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39" r:id="rId2"/>
    <p:sldId id="337" r:id="rId3"/>
    <p:sldId id="351" r:id="rId4"/>
    <p:sldId id="356" r:id="rId5"/>
    <p:sldId id="358" r:id="rId6"/>
    <p:sldId id="359" r:id="rId7"/>
    <p:sldId id="335" r:id="rId8"/>
    <p:sldId id="363" r:id="rId9"/>
    <p:sldId id="364" r:id="rId10"/>
    <p:sldId id="355" r:id="rId11"/>
    <p:sldId id="368" r:id="rId12"/>
    <p:sldId id="353" r:id="rId13"/>
    <p:sldId id="365" r:id="rId14"/>
    <p:sldId id="352" r:id="rId15"/>
    <p:sldId id="369" r:id="rId16"/>
    <p:sldId id="347" r:id="rId17"/>
    <p:sldId id="321" r:id="rId18"/>
    <p:sldId id="322" r:id="rId19"/>
    <p:sldId id="325" r:id="rId20"/>
    <p:sldId id="326" r:id="rId21"/>
    <p:sldId id="327" r:id="rId22"/>
    <p:sldId id="330" r:id="rId23"/>
    <p:sldId id="328" r:id="rId24"/>
    <p:sldId id="349" r:id="rId25"/>
    <p:sldId id="373" r:id="rId26"/>
    <p:sldId id="374" r:id="rId27"/>
    <p:sldId id="375" r:id="rId28"/>
    <p:sldId id="376" r:id="rId29"/>
    <p:sldId id="377" r:id="rId30"/>
    <p:sldId id="370" r:id="rId31"/>
    <p:sldId id="380" r:id="rId32"/>
    <p:sldId id="383" r:id="rId33"/>
    <p:sldId id="384" r:id="rId34"/>
    <p:sldId id="382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stanza Catalano" initials="CC" lastIdx="17" clrIdx="0">
    <p:extLst>
      <p:ext uri="{19B8F6BF-5375-455C-9EA6-DF929625EA0E}">
        <p15:presenceInfo xmlns:p15="http://schemas.microsoft.com/office/powerpoint/2012/main" userId="S-1-5-21-402527280-1485993379-934288641-378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i\Profili\A522510\Desktop\ECLAC\grafico%20vodafo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i\Profili\A522510\Desktop\ECLAC\ACQ_2019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Presences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Italy </a:t>
            </a:r>
            <a:r>
              <a:rPr lang="it-IT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(Mobile Data)</a:t>
            </a: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60957844475156"/>
          <c:y val="1.0480955635280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2019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val>
            <c:numRef>
              <c:f>Foglio5!$C$2:$C$366</c:f>
              <c:numCache>
                <c:formatCode>General</c:formatCode>
                <c:ptCount val="365"/>
                <c:pt idx="0">
                  <c:v>992257</c:v>
                </c:pt>
                <c:pt idx="1">
                  <c:v>973720</c:v>
                </c:pt>
                <c:pt idx="2">
                  <c:v>903866</c:v>
                </c:pt>
                <c:pt idx="3">
                  <c:v>805517</c:v>
                </c:pt>
                <c:pt idx="4">
                  <c:v>787525</c:v>
                </c:pt>
                <c:pt idx="5">
                  <c:v>677521</c:v>
                </c:pt>
                <c:pt idx="6">
                  <c:v>617139</c:v>
                </c:pt>
                <c:pt idx="7">
                  <c:v>582095</c:v>
                </c:pt>
                <c:pt idx="8">
                  <c:v>591120</c:v>
                </c:pt>
                <c:pt idx="9">
                  <c:v>617314</c:v>
                </c:pt>
                <c:pt idx="10">
                  <c:v>616423</c:v>
                </c:pt>
                <c:pt idx="11">
                  <c:v>733650</c:v>
                </c:pt>
                <c:pt idx="12">
                  <c:v>651054</c:v>
                </c:pt>
                <c:pt idx="13">
                  <c:v>614881</c:v>
                </c:pt>
                <c:pt idx="14">
                  <c:v>616108</c:v>
                </c:pt>
                <c:pt idx="15">
                  <c:v>623982</c:v>
                </c:pt>
                <c:pt idx="16">
                  <c:v>596533</c:v>
                </c:pt>
                <c:pt idx="17">
                  <c:v>645522</c:v>
                </c:pt>
                <c:pt idx="18">
                  <c:v>696510</c:v>
                </c:pt>
                <c:pt idx="19">
                  <c:v>644838</c:v>
                </c:pt>
                <c:pt idx="20">
                  <c:v>623416</c:v>
                </c:pt>
                <c:pt idx="21">
                  <c:v>654300</c:v>
                </c:pt>
                <c:pt idx="22">
                  <c:v>679266</c:v>
                </c:pt>
                <c:pt idx="23">
                  <c:v>701431</c:v>
                </c:pt>
                <c:pt idx="24">
                  <c:v>735544</c:v>
                </c:pt>
                <c:pt idx="25">
                  <c:v>822179</c:v>
                </c:pt>
                <c:pt idx="26">
                  <c:v>759137</c:v>
                </c:pt>
                <c:pt idx="27">
                  <c:v>704479</c:v>
                </c:pt>
                <c:pt idx="28">
                  <c:v>697216</c:v>
                </c:pt>
                <c:pt idx="29">
                  <c:v>713415</c:v>
                </c:pt>
                <c:pt idx="30">
                  <c:v>723689</c:v>
                </c:pt>
                <c:pt idx="31">
                  <c:v>609444</c:v>
                </c:pt>
                <c:pt idx="32">
                  <c:v>701404</c:v>
                </c:pt>
                <c:pt idx="33">
                  <c:v>690306</c:v>
                </c:pt>
                <c:pt idx="34">
                  <c:v>657267</c:v>
                </c:pt>
                <c:pt idx="35">
                  <c:v>695437</c:v>
                </c:pt>
                <c:pt idx="36">
                  <c:v>749653</c:v>
                </c:pt>
                <c:pt idx="37">
                  <c:v>755056</c:v>
                </c:pt>
                <c:pt idx="38">
                  <c:v>779213</c:v>
                </c:pt>
                <c:pt idx="39">
                  <c:v>856026</c:v>
                </c:pt>
                <c:pt idx="40">
                  <c:v>825596</c:v>
                </c:pt>
                <c:pt idx="41">
                  <c:v>738299</c:v>
                </c:pt>
                <c:pt idx="42">
                  <c:v>779121</c:v>
                </c:pt>
                <c:pt idx="43">
                  <c:v>781991</c:v>
                </c:pt>
                <c:pt idx="44">
                  <c:v>839963</c:v>
                </c:pt>
                <c:pt idx="45">
                  <c:v>888549</c:v>
                </c:pt>
                <c:pt idx="46">
                  <c:v>985386</c:v>
                </c:pt>
                <c:pt idx="47">
                  <c:v>922320</c:v>
                </c:pt>
                <c:pt idx="48">
                  <c:v>869552</c:v>
                </c:pt>
                <c:pt idx="49">
                  <c:v>881138</c:v>
                </c:pt>
                <c:pt idx="50">
                  <c:v>876990</c:v>
                </c:pt>
                <c:pt idx="51">
                  <c:v>971191</c:v>
                </c:pt>
                <c:pt idx="52">
                  <c:v>1118404</c:v>
                </c:pt>
                <c:pt idx="53">
                  <c:v>1158256</c:v>
                </c:pt>
                <c:pt idx="54">
                  <c:v>1033395</c:v>
                </c:pt>
                <c:pt idx="55">
                  <c:v>958238</c:v>
                </c:pt>
                <c:pt idx="56">
                  <c:v>904123</c:v>
                </c:pt>
                <c:pt idx="57">
                  <c:v>915838</c:v>
                </c:pt>
                <c:pt idx="58">
                  <c:v>857589</c:v>
                </c:pt>
                <c:pt idx="59">
                  <c:v>777203</c:v>
                </c:pt>
                <c:pt idx="60">
                  <c:v>1022793</c:v>
                </c:pt>
                <c:pt idx="61">
                  <c:v>980060</c:v>
                </c:pt>
                <c:pt idx="62">
                  <c:v>916847</c:v>
                </c:pt>
                <c:pt idx="63">
                  <c:v>862511</c:v>
                </c:pt>
                <c:pt idx="64">
                  <c:v>897434</c:v>
                </c:pt>
                <c:pt idx="65">
                  <c:v>908298</c:v>
                </c:pt>
                <c:pt idx="66">
                  <c:v>981388</c:v>
                </c:pt>
                <c:pt idx="67">
                  <c:v>999489</c:v>
                </c:pt>
                <c:pt idx="68">
                  <c:v>880102</c:v>
                </c:pt>
                <c:pt idx="69">
                  <c:v>791805</c:v>
                </c:pt>
                <c:pt idx="70">
                  <c:v>837967</c:v>
                </c:pt>
                <c:pt idx="71">
                  <c:v>870315</c:v>
                </c:pt>
                <c:pt idx="72">
                  <c:v>928899</c:v>
                </c:pt>
                <c:pt idx="73">
                  <c:v>885218</c:v>
                </c:pt>
                <c:pt idx="74">
                  <c:v>947597</c:v>
                </c:pt>
                <c:pt idx="75">
                  <c:v>892942</c:v>
                </c:pt>
                <c:pt idx="76">
                  <c:v>811853</c:v>
                </c:pt>
                <c:pt idx="77">
                  <c:v>874308</c:v>
                </c:pt>
                <c:pt idx="78">
                  <c:v>866199</c:v>
                </c:pt>
                <c:pt idx="79">
                  <c:v>902754</c:v>
                </c:pt>
                <c:pt idx="80">
                  <c:v>975500</c:v>
                </c:pt>
                <c:pt idx="81">
                  <c:v>1018429</c:v>
                </c:pt>
                <c:pt idx="82">
                  <c:v>940119</c:v>
                </c:pt>
                <c:pt idx="83">
                  <c:v>871021</c:v>
                </c:pt>
                <c:pt idx="84">
                  <c:v>872326</c:v>
                </c:pt>
                <c:pt idx="85">
                  <c:v>879796</c:v>
                </c:pt>
                <c:pt idx="86">
                  <c:v>918498</c:v>
                </c:pt>
                <c:pt idx="87">
                  <c:v>993086</c:v>
                </c:pt>
                <c:pt idx="88">
                  <c:v>1014862</c:v>
                </c:pt>
                <c:pt idx="89">
                  <c:v>966063</c:v>
                </c:pt>
                <c:pt idx="90">
                  <c:v>911914</c:v>
                </c:pt>
                <c:pt idx="91">
                  <c:v>922622</c:v>
                </c:pt>
                <c:pt idx="92">
                  <c:v>984916</c:v>
                </c:pt>
                <c:pt idx="93">
                  <c:v>1040398</c:v>
                </c:pt>
                <c:pt idx="94">
                  <c:v>1101627</c:v>
                </c:pt>
                <c:pt idx="95">
                  <c:v>1170146</c:v>
                </c:pt>
                <c:pt idx="96">
                  <c:v>1150045</c:v>
                </c:pt>
                <c:pt idx="97">
                  <c:v>1138283</c:v>
                </c:pt>
                <c:pt idx="98">
                  <c:v>1169751</c:v>
                </c:pt>
                <c:pt idx="99">
                  <c:v>1220872</c:v>
                </c:pt>
                <c:pt idx="100">
                  <c:v>1258992</c:v>
                </c:pt>
                <c:pt idx="101">
                  <c:v>1334566</c:v>
                </c:pt>
                <c:pt idx="102">
                  <c:v>1446039</c:v>
                </c:pt>
                <c:pt idx="103">
                  <c:v>1410403</c:v>
                </c:pt>
                <c:pt idx="104">
                  <c:v>1357620</c:v>
                </c:pt>
                <c:pt idx="105">
                  <c:v>1388698</c:v>
                </c:pt>
                <c:pt idx="106">
                  <c:v>1732042</c:v>
                </c:pt>
                <c:pt idx="107">
                  <c:v>1573600</c:v>
                </c:pt>
                <c:pt idx="108">
                  <c:v>1796902</c:v>
                </c:pt>
                <c:pt idx="109">
                  <c:v>1803496</c:v>
                </c:pt>
                <c:pt idx="110">
                  <c:v>1717211</c:v>
                </c:pt>
                <c:pt idx="111">
                  <c:v>1614335</c:v>
                </c:pt>
                <c:pt idx="112">
                  <c:v>1412390</c:v>
                </c:pt>
                <c:pt idx="113">
                  <c:v>1327951</c:v>
                </c:pt>
                <c:pt idx="114">
                  <c:v>1293248</c:v>
                </c:pt>
                <c:pt idx="115">
                  <c:v>1404462</c:v>
                </c:pt>
                <c:pt idx="116">
                  <c:v>1491959</c:v>
                </c:pt>
                <c:pt idx="117">
                  <c:v>1367163</c:v>
                </c:pt>
                <c:pt idx="118">
                  <c:v>1248232</c:v>
                </c:pt>
                <c:pt idx="119">
                  <c:v>1288679</c:v>
                </c:pt>
                <c:pt idx="120">
                  <c:v>1294455</c:v>
                </c:pt>
                <c:pt idx="121">
                  <c:v>1227079</c:v>
                </c:pt>
                <c:pt idx="122">
                  <c:v>1253142</c:v>
                </c:pt>
                <c:pt idx="123">
                  <c:v>1320244</c:v>
                </c:pt>
                <c:pt idx="124">
                  <c:v>1240159</c:v>
                </c:pt>
                <c:pt idx="125">
                  <c:v>1085523</c:v>
                </c:pt>
                <c:pt idx="126">
                  <c:v>1177114</c:v>
                </c:pt>
                <c:pt idx="127">
                  <c:v>1135815</c:v>
                </c:pt>
                <c:pt idx="128">
                  <c:v>1243032</c:v>
                </c:pt>
                <c:pt idx="129">
                  <c:v>1312552</c:v>
                </c:pt>
                <c:pt idx="130">
                  <c:v>1325636</c:v>
                </c:pt>
                <c:pt idx="131">
                  <c:v>1250981</c:v>
                </c:pt>
                <c:pt idx="132">
                  <c:v>1163560</c:v>
                </c:pt>
                <c:pt idx="133">
                  <c:v>1092216</c:v>
                </c:pt>
                <c:pt idx="134">
                  <c:v>1046558</c:v>
                </c:pt>
                <c:pt idx="135">
                  <c:v>1168926</c:v>
                </c:pt>
                <c:pt idx="136">
                  <c:v>1221367</c:v>
                </c:pt>
                <c:pt idx="137">
                  <c:v>1367456</c:v>
                </c:pt>
                <c:pt idx="138">
                  <c:v>1303063</c:v>
                </c:pt>
                <c:pt idx="139">
                  <c:v>1239997</c:v>
                </c:pt>
                <c:pt idx="140">
                  <c:v>1237701</c:v>
                </c:pt>
                <c:pt idx="141">
                  <c:v>1281517</c:v>
                </c:pt>
                <c:pt idx="142">
                  <c:v>1327278</c:v>
                </c:pt>
                <c:pt idx="143">
                  <c:v>1410316</c:v>
                </c:pt>
                <c:pt idx="144">
                  <c:v>1486364</c:v>
                </c:pt>
                <c:pt idx="145">
                  <c:v>1481726</c:v>
                </c:pt>
                <c:pt idx="146">
                  <c:v>1405761</c:v>
                </c:pt>
                <c:pt idx="147">
                  <c:v>1407388</c:v>
                </c:pt>
                <c:pt idx="148">
                  <c:v>1576207</c:v>
                </c:pt>
                <c:pt idx="149">
                  <c:v>1924192</c:v>
                </c:pt>
                <c:pt idx="150">
                  <c:v>2001004</c:v>
                </c:pt>
                <c:pt idx="151">
                  <c:v>2018297</c:v>
                </c:pt>
                <c:pt idx="152">
                  <c:v>1829651</c:v>
                </c:pt>
                <c:pt idx="153">
                  <c:v>1477174</c:v>
                </c:pt>
                <c:pt idx="154">
                  <c:v>1505969</c:v>
                </c:pt>
                <c:pt idx="155">
                  <c:v>1460819</c:v>
                </c:pt>
                <c:pt idx="156">
                  <c:v>1598566</c:v>
                </c:pt>
                <c:pt idx="157">
                  <c:v>1613506</c:v>
                </c:pt>
                <c:pt idx="158">
                  <c:v>1985104</c:v>
                </c:pt>
                <c:pt idx="159">
                  <c:v>1952018</c:v>
                </c:pt>
                <c:pt idx="160">
                  <c:v>1899010</c:v>
                </c:pt>
                <c:pt idx="161">
                  <c:v>1726557</c:v>
                </c:pt>
                <c:pt idx="162">
                  <c:v>1699400</c:v>
                </c:pt>
                <c:pt idx="163">
                  <c:v>1534193</c:v>
                </c:pt>
                <c:pt idx="164">
                  <c:v>1816014</c:v>
                </c:pt>
                <c:pt idx="165">
                  <c:v>1934966</c:v>
                </c:pt>
                <c:pt idx="166">
                  <c:v>1838527</c:v>
                </c:pt>
                <c:pt idx="167">
                  <c:v>1653209</c:v>
                </c:pt>
                <c:pt idx="168">
                  <c:v>1746563</c:v>
                </c:pt>
                <c:pt idx="169">
                  <c:v>1619445</c:v>
                </c:pt>
                <c:pt idx="170">
                  <c:v>1850504</c:v>
                </c:pt>
                <c:pt idx="171">
                  <c:v>1949379</c:v>
                </c:pt>
                <c:pt idx="172">
                  <c:v>2016000</c:v>
                </c:pt>
                <c:pt idx="173">
                  <c:v>1840832</c:v>
                </c:pt>
                <c:pt idx="174">
                  <c:v>1654563</c:v>
                </c:pt>
                <c:pt idx="175">
                  <c:v>1635673</c:v>
                </c:pt>
                <c:pt idx="176">
                  <c:v>1956537</c:v>
                </c:pt>
                <c:pt idx="177">
                  <c:v>1959258</c:v>
                </c:pt>
                <c:pt idx="178">
                  <c:v>1963574</c:v>
                </c:pt>
                <c:pt idx="179">
                  <c:v>2106886</c:v>
                </c:pt>
                <c:pt idx="180">
                  <c:v>2353499</c:v>
                </c:pt>
                <c:pt idx="181">
                  <c:v>1933903</c:v>
                </c:pt>
                <c:pt idx="182">
                  <c:v>2042523</c:v>
                </c:pt>
                <c:pt idx="183">
                  <c:v>1851520</c:v>
                </c:pt>
                <c:pt idx="184">
                  <c:v>2021216</c:v>
                </c:pt>
                <c:pt idx="185">
                  <c:v>2106619</c:v>
                </c:pt>
                <c:pt idx="186">
                  <c:v>2290350</c:v>
                </c:pt>
                <c:pt idx="187">
                  <c:v>2575684</c:v>
                </c:pt>
                <c:pt idx="188">
                  <c:v>2160316</c:v>
                </c:pt>
                <c:pt idx="189">
                  <c:v>2345709</c:v>
                </c:pt>
                <c:pt idx="190">
                  <c:v>2395025</c:v>
                </c:pt>
                <c:pt idx="191">
                  <c:v>2344111</c:v>
                </c:pt>
                <c:pt idx="192">
                  <c:v>2339182</c:v>
                </c:pt>
                <c:pt idx="193">
                  <c:v>2490118</c:v>
                </c:pt>
                <c:pt idx="194">
                  <c:v>2768645</c:v>
                </c:pt>
                <c:pt idx="195">
                  <c:v>2525477</c:v>
                </c:pt>
                <c:pt idx="196">
                  <c:v>2456080</c:v>
                </c:pt>
                <c:pt idx="197">
                  <c:v>2192187</c:v>
                </c:pt>
                <c:pt idx="198">
                  <c:v>2378006</c:v>
                </c:pt>
                <c:pt idx="199">
                  <c:v>2534946</c:v>
                </c:pt>
                <c:pt idx="200">
                  <c:v>2588585</c:v>
                </c:pt>
                <c:pt idx="201">
                  <c:v>2799348</c:v>
                </c:pt>
                <c:pt idx="202">
                  <c:v>2182301</c:v>
                </c:pt>
                <c:pt idx="203">
                  <c:v>2627096</c:v>
                </c:pt>
                <c:pt idx="204">
                  <c:v>2735320</c:v>
                </c:pt>
                <c:pt idx="205">
                  <c:v>2746080</c:v>
                </c:pt>
                <c:pt idx="206">
                  <c:v>2796687</c:v>
                </c:pt>
                <c:pt idx="207">
                  <c:v>2973575</c:v>
                </c:pt>
                <c:pt idx="208">
                  <c:v>2798853</c:v>
                </c:pt>
                <c:pt idx="209">
                  <c:v>2670557</c:v>
                </c:pt>
                <c:pt idx="210">
                  <c:v>2631286</c:v>
                </c:pt>
                <c:pt idx="211">
                  <c:v>2634880</c:v>
                </c:pt>
                <c:pt idx="212">
                  <c:v>2652041</c:v>
                </c:pt>
                <c:pt idx="213">
                  <c:v>2744642</c:v>
                </c:pt>
                <c:pt idx="214">
                  <c:v>2871070</c:v>
                </c:pt>
                <c:pt idx="215">
                  <c:v>2643125</c:v>
                </c:pt>
                <c:pt idx="216">
                  <c:v>2646127</c:v>
                </c:pt>
                <c:pt idx="217">
                  <c:v>2596323</c:v>
                </c:pt>
                <c:pt idx="218">
                  <c:v>2595532</c:v>
                </c:pt>
                <c:pt idx="219">
                  <c:v>2327924</c:v>
                </c:pt>
                <c:pt idx="220">
                  <c:v>2430557</c:v>
                </c:pt>
                <c:pt idx="221">
                  <c:v>2703535</c:v>
                </c:pt>
                <c:pt idx="222">
                  <c:v>2510782</c:v>
                </c:pt>
                <c:pt idx="223">
                  <c:v>2474400</c:v>
                </c:pt>
                <c:pt idx="224">
                  <c:v>2444428</c:v>
                </c:pt>
                <c:pt idx="225">
                  <c:v>2469390</c:v>
                </c:pt>
                <c:pt idx="226">
                  <c:v>2464951</c:v>
                </c:pt>
                <c:pt idx="227">
                  <c:v>2497666</c:v>
                </c:pt>
                <c:pt idx="228">
                  <c:v>2493520</c:v>
                </c:pt>
                <c:pt idx="229">
                  <c:v>2290553</c:v>
                </c:pt>
                <c:pt idx="230">
                  <c:v>2169303</c:v>
                </c:pt>
                <c:pt idx="231">
                  <c:v>2127790</c:v>
                </c:pt>
                <c:pt idx="232">
                  <c:v>2012954</c:v>
                </c:pt>
                <c:pt idx="233">
                  <c:v>2039782</c:v>
                </c:pt>
                <c:pt idx="234">
                  <c:v>2086760</c:v>
                </c:pt>
                <c:pt idx="235">
                  <c:v>2122645</c:v>
                </c:pt>
                <c:pt idx="236">
                  <c:v>1971476</c:v>
                </c:pt>
                <c:pt idx="237">
                  <c:v>1886140</c:v>
                </c:pt>
                <c:pt idx="238">
                  <c:v>1856870</c:v>
                </c:pt>
                <c:pt idx="239">
                  <c:v>1849913</c:v>
                </c:pt>
                <c:pt idx="240">
                  <c:v>1829043</c:v>
                </c:pt>
                <c:pt idx="241">
                  <c:v>1864165</c:v>
                </c:pt>
                <c:pt idx="242">
                  <c:v>1894735</c:v>
                </c:pt>
                <c:pt idx="243">
                  <c:v>1629638</c:v>
                </c:pt>
                <c:pt idx="244">
                  <c:v>1542945</c:v>
                </c:pt>
                <c:pt idx="245">
                  <c:v>1619159</c:v>
                </c:pt>
                <c:pt idx="246">
                  <c:v>1647989</c:v>
                </c:pt>
                <c:pt idx="247">
                  <c:v>1837594</c:v>
                </c:pt>
                <c:pt idx="248">
                  <c:v>1921064</c:v>
                </c:pt>
                <c:pt idx="249">
                  <c:v>1927118</c:v>
                </c:pt>
                <c:pt idx="250">
                  <c:v>1814094</c:v>
                </c:pt>
                <c:pt idx="251">
                  <c:v>1703673</c:v>
                </c:pt>
                <c:pt idx="252">
                  <c:v>1554118</c:v>
                </c:pt>
                <c:pt idx="253">
                  <c:v>1657930</c:v>
                </c:pt>
                <c:pt idx="254">
                  <c:v>1717062</c:v>
                </c:pt>
                <c:pt idx="255">
                  <c:v>1808655</c:v>
                </c:pt>
                <c:pt idx="256">
                  <c:v>1847735</c:v>
                </c:pt>
                <c:pt idx="257">
                  <c:v>1745066</c:v>
                </c:pt>
                <c:pt idx="258">
                  <c:v>1533325</c:v>
                </c:pt>
                <c:pt idx="259">
                  <c:v>1337684</c:v>
                </c:pt>
                <c:pt idx="260">
                  <c:v>1737580</c:v>
                </c:pt>
                <c:pt idx="261">
                  <c:v>1772923</c:v>
                </c:pt>
                <c:pt idx="262">
                  <c:v>1769541</c:v>
                </c:pt>
                <c:pt idx="263">
                  <c:v>1832257</c:v>
                </c:pt>
                <c:pt idx="264">
                  <c:v>1694089</c:v>
                </c:pt>
                <c:pt idx="265">
                  <c:v>1291796</c:v>
                </c:pt>
                <c:pt idx="266">
                  <c:v>1384639</c:v>
                </c:pt>
                <c:pt idx="267">
                  <c:v>1413148</c:v>
                </c:pt>
                <c:pt idx="268">
                  <c:v>1440297</c:v>
                </c:pt>
                <c:pt idx="269">
                  <c:v>1670921</c:v>
                </c:pt>
                <c:pt idx="270">
                  <c:v>1764508</c:v>
                </c:pt>
                <c:pt idx="271">
                  <c:v>1618967</c:v>
                </c:pt>
                <c:pt idx="272">
                  <c:v>1508081</c:v>
                </c:pt>
                <c:pt idx="273">
                  <c:v>1487533</c:v>
                </c:pt>
                <c:pt idx="274">
                  <c:v>1528372</c:v>
                </c:pt>
                <c:pt idx="275">
                  <c:v>1666567</c:v>
                </c:pt>
                <c:pt idx="276">
                  <c:v>1738843</c:v>
                </c:pt>
                <c:pt idx="277">
                  <c:v>1819724</c:v>
                </c:pt>
                <c:pt idx="278">
                  <c:v>1670239</c:v>
                </c:pt>
                <c:pt idx="279">
                  <c:v>1501287</c:v>
                </c:pt>
                <c:pt idx="280">
                  <c:v>1455724</c:v>
                </c:pt>
                <c:pt idx="281">
                  <c:v>1416670</c:v>
                </c:pt>
                <c:pt idx="282">
                  <c:v>1468395</c:v>
                </c:pt>
                <c:pt idx="283">
                  <c:v>1503154</c:v>
                </c:pt>
                <c:pt idx="284">
                  <c:v>1604231</c:v>
                </c:pt>
                <c:pt idx="285">
                  <c:v>1487516</c:v>
                </c:pt>
                <c:pt idx="286">
                  <c:v>1338011</c:v>
                </c:pt>
                <c:pt idx="287">
                  <c:v>1301906</c:v>
                </c:pt>
                <c:pt idx="288">
                  <c:v>1269411</c:v>
                </c:pt>
                <c:pt idx="289">
                  <c:v>1326513</c:v>
                </c:pt>
                <c:pt idx="290">
                  <c:v>1356193</c:v>
                </c:pt>
                <c:pt idx="291">
                  <c:v>1506185</c:v>
                </c:pt>
                <c:pt idx="292">
                  <c:v>1317274</c:v>
                </c:pt>
                <c:pt idx="293">
                  <c:v>1181945</c:v>
                </c:pt>
                <c:pt idx="294">
                  <c:v>1183588</c:v>
                </c:pt>
                <c:pt idx="295">
                  <c:v>1141283</c:v>
                </c:pt>
                <c:pt idx="296">
                  <c:v>1182477</c:v>
                </c:pt>
                <c:pt idx="297">
                  <c:v>1253333</c:v>
                </c:pt>
                <c:pt idx="298">
                  <c:v>1344637</c:v>
                </c:pt>
                <c:pt idx="299">
                  <c:v>1255622</c:v>
                </c:pt>
                <c:pt idx="300">
                  <c:v>1159902</c:v>
                </c:pt>
                <c:pt idx="301">
                  <c:v>1118738</c:v>
                </c:pt>
                <c:pt idx="302">
                  <c:v>1116441</c:v>
                </c:pt>
                <c:pt idx="303">
                  <c:v>1145202</c:v>
                </c:pt>
                <c:pt idx="304">
                  <c:v>1177590</c:v>
                </c:pt>
                <c:pt idx="305">
                  <c:v>1154606</c:v>
                </c:pt>
                <c:pt idx="306">
                  <c:v>988840</c:v>
                </c:pt>
                <c:pt idx="307">
                  <c:v>851415</c:v>
                </c:pt>
                <c:pt idx="308">
                  <c:v>817239</c:v>
                </c:pt>
                <c:pt idx="309">
                  <c:v>816650</c:v>
                </c:pt>
                <c:pt idx="310">
                  <c:v>841294</c:v>
                </c:pt>
                <c:pt idx="311">
                  <c:v>903241</c:v>
                </c:pt>
                <c:pt idx="312">
                  <c:v>953714</c:v>
                </c:pt>
                <c:pt idx="313">
                  <c:v>887309</c:v>
                </c:pt>
                <c:pt idx="314">
                  <c:v>815536</c:v>
                </c:pt>
                <c:pt idx="315">
                  <c:v>760111</c:v>
                </c:pt>
                <c:pt idx="316">
                  <c:v>767813</c:v>
                </c:pt>
                <c:pt idx="317">
                  <c:v>773424</c:v>
                </c:pt>
                <c:pt idx="318">
                  <c:v>813221</c:v>
                </c:pt>
                <c:pt idx="319">
                  <c:v>830907</c:v>
                </c:pt>
                <c:pt idx="320">
                  <c:v>767251</c:v>
                </c:pt>
                <c:pt idx="321">
                  <c:v>735757</c:v>
                </c:pt>
                <c:pt idx="322">
                  <c:v>710087</c:v>
                </c:pt>
                <c:pt idx="323">
                  <c:v>720592</c:v>
                </c:pt>
                <c:pt idx="324">
                  <c:v>729975</c:v>
                </c:pt>
                <c:pt idx="325">
                  <c:v>800781</c:v>
                </c:pt>
                <c:pt idx="326">
                  <c:v>807879</c:v>
                </c:pt>
                <c:pt idx="327">
                  <c:v>737677</c:v>
                </c:pt>
                <c:pt idx="328">
                  <c:v>710803</c:v>
                </c:pt>
                <c:pt idx="329">
                  <c:v>705405</c:v>
                </c:pt>
                <c:pt idx="330">
                  <c:v>709600</c:v>
                </c:pt>
                <c:pt idx="331">
                  <c:v>752964</c:v>
                </c:pt>
                <c:pt idx="332">
                  <c:v>821045</c:v>
                </c:pt>
                <c:pt idx="333">
                  <c:v>866034</c:v>
                </c:pt>
                <c:pt idx="334">
                  <c:v>712754</c:v>
                </c:pt>
                <c:pt idx="335">
                  <c:v>659521</c:v>
                </c:pt>
                <c:pt idx="336">
                  <c:v>620086</c:v>
                </c:pt>
                <c:pt idx="337">
                  <c:v>639696</c:v>
                </c:pt>
                <c:pt idx="338">
                  <c:v>662359</c:v>
                </c:pt>
                <c:pt idx="339">
                  <c:v>671240</c:v>
                </c:pt>
                <c:pt idx="340">
                  <c:v>788056</c:v>
                </c:pt>
                <c:pt idx="341">
                  <c:v>725319</c:v>
                </c:pt>
                <c:pt idx="342">
                  <c:v>683605</c:v>
                </c:pt>
                <c:pt idx="343">
                  <c:v>678638</c:v>
                </c:pt>
                <c:pt idx="344">
                  <c:v>687343</c:v>
                </c:pt>
                <c:pt idx="345">
                  <c:v>684745</c:v>
                </c:pt>
                <c:pt idx="346">
                  <c:v>656955</c:v>
                </c:pt>
                <c:pt idx="347">
                  <c:v>812593</c:v>
                </c:pt>
                <c:pt idx="348">
                  <c:v>754330</c:v>
                </c:pt>
                <c:pt idx="349">
                  <c:v>706521</c:v>
                </c:pt>
                <c:pt idx="350">
                  <c:v>696050</c:v>
                </c:pt>
                <c:pt idx="351">
                  <c:v>716019</c:v>
                </c:pt>
                <c:pt idx="352">
                  <c:v>748090</c:v>
                </c:pt>
                <c:pt idx="353">
                  <c:v>829098</c:v>
                </c:pt>
                <c:pt idx="354">
                  <c:v>987541</c:v>
                </c:pt>
                <c:pt idx="355">
                  <c:v>1005473</c:v>
                </c:pt>
                <c:pt idx="356">
                  <c:v>1067600</c:v>
                </c:pt>
                <c:pt idx="357">
                  <c:v>1042852</c:v>
                </c:pt>
                <c:pt idx="358">
                  <c:v>1023220</c:v>
                </c:pt>
                <c:pt idx="359">
                  <c:v>1175023</c:v>
                </c:pt>
                <c:pt idx="360">
                  <c:v>1301688</c:v>
                </c:pt>
                <c:pt idx="361">
                  <c:v>1393776</c:v>
                </c:pt>
                <c:pt idx="362">
                  <c:v>1389958</c:v>
                </c:pt>
                <c:pt idx="363">
                  <c:v>1436343</c:v>
                </c:pt>
                <c:pt idx="364">
                  <c:v>1389631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3B-4EF0-A2C0-D82FBCEB3A1D}"/>
            </c:ext>
          </c:extLst>
        </c:ser>
        <c:ser>
          <c:idx val="1"/>
          <c:order val="1"/>
          <c:tx>
            <c:v>2020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Foglio5!$D$2:$D$366</c:f>
              <c:numCache>
                <c:formatCode>General</c:formatCode>
                <c:ptCount val="365"/>
                <c:pt idx="0">
                  <c:v>1347527</c:v>
                </c:pt>
                <c:pt idx="1">
                  <c:v>1386089</c:v>
                </c:pt>
                <c:pt idx="2">
                  <c:v>1281416</c:v>
                </c:pt>
                <c:pt idx="3">
                  <c:v>1239623</c:v>
                </c:pt>
                <c:pt idx="4">
                  <c:v>1036766</c:v>
                </c:pt>
                <c:pt idx="5">
                  <c:v>853576</c:v>
                </c:pt>
                <c:pt idx="6">
                  <c:v>812430</c:v>
                </c:pt>
                <c:pt idx="7">
                  <c:v>811293</c:v>
                </c:pt>
                <c:pt idx="8">
                  <c:v>819686</c:v>
                </c:pt>
                <c:pt idx="9">
                  <c:v>855089</c:v>
                </c:pt>
                <c:pt idx="10">
                  <c:v>934704</c:v>
                </c:pt>
                <c:pt idx="11">
                  <c:v>819357</c:v>
                </c:pt>
                <c:pt idx="12">
                  <c:v>788549</c:v>
                </c:pt>
                <c:pt idx="13">
                  <c:v>779353</c:v>
                </c:pt>
                <c:pt idx="14">
                  <c:v>777155</c:v>
                </c:pt>
                <c:pt idx="15">
                  <c:v>774901</c:v>
                </c:pt>
                <c:pt idx="16">
                  <c:v>849746</c:v>
                </c:pt>
                <c:pt idx="17">
                  <c:v>872586</c:v>
                </c:pt>
                <c:pt idx="18">
                  <c:v>805082</c:v>
                </c:pt>
                <c:pt idx="19">
                  <c:v>794212</c:v>
                </c:pt>
                <c:pt idx="20">
                  <c:v>790778</c:v>
                </c:pt>
                <c:pt idx="21">
                  <c:v>806829</c:v>
                </c:pt>
                <c:pt idx="22">
                  <c:v>835496</c:v>
                </c:pt>
                <c:pt idx="23">
                  <c:v>876109</c:v>
                </c:pt>
                <c:pt idx="24">
                  <c:v>923079</c:v>
                </c:pt>
                <c:pt idx="25">
                  <c:v>845612</c:v>
                </c:pt>
                <c:pt idx="26">
                  <c:v>856175</c:v>
                </c:pt>
                <c:pt idx="27">
                  <c:v>831922</c:v>
                </c:pt>
                <c:pt idx="28">
                  <c:v>844469</c:v>
                </c:pt>
                <c:pt idx="29">
                  <c:v>870209</c:v>
                </c:pt>
                <c:pt idx="30">
                  <c:v>913059</c:v>
                </c:pt>
                <c:pt idx="31">
                  <c:v>961492</c:v>
                </c:pt>
                <c:pt idx="32">
                  <c:v>829132</c:v>
                </c:pt>
                <c:pt idx="33">
                  <c:v>807028</c:v>
                </c:pt>
                <c:pt idx="34">
                  <c:v>791938</c:v>
                </c:pt>
                <c:pt idx="35">
                  <c:v>794098</c:v>
                </c:pt>
                <c:pt idx="36">
                  <c:v>838705</c:v>
                </c:pt>
                <c:pt idx="37">
                  <c:v>883451</c:v>
                </c:pt>
                <c:pt idx="38">
                  <c:v>980015</c:v>
                </c:pt>
                <c:pt idx="39">
                  <c:v>851904</c:v>
                </c:pt>
                <c:pt idx="40">
                  <c:v>846380</c:v>
                </c:pt>
                <c:pt idx="41">
                  <c:v>906142</c:v>
                </c:pt>
                <c:pt idx="42">
                  <c:v>915782</c:v>
                </c:pt>
                <c:pt idx="43">
                  <c:v>957123</c:v>
                </c:pt>
                <c:pt idx="44">
                  <c:v>1038075</c:v>
                </c:pt>
                <c:pt idx="45">
                  <c:v>1161885</c:v>
                </c:pt>
                <c:pt idx="46">
                  <c:v>1085985</c:v>
                </c:pt>
                <c:pt idx="47">
                  <c:v>1049725</c:v>
                </c:pt>
                <c:pt idx="48">
                  <c:v>1057942</c:v>
                </c:pt>
                <c:pt idx="49">
                  <c:v>1064534</c:v>
                </c:pt>
                <c:pt idx="50">
                  <c:v>1108683</c:v>
                </c:pt>
                <c:pt idx="51">
                  <c:v>1160993</c:v>
                </c:pt>
                <c:pt idx="52">
                  <c:v>1230277</c:v>
                </c:pt>
                <c:pt idx="53">
                  <c:v>1093217</c:v>
                </c:pt>
                <c:pt idx="54">
                  <c:v>1003774</c:v>
                </c:pt>
                <c:pt idx="55">
                  <c:v>897658</c:v>
                </c:pt>
                <c:pt idx="56">
                  <c:v>833971</c:v>
                </c:pt>
                <c:pt idx="57">
                  <c:v>802124</c:v>
                </c:pt>
                <c:pt idx="58">
                  <c:v>785849</c:v>
                </c:pt>
                <c:pt idx="59">
                  <c:v>680171</c:v>
                </c:pt>
                <c:pt idx="60">
                  <c:v>533960</c:v>
                </c:pt>
                <c:pt idx="61">
                  <c:v>544408</c:v>
                </c:pt>
                <c:pt idx="62">
                  <c:v>518169</c:v>
                </c:pt>
                <c:pt idx="63">
                  <c:v>523401</c:v>
                </c:pt>
                <c:pt idx="64">
                  <c:v>522484</c:v>
                </c:pt>
                <c:pt idx="65">
                  <c:v>531876</c:v>
                </c:pt>
                <c:pt idx="66">
                  <c:v>494787</c:v>
                </c:pt>
                <c:pt idx="67">
                  <c:v>413957</c:v>
                </c:pt>
                <c:pt idx="68">
                  <c:v>407695</c:v>
                </c:pt>
                <c:pt idx="69">
                  <c:v>383176</c:v>
                </c:pt>
                <c:pt idx="70">
                  <c:v>299115</c:v>
                </c:pt>
                <c:pt idx="71">
                  <c:v>300479</c:v>
                </c:pt>
                <c:pt idx="72">
                  <c:v>290378</c:v>
                </c:pt>
                <c:pt idx="73">
                  <c:v>244773</c:v>
                </c:pt>
                <c:pt idx="74">
                  <c:v>215939</c:v>
                </c:pt>
                <c:pt idx="75">
                  <c:v>259169</c:v>
                </c:pt>
                <c:pt idx="76">
                  <c:v>266771</c:v>
                </c:pt>
                <c:pt idx="77">
                  <c:v>265291</c:v>
                </c:pt>
                <c:pt idx="78">
                  <c:v>258013</c:v>
                </c:pt>
                <c:pt idx="79">
                  <c:v>255559</c:v>
                </c:pt>
                <c:pt idx="80">
                  <c:v>227218</c:v>
                </c:pt>
                <c:pt idx="81">
                  <c:v>207792</c:v>
                </c:pt>
                <c:pt idx="82">
                  <c:v>247998</c:v>
                </c:pt>
                <c:pt idx="83">
                  <c:v>253105</c:v>
                </c:pt>
                <c:pt idx="84">
                  <c:v>253272</c:v>
                </c:pt>
                <c:pt idx="85">
                  <c:v>244736</c:v>
                </c:pt>
                <c:pt idx="86">
                  <c:v>242767</c:v>
                </c:pt>
                <c:pt idx="87">
                  <c:v>218563</c:v>
                </c:pt>
                <c:pt idx="88">
                  <c:v>199730</c:v>
                </c:pt>
                <c:pt idx="89">
                  <c:v>235369</c:v>
                </c:pt>
                <c:pt idx="90">
                  <c:v>237431</c:v>
                </c:pt>
                <c:pt idx="91">
                  <c:v>239969</c:v>
                </c:pt>
                <c:pt idx="92">
                  <c:v>245114</c:v>
                </c:pt>
                <c:pt idx="93">
                  <c:v>243699</c:v>
                </c:pt>
                <c:pt idx="94">
                  <c:v>221873</c:v>
                </c:pt>
                <c:pt idx="95">
                  <c:v>206070</c:v>
                </c:pt>
                <c:pt idx="96">
                  <c:v>244358</c:v>
                </c:pt>
                <c:pt idx="97">
                  <c:v>241558</c:v>
                </c:pt>
                <c:pt idx="98">
                  <c:v>251118</c:v>
                </c:pt>
                <c:pt idx="99">
                  <c:v>241841</c:v>
                </c:pt>
                <c:pt idx="100">
                  <c:v>234397</c:v>
                </c:pt>
                <c:pt idx="101">
                  <c:v>209435</c:v>
                </c:pt>
                <c:pt idx="102">
                  <c:v>192303</c:v>
                </c:pt>
                <c:pt idx="103">
                  <c:v>193502</c:v>
                </c:pt>
                <c:pt idx="104">
                  <c:v>231610</c:v>
                </c:pt>
                <c:pt idx="105">
                  <c:v>241482</c:v>
                </c:pt>
                <c:pt idx="106">
                  <c:v>245438</c:v>
                </c:pt>
                <c:pt idx="107">
                  <c:v>243142</c:v>
                </c:pt>
                <c:pt idx="108">
                  <c:v>215341</c:v>
                </c:pt>
                <c:pt idx="109">
                  <c:v>196476</c:v>
                </c:pt>
                <c:pt idx="110">
                  <c:v>235454</c:v>
                </c:pt>
                <c:pt idx="111">
                  <c:v>244980</c:v>
                </c:pt>
                <c:pt idx="112">
                  <c:v>249492</c:v>
                </c:pt>
                <c:pt idx="113">
                  <c:v>250475</c:v>
                </c:pt>
                <c:pt idx="114">
                  <c:v>247918</c:v>
                </c:pt>
                <c:pt idx="115">
                  <c:v>207600</c:v>
                </c:pt>
                <c:pt idx="116">
                  <c:v>197371</c:v>
                </c:pt>
                <c:pt idx="117">
                  <c:v>253886</c:v>
                </c:pt>
                <c:pt idx="118">
                  <c:v>262489</c:v>
                </c:pt>
                <c:pt idx="119">
                  <c:v>266956</c:v>
                </c:pt>
                <c:pt idx="120">
                  <c:v>274467</c:v>
                </c:pt>
                <c:pt idx="121">
                  <c:v>217028</c:v>
                </c:pt>
                <c:pt idx="122">
                  <c:v>226571</c:v>
                </c:pt>
                <c:pt idx="123">
                  <c:v>212784</c:v>
                </c:pt>
                <c:pt idx="124">
                  <c:v>277532</c:v>
                </c:pt>
                <c:pt idx="125">
                  <c:v>278103</c:v>
                </c:pt>
                <c:pt idx="126">
                  <c:v>282884</c:v>
                </c:pt>
                <c:pt idx="127">
                  <c:v>293225</c:v>
                </c:pt>
                <c:pt idx="128">
                  <c:v>289417</c:v>
                </c:pt>
                <c:pt idx="129">
                  <c:v>257422</c:v>
                </c:pt>
                <c:pt idx="130">
                  <c:v>230827</c:v>
                </c:pt>
                <c:pt idx="131">
                  <c:v>280670</c:v>
                </c:pt>
                <c:pt idx="132">
                  <c:v>293984</c:v>
                </c:pt>
                <c:pt idx="133">
                  <c:v>293819</c:v>
                </c:pt>
                <c:pt idx="134">
                  <c:v>322953</c:v>
                </c:pt>
                <c:pt idx="135">
                  <c:v>325791</c:v>
                </c:pt>
                <c:pt idx="136">
                  <c:v>289439</c:v>
                </c:pt>
                <c:pt idx="137">
                  <c:v>266800</c:v>
                </c:pt>
                <c:pt idx="138">
                  <c:v>333904</c:v>
                </c:pt>
                <c:pt idx="139">
                  <c:v>340311</c:v>
                </c:pt>
                <c:pt idx="140">
                  <c:v>349343</c:v>
                </c:pt>
                <c:pt idx="141">
                  <c:v>343180</c:v>
                </c:pt>
                <c:pt idx="142">
                  <c:v>341467</c:v>
                </c:pt>
                <c:pt idx="143">
                  <c:v>310870</c:v>
                </c:pt>
                <c:pt idx="144">
                  <c:v>290100</c:v>
                </c:pt>
                <c:pt idx="145">
                  <c:v>314035</c:v>
                </c:pt>
                <c:pt idx="146">
                  <c:v>337170</c:v>
                </c:pt>
                <c:pt idx="147">
                  <c:v>350222</c:v>
                </c:pt>
                <c:pt idx="148">
                  <c:v>353453</c:v>
                </c:pt>
                <c:pt idx="149">
                  <c:v>352135</c:v>
                </c:pt>
                <c:pt idx="150">
                  <c:v>316430</c:v>
                </c:pt>
                <c:pt idx="151">
                  <c:v>286995</c:v>
                </c:pt>
                <c:pt idx="152">
                  <c:v>316627</c:v>
                </c:pt>
                <c:pt idx="153">
                  <c:v>298564</c:v>
                </c:pt>
                <c:pt idx="154">
                  <c:v>375467</c:v>
                </c:pt>
                <c:pt idx="155">
                  <c:v>394785</c:v>
                </c:pt>
                <c:pt idx="156">
                  <c:v>414320</c:v>
                </c:pt>
                <c:pt idx="157">
                  <c:v>396411</c:v>
                </c:pt>
                <c:pt idx="158">
                  <c:v>362667</c:v>
                </c:pt>
                <c:pt idx="159">
                  <c:v>421206</c:v>
                </c:pt>
                <c:pt idx="160">
                  <c:v>441158</c:v>
                </c:pt>
                <c:pt idx="161">
                  <c:v>461290</c:v>
                </c:pt>
                <c:pt idx="162">
                  <c:v>491373</c:v>
                </c:pt>
                <c:pt idx="163">
                  <c:v>507237</c:v>
                </c:pt>
                <c:pt idx="164">
                  <c:v>480035</c:v>
                </c:pt>
                <c:pt idx="165">
                  <c:v>453619</c:v>
                </c:pt>
                <c:pt idx="166">
                  <c:v>473765</c:v>
                </c:pt>
                <c:pt idx="167">
                  <c:v>502823</c:v>
                </c:pt>
                <c:pt idx="168">
                  <c:v>517473</c:v>
                </c:pt>
                <c:pt idx="169">
                  <c:v>555212</c:v>
                </c:pt>
                <c:pt idx="170">
                  <c:v>598244</c:v>
                </c:pt>
                <c:pt idx="171">
                  <c:v>629713</c:v>
                </c:pt>
                <c:pt idx="172">
                  <c:v>606282</c:v>
                </c:pt>
                <c:pt idx="173">
                  <c:v>601005</c:v>
                </c:pt>
                <c:pt idx="174">
                  <c:v>605177</c:v>
                </c:pt>
                <c:pt idx="175">
                  <c:v>621676</c:v>
                </c:pt>
                <c:pt idx="176">
                  <c:v>650367</c:v>
                </c:pt>
                <c:pt idx="177">
                  <c:v>685624</c:v>
                </c:pt>
                <c:pt idx="178">
                  <c:v>715827</c:v>
                </c:pt>
                <c:pt idx="179">
                  <c:v>688609</c:v>
                </c:pt>
                <c:pt idx="180">
                  <c:v>678393</c:v>
                </c:pt>
                <c:pt idx="181">
                  <c:v>682045</c:v>
                </c:pt>
                <c:pt idx="182">
                  <c:v>713312</c:v>
                </c:pt>
                <c:pt idx="183">
                  <c:v>749693</c:v>
                </c:pt>
                <c:pt idx="184">
                  <c:v>821445</c:v>
                </c:pt>
                <c:pt idx="185">
                  <c:v>892305</c:v>
                </c:pt>
                <c:pt idx="186">
                  <c:v>874371</c:v>
                </c:pt>
                <c:pt idx="187">
                  <c:v>893165</c:v>
                </c:pt>
                <c:pt idx="188">
                  <c:v>912220</c:v>
                </c:pt>
                <c:pt idx="189">
                  <c:v>941662</c:v>
                </c:pt>
                <c:pt idx="190">
                  <c:v>981240</c:v>
                </c:pt>
                <c:pt idx="191">
                  <c:v>1058068</c:v>
                </c:pt>
                <c:pt idx="192">
                  <c:v>1130170</c:v>
                </c:pt>
                <c:pt idx="193">
                  <c:v>1114027</c:v>
                </c:pt>
                <c:pt idx="194">
                  <c:v>1138759</c:v>
                </c:pt>
                <c:pt idx="195">
                  <c:v>1137161</c:v>
                </c:pt>
                <c:pt idx="196">
                  <c:v>1152676</c:v>
                </c:pt>
                <c:pt idx="197">
                  <c:v>1186389</c:v>
                </c:pt>
                <c:pt idx="198">
                  <c:v>1271977</c:v>
                </c:pt>
                <c:pt idx="199">
                  <c:v>1362671</c:v>
                </c:pt>
                <c:pt idx="200">
                  <c:v>1246922</c:v>
                </c:pt>
                <c:pt idx="201">
                  <c:v>1200151</c:v>
                </c:pt>
                <c:pt idx="202">
                  <c:v>1207393</c:v>
                </c:pt>
                <c:pt idx="203">
                  <c:v>1240751</c:v>
                </c:pt>
                <c:pt idx="204">
                  <c:v>1262919</c:v>
                </c:pt>
                <c:pt idx="205">
                  <c:v>1328915</c:v>
                </c:pt>
                <c:pt idx="206">
                  <c:v>1414268</c:v>
                </c:pt>
                <c:pt idx="207">
                  <c:v>1356381</c:v>
                </c:pt>
                <c:pt idx="208">
                  <c:v>1345662</c:v>
                </c:pt>
                <c:pt idx="209">
                  <c:v>1358921</c:v>
                </c:pt>
                <c:pt idx="210">
                  <c:v>1514889</c:v>
                </c:pt>
                <c:pt idx="211">
                  <c:v>1555840</c:v>
                </c:pt>
                <c:pt idx="212">
                  <c:v>1603825</c:v>
                </c:pt>
                <c:pt idx="213">
                  <c:v>1721015</c:v>
                </c:pt>
                <c:pt idx="214">
                  <c:v>1608775</c:v>
                </c:pt>
                <c:pt idx="215">
                  <c:v>1600557</c:v>
                </c:pt>
                <c:pt idx="216">
                  <c:v>1614430</c:v>
                </c:pt>
                <c:pt idx="217">
                  <c:v>1647260</c:v>
                </c:pt>
                <c:pt idx="218">
                  <c:v>1655069</c:v>
                </c:pt>
                <c:pt idx="219">
                  <c:v>1703538</c:v>
                </c:pt>
                <c:pt idx="220">
                  <c:v>1743558</c:v>
                </c:pt>
                <c:pt idx="221">
                  <c:v>1647668</c:v>
                </c:pt>
                <c:pt idx="222">
                  <c:v>1620047</c:v>
                </c:pt>
                <c:pt idx="223">
                  <c:v>1600594</c:v>
                </c:pt>
                <c:pt idx="224">
                  <c:v>1603082</c:v>
                </c:pt>
                <c:pt idx="225">
                  <c:v>1600212</c:v>
                </c:pt>
                <c:pt idx="226">
                  <c:v>1633363</c:v>
                </c:pt>
                <c:pt idx="227">
                  <c:v>1660642</c:v>
                </c:pt>
                <c:pt idx="228">
                  <c:v>1592759</c:v>
                </c:pt>
                <c:pt idx="229">
                  <c:v>1552596</c:v>
                </c:pt>
                <c:pt idx="230">
                  <c:v>1540725</c:v>
                </c:pt>
                <c:pt idx="231">
                  <c:v>1442012</c:v>
                </c:pt>
                <c:pt idx="232">
                  <c:v>1385389</c:v>
                </c:pt>
                <c:pt idx="233">
                  <c:v>1450952</c:v>
                </c:pt>
                <c:pt idx="234">
                  <c:v>1542715</c:v>
                </c:pt>
                <c:pt idx="235">
                  <c:v>1446576</c:v>
                </c:pt>
                <c:pt idx="236">
                  <c:v>1417559</c:v>
                </c:pt>
                <c:pt idx="237">
                  <c:v>1401618</c:v>
                </c:pt>
                <c:pt idx="238">
                  <c:v>1414007</c:v>
                </c:pt>
                <c:pt idx="239">
                  <c:v>1409393</c:v>
                </c:pt>
                <c:pt idx="240">
                  <c:v>1405161</c:v>
                </c:pt>
                <c:pt idx="241">
                  <c:v>1393058</c:v>
                </c:pt>
                <c:pt idx="242">
                  <c:v>1288707</c:v>
                </c:pt>
                <c:pt idx="243">
                  <c:v>1263320</c:v>
                </c:pt>
                <c:pt idx="244">
                  <c:v>1304619</c:v>
                </c:pt>
                <c:pt idx="245">
                  <c:v>1309097</c:v>
                </c:pt>
                <c:pt idx="246">
                  <c:v>1362773</c:v>
                </c:pt>
                <c:pt idx="247">
                  <c:v>1407063</c:v>
                </c:pt>
                <c:pt idx="248">
                  <c:v>1485649</c:v>
                </c:pt>
                <c:pt idx="249">
                  <c:v>1396598</c:v>
                </c:pt>
                <c:pt idx="250">
                  <c:v>1302139</c:v>
                </c:pt>
                <c:pt idx="251">
                  <c:v>1304580</c:v>
                </c:pt>
                <c:pt idx="252">
                  <c:v>1317942</c:v>
                </c:pt>
                <c:pt idx="253">
                  <c:v>1318936</c:v>
                </c:pt>
                <c:pt idx="254">
                  <c:v>1341582</c:v>
                </c:pt>
                <c:pt idx="255">
                  <c:v>1361636</c:v>
                </c:pt>
                <c:pt idx="256">
                  <c:v>1271220</c:v>
                </c:pt>
                <c:pt idx="257">
                  <c:v>1217444</c:v>
                </c:pt>
                <c:pt idx="258">
                  <c:v>1213425</c:v>
                </c:pt>
                <c:pt idx="259">
                  <c:v>1217732</c:v>
                </c:pt>
                <c:pt idx="260">
                  <c:v>1229120</c:v>
                </c:pt>
                <c:pt idx="261">
                  <c:v>1263064</c:v>
                </c:pt>
                <c:pt idx="262">
                  <c:v>1292421</c:v>
                </c:pt>
                <c:pt idx="263">
                  <c:v>1148464</c:v>
                </c:pt>
                <c:pt idx="264">
                  <c:v>1089289</c:v>
                </c:pt>
                <c:pt idx="265">
                  <c:v>1033815</c:v>
                </c:pt>
                <c:pt idx="266">
                  <c:v>1010498</c:v>
                </c:pt>
                <c:pt idx="267">
                  <c:v>1045533</c:v>
                </c:pt>
                <c:pt idx="268">
                  <c:v>1079547</c:v>
                </c:pt>
                <c:pt idx="269">
                  <c:v>1095134</c:v>
                </c:pt>
                <c:pt idx="270">
                  <c:v>1017620</c:v>
                </c:pt>
                <c:pt idx="271">
                  <c:v>969598</c:v>
                </c:pt>
                <c:pt idx="272">
                  <c:v>959425</c:v>
                </c:pt>
                <c:pt idx="273">
                  <c:v>956189</c:v>
                </c:pt>
                <c:pt idx="274">
                  <c:v>964996</c:v>
                </c:pt>
                <c:pt idx="275">
                  <c:v>966312</c:v>
                </c:pt>
                <c:pt idx="276">
                  <c:v>986481</c:v>
                </c:pt>
                <c:pt idx="277">
                  <c:v>899746</c:v>
                </c:pt>
                <c:pt idx="278">
                  <c:v>885882</c:v>
                </c:pt>
                <c:pt idx="279">
                  <c:v>885063</c:v>
                </c:pt>
                <c:pt idx="280">
                  <c:v>918810</c:v>
                </c:pt>
                <c:pt idx="281">
                  <c:v>956538</c:v>
                </c:pt>
                <c:pt idx="282">
                  <c:v>969334</c:v>
                </c:pt>
                <c:pt idx="283">
                  <c:v>968672</c:v>
                </c:pt>
                <c:pt idx="284">
                  <c:v>854361</c:v>
                </c:pt>
                <c:pt idx="285">
                  <c:v>796713</c:v>
                </c:pt>
                <c:pt idx="286">
                  <c:v>763548</c:v>
                </c:pt>
                <c:pt idx="287">
                  <c:v>799770</c:v>
                </c:pt>
                <c:pt idx="288">
                  <c:v>782383</c:v>
                </c:pt>
                <c:pt idx="289">
                  <c:v>809390</c:v>
                </c:pt>
                <c:pt idx="290">
                  <c:v>809598</c:v>
                </c:pt>
                <c:pt idx="291">
                  <c:v>736106</c:v>
                </c:pt>
                <c:pt idx="292">
                  <c:v>696201</c:v>
                </c:pt>
                <c:pt idx="293">
                  <c:v>672512</c:v>
                </c:pt>
                <c:pt idx="294">
                  <c:v>633956</c:v>
                </c:pt>
                <c:pt idx="295">
                  <c:v>690697</c:v>
                </c:pt>
                <c:pt idx="296">
                  <c:v>686287</c:v>
                </c:pt>
                <c:pt idx="297">
                  <c:v>647238</c:v>
                </c:pt>
                <c:pt idx="298">
                  <c:v>598499</c:v>
                </c:pt>
                <c:pt idx="299">
                  <c:v>584767</c:v>
                </c:pt>
                <c:pt idx="300">
                  <c:v>576602</c:v>
                </c:pt>
                <c:pt idx="301">
                  <c:v>584660</c:v>
                </c:pt>
                <c:pt idx="302">
                  <c:v>580382</c:v>
                </c:pt>
                <c:pt idx="303">
                  <c:v>571140</c:v>
                </c:pt>
                <c:pt idx="304">
                  <c:v>527616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3B-4EF0-A2C0-D82FBCEB3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013120"/>
        <c:axId val="980472896"/>
      </c:lineChart>
      <c:catAx>
        <c:axId val="45401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0472896"/>
        <c:crosses val="autoZero"/>
        <c:auto val="1"/>
        <c:lblAlgn val="ctr"/>
        <c:lblOffset val="100"/>
        <c:tickMarkSkip val="30"/>
        <c:noMultiLvlLbl val="0"/>
      </c:catAx>
      <c:valAx>
        <c:axId val="98047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4013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060350946697695"/>
          <c:y val="0.16224538245716633"/>
          <c:w val="0.23577394806781227"/>
          <c:h val="5.9682115332400427E-2"/>
        </c:manualLayout>
      </c:layout>
      <c:overlay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it-IT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payments in Italy by foreigners</a:t>
            </a:r>
            <a:endParaRPr lang="it-IT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2019</c:v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ACQ_20192020!$E$2:$E$366</c:f>
              <c:numCache>
                <c:formatCode>General</c:formatCode>
                <c:ptCount val="365"/>
                <c:pt idx="0">
                  <c:v>21880177.120000001</c:v>
                </c:pt>
                <c:pt idx="1">
                  <c:v>37716751.130000003</c:v>
                </c:pt>
                <c:pt idx="2">
                  <c:v>31833120.16</c:v>
                </c:pt>
                <c:pt idx="3">
                  <c:v>33600856.170000002</c:v>
                </c:pt>
                <c:pt idx="4">
                  <c:v>31734088.16</c:v>
                </c:pt>
                <c:pt idx="5">
                  <c:v>21923220.260000002</c:v>
                </c:pt>
                <c:pt idx="6">
                  <c:v>22538292.949999999</c:v>
                </c:pt>
                <c:pt idx="7">
                  <c:v>29211584.419999901</c:v>
                </c:pt>
                <c:pt idx="8">
                  <c:v>20398032.18</c:v>
                </c:pt>
                <c:pt idx="9">
                  <c:v>21447286.140000001</c:v>
                </c:pt>
                <c:pt idx="10">
                  <c:v>25149198.989999998</c:v>
                </c:pt>
                <c:pt idx="11">
                  <c:v>24717691.75</c:v>
                </c:pt>
                <c:pt idx="12">
                  <c:v>17422611.09</c:v>
                </c:pt>
                <c:pt idx="13">
                  <c:v>19611203.550000001</c:v>
                </c:pt>
                <c:pt idx="14">
                  <c:v>19819798.690000001</c:v>
                </c:pt>
                <c:pt idx="15">
                  <c:v>18731723.25</c:v>
                </c:pt>
                <c:pt idx="16">
                  <c:v>21903099.350000001</c:v>
                </c:pt>
                <c:pt idx="17">
                  <c:v>24199639.109999999</c:v>
                </c:pt>
                <c:pt idx="18">
                  <c:v>25013371.390000001</c:v>
                </c:pt>
                <c:pt idx="19">
                  <c:v>18818795.079999998</c:v>
                </c:pt>
                <c:pt idx="20">
                  <c:v>20139711.550000001</c:v>
                </c:pt>
                <c:pt idx="21">
                  <c:v>20004585.600000001</c:v>
                </c:pt>
                <c:pt idx="22">
                  <c:v>19736438.02</c:v>
                </c:pt>
                <c:pt idx="23">
                  <c:v>20639532.690000001</c:v>
                </c:pt>
                <c:pt idx="24">
                  <c:v>25452603.27</c:v>
                </c:pt>
                <c:pt idx="25">
                  <c:v>26692170.399999999</c:v>
                </c:pt>
                <c:pt idx="26">
                  <c:v>20189356.420000002</c:v>
                </c:pt>
                <c:pt idx="27">
                  <c:v>22650641.68</c:v>
                </c:pt>
                <c:pt idx="28">
                  <c:v>19214330.280000001</c:v>
                </c:pt>
                <c:pt idx="29">
                  <c:v>19361036.800000001</c:v>
                </c:pt>
                <c:pt idx="30">
                  <c:v>21051462.27</c:v>
                </c:pt>
                <c:pt idx="31">
                  <c:v>24448815.25</c:v>
                </c:pt>
                <c:pt idx="32">
                  <c:v>23939151.449999999</c:v>
                </c:pt>
                <c:pt idx="33">
                  <c:v>22979625.66</c:v>
                </c:pt>
                <c:pt idx="34">
                  <c:v>24134811.09</c:v>
                </c:pt>
                <c:pt idx="35">
                  <c:v>21016367.879999999</c:v>
                </c:pt>
                <c:pt idx="36">
                  <c:v>21146211</c:v>
                </c:pt>
                <c:pt idx="37">
                  <c:v>25465299.879999999</c:v>
                </c:pt>
                <c:pt idx="38">
                  <c:v>29599368.510000002</c:v>
                </c:pt>
                <c:pt idx="39">
                  <c:v>31683850</c:v>
                </c:pt>
                <c:pt idx="40">
                  <c:v>24194198.68</c:v>
                </c:pt>
                <c:pt idx="41">
                  <c:v>26059997.100000001</c:v>
                </c:pt>
                <c:pt idx="42">
                  <c:v>23868323.309999999</c:v>
                </c:pt>
                <c:pt idx="43">
                  <c:v>26615798.5</c:v>
                </c:pt>
                <c:pt idx="44">
                  <c:v>26429717.859999999</c:v>
                </c:pt>
                <c:pt idx="45">
                  <c:v>32080288.079999998</c:v>
                </c:pt>
                <c:pt idx="46">
                  <c:v>36238381.569999903</c:v>
                </c:pt>
                <c:pt idx="47">
                  <c:v>28934341.219999999</c:v>
                </c:pt>
                <c:pt idx="48">
                  <c:v>28117852.870000001</c:v>
                </c:pt>
                <c:pt idx="49">
                  <c:v>25483604.43</c:v>
                </c:pt>
                <c:pt idx="50">
                  <c:v>26282565.829999998</c:v>
                </c:pt>
                <c:pt idx="51">
                  <c:v>27921680.879999999</c:v>
                </c:pt>
                <c:pt idx="52">
                  <c:v>36841218.200000003</c:v>
                </c:pt>
                <c:pt idx="53">
                  <c:v>38046975.859999903</c:v>
                </c:pt>
                <c:pt idx="54">
                  <c:v>28708109.359999999</c:v>
                </c:pt>
                <c:pt idx="55">
                  <c:v>27278029.940000001</c:v>
                </c:pt>
                <c:pt idx="56">
                  <c:v>24758514.550000001</c:v>
                </c:pt>
                <c:pt idx="57">
                  <c:v>26116143.18</c:v>
                </c:pt>
                <c:pt idx="58">
                  <c:v>26884014.489999998</c:v>
                </c:pt>
                <c:pt idx="59">
                  <c:v>33681796.049999997</c:v>
                </c:pt>
                <c:pt idx="60">
                  <c:v>38136460.759999998</c:v>
                </c:pt>
                <c:pt idx="61">
                  <c:v>27500364.469999999</c:v>
                </c:pt>
                <c:pt idx="62">
                  <c:v>27884795.52</c:v>
                </c:pt>
                <c:pt idx="63">
                  <c:v>27424497.420000002</c:v>
                </c:pt>
                <c:pt idx="64">
                  <c:v>28040804.52</c:v>
                </c:pt>
                <c:pt idx="65">
                  <c:v>35830002.659999996</c:v>
                </c:pt>
                <c:pt idx="66">
                  <c:v>35224458.5</c:v>
                </c:pt>
                <c:pt idx="67">
                  <c:v>36163621.509999998</c:v>
                </c:pt>
                <c:pt idx="68">
                  <c:v>25653782.75</c:v>
                </c:pt>
                <c:pt idx="69">
                  <c:v>25364080.02</c:v>
                </c:pt>
                <c:pt idx="70">
                  <c:v>26063815.100000001</c:v>
                </c:pt>
                <c:pt idx="71">
                  <c:v>26150466.809999999</c:v>
                </c:pt>
                <c:pt idx="72">
                  <c:v>27367159.82</c:v>
                </c:pt>
                <c:pt idx="73">
                  <c:v>33723877.670000002</c:v>
                </c:pt>
                <c:pt idx="74">
                  <c:v>34085950.420000002</c:v>
                </c:pt>
                <c:pt idx="75">
                  <c:v>26188418.640000001</c:v>
                </c:pt>
                <c:pt idx="76">
                  <c:v>27318928.84</c:v>
                </c:pt>
                <c:pt idx="77">
                  <c:v>27766677.890000001</c:v>
                </c:pt>
                <c:pt idx="78">
                  <c:v>25404687.809999999</c:v>
                </c:pt>
                <c:pt idx="79">
                  <c:v>26915038.559999999</c:v>
                </c:pt>
                <c:pt idx="80">
                  <c:v>31642065.16</c:v>
                </c:pt>
                <c:pt idx="81">
                  <c:v>31982815.920000002</c:v>
                </c:pt>
                <c:pt idx="82">
                  <c:v>25127821.699999999</c:v>
                </c:pt>
                <c:pt idx="83">
                  <c:v>27215013.030000001</c:v>
                </c:pt>
                <c:pt idx="84">
                  <c:v>26994897.41</c:v>
                </c:pt>
                <c:pt idx="85">
                  <c:v>26969900.27</c:v>
                </c:pt>
                <c:pt idx="86">
                  <c:v>27565405.140000001</c:v>
                </c:pt>
                <c:pt idx="87">
                  <c:v>32155401.649999999</c:v>
                </c:pt>
                <c:pt idx="88">
                  <c:v>31422546.870000001</c:v>
                </c:pt>
                <c:pt idx="89">
                  <c:v>23445317.5</c:v>
                </c:pt>
                <c:pt idx="90">
                  <c:v>26961301.120000001</c:v>
                </c:pt>
                <c:pt idx="91">
                  <c:v>26442786.32</c:v>
                </c:pt>
                <c:pt idx="92">
                  <c:v>28025598.760000002</c:v>
                </c:pt>
                <c:pt idx="93">
                  <c:v>28540422.169999901</c:v>
                </c:pt>
                <c:pt idx="94">
                  <c:v>37200207.530000001</c:v>
                </c:pt>
                <c:pt idx="95">
                  <c:v>35650316.960000001</c:v>
                </c:pt>
                <c:pt idx="96">
                  <c:v>27924085.420000002</c:v>
                </c:pt>
                <c:pt idx="97">
                  <c:v>34626701.789999999</c:v>
                </c:pt>
                <c:pt idx="98">
                  <c:v>34973033.649999999</c:v>
                </c:pt>
                <c:pt idx="99">
                  <c:v>35203176.380000003</c:v>
                </c:pt>
                <c:pt idx="100">
                  <c:v>36627038.619999997</c:v>
                </c:pt>
                <c:pt idx="101">
                  <c:v>44373335.299999997</c:v>
                </c:pt>
                <c:pt idx="102">
                  <c:v>43912808.68</c:v>
                </c:pt>
                <c:pt idx="103">
                  <c:v>35361882.960000001</c:v>
                </c:pt>
                <c:pt idx="104">
                  <c:v>41367246.25</c:v>
                </c:pt>
                <c:pt idx="105">
                  <c:v>40358537.289999999</c:v>
                </c:pt>
                <c:pt idx="106">
                  <c:v>40837188.270000003</c:v>
                </c:pt>
                <c:pt idx="107">
                  <c:v>44791814.950000003</c:v>
                </c:pt>
                <c:pt idx="108">
                  <c:v>53837016.729999997</c:v>
                </c:pt>
                <c:pt idx="109">
                  <c:v>52403281.57</c:v>
                </c:pt>
                <c:pt idx="110">
                  <c:v>32462392.390000001</c:v>
                </c:pt>
                <c:pt idx="111">
                  <c:v>37924127.140000001</c:v>
                </c:pt>
                <c:pt idx="112">
                  <c:v>42394367.420000002</c:v>
                </c:pt>
                <c:pt idx="113">
                  <c:v>41046463.82</c:v>
                </c:pt>
                <c:pt idx="114">
                  <c:v>32683727.649999999</c:v>
                </c:pt>
                <c:pt idx="115">
                  <c:v>45140938.799999997</c:v>
                </c:pt>
                <c:pt idx="116">
                  <c:v>44663383.399999999</c:v>
                </c:pt>
                <c:pt idx="117">
                  <c:v>32953963.82</c:v>
                </c:pt>
                <c:pt idx="118">
                  <c:v>40200871.270000003</c:v>
                </c:pt>
                <c:pt idx="119">
                  <c:v>40192945</c:v>
                </c:pt>
                <c:pt idx="120">
                  <c:v>31542694.52</c:v>
                </c:pt>
                <c:pt idx="121">
                  <c:v>44354002.979999997</c:v>
                </c:pt>
                <c:pt idx="122">
                  <c:v>46978399.710000001</c:v>
                </c:pt>
                <c:pt idx="123">
                  <c:v>47647835.310000002</c:v>
                </c:pt>
                <c:pt idx="124">
                  <c:v>33909977.020000003</c:v>
                </c:pt>
                <c:pt idx="125">
                  <c:v>38484351.380000003</c:v>
                </c:pt>
                <c:pt idx="126">
                  <c:v>70723253.009999901</c:v>
                </c:pt>
                <c:pt idx="127">
                  <c:v>45902234.75</c:v>
                </c:pt>
                <c:pt idx="128">
                  <c:v>41424414.930000097</c:v>
                </c:pt>
                <c:pt idx="129">
                  <c:v>44021217.780000001</c:v>
                </c:pt>
                <c:pt idx="130">
                  <c:v>43837938.899999999</c:v>
                </c:pt>
                <c:pt idx="131">
                  <c:v>32946159.460000001</c:v>
                </c:pt>
                <c:pt idx="132">
                  <c:v>35905148.729999997</c:v>
                </c:pt>
                <c:pt idx="133">
                  <c:v>35202886.600000001</c:v>
                </c:pt>
                <c:pt idx="134">
                  <c:v>37607270.090000004</c:v>
                </c:pt>
                <c:pt idx="135">
                  <c:v>38468420.219999902</c:v>
                </c:pt>
                <c:pt idx="136">
                  <c:v>44946571.850000001</c:v>
                </c:pt>
                <c:pt idx="137">
                  <c:v>43631491.340000004</c:v>
                </c:pt>
                <c:pt idx="138">
                  <c:v>33412932.109999999</c:v>
                </c:pt>
                <c:pt idx="139">
                  <c:v>37271746.640000001</c:v>
                </c:pt>
                <c:pt idx="140">
                  <c:v>37474821.560000002</c:v>
                </c:pt>
                <c:pt idx="141">
                  <c:v>39070253.450000003</c:v>
                </c:pt>
                <c:pt idx="142">
                  <c:v>40803062.899999999</c:v>
                </c:pt>
                <c:pt idx="143">
                  <c:v>46210596.990000002</c:v>
                </c:pt>
                <c:pt idx="144">
                  <c:v>46196792.509999998</c:v>
                </c:pt>
                <c:pt idx="145">
                  <c:v>34564237.259999998</c:v>
                </c:pt>
                <c:pt idx="146">
                  <c:v>42132993.789999999</c:v>
                </c:pt>
                <c:pt idx="147">
                  <c:v>44081657.789999902</c:v>
                </c:pt>
                <c:pt idx="148">
                  <c:v>46242026.100000001</c:v>
                </c:pt>
                <c:pt idx="149">
                  <c:v>53812376.310000002</c:v>
                </c:pt>
                <c:pt idx="150">
                  <c:v>58239245.189999998</c:v>
                </c:pt>
                <c:pt idx="151">
                  <c:v>59849169.329999901</c:v>
                </c:pt>
                <c:pt idx="152">
                  <c:v>47936013.950000003</c:v>
                </c:pt>
                <c:pt idx="153">
                  <c:v>46421424.119999997</c:v>
                </c:pt>
                <c:pt idx="154">
                  <c:v>45425058.57</c:v>
                </c:pt>
                <c:pt idx="155">
                  <c:v>45674937.390000001</c:v>
                </c:pt>
                <c:pt idx="156">
                  <c:v>48719424.649999999</c:v>
                </c:pt>
                <c:pt idx="157">
                  <c:v>57054240.609999999</c:v>
                </c:pt>
                <c:pt idx="158">
                  <c:v>57951568.939999998</c:v>
                </c:pt>
                <c:pt idx="159">
                  <c:v>46777348.009999998</c:v>
                </c:pt>
                <c:pt idx="160">
                  <c:v>55589098.469999999</c:v>
                </c:pt>
                <c:pt idx="161">
                  <c:v>52804067.549999997</c:v>
                </c:pt>
                <c:pt idx="162">
                  <c:v>51518056.609999903</c:v>
                </c:pt>
                <c:pt idx="163">
                  <c:v>55083339.890000001</c:v>
                </c:pt>
                <c:pt idx="164">
                  <c:v>60596078.299999997</c:v>
                </c:pt>
                <c:pt idx="165">
                  <c:v>61792898.25</c:v>
                </c:pt>
                <c:pt idx="166">
                  <c:v>48189107.509999998</c:v>
                </c:pt>
                <c:pt idx="167">
                  <c:v>51657991.6599999</c:v>
                </c:pt>
                <c:pt idx="168">
                  <c:v>53328846.840000004</c:v>
                </c:pt>
                <c:pt idx="169">
                  <c:v>56488124.829999998</c:v>
                </c:pt>
                <c:pt idx="170">
                  <c:v>60969481.370000102</c:v>
                </c:pt>
                <c:pt idx="171">
                  <c:v>65202829.100000001</c:v>
                </c:pt>
                <c:pt idx="172">
                  <c:v>65236044.190000102</c:v>
                </c:pt>
                <c:pt idx="173">
                  <c:v>49651002.060000002</c:v>
                </c:pt>
                <c:pt idx="174">
                  <c:v>50431184.509999901</c:v>
                </c:pt>
                <c:pt idx="175">
                  <c:v>50647204.389999896</c:v>
                </c:pt>
                <c:pt idx="176">
                  <c:v>51954608.360000104</c:v>
                </c:pt>
                <c:pt idx="177">
                  <c:v>53725047.310000002</c:v>
                </c:pt>
                <c:pt idx="178">
                  <c:v>59979465.929999903</c:v>
                </c:pt>
                <c:pt idx="179">
                  <c:v>61424000.369999997</c:v>
                </c:pt>
                <c:pt idx="180">
                  <c:v>48490217.960000001</c:v>
                </c:pt>
                <c:pt idx="181">
                  <c:v>53578763.049999997</c:v>
                </c:pt>
                <c:pt idx="182">
                  <c:v>54286144.859999999</c:v>
                </c:pt>
                <c:pt idx="183">
                  <c:v>56115580.270000003</c:v>
                </c:pt>
                <c:pt idx="184">
                  <c:v>56217046.270000003</c:v>
                </c:pt>
                <c:pt idx="185">
                  <c:v>69255351.549999997</c:v>
                </c:pt>
                <c:pt idx="186">
                  <c:v>67197894.760000095</c:v>
                </c:pt>
                <c:pt idx="187">
                  <c:v>53574452.380000003</c:v>
                </c:pt>
                <c:pt idx="188">
                  <c:v>59509193.490000002</c:v>
                </c:pt>
                <c:pt idx="189">
                  <c:v>60343706.869999997</c:v>
                </c:pt>
                <c:pt idx="190">
                  <c:v>60426872.039999999</c:v>
                </c:pt>
                <c:pt idx="191">
                  <c:v>61735046.200000003</c:v>
                </c:pt>
                <c:pt idx="192">
                  <c:v>66925236.119999997</c:v>
                </c:pt>
                <c:pt idx="193">
                  <c:v>71328348.259999901</c:v>
                </c:pt>
                <c:pt idx="194">
                  <c:v>55553414.440000102</c:v>
                </c:pt>
                <c:pt idx="195">
                  <c:v>64046415.140000097</c:v>
                </c:pt>
                <c:pt idx="196">
                  <c:v>60569458.3699999</c:v>
                </c:pt>
                <c:pt idx="197">
                  <c:v>62543511.969999999</c:v>
                </c:pt>
                <c:pt idx="198">
                  <c:v>65243397.509999998</c:v>
                </c:pt>
                <c:pt idx="199">
                  <c:v>70376856.159999907</c:v>
                </c:pt>
                <c:pt idx="200">
                  <c:v>73901936.559999898</c:v>
                </c:pt>
                <c:pt idx="201">
                  <c:v>57470998.909999996</c:v>
                </c:pt>
                <c:pt idx="202">
                  <c:v>65542661.109999999</c:v>
                </c:pt>
                <c:pt idx="203">
                  <c:v>63480402.2299999</c:v>
                </c:pt>
                <c:pt idx="204">
                  <c:v>66026036.439999998</c:v>
                </c:pt>
                <c:pt idx="205">
                  <c:v>67629178.819999993</c:v>
                </c:pt>
                <c:pt idx="206">
                  <c:v>76653847.549999997</c:v>
                </c:pt>
                <c:pt idx="207">
                  <c:v>77093283.409999996</c:v>
                </c:pt>
                <c:pt idx="208">
                  <c:v>61747210.799999997</c:v>
                </c:pt>
                <c:pt idx="209">
                  <c:v>65406763.920000002</c:v>
                </c:pt>
                <c:pt idx="210">
                  <c:v>63549324.899999999</c:v>
                </c:pt>
                <c:pt idx="211">
                  <c:v>67422579.609999999</c:v>
                </c:pt>
                <c:pt idx="212">
                  <c:v>66923664.100000001</c:v>
                </c:pt>
                <c:pt idx="213">
                  <c:v>75859632.8699999</c:v>
                </c:pt>
                <c:pt idx="214">
                  <c:v>72370871.379999995</c:v>
                </c:pt>
                <c:pt idx="215">
                  <c:v>56062454.4500001</c:v>
                </c:pt>
                <c:pt idx="216">
                  <c:v>65353250.770000003</c:v>
                </c:pt>
                <c:pt idx="217">
                  <c:v>61111924.219999999</c:v>
                </c:pt>
                <c:pt idx="218">
                  <c:v>65644099.399999999</c:v>
                </c:pt>
                <c:pt idx="219">
                  <c:v>64587688.639999896</c:v>
                </c:pt>
                <c:pt idx="220">
                  <c:v>70868645.600000098</c:v>
                </c:pt>
                <c:pt idx="221">
                  <c:v>69040210.25</c:v>
                </c:pt>
                <c:pt idx="222">
                  <c:v>53724193.049999997</c:v>
                </c:pt>
                <c:pt idx="223">
                  <c:v>62764800.299999997</c:v>
                </c:pt>
                <c:pt idx="224">
                  <c:v>58599494.149999999</c:v>
                </c:pt>
                <c:pt idx="225">
                  <c:v>61388016.540000103</c:v>
                </c:pt>
                <c:pt idx="226">
                  <c:v>48954762.640000001</c:v>
                </c:pt>
                <c:pt idx="227">
                  <c:v>67364978.890000001</c:v>
                </c:pt>
                <c:pt idx="228">
                  <c:v>65425569.409999996</c:v>
                </c:pt>
                <c:pt idx="229">
                  <c:v>51792238.039999999</c:v>
                </c:pt>
                <c:pt idx="230">
                  <c:v>56740503.399999999</c:v>
                </c:pt>
                <c:pt idx="231">
                  <c:v>53638314.790000103</c:v>
                </c:pt>
                <c:pt idx="232">
                  <c:v>53039928.900000103</c:v>
                </c:pt>
                <c:pt idx="233">
                  <c:v>54283420.57</c:v>
                </c:pt>
                <c:pt idx="234">
                  <c:v>59097556.960000001</c:v>
                </c:pt>
                <c:pt idx="235">
                  <c:v>58208536.950000003</c:v>
                </c:pt>
                <c:pt idx="236">
                  <c:v>45651434.539999999</c:v>
                </c:pt>
                <c:pt idx="237">
                  <c:v>51122600.189999998</c:v>
                </c:pt>
                <c:pt idx="238">
                  <c:v>49021549.950000003</c:v>
                </c:pt>
                <c:pt idx="239">
                  <c:v>50628318.329999998</c:v>
                </c:pt>
                <c:pt idx="240">
                  <c:v>52777383.479999997</c:v>
                </c:pt>
                <c:pt idx="241">
                  <c:v>57270349.200000003</c:v>
                </c:pt>
                <c:pt idx="242">
                  <c:v>56364800.629999898</c:v>
                </c:pt>
                <c:pt idx="243">
                  <c:v>44204485.909999996</c:v>
                </c:pt>
                <c:pt idx="244">
                  <c:v>50377967.890000001</c:v>
                </c:pt>
                <c:pt idx="245">
                  <c:v>49944018.5</c:v>
                </c:pt>
                <c:pt idx="246">
                  <c:v>50947821.990000002</c:v>
                </c:pt>
                <c:pt idx="247">
                  <c:v>53485336.039999999</c:v>
                </c:pt>
                <c:pt idx="248">
                  <c:v>69536823.310000002</c:v>
                </c:pt>
                <c:pt idx="249">
                  <c:v>59653852.889999896</c:v>
                </c:pt>
                <c:pt idx="250">
                  <c:v>47560325.590000004</c:v>
                </c:pt>
                <c:pt idx="251">
                  <c:v>50841257.960000001</c:v>
                </c:pt>
                <c:pt idx="252">
                  <c:v>51781339.25</c:v>
                </c:pt>
                <c:pt idx="253">
                  <c:v>51786705.109999999</c:v>
                </c:pt>
                <c:pt idx="254">
                  <c:v>53307288.329999998</c:v>
                </c:pt>
                <c:pt idx="255">
                  <c:v>58866932.380000003</c:v>
                </c:pt>
                <c:pt idx="256">
                  <c:v>60600646.140000001</c:v>
                </c:pt>
                <c:pt idx="257">
                  <c:v>47784056.350000001</c:v>
                </c:pt>
                <c:pt idx="258">
                  <c:v>51562404.140000001</c:v>
                </c:pt>
                <c:pt idx="259">
                  <c:v>52499212.369999997</c:v>
                </c:pt>
                <c:pt idx="260">
                  <c:v>53294235.920000002</c:v>
                </c:pt>
                <c:pt idx="261">
                  <c:v>54318322.009999998</c:v>
                </c:pt>
                <c:pt idx="262">
                  <c:v>60136319.82</c:v>
                </c:pt>
                <c:pt idx="263">
                  <c:v>59000485.819999903</c:v>
                </c:pt>
                <c:pt idx="264">
                  <c:v>46613382.7999999</c:v>
                </c:pt>
                <c:pt idx="265">
                  <c:v>50679421.479999997</c:v>
                </c:pt>
                <c:pt idx="266">
                  <c:v>47818227.130000003</c:v>
                </c:pt>
                <c:pt idx="267">
                  <c:v>49433533.450000003</c:v>
                </c:pt>
                <c:pt idx="268">
                  <c:v>51962767.090000004</c:v>
                </c:pt>
                <c:pt idx="269">
                  <c:v>55743053.479999997</c:v>
                </c:pt>
                <c:pt idx="270">
                  <c:v>55697568.890000097</c:v>
                </c:pt>
                <c:pt idx="271">
                  <c:v>41538886.990000002</c:v>
                </c:pt>
                <c:pt idx="272">
                  <c:v>46495562.869999997</c:v>
                </c:pt>
                <c:pt idx="273">
                  <c:v>44838834.310000099</c:v>
                </c:pt>
                <c:pt idx="274">
                  <c:v>47540792.009999998</c:v>
                </c:pt>
                <c:pt idx="275">
                  <c:v>50397050.090000004</c:v>
                </c:pt>
                <c:pt idx="276">
                  <c:v>56879450.469999999</c:v>
                </c:pt>
                <c:pt idx="277">
                  <c:v>55310869.799999997</c:v>
                </c:pt>
                <c:pt idx="278">
                  <c:v>42947206.810000002</c:v>
                </c:pt>
                <c:pt idx="279">
                  <c:v>43267831.140000001</c:v>
                </c:pt>
                <c:pt idx="280">
                  <c:v>40560862.269999899</c:v>
                </c:pt>
                <c:pt idx="281">
                  <c:v>42370933.460000001</c:v>
                </c:pt>
                <c:pt idx="282">
                  <c:v>44889607.439999998</c:v>
                </c:pt>
                <c:pt idx="283">
                  <c:v>48450897.880000003</c:v>
                </c:pt>
                <c:pt idx="284">
                  <c:v>47173088.380000003</c:v>
                </c:pt>
                <c:pt idx="285">
                  <c:v>35273508.700000003</c:v>
                </c:pt>
                <c:pt idx="286">
                  <c:v>39597389.659999996</c:v>
                </c:pt>
                <c:pt idx="287">
                  <c:v>36076198.189999901</c:v>
                </c:pt>
                <c:pt idx="288">
                  <c:v>37832307.309999898</c:v>
                </c:pt>
                <c:pt idx="289">
                  <c:v>39711035.329999998</c:v>
                </c:pt>
                <c:pt idx="290">
                  <c:v>42718937.869999997</c:v>
                </c:pt>
                <c:pt idx="291">
                  <c:v>42061014.920000002</c:v>
                </c:pt>
                <c:pt idx="292">
                  <c:v>31664194.559999999</c:v>
                </c:pt>
                <c:pt idx="293">
                  <c:v>35412249.530000001</c:v>
                </c:pt>
                <c:pt idx="294">
                  <c:v>34682804.049999997</c:v>
                </c:pt>
                <c:pt idx="295">
                  <c:v>35537763.149999999</c:v>
                </c:pt>
                <c:pt idx="296">
                  <c:v>36541057.689999998</c:v>
                </c:pt>
                <c:pt idx="297">
                  <c:v>39164915.340000004</c:v>
                </c:pt>
                <c:pt idx="298">
                  <c:v>38897009.170000002</c:v>
                </c:pt>
                <c:pt idx="299">
                  <c:v>28989250.649999999</c:v>
                </c:pt>
                <c:pt idx="300">
                  <c:v>31214513.949999999</c:v>
                </c:pt>
                <c:pt idx="301">
                  <c:v>30637194.870000001</c:v>
                </c:pt>
                <c:pt idx="302">
                  <c:v>31886304.289999999</c:v>
                </c:pt>
                <c:pt idx="303">
                  <c:v>35406082.789999902</c:v>
                </c:pt>
                <c:pt idx="304">
                  <c:v>29551052.579999998</c:v>
                </c:pt>
                <c:pt idx="305">
                  <c:v>36894780.560000002</c:v>
                </c:pt>
                <c:pt idx="306">
                  <c:v>25369850.1599999</c:v>
                </c:pt>
                <c:pt idx="307">
                  <c:v>24310304.629999999</c:v>
                </c:pt>
                <c:pt idx="308">
                  <c:v>22603092.91</c:v>
                </c:pt>
                <c:pt idx="309">
                  <c:v>22312477.190000001</c:v>
                </c:pt>
                <c:pt idx="310">
                  <c:v>24773464.649999999</c:v>
                </c:pt>
                <c:pt idx="311">
                  <c:v>28347934.57</c:v>
                </c:pt>
                <c:pt idx="312">
                  <c:v>27382976.550000001</c:v>
                </c:pt>
                <c:pt idx="313">
                  <c:v>20851564.59</c:v>
                </c:pt>
                <c:pt idx="314">
                  <c:v>27958903.039999999</c:v>
                </c:pt>
                <c:pt idx="315">
                  <c:v>19441324.710000001</c:v>
                </c:pt>
                <c:pt idx="316">
                  <c:v>20080293.829999998</c:v>
                </c:pt>
                <c:pt idx="317">
                  <c:v>21416207.91</c:v>
                </c:pt>
                <c:pt idx="318">
                  <c:v>24756638.18</c:v>
                </c:pt>
                <c:pt idx="319">
                  <c:v>23934051.68</c:v>
                </c:pt>
                <c:pt idx="320">
                  <c:v>16622319.109999999</c:v>
                </c:pt>
                <c:pt idx="321">
                  <c:v>18703449.809999999</c:v>
                </c:pt>
                <c:pt idx="322">
                  <c:v>18237696.809999999</c:v>
                </c:pt>
                <c:pt idx="323">
                  <c:v>18858008.32</c:v>
                </c:pt>
                <c:pt idx="324">
                  <c:v>20132902.989999998</c:v>
                </c:pt>
                <c:pt idx="325">
                  <c:v>23652475.609999999</c:v>
                </c:pt>
                <c:pt idx="326">
                  <c:v>22241007.710000001</c:v>
                </c:pt>
                <c:pt idx="327">
                  <c:v>16304497.41</c:v>
                </c:pt>
                <c:pt idx="328">
                  <c:v>18661916.210000001</c:v>
                </c:pt>
                <c:pt idx="329">
                  <c:v>20324949.210000001</c:v>
                </c:pt>
                <c:pt idx="330">
                  <c:v>19307518.629999999</c:v>
                </c:pt>
                <c:pt idx="331">
                  <c:v>21111938.940000001</c:v>
                </c:pt>
                <c:pt idx="332">
                  <c:v>26059431.16</c:v>
                </c:pt>
                <c:pt idx="333">
                  <c:v>24755222.129999999</c:v>
                </c:pt>
                <c:pt idx="334">
                  <c:v>17474789.460000001</c:v>
                </c:pt>
                <c:pt idx="335">
                  <c:v>19896451.77</c:v>
                </c:pt>
                <c:pt idx="336">
                  <c:v>19483573.16</c:v>
                </c:pt>
                <c:pt idx="337">
                  <c:v>18993575.649999999</c:v>
                </c:pt>
                <c:pt idx="338">
                  <c:v>19230954.93</c:v>
                </c:pt>
                <c:pt idx="339">
                  <c:v>24250671.030000001</c:v>
                </c:pt>
                <c:pt idx="340">
                  <c:v>22742222.190000001</c:v>
                </c:pt>
                <c:pt idx="341">
                  <c:v>17177408.84</c:v>
                </c:pt>
                <c:pt idx="342">
                  <c:v>18430651.16</c:v>
                </c:pt>
                <c:pt idx="343">
                  <c:v>21441758.350000001</c:v>
                </c:pt>
                <c:pt idx="344">
                  <c:v>19665683.289999999</c:v>
                </c:pt>
                <c:pt idx="345">
                  <c:v>19860316.620000001</c:v>
                </c:pt>
                <c:pt idx="346">
                  <c:v>21768349.469999999</c:v>
                </c:pt>
                <c:pt idx="347">
                  <c:v>23683196.899999999</c:v>
                </c:pt>
                <c:pt idx="348">
                  <c:v>18202481.789999999</c:v>
                </c:pt>
                <c:pt idx="349">
                  <c:v>19105140.289999999</c:v>
                </c:pt>
                <c:pt idx="350">
                  <c:v>21946914.940000001</c:v>
                </c:pt>
                <c:pt idx="351">
                  <c:v>21455091.710000001</c:v>
                </c:pt>
                <c:pt idx="352">
                  <c:v>21914100.02</c:v>
                </c:pt>
                <c:pt idx="353">
                  <c:v>24147103.25</c:v>
                </c:pt>
                <c:pt idx="354">
                  <c:v>27904723.670000002</c:v>
                </c:pt>
                <c:pt idx="355">
                  <c:v>23883237.280000001</c:v>
                </c:pt>
                <c:pt idx="356">
                  <c:v>31086656.839999899</c:v>
                </c:pt>
                <c:pt idx="357">
                  <c:v>27948481.140000001</c:v>
                </c:pt>
                <c:pt idx="358">
                  <c:v>10185732.630000001</c:v>
                </c:pt>
                <c:pt idx="359">
                  <c:v>18813354.34</c:v>
                </c:pt>
                <c:pt idx="360">
                  <c:v>36186971.259999998</c:v>
                </c:pt>
                <c:pt idx="361">
                  <c:v>36729381.82</c:v>
                </c:pt>
                <c:pt idx="362">
                  <c:v>29416849.48</c:v>
                </c:pt>
                <c:pt idx="363">
                  <c:v>35749372.100000001</c:v>
                </c:pt>
                <c:pt idx="364">
                  <c:v>31195900.84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FB-4D36-B2B3-E3A3793FE481}"/>
            </c:ext>
          </c:extLst>
        </c:ser>
        <c:ser>
          <c:idx val="1"/>
          <c:order val="1"/>
          <c:tx>
            <c:v>2020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ACQ_20192020!$F$2:$F$366</c:f>
              <c:numCache>
                <c:formatCode>General</c:formatCode>
                <c:ptCount val="365"/>
                <c:pt idx="0">
                  <c:v>23082014.370000001</c:v>
                </c:pt>
                <c:pt idx="1">
                  <c:v>38858547.969999999</c:v>
                </c:pt>
                <c:pt idx="2">
                  <c:v>37124718.020000003</c:v>
                </c:pt>
                <c:pt idx="3">
                  <c:v>35561576.100000001</c:v>
                </c:pt>
                <c:pt idx="4">
                  <c:v>25824283.449999999</c:v>
                </c:pt>
                <c:pt idx="5">
                  <c:v>19821964.859999999</c:v>
                </c:pt>
                <c:pt idx="6">
                  <c:v>22599945.059999999</c:v>
                </c:pt>
                <c:pt idx="7">
                  <c:v>22954226.989999998</c:v>
                </c:pt>
                <c:pt idx="8">
                  <c:v>21492786.870000001</c:v>
                </c:pt>
                <c:pt idx="9">
                  <c:v>31514208.93</c:v>
                </c:pt>
                <c:pt idx="10">
                  <c:v>25410580.23</c:v>
                </c:pt>
                <c:pt idx="11">
                  <c:v>18522000.18</c:v>
                </c:pt>
                <c:pt idx="12">
                  <c:v>20760826.280000001</c:v>
                </c:pt>
                <c:pt idx="13">
                  <c:v>20090469.440000001</c:v>
                </c:pt>
                <c:pt idx="14">
                  <c:v>18998151.82</c:v>
                </c:pt>
                <c:pt idx="15">
                  <c:v>20511577.41</c:v>
                </c:pt>
                <c:pt idx="16">
                  <c:v>25576804.98</c:v>
                </c:pt>
                <c:pt idx="17">
                  <c:v>25095581.859999999</c:v>
                </c:pt>
                <c:pt idx="18">
                  <c:v>19603469.850000001</c:v>
                </c:pt>
                <c:pt idx="19">
                  <c:v>21013175.449999999</c:v>
                </c:pt>
                <c:pt idx="20">
                  <c:v>19591156.98</c:v>
                </c:pt>
                <c:pt idx="21">
                  <c:v>20948936.09</c:v>
                </c:pt>
                <c:pt idx="22">
                  <c:v>21284123.300000001</c:v>
                </c:pt>
                <c:pt idx="23">
                  <c:v>24882898.93</c:v>
                </c:pt>
                <c:pt idx="24">
                  <c:v>26910178</c:v>
                </c:pt>
                <c:pt idx="25">
                  <c:v>20478804.899999999</c:v>
                </c:pt>
                <c:pt idx="26">
                  <c:v>21326189.010000002</c:v>
                </c:pt>
                <c:pt idx="27">
                  <c:v>19632636.469999999</c:v>
                </c:pt>
                <c:pt idx="28">
                  <c:v>22315917.439999901</c:v>
                </c:pt>
                <c:pt idx="29">
                  <c:v>21825926.57</c:v>
                </c:pt>
                <c:pt idx="30">
                  <c:v>27577470.5</c:v>
                </c:pt>
                <c:pt idx="31">
                  <c:v>28989555.219999999</c:v>
                </c:pt>
                <c:pt idx="32">
                  <c:v>21766093.010000002</c:v>
                </c:pt>
                <c:pt idx="33">
                  <c:v>21218545.629999999</c:v>
                </c:pt>
                <c:pt idx="34">
                  <c:v>21737438.609999999</c:v>
                </c:pt>
                <c:pt idx="35">
                  <c:v>22237197.68</c:v>
                </c:pt>
                <c:pt idx="36">
                  <c:v>22255548.370000001</c:v>
                </c:pt>
                <c:pt idx="37">
                  <c:v>29580025.329999998</c:v>
                </c:pt>
                <c:pt idx="38">
                  <c:v>31825470.84</c:v>
                </c:pt>
                <c:pt idx="39">
                  <c:v>27076221.07</c:v>
                </c:pt>
                <c:pt idx="40">
                  <c:v>24346030.59</c:v>
                </c:pt>
                <c:pt idx="41">
                  <c:v>23765470.550000001</c:v>
                </c:pt>
                <c:pt idx="42">
                  <c:v>22322695.800000001</c:v>
                </c:pt>
                <c:pt idx="43">
                  <c:v>24719270.690000001</c:v>
                </c:pt>
                <c:pt idx="44">
                  <c:v>34279923.270000003</c:v>
                </c:pt>
                <c:pt idx="45">
                  <c:v>38422060.049999997</c:v>
                </c:pt>
                <c:pt idx="46">
                  <c:v>32073423.449999999</c:v>
                </c:pt>
                <c:pt idx="47">
                  <c:v>27985081.010000002</c:v>
                </c:pt>
                <c:pt idx="48">
                  <c:v>27123436.030000001</c:v>
                </c:pt>
                <c:pt idx="49">
                  <c:v>26794133.32</c:v>
                </c:pt>
                <c:pt idx="50">
                  <c:v>29822753.010000002</c:v>
                </c:pt>
                <c:pt idx="51">
                  <c:v>37448526.030000001</c:v>
                </c:pt>
                <c:pt idx="52">
                  <c:v>41574417.479999997</c:v>
                </c:pt>
                <c:pt idx="53">
                  <c:v>30580594.66</c:v>
                </c:pt>
                <c:pt idx="54">
                  <c:v>27587750.260000002</c:v>
                </c:pt>
                <c:pt idx="55">
                  <c:v>22946740.73</c:v>
                </c:pt>
                <c:pt idx="56">
                  <c:v>19261807.800000001</c:v>
                </c:pt>
                <c:pt idx="57">
                  <c:v>18818391.469999999</c:v>
                </c:pt>
                <c:pt idx="58">
                  <c:v>25317327.140000001</c:v>
                </c:pt>
                <c:pt idx="59">
                  <c:v>21015073.07</c:v>
                </c:pt>
                <c:pt idx="60">
                  <c:v>12701087.65</c:v>
                </c:pt>
                <c:pt idx="61">
                  <c:v>13265088.27</c:v>
                </c:pt>
                <c:pt idx="62">
                  <c:v>11525390.67</c:v>
                </c:pt>
                <c:pt idx="63">
                  <c:v>12809663.039999999</c:v>
                </c:pt>
                <c:pt idx="64">
                  <c:v>11269340.16</c:v>
                </c:pt>
                <c:pt idx="65">
                  <c:v>19676908.149999999</c:v>
                </c:pt>
                <c:pt idx="66">
                  <c:v>12244428.390000001</c:v>
                </c:pt>
                <c:pt idx="67">
                  <c:v>7611333.71</c:v>
                </c:pt>
                <c:pt idx="68">
                  <c:v>8059446.6500000004</c:v>
                </c:pt>
                <c:pt idx="69">
                  <c:v>8133956.9300000099</c:v>
                </c:pt>
                <c:pt idx="70">
                  <c:v>7723726.4400000097</c:v>
                </c:pt>
                <c:pt idx="71">
                  <c:v>4475421.05</c:v>
                </c:pt>
                <c:pt idx="72">
                  <c:v>4673958.92</c:v>
                </c:pt>
                <c:pt idx="73">
                  <c:v>2441821.64</c:v>
                </c:pt>
                <c:pt idx="74">
                  <c:v>1188209.25</c:v>
                </c:pt>
                <c:pt idx="75">
                  <c:v>3239694.95</c:v>
                </c:pt>
                <c:pt idx="76">
                  <c:v>2815912.5</c:v>
                </c:pt>
                <c:pt idx="77">
                  <c:v>5496128.7500000102</c:v>
                </c:pt>
                <c:pt idx="78">
                  <c:v>2738447.62</c:v>
                </c:pt>
                <c:pt idx="79">
                  <c:v>3809486.23</c:v>
                </c:pt>
                <c:pt idx="80">
                  <c:v>2124875.7000000002</c:v>
                </c:pt>
                <c:pt idx="81">
                  <c:v>707322.64</c:v>
                </c:pt>
                <c:pt idx="82">
                  <c:v>2996858.78</c:v>
                </c:pt>
                <c:pt idx="83">
                  <c:v>2824075.1</c:v>
                </c:pt>
                <c:pt idx="84">
                  <c:v>3009224.91</c:v>
                </c:pt>
                <c:pt idx="85">
                  <c:v>5684688.5500000101</c:v>
                </c:pt>
                <c:pt idx="86">
                  <c:v>2812185.39</c:v>
                </c:pt>
                <c:pt idx="87">
                  <c:v>2146031.75</c:v>
                </c:pt>
                <c:pt idx="88">
                  <c:v>680020.99</c:v>
                </c:pt>
                <c:pt idx="89">
                  <c:v>2793822.1</c:v>
                </c:pt>
                <c:pt idx="90">
                  <c:v>4871922.3899999997</c:v>
                </c:pt>
                <c:pt idx="91">
                  <c:v>3007447.03</c:v>
                </c:pt>
                <c:pt idx="92">
                  <c:v>2903315.41</c:v>
                </c:pt>
                <c:pt idx="93">
                  <c:v>3061843.45</c:v>
                </c:pt>
                <c:pt idx="94">
                  <c:v>2235201.1800000002</c:v>
                </c:pt>
                <c:pt idx="95">
                  <c:v>700216.49</c:v>
                </c:pt>
                <c:pt idx="96">
                  <c:v>3034784.51</c:v>
                </c:pt>
                <c:pt idx="97">
                  <c:v>5516837.4800000004</c:v>
                </c:pt>
                <c:pt idx="98">
                  <c:v>4409438.95</c:v>
                </c:pt>
                <c:pt idx="99">
                  <c:v>4781683.68</c:v>
                </c:pt>
                <c:pt idx="100">
                  <c:v>3423417.05</c:v>
                </c:pt>
                <c:pt idx="101">
                  <c:v>2317595.7200000002</c:v>
                </c:pt>
                <c:pt idx="102">
                  <c:v>419141.33</c:v>
                </c:pt>
                <c:pt idx="103">
                  <c:v>566200.13</c:v>
                </c:pt>
                <c:pt idx="104">
                  <c:v>4289689.4800000004</c:v>
                </c:pt>
                <c:pt idx="105">
                  <c:v>3564644.26</c:v>
                </c:pt>
                <c:pt idx="106">
                  <c:v>4767243.26</c:v>
                </c:pt>
                <c:pt idx="107">
                  <c:v>3318603.03</c:v>
                </c:pt>
                <c:pt idx="108">
                  <c:v>2356027.14</c:v>
                </c:pt>
                <c:pt idx="109">
                  <c:v>664153.43000000005</c:v>
                </c:pt>
                <c:pt idx="110">
                  <c:v>2910780.87</c:v>
                </c:pt>
                <c:pt idx="111">
                  <c:v>3074608.81</c:v>
                </c:pt>
                <c:pt idx="112">
                  <c:v>4378866.2699999996</c:v>
                </c:pt>
                <c:pt idx="113">
                  <c:v>3418396.95</c:v>
                </c:pt>
                <c:pt idx="114">
                  <c:v>5547907.9500000002</c:v>
                </c:pt>
                <c:pt idx="115">
                  <c:v>1130167.24</c:v>
                </c:pt>
                <c:pt idx="116">
                  <c:v>902798.29000000097</c:v>
                </c:pt>
                <c:pt idx="117">
                  <c:v>3769549.6300000101</c:v>
                </c:pt>
                <c:pt idx="118">
                  <c:v>4589870.59</c:v>
                </c:pt>
                <c:pt idx="119">
                  <c:v>4636950.7300000004</c:v>
                </c:pt>
                <c:pt idx="120">
                  <c:v>4456320.09</c:v>
                </c:pt>
                <c:pt idx="121">
                  <c:v>1124613.17</c:v>
                </c:pt>
                <c:pt idx="122">
                  <c:v>3237840.46</c:v>
                </c:pt>
                <c:pt idx="123">
                  <c:v>1050359.21</c:v>
                </c:pt>
                <c:pt idx="124">
                  <c:v>4716500.3899999997</c:v>
                </c:pt>
                <c:pt idx="125">
                  <c:v>6112760.5499999998</c:v>
                </c:pt>
                <c:pt idx="126">
                  <c:v>4323748.4400000004</c:v>
                </c:pt>
                <c:pt idx="127">
                  <c:v>5019370.34</c:v>
                </c:pt>
                <c:pt idx="128">
                  <c:v>11441892.33</c:v>
                </c:pt>
                <c:pt idx="129">
                  <c:v>3526220.95</c:v>
                </c:pt>
                <c:pt idx="130">
                  <c:v>1737859.73</c:v>
                </c:pt>
                <c:pt idx="131">
                  <c:v>5969557.5300000003</c:v>
                </c:pt>
                <c:pt idx="132">
                  <c:v>5000658.68</c:v>
                </c:pt>
                <c:pt idx="133">
                  <c:v>4114480.49</c:v>
                </c:pt>
                <c:pt idx="134">
                  <c:v>4630483.78</c:v>
                </c:pt>
                <c:pt idx="135">
                  <c:v>4949367.92</c:v>
                </c:pt>
                <c:pt idx="136">
                  <c:v>3563069.35</c:v>
                </c:pt>
                <c:pt idx="137">
                  <c:v>2053331.16</c:v>
                </c:pt>
                <c:pt idx="138">
                  <c:v>6494058.6400000099</c:v>
                </c:pt>
                <c:pt idx="139">
                  <c:v>6078908.4699999904</c:v>
                </c:pt>
                <c:pt idx="140">
                  <c:v>5051530.49</c:v>
                </c:pt>
                <c:pt idx="141">
                  <c:v>5613332.4900000002</c:v>
                </c:pt>
                <c:pt idx="142">
                  <c:v>5493883.9100000001</c:v>
                </c:pt>
                <c:pt idx="143">
                  <c:v>4644310.1900000004</c:v>
                </c:pt>
                <c:pt idx="144">
                  <c:v>2440199.02</c:v>
                </c:pt>
                <c:pt idx="145">
                  <c:v>5243699.68</c:v>
                </c:pt>
                <c:pt idx="146">
                  <c:v>5177226.1300000101</c:v>
                </c:pt>
                <c:pt idx="147">
                  <c:v>7245879.4500000002</c:v>
                </c:pt>
                <c:pt idx="148">
                  <c:v>5768209.2800000003</c:v>
                </c:pt>
                <c:pt idx="149">
                  <c:v>6762486.4900000095</c:v>
                </c:pt>
                <c:pt idx="150">
                  <c:v>5361777.59</c:v>
                </c:pt>
                <c:pt idx="151">
                  <c:v>2749532.53</c:v>
                </c:pt>
                <c:pt idx="152">
                  <c:v>7141630.75</c:v>
                </c:pt>
                <c:pt idx="153">
                  <c:v>3579663.63</c:v>
                </c:pt>
                <c:pt idx="154">
                  <c:v>8633453.3300000001</c:v>
                </c:pt>
                <c:pt idx="155">
                  <c:v>6815792.8399999999</c:v>
                </c:pt>
                <c:pt idx="156">
                  <c:v>8617102.3300000001</c:v>
                </c:pt>
                <c:pt idx="157">
                  <c:v>7879550.5800000001</c:v>
                </c:pt>
                <c:pt idx="158">
                  <c:v>4689067.3</c:v>
                </c:pt>
                <c:pt idx="159">
                  <c:v>8849430.3000000101</c:v>
                </c:pt>
                <c:pt idx="160">
                  <c:v>7785773.7100000102</c:v>
                </c:pt>
                <c:pt idx="161">
                  <c:v>9882516.0500000007</c:v>
                </c:pt>
                <c:pt idx="162">
                  <c:v>9312384.8399999999</c:v>
                </c:pt>
                <c:pt idx="163">
                  <c:v>10958221.83</c:v>
                </c:pt>
                <c:pt idx="164">
                  <c:v>9247572.4100000095</c:v>
                </c:pt>
                <c:pt idx="165">
                  <c:v>6307517.2599999998</c:v>
                </c:pt>
                <c:pt idx="166">
                  <c:v>9152787.5600000005</c:v>
                </c:pt>
                <c:pt idx="167">
                  <c:v>10090281.470000001</c:v>
                </c:pt>
                <c:pt idx="168">
                  <c:v>11509313.67</c:v>
                </c:pt>
                <c:pt idx="169">
                  <c:v>10155059.85</c:v>
                </c:pt>
                <c:pt idx="170">
                  <c:v>13497046.289999999</c:v>
                </c:pt>
                <c:pt idx="171">
                  <c:v>12600397.24</c:v>
                </c:pt>
                <c:pt idx="172">
                  <c:v>8589291.6800000109</c:v>
                </c:pt>
                <c:pt idx="173">
                  <c:v>11474689.710000001</c:v>
                </c:pt>
                <c:pt idx="174">
                  <c:v>11517852.23</c:v>
                </c:pt>
                <c:pt idx="175">
                  <c:v>11512422.029999999</c:v>
                </c:pt>
                <c:pt idx="176">
                  <c:v>14259747</c:v>
                </c:pt>
                <c:pt idx="177">
                  <c:v>14711931.619999999</c:v>
                </c:pt>
                <c:pt idx="178">
                  <c:v>16288442.09</c:v>
                </c:pt>
                <c:pt idx="179">
                  <c:v>11632586.039999999</c:v>
                </c:pt>
                <c:pt idx="180">
                  <c:v>13617381.24</c:v>
                </c:pt>
                <c:pt idx="181">
                  <c:v>13107030.060000001</c:v>
                </c:pt>
                <c:pt idx="182">
                  <c:v>14132036.41</c:v>
                </c:pt>
                <c:pt idx="183">
                  <c:v>16391296.5</c:v>
                </c:pt>
                <c:pt idx="184">
                  <c:v>17868909.059999999</c:v>
                </c:pt>
                <c:pt idx="185">
                  <c:v>18865900.030000001</c:v>
                </c:pt>
                <c:pt idx="186">
                  <c:v>13863100.060000001</c:v>
                </c:pt>
                <c:pt idx="187">
                  <c:v>16804359.870000001</c:v>
                </c:pt>
                <c:pt idx="188">
                  <c:v>23426708.68</c:v>
                </c:pt>
                <c:pt idx="189">
                  <c:v>17932734.460000001</c:v>
                </c:pt>
                <c:pt idx="190">
                  <c:v>20221585.57</c:v>
                </c:pt>
                <c:pt idx="191">
                  <c:v>21577347.460000001</c:v>
                </c:pt>
                <c:pt idx="192">
                  <c:v>24709181.93</c:v>
                </c:pt>
                <c:pt idx="193">
                  <c:v>17736985.289999999</c:v>
                </c:pt>
                <c:pt idx="194">
                  <c:v>21351950.760000002</c:v>
                </c:pt>
                <c:pt idx="195">
                  <c:v>21632707.129999999</c:v>
                </c:pt>
                <c:pt idx="196">
                  <c:v>22217792.050000001</c:v>
                </c:pt>
                <c:pt idx="197">
                  <c:v>23335626.399999999</c:v>
                </c:pt>
                <c:pt idx="198">
                  <c:v>26276173.469999999</c:v>
                </c:pt>
                <c:pt idx="199">
                  <c:v>28432378.170000002</c:v>
                </c:pt>
                <c:pt idx="200">
                  <c:v>21017921.039999999</c:v>
                </c:pt>
                <c:pt idx="201">
                  <c:v>24295004.690000001</c:v>
                </c:pt>
                <c:pt idx="202">
                  <c:v>24181033.219999999</c:v>
                </c:pt>
                <c:pt idx="203">
                  <c:v>25057870.550000001</c:v>
                </c:pt>
                <c:pt idx="204">
                  <c:v>26735378.370000001</c:v>
                </c:pt>
                <c:pt idx="205">
                  <c:v>33127495.219999999</c:v>
                </c:pt>
                <c:pt idx="206">
                  <c:v>32333914.550000001</c:v>
                </c:pt>
                <c:pt idx="207">
                  <c:v>24997867.75</c:v>
                </c:pt>
                <c:pt idx="208">
                  <c:v>28343017.16</c:v>
                </c:pt>
                <c:pt idx="209">
                  <c:v>29672818.239999998</c:v>
                </c:pt>
                <c:pt idx="210">
                  <c:v>32242997.890000001</c:v>
                </c:pt>
                <c:pt idx="211">
                  <c:v>30855407.789999999</c:v>
                </c:pt>
                <c:pt idx="212">
                  <c:v>35472089.560000002</c:v>
                </c:pt>
                <c:pt idx="213">
                  <c:v>36609480.799999997</c:v>
                </c:pt>
                <c:pt idx="214">
                  <c:v>27872895.379999999</c:v>
                </c:pt>
                <c:pt idx="215">
                  <c:v>32028721.879999999</c:v>
                </c:pt>
                <c:pt idx="216">
                  <c:v>34099437.090000004</c:v>
                </c:pt>
                <c:pt idx="217">
                  <c:v>31724754.34</c:v>
                </c:pt>
                <c:pt idx="218">
                  <c:v>34100632.090000004</c:v>
                </c:pt>
                <c:pt idx="219">
                  <c:v>38487773.460000098</c:v>
                </c:pt>
                <c:pt idx="220">
                  <c:v>37698222.539999999</c:v>
                </c:pt>
                <c:pt idx="221">
                  <c:v>28222796.109999999</c:v>
                </c:pt>
                <c:pt idx="222">
                  <c:v>31147868.73</c:v>
                </c:pt>
                <c:pt idx="223">
                  <c:v>31588252.93</c:v>
                </c:pt>
                <c:pt idx="224">
                  <c:v>31232493.18</c:v>
                </c:pt>
                <c:pt idx="225">
                  <c:v>32191593.390000001</c:v>
                </c:pt>
                <c:pt idx="226">
                  <c:v>35182124.159999996</c:v>
                </c:pt>
                <c:pt idx="227">
                  <c:v>28174885.559999999</c:v>
                </c:pt>
                <c:pt idx="228">
                  <c:v>27203071.780000001</c:v>
                </c:pt>
                <c:pt idx="229">
                  <c:v>29574287.170000002</c:v>
                </c:pt>
                <c:pt idx="230">
                  <c:v>30342103.670000002</c:v>
                </c:pt>
                <c:pt idx="231">
                  <c:v>28462437.18</c:v>
                </c:pt>
                <c:pt idx="232">
                  <c:v>29224204.940000001</c:v>
                </c:pt>
                <c:pt idx="233">
                  <c:v>32967244.239999998</c:v>
                </c:pt>
                <c:pt idx="234">
                  <c:v>34737340.57</c:v>
                </c:pt>
                <c:pt idx="235">
                  <c:v>26711136.829999998</c:v>
                </c:pt>
                <c:pt idx="236">
                  <c:v>29209485.489999998</c:v>
                </c:pt>
                <c:pt idx="237">
                  <c:v>29151140.620000001</c:v>
                </c:pt>
                <c:pt idx="238">
                  <c:v>29433818.350000001</c:v>
                </c:pt>
                <c:pt idx="239">
                  <c:v>30532659.190000001</c:v>
                </c:pt>
                <c:pt idx="240">
                  <c:v>34698805.060000002</c:v>
                </c:pt>
                <c:pt idx="241">
                  <c:v>34554858.619999997</c:v>
                </c:pt>
                <c:pt idx="242">
                  <c:v>25805008.879999999</c:v>
                </c:pt>
                <c:pt idx="243">
                  <c:v>27379016.890000001</c:v>
                </c:pt>
                <c:pt idx="244">
                  <c:v>26928318.57</c:v>
                </c:pt>
                <c:pt idx="245">
                  <c:v>28490483.93</c:v>
                </c:pt>
                <c:pt idx="246">
                  <c:v>27889575.920000002</c:v>
                </c:pt>
                <c:pt idx="247">
                  <c:v>32391913.359999999</c:v>
                </c:pt>
                <c:pt idx="248">
                  <c:v>33799076.409999996</c:v>
                </c:pt>
                <c:pt idx="249">
                  <c:v>26339406.800000001</c:v>
                </c:pt>
                <c:pt idx="250">
                  <c:v>34018381.149999999</c:v>
                </c:pt>
                <c:pt idx="251">
                  <c:v>27074896.219999999</c:v>
                </c:pt>
                <c:pt idx="252">
                  <c:v>27412084.629999999</c:v>
                </c:pt>
                <c:pt idx="253">
                  <c:v>29333882.140000001</c:v>
                </c:pt>
                <c:pt idx="254">
                  <c:v>32375674.059999999</c:v>
                </c:pt>
                <c:pt idx="255">
                  <c:v>32249878.309999999</c:v>
                </c:pt>
                <c:pt idx="256">
                  <c:v>24664043.190000001</c:v>
                </c:pt>
                <c:pt idx="257">
                  <c:v>26696226.359999999</c:v>
                </c:pt>
                <c:pt idx="258">
                  <c:v>26566592.039999999</c:v>
                </c:pt>
                <c:pt idx="259">
                  <c:v>26650306.18</c:v>
                </c:pt>
                <c:pt idx="260">
                  <c:v>27307386.27</c:v>
                </c:pt>
                <c:pt idx="261">
                  <c:v>30745970.579999998</c:v>
                </c:pt>
                <c:pt idx="262">
                  <c:v>31722119.09</c:v>
                </c:pt>
                <c:pt idx="263">
                  <c:v>24191234.649999999</c:v>
                </c:pt>
                <c:pt idx="264">
                  <c:v>25061074.68</c:v>
                </c:pt>
                <c:pt idx="265">
                  <c:v>23335030.440000001</c:v>
                </c:pt>
                <c:pt idx="266">
                  <c:v>23839830.699999999</c:v>
                </c:pt>
                <c:pt idx="267">
                  <c:v>23273734.809999999</c:v>
                </c:pt>
                <c:pt idx="268">
                  <c:v>27154896.640000001</c:v>
                </c:pt>
                <c:pt idx="269">
                  <c:v>27116669.079999998</c:v>
                </c:pt>
                <c:pt idx="270">
                  <c:v>19830648.289999999</c:v>
                </c:pt>
                <c:pt idx="271">
                  <c:v>24364237.640000001</c:v>
                </c:pt>
                <c:pt idx="272">
                  <c:v>21011289.170000002</c:v>
                </c:pt>
                <c:pt idx="273">
                  <c:v>21308255.309999999</c:v>
                </c:pt>
                <c:pt idx="274">
                  <c:v>22971583.5</c:v>
                </c:pt>
                <c:pt idx="275">
                  <c:v>25003343.460000001</c:v>
                </c:pt>
                <c:pt idx="276">
                  <c:v>23861106.879999999</c:v>
                </c:pt>
                <c:pt idx="277">
                  <c:v>16457432.130000001</c:v>
                </c:pt>
                <c:pt idx="278">
                  <c:v>21794626.18</c:v>
                </c:pt>
                <c:pt idx="279">
                  <c:v>18520369.48</c:v>
                </c:pt>
                <c:pt idx="280">
                  <c:v>20433511.969999999</c:v>
                </c:pt>
                <c:pt idx="281">
                  <c:v>20095268.870000001</c:v>
                </c:pt>
                <c:pt idx="282">
                  <c:v>23268528.079999998</c:v>
                </c:pt>
                <c:pt idx="283">
                  <c:v>23509337.789999999</c:v>
                </c:pt>
                <c:pt idx="284">
                  <c:v>15616580.25</c:v>
                </c:pt>
                <c:pt idx="285">
                  <c:v>18745828.34</c:v>
                </c:pt>
                <c:pt idx="286">
                  <c:v>16450608.279999999</c:v>
                </c:pt>
                <c:pt idx="287">
                  <c:v>15662001.699999999</c:v>
                </c:pt>
                <c:pt idx="288">
                  <c:v>16694010.77</c:v>
                </c:pt>
                <c:pt idx="289">
                  <c:v>18386177.210000001</c:v>
                </c:pt>
                <c:pt idx="290">
                  <c:v>18307723.32</c:v>
                </c:pt>
                <c:pt idx="291">
                  <c:v>11991971.109999999</c:v>
                </c:pt>
                <c:pt idx="292">
                  <c:v>14573323.85</c:v>
                </c:pt>
                <c:pt idx="293">
                  <c:v>13201726.1</c:v>
                </c:pt>
                <c:pt idx="294">
                  <c:v>12507247.1</c:v>
                </c:pt>
                <c:pt idx="295">
                  <c:v>13684096.869999999</c:v>
                </c:pt>
                <c:pt idx="296">
                  <c:v>15266125.109999999</c:v>
                </c:pt>
                <c:pt idx="297">
                  <c:v>12867526.74</c:v>
                </c:pt>
                <c:pt idx="298">
                  <c:v>8536770.2799999993</c:v>
                </c:pt>
                <c:pt idx="299">
                  <c:v>12253325.67</c:v>
                </c:pt>
                <c:pt idx="300">
                  <c:v>10407886.68</c:v>
                </c:pt>
                <c:pt idx="301">
                  <c:v>9767776.7899999991</c:v>
                </c:pt>
                <c:pt idx="302">
                  <c:v>10431925.619999999</c:v>
                </c:pt>
                <c:pt idx="303">
                  <c:v>10800735.57</c:v>
                </c:pt>
                <c:pt idx="304">
                  <c:v>9504111.5400000103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FB-4D36-B2B3-E3A3793FE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412560"/>
        <c:axId val="732412888"/>
      </c:lineChart>
      <c:catAx>
        <c:axId val="7324125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2412888"/>
        <c:crosses val="autoZero"/>
        <c:auto val="1"/>
        <c:lblAlgn val="ctr"/>
        <c:lblOffset val="100"/>
        <c:noMultiLvlLbl val="0"/>
      </c:catAx>
      <c:valAx>
        <c:axId val="73241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241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6915392501145"/>
          <c:y val="0.17412991538686995"/>
          <c:w val="0.21011392124160042"/>
          <c:h val="7.3358589905687943E-2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99A83-C6D7-421A-B6A1-59FF9C431595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4E27F-BCA8-4261-A46F-69A2C62AC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9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0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3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6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57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20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34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11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54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1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0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D5EA76-58FB-4AE0-8457-0D176D0095FC}" type="slidenum">
              <a:rPr lang="it-IT" smtClean="0"/>
              <a:pPr eaLnBrk="1" hangingPunct="1"/>
              <a:t>3</a:t>
            </a:fld>
            <a:endParaRPr lang="it-IT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67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41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12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78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39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58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5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12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29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56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D5EA76-58FB-4AE0-8457-0D176D0095FC}" type="slidenum">
              <a:rPr lang="it-IT" smtClean="0"/>
              <a:pPr eaLnBrk="1" hangingPunct="1"/>
              <a:t>4</a:t>
            </a:fld>
            <a:endParaRPr lang="it-IT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96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15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01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5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D5EA76-58FB-4AE0-8457-0D176D0095FC}" type="slidenum">
              <a:rPr lang="it-IT" smtClean="0"/>
              <a:pPr eaLnBrk="1" hangingPunct="1"/>
              <a:t>5</a:t>
            </a:fld>
            <a:endParaRPr lang="it-IT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D5EA76-58FB-4AE0-8457-0D176D0095FC}" type="slidenum">
              <a:rPr lang="it-IT" smtClean="0"/>
              <a:pPr eaLnBrk="1" hangingPunct="1"/>
              <a:t>6</a:t>
            </a:fld>
            <a:endParaRPr lang="it-IT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8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EA76-58FB-4AE0-8457-0D176D0095F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4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D5EA76-58FB-4AE0-8457-0D176D0095FC}" type="slidenum">
              <a:rPr lang="it-IT" smtClean="0"/>
              <a:pPr eaLnBrk="1" hangingPunct="1"/>
              <a:t>8</a:t>
            </a:fld>
            <a:endParaRPr lang="it-IT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7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D5EA76-58FB-4AE0-8457-0D176D0095FC}" type="slidenum">
              <a:rPr lang="it-IT" smtClean="0"/>
              <a:pPr eaLnBrk="1" hangingPunct="1"/>
              <a:t>9</a:t>
            </a:fld>
            <a:endParaRPr lang="it-IT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8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D5EA76-58FB-4AE0-8457-0D176D0095FC}" type="slidenum">
              <a:rPr lang="it-IT" smtClean="0"/>
              <a:pPr eaLnBrk="1" hangingPunct="1"/>
              <a:t>10</a:t>
            </a:fld>
            <a:endParaRPr lang="it-IT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501" y="4715629"/>
            <a:ext cx="6048674" cy="4466352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6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1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85342" indent="0" algn="r">
              <a:buNone/>
              <a:defRPr>
                <a:solidFill>
                  <a:schemeClr val="tx2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2400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2400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2400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08D8D7-ABF1-40CA-A0E4-CF5C26044BF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6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CC942-0261-472D-9FC7-C03BD12FE6D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61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17030-E44A-4530-9B26-B158B111EC9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60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7C6B9-A343-4735-BF28-C618DE25D4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7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CEE72-EC09-4706-B977-D1AFF090F25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42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3067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4A864-E254-4320-8E9C-0CBAEB98508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2400"/>
          </a:p>
        </p:txBody>
      </p:sp>
      <p:sp>
        <p:nvSpPr>
          <p:cNvPr id="8" name="Gallone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2400"/>
          </a:p>
        </p:txBody>
      </p:sp>
    </p:spTree>
    <p:extLst>
      <p:ext uri="{BB962C8B-B14F-4D97-AF65-F5344CB8AC3E}">
        <p14:creationId xmlns:p14="http://schemas.microsoft.com/office/powerpoint/2010/main" val="428303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12D4C-147B-4085-8FE0-A8DA19C2B38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216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BAC9-DA66-4789-9B9F-F0CE5BCFB55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14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B3A7B-79CD-49BB-BF19-D80DB535B13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919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E9EBE-373D-4392-83F5-8A2A5F6F7D5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61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333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892800" y="5355103"/>
            <a:ext cx="5299456" cy="914400"/>
          </a:xfrm>
        </p:spPr>
        <p:txBody>
          <a:bodyPr/>
          <a:lstStyle>
            <a:lvl1pPr marL="0" indent="0" algn="r">
              <a:buNone/>
              <a:defRPr sz="2133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2697D-A3E7-40B9-A410-9AD63DB94B1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882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1643" y="5443403"/>
            <a:ext cx="9550400" cy="648232"/>
          </a:xfrm>
          <a:noFill/>
        </p:spPr>
        <p:txBody>
          <a:bodyPr lIns="91440" tIns="0" rIns="91440" anchor="t"/>
          <a:lstStyle>
            <a:lvl1pPr marL="0" marR="24383" indent="0" algn="r">
              <a:buNone/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267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840098" y="6407944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9C5E42-27CD-4EBC-B124-A146E3F919D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65697" y="5944937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47623" y="5939011"/>
            <a:ext cx="492060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8056" y="5791254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anchor="ctr" compatLnSpc="1"/>
          <a:lstStyle/>
          <a:p>
            <a:pPr algn="ctr" eaLnBrk="1" latinLnBrk="0" hangingPunct="1"/>
            <a:endParaRPr kumimoji="0" lang="en-US" sz="2400"/>
          </a:p>
        </p:txBody>
      </p:sp>
      <p:cxnSp>
        <p:nvCxnSpPr>
          <p:cNvPr id="11" name="Connettore 1 10"/>
          <p:cNvCxnSpPr/>
          <p:nvPr/>
        </p:nvCxnSpPr>
        <p:spPr>
          <a:xfrm>
            <a:off x="-12314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2400"/>
          </a:p>
        </p:txBody>
      </p:sp>
      <p:sp>
        <p:nvSpPr>
          <p:cNvPr id="13" name="Gallone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2400"/>
          </a:p>
        </p:txBody>
      </p:sp>
    </p:spTree>
    <p:extLst>
      <p:ext uri="{BB962C8B-B14F-4D97-AF65-F5344CB8AC3E}">
        <p14:creationId xmlns:p14="http://schemas.microsoft.com/office/powerpoint/2010/main" val="1524641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665697" y="5944937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647623" y="5939011"/>
            <a:ext cx="492060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8056" y="5791254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anchor="ctr" compatLnSpc="1"/>
          <a:lstStyle/>
          <a:p>
            <a:pPr algn="ctr" eaLnBrk="1" latinLnBrk="0" hangingPunct="1"/>
            <a:endParaRPr kumimoji="0" lang="en-US" sz="2400"/>
          </a:p>
        </p:txBody>
      </p:sp>
      <p:cxnSp>
        <p:nvCxnSpPr>
          <p:cNvPr id="15" name="Connettore 1 14"/>
          <p:cNvCxnSpPr/>
          <p:nvPr/>
        </p:nvCxnSpPr>
        <p:spPr>
          <a:xfrm>
            <a:off x="-12314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3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5840098" y="6407944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3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1529696" y="6407944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3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F9D0D9-C6D6-4E60-8FC9-AECB635EAE5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46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7668" indent="-341367" algn="l" rtl="0" eaLnBrk="1" latinLnBrk="0" hangingPunct="1">
        <a:spcBef>
          <a:spcPts val="533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9035" indent="-304792" algn="l" rtl="0" eaLnBrk="1" latinLnBrk="0" hangingPunct="1">
        <a:spcBef>
          <a:spcPts val="432"/>
        </a:spcBef>
        <a:buClr>
          <a:schemeClr val="accent1"/>
        </a:buClr>
        <a:buFont typeface="Verdana"/>
        <a:buChar char="◦"/>
        <a:defRPr kumimoji="0"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146019" indent="-304792" algn="l" rtl="0" eaLnBrk="1" latinLnBrk="0" hangingPunct="1">
        <a:spcBef>
          <a:spcPts val="467"/>
        </a:spcBef>
        <a:buClr>
          <a:schemeClr val="accent2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rtl="0" eaLnBrk="1" latinLnBrk="0" hangingPunct="1">
        <a:spcBef>
          <a:spcPts val="467"/>
        </a:spcBef>
        <a:buClr>
          <a:schemeClr val="accent2"/>
        </a:buClr>
        <a:buFont typeface="Wingdings 2"/>
        <a:buChar char=""/>
        <a:defRPr kumimoji="0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rtl="0" eaLnBrk="1" latinLnBrk="0" hangingPunct="1">
        <a:spcBef>
          <a:spcPts val="467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47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39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743131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13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ec.europa.eu/eurostat/documents/10186/10693286/BOP_guidance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www.ecb.europa.eu/stats/balance_of_payments_and_external/balance_of_payments/shared/pdf/Impact_of_Covid-19_in_BoP.en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drea.carboni@bancaditalia.i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81497" y="1032980"/>
            <a:ext cx="6526550" cy="67708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International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Workshop on the Integrated Use of International Trade Statistics and Economic Statistics</a:t>
            </a:r>
            <a:endParaRPr lang="it-IT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31704" y="4725148"/>
            <a:ext cx="3132348" cy="984857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DAY 1,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 November  2021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91544" y="2679305"/>
            <a:ext cx="7544342" cy="954079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lvl="0" algn="ctr">
              <a:defRPr/>
            </a:pPr>
            <a:r>
              <a:rPr lang="en-US" sz="28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Travel services data sources and compilation challenges during the pandemic lockdown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9926954" y="260649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34059" y="1207861"/>
            <a:ext cx="10123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peculiar aspect is the 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movement </a:t>
            </a:r>
            <a:r>
              <a:rPr lang="en-US" sz="2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abroad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resident to purchase goods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services, so it is necessary a specific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supply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travel item: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ABROAD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26" y="2751456"/>
            <a:ext cx="3550702" cy="1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34397" y="3601261"/>
            <a:ext cx="696368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 2</a:t>
            </a:r>
            <a:r>
              <a:rPr lang="en-GB" alt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Consumption </a:t>
            </a:r>
            <a:r>
              <a:rPr lang="en-GB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abroad</a:t>
            </a:r>
            <a:endParaRPr lang="en-GB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it-IT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GB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services supplied in the territory of one WTO Member to the service consumer of any other Member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it-IT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GB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Nationals of country A have moved abroad as tourists, students, or patients to consume the respective services.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DEFINITION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64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MAIN DATA SOURCES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35587" y="1291817"/>
            <a:ext cx="9684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MAIN DATA SOURCES FOR COMPILING TRAVEL ITEM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243" y="2051233"/>
            <a:ext cx="6215266" cy="40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86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MAIN DATA SOURCES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86805" y="1659333"/>
            <a:ext cx="6633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FRONTIER SURVEY: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Allows the collection of additional information about the trip 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High costs and grossing up procedure</a:t>
            </a:r>
          </a:p>
        </p:txBody>
      </p:sp>
      <p:sp>
        <p:nvSpPr>
          <p:cNvPr id="7" name="Rettangolo 6"/>
          <p:cNvSpPr/>
          <p:nvPr/>
        </p:nvSpPr>
        <p:spPr>
          <a:xfrm>
            <a:off x="886804" y="3242264"/>
            <a:ext cx="6633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HOUSEHOLD SURVEY: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Easy implementation 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Covers only the inward (resident); memory bias.</a:t>
            </a:r>
          </a:p>
        </p:txBody>
      </p:sp>
      <p:sp>
        <p:nvSpPr>
          <p:cNvPr id="8" name="Rettangolo 7"/>
          <p:cNvSpPr/>
          <p:nvPr/>
        </p:nvSpPr>
        <p:spPr>
          <a:xfrm>
            <a:off x="886804" y="4825195"/>
            <a:ext cx="6633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CREDIT (DEBITS) CARDS – PAYMENT STATISTICS (and ITRS):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Timely (big data);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Low costs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(in general)  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Coverage (cash transactions; digital platform); personal vs business</a:t>
            </a:r>
          </a:p>
        </p:txBody>
      </p:sp>
    </p:spTree>
    <p:extLst>
      <p:ext uri="{BB962C8B-B14F-4D97-AF65-F5344CB8AC3E}">
        <p14:creationId xmlns:p14="http://schemas.microsoft.com/office/powerpoint/2010/main" val="1099944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MAIN DATA SOURCES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04373" y="1060769"/>
            <a:ext cx="6633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ENTERPRISE SURVEY (Tour Operators / Accommodations):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Implementation (with other surveys)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Coverage (only resident operators) – need of other sources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04373" y="2479516"/>
            <a:ext cx="8714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ADMINISTRATIVE DATA (IMMIGRATION):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Precise information about the number of travelers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No information about expenditure (average? Holiday vs border workers)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12933" y="3812272"/>
            <a:ext cx="7813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TOURISM STATISTICS (Accommodations – Tourism Satellite Account):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Coherence between tourism/travel</a:t>
            </a:r>
          </a:p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Need additional data sources (seasonal/border workers, patients, students)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271469" y="4973463"/>
            <a:ext cx="7029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MOBILE DATA: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Timely data; journey information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No information about expenditures; in general high costs</a:t>
            </a:r>
          </a:p>
        </p:txBody>
      </p:sp>
    </p:spTree>
    <p:extLst>
      <p:ext uri="{BB962C8B-B14F-4D97-AF65-F5344CB8AC3E}">
        <p14:creationId xmlns:p14="http://schemas.microsoft.com/office/powerpoint/2010/main" val="1693659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MAIN DATA SOURCES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26731" y="1556910"/>
            <a:ext cx="6306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general compilers use a mix of sources for estimating bop travel item.		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663" y="1258695"/>
            <a:ext cx="2949551" cy="190117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96099" y="3423546"/>
            <a:ext cx="1077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many cases additional information are collected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users: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number of international travels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trip characteristics (length of stay, reason, places visit)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expenditure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(mean of payment, use of digital platforms, etc.  )		</a:t>
            </a:r>
          </a:p>
        </p:txBody>
      </p:sp>
    </p:spTree>
    <p:extLst>
      <p:ext uri="{BB962C8B-B14F-4D97-AF65-F5344CB8AC3E}">
        <p14:creationId xmlns:p14="http://schemas.microsoft.com/office/powerpoint/2010/main" val="1820326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THE CHALLENGES DURING THE LOCKDOWN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489825" y="1999791"/>
            <a:ext cx="7150563" cy="34082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TRAVEL ITEM</a:t>
            </a:r>
          </a:p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Main data sources</a:t>
            </a:r>
          </a:p>
          <a:p>
            <a:endParaRPr lang="es-E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THE CHALLENGES DURING THE LOCKDOWN</a:t>
            </a:r>
          </a:p>
          <a:p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Suggestions by International Organizations</a:t>
            </a:r>
          </a:p>
          <a:p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Italian experience</a:t>
            </a:r>
            <a:endParaRPr lang="es-E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Travel Workshop initiatives</a:t>
            </a:r>
          </a:p>
          <a:p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Lessons </a:t>
            </a:r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learned</a:t>
            </a:r>
            <a:endParaRPr lang="es-E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29532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BY INTERNATIONAL ORGANIZATIONS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616250" y="1281573"/>
            <a:ext cx="9704220" cy="35418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Ensuring Continuity in the Production of External Sector Statistics During the COVID-19 Lockdown </a:t>
            </a:r>
            <a:r>
              <a:rPr lang="en-US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(</a:t>
            </a:r>
            <a:r>
              <a:rPr lang="en-US" b="1" u="sng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IMF – Statistics Department</a:t>
            </a:r>
            <a:r>
              <a:rPr lang="en-US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endParaRPr lang="en-US" b="1" i="1" dirty="0">
              <a:solidFill>
                <a:schemeClr val="accent4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Cross-border trade in services will be largely impacted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With businesses stalled, several components will be direly affected, in particular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transport and travel 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en-US" b="1" i="1" dirty="0" smtClean="0">
              <a:solidFill>
                <a:schemeClr val="accent4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collection of data should focus on those types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services that are the most relevant 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for the economy </a:t>
            </a:r>
          </a:p>
          <a:p>
            <a:endParaRPr lang="it-IT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For assessing the impact of the pandemic 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travel related services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and for adequately estimating the drop in their values, compilers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may use alternative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sources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chemeClr val="accent4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chemeClr val="accent4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892111" y="5114348"/>
            <a:ext cx="710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https://www.imf.org/-/media/Files/Publications/covid19-special-notes/en-special-series-on-covid-19-ensuring-continuity-in-the-production-of-external-sector-statistics.ashx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51" y="4516810"/>
            <a:ext cx="2126950" cy="11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11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8" name="Rettangolo 4"/>
          <p:cNvSpPr/>
          <p:nvPr/>
        </p:nvSpPr>
        <p:spPr>
          <a:xfrm>
            <a:off x="430384" y="1355389"/>
            <a:ext cx="9704220" cy="40727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Guidance on the compilation of the balance of payments statistics in the context of the Covid-19 crisis (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Eurostat – Integrated global Accounts and Balance of Payments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b="1" i="1" dirty="0">
              <a:solidFill>
                <a:schemeClr val="accent4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Travel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transport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the most affected service categories, not only economically, but also in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expected challenges to data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compilation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possible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data sources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methods were identified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 data received from mobile phone operators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Credit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data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Surveys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via telephone, instead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in-person…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compilation of travel services, a virtual workshop has been established where compilers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set up 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exchange of bilateral data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chemeClr val="accent4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02331" y="5730767"/>
            <a:ext cx="7689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4"/>
              </a:rPr>
              <a:t>https://</a:t>
            </a:r>
            <a:r>
              <a:rPr lang="it-IT" sz="1000" dirty="0" smtClean="0">
                <a:hlinkClick r:id="rId4"/>
              </a:rPr>
              <a:t>ec.europa.eu/eurostat/documents/10186/10693286/BOP_guidance.pdf</a:t>
            </a:r>
            <a:endParaRPr lang="it-IT" sz="1000" dirty="0" smtClean="0"/>
          </a:p>
          <a:p>
            <a:endParaRPr lang="it-IT" sz="1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BY INTERNATIONAL ORGANIZATIONS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293" y="5399743"/>
            <a:ext cx="1443990" cy="7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38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8" name="Rettangolo 4"/>
          <p:cNvSpPr/>
          <p:nvPr/>
        </p:nvSpPr>
        <p:spPr>
          <a:xfrm>
            <a:off x="430384" y="1484136"/>
            <a:ext cx="9704220" cy="16836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considerations on the possible impact of the COVID-19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pandemic 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payments statistics (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Statisticians </a:t>
            </a:r>
            <a:r>
              <a:rPr lang="en-US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have  been </a:t>
            </a:r>
            <a:r>
              <a:rPr lang="en-US" b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actively  identifying  the  vulnerabilities of  their  statistical  systems  </a:t>
            </a:r>
            <a:r>
              <a:rPr lang="en-US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to  the pandemic and  looking  for  solutions  to  address  these  vulnerabilities  since  the  first  COVID-19  cases were identified  in  Europe in </a:t>
            </a:r>
            <a:r>
              <a:rPr lang="en-US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February.</a:t>
            </a:r>
            <a:endParaRPr lang="it-IT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51537" y="3861328"/>
            <a:ext cx="9096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4"/>
              </a:rPr>
              <a:t>https://</a:t>
            </a:r>
            <a:r>
              <a:rPr lang="it-IT" sz="1000" dirty="0" smtClean="0">
                <a:hlinkClick r:id="rId4"/>
              </a:rPr>
              <a:t>www.ecb.europa.eu/stats/balance_of_payments_and_external/balance_of_payments/shared/pdf/Impact_of_Covid-19_in_BoP.en.pdf</a:t>
            </a:r>
            <a:endParaRPr lang="it-IT" sz="1000" dirty="0" smtClean="0"/>
          </a:p>
          <a:p>
            <a:endParaRPr lang="it-IT" sz="10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BY INTERNATIONAL ORGANIZATIONS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63" y="4729818"/>
            <a:ext cx="1690688" cy="72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2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430384" y="2490893"/>
            <a:ext cx="97042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In March 2020 the Italian frontier survey was interrupted</a:t>
            </a:r>
          </a:p>
        </p:txBody>
      </p:sp>
      <p:sp>
        <p:nvSpPr>
          <p:cNvPr id="7" name="Rettangolo 4"/>
          <p:cNvSpPr/>
          <p:nvPr/>
        </p:nvSpPr>
        <p:spPr>
          <a:xfrm>
            <a:off x="1923881" y="3484757"/>
            <a:ext cx="7279081" cy="18602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Alternative data sources:</a:t>
            </a:r>
          </a:p>
          <a:p>
            <a:endParaRPr lang="en-US" sz="2000" i="1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Mobile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Credit/Debit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Mirror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Administrative Data (Airport Authorities)</a:t>
            </a:r>
            <a:endParaRPr lang="it-IT" sz="2000" i="1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t="14394" b="25397"/>
          <a:stretch/>
        </p:blipFill>
        <p:spPr>
          <a:xfrm>
            <a:off x="2348794" y="1281657"/>
            <a:ext cx="2933700" cy="9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14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954248" y="1837954"/>
            <a:ext cx="7150563" cy="34082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TRAVEL ITEM</a:t>
            </a:r>
          </a:p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Main data sources</a:t>
            </a:r>
          </a:p>
          <a:p>
            <a:endParaRPr lang="es-E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THE CHALLENGES DURING THE LOCKDOWN</a:t>
            </a:r>
          </a:p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Suggestions by International Organizations</a:t>
            </a:r>
          </a:p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Italian experience</a:t>
            </a:r>
            <a:endParaRPr lang="es-E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Travel Workshop initiatives</a:t>
            </a:r>
          </a:p>
          <a:p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Leassons learned</a:t>
            </a:r>
            <a:endParaRPr lang="es-ES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7918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8" name="Rettangolo 4"/>
          <p:cNvSpPr/>
          <p:nvPr/>
        </p:nvSpPr>
        <p:spPr>
          <a:xfrm>
            <a:off x="804807" y="1827768"/>
            <a:ext cx="9704220" cy="15653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Methodological Approach (two steps):</a:t>
            </a:r>
          </a:p>
          <a:p>
            <a:endParaRPr lang="en-US" sz="2000" b="1" i="1" dirty="0" smtClean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1- Estimation of variation rates with the new data sources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2- Application of the variation rates to the historical expenditure levels (credits and debits)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03127" y="4243167"/>
            <a:ext cx="7270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underlying hypothesis is that the decrease in percentage terms of the travel expenditures during the pandemic was well approximated by the variations in the correlated </a:t>
            </a:r>
            <a:r>
              <a:rPr lang="en-GB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indicators (big data).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424" y="1152457"/>
            <a:ext cx="3086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47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616250" y="1114774"/>
            <a:ext cx="97042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1- Estimation of variation rates with the new data sources</a:t>
            </a: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077312"/>
              </p:ext>
            </p:extLst>
          </p:nvPr>
        </p:nvGraphicFramePr>
        <p:xfrm>
          <a:off x="2577084" y="2235074"/>
          <a:ext cx="7631218" cy="379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55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164780"/>
              </p:ext>
            </p:extLst>
          </p:nvPr>
        </p:nvGraphicFramePr>
        <p:xfrm>
          <a:off x="2354443" y="1837091"/>
          <a:ext cx="8318554" cy="433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4"/>
          <p:cNvSpPr/>
          <p:nvPr/>
        </p:nvSpPr>
        <p:spPr>
          <a:xfrm>
            <a:off x="616250" y="1114774"/>
            <a:ext cx="97042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1- Estimation of variation rates with the new data sources</a:t>
            </a: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263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616250" y="1114774"/>
            <a:ext cx="97042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2- Application of the variation rates to the historical levels of expenditures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825374" y="4825132"/>
                <a:ext cx="7798526" cy="3294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𝐸𝑥𝑝𝑒𝑛𝑑𝑖𝑡𝑢𝑟𝑒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2 2020</m:t>
                        </m:r>
                      </m:sub>
                    </m:sSub>
                  </m:oMath>
                </a14:m>
                <a:r>
                  <a:rPr lang="it-IT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𝐸𝑥𝑝𝑒𝑛𝑑𝑖𝑡𝑢𝑟𝑒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 2019</m:t>
                        </m:r>
                      </m:sub>
                    </m:sSub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𝑉𝑎𝑟𝑖𝑎𝑡𝑖𝑜𝑛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𝑅𝑎𝑡𝑒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 2020;2019</m:t>
                        </m:r>
                      </m:sub>
                    </m:sSub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374" y="4825132"/>
                <a:ext cx="7798526" cy="329449"/>
              </a:xfrm>
              <a:prstGeom prst="rect">
                <a:avLst/>
              </a:prstGeom>
              <a:blipFill>
                <a:blip r:embed="rId4"/>
                <a:stretch>
                  <a:fillRect l="-1484" t="-18519" b="-4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2814724" y="2938961"/>
                <a:ext cx="5010141" cy="528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𝑉𝑎𝑟𝑖𝑎𝑡𝑖𝑜𝑛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𝑅𝑎𝑡𝑒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 2020;2019</m:t>
                        </m:r>
                      </m:sub>
                    </m:sSub>
                  </m:oMath>
                </a14:m>
                <a:r>
                  <a:rPr lang="it-IT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𝐼𝑛𝑑𝑖𝑐𝑎𝑡𝑜𝑟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2 2020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𝐼𝑛𝑑𝑖𝑐𝑎𝑡𝑜𝑟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 2019</m:t>
                            </m:r>
                          </m:sub>
                        </m:sSub>
                      </m:den>
                    </m:f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724" y="2938961"/>
                <a:ext cx="5010141" cy="528543"/>
              </a:xfrm>
              <a:prstGeom prst="rect">
                <a:avLst/>
              </a:prstGeom>
              <a:blipFill>
                <a:blip r:embed="rId5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/>
          <p:cNvCxnSpPr/>
          <p:nvPr/>
        </p:nvCxnSpPr>
        <p:spPr>
          <a:xfrm>
            <a:off x="4302177" y="3467504"/>
            <a:ext cx="3072984" cy="12244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493" y="1988969"/>
            <a:ext cx="1943953" cy="102004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8493" y="3126129"/>
            <a:ext cx="1953649" cy="1019046"/>
          </a:xfrm>
          <a:prstGeom prst="rect">
            <a:avLst/>
          </a:prstGeom>
        </p:spPr>
      </p:pic>
      <p:cxnSp>
        <p:nvCxnSpPr>
          <p:cNvPr id="14" name="Connettore 2 13"/>
          <p:cNvCxnSpPr>
            <a:stCxn id="12" idx="1"/>
          </p:cNvCxnSpPr>
          <p:nvPr/>
        </p:nvCxnSpPr>
        <p:spPr>
          <a:xfrm flipH="1">
            <a:off x="7451361" y="2498992"/>
            <a:ext cx="1897132" cy="4399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3" idx="1"/>
          </p:cNvCxnSpPr>
          <p:nvPr/>
        </p:nvCxnSpPr>
        <p:spPr>
          <a:xfrm flipH="1" flipV="1">
            <a:off x="7451361" y="3279024"/>
            <a:ext cx="1897132" cy="3566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79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616250" y="1478804"/>
            <a:ext cx="8832550" cy="32757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But it is not so easy… </a:t>
            </a:r>
            <a:endParaRPr lang="en-US" sz="2400" b="1" i="1" dirty="0" smtClean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endParaRPr lang="en-US" sz="2400" b="1" i="1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	let's have a look to a part of the issues (a small subset</a:t>
            </a:r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)</a:t>
            </a:r>
          </a:p>
          <a:p>
            <a:endParaRPr lang="en-US" sz="2400" b="1" i="1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Italian residents with foreign </a:t>
            </a:r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SIM</a:t>
            </a:r>
          </a:p>
          <a:p>
            <a:pPr lvl="1"/>
            <a:endParaRPr lang="en-US" sz="2400" b="1" i="1" dirty="0" smtClean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SIM non human</a:t>
            </a:r>
          </a:p>
          <a:p>
            <a:pPr lvl="1"/>
            <a:endParaRPr lang="en-US" sz="2400" b="1" i="1" dirty="0" smtClean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Some forms of tourism were not possible during the lockdown</a:t>
            </a:r>
            <a:endParaRPr lang="en-US" sz="2400" b="1" i="1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464" y="225758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15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616250" y="1478804"/>
            <a:ext cx="97042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1"/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Italian </a:t>
            </a:r>
            <a:r>
              <a:rPr lang="en-US" sz="2400" b="1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residents with foreign </a:t>
            </a:r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SIM</a:t>
            </a:r>
          </a:p>
          <a:p>
            <a:pPr lvl="1"/>
            <a:endParaRPr lang="en-US" sz="2400" b="1" i="1" dirty="0" smtClean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42102" t="39253" r="28080" b="17213"/>
          <a:stretch/>
        </p:blipFill>
        <p:spPr>
          <a:xfrm>
            <a:off x="7284100" y="2857537"/>
            <a:ext cx="3879668" cy="318463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17192" y="2574799"/>
            <a:ext cx="61577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Around 45 percent of the foreign SIM cards present in Italy during the pandemic, were almost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constantly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Italy in the previous year.</a:t>
            </a:r>
          </a:p>
          <a:p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Consequently, we have corrected some figures about the largest foreign communities in Italy (Romania, Albania, North Africa).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53701" y="2313189"/>
            <a:ext cx="4919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months in which a foreign sim was registered in Italy in the year before the pandemic (percentage distribution)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53701" y="2063931"/>
            <a:ext cx="4919198" cy="4229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469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616250" y="1478804"/>
            <a:ext cx="97042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1"/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SIM cards non </a:t>
            </a:r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human</a:t>
            </a:r>
          </a:p>
          <a:p>
            <a:pPr lvl="1"/>
            <a:endParaRPr lang="en-US" sz="2400" b="1" i="1" dirty="0" smtClean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16249" y="2535060"/>
            <a:ext cx="9520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SIM non human are mainly produced in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Netherland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Indeed in the row data, during the pandemic, the foreign SIM cards from Netherlands do not present a significant reduction in comparison to 2019.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6249" y="4184023"/>
            <a:ext cx="927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Consequently, we have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attributed to Netherland a reduction rate in line with the others European countries.</a:t>
            </a:r>
          </a:p>
        </p:txBody>
      </p:sp>
    </p:spTree>
    <p:extLst>
      <p:ext uri="{BB962C8B-B14F-4D97-AF65-F5344CB8AC3E}">
        <p14:creationId xmlns:p14="http://schemas.microsoft.com/office/powerpoint/2010/main" val="3185979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616250" y="1154777"/>
            <a:ext cx="97042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1"/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Some forms of travel were not possible during the lockdown</a:t>
            </a:r>
            <a:endParaRPr lang="en-US" sz="2400" b="1" i="1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7500245" y="4203275"/>
                <a:ext cx="4269374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𝑛𝑎</m:t>
                          </m:r>
                        </m:sup>
                      </m:sSubSup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45" y="4203275"/>
                <a:ext cx="4269374" cy="65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ITALIAN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08096" y="1830862"/>
            <a:ext cx="9520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lockdown some forms of travel/tourism were not possible: like holidays, some business travels (conferences, exhibitions, trade fairs..)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7500245" y="5132814"/>
                <a:ext cx="1214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𝑛𝑎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45" y="5132814"/>
                <a:ext cx="12149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55" y="2654892"/>
            <a:ext cx="5683195" cy="317004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760691" y="2654892"/>
            <a:ext cx="3748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math terms, we apply a zero variation rate to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allowed (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1278228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616250" y="2632355"/>
            <a:ext cx="97042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Preliminary data exchange: </a:t>
            </a:r>
            <a:r>
              <a:rPr lang="en-US" sz="24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variation </a:t>
            </a:r>
            <a:r>
              <a:rPr lang="en-US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rates for credits and </a:t>
            </a:r>
            <a:r>
              <a:rPr lang="en-US" sz="24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debits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TRAVEL WORKSHOP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4"/>
          <p:cNvSpPr/>
          <p:nvPr/>
        </p:nvSpPr>
        <p:spPr>
          <a:xfrm>
            <a:off x="616250" y="3412428"/>
            <a:ext cx="970422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"The milestones </a:t>
            </a:r>
            <a:r>
              <a:rPr lang="en-US" sz="24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file“ i.e. </a:t>
            </a:r>
            <a:r>
              <a:rPr lang="en-US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sharing of information about the pandemic: when it has began in the country, the first restriction measures, and the lockdown.</a:t>
            </a:r>
            <a:endParaRPr lang="en-US" sz="2400" i="1" dirty="0" smtClean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6250" y="4546380"/>
            <a:ext cx="890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Analysis of the compilation </a:t>
            </a:r>
            <a:r>
              <a:rPr lang="it-IT" sz="2400" i="1" dirty="0" err="1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issues</a:t>
            </a:r>
            <a:r>
              <a:rPr lang="it-IT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during</a:t>
            </a:r>
            <a:r>
              <a:rPr lang="it-IT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the </a:t>
            </a:r>
            <a:r>
              <a:rPr lang="it-IT" sz="2400" i="1" dirty="0" err="1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lockdown</a:t>
            </a:r>
            <a:endParaRPr lang="it-IT" sz="2400" i="1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138" y="1047943"/>
            <a:ext cx="2252663" cy="2252663"/>
          </a:xfrm>
          <a:prstGeom prst="rect">
            <a:avLst/>
          </a:prstGeom>
        </p:spPr>
      </p:pic>
      <p:sp>
        <p:nvSpPr>
          <p:cNvPr id="11" name="Rettangolo 4"/>
          <p:cNvSpPr/>
          <p:nvPr/>
        </p:nvSpPr>
        <p:spPr>
          <a:xfrm>
            <a:off x="430384" y="1543050"/>
            <a:ext cx="7418216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MAIN ACTIONS DURING THE COVID PANDEMIC</a:t>
            </a:r>
          </a:p>
        </p:txBody>
      </p:sp>
    </p:spTree>
    <p:extLst>
      <p:ext uri="{BB962C8B-B14F-4D97-AF65-F5344CB8AC3E}">
        <p14:creationId xmlns:p14="http://schemas.microsoft.com/office/powerpoint/2010/main" val="2037104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6" name="Rettangolo 4"/>
          <p:cNvSpPr/>
          <p:nvPr/>
        </p:nvSpPr>
        <p:spPr>
          <a:xfrm>
            <a:off x="616250" y="1478804"/>
            <a:ext cx="9704220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Preliminary data exchange: variations rates for credits and </a:t>
            </a:r>
            <a:r>
              <a:rPr lang="en-US" sz="24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debits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TRAVEL WORKSHOP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360" y="2846887"/>
            <a:ext cx="5648325" cy="3086100"/>
          </a:xfrm>
          <a:prstGeom prst="rect">
            <a:avLst/>
          </a:prstGeom>
        </p:spPr>
      </p:pic>
      <p:sp>
        <p:nvSpPr>
          <p:cNvPr id="11" name="Rettangolo 4"/>
          <p:cNvSpPr/>
          <p:nvPr/>
        </p:nvSpPr>
        <p:spPr>
          <a:xfrm>
            <a:off x="6264575" y="2308803"/>
            <a:ext cx="3457649" cy="3857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 example</a:t>
            </a:r>
          </a:p>
        </p:txBody>
      </p:sp>
      <p:sp>
        <p:nvSpPr>
          <p:cNvPr id="12" name="Rettangolo 4"/>
          <p:cNvSpPr/>
          <p:nvPr/>
        </p:nvSpPr>
        <p:spPr>
          <a:xfrm>
            <a:off x="430384" y="2551527"/>
            <a:ext cx="4481250" cy="9755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Large participations (in  March 2020): GR-ES-FR-DE-NO-RO-AT-SL-PO-BE-NL-IT </a:t>
            </a:r>
          </a:p>
        </p:txBody>
      </p:sp>
      <p:sp>
        <p:nvSpPr>
          <p:cNvPr id="13" name="Rettangolo 4"/>
          <p:cNvSpPr/>
          <p:nvPr/>
        </p:nvSpPr>
        <p:spPr>
          <a:xfrm>
            <a:off x="430384" y="4312377"/>
            <a:ext cx="4481250" cy="12704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No indication about template form, data to share and  timing, because the compilers were in different situations, and with different details available.</a:t>
            </a:r>
            <a:endParaRPr lang="en-US" sz="2000" i="1" dirty="0" smtClean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52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1978785" y="2315700"/>
            <a:ext cx="18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Economy A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8362316" y="2298620"/>
            <a:ext cx="18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Economy B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52" y="3116727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44" y="2684115"/>
            <a:ext cx="2007450" cy="10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723" y="2684116"/>
            <a:ext cx="1647254" cy="10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97" y="4182422"/>
            <a:ext cx="1526106" cy="10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71" y="3944724"/>
            <a:ext cx="1673156" cy="125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47" y="3222499"/>
            <a:ext cx="1885752" cy="125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DEFINITION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385850" y="1166538"/>
            <a:ext cx="618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and services acquired by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non-residents </a:t>
            </a:r>
            <a:b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 the economy that they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it-IT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it-IT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238121" y="5417235"/>
            <a:ext cx="7564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traveler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someone who moves between different geographic locations for any purpose and any duration.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04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Experience: Travel Item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476341"/>
              </p:ext>
            </p:extLst>
          </p:nvPr>
        </p:nvGraphicFramePr>
        <p:xfrm>
          <a:off x="800099" y="1649760"/>
          <a:ext cx="10972800" cy="4314759"/>
        </p:xfrm>
        <a:graphic>
          <a:graphicData uri="http://schemas.openxmlformats.org/drawingml/2006/table">
            <a:tbl>
              <a:tblPr/>
              <a:tblGrid>
                <a:gridCol w="1608244">
                  <a:extLst>
                    <a:ext uri="{9D8B030D-6E8A-4147-A177-3AD203B41FA5}">
                      <a16:colId xmlns:a16="http://schemas.microsoft.com/office/drawing/2014/main" val="622657688"/>
                    </a:ext>
                  </a:extLst>
                </a:gridCol>
                <a:gridCol w="1288725">
                  <a:extLst>
                    <a:ext uri="{9D8B030D-6E8A-4147-A177-3AD203B41FA5}">
                      <a16:colId xmlns:a16="http://schemas.microsoft.com/office/drawing/2014/main" val="3029560232"/>
                    </a:ext>
                  </a:extLst>
                </a:gridCol>
                <a:gridCol w="1288725">
                  <a:extLst>
                    <a:ext uri="{9D8B030D-6E8A-4147-A177-3AD203B41FA5}">
                      <a16:colId xmlns:a16="http://schemas.microsoft.com/office/drawing/2014/main" val="2567914819"/>
                    </a:ext>
                  </a:extLst>
                </a:gridCol>
                <a:gridCol w="2481594">
                  <a:extLst>
                    <a:ext uri="{9D8B030D-6E8A-4147-A177-3AD203B41FA5}">
                      <a16:colId xmlns:a16="http://schemas.microsoft.com/office/drawing/2014/main" val="3056893097"/>
                    </a:ext>
                  </a:extLst>
                </a:gridCol>
                <a:gridCol w="4305512">
                  <a:extLst>
                    <a:ext uri="{9D8B030D-6E8A-4147-A177-3AD203B41FA5}">
                      <a16:colId xmlns:a16="http://schemas.microsoft.com/office/drawing/2014/main" val="3151395644"/>
                    </a:ext>
                  </a:extLst>
                </a:gridCol>
              </a:tblGrid>
              <a:tr h="1924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Geografical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Area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94486"/>
                  </a:ext>
                </a:extLst>
              </a:tr>
              <a:tr h="1924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21/02/2020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positive in 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official case of Covid 19 verified by an hospital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033723"/>
                  </a:ext>
                </a:extLst>
              </a:tr>
              <a:tr h="3848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22/02/2020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small "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Zone"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Limited to 11 small municipalities: school closed, no movements outside the municipalities ; no social events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046695"/>
                  </a:ext>
                </a:extLst>
              </a:tr>
              <a:tr h="3848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23/02/2020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Lombardia (Milan) - Veneto (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Venice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 museums, cinemas and theatres closed; no social events; limited activity of bar and restaurants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409817"/>
                  </a:ext>
                </a:extLst>
              </a:tr>
              <a:tr h="577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25/02/2020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Italy (exception Valle d'Aosta and Trentino)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Schools museums, cinemas and theatres closed; no social events; limited activity of bar and restaurants, not essential shops, and malls.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28603"/>
                  </a:ext>
                </a:extLst>
              </a:tr>
              <a:tr h="577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01/03/2020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Italy (exception Valle d'Aosta and Trentino)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Restriction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Schools museums, cinemas and theatres closed; no social events; not essential commercial activity closed (limited activity of bar and restaurants)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903730"/>
                  </a:ext>
                </a:extLst>
              </a:tr>
              <a:tr h="3848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Restriction Measures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Schools museums, cinemas and theatres closed; no social events; not essential commercial activity closed (limited activity of bar and restaurants)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037047"/>
                  </a:ext>
                </a:extLst>
              </a:tr>
              <a:tr h="7158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08/03/2020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Lombardia (Milan) -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selected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municipalities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Venice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Lockdown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Restriction to the movements of people (stay at home) and social distancing; only essential commercial activity open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585647"/>
                  </a:ext>
                </a:extLst>
              </a:tr>
              <a:tr h="3848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11/03/2020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lockdown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Restriction to the movements of people (stay at home) and social distancing; only essential commercial activity open</a:t>
                      </a:r>
                    </a:p>
                  </a:txBody>
                  <a:tcPr marL="7990" marR="7990" marT="7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176230"/>
                  </a:ext>
                </a:extLst>
              </a:tr>
            </a:tbl>
          </a:graphicData>
        </a:graphic>
      </p:graphicFrame>
      <p:sp>
        <p:nvSpPr>
          <p:cNvPr id="7" name="Rettangolo 4"/>
          <p:cNvSpPr/>
          <p:nvPr/>
        </p:nvSpPr>
        <p:spPr>
          <a:xfrm>
            <a:off x="150163" y="934940"/>
            <a:ext cx="11886399" cy="4447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"The milestones file": </a:t>
            </a:r>
            <a:r>
              <a:rPr lang="en-US" sz="24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 </a:t>
            </a:r>
            <a:r>
              <a:rPr lang="en-US" sz="2400" i="1" dirty="0" smtClean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example (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Italy: from the first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 to the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lockdown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90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TRAVEL WORKSHOP EXPERIENCE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3187" y="1128298"/>
            <a:ext cx="890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Analysis of the compilation </a:t>
            </a:r>
            <a:r>
              <a:rPr lang="it-IT" sz="2400" i="1" dirty="0" err="1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issues</a:t>
            </a:r>
            <a:r>
              <a:rPr lang="it-IT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during</a:t>
            </a:r>
            <a:r>
              <a:rPr lang="it-IT" sz="2400" i="1" dirty="0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the </a:t>
            </a:r>
            <a:r>
              <a:rPr lang="it-IT" sz="2400" i="1" dirty="0" err="1"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lockdown</a:t>
            </a:r>
            <a:endParaRPr lang="it-IT" sz="2400" i="1" dirty="0"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3188" y="2598206"/>
            <a:ext cx="74565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Topics</a:t>
            </a:r>
          </a:p>
          <a:p>
            <a:pPr algn="ctr"/>
            <a:endParaRPr lang="en-GB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Reimbursements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travel-related expenses due to the </a:t>
            </a: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pandemic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Imputed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for stays in second house or at friends or relatives </a:t>
            </a: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Non-resident but nationals in their country of citizenship during lockdown </a:t>
            </a: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nationality of payment or sim cards and residency of the </a:t>
            </a: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Discrepancy between credits and debits using different data sources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059784" y="3730383"/>
            <a:ext cx="3868093" cy="176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instituions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it-IT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(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Deutsche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Bundesbank)</a:t>
            </a: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 (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Banque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France) </a:t>
            </a: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AT(</a:t>
            </a:r>
            <a:r>
              <a:rPr lang="fr-F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Oesterreichische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Nationalbank</a:t>
            </a:r>
            <a:r>
              <a:rPr lang="fr-FR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and 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Statistiks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Austria</a:t>
            </a: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 (Banco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Portugal)</a:t>
            </a: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(Banco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España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Instituto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Estadística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(Banca d’Italia)</a:t>
            </a:r>
            <a:endParaRPr lang="it-IT" sz="12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HU(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Magyar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Nemzeti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</a:t>
            </a: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ttangolo 2"/>
          <p:cNvSpPr/>
          <p:nvPr/>
        </p:nvSpPr>
        <p:spPr>
          <a:xfrm>
            <a:off x="430384" y="1798810"/>
            <a:ext cx="8443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prepared a small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Compilation Issues of Travel Item during the lockdown due the Covid-19 pandemic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40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50" y="1598261"/>
            <a:ext cx="7589079" cy="449773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93304" y="1744142"/>
            <a:ext cx="67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Viner Hand ITC" panose="03070502030502020203" pitchFamily="66" charset="0"/>
              </a:rPr>
              <a:t>Lessons</a:t>
            </a:r>
            <a:r>
              <a:rPr lang="it-IT" sz="2400" b="1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Viner Hand ITC" panose="03070502030502020203" pitchFamily="66" charset="0"/>
              </a:rPr>
              <a:t>Learned</a:t>
            </a:r>
            <a:r>
              <a:rPr lang="it-IT" sz="2400" b="1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 – In the </a:t>
            </a:r>
            <a:r>
              <a:rPr lang="it-IT" sz="2400" b="1" dirty="0" err="1" smtClean="0">
                <a:solidFill>
                  <a:schemeClr val="bg1"/>
                </a:solidFill>
                <a:latin typeface="Viner Hand ITC" panose="03070502030502020203" pitchFamily="66" charset="0"/>
              </a:rPr>
              <a:t>Bank</a:t>
            </a:r>
            <a:r>
              <a:rPr lang="it-IT" sz="2400" b="1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 of Italy</a:t>
            </a:r>
            <a:endParaRPr lang="it-IT" sz="2400" b="1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7999" y="2551836"/>
            <a:ext cx="6789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The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experiences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with big data (mobile data and credit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cards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)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developed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before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the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pandemic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has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allowed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us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using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these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sources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during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the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lockdown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(«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return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of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investment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»).</a:t>
            </a:r>
          </a:p>
          <a:p>
            <a:endParaRPr lang="it-IT" sz="2000" i="1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The new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challenge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is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to integrate big data and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traditional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sources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(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frontier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survey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).</a:t>
            </a:r>
            <a:endParaRPr lang="it-IT" sz="2000" i="1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77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50" y="1598261"/>
            <a:ext cx="7589079" cy="449773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06401" y="2255577"/>
            <a:ext cx="6789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Partner country data (and soft information) are useful in extreme conditions (like the beginning of a shock); but a net for communication should have been already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formed.</a:t>
            </a: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Working together to common issues is a way forward, that brings concrete results.</a:t>
            </a:r>
          </a:p>
          <a:p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Indeed, we would like analyze (together) in 2022 the use of payment statistics for compiling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travel. </a:t>
            </a:r>
            <a:endParaRPr lang="it-IT" sz="2000" i="1" dirty="0">
              <a:solidFill>
                <a:schemeClr val="bg1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93304" y="1744142"/>
            <a:ext cx="67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  <a:latin typeface="Viner Hand ITC" panose="03070502030502020203" pitchFamily="66" charset="0"/>
              </a:rPr>
              <a:t>Lessons</a:t>
            </a:r>
            <a:r>
              <a:rPr lang="it-IT" sz="2400" b="1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Viner Hand ITC" panose="03070502030502020203" pitchFamily="66" charset="0"/>
              </a:rPr>
              <a:t>Learned</a:t>
            </a:r>
            <a:r>
              <a:rPr lang="it-IT" sz="2400" b="1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 – In the Travel Workshop</a:t>
            </a:r>
            <a:endParaRPr lang="it-IT" sz="2400" b="1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81497" y="1032980"/>
            <a:ext cx="6526550" cy="67708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International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Workshop on the Integrated Use of International Trade Statistics and Economic Statistics</a:t>
            </a:r>
            <a:endParaRPr lang="it-IT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31704" y="4725148"/>
            <a:ext cx="3132348" cy="646303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Andrea.carboni@bancaditalia.it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91544" y="2679305"/>
            <a:ext cx="7544342" cy="954079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lvl="0" algn="ctr">
              <a:defRPr/>
            </a:pPr>
            <a:r>
              <a:rPr lang="en-US" sz="28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Travel services data sources and compilation challenges during the pandemic lockdown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9926954" y="260649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2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76954" y="5244447"/>
            <a:ext cx="63274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and services acquired by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non-residents </a:t>
            </a:r>
            <a:b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economy that they visit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DEFINITION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954" y="1379777"/>
            <a:ext cx="6706234" cy="366074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22390" y="2552912"/>
            <a:ext cx="598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travelers (resident concept)</a:t>
            </a:r>
          </a:p>
          <a:p>
            <a:pPr marL="457200" indent="-457200">
              <a:buAutoNum type="arabicParenR"/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their expenditure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visited economy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51356" y="1379777"/>
            <a:ext cx="6327412" cy="58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</a:pPr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tasks for compilers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88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477" y="2573493"/>
            <a:ext cx="2270173" cy="160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1399" y="1413074"/>
            <a:ext cx="7710066" cy="24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24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RESIDENCE DEFINITION (BPM6 4.117)</a:t>
            </a:r>
          </a:p>
          <a:p>
            <a:pPr algn="just">
              <a:spcBef>
                <a:spcPts val="2400"/>
              </a:spcBef>
            </a:pP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household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resident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in the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economic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territory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which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household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members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maintain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or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intend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maintain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dwelling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or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succession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dwellings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treated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used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by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members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of the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household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as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principal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dwelling</a:t>
            </a:r>
            <a:r>
              <a:rPr lang="it-IT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62584" y="4175783"/>
            <a:ext cx="7710066" cy="166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24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“ONE YEAR RULE”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Being present for one year </a:t>
            </a:r>
            <a:r>
              <a:rPr lang="en-US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or more in a territory or intending to do so is sufficient to qualify as having a </a:t>
            </a:r>
            <a:r>
              <a:rPr lang="en-US" sz="2400" b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principal dwelling </a:t>
            </a:r>
            <a:r>
              <a:rPr lang="en-US" sz="24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there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DEFINITION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27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7816" y="1436121"/>
            <a:ext cx="8400713" cy="33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24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“ONE YEAR RULE”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exceptions for remaining resident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territory of origin: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how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they study abroad (except if intend to stay after)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patients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 rare cases where treatment takes more than one year</a:t>
            </a: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accompanying dependents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52" y="16946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077" y="3933066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DEFINITION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06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1475656" y="2597420"/>
            <a:ext cx="4032448" cy="194421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1694255" y="2765209"/>
            <a:ext cx="2160240" cy="166407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Arrotonda angolo diagonale rettangolo 8"/>
          <p:cNvSpPr/>
          <p:nvPr/>
        </p:nvSpPr>
        <p:spPr>
          <a:xfrm>
            <a:off x="4019600" y="2710923"/>
            <a:ext cx="1293569" cy="292846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</a:rPr>
              <a:t>Travelers</a:t>
            </a:r>
            <a:endParaRPr lang="en-US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Arrotonda angolo diagonale rettangolo 9"/>
          <p:cNvSpPr/>
          <p:nvPr/>
        </p:nvSpPr>
        <p:spPr>
          <a:xfrm>
            <a:off x="1835696" y="2901129"/>
            <a:ext cx="1080120" cy="324036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</a:rPr>
              <a:t>Tourists</a:t>
            </a:r>
            <a:endParaRPr lang="en-US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611888" y="2901129"/>
            <a:ext cx="5325474" cy="19699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border/seasonal and other short term workers</a:t>
            </a:r>
          </a:p>
          <a:p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students  </a:t>
            </a:r>
          </a:p>
          <a:p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patients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crews on public modes of transport (private included, e.g. corporate jets, yatchs), nomads, refugees, etc.</a:t>
            </a:r>
          </a:p>
          <a:p>
            <a:pPr marL="355600" indent="-355600">
              <a:buFontTx/>
              <a:buNone/>
            </a:pPr>
            <a:r>
              <a:rPr lang="es-ES" sz="1600" i="1" dirty="0" smtClean="0">
                <a:latin typeface="Times New Roman" pitchFamily="18" charset="0"/>
                <a:cs typeface="Times New Roman" pitchFamily="18" charset="0"/>
              </a:rPr>
              <a:t>+ visitors to other countries as part of regular life routine (i.e usual environment)</a:t>
            </a:r>
          </a:p>
          <a:p>
            <a:endParaRPr lang="es-ES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ttore 4 13"/>
          <p:cNvCxnSpPr>
            <a:endCxn id="13" idx="1"/>
          </p:cNvCxnSpPr>
          <p:nvPr/>
        </p:nvCxnSpPr>
        <p:spPr>
          <a:xfrm>
            <a:off x="4648617" y="3363688"/>
            <a:ext cx="1963271" cy="52242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2135674" y="5428857"/>
                <a:ext cx="6744859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34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# </m:t>
                      </m:r>
                      <m:r>
                        <a:rPr lang="it-IT" b="0" i="1" smtClean="0">
                          <a:latin typeface="Cambria Math"/>
                        </a:rPr>
                        <m:t>𝑇𝑟𝑎𝑣𝑒𝑙</m:t>
                      </m:r>
                      <m:r>
                        <a:rPr lang="it-IT" b="0" i="1" smtClean="0">
                          <a:latin typeface="Cambria Math"/>
                        </a:rPr>
                        <m:t>=# </m:t>
                      </m:r>
                      <m:r>
                        <a:rPr lang="it-IT" b="0" i="1" smtClean="0">
                          <a:latin typeface="Cambria Math"/>
                        </a:rPr>
                        <m:t>𝑇𝑜𝑢𝑟𝑖𝑠𝑚</m:t>
                      </m:r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r>
                        <a:rPr lang="it-IT" b="0" i="1" smtClean="0">
                          <a:latin typeface="Cambria Math"/>
                        </a:rPr>
                        <m:t>𝐾</m:t>
                      </m:r>
                      <m:r>
                        <a:rPr lang="it-IT" b="0" i="1" smtClean="0">
                          <a:latin typeface="Cambria Math"/>
                        </a:rPr>
                        <m:t>(</m:t>
                      </m:r>
                      <m:r>
                        <a:rPr lang="it-IT" b="0" i="1" smtClean="0">
                          <a:latin typeface="Cambria Math"/>
                        </a:rPr>
                        <m:t>𝑏𝑜𝑟𝑑𝑒𝑟</m:t>
                      </m:r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latin typeface="Cambria Math"/>
                        </a:rPr>
                        <m:t>𝑤𝑜𝑟𝑘𝑒𝑟𝑠</m:t>
                      </m:r>
                      <m:r>
                        <a:rPr lang="it-IT" b="0" i="1" smtClean="0">
                          <a:latin typeface="Cambria Math"/>
                        </a:rPr>
                        <m:t>,</m:t>
                      </m:r>
                      <m:r>
                        <a:rPr lang="it-IT" b="0" i="1" smtClean="0">
                          <a:latin typeface="Cambria Math"/>
                        </a:rPr>
                        <m:t>𝑠𝑡𝑢𝑑𝑒𝑛𝑡𝑠</m:t>
                      </m:r>
                      <m:r>
                        <a:rPr lang="it-IT" b="0" i="1" smtClean="0">
                          <a:latin typeface="Cambria Math"/>
                        </a:rPr>
                        <m:t>,</m:t>
                      </m:r>
                      <m:r>
                        <a:rPr lang="it-IT" b="0" i="1" smtClean="0">
                          <a:latin typeface="Cambria Math"/>
                        </a:rPr>
                        <m:t>𝑝𝑎𝑡𝑖𝑒𝑛𝑡𝑠</m:t>
                      </m:r>
                      <m:r>
                        <a:rPr lang="it-IT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674" y="5428857"/>
                <a:ext cx="6744859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DEFINITION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17812" y="1591170"/>
            <a:ext cx="5454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Number of international </a:t>
            </a:r>
            <a:r>
              <a:rPr lang="en-US" i="1" dirty="0" err="1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travellers</a:t>
            </a:r>
            <a:r>
              <a:rPr lang="en-US" i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is greater than the number of international </a:t>
            </a:r>
            <a:r>
              <a:rPr lang="en-US" i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tourists</a:t>
            </a:r>
            <a:endParaRPr lang="it-IT" i="1" dirty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056764" y="1002405"/>
            <a:ext cx="6963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TRAVEL VS TOURISM STATISTICS (Tourism is a subset of travel)</a:t>
            </a:r>
            <a:endParaRPr lang="it-IT" b="1" i="1" dirty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70" y="2089056"/>
            <a:ext cx="1189328" cy="79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38" y="2059244"/>
            <a:ext cx="1189127" cy="7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6854" y="2072936"/>
            <a:ext cx="1198926" cy="7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04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65450" y="1778756"/>
            <a:ext cx="11238066" cy="112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TRANSACTOR –BASED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and services for own use or give away acquired from an economy by  non residents during visits to that economy.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82" y="3512838"/>
            <a:ext cx="2007450" cy="10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82" y="3300098"/>
            <a:ext cx="1647254" cy="10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81" y="5020847"/>
            <a:ext cx="1526106" cy="10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29" y="4783149"/>
            <a:ext cx="1673156" cy="125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83" y="4155708"/>
            <a:ext cx="1885752" cy="125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51155" y="967095"/>
            <a:ext cx="2093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DEFINITION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5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" t="34491" r="-1594" b="36436"/>
          <a:stretch/>
        </p:blipFill>
        <p:spPr bwMode="auto">
          <a:xfrm>
            <a:off x="10320470" y="6293573"/>
            <a:ext cx="1686597" cy="4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51155" y="967095"/>
            <a:ext cx="4472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(Travel vs Tourism)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58350" y="181081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include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expenditure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passenger transportation</a:t>
            </a:r>
          </a:p>
          <a:p>
            <a:pPr marL="285750" indent="-285750">
              <a:buFontTx/>
              <a:buChar char="-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purchases of valuables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consumer durables (even above the customs threshold)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for resale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458350" y="406219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 includes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imputed values, such as the provision of accommodation free of charge (relatives, friends)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01" y="967095"/>
            <a:ext cx="2307228" cy="14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01" y="2566789"/>
            <a:ext cx="2243447" cy="14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28" y="4509120"/>
            <a:ext cx="2154747" cy="143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30384" y="771525"/>
            <a:ext cx="11342515" cy="19042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94255" y="224479"/>
            <a:ext cx="88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DEFINITION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58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17351</TotalTime>
  <Words>2304</Words>
  <Application>Microsoft Office PowerPoint</Application>
  <PresentationFormat>Widescreen</PresentationFormat>
  <Paragraphs>319</Paragraphs>
  <Slides>34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9" baseType="lpstr">
      <vt:lpstr>Arial Unicode MS</vt:lpstr>
      <vt:lpstr>Microsoft YaHei</vt:lpstr>
      <vt:lpstr>Arial</vt:lpstr>
      <vt:lpstr>Batang</vt:lpstr>
      <vt:lpstr>Calibri</vt:lpstr>
      <vt:lpstr>Cambria</vt:lpstr>
      <vt:lpstr>Cambria Math</vt:lpstr>
      <vt:lpstr>Lucida Sans Unicode</vt:lpstr>
      <vt:lpstr>Times New Roman</vt:lpstr>
      <vt:lpstr>Verdana</vt:lpstr>
      <vt:lpstr>Viner Hand ITC</vt:lpstr>
      <vt:lpstr>Wingdings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Carboni</dc:creator>
  <cp:lastModifiedBy>Andrea Carboni</cp:lastModifiedBy>
  <cp:revision>164</cp:revision>
  <dcterms:created xsi:type="dcterms:W3CDTF">2019-11-27T22:30:48Z</dcterms:created>
  <dcterms:modified xsi:type="dcterms:W3CDTF">2021-11-17T17:08:26Z</dcterms:modified>
</cp:coreProperties>
</file>