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6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2" r:id="rId20"/>
    <p:sldId id="273" r:id="rId21"/>
    <p:sldId id="277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7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7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4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0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9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4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C9BDE-AA0F-4AE9-A03B-250F4B22408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8C1C-D46B-4457-88DD-F087F12F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4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Nations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Agenda for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Statistics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Coordination</a:t>
            </a:r>
          </a:p>
          <a:p>
            <a:r>
              <a:rPr lang="en-US" sz="3200" dirty="0"/>
              <a:t>National Statistical System,</a:t>
            </a:r>
          </a:p>
          <a:p>
            <a:r>
              <a:rPr lang="en-US" sz="3200" dirty="0"/>
              <a:t>Global, Regional</a:t>
            </a:r>
          </a:p>
        </p:txBody>
      </p:sp>
    </p:spTree>
    <p:extLst>
      <p:ext uri="{BB962C8B-B14F-4D97-AF65-F5344CB8AC3E}">
        <p14:creationId xmlns:p14="http://schemas.microsoft.com/office/powerpoint/2010/main" val="318574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Coordination- Resource Maximization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Maximization is integral to cost effective particularly in SIDS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Coordination and GIS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GIS can be used to coordinate and modernize statistical research for detailed thematic analysis.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using GIS can coordinate and collaborate using the most appropriate software or equipment according to the needs thus maximizing resources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7492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Coordination- Resource Maximization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coordination can produce  inventories on each agency thus avoiding duplication of resources.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Resource Maximization Actions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examine effective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or existing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analysis areas where improved methodology, software and equipment can easily build capacity and become cost effective overtime</a:t>
            </a:r>
          </a:p>
        </p:txBody>
      </p:sp>
    </p:spTree>
    <p:extLst>
      <p:ext uri="{BB962C8B-B14F-4D97-AF65-F5344CB8AC3E}">
        <p14:creationId xmlns:p14="http://schemas.microsoft.com/office/powerpoint/2010/main" val="2934975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between Regional Agencies and the NSS --CARICOM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CARICOM Statistics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Coordinates the NSDS- countries have launch and produce strategy papers with adoption of recommended programs and actions and revisions where applicable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the development of the common Regional Statistics Work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Harmonisation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countries on the same page)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the CARICOM Model Statistics Bill; some countries have enacted while others have submitted to Legal authorities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Engaged in the adoption of SNA  2008 with continuous training in methodology and the compilation of accounts  in collaboration with other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including the UNSD</a:t>
            </a:r>
          </a:p>
        </p:txBody>
      </p:sp>
    </p:spTree>
    <p:extLst>
      <p:ext uri="{BB962C8B-B14F-4D97-AF65-F5344CB8AC3E}">
        <p14:creationId xmlns:p14="http://schemas.microsoft.com/office/powerpoint/2010/main" val="46265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between Regional Agencies and the NSS –CARICOM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can now produce the ROW, Total Economy and Net Lending Aggregates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Metadata for the CSME and Environmental Statistics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Coordinates the compilation of the CARICOM GEI and Caribbean Specific MDG’s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Report through training and continues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to include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(FATTS)account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Validates the regional External Trade data and provides technical assistance as necessary</a:t>
            </a:r>
          </a:p>
        </p:txBody>
      </p:sp>
    </p:spTree>
    <p:extLst>
      <p:ext uri="{BB962C8B-B14F-4D97-AF65-F5344CB8AC3E}">
        <p14:creationId xmlns:p14="http://schemas.microsoft.com/office/powerpoint/2010/main" val="223230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between Regional Agencies and the NSS –CARICOM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metadata on ICT indicators and identified core regional indicators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in SDG, Demographic Analysis, Trade In Services, National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Census Coordinated approach- support included GIS/Mapping, Common Core Questions, Methodology, Census Data Processing,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Circulation of Annual Calendar of Scheduled meetings and training by the first quarter of each year with updates as necessary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between Regional Agencies and the NSS –ECCB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ECCB provides support in the compilation of annual National Accounts and Balance of Payments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Collaborates with CARICOM and IMF CARTAC in the development of National Accounts statistics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66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Coordination between Regional </a:t>
            </a:r>
            <a:r>
              <a:rPr lang="en-US" dirty="0" smtClean="0"/>
              <a:t>and International Agencies </a:t>
            </a:r>
            <a:r>
              <a:rPr lang="en-US" dirty="0"/>
              <a:t>and the NSS –CDB/OECS/ILO/UN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CDB has supported and coordinated CPAs and have recently collaborated with the OECS to facilitate the Country Poverty Assessment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OECS /ILO have supported Labor Force Surveys and formulated the OECS generic LFS questionnaire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regional agencies have provided support in the adoption of the MPI; provided follow up on the compilation of the GEI with collaborative support from CARICOM</a:t>
            </a:r>
          </a:p>
        </p:txBody>
      </p:sp>
    </p:spTree>
    <p:extLst>
      <p:ext uri="{BB962C8B-B14F-4D97-AF65-F5344CB8AC3E}">
        <p14:creationId xmlns:p14="http://schemas.microsoft.com/office/powerpoint/2010/main" val="2273897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Coordination between Regional </a:t>
            </a:r>
            <a:r>
              <a:rPr lang="en-US" dirty="0" smtClean="0"/>
              <a:t>and International Agencies </a:t>
            </a:r>
            <a:r>
              <a:rPr lang="en-US" dirty="0"/>
              <a:t>and the NSS –UN/EU/IMF CARTAC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presents revised international classification, definitions and methodologies; also conducts training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IMF/CARTAC conducts training in GDP and BOP compilation ad methodology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provides support for modernization through acquisition of equipment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STATSCAN conducts training in collaboration with CARICOM and ECCB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13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-Recognized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that are particularly involved with economic statistics have successfully coordinated efforts in terms of training , development  of National Accounts, Balance of Payments and the various phases of the adoption of SNA 2008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Agencies:  CARICOM, ECCB, IMF/CARTAC, UN, STATSCAN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88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for Improved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Health Organization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to improve on coordination in terms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new classification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and training thereof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agencies should review the RSWP to be better informed of regional statistics activities thus  improving coordination and maximizing time and resources.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7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- communication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National statistics office has established communication and continuous coordination within its national statistical systems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sector, statutory bodies, non-government organizations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other data users and suppliers.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partners – government ministries, business establishments,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ngo’s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statutory bodies</a:t>
            </a:r>
          </a:p>
        </p:txBody>
      </p:sp>
    </p:spTree>
    <p:extLst>
      <p:ext uri="{BB962C8B-B14F-4D97-AF65-F5344CB8AC3E}">
        <p14:creationId xmlns:p14="http://schemas.microsoft.com/office/powerpoint/2010/main" val="1700378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CARICOM Statistics plays a major role in coordinative efforts: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training; statistical development programs; modernization; harmonization of programs with regional and international agencies; data validation (particularly in National Accounts, External Trade),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of databases (Population and Housing Census, External Trade)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at the highest level of governments (the Regional Action Plan for Statistics presented by the Director, Regional Statistics was adopted at the July 2016 CARICOM heads of Governments  meeting).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quantitative and qualitative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Censuses, MDGs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3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Circulation of Reports of meetings attended on behalf of the Region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CARICOM Statistics is the main agency coordinating global and regional development of statistics at the wider CARICOM level.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16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1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– National Statistical Systems (NSS)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main  elements of Coordination in National Statistical Systems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1.   Validation (reliable reporting)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2.    Participation (incl. collaboration, ownership, stakeholder       empowerment)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3.    Harmonization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4.     Resource maximization (incl. cost effectiveness,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modernisation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0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– Validation NSS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Validation- Main actions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a)  Data partners collaborate in reviewing qualitative analysis of topical studies relative to their expertise particularly within the social sector;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b) Comparative analysis are examined and validated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c)  Concepts and definitions are scrutinized for comparability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d)  Administrative sources are checked for consistencies and comparative data and in some cases investigated where inconsistencies arise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e) Footnotes  can clarify unusual trends or slight variations 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(this assists reliable and sound analysis of such data)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1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1325563"/>
          </a:xfrm>
        </p:spPr>
        <p:txBody>
          <a:bodyPr/>
          <a:lstStyle/>
          <a:p>
            <a:r>
              <a:rPr lang="en-US" dirty="0"/>
              <a:t>Coordination – Participation NSS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Participation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a)   stakeholder consultation are conducted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participation, inform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procedures,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of activities;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transfer and resource sharing (expertise, equipment, etc.)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method of data empowerment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method provides opportunity for review of quantitative and qualitative analysis;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sources can be  reviewed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recommended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accurate reporting.</a:t>
            </a:r>
          </a:p>
        </p:txBody>
      </p:sp>
    </p:spTree>
    <p:extLst>
      <p:ext uri="{BB962C8B-B14F-4D97-AF65-F5344CB8AC3E}">
        <p14:creationId xmlns:p14="http://schemas.microsoft.com/office/powerpoint/2010/main" val="117828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-Participation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 Level Participation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d)  Includes participation at the highest level of Offices- thereby assisting in identifying influential support and champions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the process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 for statistical programs.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level participation adds knowledge and awareness of statistical procedures, methodology and statistical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8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Coordination-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Dissemination of reports to data partners and other key stakeholders builds greater awareness of the work of the NSS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 input into the final product thus increasing the opportunity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 in future data collection.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data partners should be given the opportunity to be educated on statistical legislation and become aware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data demand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governing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laws. This will enable 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data submission and build further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7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Coordination- Participation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MOUs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Establishing MOUs increases participation in the statistical process; builds partnership and guarantees the data submission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6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Coordination- Harmonization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Harmonization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and definitions-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harmonized for regional and global comparability and to facilitate data validation and reliable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b)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provided and adopted for accuracy and comparability- ISIC Rev. 4, ISCO 2008, ISCED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On the national level Business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establishments code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harmonized by all agencies, Inland Revenue, Customs, Statistics, Social Security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 Areas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harmonized on the national level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486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1279</Words>
  <Application>Microsoft Office PowerPoint</Application>
  <PresentationFormat>Widescreen</PresentationFormat>
  <Paragraphs>129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United Nations Workshop Transformation Agenda for  Official Statistics </vt:lpstr>
      <vt:lpstr>Coordination</vt:lpstr>
      <vt:lpstr>Coordination – National Statistical Systems (NSS)</vt:lpstr>
      <vt:lpstr>Coordination – Validation NSS cont’d</vt:lpstr>
      <vt:lpstr>Coordination – Participation NSS cont’d</vt:lpstr>
      <vt:lpstr>Coordination -Participation</vt:lpstr>
      <vt:lpstr>Coordination- Participation</vt:lpstr>
      <vt:lpstr>Coordination- Participation cont’d</vt:lpstr>
      <vt:lpstr>Coordination- Harmonization</vt:lpstr>
      <vt:lpstr>Coordination- Resource Maximization </vt:lpstr>
      <vt:lpstr>Coordination- Resource Maximization</vt:lpstr>
      <vt:lpstr>Coordination between Regional Agencies and the NSS --CARICOM</vt:lpstr>
      <vt:lpstr>Coordination between Regional Agencies and the NSS –CARICOM cont’d</vt:lpstr>
      <vt:lpstr>Coordination between Regional Agencies and the NSS –CARICOM cont’d</vt:lpstr>
      <vt:lpstr>Coordination between Regional Agencies and the NSS –ECCB</vt:lpstr>
      <vt:lpstr>Coordination between Regional and International Agencies and the NSS –CDB/OECS/ILO/UN</vt:lpstr>
      <vt:lpstr>Coordination between Regional and International Agencies and the NSS –UN/EU/IMF CARTAC</vt:lpstr>
      <vt:lpstr>Coordination -Recognized Efforts</vt:lpstr>
      <vt:lpstr>Area for Improved Coordination</vt:lpstr>
      <vt:lpstr>Conclusion</vt:lpstr>
      <vt:lpstr>Conclusion</vt:lpstr>
      <vt:lpstr>Coordination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Coordination  National Statistical System, Global, Regional</dc:title>
  <dc:creator>Statistics</dc:creator>
  <cp:lastModifiedBy>Statistics</cp:lastModifiedBy>
  <cp:revision>33</cp:revision>
  <dcterms:created xsi:type="dcterms:W3CDTF">2016-09-06T00:49:04Z</dcterms:created>
  <dcterms:modified xsi:type="dcterms:W3CDTF">2016-09-06T19:22:41Z</dcterms:modified>
</cp:coreProperties>
</file>