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2" r:id="rId2"/>
    <p:sldId id="323" r:id="rId3"/>
    <p:sldId id="324" r:id="rId4"/>
    <p:sldId id="311" r:id="rId5"/>
    <p:sldId id="260" r:id="rId6"/>
    <p:sldId id="312" r:id="rId7"/>
    <p:sldId id="313" r:id="rId8"/>
    <p:sldId id="326" r:id="rId9"/>
    <p:sldId id="306" r:id="rId10"/>
    <p:sldId id="316" r:id="rId11"/>
    <p:sldId id="320" r:id="rId12"/>
    <p:sldId id="318" r:id="rId13"/>
    <p:sldId id="321" r:id="rId14"/>
    <p:sldId id="284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47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lementina" initials="MOU [7]" lastIdx="1" clrIdx="6">
    <p:extLst>
      <p:ext uri="{19B8F6BF-5375-455C-9EA6-DF929625EA0E}">
        <p15:presenceInfo xmlns="" xmlns:p15="http://schemas.microsoft.com/office/powerpoint/2012/main" userId="" providerId=""/>
      </p:ext>
    </p:extLst>
  </p:cmAuthor>
  <p:cmAuthor id="1" name="Clementina" initials="MOU" lastIdx="1" clrIdx="0">
    <p:extLst>
      <p:ext uri="{19B8F6BF-5375-455C-9EA6-DF929625EA0E}">
        <p15:presenceInfo xmlns="" xmlns:p15="http://schemas.microsoft.com/office/powerpoint/2012/main" userId="" providerId=""/>
      </p:ext>
    </p:extLst>
  </p:cmAuthor>
  <p:cmAuthor id="8" name="Clementina" initials="MOU [8]" lastIdx="1" clrIdx="7">
    <p:extLst>
      <p:ext uri="{19B8F6BF-5375-455C-9EA6-DF929625EA0E}">
        <p15:presenceInfo xmlns="" xmlns:p15="http://schemas.microsoft.com/office/powerpoint/2012/main" userId="" providerId=""/>
      </p:ext>
    </p:extLst>
  </p:cmAuthor>
  <p:cmAuthor id="2" name="Clementina" initials="MOU [2]" lastIdx="2" clrIdx="1">
    <p:extLst>
      <p:ext uri="{19B8F6BF-5375-455C-9EA6-DF929625EA0E}">
        <p15:presenceInfo xmlns="" xmlns:p15="http://schemas.microsoft.com/office/powerpoint/2012/main" userId="" providerId=""/>
      </p:ext>
    </p:extLst>
  </p:cmAuthor>
  <p:cmAuthor id="9" name="Clementina" initials="MOU [9]" lastIdx="1" clrIdx="8">
    <p:extLst>
      <p:ext uri="{19B8F6BF-5375-455C-9EA6-DF929625EA0E}">
        <p15:presenceInfo xmlns="" xmlns:p15="http://schemas.microsoft.com/office/powerpoint/2012/main" userId="" providerId=""/>
      </p:ext>
    </p:extLst>
  </p:cmAuthor>
  <p:cmAuthor id="3" name="Clementina" initials="MOU [3]" lastIdx="1" clrIdx="2">
    <p:extLst>
      <p:ext uri="{19B8F6BF-5375-455C-9EA6-DF929625EA0E}">
        <p15:presenceInfo xmlns="" xmlns:p15="http://schemas.microsoft.com/office/powerpoint/2012/main" userId="" providerId=""/>
      </p:ext>
    </p:extLst>
  </p:cmAuthor>
  <p:cmAuthor id="10" name="Clementina" initials="MOU [10]" lastIdx="1" clrIdx="9">
    <p:extLst>
      <p:ext uri="{19B8F6BF-5375-455C-9EA6-DF929625EA0E}">
        <p15:presenceInfo xmlns="" xmlns:p15="http://schemas.microsoft.com/office/powerpoint/2012/main" userId="" providerId=""/>
      </p:ext>
    </p:extLst>
  </p:cmAuthor>
  <p:cmAuthor id="4" name="Clementina" initials="MOU [4]" lastIdx="1" clrIdx="3">
    <p:extLst>
      <p:ext uri="{19B8F6BF-5375-455C-9EA6-DF929625EA0E}">
        <p15:presenceInfo xmlns="" xmlns:p15="http://schemas.microsoft.com/office/powerpoint/2012/main" userId="" providerId=""/>
      </p:ext>
    </p:extLst>
  </p:cmAuthor>
  <p:cmAuthor id="5" name="Clementina" initials="MOU [5]" lastIdx="1" clrIdx="4">
    <p:extLst>
      <p:ext uri="{19B8F6BF-5375-455C-9EA6-DF929625EA0E}">
        <p15:presenceInfo xmlns="" xmlns:p15="http://schemas.microsoft.com/office/powerpoint/2012/main" userId="" providerId=""/>
      </p:ext>
    </p:extLst>
  </p:cmAuthor>
  <p:cmAuthor id="6" name="Clementina" initials="MOU [6]" lastIdx="2" clrIdx="5">
    <p:extLst>
      <p:ext uri="{19B8F6BF-5375-455C-9EA6-DF929625EA0E}">
        <p15:presenceInfo xmlns=""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3A2B"/>
    <a:srgbClr val="E2CCCD"/>
    <a:srgbClr val="C40000"/>
    <a:srgbClr val="A40000"/>
    <a:srgbClr val="B00000"/>
    <a:srgbClr val="AB2328"/>
    <a:srgbClr val="CCFF99"/>
    <a:srgbClr val="660033"/>
    <a:srgbClr val="FF00FF"/>
    <a:srgbClr val="FEFBF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876" autoAdjust="0"/>
    <p:restoredTop sz="92049" autoAdjust="0"/>
  </p:normalViewPr>
  <p:slideViewPr>
    <p:cSldViewPr>
      <p:cViewPr varScale="1">
        <p:scale>
          <a:sx n="84" d="100"/>
          <a:sy n="84" d="100"/>
        </p:scale>
        <p:origin x="-1434" y="-78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B7196-59A1-4D0A-B64D-F8236431D7AB}" type="doc">
      <dgm:prSet loTypeId="urn:microsoft.com/office/officeart/2005/8/layout/orgChart1" loCatId="hierarchy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en-MY"/>
        </a:p>
      </dgm:t>
    </dgm:pt>
    <dgm:pt modelId="{50E4FE89-DA86-490D-9078-0F5AC461C869}">
      <dgm:prSet phldrT="[Text]" custT="1"/>
      <dgm:spPr>
        <a:solidFill>
          <a:srgbClr val="C00000">
            <a:alpha val="80000"/>
          </a:srgbClr>
        </a:solidFill>
      </dgm:spPr>
      <dgm:t>
        <a:bodyPr/>
        <a:lstStyle/>
        <a:p>
          <a:r>
            <a:rPr lang="en-US" sz="1600" b="1" dirty="0" smtClean="0">
              <a:latin typeface="+mj-lt"/>
              <a:cs typeface="Times New Roman" pitchFamily="18" charset="0"/>
            </a:rPr>
            <a:t>Financial System</a:t>
          </a:r>
          <a:endParaRPr lang="en-MY" sz="1600" b="1" dirty="0">
            <a:latin typeface="+mj-lt"/>
            <a:cs typeface="Times New Roman" pitchFamily="18" charset="0"/>
          </a:endParaRPr>
        </a:p>
      </dgm:t>
    </dgm:pt>
    <dgm:pt modelId="{56489DE7-D4ED-4750-AAF7-AB448922CDE6}" type="parTrans" cxnId="{7D62797C-719B-46D7-B28B-49EDEED458E5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3ECC362A-A334-4CF7-9801-3A01C86EDF82}" type="sibTrans" cxnId="{7D62797C-719B-46D7-B28B-49EDEED458E5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0B284279-3E4E-404B-966B-F725F55E7D6F}">
      <dgm:prSet phldrT="[Text]" custT="1"/>
      <dgm:spPr/>
      <dgm:t>
        <a:bodyPr/>
        <a:lstStyle/>
        <a:p>
          <a:r>
            <a:rPr lang="tr-TR" sz="1400" b="1" dirty="0" err="1" smtClean="0">
              <a:latin typeface="+mj-lt"/>
              <a:cs typeface="Times New Roman" pitchFamily="18" charset="0"/>
            </a:rPr>
            <a:t>Consumer</a:t>
          </a:r>
          <a:r>
            <a:rPr lang="tr-TR" sz="1400" b="1" dirty="0" smtClean="0">
              <a:latin typeface="+mj-lt"/>
              <a:cs typeface="Times New Roman" pitchFamily="18" charset="0"/>
            </a:rPr>
            <a:t> </a:t>
          </a:r>
          <a:r>
            <a:rPr lang="tr-TR" sz="1400" b="1" dirty="0" err="1" smtClean="0">
              <a:latin typeface="+mj-lt"/>
              <a:cs typeface="Times New Roman" pitchFamily="18" charset="0"/>
            </a:rPr>
            <a:t>Finance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5DD18482-5064-4909-A721-4C688DC78DDE}" type="parTrans" cxnId="{E53DE056-C96B-48A4-98EC-4765781DC1B1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BC7C7960-5C08-4DFF-9DAF-FA9BF07031A6}" type="sibTrans" cxnId="{E53DE056-C96B-48A4-98EC-4765781DC1B1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1B9FD6A1-64D6-4C10-94CA-DB809772BFB0}">
      <dgm:prSet phldrT="[Text]" custT="1"/>
      <dgm:spPr>
        <a:solidFill>
          <a:srgbClr val="C00000">
            <a:alpha val="70000"/>
          </a:srgbClr>
        </a:solidFill>
      </dgm:spPr>
      <dgm:t>
        <a:bodyPr/>
        <a:lstStyle/>
        <a:p>
          <a:r>
            <a:rPr lang="en-US" sz="1400" b="1" dirty="0" smtClean="0">
              <a:latin typeface="+mj-lt"/>
              <a:cs typeface="Times New Roman" pitchFamily="18" charset="0"/>
            </a:rPr>
            <a:t>Capital Market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C6EA9A87-6BCC-4CAC-A80C-B7FF6D26E038}" type="parTrans" cxnId="{7ECBF3FD-BC35-4283-9F80-C210E629C0AE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97AF5CF4-CEC1-45D8-B74E-7043EBAAC450}" type="sibTrans" cxnId="{7ECBF3FD-BC35-4283-9F80-C210E629C0AE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1523420C-31B5-445B-B39A-19C4AB89DAB7}">
      <dgm:prSet phldrT="[Text]" custT="1"/>
      <dgm:spPr>
        <a:solidFill>
          <a:srgbClr val="C00000">
            <a:alpha val="70000"/>
          </a:srgbClr>
        </a:solidFill>
      </dgm:spPr>
      <dgm:t>
        <a:bodyPr/>
        <a:lstStyle/>
        <a:p>
          <a:r>
            <a:rPr lang="en-US" sz="1400" b="1" dirty="0" smtClean="0">
              <a:latin typeface="+mj-lt"/>
              <a:cs typeface="Times New Roman" pitchFamily="18" charset="0"/>
            </a:rPr>
            <a:t>Non-Bank Financial </a:t>
          </a:r>
          <a:r>
            <a:rPr lang="en-US" sz="1400" b="1" noProof="0" dirty="0" smtClean="0">
              <a:latin typeface="+mj-lt"/>
              <a:cs typeface="Times New Roman" pitchFamily="18" charset="0"/>
            </a:rPr>
            <a:t>Institutions</a:t>
          </a:r>
          <a:endParaRPr lang="en-US" sz="1400" b="1" noProof="0" dirty="0">
            <a:latin typeface="+mj-lt"/>
            <a:cs typeface="Times New Roman" pitchFamily="18" charset="0"/>
          </a:endParaRPr>
        </a:p>
      </dgm:t>
    </dgm:pt>
    <dgm:pt modelId="{6296F494-54B9-448B-A46A-7D1F8203019D}" type="parTrans" cxnId="{8DAC8E88-5070-4029-B98E-CC2FBEC43F72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BF1F2233-7CD9-492C-830A-CEA37AAE89CF}" type="sibTrans" cxnId="{8DAC8E88-5070-4029-B98E-CC2FBEC43F72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5C490E81-12E8-470B-9EC3-7B7E2E14EA71}">
      <dgm:prSet phldrT="[Text]" custT="1"/>
      <dgm:spPr/>
      <dgm:t>
        <a:bodyPr/>
        <a:lstStyle/>
        <a:p>
          <a:r>
            <a:rPr lang="tr-TR" sz="1400" b="1" dirty="0" smtClean="0">
              <a:latin typeface="+mj-lt"/>
              <a:cs typeface="Times New Roman" pitchFamily="18" charset="0"/>
            </a:rPr>
            <a:t>Leasing </a:t>
          </a:r>
          <a:r>
            <a:rPr lang="tr-TR" sz="1400" b="1" dirty="0" err="1" smtClean="0">
              <a:latin typeface="+mj-lt"/>
              <a:cs typeface="Times New Roman" pitchFamily="18" charset="0"/>
            </a:rPr>
            <a:t>Companies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DC3B945F-8B13-4538-B841-6AA31439C122}" type="parTrans" cxnId="{04E43849-5612-45AA-8592-07A60BF4AAFE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EDE10260-0358-443A-853B-DBCAF9E9AA95}" type="sibTrans" cxnId="{04E43849-5612-45AA-8592-07A60BF4AAFE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BA651F79-8F01-4B19-A44A-445645F76023}">
      <dgm:prSet phldrT="[Text]" custT="1"/>
      <dgm:spPr/>
      <dgm:t>
        <a:bodyPr/>
        <a:lstStyle/>
        <a:p>
          <a:r>
            <a:rPr lang="tr-TR" sz="1400" b="1" dirty="0" err="1" smtClean="0">
              <a:latin typeface="+mj-lt"/>
              <a:cs typeface="Times New Roman" pitchFamily="18" charset="0"/>
            </a:rPr>
            <a:t>Factoring</a:t>
          </a:r>
          <a:r>
            <a:rPr lang="tr-TR" sz="1400" b="1" dirty="0" smtClean="0">
              <a:latin typeface="+mj-lt"/>
              <a:cs typeface="Times New Roman" pitchFamily="18" charset="0"/>
            </a:rPr>
            <a:t> </a:t>
          </a:r>
          <a:r>
            <a:rPr lang="tr-TR" sz="1400" b="1" dirty="0" err="1" smtClean="0">
              <a:latin typeface="+mj-lt"/>
              <a:cs typeface="Times New Roman" pitchFamily="18" charset="0"/>
            </a:rPr>
            <a:t>Companies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C8B3F03E-2485-46AA-8ED1-A2018037D1EC}" type="parTrans" cxnId="{C3367475-C568-42DE-AA4B-CBDD3D9807E8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EE9A7D3D-C8BF-4042-84E0-C5FE8C46BC91}" type="sibTrans" cxnId="{C3367475-C568-42DE-AA4B-CBDD3D9807E8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383682EC-6D14-480E-A8DE-97C6C26D6820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  <a:cs typeface="Times New Roman" pitchFamily="18" charset="0"/>
            </a:rPr>
            <a:t>Stock / Equity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F39B5F4A-3D08-4C3E-9988-1995E109A88C}" type="parTrans" cxnId="{74E92B9B-061F-4C21-937F-BA60A8EAB095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88DF1A51-052E-4826-87F4-46F8593914F0}" type="sibTrans" cxnId="{74E92B9B-061F-4C21-937F-BA60A8EAB095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09F363D2-0686-4BDB-BC5F-A89474BD2FF1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  <a:cs typeface="Times New Roman" pitchFamily="18" charset="0"/>
            </a:rPr>
            <a:t>Bond</a:t>
          </a:r>
          <a:r>
            <a:rPr lang="tr-TR" sz="1400" b="1" dirty="0" smtClean="0">
              <a:latin typeface="+mj-lt"/>
              <a:cs typeface="Times New Roman" pitchFamily="18" charset="0"/>
            </a:rPr>
            <a:t>s </a:t>
          </a:r>
          <a:r>
            <a:rPr lang="en-US" sz="1400" b="1" dirty="0" smtClean="0">
              <a:latin typeface="+mj-lt"/>
              <a:cs typeface="Times New Roman" pitchFamily="18" charset="0"/>
            </a:rPr>
            <a:t>&amp; </a:t>
          </a:r>
          <a:r>
            <a:rPr lang="en-US" sz="1400" b="1" dirty="0" err="1" smtClean="0">
              <a:latin typeface="+mj-lt"/>
              <a:cs typeface="Times New Roman" pitchFamily="18" charset="0"/>
            </a:rPr>
            <a:t>Sukuk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DBE7D875-E365-4F70-AAAB-A17397D3214B}" type="parTrans" cxnId="{5AB746AE-A636-4272-B99B-63FC09ED705F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EA013C28-E0B6-471A-BCCB-34D5E9F32894}" type="sibTrans" cxnId="{5AB746AE-A636-4272-B99B-63FC09ED705F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C1070608-DCB8-4043-A6D2-353F049D96CD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  <a:cs typeface="Times New Roman" pitchFamily="18" charset="0"/>
            </a:rPr>
            <a:t>Derivatives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28CADA8C-BBB9-4A7F-B84D-77013AD43F43}" type="parTrans" cxnId="{D8E68592-7625-40E7-A66E-90CFD0F6E9DD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7E34D82D-1E76-4E19-9902-ACE203B31D5F}" type="sibTrans" cxnId="{D8E68592-7625-40E7-A66E-90CFD0F6E9DD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AFB55130-5BA2-443B-949F-CD28D565868E}">
      <dgm:prSet phldrT="[Text]" custT="1"/>
      <dgm:spPr>
        <a:solidFill>
          <a:srgbClr val="C00000">
            <a:alpha val="70000"/>
          </a:srgbClr>
        </a:solidFill>
      </dgm:spPr>
      <dgm:t>
        <a:bodyPr/>
        <a:lstStyle/>
        <a:p>
          <a:r>
            <a:rPr lang="en-US" sz="1200" b="1" dirty="0" smtClean="0">
              <a:latin typeface="+mj-lt"/>
              <a:cs typeface="Times New Roman" pitchFamily="18" charset="0"/>
            </a:rPr>
            <a:t>Banking </a:t>
          </a:r>
          <a:r>
            <a:rPr lang="tr-TR" sz="1200" b="1" dirty="0" err="1" smtClean="0">
              <a:latin typeface="+mn-lt"/>
              <a:cs typeface="Times New Roman" pitchFamily="18" charset="0"/>
            </a:rPr>
            <a:t>Institutions</a:t>
          </a:r>
          <a:endParaRPr lang="en-MY" sz="1200" b="1" dirty="0">
            <a:latin typeface="+mn-lt"/>
            <a:cs typeface="Times New Roman" pitchFamily="18" charset="0"/>
          </a:endParaRPr>
        </a:p>
      </dgm:t>
    </dgm:pt>
    <dgm:pt modelId="{C93BA291-3DD0-4A2D-B374-27A8D718F116}" type="parTrans" cxnId="{43A7AC67-EDB5-4833-A9EC-E9FAE5D85288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074AB14E-D4C2-4B19-97BC-4F04D2661310}" type="sibTrans" cxnId="{43A7AC67-EDB5-4833-A9EC-E9FAE5D85288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60696305-410F-4808-841C-57E8CC8F93E1}">
      <dgm:prSet phldrT="[Text]" custT="1"/>
      <dgm:spPr/>
      <dgm:t>
        <a:bodyPr/>
        <a:lstStyle/>
        <a:p>
          <a:r>
            <a:rPr lang="tr-TR" sz="1400" b="1" dirty="0" smtClean="0">
              <a:latin typeface="+mj-lt"/>
              <a:cs typeface="Times New Roman" pitchFamily="18" charset="0"/>
            </a:rPr>
            <a:t>CBRT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A28F9D66-B61B-473A-B592-4CFB9F78972A}" type="parTrans" cxnId="{572FD1C0-D8A3-4CCD-9D47-E94F610C7F78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A02E9139-F98C-4D38-B5B8-87A444BF3879}" type="sibTrans" cxnId="{572FD1C0-D8A3-4CCD-9D47-E94F610C7F78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C43968C3-1707-4AA0-B2C6-81B0BD046E4C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  <a:cs typeface="Times New Roman" pitchFamily="18" charset="0"/>
            </a:rPr>
            <a:t>Banking Institutions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2AA179E5-84BF-4619-9270-1836449E1611}" type="parTrans" cxnId="{4EFCFB58-F8E0-41BF-8526-9A8BFA21A326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9F380F27-27C8-4700-9D11-FA58C6348AE9}" type="sibTrans" cxnId="{4EFCFB58-F8E0-41BF-8526-9A8BFA21A326}">
      <dgm:prSet/>
      <dgm:spPr/>
      <dgm:t>
        <a:bodyPr/>
        <a:lstStyle/>
        <a:p>
          <a:endParaRPr lang="en-MY" sz="1000" b="1">
            <a:latin typeface="+mj-lt"/>
            <a:cs typeface="Times New Roman" pitchFamily="18" charset="0"/>
          </a:endParaRPr>
        </a:p>
      </dgm:t>
    </dgm:pt>
    <dgm:pt modelId="{7FD2740D-4746-46EA-AC7B-0ACBAA71D4DD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  <a:cs typeface="Times New Roman" pitchFamily="18" charset="0"/>
            </a:rPr>
            <a:t>Conventional</a:t>
          </a:r>
          <a:r>
            <a:rPr lang="tr-TR" sz="1400" b="1" dirty="0" smtClean="0">
              <a:latin typeface="+mj-lt"/>
              <a:cs typeface="Times New Roman" pitchFamily="18" charset="0"/>
            </a:rPr>
            <a:t> </a:t>
          </a:r>
          <a:r>
            <a:rPr lang="en-US" sz="1400" b="1" noProof="0" dirty="0" smtClean="0">
              <a:latin typeface="+mj-lt"/>
              <a:cs typeface="Times New Roman" pitchFamily="18" charset="0"/>
            </a:rPr>
            <a:t>Banks</a:t>
          </a:r>
          <a:endParaRPr lang="en-US" sz="1400" b="1" noProof="0" dirty="0">
            <a:latin typeface="+mj-lt"/>
            <a:cs typeface="Times New Roman" pitchFamily="18" charset="0"/>
          </a:endParaRPr>
        </a:p>
      </dgm:t>
    </dgm:pt>
    <dgm:pt modelId="{AE0D99A5-DAAB-43C1-90E2-7DE30AEBCF58}" type="parTrans" cxnId="{1C770448-78DD-4F81-AF2C-833C663FE462}">
      <dgm:prSet/>
      <dgm:spPr/>
      <dgm:t>
        <a:bodyPr/>
        <a:lstStyle/>
        <a:p>
          <a:endParaRPr lang="en-MY" sz="1000" b="1">
            <a:latin typeface="+mj-lt"/>
          </a:endParaRPr>
        </a:p>
      </dgm:t>
    </dgm:pt>
    <dgm:pt modelId="{166EEED0-1CBA-4D09-A254-C7BF20BD196D}" type="sibTrans" cxnId="{1C770448-78DD-4F81-AF2C-833C663FE462}">
      <dgm:prSet/>
      <dgm:spPr/>
      <dgm:t>
        <a:bodyPr/>
        <a:lstStyle/>
        <a:p>
          <a:endParaRPr lang="en-MY" sz="1000" b="1">
            <a:latin typeface="+mj-lt"/>
          </a:endParaRPr>
        </a:p>
      </dgm:t>
    </dgm:pt>
    <dgm:pt modelId="{76ADD7A6-8B60-4470-AF21-C98CA7BCE9F9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  <a:cs typeface="Times New Roman" pitchFamily="18" charset="0"/>
            </a:rPr>
            <a:t>Islamic Banks</a:t>
          </a:r>
          <a:endParaRPr lang="en-MY" sz="1400" b="1" dirty="0">
            <a:latin typeface="+mj-lt"/>
            <a:cs typeface="Times New Roman" pitchFamily="18" charset="0"/>
          </a:endParaRPr>
        </a:p>
      </dgm:t>
    </dgm:pt>
    <dgm:pt modelId="{445E445E-4904-4AD8-BFE4-ACBF4BFAEA31}" type="parTrans" cxnId="{FA05FF5C-C60A-4134-855B-96990A16A220}">
      <dgm:prSet/>
      <dgm:spPr/>
      <dgm:t>
        <a:bodyPr/>
        <a:lstStyle/>
        <a:p>
          <a:endParaRPr lang="en-MY" sz="1000" b="1">
            <a:latin typeface="+mj-lt"/>
          </a:endParaRPr>
        </a:p>
      </dgm:t>
    </dgm:pt>
    <dgm:pt modelId="{C8E9A7F0-5403-408C-AFFF-3DE217854D22}" type="sibTrans" cxnId="{FA05FF5C-C60A-4134-855B-96990A16A220}">
      <dgm:prSet/>
      <dgm:spPr/>
      <dgm:t>
        <a:bodyPr/>
        <a:lstStyle/>
        <a:p>
          <a:endParaRPr lang="en-MY" sz="1000" b="1">
            <a:latin typeface="+mj-lt"/>
          </a:endParaRPr>
        </a:p>
      </dgm:t>
    </dgm:pt>
    <dgm:pt modelId="{1739F146-695A-4793-B11C-002D6450A9A1}" type="pres">
      <dgm:prSet presAssocID="{25EB7196-59A1-4D0A-B64D-F8236431D7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1BA328FF-76E5-4E2C-ADD5-8A37D27F4740}" type="pres">
      <dgm:prSet presAssocID="{50E4FE89-DA86-490D-9078-0F5AC461C869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F17DD23D-C8F1-4252-8A65-D9E4F96B6B77}" type="pres">
      <dgm:prSet presAssocID="{50E4FE89-DA86-490D-9078-0F5AC461C869}" presName="rootComposite1" presStyleCnt="0"/>
      <dgm:spPr/>
      <dgm:t>
        <a:bodyPr/>
        <a:lstStyle/>
        <a:p>
          <a:endParaRPr lang="tr-TR"/>
        </a:p>
      </dgm:t>
    </dgm:pt>
    <dgm:pt modelId="{3B725217-E18C-4324-97E0-3733E8DDB086}" type="pres">
      <dgm:prSet presAssocID="{50E4FE89-DA86-490D-9078-0F5AC461C869}" presName="rootText1" presStyleLbl="node0" presStyleIdx="0" presStyleCnt="1" custAng="0" custScaleX="54185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FA681F11-5029-4765-B67B-F6E24B52D372}" type="pres">
      <dgm:prSet presAssocID="{50E4FE89-DA86-490D-9078-0F5AC461C869}" presName="rootConnector1" presStyleLbl="node1" presStyleIdx="0" presStyleCnt="0"/>
      <dgm:spPr/>
      <dgm:t>
        <a:bodyPr/>
        <a:lstStyle/>
        <a:p>
          <a:endParaRPr lang="en-MY"/>
        </a:p>
      </dgm:t>
    </dgm:pt>
    <dgm:pt modelId="{C0731E67-B024-42B5-8F32-7CCFAF6253DB}" type="pres">
      <dgm:prSet presAssocID="{50E4FE89-DA86-490D-9078-0F5AC461C869}" presName="hierChild2" presStyleCnt="0"/>
      <dgm:spPr/>
      <dgm:t>
        <a:bodyPr/>
        <a:lstStyle/>
        <a:p>
          <a:endParaRPr lang="tr-TR"/>
        </a:p>
      </dgm:t>
    </dgm:pt>
    <dgm:pt modelId="{7B4DAE0C-103E-4721-A29D-DE55AAFF8C15}" type="pres">
      <dgm:prSet presAssocID="{C93BA291-3DD0-4A2D-B374-27A8D718F116}" presName="Name37" presStyleLbl="parChTrans1D2" presStyleIdx="0" presStyleCnt="3"/>
      <dgm:spPr/>
      <dgm:t>
        <a:bodyPr/>
        <a:lstStyle/>
        <a:p>
          <a:endParaRPr lang="en-MY"/>
        </a:p>
      </dgm:t>
    </dgm:pt>
    <dgm:pt modelId="{0FD4FEF5-6351-4246-8C5A-369BED57B387}" type="pres">
      <dgm:prSet presAssocID="{AFB55130-5BA2-443B-949F-CD28D565868E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DB051A7-50C8-48FE-8B04-D04E3ABDEB11}" type="pres">
      <dgm:prSet presAssocID="{AFB55130-5BA2-443B-949F-CD28D565868E}" presName="rootComposite" presStyleCnt="0"/>
      <dgm:spPr/>
      <dgm:t>
        <a:bodyPr/>
        <a:lstStyle/>
        <a:p>
          <a:endParaRPr lang="tr-TR"/>
        </a:p>
      </dgm:t>
    </dgm:pt>
    <dgm:pt modelId="{53588F8B-342E-45C4-86F9-07F03C8D6B21}" type="pres">
      <dgm:prSet presAssocID="{AFB55130-5BA2-443B-949F-CD28D565868E}" presName="rootText" presStyleLbl="node2" presStyleIdx="0" presStyleCnt="3" custScaleX="241656" custLinFactNeighborX="-6362" custLinFactNeighborY="1366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BBFC861B-30E5-4D5C-822B-1F8E9369675D}" type="pres">
      <dgm:prSet presAssocID="{AFB55130-5BA2-443B-949F-CD28D565868E}" presName="rootConnector" presStyleLbl="node2" presStyleIdx="0" presStyleCnt="3"/>
      <dgm:spPr/>
      <dgm:t>
        <a:bodyPr/>
        <a:lstStyle/>
        <a:p>
          <a:endParaRPr lang="en-MY"/>
        </a:p>
      </dgm:t>
    </dgm:pt>
    <dgm:pt modelId="{22030EC8-A88C-4242-843A-0DA86CFB2024}" type="pres">
      <dgm:prSet presAssocID="{AFB55130-5BA2-443B-949F-CD28D565868E}" presName="hierChild4" presStyleCnt="0"/>
      <dgm:spPr/>
      <dgm:t>
        <a:bodyPr/>
        <a:lstStyle/>
        <a:p>
          <a:endParaRPr lang="tr-TR"/>
        </a:p>
      </dgm:t>
    </dgm:pt>
    <dgm:pt modelId="{34252783-16BD-4EE2-9C90-8DD5D568D663}" type="pres">
      <dgm:prSet presAssocID="{A28F9D66-B61B-473A-B592-4CFB9F78972A}" presName="Name37" presStyleLbl="parChTrans1D3" presStyleIdx="0" presStyleCnt="8"/>
      <dgm:spPr/>
      <dgm:t>
        <a:bodyPr/>
        <a:lstStyle/>
        <a:p>
          <a:endParaRPr lang="en-MY"/>
        </a:p>
      </dgm:t>
    </dgm:pt>
    <dgm:pt modelId="{9E95EC86-A013-4827-B7CE-5EF5E0116CC8}" type="pres">
      <dgm:prSet presAssocID="{60696305-410F-4808-841C-57E8CC8F93E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687CE44-5E2A-401D-B0A5-AE4BAB5138F4}" type="pres">
      <dgm:prSet presAssocID="{60696305-410F-4808-841C-57E8CC8F93E1}" presName="rootComposite" presStyleCnt="0"/>
      <dgm:spPr/>
      <dgm:t>
        <a:bodyPr/>
        <a:lstStyle/>
        <a:p>
          <a:endParaRPr lang="tr-TR"/>
        </a:p>
      </dgm:t>
    </dgm:pt>
    <dgm:pt modelId="{959E7D6D-57AF-4E1D-887A-35CF5241C82D}" type="pres">
      <dgm:prSet presAssocID="{60696305-410F-4808-841C-57E8CC8F93E1}" presName="rootText" presStyleLbl="node3" presStyleIdx="0" presStyleCnt="8" custScaleX="11440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50D1BF4C-3819-4A1A-8384-B7E6F0852E24}" type="pres">
      <dgm:prSet presAssocID="{60696305-410F-4808-841C-57E8CC8F93E1}" presName="rootConnector" presStyleLbl="node3" presStyleIdx="0" presStyleCnt="8"/>
      <dgm:spPr/>
      <dgm:t>
        <a:bodyPr/>
        <a:lstStyle/>
        <a:p>
          <a:endParaRPr lang="en-MY"/>
        </a:p>
      </dgm:t>
    </dgm:pt>
    <dgm:pt modelId="{AC3727E4-2685-4437-A433-01A0AA220B23}" type="pres">
      <dgm:prSet presAssocID="{60696305-410F-4808-841C-57E8CC8F93E1}" presName="hierChild4" presStyleCnt="0"/>
      <dgm:spPr/>
      <dgm:t>
        <a:bodyPr/>
        <a:lstStyle/>
        <a:p>
          <a:endParaRPr lang="tr-TR"/>
        </a:p>
      </dgm:t>
    </dgm:pt>
    <dgm:pt modelId="{D2CDEC72-CB9B-4E19-9519-219BE6DCE456}" type="pres">
      <dgm:prSet presAssocID="{60696305-410F-4808-841C-57E8CC8F93E1}" presName="hierChild5" presStyleCnt="0"/>
      <dgm:spPr/>
      <dgm:t>
        <a:bodyPr/>
        <a:lstStyle/>
        <a:p>
          <a:endParaRPr lang="tr-TR"/>
        </a:p>
      </dgm:t>
    </dgm:pt>
    <dgm:pt modelId="{0A02199D-4CB4-4748-9F7A-191BE2A97297}" type="pres">
      <dgm:prSet presAssocID="{2AA179E5-84BF-4619-9270-1836449E1611}" presName="Name37" presStyleLbl="parChTrans1D3" presStyleIdx="1" presStyleCnt="8"/>
      <dgm:spPr/>
      <dgm:t>
        <a:bodyPr/>
        <a:lstStyle/>
        <a:p>
          <a:endParaRPr lang="en-MY"/>
        </a:p>
      </dgm:t>
    </dgm:pt>
    <dgm:pt modelId="{DC2BEDA5-641F-4607-A8D2-3E259CA6FA43}" type="pres">
      <dgm:prSet presAssocID="{C43968C3-1707-4AA0-B2C6-81B0BD046E4C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308A9045-F2D7-4015-8004-AD851427F15C}" type="pres">
      <dgm:prSet presAssocID="{C43968C3-1707-4AA0-B2C6-81B0BD046E4C}" presName="rootComposite" presStyleCnt="0"/>
      <dgm:spPr/>
      <dgm:t>
        <a:bodyPr/>
        <a:lstStyle/>
        <a:p>
          <a:endParaRPr lang="tr-TR"/>
        </a:p>
      </dgm:t>
    </dgm:pt>
    <dgm:pt modelId="{761182D5-4CC9-4DF7-BAF6-2A009FC3D536}" type="pres">
      <dgm:prSet presAssocID="{C43968C3-1707-4AA0-B2C6-81B0BD046E4C}" presName="rootText" presStyleLbl="node3" presStyleIdx="1" presStyleCnt="8" custScaleX="10107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E4CEAF07-FCDC-47DD-BED4-66A040921791}" type="pres">
      <dgm:prSet presAssocID="{C43968C3-1707-4AA0-B2C6-81B0BD046E4C}" presName="rootConnector" presStyleLbl="node3" presStyleIdx="1" presStyleCnt="8"/>
      <dgm:spPr/>
      <dgm:t>
        <a:bodyPr/>
        <a:lstStyle/>
        <a:p>
          <a:endParaRPr lang="en-MY"/>
        </a:p>
      </dgm:t>
    </dgm:pt>
    <dgm:pt modelId="{B47E3400-683A-48E7-A3C5-60D956463938}" type="pres">
      <dgm:prSet presAssocID="{C43968C3-1707-4AA0-B2C6-81B0BD046E4C}" presName="hierChild4" presStyleCnt="0"/>
      <dgm:spPr/>
      <dgm:t>
        <a:bodyPr/>
        <a:lstStyle/>
        <a:p>
          <a:endParaRPr lang="tr-TR"/>
        </a:p>
      </dgm:t>
    </dgm:pt>
    <dgm:pt modelId="{7568E1EB-C7F2-4D3F-9FA7-20DD5EC6B634}" type="pres">
      <dgm:prSet presAssocID="{AE0D99A5-DAAB-43C1-90E2-7DE30AEBCF58}" presName="Name37" presStyleLbl="parChTrans1D4" presStyleIdx="0" presStyleCnt="2"/>
      <dgm:spPr/>
      <dgm:t>
        <a:bodyPr/>
        <a:lstStyle/>
        <a:p>
          <a:endParaRPr lang="en-MY"/>
        </a:p>
      </dgm:t>
    </dgm:pt>
    <dgm:pt modelId="{4F1EBBD2-748A-4B15-832D-222ACB83D69C}" type="pres">
      <dgm:prSet presAssocID="{7FD2740D-4746-46EA-AC7B-0ACBAA71D4D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87E7B95-EA5F-4ECD-A59D-42A41C6EA181}" type="pres">
      <dgm:prSet presAssocID="{7FD2740D-4746-46EA-AC7B-0ACBAA71D4DD}" presName="rootComposite" presStyleCnt="0"/>
      <dgm:spPr/>
      <dgm:t>
        <a:bodyPr/>
        <a:lstStyle/>
        <a:p>
          <a:endParaRPr lang="tr-TR"/>
        </a:p>
      </dgm:t>
    </dgm:pt>
    <dgm:pt modelId="{00D26A37-A80E-415C-9F9D-BE089A75AB7F}" type="pres">
      <dgm:prSet presAssocID="{7FD2740D-4746-46EA-AC7B-0ACBAA71D4DD}" presName="rootText" presStyleLbl="node4" presStyleIdx="0" presStyleCnt="2" custScaleX="10724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8AC03EC-B320-46DE-9D97-033BACDC5199}" type="pres">
      <dgm:prSet presAssocID="{7FD2740D-4746-46EA-AC7B-0ACBAA71D4DD}" presName="rootConnector" presStyleLbl="node4" presStyleIdx="0" presStyleCnt="2"/>
      <dgm:spPr/>
      <dgm:t>
        <a:bodyPr/>
        <a:lstStyle/>
        <a:p>
          <a:endParaRPr lang="en-MY"/>
        </a:p>
      </dgm:t>
    </dgm:pt>
    <dgm:pt modelId="{F7C8E46A-D61C-419E-B89E-EE30A168F657}" type="pres">
      <dgm:prSet presAssocID="{7FD2740D-4746-46EA-AC7B-0ACBAA71D4DD}" presName="hierChild4" presStyleCnt="0"/>
      <dgm:spPr/>
      <dgm:t>
        <a:bodyPr/>
        <a:lstStyle/>
        <a:p>
          <a:endParaRPr lang="tr-TR"/>
        </a:p>
      </dgm:t>
    </dgm:pt>
    <dgm:pt modelId="{CD785CAE-4310-450D-A5F4-91D75F999ECD}" type="pres">
      <dgm:prSet presAssocID="{7FD2740D-4746-46EA-AC7B-0ACBAA71D4DD}" presName="hierChild5" presStyleCnt="0"/>
      <dgm:spPr/>
      <dgm:t>
        <a:bodyPr/>
        <a:lstStyle/>
        <a:p>
          <a:endParaRPr lang="tr-TR"/>
        </a:p>
      </dgm:t>
    </dgm:pt>
    <dgm:pt modelId="{D65E2862-4D7C-4BAE-9BE0-9E0031579222}" type="pres">
      <dgm:prSet presAssocID="{445E445E-4904-4AD8-BFE4-ACBF4BFAEA31}" presName="Name37" presStyleLbl="parChTrans1D4" presStyleIdx="1" presStyleCnt="2"/>
      <dgm:spPr/>
      <dgm:t>
        <a:bodyPr/>
        <a:lstStyle/>
        <a:p>
          <a:endParaRPr lang="en-MY"/>
        </a:p>
      </dgm:t>
    </dgm:pt>
    <dgm:pt modelId="{B08FEDE2-83D0-4432-8DC2-E31E99F636FE}" type="pres">
      <dgm:prSet presAssocID="{76ADD7A6-8B60-4470-AF21-C98CA7BCE9F9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F212D63F-6723-4DD0-BAD8-DEC229DD1C52}" type="pres">
      <dgm:prSet presAssocID="{76ADD7A6-8B60-4470-AF21-C98CA7BCE9F9}" presName="rootComposite" presStyleCnt="0"/>
      <dgm:spPr/>
      <dgm:t>
        <a:bodyPr/>
        <a:lstStyle/>
        <a:p>
          <a:endParaRPr lang="tr-TR"/>
        </a:p>
      </dgm:t>
    </dgm:pt>
    <dgm:pt modelId="{D70484F5-1AE3-424E-AB3F-B2E25251C873}" type="pres">
      <dgm:prSet presAssocID="{76ADD7A6-8B60-4470-AF21-C98CA7BCE9F9}" presName="rootText" presStyleLbl="node4" presStyleIdx="1" presStyleCnt="2" custScaleX="8595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3023F3FC-7994-4C48-9762-78E4C7F9680F}" type="pres">
      <dgm:prSet presAssocID="{76ADD7A6-8B60-4470-AF21-C98CA7BCE9F9}" presName="rootConnector" presStyleLbl="node4" presStyleIdx="1" presStyleCnt="2"/>
      <dgm:spPr/>
      <dgm:t>
        <a:bodyPr/>
        <a:lstStyle/>
        <a:p>
          <a:endParaRPr lang="en-MY"/>
        </a:p>
      </dgm:t>
    </dgm:pt>
    <dgm:pt modelId="{01AE22C1-965D-4165-B043-C83128FC3610}" type="pres">
      <dgm:prSet presAssocID="{76ADD7A6-8B60-4470-AF21-C98CA7BCE9F9}" presName="hierChild4" presStyleCnt="0"/>
      <dgm:spPr/>
      <dgm:t>
        <a:bodyPr/>
        <a:lstStyle/>
        <a:p>
          <a:endParaRPr lang="tr-TR"/>
        </a:p>
      </dgm:t>
    </dgm:pt>
    <dgm:pt modelId="{FDA7195F-80B4-43E9-B239-EEE14EB62D77}" type="pres">
      <dgm:prSet presAssocID="{76ADD7A6-8B60-4470-AF21-C98CA7BCE9F9}" presName="hierChild5" presStyleCnt="0"/>
      <dgm:spPr/>
      <dgm:t>
        <a:bodyPr/>
        <a:lstStyle/>
        <a:p>
          <a:endParaRPr lang="tr-TR"/>
        </a:p>
      </dgm:t>
    </dgm:pt>
    <dgm:pt modelId="{1E97436E-57DB-4345-8B71-564B634D6721}" type="pres">
      <dgm:prSet presAssocID="{C43968C3-1707-4AA0-B2C6-81B0BD046E4C}" presName="hierChild5" presStyleCnt="0"/>
      <dgm:spPr/>
      <dgm:t>
        <a:bodyPr/>
        <a:lstStyle/>
        <a:p>
          <a:endParaRPr lang="tr-TR"/>
        </a:p>
      </dgm:t>
    </dgm:pt>
    <dgm:pt modelId="{712FBECF-CF85-4F29-B707-94C8A3CF05C6}" type="pres">
      <dgm:prSet presAssocID="{AFB55130-5BA2-443B-949F-CD28D565868E}" presName="hierChild5" presStyleCnt="0"/>
      <dgm:spPr/>
      <dgm:t>
        <a:bodyPr/>
        <a:lstStyle/>
        <a:p>
          <a:endParaRPr lang="tr-TR"/>
        </a:p>
      </dgm:t>
    </dgm:pt>
    <dgm:pt modelId="{F1668E79-0BCC-491B-8CDB-72ECAC4DEF4D}" type="pres">
      <dgm:prSet presAssocID="{6296F494-54B9-448B-A46A-7D1F8203019D}" presName="Name37" presStyleLbl="parChTrans1D2" presStyleIdx="1" presStyleCnt="3"/>
      <dgm:spPr/>
      <dgm:t>
        <a:bodyPr/>
        <a:lstStyle/>
        <a:p>
          <a:endParaRPr lang="en-MY"/>
        </a:p>
      </dgm:t>
    </dgm:pt>
    <dgm:pt modelId="{2A87A87E-CEC5-4873-8C5E-D3E52E2AA3E1}" type="pres">
      <dgm:prSet presAssocID="{1523420C-31B5-445B-B39A-19C4AB89DAB7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9ED21DC-1589-480C-A7F5-8DD95A3FADC6}" type="pres">
      <dgm:prSet presAssocID="{1523420C-31B5-445B-B39A-19C4AB89DAB7}" presName="rootComposite" presStyleCnt="0"/>
      <dgm:spPr/>
      <dgm:t>
        <a:bodyPr/>
        <a:lstStyle/>
        <a:p>
          <a:endParaRPr lang="tr-TR"/>
        </a:p>
      </dgm:t>
    </dgm:pt>
    <dgm:pt modelId="{A32787B4-89D1-43FB-84AB-F5E695572A4E}" type="pres">
      <dgm:prSet presAssocID="{1523420C-31B5-445B-B39A-19C4AB89DAB7}" presName="rootText" presStyleLbl="node2" presStyleIdx="1" presStyleCnt="3" custScaleX="244958" custScaleY="11239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D663B62A-10FB-453E-ABCD-9DE068529453}" type="pres">
      <dgm:prSet presAssocID="{1523420C-31B5-445B-B39A-19C4AB89DAB7}" presName="rootConnector" presStyleLbl="node2" presStyleIdx="1" presStyleCnt="3"/>
      <dgm:spPr/>
      <dgm:t>
        <a:bodyPr/>
        <a:lstStyle/>
        <a:p>
          <a:endParaRPr lang="en-MY"/>
        </a:p>
      </dgm:t>
    </dgm:pt>
    <dgm:pt modelId="{E9AAFB2E-1FAB-406E-BCD6-74A678E30513}" type="pres">
      <dgm:prSet presAssocID="{1523420C-31B5-445B-B39A-19C4AB89DAB7}" presName="hierChild4" presStyleCnt="0"/>
      <dgm:spPr/>
      <dgm:t>
        <a:bodyPr/>
        <a:lstStyle/>
        <a:p>
          <a:endParaRPr lang="tr-TR"/>
        </a:p>
      </dgm:t>
    </dgm:pt>
    <dgm:pt modelId="{E643AFAC-263E-46A8-A271-7E5DF95035C0}" type="pres">
      <dgm:prSet presAssocID="{5DD18482-5064-4909-A721-4C688DC78DDE}" presName="Name37" presStyleLbl="parChTrans1D3" presStyleIdx="2" presStyleCnt="8"/>
      <dgm:spPr/>
      <dgm:t>
        <a:bodyPr/>
        <a:lstStyle/>
        <a:p>
          <a:endParaRPr lang="en-MY"/>
        </a:p>
      </dgm:t>
    </dgm:pt>
    <dgm:pt modelId="{E27762F6-9CBC-45C3-B6E4-A6E35D08F947}" type="pres">
      <dgm:prSet presAssocID="{0B284279-3E4E-404B-966B-F725F55E7D6F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B7A6456-D806-4D55-A90B-9810EB269518}" type="pres">
      <dgm:prSet presAssocID="{0B284279-3E4E-404B-966B-F725F55E7D6F}" presName="rootComposite" presStyleCnt="0"/>
      <dgm:spPr/>
      <dgm:t>
        <a:bodyPr/>
        <a:lstStyle/>
        <a:p>
          <a:endParaRPr lang="tr-TR"/>
        </a:p>
      </dgm:t>
    </dgm:pt>
    <dgm:pt modelId="{4D85AB23-D6AA-4426-81FA-B620B51B2B5C}" type="pres">
      <dgm:prSet presAssocID="{0B284279-3E4E-404B-966B-F725F55E7D6F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00B93D5C-7980-4D7B-90DC-E9225D8D0E2A}" type="pres">
      <dgm:prSet presAssocID="{0B284279-3E4E-404B-966B-F725F55E7D6F}" presName="rootConnector" presStyleLbl="node3" presStyleIdx="2" presStyleCnt="8"/>
      <dgm:spPr/>
      <dgm:t>
        <a:bodyPr/>
        <a:lstStyle/>
        <a:p>
          <a:endParaRPr lang="en-MY"/>
        </a:p>
      </dgm:t>
    </dgm:pt>
    <dgm:pt modelId="{88C1B3F1-A589-419B-98A2-D36283EEF45B}" type="pres">
      <dgm:prSet presAssocID="{0B284279-3E4E-404B-966B-F725F55E7D6F}" presName="hierChild4" presStyleCnt="0"/>
      <dgm:spPr/>
      <dgm:t>
        <a:bodyPr/>
        <a:lstStyle/>
        <a:p>
          <a:endParaRPr lang="tr-TR"/>
        </a:p>
      </dgm:t>
    </dgm:pt>
    <dgm:pt modelId="{90CF2FA5-B10C-4718-9204-087D3203F825}" type="pres">
      <dgm:prSet presAssocID="{0B284279-3E4E-404B-966B-F725F55E7D6F}" presName="hierChild5" presStyleCnt="0"/>
      <dgm:spPr/>
      <dgm:t>
        <a:bodyPr/>
        <a:lstStyle/>
        <a:p>
          <a:endParaRPr lang="tr-TR"/>
        </a:p>
      </dgm:t>
    </dgm:pt>
    <dgm:pt modelId="{0FD8421C-9692-433F-B71F-D40949699BFB}" type="pres">
      <dgm:prSet presAssocID="{DC3B945F-8B13-4538-B841-6AA31439C122}" presName="Name37" presStyleLbl="parChTrans1D3" presStyleIdx="3" presStyleCnt="8"/>
      <dgm:spPr/>
      <dgm:t>
        <a:bodyPr/>
        <a:lstStyle/>
        <a:p>
          <a:endParaRPr lang="en-MY"/>
        </a:p>
      </dgm:t>
    </dgm:pt>
    <dgm:pt modelId="{5E2AE5AD-43E8-4A90-B651-108F06439D75}" type="pres">
      <dgm:prSet presAssocID="{5C490E81-12E8-470B-9EC3-7B7E2E14EA7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4F1E9527-7810-4874-B72E-D838176115FE}" type="pres">
      <dgm:prSet presAssocID="{5C490E81-12E8-470B-9EC3-7B7E2E14EA71}" presName="rootComposite" presStyleCnt="0"/>
      <dgm:spPr/>
      <dgm:t>
        <a:bodyPr/>
        <a:lstStyle/>
        <a:p>
          <a:endParaRPr lang="tr-TR"/>
        </a:p>
      </dgm:t>
    </dgm:pt>
    <dgm:pt modelId="{56A18EC6-7EE3-49ED-BA49-A42A51DD7CA4}" type="pres">
      <dgm:prSet presAssocID="{5C490E81-12E8-470B-9EC3-7B7E2E14EA71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80110CA-A925-457B-9CCA-0CB14D38D9BC}" type="pres">
      <dgm:prSet presAssocID="{5C490E81-12E8-470B-9EC3-7B7E2E14EA71}" presName="rootConnector" presStyleLbl="node3" presStyleIdx="3" presStyleCnt="8"/>
      <dgm:spPr/>
      <dgm:t>
        <a:bodyPr/>
        <a:lstStyle/>
        <a:p>
          <a:endParaRPr lang="en-MY"/>
        </a:p>
      </dgm:t>
    </dgm:pt>
    <dgm:pt modelId="{9D29B674-16B4-4881-A853-099EB6A00D7C}" type="pres">
      <dgm:prSet presAssocID="{5C490E81-12E8-470B-9EC3-7B7E2E14EA71}" presName="hierChild4" presStyleCnt="0"/>
      <dgm:spPr/>
      <dgm:t>
        <a:bodyPr/>
        <a:lstStyle/>
        <a:p>
          <a:endParaRPr lang="tr-TR"/>
        </a:p>
      </dgm:t>
    </dgm:pt>
    <dgm:pt modelId="{C79E7055-84D8-434D-B1E1-91B5AFA4F37F}" type="pres">
      <dgm:prSet presAssocID="{5C490E81-12E8-470B-9EC3-7B7E2E14EA71}" presName="hierChild5" presStyleCnt="0"/>
      <dgm:spPr/>
      <dgm:t>
        <a:bodyPr/>
        <a:lstStyle/>
        <a:p>
          <a:endParaRPr lang="tr-TR"/>
        </a:p>
      </dgm:t>
    </dgm:pt>
    <dgm:pt modelId="{C56F93F4-8BA4-4ACF-AB42-E1689FDF0676}" type="pres">
      <dgm:prSet presAssocID="{C8B3F03E-2485-46AA-8ED1-A2018037D1EC}" presName="Name37" presStyleLbl="parChTrans1D3" presStyleIdx="4" presStyleCnt="8"/>
      <dgm:spPr/>
      <dgm:t>
        <a:bodyPr/>
        <a:lstStyle/>
        <a:p>
          <a:endParaRPr lang="en-MY"/>
        </a:p>
      </dgm:t>
    </dgm:pt>
    <dgm:pt modelId="{AB952EB1-C53C-4F44-A544-681FD29F3CFE}" type="pres">
      <dgm:prSet presAssocID="{BA651F79-8F01-4B19-A44A-445645F76023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691CAF8-A9E0-4E0E-AFCF-98821656C99D}" type="pres">
      <dgm:prSet presAssocID="{BA651F79-8F01-4B19-A44A-445645F76023}" presName="rootComposite" presStyleCnt="0"/>
      <dgm:spPr/>
      <dgm:t>
        <a:bodyPr/>
        <a:lstStyle/>
        <a:p>
          <a:endParaRPr lang="tr-TR"/>
        </a:p>
      </dgm:t>
    </dgm:pt>
    <dgm:pt modelId="{BEC40D7A-6437-4817-97F5-A7C260883171}" type="pres">
      <dgm:prSet presAssocID="{BA651F79-8F01-4B19-A44A-445645F76023}" presName="rootText" presStyleLbl="node3" presStyleIdx="4" presStyleCnt="8" custLinFactNeighborX="-1358" custLinFactNeighborY="-1839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4F565F9-F1EB-4992-8DE0-419AC1FBB1B1}" type="pres">
      <dgm:prSet presAssocID="{BA651F79-8F01-4B19-A44A-445645F76023}" presName="rootConnector" presStyleLbl="node3" presStyleIdx="4" presStyleCnt="8"/>
      <dgm:spPr/>
      <dgm:t>
        <a:bodyPr/>
        <a:lstStyle/>
        <a:p>
          <a:endParaRPr lang="en-MY"/>
        </a:p>
      </dgm:t>
    </dgm:pt>
    <dgm:pt modelId="{73F1FA69-2258-4E7D-8966-01A9036B78DF}" type="pres">
      <dgm:prSet presAssocID="{BA651F79-8F01-4B19-A44A-445645F76023}" presName="hierChild4" presStyleCnt="0"/>
      <dgm:spPr/>
      <dgm:t>
        <a:bodyPr/>
        <a:lstStyle/>
        <a:p>
          <a:endParaRPr lang="tr-TR"/>
        </a:p>
      </dgm:t>
    </dgm:pt>
    <dgm:pt modelId="{BB57589B-B69E-41A4-8DE9-A6545FEF8FBA}" type="pres">
      <dgm:prSet presAssocID="{BA651F79-8F01-4B19-A44A-445645F76023}" presName="hierChild5" presStyleCnt="0"/>
      <dgm:spPr/>
      <dgm:t>
        <a:bodyPr/>
        <a:lstStyle/>
        <a:p>
          <a:endParaRPr lang="tr-TR"/>
        </a:p>
      </dgm:t>
    </dgm:pt>
    <dgm:pt modelId="{C02DA9C3-3484-478C-80E6-9639FC81E462}" type="pres">
      <dgm:prSet presAssocID="{1523420C-31B5-445B-B39A-19C4AB89DAB7}" presName="hierChild5" presStyleCnt="0"/>
      <dgm:spPr/>
      <dgm:t>
        <a:bodyPr/>
        <a:lstStyle/>
        <a:p>
          <a:endParaRPr lang="tr-TR"/>
        </a:p>
      </dgm:t>
    </dgm:pt>
    <dgm:pt modelId="{BADFC2C7-20E7-485D-B009-A1D29369554D}" type="pres">
      <dgm:prSet presAssocID="{C6EA9A87-6BCC-4CAC-A80C-B7FF6D26E038}" presName="Name37" presStyleLbl="parChTrans1D2" presStyleIdx="2" presStyleCnt="3"/>
      <dgm:spPr/>
      <dgm:t>
        <a:bodyPr/>
        <a:lstStyle/>
        <a:p>
          <a:endParaRPr lang="en-MY"/>
        </a:p>
      </dgm:t>
    </dgm:pt>
    <dgm:pt modelId="{AC0CDD32-798F-49F0-BB41-E02E2C03D5E1}" type="pres">
      <dgm:prSet presAssocID="{1B9FD6A1-64D6-4C10-94CA-DB809772BFB0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3D17CDC-6C0B-408F-AF69-DB7516CD3D71}" type="pres">
      <dgm:prSet presAssocID="{1B9FD6A1-64D6-4C10-94CA-DB809772BFB0}" presName="rootComposite" presStyleCnt="0"/>
      <dgm:spPr/>
      <dgm:t>
        <a:bodyPr/>
        <a:lstStyle/>
        <a:p>
          <a:endParaRPr lang="tr-TR"/>
        </a:p>
      </dgm:t>
    </dgm:pt>
    <dgm:pt modelId="{C215D244-301D-439C-8AC1-52BEA7BF2B36}" type="pres">
      <dgm:prSet presAssocID="{1B9FD6A1-64D6-4C10-94CA-DB809772BFB0}" presName="rootText" presStyleLbl="node2" presStyleIdx="2" presStyleCnt="3" custScaleX="18298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2D7B0103-151B-41C7-AC0C-B42462F56C5F}" type="pres">
      <dgm:prSet presAssocID="{1B9FD6A1-64D6-4C10-94CA-DB809772BFB0}" presName="rootConnector" presStyleLbl="node2" presStyleIdx="2" presStyleCnt="3"/>
      <dgm:spPr/>
      <dgm:t>
        <a:bodyPr/>
        <a:lstStyle/>
        <a:p>
          <a:endParaRPr lang="en-MY"/>
        </a:p>
      </dgm:t>
    </dgm:pt>
    <dgm:pt modelId="{C944978F-2DD1-4AC2-868A-11B4A93A7C7E}" type="pres">
      <dgm:prSet presAssocID="{1B9FD6A1-64D6-4C10-94CA-DB809772BFB0}" presName="hierChild4" presStyleCnt="0"/>
      <dgm:spPr/>
      <dgm:t>
        <a:bodyPr/>
        <a:lstStyle/>
        <a:p>
          <a:endParaRPr lang="tr-TR"/>
        </a:p>
      </dgm:t>
    </dgm:pt>
    <dgm:pt modelId="{4B2EA15B-DE55-4147-BF3B-170AA36246A7}" type="pres">
      <dgm:prSet presAssocID="{F39B5F4A-3D08-4C3E-9988-1995E109A88C}" presName="Name37" presStyleLbl="parChTrans1D3" presStyleIdx="5" presStyleCnt="8"/>
      <dgm:spPr/>
      <dgm:t>
        <a:bodyPr/>
        <a:lstStyle/>
        <a:p>
          <a:endParaRPr lang="en-MY"/>
        </a:p>
      </dgm:t>
    </dgm:pt>
    <dgm:pt modelId="{6CDE7A12-916D-4596-BED7-E1594B1EDECE}" type="pres">
      <dgm:prSet presAssocID="{383682EC-6D14-480E-A8DE-97C6C26D6820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FAC917D-A63E-4C11-9EC4-E92F98C52B06}" type="pres">
      <dgm:prSet presAssocID="{383682EC-6D14-480E-A8DE-97C6C26D6820}" presName="rootComposite" presStyleCnt="0"/>
      <dgm:spPr/>
      <dgm:t>
        <a:bodyPr/>
        <a:lstStyle/>
        <a:p>
          <a:endParaRPr lang="tr-TR"/>
        </a:p>
      </dgm:t>
    </dgm:pt>
    <dgm:pt modelId="{90DF15D6-B841-46BF-94FE-8F98B34F6DCE}" type="pres">
      <dgm:prSet presAssocID="{383682EC-6D14-480E-A8DE-97C6C26D6820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2DAF303-99B9-46E0-A6C9-9AADC2E6E57F}" type="pres">
      <dgm:prSet presAssocID="{383682EC-6D14-480E-A8DE-97C6C26D6820}" presName="rootConnector" presStyleLbl="node3" presStyleIdx="5" presStyleCnt="8"/>
      <dgm:spPr/>
      <dgm:t>
        <a:bodyPr/>
        <a:lstStyle/>
        <a:p>
          <a:endParaRPr lang="en-MY"/>
        </a:p>
      </dgm:t>
    </dgm:pt>
    <dgm:pt modelId="{876F78A0-0A62-4AA6-8755-2CBA81046D08}" type="pres">
      <dgm:prSet presAssocID="{383682EC-6D14-480E-A8DE-97C6C26D6820}" presName="hierChild4" presStyleCnt="0"/>
      <dgm:spPr/>
      <dgm:t>
        <a:bodyPr/>
        <a:lstStyle/>
        <a:p>
          <a:endParaRPr lang="tr-TR"/>
        </a:p>
      </dgm:t>
    </dgm:pt>
    <dgm:pt modelId="{2ADA38EF-956E-4C4B-9106-42F6242B7B00}" type="pres">
      <dgm:prSet presAssocID="{383682EC-6D14-480E-A8DE-97C6C26D6820}" presName="hierChild5" presStyleCnt="0"/>
      <dgm:spPr/>
      <dgm:t>
        <a:bodyPr/>
        <a:lstStyle/>
        <a:p>
          <a:endParaRPr lang="tr-TR"/>
        </a:p>
      </dgm:t>
    </dgm:pt>
    <dgm:pt modelId="{4C83F565-8704-4B9C-81F3-E72397740C8D}" type="pres">
      <dgm:prSet presAssocID="{DBE7D875-E365-4F70-AAAB-A17397D3214B}" presName="Name37" presStyleLbl="parChTrans1D3" presStyleIdx="6" presStyleCnt="8"/>
      <dgm:spPr/>
      <dgm:t>
        <a:bodyPr/>
        <a:lstStyle/>
        <a:p>
          <a:endParaRPr lang="en-MY"/>
        </a:p>
      </dgm:t>
    </dgm:pt>
    <dgm:pt modelId="{F87B4293-DC43-456D-A0BF-42E8300D8177}" type="pres">
      <dgm:prSet presAssocID="{09F363D2-0686-4BDB-BC5F-A89474BD2FF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86743B0-4EA1-4A50-BCF6-0C974172E517}" type="pres">
      <dgm:prSet presAssocID="{09F363D2-0686-4BDB-BC5F-A89474BD2FF1}" presName="rootComposite" presStyleCnt="0"/>
      <dgm:spPr/>
      <dgm:t>
        <a:bodyPr/>
        <a:lstStyle/>
        <a:p>
          <a:endParaRPr lang="tr-TR"/>
        </a:p>
      </dgm:t>
    </dgm:pt>
    <dgm:pt modelId="{F6554107-778B-4FEB-A5B5-1B7BDB5F3A8A}" type="pres">
      <dgm:prSet presAssocID="{09F363D2-0686-4BDB-BC5F-A89474BD2FF1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D6DA050-5B6B-4C51-8853-AF5D3B9EAFCC}" type="pres">
      <dgm:prSet presAssocID="{09F363D2-0686-4BDB-BC5F-A89474BD2FF1}" presName="rootConnector" presStyleLbl="node3" presStyleIdx="6" presStyleCnt="8"/>
      <dgm:spPr/>
      <dgm:t>
        <a:bodyPr/>
        <a:lstStyle/>
        <a:p>
          <a:endParaRPr lang="en-MY"/>
        </a:p>
      </dgm:t>
    </dgm:pt>
    <dgm:pt modelId="{4D2582D9-0FBE-40DE-92A1-C6EAE89ED423}" type="pres">
      <dgm:prSet presAssocID="{09F363D2-0686-4BDB-BC5F-A89474BD2FF1}" presName="hierChild4" presStyleCnt="0"/>
      <dgm:spPr/>
      <dgm:t>
        <a:bodyPr/>
        <a:lstStyle/>
        <a:p>
          <a:endParaRPr lang="tr-TR"/>
        </a:p>
      </dgm:t>
    </dgm:pt>
    <dgm:pt modelId="{FF840FC4-7E3D-479F-A85B-7D45C5C3CFFD}" type="pres">
      <dgm:prSet presAssocID="{09F363D2-0686-4BDB-BC5F-A89474BD2FF1}" presName="hierChild5" presStyleCnt="0"/>
      <dgm:spPr/>
      <dgm:t>
        <a:bodyPr/>
        <a:lstStyle/>
        <a:p>
          <a:endParaRPr lang="tr-TR"/>
        </a:p>
      </dgm:t>
    </dgm:pt>
    <dgm:pt modelId="{BE5EBF82-72A5-4572-B7E0-558B548015CC}" type="pres">
      <dgm:prSet presAssocID="{28CADA8C-BBB9-4A7F-B84D-77013AD43F43}" presName="Name37" presStyleLbl="parChTrans1D3" presStyleIdx="7" presStyleCnt="8"/>
      <dgm:spPr/>
      <dgm:t>
        <a:bodyPr/>
        <a:lstStyle/>
        <a:p>
          <a:endParaRPr lang="en-MY"/>
        </a:p>
      </dgm:t>
    </dgm:pt>
    <dgm:pt modelId="{B75EA4FC-6D78-4764-9708-D5AE29AA0EC0}" type="pres">
      <dgm:prSet presAssocID="{C1070608-DCB8-4043-A6D2-353F049D96C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F3732F89-18C4-474A-A5E6-E72BBF0FD2F0}" type="pres">
      <dgm:prSet presAssocID="{C1070608-DCB8-4043-A6D2-353F049D96CD}" presName="rootComposite" presStyleCnt="0"/>
      <dgm:spPr/>
      <dgm:t>
        <a:bodyPr/>
        <a:lstStyle/>
        <a:p>
          <a:endParaRPr lang="tr-TR"/>
        </a:p>
      </dgm:t>
    </dgm:pt>
    <dgm:pt modelId="{BF9F72CD-D1D5-42ED-A9D9-C6B3B7E5C313}" type="pres">
      <dgm:prSet presAssocID="{C1070608-DCB8-4043-A6D2-353F049D96CD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0CF0BE02-8C60-45CC-A76B-C37687B6EE69}" type="pres">
      <dgm:prSet presAssocID="{C1070608-DCB8-4043-A6D2-353F049D96CD}" presName="rootConnector" presStyleLbl="node3" presStyleIdx="7" presStyleCnt="8"/>
      <dgm:spPr/>
      <dgm:t>
        <a:bodyPr/>
        <a:lstStyle/>
        <a:p>
          <a:endParaRPr lang="en-MY"/>
        </a:p>
      </dgm:t>
    </dgm:pt>
    <dgm:pt modelId="{93B3A538-D009-4A44-9D73-74B68642F821}" type="pres">
      <dgm:prSet presAssocID="{C1070608-DCB8-4043-A6D2-353F049D96CD}" presName="hierChild4" presStyleCnt="0"/>
      <dgm:spPr/>
      <dgm:t>
        <a:bodyPr/>
        <a:lstStyle/>
        <a:p>
          <a:endParaRPr lang="tr-TR"/>
        </a:p>
      </dgm:t>
    </dgm:pt>
    <dgm:pt modelId="{CD4525C8-079B-4977-831E-77CB710207E6}" type="pres">
      <dgm:prSet presAssocID="{C1070608-DCB8-4043-A6D2-353F049D96CD}" presName="hierChild5" presStyleCnt="0"/>
      <dgm:spPr/>
      <dgm:t>
        <a:bodyPr/>
        <a:lstStyle/>
        <a:p>
          <a:endParaRPr lang="tr-TR"/>
        </a:p>
      </dgm:t>
    </dgm:pt>
    <dgm:pt modelId="{0AF7B2EB-E606-49E0-8617-1412813EA29C}" type="pres">
      <dgm:prSet presAssocID="{1B9FD6A1-64D6-4C10-94CA-DB809772BFB0}" presName="hierChild5" presStyleCnt="0"/>
      <dgm:spPr/>
      <dgm:t>
        <a:bodyPr/>
        <a:lstStyle/>
        <a:p>
          <a:endParaRPr lang="tr-TR"/>
        </a:p>
      </dgm:t>
    </dgm:pt>
    <dgm:pt modelId="{E63101DF-192B-4389-9A9E-1705A1A9C6B1}" type="pres">
      <dgm:prSet presAssocID="{50E4FE89-DA86-490D-9078-0F5AC461C869}" presName="hierChild3" presStyleCnt="0"/>
      <dgm:spPr/>
      <dgm:t>
        <a:bodyPr/>
        <a:lstStyle/>
        <a:p>
          <a:endParaRPr lang="tr-TR"/>
        </a:p>
      </dgm:t>
    </dgm:pt>
  </dgm:ptLst>
  <dgm:cxnLst>
    <dgm:cxn modelId="{A0414C7D-C985-4FB2-8C5B-2BD01D558DCF}" type="presOf" srcId="{C6EA9A87-6BCC-4CAC-A80C-B7FF6D26E038}" destId="{BADFC2C7-20E7-485D-B009-A1D29369554D}" srcOrd="0" destOrd="0" presId="urn:microsoft.com/office/officeart/2005/8/layout/orgChart1"/>
    <dgm:cxn modelId="{7D62797C-719B-46D7-B28B-49EDEED458E5}" srcId="{25EB7196-59A1-4D0A-B64D-F8236431D7AB}" destId="{50E4FE89-DA86-490D-9078-0F5AC461C869}" srcOrd="0" destOrd="0" parTransId="{56489DE7-D4ED-4750-AAF7-AB448922CDE6}" sibTransId="{3ECC362A-A334-4CF7-9801-3A01C86EDF82}"/>
    <dgm:cxn modelId="{91B17D57-1D72-4EC3-9D65-0B7B0502CA97}" type="presOf" srcId="{5C490E81-12E8-470B-9EC3-7B7E2E14EA71}" destId="{680110CA-A925-457B-9CCA-0CB14D38D9BC}" srcOrd="1" destOrd="0" presId="urn:microsoft.com/office/officeart/2005/8/layout/orgChart1"/>
    <dgm:cxn modelId="{4B62BE6F-DD19-4E21-904F-015C45287FF4}" type="presOf" srcId="{09F363D2-0686-4BDB-BC5F-A89474BD2FF1}" destId="{F6554107-778B-4FEB-A5B5-1B7BDB5F3A8A}" srcOrd="0" destOrd="0" presId="urn:microsoft.com/office/officeart/2005/8/layout/orgChart1"/>
    <dgm:cxn modelId="{314289C9-D10B-4772-9FA2-EEE2CB0157D6}" type="presOf" srcId="{445E445E-4904-4AD8-BFE4-ACBF4BFAEA31}" destId="{D65E2862-4D7C-4BAE-9BE0-9E0031579222}" srcOrd="0" destOrd="0" presId="urn:microsoft.com/office/officeart/2005/8/layout/orgChart1"/>
    <dgm:cxn modelId="{AD697FB4-669C-4757-A654-025CA309C717}" type="presOf" srcId="{50E4FE89-DA86-490D-9078-0F5AC461C869}" destId="{3B725217-E18C-4324-97E0-3733E8DDB086}" srcOrd="0" destOrd="0" presId="urn:microsoft.com/office/officeart/2005/8/layout/orgChart1"/>
    <dgm:cxn modelId="{6A728171-50EA-451C-AC3A-5A24F06F210C}" type="presOf" srcId="{09F363D2-0686-4BDB-BC5F-A89474BD2FF1}" destId="{CD6DA050-5B6B-4C51-8853-AF5D3B9EAFCC}" srcOrd="1" destOrd="0" presId="urn:microsoft.com/office/officeart/2005/8/layout/orgChart1"/>
    <dgm:cxn modelId="{0244DB5E-2FB1-48CE-BED2-062AE22A6389}" type="presOf" srcId="{AFB55130-5BA2-443B-949F-CD28D565868E}" destId="{53588F8B-342E-45C4-86F9-07F03C8D6B21}" srcOrd="0" destOrd="0" presId="urn:microsoft.com/office/officeart/2005/8/layout/orgChart1"/>
    <dgm:cxn modelId="{1BC4F712-5D61-4A88-BA09-76C743F9E75C}" type="presOf" srcId="{5DD18482-5064-4909-A721-4C688DC78DDE}" destId="{E643AFAC-263E-46A8-A271-7E5DF95035C0}" srcOrd="0" destOrd="0" presId="urn:microsoft.com/office/officeart/2005/8/layout/orgChart1"/>
    <dgm:cxn modelId="{BDD05A73-8FF4-4693-8D20-D95FCF110959}" type="presOf" srcId="{C43968C3-1707-4AA0-B2C6-81B0BD046E4C}" destId="{761182D5-4CC9-4DF7-BAF6-2A009FC3D536}" srcOrd="0" destOrd="0" presId="urn:microsoft.com/office/officeart/2005/8/layout/orgChart1"/>
    <dgm:cxn modelId="{098B0BA6-81A6-42E6-98B2-58171D488C53}" type="presOf" srcId="{6296F494-54B9-448B-A46A-7D1F8203019D}" destId="{F1668E79-0BCC-491B-8CDB-72ECAC4DEF4D}" srcOrd="0" destOrd="0" presId="urn:microsoft.com/office/officeart/2005/8/layout/orgChart1"/>
    <dgm:cxn modelId="{E995FD31-C5F4-4BCC-9009-8B47E32B0647}" type="presOf" srcId="{0B284279-3E4E-404B-966B-F725F55E7D6F}" destId="{4D85AB23-D6AA-4426-81FA-B620B51B2B5C}" srcOrd="0" destOrd="0" presId="urn:microsoft.com/office/officeart/2005/8/layout/orgChart1"/>
    <dgm:cxn modelId="{20E2825C-DA91-40E1-89F1-4F10250672AA}" type="presOf" srcId="{25EB7196-59A1-4D0A-B64D-F8236431D7AB}" destId="{1739F146-695A-4793-B11C-002D6450A9A1}" srcOrd="0" destOrd="0" presId="urn:microsoft.com/office/officeart/2005/8/layout/orgChart1"/>
    <dgm:cxn modelId="{04E43849-5612-45AA-8592-07A60BF4AAFE}" srcId="{1523420C-31B5-445B-B39A-19C4AB89DAB7}" destId="{5C490E81-12E8-470B-9EC3-7B7E2E14EA71}" srcOrd="1" destOrd="0" parTransId="{DC3B945F-8B13-4538-B841-6AA31439C122}" sibTransId="{EDE10260-0358-443A-853B-DBCAF9E9AA95}"/>
    <dgm:cxn modelId="{45B35796-0FBA-470E-A977-3063E03E1ECE}" type="presOf" srcId="{60696305-410F-4808-841C-57E8CC8F93E1}" destId="{50D1BF4C-3819-4A1A-8384-B7E6F0852E24}" srcOrd="1" destOrd="0" presId="urn:microsoft.com/office/officeart/2005/8/layout/orgChart1"/>
    <dgm:cxn modelId="{402A2728-EC94-43D6-8905-57A3C7413575}" type="presOf" srcId="{60696305-410F-4808-841C-57E8CC8F93E1}" destId="{959E7D6D-57AF-4E1D-887A-35CF5241C82D}" srcOrd="0" destOrd="0" presId="urn:microsoft.com/office/officeart/2005/8/layout/orgChart1"/>
    <dgm:cxn modelId="{4EFCFB58-F8E0-41BF-8526-9A8BFA21A326}" srcId="{AFB55130-5BA2-443B-949F-CD28D565868E}" destId="{C43968C3-1707-4AA0-B2C6-81B0BD046E4C}" srcOrd="1" destOrd="0" parTransId="{2AA179E5-84BF-4619-9270-1836449E1611}" sibTransId="{9F380F27-27C8-4700-9D11-FA58C6348AE9}"/>
    <dgm:cxn modelId="{15AC5D89-F83F-478C-AC85-EC15CA3D61AB}" type="presOf" srcId="{AE0D99A5-DAAB-43C1-90E2-7DE30AEBCF58}" destId="{7568E1EB-C7F2-4D3F-9FA7-20DD5EC6B634}" srcOrd="0" destOrd="0" presId="urn:microsoft.com/office/officeart/2005/8/layout/orgChart1"/>
    <dgm:cxn modelId="{D8E68592-7625-40E7-A66E-90CFD0F6E9DD}" srcId="{1B9FD6A1-64D6-4C10-94CA-DB809772BFB0}" destId="{C1070608-DCB8-4043-A6D2-353F049D96CD}" srcOrd="2" destOrd="0" parTransId="{28CADA8C-BBB9-4A7F-B84D-77013AD43F43}" sibTransId="{7E34D82D-1E76-4E19-9902-ACE203B31D5F}"/>
    <dgm:cxn modelId="{43A7AC67-EDB5-4833-A9EC-E9FAE5D85288}" srcId="{50E4FE89-DA86-490D-9078-0F5AC461C869}" destId="{AFB55130-5BA2-443B-949F-CD28D565868E}" srcOrd="0" destOrd="0" parTransId="{C93BA291-3DD0-4A2D-B374-27A8D718F116}" sibTransId="{074AB14E-D4C2-4B19-97BC-4F04D2661310}"/>
    <dgm:cxn modelId="{0413A335-656D-4410-A958-267DE2B6EB9B}" type="presOf" srcId="{5C490E81-12E8-470B-9EC3-7B7E2E14EA71}" destId="{56A18EC6-7EE3-49ED-BA49-A42A51DD7CA4}" srcOrd="0" destOrd="0" presId="urn:microsoft.com/office/officeart/2005/8/layout/orgChart1"/>
    <dgm:cxn modelId="{A5E398D1-B25E-487D-8534-B64283438CA3}" type="presOf" srcId="{1523420C-31B5-445B-B39A-19C4AB89DAB7}" destId="{A32787B4-89D1-43FB-84AB-F5E695572A4E}" srcOrd="0" destOrd="0" presId="urn:microsoft.com/office/officeart/2005/8/layout/orgChart1"/>
    <dgm:cxn modelId="{8B934305-9D00-462F-9656-DAC9163D6A3F}" type="presOf" srcId="{1B9FD6A1-64D6-4C10-94CA-DB809772BFB0}" destId="{C215D244-301D-439C-8AC1-52BEA7BF2B36}" srcOrd="0" destOrd="0" presId="urn:microsoft.com/office/officeart/2005/8/layout/orgChart1"/>
    <dgm:cxn modelId="{8027C714-1ACD-4741-BB2B-C21EEEE6D700}" type="presOf" srcId="{1B9FD6A1-64D6-4C10-94CA-DB809772BFB0}" destId="{2D7B0103-151B-41C7-AC0C-B42462F56C5F}" srcOrd="1" destOrd="0" presId="urn:microsoft.com/office/officeart/2005/8/layout/orgChart1"/>
    <dgm:cxn modelId="{26EE78F5-49D0-47FC-B5F5-37DD71869A81}" type="presOf" srcId="{F39B5F4A-3D08-4C3E-9988-1995E109A88C}" destId="{4B2EA15B-DE55-4147-BF3B-170AA36246A7}" srcOrd="0" destOrd="0" presId="urn:microsoft.com/office/officeart/2005/8/layout/orgChart1"/>
    <dgm:cxn modelId="{12EBB3BE-D306-4F61-8CAA-374570DD735E}" type="presOf" srcId="{76ADD7A6-8B60-4470-AF21-C98CA7BCE9F9}" destId="{3023F3FC-7994-4C48-9762-78E4C7F9680F}" srcOrd="1" destOrd="0" presId="urn:microsoft.com/office/officeart/2005/8/layout/orgChart1"/>
    <dgm:cxn modelId="{CAF50CA7-6000-4178-8CF5-0E77A5797AC0}" type="presOf" srcId="{A28F9D66-B61B-473A-B592-4CFB9F78972A}" destId="{34252783-16BD-4EE2-9C90-8DD5D568D663}" srcOrd="0" destOrd="0" presId="urn:microsoft.com/office/officeart/2005/8/layout/orgChart1"/>
    <dgm:cxn modelId="{D1F38A43-E559-442B-84BD-A0F271F8C502}" type="presOf" srcId="{AFB55130-5BA2-443B-949F-CD28D565868E}" destId="{BBFC861B-30E5-4D5C-822B-1F8E9369675D}" srcOrd="1" destOrd="0" presId="urn:microsoft.com/office/officeart/2005/8/layout/orgChart1"/>
    <dgm:cxn modelId="{B61D6E60-CDA8-4C2F-90C3-442AED00235B}" type="presOf" srcId="{DC3B945F-8B13-4538-B841-6AA31439C122}" destId="{0FD8421C-9692-433F-B71F-D40949699BFB}" srcOrd="0" destOrd="0" presId="urn:microsoft.com/office/officeart/2005/8/layout/orgChart1"/>
    <dgm:cxn modelId="{7ECBF3FD-BC35-4283-9F80-C210E629C0AE}" srcId="{50E4FE89-DA86-490D-9078-0F5AC461C869}" destId="{1B9FD6A1-64D6-4C10-94CA-DB809772BFB0}" srcOrd="2" destOrd="0" parTransId="{C6EA9A87-6BCC-4CAC-A80C-B7FF6D26E038}" sibTransId="{97AF5CF4-CEC1-45D8-B74E-7043EBAAC450}"/>
    <dgm:cxn modelId="{64F1F21B-2549-43AA-A148-ACF8A27613E7}" type="presOf" srcId="{C8B3F03E-2485-46AA-8ED1-A2018037D1EC}" destId="{C56F93F4-8BA4-4ACF-AB42-E1689FDF0676}" srcOrd="0" destOrd="0" presId="urn:microsoft.com/office/officeart/2005/8/layout/orgChart1"/>
    <dgm:cxn modelId="{88BFE341-72D0-4F1B-A251-4A35D22F71AA}" type="presOf" srcId="{C43968C3-1707-4AA0-B2C6-81B0BD046E4C}" destId="{E4CEAF07-FCDC-47DD-BED4-66A040921791}" srcOrd="1" destOrd="0" presId="urn:microsoft.com/office/officeart/2005/8/layout/orgChart1"/>
    <dgm:cxn modelId="{74E92B9B-061F-4C21-937F-BA60A8EAB095}" srcId="{1B9FD6A1-64D6-4C10-94CA-DB809772BFB0}" destId="{383682EC-6D14-480E-A8DE-97C6C26D6820}" srcOrd="0" destOrd="0" parTransId="{F39B5F4A-3D08-4C3E-9988-1995E109A88C}" sibTransId="{88DF1A51-052E-4826-87F4-46F8593914F0}"/>
    <dgm:cxn modelId="{E53DE056-C96B-48A4-98EC-4765781DC1B1}" srcId="{1523420C-31B5-445B-B39A-19C4AB89DAB7}" destId="{0B284279-3E4E-404B-966B-F725F55E7D6F}" srcOrd="0" destOrd="0" parTransId="{5DD18482-5064-4909-A721-4C688DC78DDE}" sibTransId="{BC7C7960-5C08-4DFF-9DAF-FA9BF07031A6}"/>
    <dgm:cxn modelId="{93A916AB-6FAF-4000-B874-785D1C83B591}" type="presOf" srcId="{0B284279-3E4E-404B-966B-F725F55E7D6F}" destId="{00B93D5C-7980-4D7B-90DC-E9225D8D0E2A}" srcOrd="1" destOrd="0" presId="urn:microsoft.com/office/officeart/2005/8/layout/orgChart1"/>
    <dgm:cxn modelId="{572FD1C0-D8A3-4CCD-9D47-E94F610C7F78}" srcId="{AFB55130-5BA2-443B-949F-CD28D565868E}" destId="{60696305-410F-4808-841C-57E8CC8F93E1}" srcOrd="0" destOrd="0" parTransId="{A28F9D66-B61B-473A-B592-4CFB9F78972A}" sibTransId="{A02E9139-F98C-4D38-B5B8-87A444BF3879}"/>
    <dgm:cxn modelId="{8571E014-99C7-45B6-B02D-50AEA2F51B37}" type="presOf" srcId="{76ADD7A6-8B60-4470-AF21-C98CA7BCE9F9}" destId="{D70484F5-1AE3-424E-AB3F-B2E25251C873}" srcOrd="0" destOrd="0" presId="urn:microsoft.com/office/officeart/2005/8/layout/orgChart1"/>
    <dgm:cxn modelId="{E95C3CEA-71E8-488F-92B6-72E2C483A4F5}" type="presOf" srcId="{BA651F79-8F01-4B19-A44A-445645F76023}" destId="{BEC40D7A-6437-4817-97F5-A7C260883171}" srcOrd="0" destOrd="0" presId="urn:microsoft.com/office/officeart/2005/8/layout/orgChart1"/>
    <dgm:cxn modelId="{5E154DC2-BF82-45BF-A722-993F6BE42B55}" type="presOf" srcId="{C1070608-DCB8-4043-A6D2-353F049D96CD}" destId="{0CF0BE02-8C60-45CC-A76B-C37687B6EE69}" srcOrd="1" destOrd="0" presId="urn:microsoft.com/office/officeart/2005/8/layout/orgChart1"/>
    <dgm:cxn modelId="{5AB746AE-A636-4272-B99B-63FC09ED705F}" srcId="{1B9FD6A1-64D6-4C10-94CA-DB809772BFB0}" destId="{09F363D2-0686-4BDB-BC5F-A89474BD2FF1}" srcOrd="1" destOrd="0" parTransId="{DBE7D875-E365-4F70-AAAB-A17397D3214B}" sibTransId="{EA013C28-E0B6-471A-BCCB-34D5E9F32894}"/>
    <dgm:cxn modelId="{14CEF7AD-9DED-41BD-9CB4-DD69CE9915E3}" type="presOf" srcId="{7FD2740D-4746-46EA-AC7B-0ACBAA71D4DD}" destId="{00D26A37-A80E-415C-9F9D-BE089A75AB7F}" srcOrd="0" destOrd="0" presId="urn:microsoft.com/office/officeart/2005/8/layout/orgChart1"/>
    <dgm:cxn modelId="{FA05FF5C-C60A-4134-855B-96990A16A220}" srcId="{C43968C3-1707-4AA0-B2C6-81B0BD046E4C}" destId="{76ADD7A6-8B60-4470-AF21-C98CA7BCE9F9}" srcOrd="1" destOrd="0" parTransId="{445E445E-4904-4AD8-BFE4-ACBF4BFAEA31}" sibTransId="{C8E9A7F0-5403-408C-AFFF-3DE217854D22}"/>
    <dgm:cxn modelId="{1C770448-78DD-4F81-AF2C-833C663FE462}" srcId="{C43968C3-1707-4AA0-B2C6-81B0BD046E4C}" destId="{7FD2740D-4746-46EA-AC7B-0ACBAA71D4DD}" srcOrd="0" destOrd="0" parTransId="{AE0D99A5-DAAB-43C1-90E2-7DE30AEBCF58}" sibTransId="{166EEED0-1CBA-4D09-A254-C7BF20BD196D}"/>
    <dgm:cxn modelId="{C3367475-C568-42DE-AA4B-CBDD3D9807E8}" srcId="{1523420C-31B5-445B-B39A-19C4AB89DAB7}" destId="{BA651F79-8F01-4B19-A44A-445645F76023}" srcOrd="2" destOrd="0" parTransId="{C8B3F03E-2485-46AA-8ED1-A2018037D1EC}" sibTransId="{EE9A7D3D-C8BF-4042-84E0-C5FE8C46BC91}"/>
    <dgm:cxn modelId="{F68E7394-1C12-4159-BA63-AB6B673986EF}" type="presOf" srcId="{2AA179E5-84BF-4619-9270-1836449E1611}" destId="{0A02199D-4CB4-4748-9F7A-191BE2A97297}" srcOrd="0" destOrd="0" presId="urn:microsoft.com/office/officeart/2005/8/layout/orgChart1"/>
    <dgm:cxn modelId="{CE0100E3-53A7-42A6-8E8C-ADA5F2F9BA6C}" type="presOf" srcId="{7FD2740D-4746-46EA-AC7B-0ACBAA71D4DD}" destId="{88AC03EC-B320-46DE-9D97-033BACDC5199}" srcOrd="1" destOrd="0" presId="urn:microsoft.com/office/officeart/2005/8/layout/orgChart1"/>
    <dgm:cxn modelId="{83100C58-E88C-4318-9CFD-0CF097B358BC}" type="presOf" srcId="{DBE7D875-E365-4F70-AAAB-A17397D3214B}" destId="{4C83F565-8704-4B9C-81F3-E72397740C8D}" srcOrd="0" destOrd="0" presId="urn:microsoft.com/office/officeart/2005/8/layout/orgChart1"/>
    <dgm:cxn modelId="{76620F02-4EBD-4A85-9678-B3C16285FB7A}" type="presOf" srcId="{50E4FE89-DA86-490D-9078-0F5AC461C869}" destId="{FA681F11-5029-4765-B67B-F6E24B52D372}" srcOrd="1" destOrd="0" presId="urn:microsoft.com/office/officeart/2005/8/layout/orgChart1"/>
    <dgm:cxn modelId="{E67F5D76-A06F-4078-AD6C-F67B10A2E945}" type="presOf" srcId="{383682EC-6D14-480E-A8DE-97C6C26D6820}" destId="{90DF15D6-B841-46BF-94FE-8F98B34F6DCE}" srcOrd="0" destOrd="0" presId="urn:microsoft.com/office/officeart/2005/8/layout/orgChart1"/>
    <dgm:cxn modelId="{F8189358-33B6-441D-BCC2-05A933C04137}" type="presOf" srcId="{383682EC-6D14-480E-A8DE-97C6C26D6820}" destId="{62DAF303-99B9-46E0-A6C9-9AADC2E6E57F}" srcOrd="1" destOrd="0" presId="urn:microsoft.com/office/officeart/2005/8/layout/orgChart1"/>
    <dgm:cxn modelId="{CD582E60-E824-44DD-AB92-B123272EFF8D}" type="presOf" srcId="{28CADA8C-BBB9-4A7F-B84D-77013AD43F43}" destId="{BE5EBF82-72A5-4572-B7E0-558B548015CC}" srcOrd="0" destOrd="0" presId="urn:microsoft.com/office/officeart/2005/8/layout/orgChart1"/>
    <dgm:cxn modelId="{520DA6F8-D8DC-4549-B643-410357626B5B}" type="presOf" srcId="{1523420C-31B5-445B-B39A-19C4AB89DAB7}" destId="{D663B62A-10FB-453E-ABCD-9DE068529453}" srcOrd="1" destOrd="0" presId="urn:microsoft.com/office/officeart/2005/8/layout/orgChart1"/>
    <dgm:cxn modelId="{8DAC8E88-5070-4029-B98E-CC2FBEC43F72}" srcId="{50E4FE89-DA86-490D-9078-0F5AC461C869}" destId="{1523420C-31B5-445B-B39A-19C4AB89DAB7}" srcOrd="1" destOrd="0" parTransId="{6296F494-54B9-448B-A46A-7D1F8203019D}" sibTransId="{BF1F2233-7CD9-492C-830A-CEA37AAE89CF}"/>
    <dgm:cxn modelId="{F0F2BEE0-3A34-449E-84AB-7796036F555F}" type="presOf" srcId="{BA651F79-8F01-4B19-A44A-445645F76023}" destId="{A4F565F9-F1EB-4992-8DE0-419AC1FBB1B1}" srcOrd="1" destOrd="0" presId="urn:microsoft.com/office/officeart/2005/8/layout/orgChart1"/>
    <dgm:cxn modelId="{0212C509-4066-46F5-92BD-ABE2E9CDC087}" type="presOf" srcId="{C93BA291-3DD0-4A2D-B374-27A8D718F116}" destId="{7B4DAE0C-103E-4721-A29D-DE55AAFF8C15}" srcOrd="0" destOrd="0" presId="urn:microsoft.com/office/officeart/2005/8/layout/orgChart1"/>
    <dgm:cxn modelId="{BB8D1216-5394-4A35-BA40-2637709AF99F}" type="presOf" srcId="{C1070608-DCB8-4043-A6D2-353F049D96CD}" destId="{BF9F72CD-D1D5-42ED-A9D9-C6B3B7E5C313}" srcOrd="0" destOrd="0" presId="urn:microsoft.com/office/officeart/2005/8/layout/orgChart1"/>
    <dgm:cxn modelId="{8C840E4D-A00D-4276-A37B-BA5F14675210}" type="presParOf" srcId="{1739F146-695A-4793-B11C-002D6450A9A1}" destId="{1BA328FF-76E5-4E2C-ADD5-8A37D27F4740}" srcOrd="0" destOrd="0" presId="urn:microsoft.com/office/officeart/2005/8/layout/orgChart1"/>
    <dgm:cxn modelId="{15F165CD-CA65-4D5E-AA4D-0D131E87A49A}" type="presParOf" srcId="{1BA328FF-76E5-4E2C-ADD5-8A37D27F4740}" destId="{F17DD23D-C8F1-4252-8A65-D9E4F96B6B77}" srcOrd="0" destOrd="0" presId="urn:microsoft.com/office/officeart/2005/8/layout/orgChart1"/>
    <dgm:cxn modelId="{F8DED016-6D26-46E1-81C6-333FEB829DA5}" type="presParOf" srcId="{F17DD23D-C8F1-4252-8A65-D9E4F96B6B77}" destId="{3B725217-E18C-4324-97E0-3733E8DDB086}" srcOrd="0" destOrd="0" presId="urn:microsoft.com/office/officeart/2005/8/layout/orgChart1"/>
    <dgm:cxn modelId="{1ACAB88D-10FB-4AEB-B934-C1D300C90EFC}" type="presParOf" srcId="{F17DD23D-C8F1-4252-8A65-D9E4F96B6B77}" destId="{FA681F11-5029-4765-B67B-F6E24B52D372}" srcOrd="1" destOrd="0" presId="urn:microsoft.com/office/officeart/2005/8/layout/orgChart1"/>
    <dgm:cxn modelId="{4B7C01AD-6FF2-4A68-916F-46F07A4CE9A4}" type="presParOf" srcId="{1BA328FF-76E5-4E2C-ADD5-8A37D27F4740}" destId="{C0731E67-B024-42B5-8F32-7CCFAF6253DB}" srcOrd="1" destOrd="0" presId="urn:microsoft.com/office/officeart/2005/8/layout/orgChart1"/>
    <dgm:cxn modelId="{F23D331F-3473-4549-BE81-848C1BA327E7}" type="presParOf" srcId="{C0731E67-B024-42B5-8F32-7CCFAF6253DB}" destId="{7B4DAE0C-103E-4721-A29D-DE55AAFF8C15}" srcOrd="0" destOrd="0" presId="urn:microsoft.com/office/officeart/2005/8/layout/orgChart1"/>
    <dgm:cxn modelId="{082EE8C2-CCC0-449B-8E15-DC082D2741F9}" type="presParOf" srcId="{C0731E67-B024-42B5-8F32-7CCFAF6253DB}" destId="{0FD4FEF5-6351-4246-8C5A-369BED57B387}" srcOrd="1" destOrd="0" presId="urn:microsoft.com/office/officeart/2005/8/layout/orgChart1"/>
    <dgm:cxn modelId="{5FBE530F-89F9-4756-AF0C-512E47D80377}" type="presParOf" srcId="{0FD4FEF5-6351-4246-8C5A-369BED57B387}" destId="{DDB051A7-50C8-48FE-8B04-D04E3ABDEB11}" srcOrd="0" destOrd="0" presId="urn:microsoft.com/office/officeart/2005/8/layout/orgChart1"/>
    <dgm:cxn modelId="{3E78B934-F712-4DAA-A53F-157CA7BEC7F1}" type="presParOf" srcId="{DDB051A7-50C8-48FE-8B04-D04E3ABDEB11}" destId="{53588F8B-342E-45C4-86F9-07F03C8D6B21}" srcOrd="0" destOrd="0" presId="urn:microsoft.com/office/officeart/2005/8/layout/orgChart1"/>
    <dgm:cxn modelId="{C6011382-D783-49D8-90F6-13628D840FA8}" type="presParOf" srcId="{DDB051A7-50C8-48FE-8B04-D04E3ABDEB11}" destId="{BBFC861B-30E5-4D5C-822B-1F8E9369675D}" srcOrd="1" destOrd="0" presId="urn:microsoft.com/office/officeart/2005/8/layout/orgChart1"/>
    <dgm:cxn modelId="{4B7730FE-4F46-4BA5-870F-F495B973ADDD}" type="presParOf" srcId="{0FD4FEF5-6351-4246-8C5A-369BED57B387}" destId="{22030EC8-A88C-4242-843A-0DA86CFB2024}" srcOrd="1" destOrd="0" presId="urn:microsoft.com/office/officeart/2005/8/layout/orgChart1"/>
    <dgm:cxn modelId="{64D122F4-787D-4EDE-96E3-F5FAA97D490F}" type="presParOf" srcId="{22030EC8-A88C-4242-843A-0DA86CFB2024}" destId="{34252783-16BD-4EE2-9C90-8DD5D568D663}" srcOrd="0" destOrd="0" presId="urn:microsoft.com/office/officeart/2005/8/layout/orgChart1"/>
    <dgm:cxn modelId="{AF236A00-F072-4025-9BAD-E818BC827A1E}" type="presParOf" srcId="{22030EC8-A88C-4242-843A-0DA86CFB2024}" destId="{9E95EC86-A013-4827-B7CE-5EF5E0116CC8}" srcOrd="1" destOrd="0" presId="urn:microsoft.com/office/officeart/2005/8/layout/orgChart1"/>
    <dgm:cxn modelId="{B4A096E3-2E1C-46F1-A854-14A0E8EE6EA0}" type="presParOf" srcId="{9E95EC86-A013-4827-B7CE-5EF5E0116CC8}" destId="{2687CE44-5E2A-401D-B0A5-AE4BAB5138F4}" srcOrd="0" destOrd="0" presId="urn:microsoft.com/office/officeart/2005/8/layout/orgChart1"/>
    <dgm:cxn modelId="{489065B5-E619-4474-A000-3BE7436C032C}" type="presParOf" srcId="{2687CE44-5E2A-401D-B0A5-AE4BAB5138F4}" destId="{959E7D6D-57AF-4E1D-887A-35CF5241C82D}" srcOrd="0" destOrd="0" presId="urn:microsoft.com/office/officeart/2005/8/layout/orgChart1"/>
    <dgm:cxn modelId="{8ECF6A39-E214-49C5-9839-D1E7FB39281F}" type="presParOf" srcId="{2687CE44-5E2A-401D-B0A5-AE4BAB5138F4}" destId="{50D1BF4C-3819-4A1A-8384-B7E6F0852E24}" srcOrd="1" destOrd="0" presId="urn:microsoft.com/office/officeart/2005/8/layout/orgChart1"/>
    <dgm:cxn modelId="{A10CAD85-E6E0-4F27-8251-FE109294ECA3}" type="presParOf" srcId="{9E95EC86-A013-4827-B7CE-5EF5E0116CC8}" destId="{AC3727E4-2685-4437-A433-01A0AA220B23}" srcOrd="1" destOrd="0" presId="urn:microsoft.com/office/officeart/2005/8/layout/orgChart1"/>
    <dgm:cxn modelId="{7C5A2F69-4BDB-4308-ACB3-76816449880F}" type="presParOf" srcId="{9E95EC86-A013-4827-B7CE-5EF5E0116CC8}" destId="{D2CDEC72-CB9B-4E19-9519-219BE6DCE456}" srcOrd="2" destOrd="0" presId="urn:microsoft.com/office/officeart/2005/8/layout/orgChart1"/>
    <dgm:cxn modelId="{F22DB67F-7BAF-4FDC-9961-5B52CB406426}" type="presParOf" srcId="{22030EC8-A88C-4242-843A-0DA86CFB2024}" destId="{0A02199D-4CB4-4748-9F7A-191BE2A97297}" srcOrd="2" destOrd="0" presId="urn:microsoft.com/office/officeart/2005/8/layout/orgChart1"/>
    <dgm:cxn modelId="{DE4692DB-F7C9-434E-BDA7-87675E38350C}" type="presParOf" srcId="{22030EC8-A88C-4242-843A-0DA86CFB2024}" destId="{DC2BEDA5-641F-4607-A8D2-3E259CA6FA43}" srcOrd="3" destOrd="0" presId="urn:microsoft.com/office/officeart/2005/8/layout/orgChart1"/>
    <dgm:cxn modelId="{A1399341-3C2A-45EB-8160-D5460C6C2BDA}" type="presParOf" srcId="{DC2BEDA5-641F-4607-A8D2-3E259CA6FA43}" destId="{308A9045-F2D7-4015-8004-AD851427F15C}" srcOrd="0" destOrd="0" presId="urn:microsoft.com/office/officeart/2005/8/layout/orgChart1"/>
    <dgm:cxn modelId="{A89FB227-0FA9-4090-8760-3A7D80A89DB9}" type="presParOf" srcId="{308A9045-F2D7-4015-8004-AD851427F15C}" destId="{761182D5-4CC9-4DF7-BAF6-2A009FC3D536}" srcOrd="0" destOrd="0" presId="urn:microsoft.com/office/officeart/2005/8/layout/orgChart1"/>
    <dgm:cxn modelId="{3512E75F-EACD-4870-AC38-938BF03D85BF}" type="presParOf" srcId="{308A9045-F2D7-4015-8004-AD851427F15C}" destId="{E4CEAF07-FCDC-47DD-BED4-66A040921791}" srcOrd="1" destOrd="0" presId="urn:microsoft.com/office/officeart/2005/8/layout/orgChart1"/>
    <dgm:cxn modelId="{37A20294-4950-4CE3-8571-793C0408639C}" type="presParOf" srcId="{DC2BEDA5-641F-4607-A8D2-3E259CA6FA43}" destId="{B47E3400-683A-48E7-A3C5-60D956463938}" srcOrd="1" destOrd="0" presId="urn:microsoft.com/office/officeart/2005/8/layout/orgChart1"/>
    <dgm:cxn modelId="{4D92E5BA-142F-4F3E-A6D4-BF78CA3E76D9}" type="presParOf" srcId="{B47E3400-683A-48E7-A3C5-60D956463938}" destId="{7568E1EB-C7F2-4D3F-9FA7-20DD5EC6B634}" srcOrd="0" destOrd="0" presId="urn:microsoft.com/office/officeart/2005/8/layout/orgChart1"/>
    <dgm:cxn modelId="{DD210E5E-8F3F-43BC-952C-FF6167356AD4}" type="presParOf" srcId="{B47E3400-683A-48E7-A3C5-60D956463938}" destId="{4F1EBBD2-748A-4B15-832D-222ACB83D69C}" srcOrd="1" destOrd="0" presId="urn:microsoft.com/office/officeart/2005/8/layout/orgChart1"/>
    <dgm:cxn modelId="{90A9D364-4F9A-4298-906E-2594FA7FEC01}" type="presParOf" srcId="{4F1EBBD2-748A-4B15-832D-222ACB83D69C}" destId="{887E7B95-EA5F-4ECD-A59D-42A41C6EA181}" srcOrd="0" destOrd="0" presId="urn:microsoft.com/office/officeart/2005/8/layout/orgChart1"/>
    <dgm:cxn modelId="{6B4639C0-AE11-462E-B5A5-8343F89D9F20}" type="presParOf" srcId="{887E7B95-EA5F-4ECD-A59D-42A41C6EA181}" destId="{00D26A37-A80E-415C-9F9D-BE089A75AB7F}" srcOrd="0" destOrd="0" presId="urn:microsoft.com/office/officeart/2005/8/layout/orgChart1"/>
    <dgm:cxn modelId="{C29D8EE3-1C7E-4122-84D5-AF289AF0DA0E}" type="presParOf" srcId="{887E7B95-EA5F-4ECD-A59D-42A41C6EA181}" destId="{88AC03EC-B320-46DE-9D97-033BACDC5199}" srcOrd="1" destOrd="0" presId="urn:microsoft.com/office/officeart/2005/8/layout/orgChart1"/>
    <dgm:cxn modelId="{D4B7687E-E6FC-4977-8223-554CA91FDE36}" type="presParOf" srcId="{4F1EBBD2-748A-4B15-832D-222ACB83D69C}" destId="{F7C8E46A-D61C-419E-B89E-EE30A168F657}" srcOrd="1" destOrd="0" presId="urn:microsoft.com/office/officeart/2005/8/layout/orgChart1"/>
    <dgm:cxn modelId="{BEB0765C-3699-43E0-B88E-BEF4C1093B42}" type="presParOf" srcId="{4F1EBBD2-748A-4B15-832D-222ACB83D69C}" destId="{CD785CAE-4310-450D-A5F4-91D75F999ECD}" srcOrd="2" destOrd="0" presId="urn:microsoft.com/office/officeart/2005/8/layout/orgChart1"/>
    <dgm:cxn modelId="{710788F9-C765-46EC-8D21-5E62FD137AD2}" type="presParOf" srcId="{B47E3400-683A-48E7-A3C5-60D956463938}" destId="{D65E2862-4D7C-4BAE-9BE0-9E0031579222}" srcOrd="2" destOrd="0" presId="urn:microsoft.com/office/officeart/2005/8/layout/orgChart1"/>
    <dgm:cxn modelId="{1E17BDEF-F6A9-4C3D-8BE5-1569DA950DDD}" type="presParOf" srcId="{B47E3400-683A-48E7-A3C5-60D956463938}" destId="{B08FEDE2-83D0-4432-8DC2-E31E99F636FE}" srcOrd="3" destOrd="0" presId="urn:microsoft.com/office/officeart/2005/8/layout/orgChart1"/>
    <dgm:cxn modelId="{50712958-2934-49B4-B5E3-0692F8DC99F0}" type="presParOf" srcId="{B08FEDE2-83D0-4432-8DC2-E31E99F636FE}" destId="{F212D63F-6723-4DD0-BAD8-DEC229DD1C52}" srcOrd="0" destOrd="0" presId="urn:microsoft.com/office/officeart/2005/8/layout/orgChart1"/>
    <dgm:cxn modelId="{31975DFC-8FD1-4D5C-AABA-2596D8F7EAFD}" type="presParOf" srcId="{F212D63F-6723-4DD0-BAD8-DEC229DD1C52}" destId="{D70484F5-1AE3-424E-AB3F-B2E25251C873}" srcOrd="0" destOrd="0" presId="urn:microsoft.com/office/officeart/2005/8/layout/orgChart1"/>
    <dgm:cxn modelId="{435B7073-EC26-4AD4-8292-ABE16D97068D}" type="presParOf" srcId="{F212D63F-6723-4DD0-BAD8-DEC229DD1C52}" destId="{3023F3FC-7994-4C48-9762-78E4C7F9680F}" srcOrd="1" destOrd="0" presId="urn:microsoft.com/office/officeart/2005/8/layout/orgChart1"/>
    <dgm:cxn modelId="{B182703B-43CE-4EC0-BC1A-71CD4E5D015F}" type="presParOf" srcId="{B08FEDE2-83D0-4432-8DC2-E31E99F636FE}" destId="{01AE22C1-965D-4165-B043-C83128FC3610}" srcOrd="1" destOrd="0" presId="urn:microsoft.com/office/officeart/2005/8/layout/orgChart1"/>
    <dgm:cxn modelId="{50772E9E-B7F1-4F7D-B1F2-1A283D2D0A4A}" type="presParOf" srcId="{B08FEDE2-83D0-4432-8DC2-E31E99F636FE}" destId="{FDA7195F-80B4-43E9-B239-EEE14EB62D77}" srcOrd="2" destOrd="0" presId="urn:microsoft.com/office/officeart/2005/8/layout/orgChart1"/>
    <dgm:cxn modelId="{AF41BA58-A15A-4C1C-8C4F-6EB94CAEFFE0}" type="presParOf" srcId="{DC2BEDA5-641F-4607-A8D2-3E259CA6FA43}" destId="{1E97436E-57DB-4345-8B71-564B634D6721}" srcOrd="2" destOrd="0" presId="urn:microsoft.com/office/officeart/2005/8/layout/orgChart1"/>
    <dgm:cxn modelId="{53EE392E-8364-4EC9-A6CC-07FC4A1559FD}" type="presParOf" srcId="{0FD4FEF5-6351-4246-8C5A-369BED57B387}" destId="{712FBECF-CF85-4F29-B707-94C8A3CF05C6}" srcOrd="2" destOrd="0" presId="urn:microsoft.com/office/officeart/2005/8/layout/orgChart1"/>
    <dgm:cxn modelId="{02253B96-9948-4262-8B04-2B79C9E27533}" type="presParOf" srcId="{C0731E67-B024-42B5-8F32-7CCFAF6253DB}" destId="{F1668E79-0BCC-491B-8CDB-72ECAC4DEF4D}" srcOrd="2" destOrd="0" presId="urn:microsoft.com/office/officeart/2005/8/layout/orgChart1"/>
    <dgm:cxn modelId="{127490F7-955A-4E86-8B4B-EE9A04688718}" type="presParOf" srcId="{C0731E67-B024-42B5-8F32-7CCFAF6253DB}" destId="{2A87A87E-CEC5-4873-8C5E-D3E52E2AA3E1}" srcOrd="3" destOrd="0" presId="urn:microsoft.com/office/officeart/2005/8/layout/orgChart1"/>
    <dgm:cxn modelId="{7F844A46-3478-4437-8A07-F7D42172997A}" type="presParOf" srcId="{2A87A87E-CEC5-4873-8C5E-D3E52E2AA3E1}" destId="{E9ED21DC-1589-480C-A7F5-8DD95A3FADC6}" srcOrd="0" destOrd="0" presId="urn:microsoft.com/office/officeart/2005/8/layout/orgChart1"/>
    <dgm:cxn modelId="{3A8980EA-166A-4AB8-BB03-1E760F8BF423}" type="presParOf" srcId="{E9ED21DC-1589-480C-A7F5-8DD95A3FADC6}" destId="{A32787B4-89D1-43FB-84AB-F5E695572A4E}" srcOrd="0" destOrd="0" presId="urn:microsoft.com/office/officeart/2005/8/layout/orgChart1"/>
    <dgm:cxn modelId="{2674E5E9-9AC6-4EB2-BE56-DCFF36C2EC47}" type="presParOf" srcId="{E9ED21DC-1589-480C-A7F5-8DD95A3FADC6}" destId="{D663B62A-10FB-453E-ABCD-9DE068529453}" srcOrd="1" destOrd="0" presId="urn:microsoft.com/office/officeart/2005/8/layout/orgChart1"/>
    <dgm:cxn modelId="{95711EA3-D13F-403D-B676-FBA82CFB0041}" type="presParOf" srcId="{2A87A87E-CEC5-4873-8C5E-D3E52E2AA3E1}" destId="{E9AAFB2E-1FAB-406E-BCD6-74A678E30513}" srcOrd="1" destOrd="0" presId="urn:microsoft.com/office/officeart/2005/8/layout/orgChart1"/>
    <dgm:cxn modelId="{1A3D6DF7-CE5C-4FE2-8AC0-A98A9D3A76E7}" type="presParOf" srcId="{E9AAFB2E-1FAB-406E-BCD6-74A678E30513}" destId="{E643AFAC-263E-46A8-A271-7E5DF95035C0}" srcOrd="0" destOrd="0" presId="urn:microsoft.com/office/officeart/2005/8/layout/orgChart1"/>
    <dgm:cxn modelId="{C9AFCC67-5B98-49C1-AAAA-951215B68F2C}" type="presParOf" srcId="{E9AAFB2E-1FAB-406E-BCD6-74A678E30513}" destId="{E27762F6-9CBC-45C3-B6E4-A6E35D08F947}" srcOrd="1" destOrd="0" presId="urn:microsoft.com/office/officeart/2005/8/layout/orgChart1"/>
    <dgm:cxn modelId="{A73FAB61-E762-4E1F-BC9F-15B3A705AC3B}" type="presParOf" srcId="{E27762F6-9CBC-45C3-B6E4-A6E35D08F947}" destId="{2B7A6456-D806-4D55-A90B-9810EB269518}" srcOrd="0" destOrd="0" presId="urn:microsoft.com/office/officeart/2005/8/layout/orgChart1"/>
    <dgm:cxn modelId="{63F1CC92-EE2F-4CB1-939C-F956BDFAFCE5}" type="presParOf" srcId="{2B7A6456-D806-4D55-A90B-9810EB269518}" destId="{4D85AB23-D6AA-4426-81FA-B620B51B2B5C}" srcOrd="0" destOrd="0" presId="urn:microsoft.com/office/officeart/2005/8/layout/orgChart1"/>
    <dgm:cxn modelId="{DA1C7BA7-2189-4CDF-8F77-0199762833AA}" type="presParOf" srcId="{2B7A6456-D806-4D55-A90B-9810EB269518}" destId="{00B93D5C-7980-4D7B-90DC-E9225D8D0E2A}" srcOrd="1" destOrd="0" presId="urn:microsoft.com/office/officeart/2005/8/layout/orgChart1"/>
    <dgm:cxn modelId="{91F90AEA-9D38-4335-9EA5-05BDC86E16D7}" type="presParOf" srcId="{E27762F6-9CBC-45C3-B6E4-A6E35D08F947}" destId="{88C1B3F1-A589-419B-98A2-D36283EEF45B}" srcOrd="1" destOrd="0" presId="urn:microsoft.com/office/officeart/2005/8/layout/orgChart1"/>
    <dgm:cxn modelId="{437E304F-9198-4EF0-83D5-642104DCCBEF}" type="presParOf" srcId="{E27762F6-9CBC-45C3-B6E4-A6E35D08F947}" destId="{90CF2FA5-B10C-4718-9204-087D3203F825}" srcOrd="2" destOrd="0" presId="urn:microsoft.com/office/officeart/2005/8/layout/orgChart1"/>
    <dgm:cxn modelId="{E781F95A-7BE2-4283-A20B-64528B3D5AF2}" type="presParOf" srcId="{E9AAFB2E-1FAB-406E-BCD6-74A678E30513}" destId="{0FD8421C-9692-433F-B71F-D40949699BFB}" srcOrd="2" destOrd="0" presId="urn:microsoft.com/office/officeart/2005/8/layout/orgChart1"/>
    <dgm:cxn modelId="{1B40A36B-379D-49BA-B83E-C66D51487FA0}" type="presParOf" srcId="{E9AAFB2E-1FAB-406E-BCD6-74A678E30513}" destId="{5E2AE5AD-43E8-4A90-B651-108F06439D75}" srcOrd="3" destOrd="0" presId="urn:microsoft.com/office/officeart/2005/8/layout/orgChart1"/>
    <dgm:cxn modelId="{A5367FC5-DE2E-4A21-A89E-5145CDC5BE02}" type="presParOf" srcId="{5E2AE5AD-43E8-4A90-B651-108F06439D75}" destId="{4F1E9527-7810-4874-B72E-D838176115FE}" srcOrd="0" destOrd="0" presId="urn:microsoft.com/office/officeart/2005/8/layout/orgChart1"/>
    <dgm:cxn modelId="{25150A01-039C-48BE-8F38-5139EA37755C}" type="presParOf" srcId="{4F1E9527-7810-4874-B72E-D838176115FE}" destId="{56A18EC6-7EE3-49ED-BA49-A42A51DD7CA4}" srcOrd="0" destOrd="0" presId="urn:microsoft.com/office/officeart/2005/8/layout/orgChart1"/>
    <dgm:cxn modelId="{4A88B217-0EB7-43B7-921F-1E193934B392}" type="presParOf" srcId="{4F1E9527-7810-4874-B72E-D838176115FE}" destId="{680110CA-A925-457B-9CCA-0CB14D38D9BC}" srcOrd="1" destOrd="0" presId="urn:microsoft.com/office/officeart/2005/8/layout/orgChart1"/>
    <dgm:cxn modelId="{DCFFE7EF-5888-4ADF-97CD-5F3A5F993189}" type="presParOf" srcId="{5E2AE5AD-43E8-4A90-B651-108F06439D75}" destId="{9D29B674-16B4-4881-A853-099EB6A00D7C}" srcOrd="1" destOrd="0" presId="urn:microsoft.com/office/officeart/2005/8/layout/orgChart1"/>
    <dgm:cxn modelId="{B6A77A84-46AC-49F1-94AB-D0F9DC709ABA}" type="presParOf" srcId="{5E2AE5AD-43E8-4A90-B651-108F06439D75}" destId="{C79E7055-84D8-434D-B1E1-91B5AFA4F37F}" srcOrd="2" destOrd="0" presId="urn:microsoft.com/office/officeart/2005/8/layout/orgChart1"/>
    <dgm:cxn modelId="{D587BC4D-76D5-47D8-B11E-41BC83FA15E9}" type="presParOf" srcId="{E9AAFB2E-1FAB-406E-BCD6-74A678E30513}" destId="{C56F93F4-8BA4-4ACF-AB42-E1689FDF0676}" srcOrd="4" destOrd="0" presId="urn:microsoft.com/office/officeart/2005/8/layout/orgChart1"/>
    <dgm:cxn modelId="{64E35565-7C9C-46BD-B31A-BD38CE1E76AE}" type="presParOf" srcId="{E9AAFB2E-1FAB-406E-BCD6-74A678E30513}" destId="{AB952EB1-C53C-4F44-A544-681FD29F3CFE}" srcOrd="5" destOrd="0" presId="urn:microsoft.com/office/officeart/2005/8/layout/orgChart1"/>
    <dgm:cxn modelId="{AA71BB05-C3A1-4F9B-A42A-729461233BE0}" type="presParOf" srcId="{AB952EB1-C53C-4F44-A544-681FD29F3CFE}" destId="{D691CAF8-A9E0-4E0E-AFCF-98821656C99D}" srcOrd="0" destOrd="0" presId="urn:microsoft.com/office/officeart/2005/8/layout/orgChart1"/>
    <dgm:cxn modelId="{F47927CC-D539-41EA-B205-56B5D03C24BD}" type="presParOf" srcId="{D691CAF8-A9E0-4E0E-AFCF-98821656C99D}" destId="{BEC40D7A-6437-4817-97F5-A7C260883171}" srcOrd="0" destOrd="0" presId="urn:microsoft.com/office/officeart/2005/8/layout/orgChart1"/>
    <dgm:cxn modelId="{B2D718C2-6B67-45CD-BE3F-C99D79DC0366}" type="presParOf" srcId="{D691CAF8-A9E0-4E0E-AFCF-98821656C99D}" destId="{A4F565F9-F1EB-4992-8DE0-419AC1FBB1B1}" srcOrd="1" destOrd="0" presId="urn:microsoft.com/office/officeart/2005/8/layout/orgChart1"/>
    <dgm:cxn modelId="{43168B9D-6A0F-4F30-9D5E-E24F3D5D1725}" type="presParOf" srcId="{AB952EB1-C53C-4F44-A544-681FD29F3CFE}" destId="{73F1FA69-2258-4E7D-8966-01A9036B78DF}" srcOrd="1" destOrd="0" presId="urn:microsoft.com/office/officeart/2005/8/layout/orgChart1"/>
    <dgm:cxn modelId="{44220F2F-D803-44A0-A8FD-C3428D94A1B7}" type="presParOf" srcId="{AB952EB1-C53C-4F44-A544-681FD29F3CFE}" destId="{BB57589B-B69E-41A4-8DE9-A6545FEF8FBA}" srcOrd="2" destOrd="0" presId="urn:microsoft.com/office/officeart/2005/8/layout/orgChart1"/>
    <dgm:cxn modelId="{0CA48EE8-1D79-4087-9886-FF7895A9A89B}" type="presParOf" srcId="{2A87A87E-CEC5-4873-8C5E-D3E52E2AA3E1}" destId="{C02DA9C3-3484-478C-80E6-9639FC81E462}" srcOrd="2" destOrd="0" presId="urn:microsoft.com/office/officeart/2005/8/layout/orgChart1"/>
    <dgm:cxn modelId="{89DBF1A4-E19B-4590-A3CB-D333A8812F04}" type="presParOf" srcId="{C0731E67-B024-42B5-8F32-7CCFAF6253DB}" destId="{BADFC2C7-20E7-485D-B009-A1D29369554D}" srcOrd="4" destOrd="0" presId="urn:microsoft.com/office/officeart/2005/8/layout/orgChart1"/>
    <dgm:cxn modelId="{58359D99-E1B2-49E9-BB4D-3512E9F87701}" type="presParOf" srcId="{C0731E67-B024-42B5-8F32-7CCFAF6253DB}" destId="{AC0CDD32-798F-49F0-BB41-E02E2C03D5E1}" srcOrd="5" destOrd="0" presId="urn:microsoft.com/office/officeart/2005/8/layout/orgChart1"/>
    <dgm:cxn modelId="{33E80B30-3050-48A1-950C-996CB0B4BE8C}" type="presParOf" srcId="{AC0CDD32-798F-49F0-BB41-E02E2C03D5E1}" destId="{D3D17CDC-6C0B-408F-AF69-DB7516CD3D71}" srcOrd="0" destOrd="0" presId="urn:microsoft.com/office/officeart/2005/8/layout/orgChart1"/>
    <dgm:cxn modelId="{EA7DBAD0-C7FE-4C6E-BDFD-4FEB6EB445A0}" type="presParOf" srcId="{D3D17CDC-6C0B-408F-AF69-DB7516CD3D71}" destId="{C215D244-301D-439C-8AC1-52BEA7BF2B36}" srcOrd="0" destOrd="0" presId="urn:microsoft.com/office/officeart/2005/8/layout/orgChart1"/>
    <dgm:cxn modelId="{B4F6C879-9CBF-4807-907F-5758E2E5AB0F}" type="presParOf" srcId="{D3D17CDC-6C0B-408F-AF69-DB7516CD3D71}" destId="{2D7B0103-151B-41C7-AC0C-B42462F56C5F}" srcOrd="1" destOrd="0" presId="urn:microsoft.com/office/officeart/2005/8/layout/orgChart1"/>
    <dgm:cxn modelId="{83B318FD-CE93-4FA3-B663-955AE04E4711}" type="presParOf" srcId="{AC0CDD32-798F-49F0-BB41-E02E2C03D5E1}" destId="{C944978F-2DD1-4AC2-868A-11B4A93A7C7E}" srcOrd="1" destOrd="0" presId="urn:microsoft.com/office/officeart/2005/8/layout/orgChart1"/>
    <dgm:cxn modelId="{94B2B0A8-808A-4DA3-98EC-0D841837AA59}" type="presParOf" srcId="{C944978F-2DD1-4AC2-868A-11B4A93A7C7E}" destId="{4B2EA15B-DE55-4147-BF3B-170AA36246A7}" srcOrd="0" destOrd="0" presId="urn:microsoft.com/office/officeart/2005/8/layout/orgChart1"/>
    <dgm:cxn modelId="{5DCEDDAD-1752-427B-948D-14A7254494FA}" type="presParOf" srcId="{C944978F-2DD1-4AC2-868A-11B4A93A7C7E}" destId="{6CDE7A12-916D-4596-BED7-E1594B1EDECE}" srcOrd="1" destOrd="0" presId="urn:microsoft.com/office/officeart/2005/8/layout/orgChart1"/>
    <dgm:cxn modelId="{F4CB2C4D-12C1-43CB-BEFA-A05D53563184}" type="presParOf" srcId="{6CDE7A12-916D-4596-BED7-E1594B1EDECE}" destId="{6FAC917D-A63E-4C11-9EC4-E92F98C52B06}" srcOrd="0" destOrd="0" presId="urn:microsoft.com/office/officeart/2005/8/layout/orgChart1"/>
    <dgm:cxn modelId="{C18AAC03-8410-4914-9895-12847A782D09}" type="presParOf" srcId="{6FAC917D-A63E-4C11-9EC4-E92F98C52B06}" destId="{90DF15D6-B841-46BF-94FE-8F98B34F6DCE}" srcOrd="0" destOrd="0" presId="urn:microsoft.com/office/officeart/2005/8/layout/orgChart1"/>
    <dgm:cxn modelId="{1592362F-AB36-45CF-B7E9-B7F68586F319}" type="presParOf" srcId="{6FAC917D-A63E-4C11-9EC4-E92F98C52B06}" destId="{62DAF303-99B9-46E0-A6C9-9AADC2E6E57F}" srcOrd="1" destOrd="0" presId="urn:microsoft.com/office/officeart/2005/8/layout/orgChart1"/>
    <dgm:cxn modelId="{DC80B5F2-D9A3-4100-B3C7-D2ED8B137E38}" type="presParOf" srcId="{6CDE7A12-916D-4596-BED7-E1594B1EDECE}" destId="{876F78A0-0A62-4AA6-8755-2CBA81046D08}" srcOrd="1" destOrd="0" presId="urn:microsoft.com/office/officeart/2005/8/layout/orgChart1"/>
    <dgm:cxn modelId="{0A40A501-EE8F-42BB-9531-2279880F6048}" type="presParOf" srcId="{6CDE7A12-916D-4596-BED7-E1594B1EDECE}" destId="{2ADA38EF-956E-4C4B-9106-42F6242B7B00}" srcOrd="2" destOrd="0" presId="urn:microsoft.com/office/officeart/2005/8/layout/orgChart1"/>
    <dgm:cxn modelId="{E6D8E34F-DFB5-49B6-AD9A-EA18F664A9AE}" type="presParOf" srcId="{C944978F-2DD1-4AC2-868A-11B4A93A7C7E}" destId="{4C83F565-8704-4B9C-81F3-E72397740C8D}" srcOrd="2" destOrd="0" presId="urn:microsoft.com/office/officeart/2005/8/layout/orgChart1"/>
    <dgm:cxn modelId="{F6AC3482-D48D-4DEB-9753-8F325DD3E923}" type="presParOf" srcId="{C944978F-2DD1-4AC2-868A-11B4A93A7C7E}" destId="{F87B4293-DC43-456D-A0BF-42E8300D8177}" srcOrd="3" destOrd="0" presId="urn:microsoft.com/office/officeart/2005/8/layout/orgChart1"/>
    <dgm:cxn modelId="{412B4B42-109A-46E6-BADA-FBEFFFA5BC6F}" type="presParOf" srcId="{F87B4293-DC43-456D-A0BF-42E8300D8177}" destId="{C86743B0-4EA1-4A50-BCF6-0C974172E517}" srcOrd="0" destOrd="0" presId="urn:microsoft.com/office/officeart/2005/8/layout/orgChart1"/>
    <dgm:cxn modelId="{E1C9178C-D9FC-4201-8305-85CFDBA02EAA}" type="presParOf" srcId="{C86743B0-4EA1-4A50-BCF6-0C974172E517}" destId="{F6554107-778B-4FEB-A5B5-1B7BDB5F3A8A}" srcOrd="0" destOrd="0" presId="urn:microsoft.com/office/officeart/2005/8/layout/orgChart1"/>
    <dgm:cxn modelId="{5DD5CB73-25DD-4D22-BB48-0466BE4C0430}" type="presParOf" srcId="{C86743B0-4EA1-4A50-BCF6-0C974172E517}" destId="{CD6DA050-5B6B-4C51-8853-AF5D3B9EAFCC}" srcOrd="1" destOrd="0" presId="urn:microsoft.com/office/officeart/2005/8/layout/orgChart1"/>
    <dgm:cxn modelId="{2FB7B33B-7358-404C-9EDA-A8A9F37A65C1}" type="presParOf" srcId="{F87B4293-DC43-456D-A0BF-42E8300D8177}" destId="{4D2582D9-0FBE-40DE-92A1-C6EAE89ED423}" srcOrd="1" destOrd="0" presId="urn:microsoft.com/office/officeart/2005/8/layout/orgChart1"/>
    <dgm:cxn modelId="{24424EA5-2AA6-40CB-9C37-BBF45F571287}" type="presParOf" srcId="{F87B4293-DC43-456D-A0BF-42E8300D8177}" destId="{FF840FC4-7E3D-479F-A85B-7D45C5C3CFFD}" srcOrd="2" destOrd="0" presId="urn:microsoft.com/office/officeart/2005/8/layout/orgChart1"/>
    <dgm:cxn modelId="{44990B85-AF52-428C-90A4-6F27BEAD415D}" type="presParOf" srcId="{C944978F-2DD1-4AC2-868A-11B4A93A7C7E}" destId="{BE5EBF82-72A5-4572-B7E0-558B548015CC}" srcOrd="4" destOrd="0" presId="urn:microsoft.com/office/officeart/2005/8/layout/orgChart1"/>
    <dgm:cxn modelId="{03960180-0B63-4677-9F4E-5FA1847A993D}" type="presParOf" srcId="{C944978F-2DD1-4AC2-868A-11B4A93A7C7E}" destId="{B75EA4FC-6D78-4764-9708-D5AE29AA0EC0}" srcOrd="5" destOrd="0" presId="urn:microsoft.com/office/officeart/2005/8/layout/orgChart1"/>
    <dgm:cxn modelId="{4DAA4F1C-EFB3-4FE0-BE9E-4CF400FB0569}" type="presParOf" srcId="{B75EA4FC-6D78-4764-9708-D5AE29AA0EC0}" destId="{F3732F89-18C4-474A-A5E6-E72BBF0FD2F0}" srcOrd="0" destOrd="0" presId="urn:microsoft.com/office/officeart/2005/8/layout/orgChart1"/>
    <dgm:cxn modelId="{2BF72A55-521F-4FC7-8D6B-883AA5EF5E9F}" type="presParOf" srcId="{F3732F89-18C4-474A-A5E6-E72BBF0FD2F0}" destId="{BF9F72CD-D1D5-42ED-A9D9-C6B3B7E5C313}" srcOrd="0" destOrd="0" presId="urn:microsoft.com/office/officeart/2005/8/layout/orgChart1"/>
    <dgm:cxn modelId="{E23A30EE-EB12-4402-8048-CB483363F9A3}" type="presParOf" srcId="{F3732F89-18C4-474A-A5E6-E72BBF0FD2F0}" destId="{0CF0BE02-8C60-45CC-A76B-C37687B6EE69}" srcOrd="1" destOrd="0" presId="urn:microsoft.com/office/officeart/2005/8/layout/orgChart1"/>
    <dgm:cxn modelId="{8FCDFC2F-1A88-4571-967B-5BBA7D82DF2E}" type="presParOf" srcId="{B75EA4FC-6D78-4764-9708-D5AE29AA0EC0}" destId="{93B3A538-D009-4A44-9D73-74B68642F821}" srcOrd="1" destOrd="0" presId="urn:microsoft.com/office/officeart/2005/8/layout/orgChart1"/>
    <dgm:cxn modelId="{17F830B5-65D7-4521-9240-5D57C3695C1C}" type="presParOf" srcId="{B75EA4FC-6D78-4764-9708-D5AE29AA0EC0}" destId="{CD4525C8-079B-4977-831E-77CB710207E6}" srcOrd="2" destOrd="0" presId="urn:microsoft.com/office/officeart/2005/8/layout/orgChart1"/>
    <dgm:cxn modelId="{9CC99409-C455-4A33-A8B7-1E6421E3A261}" type="presParOf" srcId="{AC0CDD32-798F-49F0-BB41-E02E2C03D5E1}" destId="{0AF7B2EB-E606-49E0-8617-1412813EA29C}" srcOrd="2" destOrd="0" presId="urn:microsoft.com/office/officeart/2005/8/layout/orgChart1"/>
    <dgm:cxn modelId="{CF705C67-D4F2-4A8E-9060-2CA52C3560E3}" type="presParOf" srcId="{1BA328FF-76E5-4E2C-ADD5-8A37D27F4740}" destId="{E63101DF-192B-4389-9A9E-1705A1A9C6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526C2E-7AB5-4095-B5D0-F68EB88416C5}" type="doc">
      <dgm:prSet loTypeId="urn:microsoft.com/office/officeart/2005/8/layout/vList5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32000BDC-E292-48FC-A7AA-F32892254508}">
      <dgm:prSet phldrT="[Metin]" custT="1"/>
      <dgm:spPr/>
      <dgm:t>
        <a:bodyPr/>
        <a:lstStyle/>
        <a:p>
          <a:r>
            <a:rPr lang="tr-TR" sz="1400" dirty="0" err="1" smtClean="0"/>
            <a:t>Conventional</a:t>
          </a:r>
          <a:r>
            <a:rPr lang="tr-TR" sz="1400" dirty="0" smtClean="0"/>
            <a:t> </a:t>
          </a:r>
          <a:r>
            <a:rPr lang="tr-TR" sz="1400" dirty="0" err="1" smtClean="0"/>
            <a:t>banks</a:t>
          </a:r>
          <a:endParaRPr lang="tr-TR" sz="1400" dirty="0"/>
        </a:p>
      </dgm:t>
    </dgm:pt>
    <dgm:pt modelId="{BBEE8EE4-EAD0-460E-9F18-947851A57CC9}" type="parTrans" cxnId="{51A5A438-4575-4256-9B73-62B14923AA06}">
      <dgm:prSet/>
      <dgm:spPr/>
      <dgm:t>
        <a:bodyPr/>
        <a:lstStyle/>
        <a:p>
          <a:endParaRPr lang="tr-TR" sz="1400"/>
        </a:p>
      </dgm:t>
    </dgm:pt>
    <dgm:pt modelId="{1C23AA1A-2E85-42FB-AA5B-BFE9B8EDCEE8}" type="sibTrans" cxnId="{51A5A438-4575-4256-9B73-62B14923AA06}">
      <dgm:prSet/>
      <dgm:spPr/>
      <dgm:t>
        <a:bodyPr/>
        <a:lstStyle/>
        <a:p>
          <a:endParaRPr lang="tr-TR" sz="1400"/>
        </a:p>
      </dgm:t>
    </dgm:pt>
    <dgm:pt modelId="{C1076A01-3283-4DBA-9BDA-0397F0010A94}">
      <dgm:prSet phldrT="[Metin]" custT="1"/>
      <dgm:spPr/>
      <dgm:t>
        <a:bodyPr/>
        <a:lstStyle/>
        <a:p>
          <a:r>
            <a:rPr lang="tr-TR" sz="1400" dirty="0" err="1" smtClean="0"/>
            <a:t>Banking</a:t>
          </a:r>
          <a:r>
            <a:rPr lang="tr-TR" sz="1400" dirty="0" smtClean="0"/>
            <a:t> </a:t>
          </a:r>
          <a:r>
            <a:rPr lang="tr-TR" sz="1400" dirty="0" err="1" smtClean="0"/>
            <a:t>Regulation</a:t>
          </a:r>
          <a:r>
            <a:rPr lang="tr-TR" sz="1400" dirty="0" smtClean="0"/>
            <a:t> </a:t>
          </a:r>
          <a:r>
            <a:rPr lang="tr-TR" sz="1400" dirty="0" err="1" smtClean="0"/>
            <a:t>and</a:t>
          </a:r>
          <a:r>
            <a:rPr lang="tr-TR" sz="1400" dirty="0" smtClean="0"/>
            <a:t> </a:t>
          </a:r>
          <a:r>
            <a:rPr lang="tr-TR" sz="1400" dirty="0" err="1" smtClean="0"/>
            <a:t>Supervision</a:t>
          </a:r>
          <a:r>
            <a:rPr lang="tr-TR" sz="1400" dirty="0" smtClean="0"/>
            <a:t> </a:t>
          </a:r>
          <a:r>
            <a:rPr lang="tr-TR" sz="1400" dirty="0" err="1" smtClean="0"/>
            <a:t>Agency</a:t>
          </a:r>
          <a:r>
            <a:rPr lang="tr-TR" sz="1400" dirty="0" smtClean="0"/>
            <a:t> (BRSA)</a:t>
          </a:r>
          <a:endParaRPr lang="tr-TR" sz="1400" dirty="0"/>
        </a:p>
      </dgm:t>
    </dgm:pt>
    <dgm:pt modelId="{6E329D73-91E1-439A-93CF-D28D7910F45A}" type="parTrans" cxnId="{EA6486A1-9578-49EA-85BE-72D01AF5F3CF}">
      <dgm:prSet/>
      <dgm:spPr/>
      <dgm:t>
        <a:bodyPr/>
        <a:lstStyle/>
        <a:p>
          <a:endParaRPr lang="tr-TR" sz="1400"/>
        </a:p>
      </dgm:t>
    </dgm:pt>
    <dgm:pt modelId="{9458C410-C5F8-4AEA-84B4-07E599342600}" type="sibTrans" cxnId="{EA6486A1-9578-49EA-85BE-72D01AF5F3CF}">
      <dgm:prSet/>
      <dgm:spPr/>
      <dgm:t>
        <a:bodyPr/>
        <a:lstStyle/>
        <a:p>
          <a:endParaRPr lang="tr-TR" sz="1400"/>
        </a:p>
      </dgm:t>
    </dgm:pt>
    <dgm:pt modelId="{BF9208E5-93A1-4D29-806F-0905D02F3460}">
      <dgm:prSet phldrT="[Metin]" custT="1"/>
      <dgm:spPr/>
      <dgm:t>
        <a:bodyPr/>
        <a:lstStyle/>
        <a:p>
          <a:r>
            <a:rPr lang="tr-TR" sz="1400" dirty="0" smtClean="0"/>
            <a:t>CBRT</a:t>
          </a:r>
          <a:endParaRPr lang="tr-TR" sz="1400" dirty="0"/>
        </a:p>
      </dgm:t>
    </dgm:pt>
    <dgm:pt modelId="{52245306-E6B5-4D2C-AB42-AFC6C3D1C238}" type="parTrans" cxnId="{1EAEB426-767C-410E-B4FA-25009DD43AAF}">
      <dgm:prSet/>
      <dgm:spPr/>
      <dgm:t>
        <a:bodyPr/>
        <a:lstStyle/>
        <a:p>
          <a:endParaRPr lang="tr-TR" sz="1400"/>
        </a:p>
      </dgm:t>
    </dgm:pt>
    <dgm:pt modelId="{AD298F77-F021-4E5A-89B2-855C005C909C}" type="sibTrans" cxnId="{1EAEB426-767C-410E-B4FA-25009DD43AAF}">
      <dgm:prSet/>
      <dgm:spPr/>
      <dgm:t>
        <a:bodyPr/>
        <a:lstStyle/>
        <a:p>
          <a:endParaRPr lang="tr-TR" sz="1400"/>
        </a:p>
      </dgm:t>
    </dgm:pt>
    <dgm:pt modelId="{1438A95E-2E60-4CC8-A19A-D579DE177876}">
      <dgm:prSet phldrT="[Metin]" custT="1"/>
      <dgm:spPr/>
      <dgm:t>
        <a:bodyPr/>
        <a:lstStyle/>
        <a:p>
          <a:r>
            <a:rPr lang="tr-TR" sz="1400" dirty="0" err="1" smtClean="0"/>
            <a:t>Islamic</a:t>
          </a:r>
          <a:r>
            <a:rPr lang="tr-TR" sz="1400" dirty="0" smtClean="0"/>
            <a:t> </a:t>
          </a:r>
          <a:r>
            <a:rPr lang="tr-TR" sz="1400" dirty="0" err="1" smtClean="0"/>
            <a:t>Banks</a:t>
          </a:r>
          <a:endParaRPr lang="tr-TR" sz="1400" dirty="0"/>
        </a:p>
      </dgm:t>
    </dgm:pt>
    <dgm:pt modelId="{671F23D2-EA06-4E45-93DC-B4A1063E9CB8}" type="parTrans" cxnId="{C8CFA95D-15D5-41DD-A617-26EBF9A6CF30}">
      <dgm:prSet/>
      <dgm:spPr/>
      <dgm:t>
        <a:bodyPr/>
        <a:lstStyle/>
        <a:p>
          <a:endParaRPr lang="tr-TR" sz="1400"/>
        </a:p>
      </dgm:t>
    </dgm:pt>
    <dgm:pt modelId="{9B77B42E-87F3-4820-AB32-5808EA5BC3D3}" type="sibTrans" cxnId="{C8CFA95D-15D5-41DD-A617-26EBF9A6CF30}">
      <dgm:prSet/>
      <dgm:spPr/>
      <dgm:t>
        <a:bodyPr/>
        <a:lstStyle/>
        <a:p>
          <a:endParaRPr lang="tr-TR" sz="1400"/>
        </a:p>
      </dgm:t>
    </dgm:pt>
    <dgm:pt modelId="{D169AB30-FDA1-4678-BC3F-4999E4BFB8C1}">
      <dgm:prSet phldrT="[Metin]" custT="1"/>
      <dgm:spPr/>
      <dgm:t>
        <a:bodyPr/>
        <a:lstStyle/>
        <a:p>
          <a:r>
            <a:rPr lang="tr-TR" sz="1400" dirty="0" smtClean="0"/>
            <a:t>BRSA</a:t>
          </a:r>
          <a:endParaRPr lang="tr-TR" sz="1400" dirty="0"/>
        </a:p>
      </dgm:t>
    </dgm:pt>
    <dgm:pt modelId="{8FCDC722-AF79-4B3B-9FD7-2708B70F1576}" type="parTrans" cxnId="{A92D3A1A-79AB-479E-A1BB-ECDF5476D429}">
      <dgm:prSet/>
      <dgm:spPr/>
      <dgm:t>
        <a:bodyPr/>
        <a:lstStyle/>
        <a:p>
          <a:endParaRPr lang="tr-TR" sz="1400"/>
        </a:p>
      </dgm:t>
    </dgm:pt>
    <dgm:pt modelId="{923AA226-902F-4743-A313-D116EBA5386A}" type="sibTrans" cxnId="{A92D3A1A-79AB-479E-A1BB-ECDF5476D429}">
      <dgm:prSet/>
      <dgm:spPr/>
      <dgm:t>
        <a:bodyPr/>
        <a:lstStyle/>
        <a:p>
          <a:endParaRPr lang="tr-TR" sz="1400"/>
        </a:p>
      </dgm:t>
    </dgm:pt>
    <dgm:pt modelId="{3B405890-50A3-4DD5-9C7B-01F8BE436C86}">
      <dgm:prSet phldrT="[Metin]" custT="1"/>
      <dgm:spPr/>
      <dgm:t>
        <a:bodyPr/>
        <a:lstStyle/>
        <a:p>
          <a:r>
            <a:rPr lang="tr-TR" sz="1400" dirty="0" err="1" smtClean="0"/>
            <a:t>Insurance</a:t>
          </a:r>
          <a:endParaRPr lang="tr-TR" sz="1400" dirty="0"/>
        </a:p>
      </dgm:t>
    </dgm:pt>
    <dgm:pt modelId="{DAC19662-57AC-4476-B08C-7DBEA6CFECF3}" type="parTrans" cxnId="{4855A797-3D87-499C-8A81-E68AF4E6F058}">
      <dgm:prSet/>
      <dgm:spPr/>
      <dgm:t>
        <a:bodyPr/>
        <a:lstStyle/>
        <a:p>
          <a:endParaRPr lang="tr-TR" sz="1400"/>
        </a:p>
      </dgm:t>
    </dgm:pt>
    <dgm:pt modelId="{5F7616D1-5774-426B-AEB5-39F19F0DA241}" type="sibTrans" cxnId="{4855A797-3D87-499C-8A81-E68AF4E6F058}">
      <dgm:prSet/>
      <dgm:spPr/>
      <dgm:t>
        <a:bodyPr/>
        <a:lstStyle/>
        <a:p>
          <a:endParaRPr lang="tr-TR" sz="1400"/>
        </a:p>
      </dgm:t>
    </dgm:pt>
    <dgm:pt modelId="{80DB9EAA-B2E8-4853-A9D7-F310EDC4493E}">
      <dgm:prSet custT="1"/>
      <dgm:spPr/>
      <dgm:t>
        <a:bodyPr/>
        <a:lstStyle/>
        <a:p>
          <a:r>
            <a:rPr lang="tr-TR" sz="1400" dirty="0" smtClean="0"/>
            <a:t>CBRT</a:t>
          </a:r>
          <a:endParaRPr lang="tr-TR" sz="1400" dirty="0"/>
        </a:p>
      </dgm:t>
    </dgm:pt>
    <dgm:pt modelId="{A67A6EEE-4328-4CD1-AEFF-DA46D18C2116}" type="parTrans" cxnId="{CAD0F1FF-056A-4613-8AC7-0175C313FD4A}">
      <dgm:prSet/>
      <dgm:spPr/>
      <dgm:t>
        <a:bodyPr/>
        <a:lstStyle/>
        <a:p>
          <a:endParaRPr lang="tr-TR" sz="1400"/>
        </a:p>
      </dgm:t>
    </dgm:pt>
    <dgm:pt modelId="{DB511A80-B4F4-42BB-9A24-51AA7E812D36}" type="sibTrans" cxnId="{CAD0F1FF-056A-4613-8AC7-0175C313FD4A}">
      <dgm:prSet/>
      <dgm:spPr/>
      <dgm:t>
        <a:bodyPr/>
        <a:lstStyle/>
        <a:p>
          <a:endParaRPr lang="tr-TR" sz="1400"/>
        </a:p>
      </dgm:t>
    </dgm:pt>
    <dgm:pt modelId="{5AE26FA3-70BB-4524-8668-4BC59AA130E0}">
      <dgm:prSet phldrT="[Metin]" custT="1"/>
      <dgm:spPr/>
      <dgm:t>
        <a:bodyPr/>
        <a:lstStyle/>
        <a:p>
          <a:r>
            <a:rPr lang="tr-TR" sz="1400" dirty="0" err="1" smtClean="0"/>
            <a:t>Ministry</a:t>
          </a:r>
          <a:r>
            <a:rPr lang="tr-TR" sz="1400" dirty="0" smtClean="0"/>
            <a:t> of </a:t>
          </a:r>
          <a:r>
            <a:rPr lang="tr-TR" sz="1400" dirty="0" err="1" smtClean="0"/>
            <a:t>Treasury</a:t>
          </a:r>
          <a:r>
            <a:rPr lang="tr-TR" sz="1400" dirty="0" smtClean="0"/>
            <a:t> </a:t>
          </a:r>
          <a:r>
            <a:rPr lang="tr-TR" sz="1400" dirty="0" err="1" smtClean="0"/>
            <a:t>and</a:t>
          </a:r>
          <a:r>
            <a:rPr lang="tr-TR" sz="1400" dirty="0" smtClean="0"/>
            <a:t> </a:t>
          </a:r>
          <a:r>
            <a:rPr lang="tr-TR" sz="1400" dirty="0" err="1" smtClean="0"/>
            <a:t>Finance</a:t>
          </a:r>
          <a:endParaRPr lang="tr-TR" sz="1400" dirty="0"/>
        </a:p>
      </dgm:t>
    </dgm:pt>
    <dgm:pt modelId="{E584A847-1D5D-4D3E-90AF-016DE07619EF}" type="sibTrans" cxnId="{395D6A71-3987-46C3-B1DC-A069D967DBED}">
      <dgm:prSet/>
      <dgm:spPr/>
      <dgm:t>
        <a:bodyPr/>
        <a:lstStyle/>
        <a:p>
          <a:endParaRPr lang="tr-TR" sz="1400"/>
        </a:p>
      </dgm:t>
    </dgm:pt>
    <dgm:pt modelId="{2577D6A0-AFC4-4150-A445-42E424CE6F51}" type="parTrans" cxnId="{395D6A71-3987-46C3-B1DC-A069D967DBED}">
      <dgm:prSet/>
      <dgm:spPr/>
      <dgm:t>
        <a:bodyPr/>
        <a:lstStyle/>
        <a:p>
          <a:endParaRPr lang="tr-TR" sz="1400"/>
        </a:p>
      </dgm:t>
    </dgm:pt>
    <dgm:pt modelId="{15B4B2D8-7695-424C-B90D-3105BFA451E6}">
      <dgm:prSet phldrT="[Metin]" custT="1"/>
      <dgm:spPr/>
      <dgm:t>
        <a:bodyPr/>
        <a:lstStyle/>
        <a:p>
          <a:r>
            <a:rPr lang="tr-TR" sz="1400" dirty="0" err="1" smtClean="0"/>
            <a:t>Non</a:t>
          </a:r>
          <a:r>
            <a:rPr lang="tr-TR" sz="1400" dirty="0" smtClean="0"/>
            <a:t> Bank </a:t>
          </a:r>
          <a:r>
            <a:rPr lang="tr-TR" sz="1400" dirty="0" err="1" smtClean="0"/>
            <a:t>Financial</a:t>
          </a:r>
          <a:r>
            <a:rPr lang="tr-TR" sz="1400" dirty="0" smtClean="0"/>
            <a:t> </a:t>
          </a:r>
          <a:r>
            <a:rPr lang="tr-TR" sz="1400" dirty="0" err="1" smtClean="0"/>
            <a:t>Institutions</a:t>
          </a:r>
          <a:endParaRPr lang="tr-TR" sz="1400" dirty="0"/>
        </a:p>
      </dgm:t>
    </dgm:pt>
    <dgm:pt modelId="{49C757CD-5B13-425A-8FA4-1E09C39C1EE4}" type="parTrans" cxnId="{6A3D72AE-84C3-4BEF-9FC7-6768467C2024}">
      <dgm:prSet/>
      <dgm:spPr/>
    </dgm:pt>
    <dgm:pt modelId="{2A9B7514-0953-4BEA-87B4-33370B54DDDB}" type="sibTrans" cxnId="{6A3D72AE-84C3-4BEF-9FC7-6768467C2024}">
      <dgm:prSet/>
      <dgm:spPr/>
    </dgm:pt>
    <dgm:pt modelId="{BC50C69D-DCFD-4EC6-9275-3521D0221DC8}">
      <dgm:prSet phldrT="[Metin]" custT="1"/>
      <dgm:spPr/>
      <dgm:t>
        <a:bodyPr/>
        <a:lstStyle/>
        <a:p>
          <a:r>
            <a:rPr lang="tr-TR" sz="1400" dirty="0" smtClean="0"/>
            <a:t>BRSA</a:t>
          </a:r>
          <a:endParaRPr lang="tr-TR" sz="1400" dirty="0"/>
        </a:p>
      </dgm:t>
    </dgm:pt>
    <dgm:pt modelId="{D950143C-280D-4B4A-9E71-DB6CFE7D6C85}" type="parTrans" cxnId="{270CC8AE-C528-4E86-BC2B-8EA1F7BB2C1D}">
      <dgm:prSet/>
      <dgm:spPr/>
    </dgm:pt>
    <dgm:pt modelId="{5E15B94F-8BDA-46C4-9A29-1FDC71B4771E}" type="sibTrans" cxnId="{270CC8AE-C528-4E86-BC2B-8EA1F7BB2C1D}">
      <dgm:prSet/>
      <dgm:spPr/>
    </dgm:pt>
    <dgm:pt modelId="{FC74D258-AC10-4247-9EFD-AFBCDF55C87E}">
      <dgm:prSet custT="1"/>
      <dgm:spPr/>
      <dgm:t>
        <a:bodyPr/>
        <a:lstStyle/>
        <a:p>
          <a:r>
            <a:rPr lang="tr-TR" sz="1400" dirty="0" err="1" smtClean="0"/>
            <a:t>Capital</a:t>
          </a:r>
          <a:r>
            <a:rPr lang="tr-TR" sz="1400" dirty="0" smtClean="0"/>
            <a:t> Market</a:t>
          </a:r>
          <a:endParaRPr lang="tr-TR" sz="1400" dirty="0"/>
        </a:p>
      </dgm:t>
    </dgm:pt>
    <dgm:pt modelId="{6494165C-8A36-4DDA-B123-F9796630D24D}" type="parTrans" cxnId="{2F25D6B0-BC12-4C20-A719-3AF277EC19DA}">
      <dgm:prSet/>
      <dgm:spPr/>
    </dgm:pt>
    <dgm:pt modelId="{BD611570-EDA1-48BE-B948-917437F0F302}" type="sibTrans" cxnId="{2F25D6B0-BC12-4C20-A719-3AF277EC19DA}">
      <dgm:prSet/>
      <dgm:spPr/>
    </dgm:pt>
    <dgm:pt modelId="{A473D229-09CB-418D-9E14-15B007EB8DF7}">
      <dgm:prSet custT="1"/>
      <dgm:spPr/>
      <dgm:t>
        <a:bodyPr/>
        <a:lstStyle/>
        <a:p>
          <a:r>
            <a:rPr lang="tr-TR" sz="1400" dirty="0" err="1" smtClean="0"/>
            <a:t>Capital</a:t>
          </a:r>
          <a:r>
            <a:rPr lang="tr-TR" sz="1400" dirty="0" smtClean="0"/>
            <a:t> Market Board</a:t>
          </a:r>
          <a:endParaRPr lang="tr-TR" sz="1400" dirty="0"/>
        </a:p>
      </dgm:t>
    </dgm:pt>
    <dgm:pt modelId="{0ABE6E04-7E98-4E0B-88F5-95AD9D1DB9D4}" type="parTrans" cxnId="{7F1E6524-52C4-48FD-9A59-6C422F9B8515}">
      <dgm:prSet/>
      <dgm:spPr/>
    </dgm:pt>
    <dgm:pt modelId="{12E4ED17-D88E-44F6-B7B3-508E0E16F068}" type="sibTrans" cxnId="{7F1E6524-52C4-48FD-9A59-6C422F9B8515}">
      <dgm:prSet/>
      <dgm:spPr/>
    </dgm:pt>
    <dgm:pt modelId="{B82B2BEF-2F42-4BCD-A242-BB67C21E70D1}" type="pres">
      <dgm:prSet presAssocID="{F6526C2E-7AB5-4095-B5D0-F68EB88416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320147D-0229-4339-B462-5424C4764D3F}" type="pres">
      <dgm:prSet presAssocID="{32000BDC-E292-48FC-A7AA-F32892254508}" presName="linNode" presStyleCnt="0"/>
      <dgm:spPr/>
    </dgm:pt>
    <dgm:pt modelId="{AFB22A3C-E543-4D71-93C1-594934D94350}" type="pres">
      <dgm:prSet presAssocID="{32000BDC-E292-48FC-A7AA-F32892254508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53E4AC-7100-4D92-BF96-516C6107259C}" type="pres">
      <dgm:prSet presAssocID="{32000BDC-E292-48FC-A7AA-F32892254508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3A56C3-1861-4C21-ACE2-D946D5AE31D1}" type="pres">
      <dgm:prSet presAssocID="{1C23AA1A-2E85-42FB-AA5B-BFE9B8EDCEE8}" presName="sp" presStyleCnt="0"/>
      <dgm:spPr/>
    </dgm:pt>
    <dgm:pt modelId="{61201EC8-3372-4D0C-A711-3A8C41E4A9FB}" type="pres">
      <dgm:prSet presAssocID="{15B4B2D8-7695-424C-B90D-3105BFA451E6}" presName="linNode" presStyleCnt="0"/>
      <dgm:spPr/>
    </dgm:pt>
    <dgm:pt modelId="{5B7EBCE1-8746-4A9C-AB4B-9944DFE64FA2}" type="pres">
      <dgm:prSet presAssocID="{15B4B2D8-7695-424C-B90D-3105BFA451E6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91BF1C-B918-4850-B83E-8F9D3CB0E7C4}" type="pres">
      <dgm:prSet presAssocID="{15B4B2D8-7695-424C-B90D-3105BFA451E6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607B36-57C4-4814-BC7A-E1DF2F170EBB}" type="pres">
      <dgm:prSet presAssocID="{2A9B7514-0953-4BEA-87B4-33370B54DDDB}" presName="sp" presStyleCnt="0"/>
      <dgm:spPr/>
    </dgm:pt>
    <dgm:pt modelId="{38C256EF-AC61-4B4B-9139-3256ABC2D7FA}" type="pres">
      <dgm:prSet presAssocID="{1438A95E-2E60-4CC8-A19A-D579DE177876}" presName="linNode" presStyleCnt="0"/>
      <dgm:spPr/>
    </dgm:pt>
    <dgm:pt modelId="{F27BA9C5-951D-472C-8A04-7D7F10555718}" type="pres">
      <dgm:prSet presAssocID="{1438A95E-2E60-4CC8-A19A-D579DE177876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CDC9B4-5D62-42A6-8C62-0290E5C5AADF}" type="pres">
      <dgm:prSet presAssocID="{1438A95E-2E60-4CC8-A19A-D579DE177876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D83274-CBDF-41D7-8756-7BE1AE500CC8}" type="pres">
      <dgm:prSet presAssocID="{9B77B42E-87F3-4820-AB32-5808EA5BC3D3}" presName="sp" presStyleCnt="0"/>
      <dgm:spPr/>
    </dgm:pt>
    <dgm:pt modelId="{DA9902CA-ACA6-4F6B-8BD9-A606FE7EC9EA}" type="pres">
      <dgm:prSet presAssocID="{FC74D258-AC10-4247-9EFD-AFBCDF55C87E}" presName="linNode" presStyleCnt="0"/>
      <dgm:spPr/>
    </dgm:pt>
    <dgm:pt modelId="{A7CF8481-E82B-4854-9ED1-2F6B5B30AD71}" type="pres">
      <dgm:prSet presAssocID="{FC74D258-AC10-4247-9EFD-AFBCDF55C87E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8C2B63-A85E-453C-B10E-9310875FE43B}" type="pres">
      <dgm:prSet presAssocID="{FC74D258-AC10-4247-9EFD-AFBCDF55C87E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D68334-5E8E-4AEA-B6F2-1ACD9020E542}" type="pres">
      <dgm:prSet presAssocID="{BD611570-EDA1-48BE-B948-917437F0F302}" presName="sp" presStyleCnt="0"/>
      <dgm:spPr/>
    </dgm:pt>
    <dgm:pt modelId="{D2CCE5D7-74FF-45C5-A3D5-3C5CD10C9466}" type="pres">
      <dgm:prSet presAssocID="{3B405890-50A3-4DD5-9C7B-01F8BE436C86}" presName="linNode" presStyleCnt="0"/>
      <dgm:spPr/>
    </dgm:pt>
    <dgm:pt modelId="{641BF3CF-B24B-4B10-9E80-6812E0F72EAA}" type="pres">
      <dgm:prSet presAssocID="{3B405890-50A3-4DD5-9C7B-01F8BE436C8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FC2CA5-455B-4016-8D94-82F9B5382262}" type="pres">
      <dgm:prSet presAssocID="{3B405890-50A3-4DD5-9C7B-01F8BE436C86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AD0F1FF-056A-4613-8AC7-0175C313FD4A}" srcId="{1438A95E-2E60-4CC8-A19A-D579DE177876}" destId="{80DB9EAA-B2E8-4853-A9D7-F310EDC4493E}" srcOrd="1" destOrd="0" parTransId="{A67A6EEE-4328-4CD1-AEFF-DA46D18C2116}" sibTransId="{DB511A80-B4F4-42BB-9A24-51AA7E812D36}"/>
    <dgm:cxn modelId="{6A3D72AE-84C3-4BEF-9FC7-6768467C2024}" srcId="{F6526C2E-7AB5-4095-B5D0-F68EB88416C5}" destId="{15B4B2D8-7695-424C-B90D-3105BFA451E6}" srcOrd="1" destOrd="0" parTransId="{49C757CD-5B13-425A-8FA4-1E09C39C1EE4}" sibTransId="{2A9B7514-0953-4BEA-87B4-33370B54DDDB}"/>
    <dgm:cxn modelId="{1EAEB426-767C-410E-B4FA-25009DD43AAF}" srcId="{32000BDC-E292-48FC-A7AA-F32892254508}" destId="{BF9208E5-93A1-4D29-806F-0905D02F3460}" srcOrd="1" destOrd="0" parTransId="{52245306-E6B5-4D2C-AB42-AFC6C3D1C238}" sibTransId="{AD298F77-F021-4E5A-89B2-855C005C909C}"/>
    <dgm:cxn modelId="{4855A797-3D87-499C-8A81-E68AF4E6F058}" srcId="{F6526C2E-7AB5-4095-B5D0-F68EB88416C5}" destId="{3B405890-50A3-4DD5-9C7B-01F8BE436C86}" srcOrd="4" destOrd="0" parTransId="{DAC19662-57AC-4476-B08C-7DBEA6CFECF3}" sibTransId="{5F7616D1-5774-426B-AEB5-39F19F0DA241}"/>
    <dgm:cxn modelId="{395D6A71-3987-46C3-B1DC-A069D967DBED}" srcId="{3B405890-50A3-4DD5-9C7B-01F8BE436C86}" destId="{5AE26FA3-70BB-4524-8668-4BC59AA130E0}" srcOrd="0" destOrd="0" parTransId="{2577D6A0-AFC4-4150-A445-42E424CE6F51}" sibTransId="{E584A847-1D5D-4D3E-90AF-016DE07619EF}"/>
    <dgm:cxn modelId="{6096704E-2C57-400B-A1D5-CB40BF011A89}" type="presOf" srcId="{BC50C69D-DCFD-4EC6-9275-3521D0221DC8}" destId="{2D91BF1C-B918-4850-B83E-8F9D3CB0E7C4}" srcOrd="0" destOrd="0" presId="urn:microsoft.com/office/officeart/2005/8/layout/vList5"/>
    <dgm:cxn modelId="{270CC8AE-C528-4E86-BC2B-8EA1F7BB2C1D}" srcId="{15B4B2D8-7695-424C-B90D-3105BFA451E6}" destId="{BC50C69D-DCFD-4EC6-9275-3521D0221DC8}" srcOrd="0" destOrd="0" parTransId="{D950143C-280D-4B4A-9E71-DB6CFE7D6C85}" sibTransId="{5E15B94F-8BDA-46C4-9A29-1FDC71B4771E}"/>
    <dgm:cxn modelId="{51A5A438-4575-4256-9B73-62B14923AA06}" srcId="{F6526C2E-7AB5-4095-B5D0-F68EB88416C5}" destId="{32000BDC-E292-48FC-A7AA-F32892254508}" srcOrd="0" destOrd="0" parTransId="{BBEE8EE4-EAD0-460E-9F18-947851A57CC9}" sibTransId="{1C23AA1A-2E85-42FB-AA5B-BFE9B8EDCEE8}"/>
    <dgm:cxn modelId="{2F25D6B0-BC12-4C20-A719-3AF277EC19DA}" srcId="{F6526C2E-7AB5-4095-B5D0-F68EB88416C5}" destId="{FC74D258-AC10-4247-9EFD-AFBCDF55C87E}" srcOrd="3" destOrd="0" parTransId="{6494165C-8A36-4DDA-B123-F9796630D24D}" sibTransId="{BD611570-EDA1-48BE-B948-917437F0F302}"/>
    <dgm:cxn modelId="{39C1A53D-8B4A-4782-8FF7-5A82BE47AD15}" type="presOf" srcId="{F6526C2E-7AB5-4095-B5D0-F68EB88416C5}" destId="{B82B2BEF-2F42-4BCD-A242-BB67C21E70D1}" srcOrd="0" destOrd="0" presId="urn:microsoft.com/office/officeart/2005/8/layout/vList5"/>
    <dgm:cxn modelId="{D113714B-A7E6-4CB7-A9D6-585533711F5B}" type="presOf" srcId="{15B4B2D8-7695-424C-B90D-3105BFA451E6}" destId="{5B7EBCE1-8746-4A9C-AB4B-9944DFE64FA2}" srcOrd="0" destOrd="0" presId="urn:microsoft.com/office/officeart/2005/8/layout/vList5"/>
    <dgm:cxn modelId="{A92D3A1A-79AB-479E-A1BB-ECDF5476D429}" srcId="{1438A95E-2E60-4CC8-A19A-D579DE177876}" destId="{D169AB30-FDA1-4678-BC3F-4999E4BFB8C1}" srcOrd="0" destOrd="0" parTransId="{8FCDC722-AF79-4B3B-9FD7-2708B70F1576}" sibTransId="{923AA226-902F-4743-A313-D116EBA5386A}"/>
    <dgm:cxn modelId="{5B693ED7-2861-4BF0-9CD1-B30B96607CCB}" type="presOf" srcId="{A473D229-09CB-418D-9E14-15B007EB8DF7}" destId="{C98C2B63-A85E-453C-B10E-9310875FE43B}" srcOrd="0" destOrd="0" presId="urn:microsoft.com/office/officeart/2005/8/layout/vList5"/>
    <dgm:cxn modelId="{7F1E6524-52C4-48FD-9A59-6C422F9B8515}" srcId="{FC74D258-AC10-4247-9EFD-AFBCDF55C87E}" destId="{A473D229-09CB-418D-9E14-15B007EB8DF7}" srcOrd="0" destOrd="0" parTransId="{0ABE6E04-7E98-4E0B-88F5-95AD9D1DB9D4}" sibTransId="{12E4ED17-D88E-44F6-B7B3-508E0E16F068}"/>
    <dgm:cxn modelId="{DF315214-6AB6-41BD-8994-903DC6B85A56}" type="presOf" srcId="{3B405890-50A3-4DD5-9C7B-01F8BE436C86}" destId="{641BF3CF-B24B-4B10-9E80-6812E0F72EAA}" srcOrd="0" destOrd="0" presId="urn:microsoft.com/office/officeart/2005/8/layout/vList5"/>
    <dgm:cxn modelId="{95006E74-9802-4550-9AE9-40527465ACB4}" type="presOf" srcId="{80DB9EAA-B2E8-4853-A9D7-F310EDC4493E}" destId="{38CDC9B4-5D62-42A6-8C62-0290E5C5AADF}" srcOrd="0" destOrd="1" presId="urn:microsoft.com/office/officeart/2005/8/layout/vList5"/>
    <dgm:cxn modelId="{DF65F2D4-10A5-4B2C-A0C1-C9239F0C57C5}" type="presOf" srcId="{C1076A01-3283-4DBA-9BDA-0397F0010A94}" destId="{1F53E4AC-7100-4D92-BF96-516C6107259C}" srcOrd="0" destOrd="0" presId="urn:microsoft.com/office/officeart/2005/8/layout/vList5"/>
    <dgm:cxn modelId="{4AD615A7-838B-4F82-B82F-1D67D8E2C95C}" type="presOf" srcId="{32000BDC-E292-48FC-A7AA-F32892254508}" destId="{AFB22A3C-E543-4D71-93C1-594934D94350}" srcOrd="0" destOrd="0" presId="urn:microsoft.com/office/officeart/2005/8/layout/vList5"/>
    <dgm:cxn modelId="{C6696282-0C1B-4E1C-B8BF-D1938DED93CE}" type="presOf" srcId="{1438A95E-2E60-4CC8-A19A-D579DE177876}" destId="{F27BA9C5-951D-472C-8A04-7D7F10555718}" srcOrd="0" destOrd="0" presId="urn:microsoft.com/office/officeart/2005/8/layout/vList5"/>
    <dgm:cxn modelId="{D12F9ED5-CEC3-4134-9FE4-C9784F99A525}" type="presOf" srcId="{D169AB30-FDA1-4678-BC3F-4999E4BFB8C1}" destId="{38CDC9B4-5D62-42A6-8C62-0290E5C5AADF}" srcOrd="0" destOrd="0" presId="urn:microsoft.com/office/officeart/2005/8/layout/vList5"/>
    <dgm:cxn modelId="{C8CFA95D-15D5-41DD-A617-26EBF9A6CF30}" srcId="{F6526C2E-7AB5-4095-B5D0-F68EB88416C5}" destId="{1438A95E-2E60-4CC8-A19A-D579DE177876}" srcOrd="2" destOrd="0" parTransId="{671F23D2-EA06-4E45-93DC-B4A1063E9CB8}" sibTransId="{9B77B42E-87F3-4820-AB32-5808EA5BC3D3}"/>
    <dgm:cxn modelId="{EA6486A1-9578-49EA-85BE-72D01AF5F3CF}" srcId="{32000BDC-E292-48FC-A7AA-F32892254508}" destId="{C1076A01-3283-4DBA-9BDA-0397F0010A94}" srcOrd="0" destOrd="0" parTransId="{6E329D73-91E1-439A-93CF-D28D7910F45A}" sibTransId="{9458C410-C5F8-4AEA-84B4-07E599342600}"/>
    <dgm:cxn modelId="{65275CCB-49E1-4DD9-AA29-B2983CCA77BB}" type="presOf" srcId="{BF9208E5-93A1-4D29-806F-0905D02F3460}" destId="{1F53E4AC-7100-4D92-BF96-516C6107259C}" srcOrd="0" destOrd="1" presId="urn:microsoft.com/office/officeart/2005/8/layout/vList5"/>
    <dgm:cxn modelId="{6610DA05-B088-481F-90E6-86F926A1AB78}" type="presOf" srcId="{5AE26FA3-70BB-4524-8668-4BC59AA130E0}" destId="{5EFC2CA5-455B-4016-8D94-82F9B5382262}" srcOrd="0" destOrd="0" presId="urn:microsoft.com/office/officeart/2005/8/layout/vList5"/>
    <dgm:cxn modelId="{017499B6-972B-44FF-8E41-85BA0E545A7F}" type="presOf" srcId="{FC74D258-AC10-4247-9EFD-AFBCDF55C87E}" destId="{A7CF8481-E82B-4854-9ED1-2F6B5B30AD71}" srcOrd="0" destOrd="0" presId="urn:microsoft.com/office/officeart/2005/8/layout/vList5"/>
    <dgm:cxn modelId="{015DCD18-0BB0-427D-87C1-0899853E7ED3}" type="presParOf" srcId="{B82B2BEF-2F42-4BCD-A242-BB67C21E70D1}" destId="{6320147D-0229-4339-B462-5424C4764D3F}" srcOrd="0" destOrd="0" presId="urn:microsoft.com/office/officeart/2005/8/layout/vList5"/>
    <dgm:cxn modelId="{71168488-6F95-40B7-B79D-89A2282599C1}" type="presParOf" srcId="{6320147D-0229-4339-B462-5424C4764D3F}" destId="{AFB22A3C-E543-4D71-93C1-594934D94350}" srcOrd="0" destOrd="0" presId="urn:microsoft.com/office/officeart/2005/8/layout/vList5"/>
    <dgm:cxn modelId="{0C294F2A-D20F-4BC3-B4C5-A9F2DA936003}" type="presParOf" srcId="{6320147D-0229-4339-B462-5424C4764D3F}" destId="{1F53E4AC-7100-4D92-BF96-516C6107259C}" srcOrd="1" destOrd="0" presId="urn:microsoft.com/office/officeart/2005/8/layout/vList5"/>
    <dgm:cxn modelId="{EC5D44E8-AEC3-4BF4-9AFE-A6A3E3833D80}" type="presParOf" srcId="{B82B2BEF-2F42-4BCD-A242-BB67C21E70D1}" destId="{323A56C3-1861-4C21-ACE2-D946D5AE31D1}" srcOrd="1" destOrd="0" presId="urn:microsoft.com/office/officeart/2005/8/layout/vList5"/>
    <dgm:cxn modelId="{504D3752-F0DF-4AA4-A9AF-7E9F17AC8654}" type="presParOf" srcId="{B82B2BEF-2F42-4BCD-A242-BB67C21E70D1}" destId="{61201EC8-3372-4D0C-A711-3A8C41E4A9FB}" srcOrd="2" destOrd="0" presId="urn:microsoft.com/office/officeart/2005/8/layout/vList5"/>
    <dgm:cxn modelId="{00E0EAA4-2352-41DA-86F6-002FA595204E}" type="presParOf" srcId="{61201EC8-3372-4D0C-A711-3A8C41E4A9FB}" destId="{5B7EBCE1-8746-4A9C-AB4B-9944DFE64FA2}" srcOrd="0" destOrd="0" presId="urn:microsoft.com/office/officeart/2005/8/layout/vList5"/>
    <dgm:cxn modelId="{A57F111E-6BE4-4236-BDA5-5B4993D71924}" type="presParOf" srcId="{61201EC8-3372-4D0C-A711-3A8C41E4A9FB}" destId="{2D91BF1C-B918-4850-B83E-8F9D3CB0E7C4}" srcOrd="1" destOrd="0" presId="urn:microsoft.com/office/officeart/2005/8/layout/vList5"/>
    <dgm:cxn modelId="{2090C37F-F685-44AD-82FC-6C5A669E8D54}" type="presParOf" srcId="{B82B2BEF-2F42-4BCD-A242-BB67C21E70D1}" destId="{AC607B36-57C4-4814-BC7A-E1DF2F170EBB}" srcOrd="3" destOrd="0" presId="urn:microsoft.com/office/officeart/2005/8/layout/vList5"/>
    <dgm:cxn modelId="{D1704BE9-1547-4CA3-8BBE-FFFD5FC548A1}" type="presParOf" srcId="{B82B2BEF-2F42-4BCD-A242-BB67C21E70D1}" destId="{38C256EF-AC61-4B4B-9139-3256ABC2D7FA}" srcOrd="4" destOrd="0" presId="urn:microsoft.com/office/officeart/2005/8/layout/vList5"/>
    <dgm:cxn modelId="{A36D533D-7BF4-4048-806D-E478366997EC}" type="presParOf" srcId="{38C256EF-AC61-4B4B-9139-3256ABC2D7FA}" destId="{F27BA9C5-951D-472C-8A04-7D7F10555718}" srcOrd="0" destOrd="0" presId="urn:microsoft.com/office/officeart/2005/8/layout/vList5"/>
    <dgm:cxn modelId="{3BD6A664-FCBB-4310-AC32-B81C1F242C8D}" type="presParOf" srcId="{38C256EF-AC61-4B4B-9139-3256ABC2D7FA}" destId="{38CDC9B4-5D62-42A6-8C62-0290E5C5AADF}" srcOrd="1" destOrd="0" presId="urn:microsoft.com/office/officeart/2005/8/layout/vList5"/>
    <dgm:cxn modelId="{1C6713B6-E3C7-4BE3-8FEB-98188B0DA3C2}" type="presParOf" srcId="{B82B2BEF-2F42-4BCD-A242-BB67C21E70D1}" destId="{38D83274-CBDF-41D7-8756-7BE1AE500CC8}" srcOrd="5" destOrd="0" presId="urn:microsoft.com/office/officeart/2005/8/layout/vList5"/>
    <dgm:cxn modelId="{93841327-444D-4AC9-BBD5-E27615BFDDF1}" type="presParOf" srcId="{B82B2BEF-2F42-4BCD-A242-BB67C21E70D1}" destId="{DA9902CA-ACA6-4F6B-8BD9-A606FE7EC9EA}" srcOrd="6" destOrd="0" presId="urn:microsoft.com/office/officeart/2005/8/layout/vList5"/>
    <dgm:cxn modelId="{A63F8B8A-8285-4504-8518-C50F5DBF581F}" type="presParOf" srcId="{DA9902CA-ACA6-4F6B-8BD9-A606FE7EC9EA}" destId="{A7CF8481-E82B-4854-9ED1-2F6B5B30AD71}" srcOrd="0" destOrd="0" presId="urn:microsoft.com/office/officeart/2005/8/layout/vList5"/>
    <dgm:cxn modelId="{A3161213-BD1E-4465-880C-8062CC651EF7}" type="presParOf" srcId="{DA9902CA-ACA6-4F6B-8BD9-A606FE7EC9EA}" destId="{C98C2B63-A85E-453C-B10E-9310875FE43B}" srcOrd="1" destOrd="0" presId="urn:microsoft.com/office/officeart/2005/8/layout/vList5"/>
    <dgm:cxn modelId="{02D7D80D-4737-4A63-BD6E-637D3B1310CA}" type="presParOf" srcId="{B82B2BEF-2F42-4BCD-A242-BB67C21E70D1}" destId="{C6D68334-5E8E-4AEA-B6F2-1ACD9020E542}" srcOrd="7" destOrd="0" presId="urn:microsoft.com/office/officeart/2005/8/layout/vList5"/>
    <dgm:cxn modelId="{CFFF4E66-9D2B-48F6-BF15-B0D8C6C485B3}" type="presParOf" srcId="{B82B2BEF-2F42-4BCD-A242-BB67C21E70D1}" destId="{D2CCE5D7-74FF-45C5-A3D5-3C5CD10C9466}" srcOrd="8" destOrd="0" presId="urn:microsoft.com/office/officeart/2005/8/layout/vList5"/>
    <dgm:cxn modelId="{3AD3D9EE-C4E2-4A3B-9D0A-4EE5640163A1}" type="presParOf" srcId="{D2CCE5D7-74FF-45C5-A3D5-3C5CD10C9466}" destId="{641BF3CF-B24B-4B10-9E80-6812E0F72EAA}" srcOrd="0" destOrd="0" presId="urn:microsoft.com/office/officeart/2005/8/layout/vList5"/>
    <dgm:cxn modelId="{F739E498-D5B0-4AB7-843B-D892989C8DC6}" type="presParOf" srcId="{D2CCE5D7-74FF-45C5-A3D5-3C5CD10C9466}" destId="{5EFC2CA5-455B-4016-8D94-82F9B53822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C67143-8884-45D8-96ED-D6AC581D414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5833265-36AC-489B-B441-6754384F5F18}">
      <dgm:prSet/>
      <dgm:spPr>
        <a:solidFill>
          <a:srgbClr val="C00000"/>
        </a:solidFill>
      </dgm:spPr>
      <dgm:t>
        <a:bodyPr/>
        <a:lstStyle/>
        <a:p>
          <a:r>
            <a:rPr lang="tr-TR" dirty="0" smtClean="0"/>
            <a:t>DATA SOURCES  </a:t>
          </a:r>
        </a:p>
        <a:p>
          <a:endParaRPr lang="tr-TR" dirty="0" smtClean="0"/>
        </a:p>
        <a:p>
          <a:r>
            <a:rPr lang="tr-TR" dirty="0" smtClean="0"/>
            <a:t>(INCOME STATEMENTS, ETC)</a:t>
          </a:r>
          <a:endParaRPr lang="tr-TR" dirty="0"/>
        </a:p>
      </dgm:t>
    </dgm:pt>
    <dgm:pt modelId="{3FE3B6F7-5CEE-40FE-A2A8-F773A2DBA980}" type="parTrans" cxnId="{547373D7-A325-49FC-BA38-D749F85471AC}">
      <dgm:prSet/>
      <dgm:spPr/>
      <dgm:t>
        <a:bodyPr/>
        <a:lstStyle/>
        <a:p>
          <a:endParaRPr lang="tr-TR"/>
        </a:p>
      </dgm:t>
    </dgm:pt>
    <dgm:pt modelId="{2AFC81D4-9D91-4D34-959B-8E6B3367C748}" type="sibTrans" cxnId="{547373D7-A325-49FC-BA38-D749F85471AC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tr-TR"/>
        </a:p>
      </dgm:t>
    </dgm:pt>
    <dgm:pt modelId="{4DF01594-BABD-4A5F-8810-5DBE716BB787}">
      <dgm:prSet/>
      <dgm:spPr>
        <a:solidFill>
          <a:srgbClr val="C00000"/>
        </a:solidFill>
      </dgm:spPr>
      <dgm:t>
        <a:bodyPr/>
        <a:lstStyle/>
        <a:p>
          <a:r>
            <a:rPr lang="tr-TR" dirty="0" smtClean="0"/>
            <a:t>BRIDGE TABLE</a:t>
          </a:r>
        </a:p>
        <a:p>
          <a:endParaRPr lang="tr-TR" dirty="0" smtClean="0"/>
        </a:p>
        <a:p>
          <a:r>
            <a:rPr lang="tr-TR" dirty="0" smtClean="0"/>
            <a:t>(TURNING THE DATA INTO ESA TRANSACTIONS</a:t>
          </a:r>
          <a:endParaRPr lang="tr-TR" dirty="0"/>
        </a:p>
      </dgm:t>
    </dgm:pt>
    <dgm:pt modelId="{F7B60479-0B18-4807-B715-667FC3DB98AC}" type="parTrans" cxnId="{2BB35724-7BA5-4895-8EC0-480752C3A585}">
      <dgm:prSet/>
      <dgm:spPr/>
      <dgm:t>
        <a:bodyPr/>
        <a:lstStyle/>
        <a:p>
          <a:endParaRPr lang="tr-TR"/>
        </a:p>
      </dgm:t>
    </dgm:pt>
    <dgm:pt modelId="{D818B71D-2AD7-46FB-8860-2576225A1A2D}" type="sibTrans" cxnId="{2BB35724-7BA5-4895-8EC0-480752C3A585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tr-TR"/>
        </a:p>
      </dgm:t>
    </dgm:pt>
    <dgm:pt modelId="{173F26D3-09CE-461F-8044-A4748F52CD60}">
      <dgm:prSet/>
      <dgm:spPr>
        <a:solidFill>
          <a:srgbClr val="C00000"/>
        </a:solidFill>
      </dgm:spPr>
      <dgm:t>
        <a:bodyPr/>
        <a:lstStyle/>
        <a:p>
          <a:r>
            <a:rPr lang="tr-TR" dirty="0" smtClean="0"/>
            <a:t>NA ADJUSTMENTS</a:t>
          </a:r>
        </a:p>
        <a:p>
          <a:endParaRPr lang="tr-TR" dirty="0" smtClean="0"/>
        </a:p>
        <a:p>
          <a:r>
            <a:rPr lang="tr-TR" dirty="0" smtClean="0"/>
            <a:t>(R&amp;D, OAS, ETC)</a:t>
          </a:r>
          <a:endParaRPr lang="tr-TR" dirty="0"/>
        </a:p>
      </dgm:t>
    </dgm:pt>
    <dgm:pt modelId="{56AAEB3F-286B-4F6C-9DB6-8A9B1046E66C}" type="parTrans" cxnId="{EACBD3A6-D9FC-46F0-B7F4-6927D3C852AD}">
      <dgm:prSet/>
      <dgm:spPr/>
      <dgm:t>
        <a:bodyPr/>
        <a:lstStyle/>
        <a:p>
          <a:endParaRPr lang="tr-TR"/>
        </a:p>
      </dgm:t>
    </dgm:pt>
    <dgm:pt modelId="{8AFA03A2-F264-496E-8191-EF01697D6C8F}" type="sibTrans" cxnId="{EACBD3A6-D9FC-46F0-B7F4-6927D3C852AD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tr-TR"/>
        </a:p>
      </dgm:t>
    </dgm:pt>
    <dgm:pt modelId="{0A44A3DF-796A-48C5-8966-1FAE63367489}">
      <dgm:prSet/>
      <dgm:spPr>
        <a:solidFill>
          <a:srgbClr val="C00000"/>
        </a:solidFill>
      </dgm:spPr>
      <dgm:t>
        <a:bodyPr/>
        <a:lstStyle/>
        <a:p>
          <a:r>
            <a:rPr lang="tr-TR" dirty="0" smtClean="0"/>
            <a:t>RESULTS</a:t>
          </a:r>
        </a:p>
        <a:p>
          <a:r>
            <a:rPr lang="tr-TR" dirty="0" smtClean="0"/>
            <a:t> </a:t>
          </a:r>
        </a:p>
        <a:p>
          <a:r>
            <a:rPr lang="tr-TR" dirty="0" smtClean="0"/>
            <a:t>(P1,P2, B1G, ETC</a:t>
          </a:r>
          <a:endParaRPr lang="tr-TR" dirty="0"/>
        </a:p>
      </dgm:t>
    </dgm:pt>
    <dgm:pt modelId="{42D05B34-ED37-4BBA-A512-764385BBB2BE}" type="parTrans" cxnId="{AAEBC038-57B4-49AB-8ED8-B75C59F07652}">
      <dgm:prSet/>
      <dgm:spPr/>
      <dgm:t>
        <a:bodyPr/>
        <a:lstStyle/>
        <a:p>
          <a:endParaRPr lang="tr-TR"/>
        </a:p>
      </dgm:t>
    </dgm:pt>
    <dgm:pt modelId="{F9292C35-B94B-4576-8184-BE002512E57A}" type="sibTrans" cxnId="{AAEBC038-57B4-49AB-8ED8-B75C59F07652}">
      <dgm:prSet/>
      <dgm:spPr/>
      <dgm:t>
        <a:bodyPr/>
        <a:lstStyle/>
        <a:p>
          <a:endParaRPr lang="tr-TR"/>
        </a:p>
      </dgm:t>
    </dgm:pt>
    <dgm:pt modelId="{AC3F94A4-3054-4D68-913D-B87A21A61F45}" type="pres">
      <dgm:prSet presAssocID="{07C67143-8884-45D8-96ED-D6AC581D414A}" presName="Name0" presStyleCnt="0">
        <dgm:presLayoutVars>
          <dgm:dir/>
          <dgm:resizeHandles val="exact"/>
        </dgm:presLayoutVars>
      </dgm:prSet>
      <dgm:spPr/>
    </dgm:pt>
    <dgm:pt modelId="{86C695A3-E2DB-4F32-8776-3E022720E32E}" type="pres">
      <dgm:prSet presAssocID="{15833265-36AC-489B-B441-6754384F5F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9186FA-9978-43E1-BAE1-0E5FCA2A7958}" type="pres">
      <dgm:prSet presAssocID="{2AFC81D4-9D91-4D34-959B-8E6B3367C748}" presName="sibTrans" presStyleLbl="sibTrans2D1" presStyleIdx="0" presStyleCnt="3" custLinFactNeighborX="-16027" custLinFactNeighborY="7703"/>
      <dgm:spPr/>
      <dgm:t>
        <a:bodyPr/>
        <a:lstStyle/>
        <a:p>
          <a:endParaRPr lang="tr-TR"/>
        </a:p>
      </dgm:t>
    </dgm:pt>
    <dgm:pt modelId="{CE43E9E8-0138-477A-90D9-B42F31124F3D}" type="pres">
      <dgm:prSet presAssocID="{2AFC81D4-9D91-4D34-959B-8E6B3367C748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F0AC3422-A7AF-4586-B0A6-D8D06EC9CD9E}" type="pres">
      <dgm:prSet presAssocID="{4DF01594-BABD-4A5F-8810-5DBE716BB7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C320EE-2023-4E27-A185-9B13CD38E5FE}" type="pres">
      <dgm:prSet presAssocID="{D818B71D-2AD7-46FB-8860-2576225A1A2D}" presName="sibTrans" presStyleLbl="sibTrans2D1" presStyleIdx="1" presStyleCnt="3"/>
      <dgm:spPr/>
      <dgm:t>
        <a:bodyPr/>
        <a:lstStyle/>
        <a:p>
          <a:endParaRPr lang="tr-TR"/>
        </a:p>
      </dgm:t>
    </dgm:pt>
    <dgm:pt modelId="{8C3BB79D-1B13-4519-B768-BD87CE819299}" type="pres">
      <dgm:prSet presAssocID="{D818B71D-2AD7-46FB-8860-2576225A1A2D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C1C87E5E-F468-4781-8DAA-131BFF9731C2}" type="pres">
      <dgm:prSet presAssocID="{173F26D3-09CE-461F-8044-A4748F52CD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ED49EC-5BFF-49EC-82AA-CA76B2A78618}" type="pres">
      <dgm:prSet presAssocID="{8AFA03A2-F264-496E-8191-EF01697D6C8F}" presName="sibTrans" presStyleLbl="sibTrans2D1" presStyleIdx="2" presStyleCnt="3"/>
      <dgm:spPr/>
      <dgm:t>
        <a:bodyPr/>
        <a:lstStyle/>
        <a:p>
          <a:endParaRPr lang="tr-TR"/>
        </a:p>
      </dgm:t>
    </dgm:pt>
    <dgm:pt modelId="{EFEBC92F-6226-41B6-8087-D45263663A3D}" type="pres">
      <dgm:prSet presAssocID="{8AFA03A2-F264-496E-8191-EF01697D6C8F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6E10731B-14A6-44D9-97AD-AC09BCA58084}" type="pres">
      <dgm:prSet presAssocID="{0A44A3DF-796A-48C5-8966-1FAE6336748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AEBC038-57B4-49AB-8ED8-B75C59F07652}" srcId="{07C67143-8884-45D8-96ED-D6AC581D414A}" destId="{0A44A3DF-796A-48C5-8966-1FAE63367489}" srcOrd="3" destOrd="0" parTransId="{42D05B34-ED37-4BBA-A512-764385BBB2BE}" sibTransId="{F9292C35-B94B-4576-8184-BE002512E57A}"/>
    <dgm:cxn modelId="{8C4E77AF-8859-4BB4-B468-A09CF64687DB}" type="presOf" srcId="{8AFA03A2-F264-496E-8191-EF01697D6C8F}" destId="{01ED49EC-5BFF-49EC-82AA-CA76B2A78618}" srcOrd="0" destOrd="0" presId="urn:microsoft.com/office/officeart/2005/8/layout/process1"/>
    <dgm:cxn modelId="{70C87AF3-1AAF-4832-919A-1940C02F2C88}" type="presOf" srcId="{2AFC81D4-9D91-4D34-959B-8E6B3367C748}" destId="{119186FA-9978-43E1-BAE1-0E5FCA2A7958}" srcOrd="0" destOrd="0" presId="urn:microsoft.com/office/officeart/2005/8/layout/process1"/>
    <dgm:cxn modelId="{755D22A2-EAAC-43B8-A69C-6A3B332DED7E}" type="presOf" srcId="{D818B71D-2AD7-46FB-8860-2576225A1A2D}" destId="{8C3BB79D-1B13-4519-B768-BD87CE819299}" srcOrd="1" destOrd="0" presId="urn:microsoft.com/office/officeart/2005/8/layout/process1"/>
    <dgm:cxn modelId="{131A0269-FB73-41F6-857C-EA66FD526B47}" type="presOf" srcId="{4DF01594-BABD-4A5F-8810-5DBE716BB787}" destId="{F0AC3422-A7AF-4586-B0A6-D8D06EC9CD9E}" srcOrd="0" destOrd="0" presId="urn:microsoft.com/office/officeart/2005/8/layout/process1"/>
    <dgm:cxn modelId="{6D86186E-1355-4DB0-8FB3-1BE897E0BB2A}" type="presOf" srcId="{173F26D3-09CE-461F-8044-A4748F52CD60}" destId="{C1C87E5E-F468-4781-8DAA-131BFF9731C2}" srcOrd="0" destOrd="0" presId="urn:microsoft.com/office/officeart/2005/8/layout/process1"/>
    <dgm:cxn modelId="{2BB35724-7BA5-4895-8EC0-480752C3A585}" srcId="{07C67143-8884-45D8-96ED-D6AC581D414A}" destId="{4DF01594-BABD-4A5F-8810-5DBE716BB787}" srcOrd="1" destOrd="0" parTransId="{F7B60479-0B18-4807-B715-667FC3DB98AC}" sibTransId="{D818B71D-2AD7-46FB-8860-2576225A1A2D}"/>
    <dgm:cxn modelId="{71D6A609-6B3A-4C69-8544-4870E4C8E4AB}" type="presOf" srcId="{2AFC81D4-9D91-4D34-959B-8E6B3367C748}" destId="{CE43E9E8-0138-477A-90D9-B42F31124F3D}" srcOrd="1" destOrd="0" presId="urn:microsoft.com/office/officeart/2005/8/layout/process1"/>
    <dgm:cxn modelId="{32CEB456-3E0B-4F93-A44B-78E98E4C1B24}" type="presOf" srcId="{0A44A3DF-796A-48C5-8966-1FAE63367489}" destId="{6E10731B-14A6-44D9-97AD-AC09BCA58084}" srcOrd="0" destOrd="0" presId="urn:microsoft.com/office/officeart/2005/8/layout/process1"/>
    <dgm:cxn modelId="{FB325A24-0F14-4E5F-802F-C482326C5CCB}" type="presOf" srcId="{D818B71D-2AD7-46FB-8860-2576225A1A2D}" destId="{0DC320EE-2023-4E27-A185-9B13CD38E5FE}" srcOrd="0" destOrd="0" presId="urn:microsoft.com/office/officeart/2005/8/layout/process1"/>
    <dgm:cxn modelId="{C1249311-43BC-40E7-9ADF-F70C7447F937}" type="presOf" srcId="{07C67143-8884-45D8-96ED-D6AC581D414A}" destId="{AC3F94A4-3054-4D68-913D-B87A21A61F45}" srcOrd="0" destOrd="0" presId="urn:microsoft.com/office/officeart/2005/8/layout/process1"/>
    <dgm:cxn modelId="{DA5D04E4-B956-43A1-9122-AE560EBEB902}" type="presOf" srcId="{15833265-36AC-489B-B441-6754384F5F18}" destId="{86C695A3-E2DB-4F32-8776-3E022720E32E}" srcOrd="0" destOrd="0" presId="urn:microsoft.com/office/officeart/2005/8/layout/process1"/>
    <dgm:cxn modelId="{3CB78C51-437D-43BB-AC94-EDD0FF72B639}" type="presOf" srcId="{8AFA03A2-F264-496E-8191-EF01697D6C8F}" destId="{EFEBC92F-6226-41B6-8087-D45263663A3D}" srcOrd="1" destOrd="0" presId="urn:microsoft.com/office/officeart/2005/8/layout/process1"/>
    <dgm:cxn modelId="{EACBD3A6-D9FC-46F0-B7F4-6927D3C852AD}" srcId="{07C67143-8884-45D8-96ED-D6AC581D414A}" destId="{173F26D3-09CE-461F-8044-A4748F52CD60}" srcOrd="2" destOrd="0" parTransId="{56AAEB3F-286B-4F6C-9DB6-8A9B1046E66C}" sibTransId="{8AFA03A2-F264-496E-8191-EF01697D6C8F}"/>
    <dgm:cxn modelId="{547373D7-A325-49FC-BA38-D749F85471AC}" srcId="{07C67143-8884-45D8-96ED-D6AC581D414A}" destId="{15833265-36AC-489B-B441-6754384F5F18}" srcOrd="0" destOrd="0" parTransId="{3FE3B6F7-5CEE-40FE-A2A8-F773A2DBA980}" sibTransId="{2AFC81D4-9D91-4D34-959B-8E6B3367C748}"/>
    <dgm:cxn modelId="{00F8C6B6-6317-4F01-A19E-37E537197432}" type="presParOf" srcId="{AC3F94A4-3054-4D68-913D-B87A21A61F45}" destId="{86C695A3-E2DB-4F32-8776-3E022720E32E}" srcOrd="0" destOrd="0" presId="urn:microsoft.com/office/officeart/2005/8/layout/process1"/>
    <dgm:cxn modelId="{5C47F067-8906-4DAD-B2EB-8439CCF7E391}" type="presParOf" srcId="{AC3F94A4-3054-4D68-913D-B87A21A61F45}" destId="{119186FA-9978-43E1-BAE1-0E5FCA2A7958}" srcOrd="1" destOrd="0" presId="urn:microsoft.com/office/officeart/2005/8/layout/process1"/>
    <dgm:cxn modelId="{35ED6005-403E-4D6B-B3FB-1B674320CC1D}" type="presParOf" srcId="{119186FA-9978-43E1-BAE1-0E5FCA2A7958}" destId="{CE43E9E8-0138-477A-90D9-B42F31124F3D}" srcOrd="0" destOrd="0" presId="urn:microsoft.com/office/officeart/2005/8/layout/process1"/>
    <dgm:cxn modelId="{53FEE9EF-0473-4157-8074-DBD7A397467B}" type="presParOf" srcId="{AC3F94A4-3054-4D68-913D-B87A21A61F45}" destId="{F0AC3422-A7AF-4586-B0A6-D8D06EC9CD9E}" srcOrd="2" destOrd="0" presId="urn:microsoft.com/office/officeart/2005/8/layout/process1"/>
    <dgm:cxn modelId="{0E3A50F2-737F-40F6-AC89-5A143886FD71}" type="presParOf" srcId="{AC3F94A4-3054-4D68-913D-B87A21A61F45}" destId="{0DC320EE-2023-4E27-A185-9B13CD38E5FE}" srcOrd="3" destOrd="0" presId="urn:microsoft.com/office/officeart/2005/8/layout/process1"/>
    <dgm:cxn modelId="{635605ED-13B4-4B43-937D-3BADB7021D46}" type="presParOf" srcId="{0DC320EE-2023-4E27-A185-9B13CD38E5FE}" destId="{8C3BB79D-1B13-4519-B768-BD87CE819299}" srcOrd="0" destOrd="0" presId="urn:microsoft.com/office/officeart/2005/8/layout/process1"/>
    <dgm:cxn modelId="{FA8BE6C9-5BC0-4644-9DCA-8556C694EC22}" type="presParOf" srcId="{AC3F94A4-3054-4D68-913D-B87A21A61F45}" destId="{C1C87E5E-F468-4781-8DAA-131BFF9731C2}" srcOrd="4" destOrd="0" presId="urn:microsoft.com/office/officeart/2005/8/layout/process1"/>
    <dgm:cxn modelId="{59972A70-B554-4B11-8FA2-6AA21B808849}" type="presParOf" srcId="{AC3F94A4-3054-4D68-913D-B87A21A61F45}" destId="{01ED49EC-5BFF-49EC-82AA-CA76B2A78618}" srcOrd="5" destOrd="0" presId="urn:microsoft.com/office/officeart/2005/8/layout/process1"/>
    <dgm:cxn modelId="{3FED8432-949A-4519-AE93-564A011D4992}" type="presParOf" srcId="{01ED49EC-5BFF-49EC-82AA-CA76B2A78618}" destId="{EFEBC92F-6226-41B6-8087-D45263663A3D}" srcOrd="0" destOrd="0" presId="urn:microsoft.com/office/officeart/2005/8/layout/process1"/>
    <dgm:cxn modelId="{B88DBA57-3DE7-4C20-910C-16CD95470D41}" type="presParOf" srcId="{AC3F94A4-3054-4D68-913D-B87A21A61F45}" destId="{6E10731B-14A6-44D9-97AD-AC09BCA5808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5EBF82-72A5-4572-B7E0-558B548015CC}">
      <dsp:nvSpPr>
        <dsp:cNvPr id="0" name=""/>
        <dsp:cNvSpPr/>
      </dsp:nvSpPr>
      <dsp:spPr>
        <a:xfrm>
          <a:off x="6583420" y="1588247"/>
          <a:ext cx="330168" cy="2261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483"/>
              </a:lnTo>
              <a:lnTo>
                <a:pt x="330168" y="2261483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3F565-8704-4B9C-81F3-E72397740C8D}">
      <dsp:nvSpPr>
        <dsp:cNvPr id="0" name=""/>
        <dsp:cNvSpPr/>
      </dsp:nvSpPr>
      <dsp:spPr>
        <a:xfrm>
          <a:off x="6583420" y="1588247"/>
          <a:ext cx="330168" cy="140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412"/>
              </a:lnTo>
              <a:lnTo>
                <a:pt x="330168" y="1407412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EA15B-DE55-4147-BF3B-170AA36246A7}">
      <dsp:nvSpPr>
        <dsp:cNvPr id="0" name=""/>
        <dsp:cNvSpPr/>
      </dsp:nvSpPr>
      <dsp:spPr>
        <a:xfrm>
          <a:off x="6583420" y="1588247"/>
          <a:ext cx="330168" cy="553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341"/>
              </a:lnTo>
              <a:lnTo>
                <a:pt x="330168" y="55334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FC2C7-20E7-485D-B009-A1D29369554D}">
      <dsp:nvSpPr>
        <dsp:cNvPr id="0" name=""/>
        <dsp:cNvSpPr/>
      </dsp:nvSpPr>
      <dsp:spPr>
        <a:xfrm>
          <a:off x="4284476" y="734176"/>
          <a:ext cx="3179393" cy="252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06"/>
              </a:lnTo>
              <a:lnTo>
                <a:pt x="3179393" y="126306"/>
              </a:lnTo>
              <a:lnTo>
                <a:pt x="3179393" y="25261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F93F4-8BA4-4ACF-AB42-E1689FDF0676}">
      <dsp:nvSpPr>
        <dsp:cNvPr id="0" name=""/>
        <dsp:cNvSpPr/>
      </dsp:nvSpPr>
      <dsp:spPr>
        <a:xfrm>
          <a:off x="3458719" y="1662786"/>
          <a:ext cx="425660" cy="2150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0851"/>
              </a:lnTo>
              <a:lnTo>
                <a:pt x="425660" y="215085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8421C-9692-433F-B71F-D40949699BFB}">
      <dsp:nvSpPr>
        <dsp:cNvPr id="0" name=""/>
        <dsp:cNvSpPr/>
      </dsp:nvSpPr>
      <dsp:spPr>
        <a:xfrm>
          <a:off x="3458719" y="1662786"/>
          <a:ext cx="441996" cy="140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412"/>
              </a:lnTo>
              <a:lnTo>
                <a:pt x="441996" y="1407412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3AFAC-263E-46A8-A271-7E5DF95035C0}">
      <dsp:nvSpPr>
        <dsp:cNvPr id="0" name=""/>
        <dsp:cNvSpPr/>
      </dsp:nvSpPr>
      <dsp:spPr>
        <a:xfrm>
          <a:off x="3458719" y="1662786"/>
          <a:ext cx="441996" cy="553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341"/>
              </a:lnTo>
              <a:lnTo>
                <a:pt x="441996" y="55334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68E79-0BCC-491B-8CDB-72ECAC4DEF4D}">
      <dsp:nvSpPr>
        <dsp:cNvPr id="0" name=""/>
        <dsp:cNvSpPr/>
      </dsp:nvSpPr>
      <dsp:spPr>
        <a:xfrm>
          <a:off x="4284476" y="734176"/>
          <a:ext cx="352899" cy="252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06"/>
              </a:lnTo>
              <a:lnTo>
                <a:pt x="352899" y="126306"/>
              </a:lnTo>
              <a:lnTo>
                <a:pt x="352899" y="25261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E2862-4D7C-4BAE-9BE0-9E0031579222}">
      <dsp:nvSpPr>
        <dsp:cNvPr id="0" name=""/>
        <dsp:cNvSpPr/>
      </dsp:nvSpPr>
      <dsp:spPr>
        <a:xfrm>
          <a:off x="1786059" y="2442318"/>
          <a:ext cx="182377" cy="140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412"/>
              </a:lnTo>
              <a:lnTo>
                <a:pt x="182377" y="1407412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8E1EB-C7F2-4D3F-9FA7-20DD5EC6B634}">
      <dsp:nvSpPr>
        <dsp:cNvPr id="0" name=""/>
        <dsp:cNvSpPr/>
      </dsp:nvSpPr>
      <dsp:spPr>
        <a:xfrm>
          <a:off x="1786059" y="2442318"/>
          <a:ext cx="182377" cy="553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341"/>
              </a:lnTo>
              <a:lnTo>
                <a:pt x="182377" y="553341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199D-4CB4-4748-9F7A-191BE2A97297}">
      <dsp:nvSpPr>
        <dsp:cNvPr id="0" name=""/>
        <dsp:cNvSpPr/>
      </dsp:nvSpPr>
      <dsp:spPr>
        <a:xfrm>
          <a:off x="1453460" y="1596463"/>
          <a:ext cx="818938" cy="244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90"/>
              </a:lnTo>
              <a:lnTo>
                <a:pt x="818938" y="118090"/>
              </a:lnTo>
              <a:lnTo>
                <a:pt x="818938" y="244396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52783-16BD-4EE2-9C90-8DD5D568D663}">
      <dsp:nvSpPr>
        <dsp:cNvPr id="0" name=""/>
        <dsp:cNvSpPr/>
      </dsp:nvSpPr>
      <dsp:spPr>
        <a:xfrm>
          <a:off x="723751" y="1596463"/>
          <a:ext cx="729708" cy="244396"/>
        </a:xfrm>
        <a:custGeom>
          <a:avLst/>
          <a:gdLst/>
          <a:ahLst/>
          <a:cxnLst/>
          <a:rect l="0" t="0" r="0" b="0"/>
          <a:pathLst>
            <a:path>
              <a:moveTo>
                <a:pt x="729708" y="0"/>
              </a:moveTo>
              <a:lnTo>
                <a:pt x="729708" y="118090"/>
              </a:lnTo>
              <a:lnTo>
                <a:pt x="0" y="118090"/>
              </a:lnTo>
              <a:lnTo>
                <a:pt x="0" y="244396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DAE0C-103E-4721-A29D-DE55AAFF8C15}">
      <dsp:nvSpPr>
        <dsp:cNvPr id="0" name=""/>
        <dsp:cNvSpPr/>
      </dsp:nvSpPr>
      <dsp:spPr>
        <a:xfrm>
          <a:off x="1453460" y="734176"/>
          <a:ext cx="2831015" cy="260828"/>
        </a:xfrm>
        <a:custGeom>
          <a:avLst/>
          <a:gdLst/>
          <a:ahLst/>
          <a:cxnLst/>
          <a:rect l="0" t="0" r="0" b="0"/>
          <a:pathLst>
            <a:path>
              <a:moveTo>
                <a:pt x="2831015" y="0"/>
              </a:moveTo>
              <a:lnTo>
                <a:pt x="2831015" y="134522"/>
              </a:lnTo>
              <a:lnTo>
                <a:pt x="0" y="134522"/>
              </a:lnTo>
              <a:lnTo>
                <a:pt x="0" y="260828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25217-E18C-4324-97E0-3733E8DDB086}">
      <dsp:nvSpPr>
        <dsp:cNvPr id="0" name=""/>
        <dsp:cNvSpPr/>
      </dsp:nvSpPr>
      <dsp:spPr>
        <a:xfrm>
          <a:off x="1025425" y="132718"/>
          <a:ext cx="6518101" cy="601458"/>
        </a:xfrm>
        <a:prstGeom prst="rect">
          <a:avLst/>
        </a:prstGeom>
        <a:solidFill>
          <a:srgbClr val="C00000">
            <a:alpha val="8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j-lt"/>
              <a:cs typeface="Times New Roman" pitchFamily="18" charset="0"/>
            </a:rPr>
            <a:t>Financial System</a:t>
          </a:r>
          <a:endParaRPr lang="en-MY" sz="1600" b="1" kern="1200" dirty="0">
            <a:latin typeface="+mj-lt"/>
            <a:cs typeface="Times New Roman" pitchFamily="18" charset="0"/>
          </a:endParaRPr>
        </a:p>
      </dsp:txBody>
      <dsp:txXfrm>
        <a:off x="1025425" y="132718"/>
        <a:ext cx="6518101" cy="601458"/>
      </dsp:txXfrm>
    </dsp:sp>
    <dsp:sp modelId="{53588F8B-342E-45C4-86F9-07F03C8D6B21}">
      <dsp:nvSpPr>
        <dsp:cNvPr id="0" name=""/>
        <dsp:cNvSpPr/>
      </dsp:nvSpPr>
      <dsp:spPr>
        <a:xfrm>
          <a:off x="0" y="995005"/>
          <a:ext cx="2906920" cy="601458"/>
        </a:xfrm>
        <a:prstGeom prst="rect">
          <a:avLst/>
        </a:prstGeom>
        <a:solidFill>
          <a:srgbClr val="C00000">
            <a:alpha val="7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  <a:cs typeface="Times New Roman" pitchFamily="18" charset="0"/>
            </a:rPr>
            <a:t>Banking </a:t>
          </a:r>
          <a:r>
            <a:rPr lang="tr-TR" sz="1200" b="1" kern="1200" dirty="0" err="1" smtClean="0">
              <a:latin typeface="+mn-lt"/>
              <a:cs typeface="Times New Roman" pitchFamily="18" charset="0"/>
            </a:rPr>
            <a:t>Institutions</a:t>
          </a:r>
          <a:endParaRPr lang="en-MY" sz="1200" b="1" kern="1200" dirty="0">
            <a:latin typeface="+mn-lt"/>
            <a:cs typeface="Times New Roman" pitchFamily="18" charset="0"/>
          </a:endParaRPr>
        </a:p>
      </dsp:txBody>
      <dsp:txXfrm>
        <a:off x="0" y="995005"/>
        <a:ext cx="2906920" cy="601458"/>
      </dsp:txXfrm>
    </dsp:sp>
    <dsp:sp modelId="{959E7D6D-57AF-4E1D-887A-35CF5241C82D}">
      <dsp:nvSpPr>
        <dsp:cNvPr id="0" name=""/>
        <dsp:cNvSpPr/>
      </dsp:nvSpPr>
      <dsp:spPr>
        <a:xfrm>
          <a:off x="35641" y="1840860"/>
          <a:ext cx="1376221" cy="60145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latin typeface="+mj-lt"/>
              <a:cs typeface="Times New Roman" pitchFamily="18" charset="0"/>
            </a:rPr>
            <a:t>CBRT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35641" y="1840860"/>
        <a:ext cx="1376221" cy="601458"/>
      </dsp:txXfrm>
    </dsp:sp>
    <dsp:sp modelId="{761182D5-4CC9-4DF7-BAF6-2A009FC3D536}">
      <dsp:nvSpPr>
        <dsp:cNvPr id="0" name=""/>
        <dsp:cNvSpPr/>
      </dsp:nvSpPr>
      <dsp:spPr>
        <a:xfrm>
          <a:off x="1664474" y="1840860"/>
          <a:ext cx="1215848" cy="60145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Times New Roman" pitchFamily="18" charset="0"/>
            </a:rPr>
            <a:t>Banking Institutions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1664474" y="1840860"/>
        <a:ext cx="1215848" cy="601458"/>
      </dsp:txXfrm>
    </dsp:sp>
    <dsp:sp modelId="{00D26A37-A80E-415C-9F9D-BE089A75AB7F}">
      <dsp:nvSpPr>
        <dsp:cNvPr id="0" name=""/>
        <dsp:cNvSpPr/>
      </dsp:nvSpPr>
      <dsp:spPr>
        <a:xfrm>
          <a:off x="1968437" y="2694931"/>
          <a:ext cx="1290092" cy="601458"/>
        </a:xfrm>
        <a:prstGeom prst="rect">
          <a:avLst/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Times New Roman" pitchFamily="18" charset="0"/>
            </a:rPr>
            <a:t>Conventional</a:t>
          </a:r>
          <a:r>
            <a:rPr lang="tr-TR" sz="1400" b="1" kern="1200" dirty="0" smtClean="0">
              <a:latin typeface="+mj-lt"/>
              <a:cs typeface="Times New Roman" pitchFamily="18" charset="0"/>
            </a:rPr>
            <a:t> </a:t>
          </a:r>
          <a:r>
            <a:rPr lang="en-US" sz="1400" b="1" kern="1200" noProof="0" dirty="0" smtClean="0">
              <a:latin typeface="+mj-lt"/>
              <a:cs typeface="Times New Roman" pitchFamily="18" charset="0"/>
            </a:rPr>
            <a:t>Banks</a:t>
          </a:r>
          <a:endParaRPr lang="en-US" sz="1400" b="1" kern="1200" noProof="0" dirty="0">
            <a:latin typeface="+mj-lt"/>
            <a:cs typeface="Times New Roman" pitchFamily="18" charset="0"/>
          </a:endParaRPr>
        </a:p>
      </dsp:txBody>
      <dsp:txXfrm>
        <a:off x="1968437" y="2694931"/>
        <a:ext cx="1290092" cy="601458"/>
      </dsp:txXfrm>
    </dsp:sp>
    <dsp:sp modelId="{D70484F5-1AE3-424E-AB3F-B2E25251C873}">
      <dsp:nvSpPr>
        <dsp:cNvPr id="0" name=""/>
        <dsp:cNvSpPr/>
      </dsp:nvSpPr>
      <dsp:spPr>
        <a:xfrm>
          <a:off x="1968437" y="3549002"/>
          <a:ext cx="1033955" cy="601458"/>
        </a:xfrm>
        <a:prstGeom prst="rect">
          <a:avLst/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Times New Roman" pitchFamily="18" charset="0"/>
            </a:rPr>
            <a:t>Islamic Banks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1968437" y="3549002"/>
        <a:ext cx="1033955" cy="601458"/>
      </dsp:txXfrm>
    </dsp:sp>
    <dsp:sp modelId="{A32787B4-89D1-43FB-84AB-F5E695572A4E}">
      <dsp:nvSpPr>
        <dsp:cNvPr id="0" name=""/>
        <dsp:cNvSpPr/>
      </dsp:nvSpPr>
      <dsp:spPr>
        <a:xfrm>
          <a:off x="3164055" y="986789"/>
          <a:ext cx="2946641" cy="675997"/>
        </a:xfrm>
        <a:prstGeom prst="rect">
          <a:avLst/>
        </a:prstGeom>
        <a:solidFill>
          <a:srgbClr val="C00000">
            <a:alpha val="7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Times New Roman" pitchFamily="18" charset="0"/>
            </a:rPr>
            <a:t>Non-Bank Financial </a:t>
          </a:r>
          <a:r>
            <a:rPr lang="en-US" sz="1400" b="1" kern="1200" noProof="0" dirty="0" smtClean="0">
              <a:latin typeface="+mj-lt"/>
              <a:cs typeface="Times New Roman" pitchFamily="18" charset="0"/>
            </a:rPr>
            <a:t>Institutions</a:t>
          </a:r>
          <a:endParaRPr lang="en-US" sz="1400" b="1" kern="1200" noProof="0" dirty="0">
            <a:latin typeface="+mj-lt"/>
            <a:cs typeface="Times New Roman" pitchFamily="18" charset="0"/>
          </a:endParaRPr>
        </a:p>
      </dsp:txBody>
      <dsp:txXfrm>
        <a:off x="3164055" y="986789"/>
        <a:ext cx="2946641" cy="675997"/>
      </dsp:txXfrm>
    </dsp:sp>
    <dsp:sp modelId="{4D85AB23-D6AA-4426-81FA-B620B51B2B5C}">
      <dsp:nvSpPr>
        <dsp:cNvPr id="0" name=""/>
        <dsp:cNvSpPr/>
      </dsp:nvSpPr>
      <dsp:spPr>
        <a:xfrm>
          <a:off x="3900715" y="1915399"/>
          <a:ext cx="1202916" cy="60145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 smtClean="0">
              <a:latin typeface="+mj-lt"/>
              <a:cs typeface="Times New Roman" pitchFamily="18" charset="0"/>
            </a:rPr>
            <a:t>Consumer</a:t>
          </a:r>
          <a:r>
            <a:rPr lang="tr-TR" sz="1400" b="1" kern="1200" dirty="0" smtClean="0">
              <a:latin typeface="+mj-lt"/>
              <a:cs typeface="Times New Roman" pitchFamily="18" charset="0"/>
            </a:rPr>
            <a:t> </a:t>
          </a:r>
          <a:r>
            <a:rPr lang="tr-TR" sz="1400" b="1" kern="1200" dirty="0" err="1" smtClean="0">
              <a:latin typeface="+mj-lt"/>
              <a:cs typeface="Times New Roman" pitchFamily="18" charset="0"/>
            </a:rPr>
            <a:t>Finance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3900715" y="1915399"/>
        <a:ext cx="1202916" cy="601458"/>
      </dsp:txXfrm>
    </dsp:sp>
    <dsp:sp modelId="{56A18EC6-7EE3-49ED-BA49-A42A51DD7CA4}">
      <dsp:nvSpPr>
        <dsp:cNvPr id="0" name=""/>
        <dsp:cNvSpPr/>
      </dsp:nvSpPr>
      <dsp:spPr>
        <a:xfrm>
          <a:off x="3900715" y="2769470"/>
          <a:ext cx="1202916" cy="60145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latin typeface="+mj-lt"/>
              <a:cs typeface="Times New Roman" pitchFamily="18" charset="0"/>
            </a:rPr>
            <a:t>Leasing </a:t>
          </a:r>
          <a:r>
            <a:rPr lang="tr-TR" sz="1400" b="1" kern="1200" dirty="0" err="1" smtClean="0">
              <a:latin typeface="+mj-lt"/>
              <a:cs typeface="Times New Roman" pitchFamily="18" charset="0"/>
            </a:rPr>
            <a:t>Companies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3900715" y="2769470"/>
        <a:ext cx="1202916" cy="601458"/>
      </dsp:txXfrm>
    </dsp:sp>
    <dsp:sp modelId="{BEC40D7A-6437-4817-97F5-A7C260883171}">
      <dsp:nvSpPr>
        <dsp:cNvPr id="0" name=""/>
        <dsp:cNvSpPr/>
      </dsp:nvSpPr>
      <dsp:spPr>
        <a:xfrm>
          <a:off x="3884379" y="3512908"/>
          <a:ext cx="1202916" cy="60145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 smtClean="0">
              <a:latin typeface="+mj-lt"/>
              <a:cs typeface="Times New Roman" pitchFamily="18" charset="0"/>
            </a:rPr>
            <a:t>Factoring</a:t>
          </a:r>
          <a:r>
            <a:rPr lang="tr-TR" sz="1400" b="1" kern="1200" dirty="0" smtClean="0">
              <a:latin typeface="+mj-lt"/>
              <a:cs typeface="Times New Roman" pitchFamily="18" charset="0"/>
            </a:rPr>
            <a:t> </a:t>
          </a:r>
          <a:r>
            <a:rPr lang="tr-TR" sz="1400" b="1" kern="1200" dirty="0" err="1" smtClean="0">
              <a:latin typeface="+mj-lt"/>
              <a:cs typeface="Times New Roman" pitchFamily="18" charset="0"/>
            </a:rPr>
            <a:t>Companies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3884379" y="3512908"/>
        <a:ext cx="1202916" cy="601458"/>
      </dsp:txXfrm>
    </dsp:sp>
    <dsp:sp modelId="{C215D244-301D-439C-8AC1-52BEA7BF2B36}">
      <dsp:nvSpPr>
        <dsp:cNvPr id="0" name=""/>
        <dsp:cNvSpPr/>
      </dsp:nvSpPr>
      <dsp:spPr>
        <a:xfrm>
          <a:off x="6363308" y="986789"/>
          <a:ext cx="2201121" cy="601458"/>
        </a:xfrm>
        <a:prstGeom prst="rect">
          <a:avLst/>
        </a:prstGeom>
        <a:solidFill>
          <a:srgbClr val="C00000">
            <a:alpha val="7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Times New Roman" pitchFamily="18" charset="0"/>
            </a:rPr>
            <a:t>Capital Market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6363308" y="986789"/>
        <a:ext cx="2201121" cy="601458"/>
      </dsp:txXfrm>
    </dsp:sp>
    <dsp:sp modelId="{90DF15D6-B841-46BF-94FE-8F98B34F6DCE}">
      <dsp:nvSpPr>
        <dsp:cNvPr id="0" name=""/>
        <dsp:cNvSpPr/>
      </dsp:nvSpPr>
      <dsp:spPr>
        <a:xfrm>
          <a:off x="6913589" y="1840860"/>
          <a:ext cx="1202916" cy="60145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Times New Roman" pitchFamily="18" charset="0"/>
            </a:rPr>
            <a:t>Stock / Equity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6913589" y="1840860"/>
        <a:ext cx="1202916" cy="601458"/>
      </dsp:txXfrm>
    </dsp:sp>
    <dsp:sp modelId="{F6554107-778B-4FEB-A5B5-1B7BDB5F3A8A}">
      <dsp:nvSpPr>
        <dsp:cNvPr id="0" name=""/>
        <dsp:cNvSpPr/>
      </dsp:nvSpPr>
      <dsp:spPr>
        <a:xfrm>
          <a:off x="6913589" y="2694931"/>
          <a:ext cx="1202916" cy="60145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Times New Roman" pitchFamily="18" charset="0"/>
            </a:rPr>
            <a:t>Bond</a:t>
          </a:r>
          <a:r>
            <a:rPr lang="tr-TR" sz="1400" b="1" kern="1200" dirty="0" smtClean="0">
              <a:latin typeface="+mj-lt"/>
              <a:cs typeface="Times New Roman" pitchFamily="18" charset="0"/>
            </a:rPr>
            <a:t>s </a:t>
          </a:r>
          <a:r>
            <a:rPr lang="en-US" sz="1400" b="1" kern="1200" dirty="0" smtClean="0">
              <a:latin typeface="+mj-lt"/>
              <a:cs typeface="Times New Roman" pitchFamily="18" charset="0"/>
            </a:rPr>
            <a:t>&amp; </a:t>
          </a:r>
          <a:r>
            <a:rPr lang="en-US" sz="1400" b="1" kern="1200" dirty="0" err="1" smtClean="0">
              <a:latin typeface="+mj-lt"/>
              <a:cs typeface="Times New Roman" pitchFamily="18" charset="0"/>
            </a:rPr>
            <a:t>Sukuk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6913589" y="2694931"/>
        <a:ext cx="1202916" cy="601458"/>
      </dsp:txXfrm>
    </dsp:sp>
    <dsp:sp modelId="{BF9F72CD-D1D5-42ED-A9D9-C6B3B7E5C313}">
      <dsp:nvSpPr>
        <dsp:cNvPr id="0" name=""/>
        <dsp:cNvSpPr/>
      </dsp:nvSpPr>
      <dsp:spPr>
        <a:xfrm>
          <a:off x="6913589" y="3549002"/>
          <a:ext cx="1202916" cy="60145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Times New Roman" pitchFamily="18" charset="0"/>
            </a:rPr>
            <a:t>Derivatives</a:t>
          </a:r>
          <a:endParaRPr lang="en-MY" sz="1400" b="1" kern="1200" dirty="0">
            <a:latin typeface="+mj-lt"/>
            <a:cs typeface="Times New Roman" pitchFamily="18" charset="0"/>
          </a:endParaRPr>
        </a:p>
      </dsp:txBody>
      <dsp:txXfrm>
        <a:off x="6913589" y="3549002"/>
        <a:ext cx="1202916" cy="6014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53E4AC-7100-4D92-BF96-516C6107259C}">
      <dsp:nvSpPr>
        <dsp:cNvPr id="0" name=""/>
        <dsp:cNvSpPr/>
      </dsp:nvSpPr>
      <dsp:spPr>
        <a:xfrm rot="5400000">
          <a:off x="5387961" y="-2341530"/>
          <a:ext cx="494136" cy="530355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err="1" smtClean="0"/>
            <a:t>Banking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Regulation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and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Supervision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Agency</a:t>
          </a:r>
          <a:r>
            <a:rPr lang="tr-TR" sz="1400" kern="1200" dirty="0" smtClean="0"/>
            <a:t> (BRSA)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CBRT</a:t>
          </a:r>
          <a:endParaRPr lang="tr-TR" sz="1400" kern="1200" dirty="0"/>
        </a:p>
      </dsp:txBody>
      <dsp:txXfrm rot="5400000">
        <a:off x="5387961" y="-2341530"/>
        <a:ext cx="494136" cy="5303557"/>
      </dsp:txXfrm>
    </dsp:sp>
    <dsp:sp modelId="{AFB22A3C-E543-4D71-93C1-594934D94350}">
      <dsp:nvSpPr>
        <dsp:cNvPr id="0" name=""/>
        <dsp:cNvSpPr/>
      </dsp:nvSpPr>
      <dsp:spPr>
        <a:xfrm>
          <a:off x="0" y="1412"/>
          <a:ext cx="2983250" cy="61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Conventional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banks</a:t>
          </a:r>
          <a:endParaRPr lang="tr-TR" sz="1400" kern="1200" dirty="0"/>
        </a:p>
      </dsp:txBody>
      <dsp:txXfrm>
        <a:off x="0" y="1412"/>
        <a:ext cx="2983250" cy="617670"/>
      </dsp:txXfrm>
    </dsp:sp>
    <dsp:sp modelId="{2D91BF1C-B918-4850-B83E-8F9D3CB0E7C4}">
      <dsp:nvSpPr>
        <dsp:cNvPr id="0" name=""/>
        <dsp:cNvSpPr/>
      </dsp:nvSpPr>
      <dsp:spPr>
        <a:xfrm rot="5400000">
          <a:off x="5387961" y="-1692977"/>
          <a:ext cx="494136" cy="530355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BRSA</a:t>
          </a:r>
          <a:endParaRPr lang="tr-TR" sz="1400" kern="1200" dirty="0"/>
        </a:p>
      </dsp:txBody>
      <dsp:txXfrm rot="5400000">
        <a:off x="5387961" y="-1692977"/>
        <a:ext cx="494136" cy="5303557"/>
      </dsp:txXfrm>
    </dsp:sp>
    <dsp:sp modelId="{5B7EBCE1-8746-4A9C-AB4B-9944DFE64FA2}">
      <dsp:nvSpPr>
        <dsp:cNvPr id="0" name=""/>
        <dsp:cNvSpPr/>
      </dsp:nvSpPr>
      <dsp:spPr>
        <a:xfrm>
          <a:off x="0" y="649966"/>
          <a:ext cx="2983250" cy="61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Non</a:t>
          </a:r>
          <a:r>
            <a:rPr lang="tr-TR" sz="1400" kern="1200" dirty="0" smtClean="0"/>
            <a:t> Bank </a:t>
          </a:r>
          <a:r>
            <a:rPr lang="tr-TR" sz="1400" kern="1200" dirty="0" err="1" smtClean="0"/>
            <a:t>Financial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Institutions</a:t>
          </a:r>
          <a:endParaRPr lang="tr-TR" sz="1400" kern="1200" dirty="0"/>
        </a:p>
      </dsp:txBody>
      <dsp:txXfrm>
        <a:off x="0" y="649966"/>
        <a:ext cx="2983250" cy="617670"/>
      </dsp:txXfrm>
    </dsp:sp>
    <dsp:sp modelId="{38CDC9B4-5D62-42A6-8C62-0290E5C5AADF}">
      <dsp:nvSpPr>
        <dsp:cNvPr id="0" name=""/>
        <dsp:cNvSpPr/>
      </dsp:nvSpPr>
      <dsp:spPr>
        <a:xfrm rot="5400000">
          <a:off x="5387961" y="-1044423"/>
          <a:ext cx="494136" cy="530355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BRSA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CBRT</a:t>
          </a:r>
          <a:endParaRPr lang="tr-TR" sz="1400" kern="1200" dirty="0"/>
        </a:p>
      </dsp:txBody>
      <dsp:txXfrm rot="5400000">
        <a:off x="5387961" y="-1044423"/>
        <a:ext cx="494136" cy="5303557"/>
      </dsp:txXfrm>
    </dsp:sp>
    <dsp:sp modelId="{F27BA9C5-951D-472C-8A04-7D7F10555718}">
      <dsp:nvSpPr>
        <dsp:cNvPr id="0" name=""/>
        <dsp:cNvSpPr/>
      </dsp:nvSpPr>
      <dsp:spPr>
        <a:xfrm>
          <a:off x="0" y="1298519"/>
          <a:ext cx="2983250" cy="61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Islamic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Banks</a:t>
          </a:r>
          <a:endParaRPr lang="tr-TR" sz="1400" kern="1200" dirty="0"/>
        </a:p>
      </dsp:txBody>
      <dsp:txXfrm>
        <a:off x="0" y="1298519"/>
        <a:ext cx="2983250" cy="617670"/>
      </dsp:txXfrm>
    </dsp:sp>
    <dsp:sp modelId="{C98C2B63-A85E-453C-B10E-9310875FE43B}">
      <dsp:nvSpPr>
        <dsp:cNvPr id="0" name=""/>
        <dsp:cNvSpPr/>
      </dsp:nvSpPr>
      <dsp:spPr>
        <a:xfrm rot="5400000">
          <a:off x="5387961" y="-395869"/>
          <a:ext cx="494136" cy="530355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err="1" smtClean="0"/>
            <a:t>Capital</a:t>
          </a:r>
          <a:r>
            <a:rPr lang="tr-TR" sz="1400" kern="1200" dirty="0" smtClean="0"/>
            <a:t> Market Board</a:t>
          </a:r>
          <a:endParaRPr lang="tr-TR" sz="1400" kern="1200" dirty="0"/>
        </a:p>
      </dsp:txBody>
      <dsp:txXfrm rot="5400000">
        <a:off x="5387961" y="-395869"/>
        <a:ext cx="494136" cy="5303557"/>
      </dsp:txXfrm>
    </dsp:sp>
    <dsp:sp modelId="{A7CF8481-E82B-4854-9ED1-2F6B5B30AD71}">
      <dsp:nvSpPr>
        <dsp:cNvPr id="0" name=""/>
        <dsp:cNvSpPr/>
      </dsp:nvSpPr>
      <dsp:spPr>
        <a:xfrm>
          <a:off x="0" y="1947073"/>
          <a:ext cx="2983250" cy="61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Capital</a:t>
          </a:r>
          <a:r>
            <a:rPr lang="tr-TR" sz="1400" kern="1200" dirty="0" smtClean="0"/>
            <a:t> Market</a:t>
          </a:r>
          <a:endParaRPr lang="tr-TR" sz="1400" kern="1200" dirty="0"/>
        </a:p>
      </dsp:txBody>
      <dsp:txXfrm>
        <a:off x="0" y="1947073"/>
        <a:ext cx="2983250" cy="617670"/>
      </dsp:txXfrm>
    </dsp:sp>
    <dsp:sp modelId="{5EFC2CA5-455B-4016-8D94-82F9B5382262}">
      <dsp:nvSpPr>
        <dsp:cNvPr id="0" name=""/>
        <dsp:cNvSpPr/>
      </dsp:nvSpPr>
      <dsp:spPr>
        <a:xfrm rot="5400000">
          <a:off x="5387961" y="252683"/>
          <a:ext cx="494136" cy="530355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err="1" smtClean="0"/>
            <a:t>Ministry</a:t>
          </a:r>
          <a:r>
            <a:rPr lang="tr-TR" sz="1400" kern="1200" dirty="0" smtClean="0"/>
            <a:t> of </a:t>
          </a:r>
          <a:r>
            <a:rPr lang="tr-TR" sz="1400" kern="1200" dirty="0" err="1" smtClean="0"/>
            <a:t>Treasury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and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Finance</a:t>
          </a:r>
          <a:endParaRPr lang="tr-TR" sz="1400" kern="1200" dirty="0"/>
        </a:p>
      </dsp:txBody>
      <dsp:txXfrm rot="5400000">
        <a:off x="5387961" y="252683"/>
        <a:ext cx="494136" cy="5303557"/>
      </dsp:txXfrm>
    </dsp:sp>
    <dsp:sp modelId="{641BF3CF-B24B-4B10-9E80-6812E0F72EAA}">
      <dsp:nvSpPr>
        <dsp:cNvPr id="0" name=""/>
        <dsp:cNvSpPr/>
      </dsp:nvSpPr>
      <dsp:spPr>
        <a:xfrm>
          <a:off x="0" y="2595627"/>
          <a:ext cx="2983250" cy="61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Insurance</a:t>
          </a:r>
          <a:endParaRPr lang="tr-TR" sz="1400" kern="1200" dirty="0"/>
        </a:p>
      </dsp:txBody>
      <dsp:txXfrm>
        <a:off x="0" y="2595627"/>
        <a:ext cx="2983250" cy="6176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C695A3-E2DB-4F32-8776-3E022720E32E}">
      <dsp:nvSpPr>
        <dsp:cNvPr id="0" name=""/>
        <dsp:cNvSpPr/>
      </dsp:nvSpPr>
      <dsp:spPr>
        <a:xfrm>
          <a:off x="3629" y="528543"/>
          <a:ext cx="1586714" cy="117516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DATA SOURCES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(INCOME STATEMENTS, ETC)</a:t>
          </a:r>
          <a:endParaRPr lang="tr-TR" sz="1300" kern="1200" dirty="0"/>
        </a:p>
      </dsp:txBody>
      <dsp:txXfrm>
        <a:off x="3629" y="528543"/>
        <a:ext cx="1586714" cy="1175160"/>
      </dsp:txXfrm>
    </dsp:sp>
    <dsp:sp modelId="{119186FA-9978-43E1-BAE1-0E5FCA2A7958}">
      <dsp:nvSpPr>
        <dsp:cNvPr id="0" name=""/>
        <dsp:cNvSpPr/>
      </dsp:nvSpPr>
      <dsp:spPr>
        <a:xfrm>
          <a:off x="1695103" y="949683"/>
          <a:ext cx="336383" cy="39350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1695103" y="949683"/>
        <a:ext cx="336383" cy="393505"/>
      </dsp:txXfrm>
    </dsp:sp>
    <dsp:sp modelId="{F0AC3422-A7AF-4586-B0A6-D8D06EC9CD9E}">
      <dsp:nvSpPr>
        <dsp:cNvPr id="0" name=""/>
        <dsp:cNvSpPr/>
      </dsp:nvSpPr>
      <dsp:spPr>
        <a:xfrm>
          <a:off x="2225029" y="528543"/>
          <a:ext cx="1586714" cy="117516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BRIDGE TABLE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(TURNING THE DATA INTO ESA TRANSACTIONS</a:t>
          </a:r>
          <a:endParaRPr lang="tr-TR" sz="1300" kern="1200" dirty="0"/>
        </a:p>
      </dsp:txBody>
      <dsp:txXfrm>
        <a:off x="2225029" y="528543"/>
        <a:ext cx="1586714" cy="1175160"/>
      </dsp:txXfrm>
    </dsp:sp>
    <dsp:sp modelId="{0DC320EE-2023-4E27-A185-9B13CD38E5FE}">
      <dsp:nvSpPr>
        <dsp:cNvPr id="0" name=""/>
        <dsp:cNvSpPr/>
      </dsp:nvSpPr>
      <dsp:spPr>
        <a:xfrm>
          <a:off x="3970416" y="919371"/>
          <a:ext cx="336383" cy="39350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3970416" y="919371"/>
        <a:ext cx="336383" cy="393505"/>
      </dsp:txXfrm>
    </dsp:sp>
    <dsp:sp modelId="{C1C87E5E-F468-4781-8DAA-131BFF9731C2}">
      <dsp:nvSpPr>
        <dsp:cNvPr id="0" name=""/>
        <dsp:cNvSpPr/>
      </dsp:nvSpPr>
      <dsp:spPr>
        <a:xfrm>
          <a:off x="4446430" y="528543"/>
          <a:ext cx="1586714" cy="117516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NA ADJUSTMENTS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(R&amp;D, OAS, ETC)</a:t>
          </a:r>
          <a:endParaRPr lang="tr-TR" sz="1300" kern="1200" dirty="0"/>
        </a:p>
      </dsp:txBody>
      <dsp:txXfrm>
        <a:off x="4446430" y="528543"/>
        <a:ext cx="1586714" cy="1175160"/>
      </dsp:txXfrm>
    </dsp:sp>
    <dsp:sp modelId="{01ED49EC-5BFF-49EC-82AA-CA76B2A78618}">
      <dsp:nvSpPr>
        <dsp:cNvPr id="0" name=""/>
        <dsp:cNvSpPr/>
      </dsp:nvSpPr>
      <dsp:spPr>
        <a:xfrm>
          <a:off x="6191816" y="919371"/>
          <a:ext cx="336383" cy="39350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6191816" y="919371"/>
        <a:ext cx="336383" cy="393505"/>
      </dsp:txXfrm>
    </dsp:sp>
    <dsp:sp modelId="{6E10731B-14A6-44D9-97AD-AC09BCA58084}">
      <dsp:nvSpPr>
        <dsp:cNvPr id="0" name=""/>
        <dsp:cNvSpPr/>
      </dsp:nvSpPr>
      <dsp:spPr>
        <a:xfrm>
          <a:off x="6667831" y="528543"/>
          <a:ext cx="1586714" cy="117516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RESULTS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(P1,P2, B1G, ETC</a:t>
          </a:r>
          <a:endParaRPr lang="tr-TR" sz="1300" kern="1200" dirty="0"/>
        </a:p>
      </dsp:txBody>
      <dsp:txXfrm>
        <a:off x="6667831" y="528543"/>
        <a:ext cx="1586714" cy="1175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8D1A1-2DE4-46D7-A4DF-0272BA6A882B}" type="datetimeFigureOut">
              <a:rPr lang="tr-TR" smtClean="0"/>
              <a:pPr/>
              <a:t>2018-10-26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18A0F-3434-4CFC-BBEA-ECB236ED70F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390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3ED6DDC-C76C-457D-9218-193E0556943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95304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23297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3108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1798250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3108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83595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83595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83595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80961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2987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B9AF0-A74F-4AA2-89AA-AB5750491E2F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EFDC-857F-4F34-9D94-0E4E020587C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tr-TR" dirty="0" smtClean="0"/>
              <a:t>s</a:t>
            </a:r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85A4F-82DC-45A2-A557-4CAE33107F74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77A41-D2A1-4D68-9D4E-1FA95173F36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ACFD-101A-41FB-9F2B-47DB5E150462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3B82-6BB7-4D34-82FC-2BBFE6882F1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8F433-6BFD-4353-90A6-EA0F421BD7EF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6868-0AA3-47EC-ACB7-70E25D70183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10A9-17AC-40D3-986E-6F01DCE62F04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3CE2-8196-444C-BF64-F00DB994CF8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87E6-6FB9-4EC6-90EF-E59305B6978C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94B2-4514-4FB8-AB4D-7228D50EAA9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54172-EFD1-48D2-9E0D-28447A8313DE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206A-68A8-4745-ACB1-1AC38E49218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C9BF3-BBBA-4A13-A210-40D54B0E97F5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0782-4227-4FD5-86CE-9485A65699B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496FA-8CD4-4922-9427-17D6967E80C9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9B4BF-7EE9-428E-93DD-7F531E132A6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988C-006E-4AC8-BE9F-8B171A1609E3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EF23D-7F07-4F2A-BF53-754598A9DB2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ED65-F33E-4578-8BC9-BB91C17E6E9C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2D59D-16E7-478E-9B4D-59D56186DF9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tr-T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9943C5D-9762-48C6-9BE3-FAEE275ED012}" type="datetime1">
              <a:rPr lang="tr-TR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fld id="{BEAED25A-3B82-46D8-BCCA-3091EC4791A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1400" b="1" dirty="0" smtClean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  <a:t>TURKISH STATISTICAL INSTITUTE</a:t>
            </a:r>
            <a:endParaRPr lang="tr-TR" sz="1400" b="1" dirty="0">
              <a:solidFill>
                <a:srgbClr val="AB232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r>
              <a:rPr lang="tr-T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tr-T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National</a:t>
            </a:r>
            <a:r>
              <a:rPr lang="tr-T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INSTITUTIONAL</a:t>
            </a:r>
            <a:r>
              <a:rPr lang="tr-TR" sz="11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SECTOR ACCOUNTS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9" descr="logoLAR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8259728" y="117475"/>
            <a:ext cx="65412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587E6-6FB9-4EC6-90EF-E59305B6978C}" type="datetime1">
              <a:rPr lang="tr-TR" smtClean="0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5194B2-4514-4FB8-AB4D-7228D50EAA98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7504" y="836712"/>
            <a:ext cx="8928992" cy="369332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WORKSHOP ON ISLAMIC FINANCE IN THE NATIONAL ACCOUNTS </a:t>
            </a:r>
            <a:endParaRPr lang="tr-TR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467544" y="1643050"/>
            <a:ext cx="8286750" cy="430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tr-TR" sz="2400" b="1" cap="small" dirty="0" smtClean="0">
              <a:latin typeface="Calibri" pitchFamily="34" charset="0"/>
            </a:endParaRPr>
          </a:p>
          <a:p>
            <a:pPr algn="ctr"/>
            <a:r>
              <a:rPr lang="en-GB" i="1" dirty="0" smtClean="0"/>
              <a:t>Calculation of output and value added of Islamic financial Services</a:t>
            </a:r>
            <a:r>
              <a:rPr lang="tr-TR" i="1" dirty="0" smtClean="0"/>
              <a:t> </a:t>
            </a:r>
            <a:r>
              <a:rPr lang="en-GB" i="1" dirty="0" smtClean="0"/>
              <a:t>(Banks)</a:t>
            </a:r>
            <a:endParaRPr lang="tr-TR" i="1" dirty="0" smtClean="0"/>
          </a:p>
          <a:p>
            <a:pPr algn="ctr"/>
            <a:r>
              <a:rPr lang="tr-TR" sz="2800" b="1" dirty="0" smtClean="0"/>
              <a:t>TURKEY </a:t>
            </a:r>
          </a:p>
          <a:p>
            <a:pPr algn="ctr"/>
            <a:endParaRPr lang="tr-TR" sz="2800" dirty="0" smtClean="0"/>
          </a:p>
          <a:p>
            <a:pPr algn="ctr"/>
            <a:r>
              <a:rPr lang="tr-TR" sz="2800" b="1" dirty="0">
                <a:solidFill>
                  <a:srgbClr val="0033CC"/>
                </a:solidFill>
                <a:latin typeface="+mj-lt"/>
              </a:rPr>
              <a:t/>
            </a:r>
            <a:br>
              <a:rPr lang="tr-TR" sz="2800" b="1" dirty="0">
                <a:solidFill>
                  <a:srgbClr val="0033CC"/>
                </a:solidFill>
                <a:latin typeface="+mj-lt"/>
              </a:rPr>
            </a:br>
            <a:r>
              <a:rPr lang="en-US" sz="1400" dirty="0" smtClean="0"/>
              <a:t>31 October - 02 November 2018 </a:t>
            </a:r>
            <a:endParaRPr lang="tr-TR" sz="1400" b="1" cap="small" dirty="0" smtClean="0">
              <a:latin typeface="Calibri" pitchFamily="34" charset="0"/>
            </a:endParaRPr>
          </a:p>
          <a:p>
            <a:pPr algn="ctr"/>
            <a:r>
              <a:rPr lang="tr-TR" sz="1400" b="1" cap="small" dirty="0" smtClean="0">
                <a:latin typeface="Calibri" pitchFamily="34" charset="0"/>
              </a:rPr>
              <a:t>SESRIC, ANKARA</a:t>
            </a:r>
            <a:endParaRPr lang="tr-TR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95536" y="980732"/>
          <a:ext cx="8280919" cy="4752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427"/>
                <a:gridCol w="1131576"/>
                <a:gridCol w="3384916"/>
              </a:tblGrid>
              <a:tr h="43818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INCOME</a:t>
                      </a:r>
                      <a:r>
                        <a:rPr lang="tr-TR" sz="18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STATEMENT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ESA_</a:t>
                      </a:r>
                      <a:r>
                        <a:rPr lang="tr-TR" sz="18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Code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ESA__</a:t>
                      </a:r>
                      <a:r>
                        <a:rPr lang="tr-TR" sz="18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Definition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</a:tr>
              <a:tr h="342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Personnel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Expenses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Compensation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employees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9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Taxes, Duties, Charges and Funds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taxes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on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production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9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Profit Share Income from Loans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Interest before allocation FISIM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9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Profit Shares Paid to Participation Funds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Interest before allocation FISIM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83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Dividend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D.42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Distributed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income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corporations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9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Fees and Commissions from Total Loans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Market output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Revenues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from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Banking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Activities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Market output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9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Non Interest (Other)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Market output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Fees and Commissions Paid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Intermediate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871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Depreciation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P.51c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Consumtion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fixed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capital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idx="1"/>
          </p:nvPr>
        </p:nvSpPr>
        <p:spPr>
          <a:xfrm>
            <a:off x="428625" y="2276872"/>
            <a:ext cx="8258175" cy="2592288"/>
          </a:xfrm>
        </p:spPr>
        <p:txBody>
          <a:bodyPr/>
          <a:lstStyle/>
          <a:p>
            <a:pPr>
              <a:buNone/>
            </a:pPr>
            <a:endParaRPr lang="tr-TR" sz="2800" dirty="0" smtClean="0"/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FISIM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calculated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Islamic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Banks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Funds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collected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Extended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funds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Deposits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Loans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Conventional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Banks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2111409"/>
              </p:ext>
            </p:extLst>
          </p:nvPr>
        </p:nvGraphicFramePr>
        <p:xfrm>
          <a:off x="251520" y="2492896"/>
          <a:ext cx="8424935" cy="25835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88232"/>
                <a:gridCol w="720080"/>
                <a:gridCol w="720080"/>
                <a:gridCol w="675358"/>
                <a:gridCol w="844237"/>
                <a:gridCol w="844237"/>
                <a:gridCol w="844237"/>
                <a:gridCol w="844237"/>
                <a:gridCol w="844237"/>
              </a:tblGrid>
              <a:tr h="756084">
                <a:tc>
                  <a:txBody>
                    <a:bodyPr/>
                    <a:lstStyle/>
                    <a:p>
                      <a:endParaRPr lang="tr-TR" sz="1600" dirty="0" smtClean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YEAR</a:t>
                      </a:r>
                      <a:endParaRPr lang="en-MY" sz="16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0806" marR="100806" marT="48006" marB="48006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2010</a:t>
                      </a:r>
                      <a:endParaRPr lang="en-MY" sz="16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0806" marR="100806" marT="48006" marB="4800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2011</a:t>
                      </a:r>
                      <a:endParaRPr lang="en-MY" sz="16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0806" marR="100806" marT="48006" marB="4800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2012</a:t>
                      </a:r>
                      <a:endParaRPr lang="en-MY" sz="16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0806" marR="100806" marT="48006" marB="4800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2013</a:t>
                      </a:r>
                      <a:endParaRPr lang="en-MY" sz="16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0806" marR="100806" marT="48006" marB="4800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2014</a:t>
                      </a:r>
                      <a:endParaRPr lang="en-MY" sz="16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0806" marR="100806" marT="48006" marB="4800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2015</a:t>
                      </a:r>
                      <a:endParaRPr lang="en-MY" sz="16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0806" marR="100806" marT="48006" marB="4800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2016</a:t>
                      </a:r>
                      <a:endParaRPr lang="en-MY" sz="16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0806" marR="100806" marT="48006" marB="4800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2017</a:t>
                      </a:r>
                      <a:endParaRPr lang="en-MY" sz="16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0806" marR="100806" marT="48006" marB="48006" anchor="ctr">
                    <a:solidFill>
                      <a:srgbClr val="C00000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MY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Financial and insurance activities</a:t>
                      </a:r>
                      <a:endParaRPr lang="en-M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100806" marR="100806" marT="48006" marB="48006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endParaRPr lang="tr-TR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tr-TR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Source</a:t>
                      </a:r>
                      <a:r>
                        <a:rPr lang="tr-T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:</a:t>
                      </a:r>
                      <a:r>
                        <a:rPr lang="tr-T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TUİK</a:t>
                      </a:r>
                      <a:endParaRPr lang="en-MY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100806" marR="100806" marT="48006" marB="48006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611560" y="1700809"/>
            <a:ext cx="7382695" cy="376709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en-US" dirty="0">
                <a:cs typeface="Times New Roman" pitchFamily="18" charset="0"/>
              </a:rPr>
              <a:t>Share of Finance and Insurance to GDP at </a:t>
            </a:r>
            <a:r>
              <a:rPr lang="tr-TR" dirty="0" err="1" smtClean="0">
                <a:cs typeface="Times New Roman" pitchFamily="18" charset="0"/>
              </a:rPr>
              <a:t>Current</a:t>
            </a:r>
            <a:r>
              <a:rPr lang="tr-TR" dirty="0" smtClean="0">
                <a:cs typeface="Times New Roman" pitchFamily="18" charset="0"/>
              </a:rPr>
              <a:t> </a:t>
            </a:r>
            <a:r>
              <a:rPr lang="tr-TR" dirty="0" err="1" smtClean="0">
                <a:cs typeface="Times New Roman" pitchFamily="18" charset="0"/>
              </a:rPr>
              <a:t>Prices</a:t>
            </a:r>
            <a:endParaRPr lang="en-MY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79511" y="1082389"/>
          <a:ext cx="8712970" cy="4732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397"/>
                <a:gridCol w="1340457"/>
                <a:gridCol w="1117047"/>
                <a:gridCol w="819168"/>
                <a:gridCol w="1042577"/>
                <a:gridCol w="819168"/>
                <a:gridCol w="1117047"/>
                <a:gridCol w="968109"/>
              </a:tblGrid>
              <a:tr h="186371">
                <a:tc gridSpan="8">
                  <a:txBody>
                    <a:bodyPr/>
                    <a:lstStyle/>
                    <a:p>
                      <a:pPr algn="just"/>
                      <a:r>
                        <a:rPr lang="tr-TR" sz="1200" dirty="0" smtClean="0"/>
                        <a:t>                                                                                                                                                                                              2017</a:t>
                      </a:r>
                      <a:endParaRPr lang="tr-TR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06540">
                <a:tc rowSpan="2"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bg1"/>
                          </a:solidFill>
                        </a:rPr>
                        <a:t>BANKS</a:t>
                      </a:r>
                      <a:endParaRPr lang="tr-T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bg1"/>
                          </a:solidFill>
                        </a:rPr>
                        <a:t>THE NUMBER OF BANKS</a:t>
                      </a:r>
                      <a:endParaRPr lang="tr-T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bg1"/>
                          </a:solidFill>
                        </a:rPr>
                        <a:t>ASSETS</a:t>
                      </a:r>
                      <a:endParaRPr lang="tr-T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bg1"/>
                          </a:solidFill>
                        </a:rPr>
                        <a:t>FUNDS COLLECTED</a:t>
                      </a:r>
                      <a:endParaRPr lang="tr-T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bg1"/>
                          </a:solidFill>
                        </a:rPr>
                        <a:t>FUNDS</a:t>
                      </a:r>
                      <a:r>
                        <a:rPr lang="tr-TR" sz="1200" baseline="0" dirty="0" smtClean="0">
                          <a:solidFill>
                            <a:schemeClr val="bg1"/>
                          </a:solidFill>
                        </a:rPr>
                        <a:t> ALLOCATED</a:t>
                      </a:r>
                      <a:endParaRPr lang="tr-T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5269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bg1"/>
                          </a:solidFill>
                        </a:rPr>
                        <a:t>MILLION</a:t>
                      </a:r>
                      <a:r>
                        <a:rPr lang="tr-TR" sz="1100" baseline="0" dirty="0" smtClean="0">
                          <a:solidFill>
                            <a:schemeClr val="bg1"/>
                          </a:solidFill>
                        </a:rPr>
                        <a:t> TL</a:t>
                      </a:r>
                      <a:endParaRPr lang="tr-T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bg1"/>
                          </a:solidFill>
                        </a:rPr>
                        <a:t>SHARE%</a:t>
                      </a:r>
                      <a:endParaRPr lang="tr-T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bg1"/>
                          </a:solidFill>
                        </a:rPr>
                        <a:t>MILLION</a:t>
                      </a:r>
                      <a:r>
                        <a:rPr lang="tr-TR" sz="1100" baseline="0" dirty="0" smtClean="0">
                          <a:solidFill>
                            <a:schemeClr val="bg1"/>
                          </a:solidFill>
                        </a:rPr>
                        <a:t> TL</a:t>
                      </a:r>
                      <a:endParaRPr lang="tr-T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bg1"/>
                          </a:solidFill>
                        </a:rPr>
                        <a:t>SHARE</a:t>
                      </a:r>
                    </a:p>
                    <a:p>
                      <a:pPr algn="ctr"/>
                      <a:r>
                        <a:rPr lang="tr-TR" sz="11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tr-T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bg1"/>
                          </a:solidFill>
                        </a:rPr>
                        <a:t>MILLION</a:t>
                      </a:r>
                      <a:r>
                        <a:rPr lang="tr-TR" sz="1100" baseline="0" dirty="0" smtClean="0">
                          <a:solidFill>
                            <a:schemeClr val="bg1"/>
                          </a:solidFill>
                        </a:rPr>
                        <a:t> TL</a:t>
                      </a:r>
                      <a:endParaRPr lang="tr-T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bg1"/>
                          </a:solidFill>
                        </a:rPr>
                        <a:t>SHARE       %</a:t>
                      </a:r>
                      <a:endParaRPr lang="tr-T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52692">
                <a:tc>
                  <a:txBody>
                    <a:bodyPr/>
                    <a:lstStyle/>
                    <a:p>
                      <a:endParaRPr lang="tr-TR" sz="1200" dirty="0" smtClean="0"/>
                    </a:p>
                    <a:p>
                      <a:r>
                        <a:rPr lang="tr-TR" sz="1200" dirty="0" err="1" smtClean="0"/>
                        <a:t>Deposit</a:t>
                      </a:r>
                      <a:r>
                        <a:rPr lang="tr-TR" sz="1200" dirty="0" smtClean="0"/>
                        <a:t> </a:t>
                      </a:r>
                      <a:r>
                        <a:rPr lang="tr-TR" sz="1200" dirty="0" err="1" smtClean="0"/>
                        <a:t>Banks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33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2.922.680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89.71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1.613.389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93.87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1.905.940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88.83</a:t>
                      </a:r>
                      <a:endParaRPr lang="tr-TR" sz="1200" dirty="0"/>
                    </a:p>
                  </a:txBody>
                  <a:tcPr/>
                </a:tc>
              </a:tr>
              <a:tr h="789559">
                <a:tc>
                  <a:txBody>
                    <a:bodyPr/>
                    <a:lstStyle/>
                    <a:p>
                      <a:endParaRPr lang="tr-TR" sz="1200" dirty="0" smtClean="0"/>
                    </a:p>
                    <a:p>
                      <a:endParaRPr lang="tr-TR" sz="1200" dirty="0" smtClean="0"/>
                    </a:p>
                    <a:p>
                      <a:r>
                        <a:rPr lang="tr-TR" sz="1200" dirty="0" err="1" smtClean="0"/>
                        <a:t>Participation</a:t>
                      </a:r>
                      <a:r>
                        <a:rPr lang="tr-TR" sz="1200" dirty="0" smtClean="0"/>
                        <a:t> </a:t>
                      </a:r>
                      <a:r>
                        <a:rPr lang="tr-TR" sz="1200" dirty="0" err="1" smtClean="0"/>
                        <a:t>Banks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tr-T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160.136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4.91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105.310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6.12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106.733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4.97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</a:tr>
              <a:tr h="974074">
                <a:tc>
                  <a:txBody>
                    <a:bodyPr/>
                    <a:lstStyle/>
                    <a:p>
                      <a:endParaRPr lang="tr-TR" sz="1200" dirty="0" smtClean="0"/>
                    </a:p>
                    <a:p>
                      <a:endParaRPr lang="tr-TR" sz="1200" dirty="0" smtClean="0"/>
                    </a:p>
                    <a:p>
                      <a:endParaRPr lang="tr-TR" sz="1200" dirty="0" smtClean="0"/>
                    </a:p>
                    <a:p>
                      <a:r>
                        <a:rPr lang="tr-TR" sz="1200" dirty="0" err="1" smtClean="0"/>
                        <a:t>Development</a:t>
                      </a:r>
                      <a:r>
                        <a:rPr lang="tr-TR" sz="1200" dirty="0" smtClean="0"/>
                        <a:t> </a:t>
                      </a:r>
                      <a:r>
                        <a:rPr lang="tr-TR" sz="1200" dirty="0" err="1" smtClean="0"/>
                        <a:t>and</a:t>
                      </a:r>
                      <a:r>
                        <a:rPr lang="tr-TR" sz="1200" baseline="0" dirty="0" smtClean="0"/>
                        <a:t> </a:t>
                      </a:r>
                      <a:r>
                        <a:rPr lang="tr-TR" sz="1200" baseline="0" dirty="0" err="1" smtClean="0"/>
                        <a:t>Investment</a:t>
                      </a:r>
                      <a:r>
                        <a:rPr lang="tr-TR" sz="1200" baseline="0" dirty="0" smtClean="0"/>
                        <a:t> </a:t>
                      </a:r>
                      <a:r>
                        <a:rPr lang="tr-TR" sz="1200" baseline="0" dirty="0" err="1" smtClean="0"/>
                        <a:t>Banks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175.002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5.37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132.807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smtClean="0"/>
                    </a:p>
                    <a:p>
                      <a:pPr algn="ctr"/>
                      <a:endParaRPr lang="tr-TR" sz="1200" smtClean="0"/>
                    </a:p>
                    <a:p>
                      <a:pPr algn="ctr"/>
                      <a:endParaRPr lang="tr-TR" sz="1200" smtClean="0"/>
                    </a:p>
                    <a:p>
                      <a:pPr algn="ctr"/>
                      <a:endParaRPr lang="tr-TR" sz="1200" smtClean="0"/>
                    </a:p>
                    <a:p>
                      <a:pPr algn="ctr"/>
                      <a:r>
                        <a:rPr lang="tr-TR" sz="1200" smtClean="0"/>
                        <a:t>6.19</a:t>
                      </a:r>
                      <a:endParaRPr lang="tr-TR" sz="1200" dirty="0"/>
                    </a:p>
                  </a:txBody>
                  <a:tcPr/>
                </a:tc>
              </a:tr>
              <a:tr h="315823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Total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51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3.257.819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100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1.719.149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100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2.145.480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100</a:t>
                      </a:r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</a:tr>
              <a:tr h="324691">
                <a:tc gridSpan="8">
                  <a:txBody>
                    <a:bodyPr/>
                    <a:lstStyle/>
                    <a:p>
                      <a:endParaRPr lang="tr-TR" sz="800" dirty="0" smtClean="0"/>
                    </a:p>
                    <a:p>
                      <a:r>
                        <a:rPr lang="tr-TR" sz="800" dirty="0" err="1" smtClean="0"/>
                        <a:t>Source</a:t>
                      </a:r>
                      <a:r>
                        <a:rPr lang="tr-TR" sz="800" dirty="0" smtClean="0"/>
                        <a:t>:TKBB</a:t>
                      </a:r>
                      <a:endParaRPr lang="tr-TR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solidFill>
                      <a:srgbClr val="E2CC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19872" y="4005064"/>
            <a:ext cx="5143156" cy="1080120"/>
          </a:xfrm>
        </p:spPr>
        <p:txBody>
          <a:bodyPr/>
          <a:lstStyle/>
          <a:p>
            <a:pPr algn="ctr">
              <a:buNone/>
            </a:pPr>
            <a:r>
              <a:rPr lang="tr-TR" b="1" i="1" dirty="0" err="1" smtClean="0">
                <a:solidFill>
                  <a:schemeClr val="accent6"/>
                </a:solidFill>
              </a:rPr>
              <a:t>Thank</a:t>
            </a:r>
            <a:r>
              <a:rPr lang="tr-TR" b="1" i="1" dirty="0" smtClean="0">
                <a:solidFill>
                  <a:schemeClr val="accent6"/>
                </a:solidFill>
              </a:rPr>
              <a:t> </a:t>
            </a:r>
            <a:r>
              <a:rPr lang="tr-TR" b="1" i="1" dirty="0" err="1" smtClean="0">
                <a:solidFill>
                  <a:schemeClr val="accent6"/>
                </a:solidFill>
              </a:rPr>
              <a:t>you</a:t>
            </a:r>
            <a:r>
              <a:rPr lang="tr-TR" b="1" i="1" dirty="0" smtClean="0">
                <a:solidFill>
                  <a:schemeClr val="accent6"/>
                </a:solidFill>
              </a:rPr>
              <a:t> </a:t>
            </a:r>
            <a:r>
              <a:rPr lang="tr-TR" b="1" i="1" dirty="0" err="1" smtClean="0">
                <a:solidFill>
                  <a:schemeClr val="accent6"/>
                </a:solidFill>
              </a:rPr>
              <a:t>for</a:t>
            </a:r>
            <a:r>
              <a:rPr lang="tr-TR" b="1" i="1" dirty="0" smtClean="0">
                <a:solidFill>
                  <a:schemeClr val="accent6"/>
                </a:solidFill>
              </a:rPr>
              <a:t> </a:t>
            </a:r>
          </a:p>
          <a:p>
            <a:pPr algn="ctr">
              <a:buNone/>
            </a:pPr>
            <a:r>
              <a:rPr lang="tr-TR" b="1" i="1" dirty="0" err="1" smtClean="0">
                <a:solidFill>
                  <a:schemeClr val="accent6"/>
                </a:solidFill>
              </a:rPr>
              <a:t>your</a:t>
            </a:r>
            <a:r>
              <a:rPr lang="tr-TR" b="1" i="1" dirty="0" smtClean="0">
                <a:solidFill>
                  <a:schemeClr val="accent6"/>
                </a:solidFill>
              </a:rPr>
              <a:t> time &amp; </a:t>
            </a:r>
            <a:r>
              <a:rPr lang="tr-TR" b="1" i="1" dirty="0" err="1" smtClean="0">
                <a:solidFill>
                  <a:schemeClr val="accent6"/>
                </a:solidFill>
              </a:rPr>
              <a:t>attention</a:t>
            </a:r>
            <a:endParaRPr lang="tr-TR" b="1" i="1" dirty="0">
              <a:solidFill>
                <a:schemeClr val="accent6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476" y="126876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952328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Clr>
                <a:srgbClr val="C00000"/>
              </a:buClr>
              <a:buSzPct val="130000"/>
            </a:pPr>
            <a:r>
              <a:rPr lang="tr-TR" sz="1800" b="1" dirty="0" err="1" smtClean="0">
                <a:latin typeface="+mn-lt"/>
              </a:rPr>
              <a:t>Overview</a:t>
            </a:r>
            <a:r>
              <a:rPr lang="tr-TR" sz="1800" b="1" dirty="0" smtClean="0">
                <a:latin typeface="+mn-lt"/>
              </a:rPr>
              <a:t> of </a:t>
            </a:r>
            <a:r>
              <a:rPr lang="tr-TR" sz="1800" b="1" dirty="0" err="1" smtClean="0">
                <a:latin typeface="+mn-lt"/>
              </a:rPr>
              <a:t>Financial</a:t>
            </a:r>
            <a:r>
              <a:rPr lang="tr-TR" sz="1800" b="1" dirty="0" smtClean="0">
                <a:latin typeface="+mn-lt"/>
              </a:rPr>
              <a:t> </a:t>
            </a:r>
            <a:r>
              <a:rPr lang="tr-TR" sz="1800" b="1" dirty="0" err="1" smtClean="0">
                <a:latin typeface="+mn-lt"/>
              </a:rPr>
              <a:t>Sector</a:t>
            </a:r>
            <a:endParaRPr lang="tr-TR" sz="1800" b="1" dirty="0" smtClean="0">
              <a:latin typeface="+mn-lt"/>
            </a:endParaRPr>
          </a:p>
          <a:p>
            <a:pPr marL="457200" indent="-457200" algn="just">
              <a:lnSpc>
                <a:spcPct val="150000"/>
              </a:lnSpc>
              <a:buClr>
                <a:srgbClr val="C00000"/>
              </a:buClr>
              <a:buSzPct val="130000"/>
            </a:pPr>
            <a:r>
              <a:rPr lang="tr-TR" sz="1800" b="1" dirty="0" err="1" smtClean="0">
                <a:latin typeface="+mn-lt"/>
              </a:rPr>
              <a:t>Islamic</a:t>
            </a:r>
            <a:r>
              <a:rPr lang="tr-TR" sz="1800" b="1" dirty="0" smtClean="0">
                <a:latin typeface="+mn-lt"/>
              </a:rPr>
              <a:t> </a:t>
            </a:r>
            <a:r>
              <a:rPr lang="tr-TR" sz="1800" b="1" dirty="0" err="1" smtClean="0">
                <a:latin typeface="+mn-lt"/>
              </a:rPr>
              <a:t>banks</a:t>
            </a:r>
            <a:r>
              <a:rPr lang="tr-TR" sz="1800" b="1" dirty="0" smtClean="0">
                <a:latin typeface="+mn-lt"/>
              </a:rPr>
              <a:t> in </a:t>
            </a:r>
            <a:r>
              <a:rPr lang="tr-TR" sz="1800" b="1" dirty="0" err="1" smtClean="0">
                <a:latin typeface="+mn-lt"/>
              </a:rPr>
              <a:t>Turkey</a:t>
            </a:r>
            <a:endParaRPr lang="tr-TR" sz="1800" b="1" dirty="0" smtClean="0">
              <a:latin typeface="+mn-lt"/>
            </a:endParaRPr>
          </a:p>
          <a:p>
            <a:pPr marL="457200" indent="-457200" algn="just">
              <a:lnSpc>
                <a:spcPct val="150000"/>
              </a:lnSpc>
              <a:buClr>
                <a:srgbClr val="C00000"/>
              </a:buClr>
              <a:buSzPct val="130000"/>
            </a:pPr>
            <a:r>
              <a:rPr lang="tr-TR" sz="1800" b="1" dirty="0" smtClean="0">
                <a:latin typeface="+mn-lt"/>
              </a:rPr>
              <a:t>Data </a:t>
            </a:r>
            <a:r>
              <a:rPr lang="tr-TR" sz="1800" b="1" dirty="0" err="1" smtClean="0">
                <a:latin typeface="+mn-lt"/>
              </a:rPr>
              <a:t>Sources</a:t>
            </a:r>
            <a:endParaRPr lang="tr-TR" sz="1800" b="1" dirty="0" smtClean="0">
              <a:latin typeface="+mn-lt"/>
            </a:endParaRPr>
          </a:p>
          <a:p>
            <a:pPr marL="457200" indent="-457200" algn="just">
              <a:lnSpc>
                <a:spcPct val="150000"/>
              </a:lnSpc>
              <a:buClr>
                <a:srgbClr val="C00000"/>
              </a:buClr>
              <a:buSzPct val="130000"/>
            </a:pPr>
            <a:r>
              <a:rPr lang="tr-TR" sz="1800" b="1" dirty="0" err="1" smtClean="0">
                <a:latin typeface="+mn-lt"/>
              </a:rPr>
              <a:t>Calculation</a:t>
            </a:r>
            <a:r>
              <a:rPr lang="tr-TR" sz="1800" b="1" dirty="0" smtClean="0">
                <a:latin typeface="+mn-lt"/>
              </a:rPr>
              <a:t> of P1, P2, </a:t>
            </a:r>
            <a:r>
              <a:rPr lang="tr-TR" sz="1800" b="1" dirty="0" err="1" smtClean="0">
                <a:latin typeface="+mn-lt"/>
              </a:rPr>
              <a:t>and</a:t>
            </a:r>
            <a:r>
              <a:rPr lang="tr-TR" sz="1800" b="1" dirty="0" smtClean="0">
                <a:latin typeface="+mn-lt"/>
              </a:rPr>
              <a:t> GVA</a:t>
            </a:r>
          </a:p>
          <a:p>
            <a:pPr>
              <a:buNone/>
            </a:pPr>
            <a:endParaRPr lang="tr-TR" sz="1800" dirty="0" smtClean="0">
              <a:latin typeface="+mn-lt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1256" y="1196752"/>
            <a:ext cx="8821488" cy="528286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65000"/>
              </a:spcBef>
              <a:spcAft>
                <a:spcPct val="85000"/>
              </a:spcAft>
            </a:pPr>
            <a:r>
              <a:rPr lang="tr-TR" sz="2800" b="1" dirty="0" smtClean="0">
                <a:latin typeface="Calibri" pitchFamily="34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Outline</a:t>
            </a:r>
            <a:endParaRPr lang="tr-TR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 sz="1000"/>
              <a:pPr>
                <a:defRPr/>
              </a:pPr>
              <a:t>3</a:t>
            </a:fld>
            <a:endParaRPr lang="tr-TR" sz="10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22512" y="857232"/>
            <a:ext cx="8821488" cy="674031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65000"/>
              </a:spcBef>
              <a:spcAft>
                <a:spcPct val="85000"/>
              </a:spcAft>
            </a:pP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Overview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Financial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System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of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Turkey</a:t>
            </a:r>
            <a:endParaRPr lang="tr-TR" sz="28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Diagram 2"/>
          <p:cNvGraphicFramePr/>
          <p:nvPr>
            <p:extLst>
              <p:ext uri="{D42A27DB-BD31-4B8C-83A1-F6EECF244321}">
                <p14:modId xmlns="" xmlns:p14="http://schemas.microsoft.com/office/powerpoint/2010/main" val="1410885957"/>
              </p:ext>
            </p:extLst>
          </p:nvPr>
        </p:nvGraphicFramePr>
        <p:xfrm>
          <a:off x="323528" y="1785926"/>
          <a:ext cx="85689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1256" y="1196752"/>
            <a:ext cx="8821488" cy="581698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65000"/>
              </a:spcBef>
              <a:spcAft>
                <a:spcPct val="85000"/>
              </a:spcAft>
            </a:pPr>
            <a:r>
              <a:rPr lang="tr-TR" sz="2800" b="1" dirty="0" smtClean="0">
                <a:latin typeface="Calibri" pitchFamily="34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Regulatory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Authorities</a:t>
            </a:r>
            <a:endParaRPr lang="tr-TR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500034" y="2000240"/>
          <a:ext cx="8286808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/>
          <p:nvPr/>
        </p:nvSpPr>
        <p:spPr bwMode="auto">
          <a:xfrm>
            <a:off x="571472" y="1643050"/>
            <a:ext cx="8229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libri" pitchFamily="34" charset="0"/>
              </a:rPr>
              <a:t>Islamic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Financial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Institutions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were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first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established</a:t>
            </a:r>
            <a:r>
              <a:rPr lang="tr-TR" dirty="0" smtClean="0">
                <a:latin typeface="Calibri" pitchFamily="34" charset="0"/>
              </a:rPr>
              <a:t> in 1983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 smtClean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libri" pitchFamily="34" charset="0"/>
              </a:rPr>
              <a:t>In</a:t>
            </a:r>
            <a:r>
              <a:rPr lang="tr-TR" dirty="0" smtClean="0">
                <a:latin typeface="Calibri" pitchFamily="34" charset="0"/>
              </a:rPr>
              <a:t> 2005 </a:t>
            </a:r>
            <a:r>
              <a:rPr lang="tr-TR" dirty="0" err="1" smtClean="0">
                <a:latin typeface="Calibri" pitchFamily="34" charset="0"/>
              </a:rPr>
              <a:t>with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amendment</a:t>
            </a:r>
            <a:r>
              <a:rPr lang="tr-TR" dirty="0" smtClean="0">
                <a:latin typeface="Calibri" pitchFamily="34" charset="0"/>
              </a:rPr>
              <a:t> of </a:t>
            </a:r>
            <a:r>
              <a:rPr lang="tr-TR" dirty="0" err="1" smtClean="0">
                <a:latin typeface="Calibri" pitchFamily="34" charset="0"/>
              </a:rPr>
              <a:t>Banking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law</a:t>
            </a:r>
            <a:r>
              <a:rPr lang="tr-TR" dirty="0" smtClean="0">
                <a:latin typeface="Calibri" pitchFamily="34" charset="0"/>
              </a:rPr>
              <a:t>; </a:t>
            </a:r>
            <a:r>
              <a:rPr lang="tr-TR" dirty="0" err="1" smtClean="0">
                <a:latin typeface="Calibri" pitchFamily="34" charset="0"/>
              </a:rPr>
              <a:t>Islamic</a:t>
            </a:r>
            <a:r>
              <a:rPr lang="tr-TR" dirty="0" smtClean="0">
                <a:latin typeface="Calibri" pitchFamily="34" charset="0"/>
              </a:rPr>
              <a:t>  </a:t>
            </a:r>
            <a:r>
              <a:rPr lang="tr-TR" dirty="0" err="1" smtClean="0">
                <a:latin typeface="Calibri" pitchFamily="34" charset="0"/>
              </a:rPr>
              <a:t>finance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institutions</a:t>
            </a:r>
            <a:r>
              <a:rPr lang="tr-TR" dirty="0" smtClean="0">
                <a:latin typeface="Calibri" pitchFamily="34" charset="0"/>
              </a:rPr>
              <a:t>  </a:t>
            </a:r>
            <a:r>
              <a:rPr lang="tr-TR" dirty="0" err="1" smtClean="0">
                <a:latin typeface="Calibri" pitchFamily="34" charset="0"/>
              </a:rPr>
              <a:t>were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renamed</a:t>
            </a:r>
            <a:r>
              <a:rPr lang="tr-TR" dirty="0" smtClean="0">
                <a:latin typeface="Calibri" pitchFamily="34" charset="0"/>
              </a:rPr>
              <a:t> as </a:t>
            </a:r>
            <a:r>
              <a:rPr lang="tr-TR" b="1" dirty="0" err="1" smtClean="0">
                <a:latin typeface="Calibri" pitchFamily="34" charset="0"/>
              </a:rPr>
              <a:t>participation</a:t>
            </a:r>
            <a:r>
              <a:rPr lang="tr-TR" b="1" dirty="0" smtClean="0">
                <a:latin typeface="Calibri" pitchFamily="34" charset="0"/>
              </a:rPr>
              <a:t> </a:t>
            </a:r>
            <a:r>
              <a:rPr lang="tr-TR" b="1" dirty="0" err="1" smtClean="0">
                <a:latin typeface="Calibri" pitchFamily="34" charset="0"/>
              </a:rPr>
              <a:t>banks</a:t>
            </a:r>
            <a:r>
              <a:rPr lang="tr-TR" b="1" dirty="0" smtClean="0">
                <a:latin typeface="Calibri" pitchFamily="34" charset="0"/>
              </a:rPr>
              <a:t> (</a:t>
            </a:r>
            <a:r>
              <a:rPr lang="tr-TR" b="1" dirty="0" err="1" smtClean="0">
                <a:latin typeface="Calibri" pitchFamily="34" charset="0"/>
              </a:rPr>
              <a:t>Islamic</a:t>
            </a:r>
            <a:r>
              <a:rPr lang="tr-TR" b="1" dirty="0" smtClean="0">
                <a:latin typeface="Calibri" pitchFamily="34" charset="0"/>
              </a:rPr>
              <a:t> </a:t>
            </a:r>
            <a:r>
              <a:rPr lang="tr-TR" b="1" dirty="0" err="1" smtClean="0">
                <a:latin typeface="Calibri" pitchFamily="34" charset="0"/>
              </a:rPr>
              <a:t>banks</a:t>
            </a:r>
            <a:r>
              <a:rPr lang="tr-TR" b="1" dirty="0" smtClean="0">
                <a:latin typeface="Calibri" pitchFamily="34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libri" pitchFamily="34" charset="0"/>
              </a:rPr>
              <a:t>There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are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currently</a:t>
            </a:r>
            <a:r>
              <a:rPr lang="tr-TR" dirty="0" smtClean="0">
                <a:latin typeface="Calibri" pitchFamily="34" charset="0"/>
              </a:rPr>
              <a:t> 5 </a:t>
            </a:r>
            <a:r>
              <a:rPr lang="tr-TR" dirty="0" err="1" smtClean="0">
                <a:latin typeface="Calibri" pitchFamily="34" charset="0"/>
              </a:rPr>
              <a:t>Islamic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banks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active</a:t>
            </a:r>
            <a:r>
              <a:rPr lang="tr-TR" dirty="0" smtClean="0">
                <a:latin typeface="Calibri" pitchFamily="34" charset="0"/>
              </a:rPr>
              <a:t> in </a:t>
            </a:r>
            <a:r>
              <a:rPr lang="tr-TR" dirty="0" err="1" smtClean="0">
                <a:latin typeface="Calibri" pitchFamily="34" charset="0"/>
              </a:rPr>
              <a:t>Turkey</a:t>
            </a:r>
            <a:r>
              <a:rPr lang="tr-TR" dirty="0" smtClean="0">
                <a:latin typeface="Calibri" pitchFamily="34" charset="0"/>
              </a:rPr>
              <a:t>. </a:t>
            </a:r>
            <a:r>
              <a:rPr lang="tr-TR" dirty="0" err="1" smtClean="0">
                <a:latin typeface="Calibri" pitchFamily="34" charset="0"/>
              </a:rPr>
              <a:t>Additionally</a:t>
            </a:r>
            <a:r>
              <a:rPr lang="tr-TR" dirty="0" smtClean="0">
                <a:latin typeface="Calibri" pitchFamily="34" charset="0"/>
              </a:rPr>
              <a:t>, 32 </a:t>
            </a:r>
            <a:r>
              <a:rPr lang="tr-TR" dirty="0" err="1" smtClean="0">
                <a:latin typeface="Calibri" pitchFamily="34" charset="0"/>
              </a:rPr>
              <a:t>deposit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banks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and</a:t>
            </a:r>
            <a:r>
              <a:rPr lang="tr-TR" dirty="0" smtClean="0">
                <a:latin typeface="Calibri" pitchFamily="34" charset="0"/>
              </a:rPr>
              <a:t> 13 </a:t>
            </a:r>
            <a:r>
              <a:rPr lang="tr-TR" dirty="0" err="1" smtClean="0">
                <a:latin typeface="Calibri" pitchFamily="34" charset="0"/>
              </a:rPr>
              <a:t>development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and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investment</a:t>
            </a:r>
            <a:r>
              <a:rPr lang="tr-TR" dirty="0" smtClean="0">
                <a:latin typeface="Calibri" pitchFamily="34" charset="0"/>
              </a:rPr>
              <a:t> bank </a:t>
            </a:r>
            <a:r>
              <a:rPr lang="tr-TR" dirty="0" err="1" smtClean="0">
                <a:latin typeface="Calibri" pitchFamily="34" charset="0"/>
              </a:rPr>
              <a:t>operate</a:t>
            </a:r>
            <a:r>
              <a:rPr lang="tr-TR" dirty="0" smtClean="0">
                <a:latin typeface="Calibri" pitchFamily="34" charset="0"/>
              </a:rPr>
              <a:t> in </a:t>
            </a:r>
            <a:r>
              <a:rPr lang="tr-TR" dirty="0" err="1" smtClean="0">
                <a:latin typeface="Calibri" pitchFamily="34" charset="0"/>
              </a:rPr>
              <a:t>Turkey</a:t>
            </a:r>
            <a:r>
              <a:rPr lang="tr-TR" dirty="0" smtClean="0">
                <a:latin typeface="Calibri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share</a:t>
            </a:r>
            <a:r>
              <a:rPr lang="tr-TR" dirty="0" smtClean="0">
                <a:latin typeface="Calibri" pitchFamily="34" charset="0"/>
              </a:rPr>
              <a:t> of </a:t>
            </a:r>
            <a:r>
              <a:rPr lang="tr-TR" dirty="0" err="1" smtClean="0">
                <a:latin typeface="Calibri" pitchFamily="34" charset="0"/>
              </a:rPr>
              <a:t>assets</a:t>
            </a:r>
            <a:r>
              <a:rPr lang="tr-TR" dirty="0" smtClean="0">
                <a:latin typeface="Calibri" pitchFamily="34" charset="0"/>
              </a:rPr>
              <a:t> of </a:t>
            </a:r>
            <a:r>
              <a:rPr lang="tr-TR" dirty="0" err="1" smtClean="0">
                <a:latin typeface="Calibri" pitchFamily="34" charset="0"/>
              </a:rPr>
              <a:t>Islamic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banks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inclined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from</a:t>
            </a:r>
            <a:r>
              <a:rPr lang="tr-TR" dirty="0" smtClean="0">
                <a:latin typeface="Calibri" pitchFamily="34" charset="0"/>
              </a:rPr>
              <a:t> 2,5% </a:t>
            </a:r>
            <a:r>
              <a:rPr lang="tr-TR" dirty="0" err="1" smtClean="0">
                <a:latin typeface="Calibri" pitchFamily="34" charset="0"/>
              </a:rPr>
              <a:t>to</a:t>
            </a:r>
            <a:r>
              <a:rPr lang="tr-TR" dirty="0" smtClean="0">
                <a:latin typeface="Calibri" pitchFamily="34" charset="0"/>
              </a:rPr>
              <a:t> 5,5% </a:t>
            </a:r>
            <a:r>
              <a:rPr lang="tr-TR" dirty="0" err="1" smtClean="0">
                <a:latin typeface="Calibri" pitchFamily="34" charset="0"/>
              </a:rPr>
              <a:t>within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banking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system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during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last</a:t>
            </a:r>
            <a:r>
              <a:rPr lang="tr-TR" dirty="0" smtClean="0">
                <a:latin typeface="Calibri" pitchFamily="34" charset="0"/>
              </a:rPr>
              <a:t> 10 </a:t>
            </a:r>
            <a:r>
              <a:rPr lang="tr-TR" dirty="0" err="1" smtClean="0">
                <a:latin typeface="Calibri" pitchFamily="34" charset="0"/>
              </a:rPr>
              <a:t>years</a:t>
            </a:r>
            <a:r>
              <a:rPr lang="tr-TR" dirty="0" smtClean="0">
                <a:latin typeface="Calibri" pitchFamily="34" charset="0"/>
              </a:rPr>
              <a:t>. </a:t>
            </a:r>
            <a:r>
              <a:rPr lang="tr-TR" dirty="0" err="1" smtClean="0">
                <a:latin typeface="Calibri" pitchFamily="34" charset="0"/>
              </a:rPr>
              <a:t>Accordingly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their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output</a:t>
            </a:r>
            <a:r>
              <a:rPr lang="tr-TR" dirty="0" smtClean="0">
                <a:latin typeface="Calibri" pitchFamily="34" charset="0"/>
              </a:rPr>
              <a:t> is </a:t>
            </a:r>
            <a:r>
              <a:rPr lang="tr-TR" dirty="0" err="1" smtClean="0">
                <a:latin typeface="Calibri" pitchFamily="34" charset="0"/>
              </a:rPr>
              <a:t>also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increasing</a:t>
            </a:r>
            <a:r>
              <a:rPr lang="tr-TR" dirty="0" smtClean="0">
                <a:latin typeface="Calibri" pitchFamily="34" charset="0"/>
              </a:rPr>
              <a:t>.</a:t>
            </a:r>
            <a:endParaRPr lang="tr-TR" dirty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>
              <a:latin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8821488" cy="531043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65000"/>
              </a:spcBef>
              <a:spcAft>
                <a:spcPct val="85000"/>
              </a:spcAft>
            </a:pPr>
            <a:r>
              <a:rPr lang="tr-TR" sz="2800" dirty="0" smtClean="0">
                <a:latin typeface="Calibri" pitchFamily="34" charset="0"/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Islamic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Banks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in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Turkey</a:t>
            </a:r>
            <a:endParaRPr lang="tr-TR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4 Resim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725144"/>
            <a:ext cx="1296144" cy="762000"/>
          </a:xfrm>
          <a:prstGeom prst="rect">
            <a:avLst/>
          </a:prstGeom>
        </p:spPr>
      </p:pic>
      <p:pic>
        <p:nvPicPr>
          <p:cNvPr id="6" name="5 Resim" descr="Logo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4725144"/>
            <a:ext cx="1296144" cy="762000"/>
          </a:xfrm>
          <a:prstGeom prst="rect">
            <a:avLst/>
          </a:prstGeom>
        </p:spPr>
      </p:pic>
      <p:pic>
        <p:nvPicPr>
          <p:cNvPr id="7" name="6 Resim" descr="Logo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4725144"/>
            <a:ext cx="1296144" cy="762000"/>
          </a:xfrm>
          <a:prstGeom prst="rect">
            <a:avLst/>
          </a:prstGeom>
        </p:spPr>
      </p:pic>
      <p:pic>
        <p:nvPicPr>
          <p:cNvPr id="8" name="7 Resim" descr="Logo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6136" y="4797152"/>
            <a:ext cx="1296144" cy="762000"/>
          </a:xfrm>
          <a:prstGeom prst="rect">
            <a:avLst/>
          </a:prstGeom>
        </p:spPr>
      </p:pic>
      <p:pic>
        <p:nvPicPr>
          <p:cNvPr id="9" name="8 Resim" descr="Logo7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29500" y="4797152"/>
            <a:ext cx="124695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/>
          <p:nvPr/>
        </p:nvSpPr>
        <p:spPr bwMode="auto">
          <a:xfrm>
            <a:off x="642910" y="1285860"/>
            <a:ext cx="82296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Banking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Law</a:t>
            </a:r>
            <a:r>
              <a:rPr lang="tr-TR" dirty="0" smtClean="0">
                <a:latin typeface="Calibri" pitchFamily="34" charset="0"/>
              </a:rPr>
              <a:t> 5411 is </a:t>
            </a: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main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regulation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for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Islamic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Banks</a:t>
            </a:r>
            <a:endParaRPr lang="tr-TR" dirty="0" smtClean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 smtClean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Regulatory</a:t>
            </a:r>
            <a:r>
              <a:rPr lang="tr-TR" dirty="0" smtClean="0">
                <a:latin typeface="Calibri" pitchFamily="34" charset="0"/>
              </a:rPr>
              <a:t> Body  BRSA is a </a:t>
            </a:r>
            <a:r>
              <a:rPr lang="tr-TR" dirty="0" err="1" smtClean="0">
                <a:latin typeface="Calibri" pitchFamily="34" charset="0"/>
              </a:rPr>
              <a:t>member</a:t>
            </a:r>
            <a:r>
              <a:rPr lang="tr-TR" dirty="0" smtClean="0">
                <a:latin typeface="Calibri" pitchFamily="34" charset="0"/>
              </a:rPr>
              <a:t> of </a:t>
            </a: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The Islamic Financial Services Board (</a:t>
            </a:r>
            <a:r>
              <a:rPr lang="tr-TR" b="1" dirty="0" smtClean="0">
                <a:latin typeface="Calibri" pitchFamily="34" charset="0"/>
              </a:rPr>
              <a:t>IFSB)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 smtClean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Participation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Banks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Association</a:t>
            </a:r>
            <a:r>
              <a:rPr lang="tr-TR" dirty="0" smtClean="0">
                <a:latin typeface="Calibri" pitchFamily="34" charset="0"/>
              </a:rPr>
              <a:t> of </a:t>
            </a:r>
            <a:r>
              <a:rPr lang="tr-TR" dirty="0" err="1" smtClean="0">
                <a:latin typeface="Calibri" pitchFamily="34" charset="0"/>
              </a:rPr>
              <a:t>Turkey</a:t>
            </a:r>
            <a:r>
              <a:rPr lang="tr-TR" dirty="0" smtClean="0">
                <a:latin typeface="Calibri" pitchFamily="34" charset="0"/>
              </a:rPr>
              <a:t> (TKBB) </a:t>
            </a:r>
            <a:r>
              <a:rPr lang="tr-TR" dirty="0" err="1" smtClean="0">
                <a:latin typeface="Calibri" pitchFamily="34" charset="0"/>
              </a:rPr>
              <a:t>acts</a:t>
            </a:r>
            <a:r>
              <a:rPr lang="tr-TR" dirty="0" smtClean="0">
                <a:latin typeface="Calibri" pitchFamily="34" charset="0"/>
              </a:rPr>
              <a:t> as a “</a:t>
            </a:r>
            <a:r>
              <a:rPr lang="tr-TR" dirty="0" err="1" smtClean="0">
                <a:latin typeface="Calibri" pitchFamily="34" charset="0"/>
              </a:rPr>
              <a:t>secondary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regulatory</a:t>
            </a:r>
            <a:r>
              <a:rPr lang="tr-TR" dirty="0" smtClean="0">
                <a:latin typeface="Calibri" pitchFamily="34" charset="0"/>
              </a:rPr>
              <a:t> body” </a:t>
            </a:r>
            <a:r>
              <a:rPr lang="tr-TR" dirty="0" err="1" smtClean="0">
                <a:latin typeface="Calibri" pitchFamily="34" charset="0"/>
              </a:rPr>
              <a:t>according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to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banking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law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and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regulations</a:t>
            </a:r>
            <a:r>
              <a:rPr lang="tr-TR" dirty="0" smtClean="0">
                <a:latin typeface="Calibri" pitchFamily="34" charset="0"/>
              </a:rPr>
              <a:t> of </a:t>
            </a: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responsible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authority</a:t>
            </a:r>
            <a:r>
              <a:rPr lang="tr-TR" dirty="0" smtClean="0">
                <a:latin typeface="Calibri" pitchFamily="34" charset="0"/>
              </a:rPr>
              <a:t>; BRSA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Under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TKBB, </a:t>
            </a:r>
            <a:r>
              <a:rPr lang="tr-TR" dirty="0" err="1" smtClean="0">
                <a:latin typeface="Calibri" pitchFamily="34" charset="0"/>
              </a:rPr>
              <a:t>there</a:t>
            </a:r>
            <a:r>
              <a:rPr lang="tr-TR" dirty="0" smtClean="0">
                <a:latin typeface="Calibri" pitchFamily="34" charset="0"/>
              </a:rPr>
              <a:t> is an </a:t>
            </a:r>
            <a:r>
              <a:rPr lang="tr-TR" b="1" dirty="0" err="1" smtClean="0">
                <a:latin typeface="Calibri" pitchFamily="34" charset="0"/>
              </a:rPr>
              <a:t>advisory</a:t>
            </a:r>
            <a:r>
              <a:rPr lang="tr-TR" b="1" dirty="0" smtClean="0">
                <a:latin typeface="Calibri" pitchFamily="34" charset="0"/>
              </a:rPr>
              <a:t> board </a:t>
            </a:r>
            <a:r>
              <a:rPr lang="tr-TR" dirty="0" err="1" smtClean="0">
                <a:latin typeface="Calibri" pitchFamily="34" charset="0"/>
              </a:rPr>
              <a:t>that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determines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and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issues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islamic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financial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standarts</a:t>
            </a:r>
            <a:r>
              <a:rPr lang="tr-TR" dirty="0" smtClean="0">
                <a:latin typeface="Calibri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 smtClean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libri" pitchFamily="34" charset="0"/>
              </a:rPr>
              <a:t>Balance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sheet</a:t>
            </a:r>
            <a:r>
              <a:rPr lang="tr-TR" dirty="0" smtClean="0">
                <a:latin typeface="Calibri" pitchFamily="34" charset="0"/>
              </a:rPr>
              <a:t>, </a:t>
            </a:r>
            <a:r>
              <a:rPr lang="tr-TR" dirty="0" err="1" smtClean="0">
                <a:latin typeface="Calibri" pitchFamily="34" charset="0"/>
              </a:rPr>
              <a:t>income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statement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and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all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related</a:t>
            </a:r>
            <a:r>
              <a:rPr lang="tr-TR" dirty="0" smtClean="0">
                <a:latin typeface="Calibri" pitchFamily="34" charset="0"/>
              </a:rPr>
              <a:t> data is </a:t>
            </a:r>
            <a:r>
              <a:rPr lang="tr-TR" dirty="0" err="1" smtClean="0">
                <a:latin typeface="Calibri" pitchFamily="34" charset="0"/>
              </a:rPr>
              <a:t>collected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and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disseminated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by</a:t>
            </a:r>
            <a:r>
              <a:rPr lang="tr-TR" dirty="0" smtClean="0">
                <a:latin typeface="Calibri" pitchFamily="34" charset="0"/>
              </a:rPr>
              <a:t> BRSA (</a:t>
            </a:r>
            <a:r>
              <a:rPr lang="tr-TR" dirty="0" err="1" smtClean="0">
                <a:latin typeface="Calibri" pitchFamily="34" charset="0"/>
              </a:rPr>
              <a:t>and</a:t>
            </a:r>
            <a:r>
              <a:rPr lang="tr-TR" dirty="0" smtClean="0">
                <a:latin typeface="Calibri" pitchFamily="34" charset="0"/>
              </a:rPr>
              <a:t> CBRT)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 smtClean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libri" pitchFamily="34" charset="0"/>
              </a:rPr>
              <a:t>The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Turkish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Statistical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Agency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receives</a:t>
            </a:r>
            <a:r>
              <a:rPr lang="tr-TR" dirty="0" smtClean="0">
                <a:latin typeface="Calibri" pitchFamily="34" charset="0"/>
              </a:rPr>
              <a:t> data on a </a:t>
            </a:r>
            <a:r>
              <a:rPr lang="tr-TR" dirty="0" err="1" smtClean="0">
                <a:latin typeface="Calibri" pitchFamily="34" charset="0"/>
              </a:rPr>
              <a:t>montly</a:t>
            </a:r>
            <a:r>
              <a:rPr lang="tr-TR" dirty="0" smtClean="0">
                <a:latin typeface="Calibri" pitchFamily="34" charset="0"/>
              </a:rPr>
              <a:t>, </a:t>
            </a:r>
            <a:r>
              <a:rPr lang="tr-TR" dirty="0" err="1" smtClean="0">
                <a:latin typeface="Calibri" pitchFamily="34" charset="0"/>
              </a:rPr>
              <a:t>quarterly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and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annual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basis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from</a:t>
            </a:r>
            <a:r>
              <a:rPr lang="tr-TR" dirty="0" smtClean="0">
                <a:latin typeface="Calibri" pitchFamily="34" charset="0"/>
              </a:rPr>
              <a:t> BRSA </a:t>
            </a:r>
            <a:endParaRPr lang="tr-TR" dirty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>
              <a:latin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8821488" cy="581698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65000"/>
              </a:spcBef>
              <a:spcAft>
                <a:spcPct val="85000"/>
              </a:spcAft>
            </a:pPr>
            <a:r>
              <a:rPr lang="tr-TR" sz="2800" dirty="0" smtClean="0">
                <a:latin typeface="Calibri" pitchFamily="34" charset="0"/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Regulation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of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Islamic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Banks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in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Turkey</a:t>
            </a:r>
            <a:endParaRPr lang="tr-TR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8821488" cy="581698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65000"/>
              </a:spcBef>
              <a:spcAft>
                <a:spcPct val="85000"/>
              </a:spcAft>
            </a:pP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Islamic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Financial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Products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in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Turkey</a:t>
            </a:r>
            <a:endParaRPr lang="tr-TR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/>
        </p:nvGraphicFramePr>
        <p:xfrm>
          <a:off x="971600" y="1571612"/>
          <a:ext cx="7056784" cy="432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09067"/>
                <a:gridCol w="2147717"/>
              </a:tblGrid>
              <a:tr h="300562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Financial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Instruments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/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 smtClean="0"/>
                        <a:t>Certificates</a:t>
                      </a:r>
                      <a:r>
                        <a:rPr lang="tr-TR" sz="1400" kern="1200" dirty="0" smtClean="0"/>
                        <a:t> of </a:t>
                      </a:r>
                      <a:r>
                        <a:rPr lang="tr-TR" sz="1400" kern="1200" dirty="0" err="1" smtClean="0"/>
                        <a:t>rent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kern="1200" dirty="0" smtClean="0">
                          <a:sym typeface="Symbol"/>
                        </a:rPr>
                        <a:t>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400" kern="1200" dirty="0" smtClean="0"/>
                        <a:t>Murabaha 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kern="1200" dirty="0" smtClean="0">
                          <a:sym typeface="Symbol"/>
                        </a:rPr>
                        <a:t>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 smtClean="0"/>
                        <a:t>Mudaraba</a:t>
                      </a:r>
                      <a:r>
                        <a:rPr lang="tr-TR" sz="1400" kern="1200" dirty="0" smtClean="0"/>
                        <a:t>, </a:t>
                      </a:r>
                      <a:r>
                        <a:rPr lang="tr-TR" sz="1400" kern="1200" dirty="0" err="1" smtClean="0"/>
                        <a:t>müşaraka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kern="1200" smtClean="0">
                          <a:sym typeface="Symbol"/>
                        </a:rPr>
                        <a:t>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400" kern="1200" dirty="0" err="1" smtClean="0"/>
                        <a:t>Tavarruk</a:t>
                      </a:r>
                      <a:r>
                        <a:rPr lang="tr-TR" sz="1400" kern="1200" dirty="0" smtClean="0"/>
                        <a:t> 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 smtClean="0"/>
                        <a:t>Gold</a:t>
                      </a:r>
                      <a:r>
                        <a:rPr lang="tr-TR" sz="1400" kern="1200" dirty="0" smtClean="0"/>
                        <a:t> </a:t>
                      </a:r>
                      <a:r>
                        <a:rPr lang="tr-TR" sz="1400" kern="1200" dirty="0" err="1" smtClean="0"/>
                        <a:t>Banking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kern="1200" dirty="0" smtClean="0">
                          <a:sym typeface="Symbol"/>
                        </a:rPr>
                        <a:t>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 smtClean="0"/>
                        <a:t>Current</a:t>
                      </a:r>
                      <a:r>
                        <a:rPr lang="tr-TR" sz="1400" kern="1200" dirty="0" smtClean="0"/>
                        <a:t> </a:t>
                      </a:r>
                      <a:r>
                        <a:rPr lang="tr-TR" sz="1400" kern="1200" dirty="0" err="1" smtClean="0"/>
                        <a:t>Accounts</a:t>
                      </a:r>
                      <a:endParaRPr lang="tr-T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smtClean="0">
                          <a:sym typeface="Symbol"/>
                        </a:rPr>
                        <a:t>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 smtClean="0"/>
                        <a:t>Participation</a:t>
                      </a:r>
                      <a:r>
                        <a:rPr lang="tr-TR" sz="1400" kern="1200" dirty="0" smtClean="0"/>
                        <a:t> </a:t>
                      </a:r>
                      <a:r>
                        <a:rPr lang="tr-TR" sz="1400" kern="1200" dirty="0" err="1" smtClean="0"/>
                        <a:t>Accounts</a:t>
                      </a:r>
                      <a:endParaRPr lang="tr-T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kern="1200" dirty="0" smtClean="0">
                          <a:sym typeface="Symbol"/>
                        </a:rPr>
                        <a:t>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err="1" smtClean="0"/>
                        <a:t>Investment</a:t>
                      </a:r>
                      <a:r>
                        <a:rPr lang="tr-TR" sz="1400" kern="1200" dirty="0" smtClean="0"/>
                        <a:t> </a:t>
                      </a:r>
                      <a:r>
                        <a:rPr lang="tr-TR" sz="1400" kern="1200" dirty="0" err="1" smtClean="0"/>
                        <a:t>Funds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kern="1200" dirty="0" smtClean="0">
                          <a:sym typeface="Symbol"/>
                        </a:rPr>
                        <a:t>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Commodity</a:t>
                      </a:r>
                      <a:r>
                        <a:rPr lang="tr-T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Murabaha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Credit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cards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kern="1200" dirty="0" smtClean="0">
                          <a:sym typeface="Symbol"/>
                        </a:rPr>
                        <a:t>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Tekaful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smtClean="0">
                          <a:sym typeface="Symbol"/>
                        </a:rPr>
                        <a:t></a:t>
                      </a:r>
                      <a:endParaRPr lang="tr-TR" sz="1400" dirty="0"/>
                    </a:p>
                  </a:txBody>
                  <a:tcPr/>
                </a:tc>
              </a:tr>
              <a:tr h="300562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Derivatives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/>
                    </a:p>
                  </a:txBody>
                  <a:tcPr/>
                </a:tc>
              </a:tr>
              <a:tr h="300562">
                <a:tc gridSpan="2">
                  <a:txBody>
                    <a:bodyPr/>
                    <a:lstStyle/>
                    <a:p>
                      <a:endParaRPr lang="tr-TR" sz="900" dirty="0" smtClean="0"/>
                    </a:p>
                    <a:p>
                      <a:r>
                        <a:rPr lang="tr-TR" sz="900" dirty="0" err="1" smtClean="0"/>
                        <a:t>Source</a:t>
                      </a:r>
                      <a:r>
                        <a:rPr lang="tr-TR" sz="900" dirty="0" smtClean="0"/>
                        <a:t>:BRSA</a:t>
                      </a:r>
                      <a:endParaRPr lang="tr-TR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28625" y="3140968"/>
          <a:ext cx="8258175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28596" y="876572"/>
            <a:ext cx="8229600" cy="581698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65000"/>
              </a:spcBef>
              <a:spcAft>
                <a:spcPct val="85000"/>
              </a:spcAft>
            </a:pPr>
            <a:r>
              <a:rPr lang="tr-TR" sz="2800" dirty="0" smtClean="0">
                <a:latin typeface="Calibri" pitchFamily="34" charset="0"/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The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Process</a:t>
            </a: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of Data </a:t>
            </a:r>
            <a:r>
              <a:rPr lang="tr-TR" sz="2800" b="1" dirty="0" err="1" smtClean="0">
                <a:solidFill>
                  <a:schemeClr val="bg1"/>
                </a:solidFill>
                <a:latin typeface="Calibri" pitchFamily="34" charset="0"/>
              </a:rPr>
              <a:t>Compilation</a:t>
            </a:r>
            <a:endParaRPr lang="tr-TR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39552" y="2060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Calculation process flow of private accounting system for NA concepts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2018-10-26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8804014"/>
              </p:ext>
            </p:extLst>
          </p:nvPr>
        </p:nvGraphicFramePr>
        <p:xfrm>
          <a:off x="693926" y="1556792"/>
          <a:ext cx="7931239" cy="3744416"/>
        </p:xfrm>
        <a:graphic>
          <a:graphicData uri="http://schemas.openxmlformats.org/drawingml/2006/table">
            <a:tbl>
              <a:tblPr/>
              <a:tblGrid>
                <a:gridCol w="3281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49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9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Survey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1" marR="34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Administrative Data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1" marR="34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4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2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SUT 2012</a:t>
                      </a:r>
                      <a:r>
                        <a:rPr lang="tr-TR" sz="2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22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Survey</a:t>
                      </a:r>
                      <a:endParaRPr lang="tr-TR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2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Structural </a:t>
                      </a:r>
                      <a:r>
                        <a:rPr lang="en-GB" sz="2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Business Statistics (SBS)</a:t>
                      </a:r>
                      <a:endParaRPr lang="tr-TR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2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R&amp;D </a:t>
                      </a:r>
                      <a:r>
                        <a:rPr lang="en-GB" sz="2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Survey</a:t>
                      </a:r>
                      <a:endParaRPr lang="tr-TR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1" marR="34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Revenue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Administration’s </a:t>
                      </a: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Register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(RAR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b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Banking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Regulation and Supervision Agency (BRSA)</a:t>
                      </a:r>
                      <a:b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Markets Board (CMB)</a:t>
                      </a:r>
                      <a:b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Saving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Deposit Insurance Fund (SDIF)</a:t>
                      </a:r>
                      <a:b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Central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Bank (CBRT)</a:t>
                      </a:r>
                      <a:b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tr-TR" sz="16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Ministry</a:t>
                      </a:r>
                      <a:r>
                        <a:rPr lang="tr-TR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Treasury </a:t>
                      </a:r>
                      <a:r>
                        <a:rPr lang="tr-TR" sz="16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600" b="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Finance</a:t>
                      </a:r>
                      <a:r>
                        <a:rPr lang="tr-TR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Directorate of Public Accounts (GDPA)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Directorate of Foundatio</a:t>
                      </a: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ns (GDF)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1" marR="34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537" y="692696"/>
            <a:ext cx="822962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Calibri" pitchFamily="34" charset="0"/>
                <a:cs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000" b="1" kern="0" dirty="0" smtClean="0">
                <a:solidFill>
                  <a:schemeClr val="accent6"/>
                </a:solidFill>
              </a:rPr>
              <a:t>The </a:t>
            </a:r>
            <a:r>
              <a:rPr lang="tr-TR" sz="3000" b="1" kern="0" dirty="0" smtClean="0">
                <a:solidFill>
                  <a:schemeClr val="accent6"/>
                </a:solidFill>
              </a:rPr>
              <a:t>D</a:t>
            </a:r>
            <a:r>
              <a:rPr lang="en-US" sz="3000" b="1" kern="0" dirty="0" err="1" smtClean="0">
                <a:solidFill>
                  <a:schemeClr val="accent6"/>
                </a:solidFill>
              </a:rPr>
              <a:t>ata</a:t>
            </a:r>
            <a:r>
              <a:rPr lang="en-US" sz="3000" b="1" kern="0" dirty="0" smtClean="0">
                <a:solidFill>
                  <a:schemeClr val="accent6"/>
                </a:solidFill>
              </a:rPr>
              <a:t> </a:t>
            </a:r>
            <a:r>
              <a:rPr lang="tr-TR" sz="3000" b="1" kern="0" dirty="0" smtClean="0">
                <a:solidFill>
                  <a:schemeClr val="accent6"/>
                </a:solidFill>
              </a:rPr>
              <a:t>S</a:t>
            </a:r>
            <a:r>
              <a:rPr lang="en-US" sz="3000" b="1" kern="0" dirty="0" err="1" smtClean="0">
                <a:solidFill>
                  <a:schemeClr val="accent6"/>
                </a:solidFill>
              </a:rPr>
              <a:t>ources</a:t>
            </a:r>
            <a:r>
              <a:rPr lang="tr-TR" sz="3000" b="1" kern="0" dirty="0" smtClean="0">
                <a:solidFill>
                  <a:schemeClr val="accent6"/>
                </a:solidFill>
              </a:rPr>
              <a:t>:  S.12</a:t>
            </a:r>
            <a:endParaRPr lang="en-US" sz="3000" b="1" kern="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786E6925E644C82E31831AEA50057" ma:contentTypeVersion="10" ma:contentTypeDescription="Create a new document." ma:contentTypeScope="" ma:versionID="0c51d1152a30159b1e7e84442092d320">
  <xsd:schema xmlns:xsd="http://www.w3.org/2001/XMLSchema" xmlns:xs="http://www.w3.org/2001/XMLSchema" xmlns:p="http://schemas.microsoft.com/office/2006/metadata/properties" xmlns:ns2="3d325080-840b-4dc8-b8ab-d60714d56b57" xmlns:ns3="b588b930-5b30-4097-91f9-37623a96efd5" targetNamespace="http://schemas.microsoft.com/office/2006/metadata/properties" ma:root="true" ma:fieldsID="b17e8a91cd721749d7d9611680c52311" ns2:_="" ns3:_="">
    <xsd:import namespace="3d325080-840b-4dc8-b8ab-d60714d56b57"/>
    <xsd:import namespace="b588b930-5b30-4097-91f9-37623a96ef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325080-840b-4dc8-b8ab-d60714d56b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8b930-5b30-4097-91f9-37623a96efd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324E8F-69D1-4714-B021-754205DD6A50}"/>
</file>

<file path=customXml/itemProps2.xml><?xml version="1.0" encoding="utf-8"?>
<ds:datastoreItem xmlns:ds="http://schemas.openxmlformats.org/officeDocument/2006/customXml" ds:itemID="{36C81C61-0A6D-4318-B794-9E333B710098}"/>
</file>

<file path=customXml/itemProps3.xml><?xml version="1.0" encoding="utf-8"?>
<ds:datastoreItem xmlns:ds="http://schemas.openxmlformats.org/officeDocument/2006/customXml" ds:itemID="{58A0530A-F6DF-4000-ABF3-B7EB1E41664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4068</TotalTime>
  <Words>685</Words>
  <Application>Microsoft Office PowerPoint</Application>
  <PresentationFormat>Ekran Gösterisi (4:3)</PresentationFormat>
  <Paragraphs>302</Paragraphs>
  <Slides>14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Varsayılan Tasarım</vt:lpstr>
      <vt:lpstr>Slayt 1</vt:lpstr>
      <vt:lpstr>Slayt 2</vt:lpstr>
      <vt:lpstr>Slayt 3</vt:lpstr>
      <vt:lpstr>Slayt 4</vt:lpstr>
      <vt:lpstr>Slayt 5</vt:lpstr>
      <vt:lpstr>Slayt 6</vt:lpstr>
      <vt:lpstr>Slayt 7</vt:lpstr>
      <vt:lpstr>  The Process of Data Compilation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62521305712</cp:lastModifiedBy>
  <cp:revision>586</cp:revision>
  <dcterms:created xsi:type="dcterms:W3CDTF">2006-12-22T08:39:23Z</dcterms:created>
  <dcterms:modified xsi:type="dcterms:W3CDTF">2018-10-26T07:56:08Z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0x010100154786E6925E644C82E31831AEA50057</vt:lpwstr>
  </property>
</Properties>
</file>