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7" r:id="rId3"/>
    <p:sldId id="263" r:id="rId4"/>
    <p:sldId id="302" r:id="rId5"/>
    <p:sldId id="303" r:id="rId6"/>
    <p:sldId id="271" r:id="rId7"/>
    <p:sldId id="270" r:id="rId8"/>
    <p:sldId id="268" r:id="rId9"/>
    <p:sldId id="272" r:id="rId10"/>
    <p:sldId id="287" r:id="rId11"/>
    <p:sldId id="274" r:id="rId12"/>
    <p:sldId id="276" r:id="rId13"/>
    <p:sldId id="277" r:id="rId14"/>
    <p:sldId id="278" r:id="rId15"/>
    <p:sldId id="285" r:id="rId16"/>
    <p:sldId id="288" r:id="rId17"/>
    <p:sldId id="275" r:id="rId18"/>
    <p:sldId id="280" r:id="rId19"/>
    <p:sldId id="281" r:id="rId20"/>
    <p:sldId id="282" r:id="rId21"/>
    <p:sldId id="283" r:id="rId22"/>
    <p:sldId id="286" r:id="rId23"/>
    <p:sldId id="273" r:id="rId24"/>
    <p:sldId id="289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300" r:id="rId33"/>
    <p:sldId id="299" r:id="rId34"/>
    <p:sldId id="269" r:id="rId3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1D4278-5C95-4031-BCFD-B332D0662161}">
          <p14:sldIdLst>
            <p14:sldId id="256"/>
            <p14:sldId id="267"/>
            <p14:sldId id="263"/>
            <p14:sldId id="302"/>
            <p14:sldId id="303"/>
            <p14:sldId id="271"/>
            <p14:sldId id="270"/>
            <p14:sldId id="268"/>
            <p14:sldId id="272"/>
            <p14:sldId id="287"/>
            <p14:sldId id="274"/>
            <p14:sldId id="276"/>
            <p14:sldId id="277"/>
            <p14:sldId id="278"/>
            <p14:sldId id="285"/>
            <p14:sldId id="288"/>
            <p14:sldId id="275"/>
            <p14:sldId id="280"/>
            <p14:sldId id="281"/>
            <p14:sldId id="282"/>
            <p14:sldId id="283"/>
            <p14:sldId id="286"/>
            <p14:sldId id="273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300"/>
            <p14:sldId id="299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D8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B15F7-1D10-417D-BBAF-35E9657D207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3835156-52F2-43F8-A4D3-F454449EC383}">
      <dgm:prSet phldrT="[Text]"/>
      <dgm:spPr/>
      <dgm:t>
        <a:bodyPr/>
        <a:lstStyle/>
        <a:p>
          <a:r>
            <a:rPr lang="en-US" dirty="0" smtClean="0"/>
            <a:t>INTRODUTION</a:t>
          </a:r>
          <a:endParaRPr lang="en-MY" dirty="0"/>
        </a:p>
      </dgm:t>
    </dgm:pt>
    <dgm:pt modelId="{B7B9A41B-A674-4C2C-9B5D-48C48A0A7E0F}" type="parTrans" cxnId="{D57EB353-AC64-415B-96A6-C77755B73479}">
      <dgm:prSet/>
      <dgm:spPr/>
      <dgm:t>
        <a:bodyPr/>
        <a:lstStyle/>
        <a:p>
          <a:endParaRPr lang="en-MY"/>
        </a:p>
      </dgm:t>
    </dgm:pt>
    <dgm:pt modelId="{E72E4781-DAF3-4244-BE1B-78619F8D65F1}" type="sibTrans" cxnId="{D57EB353-AC64-415B-96A6-C77755B73479}">
      <dgm:prSet/>
      <dgm:spPr/>
      <dgm:t>
        <a:bodyPr/>
        <a:lstStyle/>
        <a:p>
          <a:endParaRPr lang="en-MY"/>
        </a:p>
      </dgm:t>
    </dgm:pt>
    <dgm:pt modelId="{D74DA609-F5D7-4216-A392-CEA0736E2588}">
      <dgm:prSet phldrT="[Text]"/>
      <dgm:spPr/>
      <dgm:t>
        <a:bodyPr/>
        <a:lstStyle/>
        <a:p>
          <a:r>
            <a:rPr lang="en-US" dirty="0" smtClean="0"/>
            <a:t>ISLAMIC BANKING</a:t>
          </a:r>
          <a:endParaRPr lang="en-MY" dirty="0"/>
        </a:p>
      </dgm:t>
    </dgm:pt>
    <dgm:pt modelId="{D322BF51-F148-4486-AFE1-FCE7CA8B40E0}" type="parTrans" cxnId="{67A8B1C6-A189-40F9-B449-CBC3DEFDACA1}">
      <dgm:prSet/>
      <dgm:spPr/>
      <dgm:t>
        <a:bodyPr/>
        <a:lstStyle/>
        <a:p>
          <a:endParaRPr lang="en-MY"/>
        </a:p>
      </dgm:t>
    </dgm:pt>
    <dgm:pt modelId="{05DE0E44-61AE-4474-8000-38178D0F638E}" type="sibTrans" cxnId="{67A8B1C6-A189-40F9-B449-CBC3DEFDACA1}">
      <dgm:prSet/>
      <dgm:spPr/>
      <dgm:t>
        <a:bodyPr/>
        <a:lstStyle/>
        <a:p>
          <a:endParaRPr lang="en-MY"/>
        </a:p>
      </dgm:t>
    </dgm:pt>
    <dgm:pt modelId="{BBCC509E-F02B-4E75-82A6-CF03FAC4315A}">
      <dgm:prSet phldrT="[Text]"/>
      <dgm:spPr/>
      <dgm:t>
        <a:bodyPr/>
        <a:lstStyle/>
        <a:p>
          <a:r>
            <a:rPr lang="en-US" dirty="0" smtClean="0"/>
            <a:t>TAKAFUL</a:t>
          </a:r>
          <a:endParaRPr lang="en-MY" dirty="0"/>
        </a:p>
      </dgm:t>
    </dgm:pt>
    <dgm:pt modelId="{F2F2C512-C3F3-46C0-BEB3-6B369E430F66}" type="parTrans" cxnId="{E843B62A-5C43-43AF-A7CA-126FD5A5D4BD}">
      <dgm:prSet/>
      <dgm:spPr/>
      <dgm:t>
        <a:bodyPr/>
        <a:lstStyle/>
        <a:p>
          <a:endParaRPr lang="en-MY"/>
        </a:p>
      </dgm:t>
    </dgm:pt>
    <dgm:pt modelId="{7633DD00-1F94-4FCD-8D17-16A88F686F6C}" type="sibTrans" cxnId="{E843B62A-5C43-43AF-A7CA-126FD5A5D4BD}">
      <dgm:prSet/>
      <dgm:spPr/>
      <dgm:t>
        <a:bodyPr/>
        <a:lstStyle/>
        <a:p>
          <a:endParaRPr lang="en-MY"/>
        </a:p>
      </dgm:t>
    </dgm:pt>
    <dgm:pt modelId="{D56436D8-C486-42BC-A756-98D223AF56FF}" type="pres">
      <dgm:prSet presAssocID="{797B15F7-1D10-417D-BBAF-35E9657D2071}" presName="linearFlow" presStyleCnt="0">
        <dgm:presLayoutVars>
          <dgm:dir/>
          <dgm:resizeHandles val="exact"/>
        </dgm:presLayoutVars>
      </dgm:prSet>
      <dgm:spPr/>
    </dgm:pt>
    <dgm:pt modelId="{E826A204-3BDC-4060-A055-2D00EDE92443}" type="pres">
      <dgm:prSet presAssocID="{33835156-52F2-43F8-A4D3-F454449EC383}" presName="composite" presStyleCnt="0"/>
      <dgm:spPr/>
    </dgm:pt>
    <dgm:pt modelId="{A025AAFC-6F3D-4D23-B8A9-A7CC90579C02}" type="pres">
      <dgm:prSet presAssocID="{33835156-52F2-43F8-A4D3-F454449EC383}" presName="imgShp" presStyleLbl="fgImgPlace1" presStyleIdx="0" presStyleCnt="3"/>
      <dgm:spPr/>
    </dgm:pt>
    <dgm:pt modelId="{E297B41B-DE87-44AA-9259-D79AE79499E5}" type="pres">
      <dgm:prSet presAssocID="{33835156-52F2-43F8-A4D3-F454449EC38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F5E5459-6EB6-47E8-BB2F-4A0F46435102}" type="pres">
      <dgm:prSet presAssocID="{E72E4781-DAF3-4244-BE1B-78619F8D65F1}" presName="spacing" presStyleCnt="0"/>
      <dgm:spPr/>
    </dgm:pt>
    <dgm:pt modelId="{D871E315-25D2-4BAB-85A3-66A83A82EFF4}" type="pres">
      <dgm:prSet presAssocID="{D74DA609-F5D7-4216-A392-CEA0736E2588}" presName="composite" presStyleCnt="0"/>
      <dgm:spPr/>
    </dgm:pt>
    <dgm:pt modelId="{79F038B2-31F7-4EC5-801B-25C2E3257145}" type="pres">
      <dgm:prSet presAssocID="{D74DA609-F5D7-4216-A392-CEA0736E2588}" presName="imgShp" presStyleLbl="fgImgPlace1" presStyleIdx="1" presStyleCnt="3"/>
      <dgm:spPr/>
    </dgm:pt>
    <dgm:pt modelId="{A0B9C621-16AB-4E54-A95D-354CAAA3BF73}" type="pres">
      <dgm:prSet presAssocID="{D74DA609-F5D7-4216-A392-CEA0736E258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72D08C1-56F1-4EA6-8C61-02FB3AC537FB}" type="pres">
      <dgm:prSet presAssocID="{05DE0E44-61AE-4474-8000-38178D0F638E}" presName="spacing" presStyleCnt="0"/>
      <dgm:spPr/>
    </dgm:pt>
    <dgm:pt modelId="{227C9B79-2E71-4881-87A0-B3FBB84F69E3}" type="pres">
      <dgm:prSet presAssocID="{BBCC509E-F02B-4E75-82A6-CF03FAC4315A}" presName="composite" presStyleCnt="0"/>
      <dgm:spPr/>
    </dgm:pt>
    <dgm:pt modelId="{FDBEC08F-40A3-459C-8CDF-FDC8221C9909}" type="pres">
      <dgm:prSet presAssocID="{BBCC509E-F02B-4E75-82A6-CF03FAC4315A}" presName="imgShp" presStyleLbl="fgImgPlace1" presStyleIdx="2" presStyleCnt="3"/>
      <dgm:spPr/>
    </dgm:pt>
    <dgm:pt modelId="{7390D2EE-A858-4070-A051-530D13C2213A}" type="pres">
      <dgm:prSet presAssocID="{BBCC509E-F02B-4E75-82A6-CF03FAC4315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1DA5F8A-3FA5-4974-87F2-AABD3D7F12D3}" type="presOf" srcId="{33835156-52F2-43F8-A4D3-F454449EC383}" destId="{E297B41B-DE87-44AA-9259-D79AE79499E5}" srcOrd="0" destOrd="0" presId="urn:microsoft.com/office/officeart/2005/8/layout/vList3"/>
    <dgm:cxn modelId="{EA38D571-C742-4D4F-9FE9-7B2143ED8332}" type="presOf" srcId="{D74DA609-F5D7-4216-A392-CEA0736E2588}" destId="{A0B9C621-16AB-4E54-A95D-354CAAA3BF73}" srcOrd="0" destOrd="0" presId="urn:microsoft.com/office/officeart/2005/8/layout/vList3"/>
    <dgm:cxn modelId="{E843B62A-5C43-43AF-A7CA-126FD5A5D4BD}" srcId="{797B15F7-1D10-417D-BBAF-35E9657D2071}" destId="{BBCC509E-F02B-4E75-82A6-CF03FAC4315A}" srcOrd="2" destOrd="0" parTransId="{F2F2C512-C3F3-46C0-BEB3-6B369E430F66}" sibTransId="{7633DD00-1F94-4FCD-8D17-16A88F686F6C}"/>
    <dgm:cxn modelId="{819D045F-DC6E-47AE-9900-6E422B0D8453}" type="presOf" srcId="{797B15F7-1D10-417D-BBAF-35E9657D2071}" destId="{D56436D8-C486-42BC-A756-98D223AF56FF}" srcOrd="0" destOrd="0" presId="urn:microsoft.com/office/officeart/2005/8/layout/vList3"/>
    <dgm:cxn modelId="{D57EB353-AC64-415B-96A6-C77755B73479}" srcId="{797B15F7-1D10-417D-BBAF-35E9657D2071}" destId="{33835156-52F2-43F8-A4D3-F454449EC383}" srcOrd="0" destOrd="0" parTransId="{B7B9A41B-A674-4C2C-9B5D-48C48A0A7E0F}" sibTransId="{E72E4781-DAF3-4244-BE1B-78619F8D65F1}"/>
    <dgm:cxn modelId="{67A8B1C6-A189-40F9-B449-CBC3DEFDACA1}" srcId="{797B15F7-1D10-417D-BBAF-35E9657D2071}" destId="{D74DA609-F5D7-4216-A392-CEA0736E2588}" srcOrd="1" destOrd="0" parTransId="{D322BF51-F148-4486-AFE1-FCE7CA8B40E0}" sibTransId="{05DE0E44-61AE-4474-8000-38178D0F638E}"/>
    <dgm:cxn modelId="{66AE161F-AFBE-4734-8079-EF026C07F4FF}" type="presOf" srcId="{BBCC509E-F02B-4E75-82A6-CF03FAC4315A}" destId="{7390D2EE-A858-4070-A051-530D13C2213A}" srcOrd="0" destOrd="0" presId="urn:microsoft.com/office/officeart/2005/8/layout/vList3"/>
    <dgm:cxn modelId="{CC47E9C7-1C8D-4B90-8F61-11B38BC3582F}" type="presParOf" srcId="{D56436D8-C486-42BC-A756-98D223AF56FF}" destId="{E826A204-3BDC-4060-A055-2D00EDE92443}" srcOrd="0" destOrd="0" presId="urn:microsoft.com/office/officeart/2005/8/layout/vList3"/>
    <dgm:cxn modelId="{B8091713-B269-4F53-8969-CB17C9852E9F}" type="presParOf" srcId="{E826A204-3BDC-4060-A055-2D00EDE92443}" destId="{A025AAFC-6F3D-4D23-B8A9-A7CC90579C02}" srcOrd="0" destOrd="0" presId="urn:microsoft.com/office/officeart/2005/8/layout/vList3"/>
    <dgm:cxn modelId="{EA7AB243-6CC6-4233-9482-803E7430ABF8}" type="presParOf" srcId="{E826A204-3BDC-4060-A055-2D00EDE92443}" destId="{E297B41B-DE87-44AA-9259-D79AE79499E5}" srcOrd="1" destOrd="0" presId="urn:microsoft.com/office/officeart/2005/8/layout/vList3"/>
    <dgm:cxn modelId="{72A28883-5D73-4D1B-B41C-3D0CD02D7E15}" type="presParOf" srcId="{D56436D8-C486-42BC-A756-98D223AF56FF}" destId="{BF5E5459-6EB6-47E8-BB2F-4A0F46435102}" srcOrd="1" destOrd="0" presId="urn:microsoft.com/office/officeart/2005/8/layout/vList3"/>
    <dgm:cxn modelId="{D809C230-166D-4A97-B099-2931ECCB8A34}" type="presParOf" srcId="{D56436D8-C486-42BC-A756-98D223AF56FF}" destId="{D871E315-25D2-4BAB-85A3-66A83A82EFF4}" srcOrd="2" destOrd="0" presId="urn:microsoft.com/office/officeart/2005/8/layout/vList3"/>
    <dgm:cxn modelId="{BF320483-82BC-4C07-A20D-E1641CC3AF01}" type="presParOf" srcId="{D871E315-25D2-4BAB-85A3-66A83A82EFF4}" destId="{79F038B2-31F7-4EC5-801B-25C2E3257145}" srcOrd="0" destOrd="0" presId="urn:microsoft.com/office/officeart/2005/8/layout/vList3"/>
    <dgm:cxn modelId="{07199626-EEB0-49BC-82D5-E3E8B8CB2E86}" type="presParOf" srcId="{D871E315-25D2-4BAB-85A3-66A83A82EFF4}" destId="{A0B9C621-16AB-4E54-A95D-354CAAA3BF73}" srcOrd="1" destOrd="0" presId="urn:microsoft.com/office/officeart/2005/8/layout/vList3"/>
    <dgm:cxn modelId="{DE2EC090-24E0-495E-8CF1-26488E886B80}" type="presParOf" srcId="{D56436D8-C486-42BC-A756-98D223AF56FF}" destId="{972D08C1-56F1-4EA6-8C61-02FB3AC537FB}" srcOrd="3" destOrd="0" presId="urn:microsoft.com/office/officeart/2005/8/layout/vList3"/>
    <dgm:cxn modelId="{B16D2B6A-F9AE-4EAB-989B-5B97203A1453}" type="presParOf" srcId="{D56436D8-C486-42BC-A756-98D223AF56FF}" destId="{227C9B79-2E71-4881-87A0-B3FBB84F69E3}" srcOrd="4" destOrd="0" presId="urn:microsoft.com/office/officeart/2005/8/layout/vList3"/>
    <dgm:cxn modelId="{AD610FD0-761C-4F0C-A07E-CC6E99171BE7}" type="presParOf" srcId="{227C9B79-2E71-4881-87A0-B3FBB84F69E3}" destId="{FDBEC08F-40A3-459C-8CDF-FDC8221C9909}" srcOrd="0" destOrd="0" presId="urn:microsoft.com/office/officeart/2005/8/layout/vList3"/>
    <dgm:cxn modelId="{761E71A3-80E8-445C-9628-C5637A492766}" type="presParOf" srcId="{227C9B79-2E71-4881-87A0-B3FBB84F69E3}" destId="{7390D2EE-A858-4070-A051-530D13C221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B7196-59A1-4D0A-B64D-F8236431D7AB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50E4FE89-DA86-490D-9078-0F5AC461C86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Financial System</a:t>
          </a:r>
          <a:endParaRPr lang="en-MY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89DE7-D4ED-4750-AAF7-AB448922CDE6}" type="parTrans" cxnId="{7D62797C-719B-46D7-B28B-49EDEED458E5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3ECC362A-A334-4CF7-9801-3A01C86EDF82}" type="sibTrans" cxnId="{7D62797C-719B-46D7-B28B-49EDEED458E5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0B284279-3E4E-404B-966B-F725F55E7D6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Provident Fund (EPF)</a:t>
          </a:r>
          <a:endParaRPr lang="en-MY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D18482-5064-4909-A721-4C688DC78DDE}" type="parTrans" cxnId="{E53DE056-C96B-48A4-98EC-4765781DC1B1}">
      <dgm:prSet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BC7C7960-5C08-4DFF-9DAF-FA9BF07031A6}" type="sibTrans" cxnId="{E53DE056-C96B-48A4-98EC-4765781DC1B1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1B9FD6A1-64D6-4C10-94CA-DB809772BFB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Capital Market</a:t>
          </a:r>
          <a:endParaRPr lang="en-MY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EA9A87-6BCC-4CAC-A80C-B7FF6D26E038}" type="parTrans" cxnId="{7ECBF3FD-BC35-4283-9F80-C210E629C0AE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97AF5CF4-CEC1-45D8-B74E-7043EBAAC450}" type="sibTrans" cxnId="{7ECBF3FD-BC35-4283-9F80-C210E629C0AE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1523420C-31B5-445B-B39A-19C4AB89DAB7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Non-Bank Financial Intermediaries</a:t>
          </a:r>
          <a:endParaRPr lang="en-MY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6F494-54B9-448B-A46A-7D1F8203019D}" type="parTrans" cxnId="{8DAC8E88-5070-4029-B98E-CC2FBEC43F72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BF1F2233-7CD9-492C-830A-CEA37AAE89CF}" type="sibTrans" cxnId="{8DAC8E88-5070-4029-B98E-CC2FBEC43F72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5C490E81-12E8-470B-9EC3-7B7E2E14EA71}">
      <dgm:prSet phldrT="[Text]" custT="1"/>
      <dgm:spPr>
        <a:solidFill>
          <a:schemeClr val="accent6">
            <a:lumMod val="50000"/>
          </a:schemeClr>
        </a:solidFill>
        <a:ln w="38100">
          <a:solidFill>
            <a:srgbClr val="FF0000"/>
          </a:solidFill>
          <a:prstDash val="sysDot"/>
        </a:ln>
      </dgm:spPr>
      <dgm:t>
        <a:bodyPr/>
        <a:lstStyle/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Insurance &amp; Takaful</a:t>
          </a:r>
          <a:endParaRPr lang="en-MY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3B945F-8B13-4538-B841-6AA31439C122}" type="parTrans" cxnId="{04E43849-5612-45AA-8592-07A60BF4AAFE}">
      <dgm:prSet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EDE10260-0358-443A-853B-DBCAF9E9AA95}" type="sibTrans" cxnId="{04E43849-5612-45AA-8592-07A60BF4AAFE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BA651F79-8F01-4B19-A44A-445645F76023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Development Financial Institutions</a:t>
          </a:r>
          <a:endParaRPr lang="en-MY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3F03E-2485-46AA-8ED1-A2018037D1EC}" type="parTrans" cxnId="{C3367475-C568-42DE-AA4B-CBDD3D9807E8}">
      <dgm:prSet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EE9A7D3D-C8BF-4042-84E0-C5FE8C46BC91}" type="sibTrans" cxnId="{C3367475-C568-42DE-AA4B-CBDD3D9807E8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71D24472-1230-4136-ABFA-438956107A3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Money Market / Foreign Exchange</a:t>
          </a:r>
          <a:endParaRPr lang="en-MY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B83B-05A6-4F65-8B77-DB46917DD9B5}" type="parTrans" cxnId="{D2236463-3CFA-4838-A190-48F34CCF06C1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1ED0EF02-ED0B-444A-8A29-738D0D2A0576}" type="sibTrans" cxnId="{D2236463-3CFA-4838-A190-48F34CCF06C1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383682EC-6D14-480E-A8DE-97C6C26D6820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Stock / Equity</a:t>
          </a:r>
          <a:endParaRPr lang="en-MY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B5F4A-3D08-4C3E-9988-1995E109A88C}" type="parTrans" cxnId="{74E92B9B-061F-4C21-937F-BA60A8EAB095}">
      <dgm:prSet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88DF1A51-052E-4826-87F4-46F8593914F0}" type="sibTrans" cxnId="{74E92B9B-061F-4C21-937F-BA60A8EAB095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09F363D2-0686-4BDB-BC5F-A89474BD2FF1}">
      <dgm:prSet phldrT="[Text]" custT="1"/>
      <dgm:spPr>
        <a:solidFill>
          <a:schemeClr val="accent6">
            <a:lumMod val="50000"/>
          </a:schemeClr>
        </a:solidFill>
        <a:ln w="38100">
          <a:solidFill>
            <a:srgbClr val="FF0000"/>
          </a:solidFill>
          <a:prstDash val="sysDot"/>
        </a:ln>
      </dgm:spPr>
      <dgm:t>
        <a:bodyPr/>
        <a:lstStyle/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Bond &amp; </a:t>
          </a:r>
          <a:r>
            <a:rPr lang="en-US" sz="1300" dirty="0" err="1" smtClean="0">
              <a:latin typeface="Arial" panose="020B0604020202020204" pitchFamily="34" charset="0"/>
              <a:cs typeface="Arial" panose="020B0604020202020204" pitchFamily="34" charset="0"/>
            </a:rPr>
            <a:t>Sukuk</a:t>
          </a:r>
          <a:endParaRPr lang="en-MY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E7D875-E365-4F70-AAAB-A17397D3214B}" type="parTrans" cxnId="{5AB746AE-A636-4272-B99B-63FC09ED705F}">
      <dgm:prSet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EA013C28-E0B6-471A-BCCB-34D5E9F32894}" type="sibTrans" cxnId="{5AB746AE-A636-4272-B99B-63FC09ED705F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C1070608-DCB8-4043-A6D2-353F049D96C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Derivatives</a:t>
          </a:r>
          <a:endParaRPr lang="en-MY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CADA8C-BBB9-4A7F-B84D-77013AD43F43}" type="parTrans" cxnId="{D8E68592-7625-40E7-A66E-90CFD0F6E9DD}">
      <dgm:prSet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7E34D82D-1E76-4E19-9902-ACE203B31D5F}" type="sibTrans" cxnId="{D8E68592-7625-40E7-A66E-90CFD0F6E9DD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678E0EAB-7A79-4EB3-82A3-D8DD3EC0C1C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Offshore</a:t>
          </a:r>
          <a:endParaRPr lang="en-MY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34D7EC-CBA7-4DE9-8117-1E34CDF43118}" type="parTrans" cxnId="{B089B3E1-8C1A-4B59-864D-5BFFA980EC3A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910AC420-84F0-4A53-BC9C-D04732DCCB86}" type="sibTrans" cxnId="{B089B3E1-8C1A-4B59-864D-5BFFA980EC3A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1FB2A59E-DFE7-4AC4-AF78-E08412FA80A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Labuan </a:t>
          </a:r>
        </a:p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Offshore</a:t>
          </a:r>
          <a:endParaRPr lang="en-MY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87E69-6415-416C-A4FA-ED064C02E8EB}" type="parTrans" cxnId="{24ADAD90-039D-49AD-ACF6-342C337CF165}">
      <dgm:prSet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82AF8497-8624-4A0B-8393-8E9857FDFC5B}" type="sibTrans" cxnId="{24ADAD90-039D-49AD-ACF6-342C337CF165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AFB55130-5BA2-443B-949F-CD28D565868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Banking System</a:t>
          </a:r>
          <a:endParaRPr lang="en-MY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3BA291-3DD0-4A2D-B374-27A8D718F116}" type="parTrans" cxnId="{43A7AC67-EDB5-4833-A9EC-E9FAE5D85288}">
      <dgm:prSet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074AB14E-D4C2-4B19-97BC-4F04D2661310}" type="sibTrans" cxnId="{43A7AC67-EDB5-4833-A9EC-E9FAE5D85288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60696305-410F-4808-841C-57E8CC8F93E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Bank Negara Malaysia</a:t>
          </a:r>
          <a:endParaRPr lang="en-MY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F9D66-B61B-473A-B592-4CFB9F78972A}" type="parTrans" cxnId="{572FD1C0-D8A3-4CCD-9D47-E94F610C7F78}">
      <dgm:prSet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A02E9139-F98C-4D38-B5B8-87A444BF3879}" type="sibTrans" cxnId="{572FD1C0-D8A3-4CCD-9D47-E94F610C7F78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C43968C3-1707-4AA0-B2C6-81B0BD046E4C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Banking Institutions</a:t>
          </a:r>
          <a:endParaRPr lang="en-MY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A179E5-84BF-4619-9270-1836449E1611}" type="parTrans" cxnId="{4EFCFB58-F8E0-41BF-8526-9A8BFA21A326}">
      <dgm:prSet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9F380F27-27C8-4700-9D11-FA58C6348AE9}" type="sibTrans" cxnId="{4EFCFB58-F8E0-41BF-8526-9A8BFA21A326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D18AF85A-AF76-4269-B366-0977FE215348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Saving Institutions</a:t>
          </a:r>
          <a:endParaRPr lang="en-MY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DB75B-B083-4FCB-BDA8-E0CAAA5E995A}" type="parTrans" cxnId="{2513E23A-FAEA-4E3D-8C64-D6BED7003CA4}">
      <dgm:prSet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4D162C48-8D5D-4DAB-9F4C-FD20F717F4CF}" type="sibTrans" cxnId="{2513E23A-FAEA-4E3D-8C64-D6BED7003CA4}">
      <dgm:prSet/>
      <dgm:spPr/>
      <dgm:t>
        <a:bodyPr/>
        <a:lstStyle/>
        <a:p>
          <a:endParaRPr lang="en-MY">
            <a:latin typeface="Times New Roman" pitchFamily="18" charset="0"/>
            <a:cs typeface="Times New Roman" pitchFamily="18" charset="0"/>
          </a:endParaRPr>
        </a:p>
      </dgm:t>
    </dgm:pt>
    <dgm:pt modelId="{54203ED8-9E2F-4539-B556-CCD16B98BE22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Foreign </a:t>
          </a:r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Exchange/ Money </a:t>
          </a:r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Changer</a:t>
          </a:r>
          <a:endParaRPr lang="en-MY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5F2C2-A0AD-4A22-9E40-50AF96CA5DB4}" type="parTrans" cxnId="{E43667E5-343E-422C-91CD-984ECFB12B87}">
      <dgm:prSet/>
      <dgm:spPr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MY"/>
        </a:p>
      </dgm:t>
    </dgm:pt>
    <dgm:pt modelId="{6853BE43-D392-422D-88A7-17B6B6520B8A}" type="sibTrans" cxnId="{E43667E5-343E-422C-91CD-984ECFB12B87}">
      <dgm:prSet/>
      <dgm:spPr/>
      <dgm:t>
        <a:bodyPr/>
        <a:lstStyle/>
        <a:p>
          <a:endParaRPr lang="en-MY"/>
        </a:p>
      </dgm:t>
    </dgm:pt>
    <dgm:pt modelId="{7FD2740D-4746-46EA-AC7B-0ACBAA71D4D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Conventional</a:t>
          </a:r>
          <a:endParaRPr lang="en-MY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D99A5-DAAB-43C1-90E2-7DE30AEBCF58}" type="parTrans" cxnId="{1C770448-78DD-4F81-AF2C-833C663FE462}">
      <dgm:prSet/>
      <dgm:spPr>
        <a:solidFill>
          <a:schemeClr val="accent4">
            <a:lumMod val="75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MY"/>
        </a:p>
      </dgm:t>
    </dgm:pt>
    <dgm:pt modelId="{166EEED0-1CBA-4D09-A254-C7BF20BD196D}" type="sibTrans" cxnId="{1C770448-78DD-4F81-AF2C-833C663FE462}">
      <dgm:prSet/>
      <dgm:spPr/>
      <dgm:t>
        <a:bodyPr/>
        <a:lstStyle/>
        <a:p>
          <a:endParaRPr lang="en-MY"/>
        </a:p>
      </dgm:t>
    </dgm:pt>
    <dgm:pt modelId="{76ADD7A6-8B60-4470-AF21-C98CA7BCE9F9}">
      <dgm:prSet phldrT="[Text]" custT="1"/>
      <dgm:spPr>
        <a:solidFill>
          <a:schemeClr val="accent6">
            <a:lumMod val="50000"/>
          </a:schemeClr>
        </a:solidFill>
        <a:ln w="38100">
          <a:solidFill>
            <a:srgbClr val="FF0000"/>
          </a:solidFill>
          <a:prstDash val="sysDot"/>
        </a:ln>
      </dgm:spPr>
      <dgm:t>
        <a:bodyPr/>
        <a:lstStyle/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Islamic Banks</a:t>
          </a:r>
          <a:endParaRPr lang="en-MY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5E445E-4904-4AD8-BFE4-ACBF4BFAEA31}" type="parTrans" cxnId="{FA05FF5C-C60A-4134-855B-96990A16A220}">
      <dgm:prSet/>
      <dgm:spPr>
        <a:solidFill>
          <a:schemeClr val="accent4">
            <a:lumMod val="75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MY"/>
        </a:p>
      </dgm:t>
    </dgm:pt>
    <dgm:pt modelId="{C8E9A7F0-5403-408C-AFFF-3DE217854D22}" type="sibTrans" cxnId="{FA05FF5C-C60A-4134-855B-96990A16A220}">
      <dgm:prSet/>
      <dgm:spPr/>
      <dgm:t>
        <a:bodyPr/>
        <a:lstStyle/>
        <a:p>
          <a:endParaRPr lang="en-MY"/>
        </a:p>
      </dgm:t>
    </dgm:pt>
    <dgm:pt modelId="{1739F146-695A-4793-B11C-002D6450A9A1}" type="pres">
      <dgm:prSet presAssocID="{25EB7196-59A1-4D0A-B64D-F8236431D7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1BA328FF-76E5-4E2C-ADD5-8A37D27F4740}" type="pres">
      <dgm:prSet presAssocID="{50E4FE89-DA86-490D-9078-0F5AC461C869}" presName="hierRoot1" presStyleCnt="0">
        <dgm:presLayoutVars>
          <dgm:hierBranch val="init"/>
        </dgm:presLayoutVars>
      </dgm:prSet>
      <dgm:spPr/>
    </dgm:pt>
    <dgm:pt modelId="{F17DD23D-C8F1-4252-8A65-D9E4F96B6B77}" type="pres">
      <dgm:prSet presAssocID="{50E4FE89-DA86-490D-9078-0F5AC461C869}" presName="rootComposite1" presStyleCnt="0"/>
      <dgm:spPr/>
    </dgm:pt>
    <dgm:pt modelId="{3B725217-E18C-4324-97E0-3733E8DDB086}" type="pres">
      <dgm:prSet presAssocID="{50E4FE89-DA86-490D-9078-0F5AC461C869}" presName="rootText1" presStyleLbl="node0" presStyleIdx="0" presStyleCnt="1" custScaleX="314118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FA681F11-5029-4765-B67B-F6E24B52D372}" type="pres">
      <dgm:prSet presAssocID="{50E4FE89-DA86-490D-9078-0F5AC461C869}" presName="rootConnector1" presStyleLbl="node1" presStyleIdx="0" presStyleCnt="0"/>
      <dgm:spPr/>
      <dgm:t>
        <a:bodyPr/>
        <a:lstStyle/>
        <a:p>
          <a:endParaRPr lang="en-MY"/>
        </a:p>
      </dgm:t>
    </dgm:pt>
    <dgm:pt modelId="{C0731E67-B024-42B5-8F32-7CCFAF6253DB}" type="pres">
      <dgm:prSet presAssocID="{50E4FE89-DA86-490D-9078-0F5AC461C869}" presName="hierChild2" presStyleCnt="0"/>
      <dgm:spPr/>
    </dgm:pt>
    <dgm:pt modelId="{7B4DAE0C-103E-4721-A29D-DE55AAFF8C15}" type="pres">
      <dgm:prSet presAssocID="{C93BA291-3DD0-4A2D-B374-27A8D718F116}" presName="Name37" presStyleLbl="parChTrans1D2" presStyleIdx="0" presStyleCnt="5"/>
      <dgm:spPr/>
      <dgm:t>
        <a:bodyPr/>
        <a:lstStyle/>
        <a:p>
          <a:endParaRPr lang="en-MY"/>
        </a:p>
      </dgm:t>
    </dgm:pt>
    <dgm:pt modelId="{0FD4FEF5-6351-4246-8C5A-369BED57B387}" type="pres">
      <dgm:prSet presAssocID="{AFB55130-5BA2-443B-949F-CD28D565868E}" presName="hierRoot2" presStyleCnt="0">
        <dgm:presLayoutVars>
          <dgm:hierBranch val="init"/>
        </dgm:presLayoutVars>
      </dgm:prSet>
      <dgm:spPr/>
    </dgm:pt>
    <dgm:pt modelId="{DDB051A7-50C8-48FE-8B04-D04E3ABDEB11}" type="pres">
      <dgm:prSet presAssocID="{AFB55130-5BA2-443B-949F-CD28D565868E}" presName="rootComposite" presStyleCnt="0"/>
      <dgm:spPr/>
    </dgm:pt>
    <dgm:pt modelId="{53588F8B-342E-45C4-86F9-07F03C8D6B21}" type="pres">
      <dgm:prSet presAssocID="{AFB55130-5BA2-443B-949F-CD28D565868E}" presName="rootText" presStyleLbl="node2" presStyleIdx="0" presStyleCnt="5" custScaleX="11655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BBFC861B-30E5-4D5C-822B-1F8E9369675D}" type="pres">
      <dgm:prSet presAssocID="{AFB55130-5BA2-443B-949F-CD28D565868E}" presName="rootConnector" presStyleLbl="node2" presStyleIdx="0" presStyleCnt="5"/>
      <dgm:spPr/>
      <dgm:t>
        <a:bodyPr/>
        <a:lstStyle/>
        <a:p>
          <a:endParaRPr lang="en-MY"/>
        </a:p>
      </dgm:t>
    </dgm:pt>
    <dgm:pt modelId="{22030EC8-A88C-4242-843A-0DA86CFB2024}" type="pres">
      <dgm:prSet presAssocID="{AFB55130-5BA2-443B-949F-CD28D565868E}" presName="hierChild4" presStyleCnt="0"/>
      <dgm:spPr/>
    </dgm:pt>
    <dgm:pt modelId="{34252783-16BD-4EE2-9C90-8DD5D568D663}" type="pres">
      <dgm:prSet presAssocID="{A28F9D66-B61B-473A-B592-4CFB9F78972A}" presName="Name37" presStyleLbl="parChTrans1D3" presStyleIdx="0" presStyleCnt="11"/>
      <dgm:spPr/>
      <dgm:t>
        <a:bodyPr/>
        <a:lstStyle/>
        <a:p>
          <a:endParaRPr lang="en-MY"/>
        </a:p>
      </dgm:t>
    </dgm:pt>
    <dgm:pt modelId="{9E95EC86-A013-4827-B7CE-5EF5E0116CC8}" type="pres">
      <dgm:prSet presAssocID="{60696305-410F-4808-841C-57E8CC8F93E1}" presName="hierRoot2" presStyleCnt="0">
        <dgm:presLayoutVars>
          <dgm:hierBranch val="init"/>
        </dgm:presLayoutVars>
      </dgm:prSet>
      <dgm:spPr/>
    </dgm:pt>
    <dgm:pt modelId="{2687CE44-5E2A-401D-B0A5-AE4BAB5138F4}" type="pres">
      <dgm:prSet presAssocID="{60696305-410F-4808-841C-57E8CC8F93E1}" presName="rootComposite" presStyleCnt="0"/>
      <dgm:spPr/>
    </dgm:pt>
    <dgm:pt modelId="{959E7D6D-57AF-4E1D-887A-35CF5241C82D}" type="pres">
      <dgm:prSet presAssocID="{60696305-410F-4808-841C-57E8CC8F93E1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0D1BF4C-3819-4A1A-8384-B7E6F0852E24}" type="pres">
      <dgm:prSet presAssocID="{60696305-410F-4808-841C-57E8CC8F93E1}" presName="rootConnector" presStyleLbl="node3" presStyleIdx="0" presStyleCnt="11"/>
      <dgm:spPr/>
      <dgm:t>
        <a:bodyPr/>
        <a:lstStyle/>
        <a:p>
          <a:endParaRPr lang="en-MY"/>
        </a:p>
      </dgm:t>
    </dgm:pt>
    <dgm:pt modelId="{AC3727E4-2685-4437-A433-01A0AA220B23}" type="pres">
      <dgm:prSet presAssocID="{60696305-410F-4808-841C-57E8CC8F93E1}" presName="hierChild4" presStyleCnt="0"/>
      <dgm:spPr/>
    </dgm:pt>
    <dgm:pt modelId="{D2CDEC72-CB9B-4E19-9519-219BE6DCE456}" type="pres">
      <dgm:prSet presAssocID="{60696305-410F-4808-841C-57E8CC8F93E1}" presName="hierChild5" presStyleCnt="0"/>
      <dgm:spPr/>
    </dgm:pt>
    <dgm:pt modelId="{0A02199D-4CB4-4748-9F7A-191BE2A97297}" type="pres">
      <dgm:prSet presAssocID="{2AA179E5-84BF-4619-9270-1836449E1611}" presName="Name37" presStyleLbl="parChTrans1D3" presStyleIdx="1" presStyleCnt="11"/>
      <dgm:spPr/>
      <dgm:t>
        <a:bodyPr/>
        <a:lstStyle/>
        <a:p>
          <a:endParaRPr lang="en-MY"/>
        </a:p>
      </dgm:t>
    </dgm:pt>
    <dgm:pt modelId="{DC2BEDA5-641F-4607-A8D2-3E259CA6FA43}" type="pres">
      <dgm:prSet presAssocID="{C43968C3-1707-4AA0-B2C6-81B0BD046E4C}" presName="hierRoot2" presStyleCnt="0">
        <dgm:presLayoutVars>
          <dgm:hierBranch val="init"/>
        </dgm:presLayoutVars>
      </dgm:prSet>
      <dgm:spPr/>
    </dgm:pt>
    <dgm:pt modelId="{308A9045-F2D7-4015-8004-AD851427F15C}" type="pres">
      <dgm:prSet presAssocID="{C43968C3-1707-4AA0-B2C6-81B0BD046E4C}" presName="rootComposite" presStyleCnt="0"/>
      <dgm:spPr/>
    </dgm:pt>
    <dgm:pt modelId="{761182D5-4CC9-4DF7-BAF6-2A009FC3D536}" type="pres">
      <dgm:prSet presAssocID="{C43968C3-1707-4AA0-B2C6-81B0BD046E4C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E4CEAF07-FCDC-47DD-BED4-66A040921791}" type="pres">
      <dgm:prSet presAssocID="{C43968C3-1707-4AA0-B2C6-81B0BD046E4C}" presName="rootConnector" presStyleLbl="node3" presStyleIdx="1" presStyleCnt="11"/>
      <dgm:spPr/>
      <dgm:t>
        <a:bodyPr/>
        <a:lstStyle/>
        <a:p>
          <a:endParaRPr lang="en-MY"/>
        </a:p>
      </dgm:t>
    </dgm:pt>
    <dgm:pt modelId="{B47E3400-683A-48E7-A3C5-60D956463938}" type="pres">
      <dgm:prSet presAssocID="{C43968C3-1707-4AA0-B2C6-81B0BD046E4C}" presName="hierChild4" presStyleCnt="0"/>
      <dgm:spPr/>
    </dgm:pt>
    <dgm:pt modelId="{7568E1EB-C7F2-4D3F-9FA7-20DD5EC6B634}" type="pres">
      <dgm:prSet presAssocID="{AE0D99A5-DAAB-43C1-90E2-7DE30AEBCF58}" presName="Name37" presStyleLbl="parChTrans1D4" presStyleIdx="0" presStyleCnt="2"/>
      <dgm:spPr/>
      <dgm:t>
        <a:bodyPr/>
        <a:lstStyle/>
        <a:p>
          <a:endParaRPr lang="en-MY"/>
        </a:p>
      </dgm:t>
    </dgm:pt>
    <dgm:pt modelId="{4F1EBBD2-748A-4B15-832D-222ACB83D69C}" type="pres">
      <dgm:prSet presAssocID="{7FD2740D-4746-46EA-AC7B-0ACBAA71D4DD}" presName="hierRoot2" presStyleCnt="0">
        <dgm:presLayoutVars>
          <dgm:hierBranch val="init"/>
        </dgm:presLayoutVars>
      </dgm:prSet>
      <dgm:spPr/>
    </dgm:pt>
    <dgm:pt modelId="{887E7B95-EA5F-4ECD-A59D-42A41C6EA181}" type="pres">
      <dgm:prSet presAssocID="{7FD2740D-4746-46EA-AC7B-0ACBAA71D4DD}" presName="rootComposite" presStyleCnt="0"/>
      <dgm:spPr/>
    </dgm:pt>
    <dgm:pt modelId="{00D26A37-A80E-415C-9F9D-BE089A75AB7F}" type="pres">
      <dgm:prSet presAssocID="{7FD2740D-4746-46EA-AC7B-0ACBAA71D4DD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88AC03EC-B320-46DE-9D97-033BACDC5199}" type="pres">
      <dgm:prSet presAssocID="{7FD2740D-4746-46EA-AC7B-0ACBAA71D4DD}" presName="rootConnector" presStyleLbl="node4" presStyleIdx="0" presStyleCnt="2"/>
      <dgm:spPr/>
      <dgm:t>
        <a:bodyPr/>
        <a:lstStyle/>
        <a:p>
          <a:endParaRPr lang="en-MY"/>
        </a:p>
      </dgm:t>
    </dgm:pt>
    <dgm:pt modelId="{F7C8E46A-D61C-419E-B89E-EE30A168F657}" type="pres">
      <dgm:prSet presAssocID="{7FD2740D-4746-46EA-AC7B-0ACBAA71D4DD}" presName="hierChild4" presStyleCnt="0"/>
      <dgm:spPr/>
    </dgm:pt>
    <dgm:pt modelId="{CD785CAE-4310-450D-A5F4-91D75F999ECD}" type="pres">
      <dgm:prSet presAssocID="{7FD2740D-4746-46EA-AC7B-0ACBAA71D4DD}" presName="hierChild5" presStyleCnt="0"/>
      <dgm:spPr/>
    </dgm:pt>
    <dgm:pt modelId="{D65E2862-4D7C-4BAE-9BE0-9E0031579222}" type="pres">
      <dgm:prSet presAssocID="{445E445E-4904-4AD8-BFE4-ACBF4BFAEA31}" presName="Name37" presStyleLbl="parChTrans1D4" presStyleIdx="1" presStyleCnt="2"/>
      <dgm:spPr/>
      <dgm:t>
        <a:bodyPr/>
        <a:lstStyle/>
        <a:p>
          <a:endParaRPr lang="en-MY"/>
        </a:p>
      </dgm:t>
    </dgm:pt>
    <dgm:pt modelId="{B08FEDE2-83D0-4432-8DC2-E31E99F636FE}" type="pres">
      <dgm:prSet presAssocID="{76ADD7A6-8B60-4470-AF21-C98CA7BCE9F9}" presName="hierRoot2" presStyleCnt="0">
        <dgm:presLayoutVars>
          <dgm:hierBranch val="init"/>
        </dgm:presLayoutVars>
      </dgm:prSet>
      <dgm:spPr/>
    </dgm:pt>
    <dgm:pt modelId="{F212D63F-6723-4DD0-BAD8-DEC229DD1C52}" type="pres">
      <dgm:prSet presAssocID="{76ADD7A6-8B60-4470-AF21-C98CA7BCE9F9}" presName="rootComposite" presStyleCnt="0"/>
      <dgm:spPr/>
    </dgm:pt>
    <dgm:pt modelId="{D70484F5-1AE3-424E-AB3F-B2E25251C873}" type="pres">
      <dgm:prSet presAssocID="{76ADD7A6-8B60-4470-AF21-C98CA7BCE9F9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3023F3FC-7994-4C48-9762-78E4C7F9680F}" type="pres">
      <dgm:prSet presAssocID="{76ADD7A6-8B60-4470-AF21-C98CA7BCE9F9}" presName="rootConnector" presStyleLbl="node4" presStyleIdx="1" presStyleCnt="2"/>
      <dgm:spPr/>
      <dgm:t>
        <a:bodyPr/>
        <a:lstStyle/>
        <a:p>
          <a:endParaRPr lang="en-MY"/>
        </a:p>
      </dgm:t>
    </dgm:pt>
    <dgm:pt modelId="{01AE22C1-965D-4165-B043-C83128FC3610}" type="pres">
      <dgm:prSet presAssocID="{76ADD7A6-8B60-4470-AF21-C98CA7BCE9F9}" presName="hierChild4" presStyleCnt="0"/>
      <dgm:spPr/>
    </dgm:pt>
    <dgm:pt modelId="{FDA7195F-80B4-43E9-B239-EEE14EB62D77}" type="pres">
      <dgm:prSet presAssocID="{76ADD7A6-8B60-4470-AF21-C98CA7BCE9F9}" presName="hierChild5" presStyleCnt="0"/>
      <dgm:spPr/>
    </dgm:pt>
    <dgm:pt modelId="{1E97436E-57DB-4345-8B71-564B634D6721}" type="pres">
      <dgm:prSet presAssocID="{C43968C3-1707-4AA0-B2C6-81B0BD046E4C}" presName="hierChild5" presStyleCnt="0"/>
      <dgm:spPr/>
    </dgm:pt>
    <dgm:pt modelId="{712FBECF-CF85-4F29-B707-94C8A3CF05C6}" type="pres">
      <dgm:prSet presAssocID="{AFB55130-5BA2-443B-949F-CD28D565868E}" presName="hierChild5" presStyleCnt="0"/>
      <dgm:spPr/>
    </dgm:pt>
    <dgm:pt modelId="{F1668E79-0BCC-491B-8CDB-72ECAC4DEF4D}" type="pres">
      <dgm:prSet presAssocID="{6296F494-54B9-448B-A46A-7D1F8203019D}" presName="Name37" presStyleLbl="parChTrans1D2" presStyleIdx="1" presStyleCnt="5"/>
      <dgm:spPr/>
      <dgm:t>
        <a:bodyPr/>
        <a:lstStyle/>
        <a:p>
          <a:endParaRPr lang="en-MY"/>
        </a:p>
      </dgm:t>
    </dgm:pt>
    <dgm:pt modelId="{2A87A87E-CEC5-4873-8C5E-D3E52E2AA3E1}" type="pres">
      <dgm:prSet presAssocID="{1523420C-31B5-445B-B39A-19C4AB89DAB7}" presName="hierRoot2" presStyleCnt="0">
        <dgm:presLayoutVars>
          <dgm:hierBranch val="init"/>
        </dgm:presLayoutVars>
      </dgm:prSet>
      <dgm:spPr/>
    </dgm:pt>
    <dgm:pt modelId="{E9ED21DC-1589-480C-A7F5-8DD95A3FADC6}" type="pres">
      <dgm:prSet presAssocID="{1523420C-31B5-445B-B39A-19C4AB89DAB7}" presName="rootComposite" presStyleCnt="0"/>
      <dgm:spPr/>
    </dgm:pt>
    <dgm:pt modelId="{A32787B4-89D1-43FB-84AB-F5E695572A4E}" type="pres">
      <dgm:prSet presAssocID="{1523420C-31B5-445B-B39A-19C4AB89DAB7}" presName="rootText" presStyleLbl="node2" presStyleIdx="1" presStyleCnt="5" custScaleX="13370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D663B62A-10FB-453E-ABCD-9DE068529453}" type="pres">
      <dgm:prSet presAssocID="{1523420C-31B5-445B-B39A-19C4AB89DAB7}" presName="rootConnector" presStyleLbl="node2" presStyleIdx="1" presStyleCnt="5"/>
      <dgm:spPr/>
      <dgm:t>
        <a:bodyPr/>
        <a:lstStyle/>
        <a:p>
          <a:endParaRPr lang="en-MY"/>
        </a:p>
      </dgm:t>
    </dgm:pt>
    <dgm:pt modelId="{E9AAFB2E-1FAB-406E-BCD6-74A678E30513}" type="pres">
      <dgm:prSet presAssocID="{1523420C-31B5-445B-B39A-19C4AB89DAB7}" presName="hierChild4" presStyleCnt="0"/>
      <dgm:spPr/>
    </dgm:pt>
    <dgm:pt modelId="{E643AFAC-263E-46A8-A271-7E5DF95035C0}" type="pres">
      <dgm:prSet presAssocID="{5DD18482-5064-4909-A721-4C688DC78DDE}" presName="Name37" presStyleLbl="parChTrans1D3" presStyleIdx="2" presStyleCnt="11"/>
      <dgm:spPr/>
      <dgm:t>
        <a:bodyPr/>
        <a:lstStyle/>
        <a:p>
          <a:endParaRPr lang="en-MY"/>
        </a:p>
      </dgm:t>
    </dgm:pt>
    <dgm:pt modelId="{E27762F6-9CBC-45C3-B6E4-A6E35D08F947}" type="pres">
      <dgm:prSet presAssocID="{0B284279-3E4E-404B-966B-F725F55E7D6F}" presName="hierRoot2" presStyleCnt="0">
        <dgm:presLayoutVars>
          <dgm:hierBranch val="init"/>
        </dgm:presLayoutVars>
      </dgm:prSet>
      <dgm:spPr/>
    </dgm:pt>
    <dgm:pt modelId="{2B7A6456-D806-4D55-A90B-9810EB269518}" type="pres">
      <dgm:prSet presAssocID="{0B284279-3E4E-404B-966B-F725F55E7D6F}" presName="rootComposite" presStyleCnt="0"/>
      <dgm:spPr/>
    </dgm:pt>
    <dgm:pt modelId="{4D85AB23-D6AA-4426-81FA-B620B51B2B5C}" type="pres">
      <dgm:prSet presAssocID="{0B284279-3E4E-404B-966B-F725F55E7D6F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0B93D5C-7980-4D7B-90DC-E9225D8D0E2A}" type="pres">
      <dgm:prSet presAssocID="{0B284279-3E4E-404B-966B-F725F55E7D6F}" presName="rootConnector" presStyleLbl="node3" presStyleIdx="2" presStyleCnt="11"/>
      <dgm:spPr/>
      <dgm:t>
        <a:bodyPr/>
        <a:lstStyle/>
        <a:p>
          <a:endParaRPr lang="en-MY"/>
        </a:p>
      </dgm:t>
    </dgm:pt>
    <dgm:pt modelId="{88C1B3F1-A589-419B-98A2-D36283EEF45B}" type="pres">
      <dgm:prSet presAssocID="{0B284279-3E4E-404B-966B-F725F55E7D6F}" presName="hierChild4" presStyleCnt="0"/>
      <dgm:spPr/>
    </dgm:pt>
    <dgm:pt modelId="{90CF2FA5-B10C-4718-9204-087D3203F825}" type="pres">
      <dgm:prSet presAssocID="{0B284279-3E4E-404B-966B-F725F55E7D6F}" presName="hierChild5" presStyleCnt="0"/>
      <dgm:spPr/>
    </dgm:pt>
    <dgm:pt modelId="{0FD8421C-9692-433F-B71F-D40949699BFB}" type="pres">
      <dgm:prSet presAssocID="{DC3B945F-8B13-4538-B841-6AA31439C122}" presName="Name37" presStyleLbl="parChTrans1D3" presStyleIdx="3" presStyleCnt="11"/>
      <dgm:spPr/>
      <dgm:t>
        <a:bodyPr/>
        <a:lstStyle/>
        <a:p>
          <a:endParaRPr lang="en-MY"/>
        </a:p>
      </dgm:t>
    </dgm:pt>
    <dgm:pt modelId="{5E2AE5AD-43E8-4A90-B651-108F06439D75}" type="pres">
      <dgm:prSet presAssocID="{5C490E81-12E8-470B-9EC3-7B7E2E14EA71}" presName="hierRoot2" presStyleCnt="0">
        <dgm:presLayoutVars>
          <dgm:hierBranch val="init"/>
        </dgm:presLayoutVars>
      </dgm:prSet>
      <dgm:spPr/>
    </dgm:pt>
    <dgm:pt modelId="{4F1E9527-7810-4874-B72E-D838176115FE}" type="pres">
      <dgm:prSet presAssocID="{5C490E81-12E8-470B-9EC3-7B7E2E14EA71}" presName="rootComposite" presStyleCnt="0"/>
      <dgm:spPr/>
    </dgm:pt>
    <dgm:pt modelId="{56A18EC6-7EE3-49ED-BA49-A42A51DD7CA4}" type="pres">
      <dgm:prSet presAssocID="{5C490E81-12E8-470B-9EC3-7B7E2E14EA71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680110CA-A925-457B-9CCA-0CB14D38D9BC}" type="pres">
      <dgm:prSet presAssocID="{5C490E81-12E8-470B-9EC3-7B7E2E14EA71}" presName="rootConnector" presStyleLbl="node3" presStyleIdx="3" presStyleCnt="11"/>
      <dgm:spPr/>
      <dgm:t>
        <a:bodyPr/>
        <a:lstStyle/>
        <a:p>
          <a:endParaRPr lang="en-MY"/>
        </a:p>
      </dgm:t>
    </dgm:pt>
    <dgm:pt modelId="{9D29B674-16B4-4881-A853-099EB6A00D7C}" type="pres">
      <dgm:prSet presAssocID="{5C490E81-12E8-470B-9EC3-7B7E2E14EA71}" presName="hierChild4" presStyleCnt="0"/>
      <dgm:spPr/>
    </dgm:pt>
    <dgm:pt modelId="{C79E7055-84D8-434D-B1E1-91B5AFA4F37F}" type="pres">
      <dgm:prSet presAssocID="{5C490E81-12E8-470B-9EC3-7B7E2E14EA71}" presName="hierChild5" presStyleCnt="0"/>
      <dgm:spPr/>
    </dgm:pt>
    <dgm:pt modelId="{C56F93F4-8BA4-4ACF-AB42-E1689FDF0676}" type="pres">
      <dgm:prSet presAssocID="{C8B3F03E-2485-46AA-8ED1-A2018037D1EC}" presName="Name37" presStyleLbl="parChTrans1D3" presStyleIdx="4" presStyleCnt="11"/>
      <dgm:spPr/>
      <dgm:t>
        <a:bodyPr/>
        <a:lstStyle/>
        <a:p>
          <a:endParaRPr lang="en-MY"/>
        </a:p>
      </dgm:t>
    </dgm:pt>
    <dgm:pt modelId="{AB952EB1-C53C-4F44-A544-681FD29F3CFE}" type="pres">
      <dgm:prSet presAssocID="{BA651F79-8F01-4B19-A44A-445645F76023}" presName="hierRoot2" presStyleCnt="0">
        <dgm:presLayoutVars>
          <dgm:hierBranch val="init"/>
        </dgm:presLayoutVars>
      </dgm:prSet>
      <dgm:spPr/>
    </dgm:pt>
    <dgm:pt modelId="{D691CAF8-A9E0-4E0E-AFCF-98821656C99D}" type="pres">
      <dgm:prSet presAssocID="{BA651F79-8F01-4B19-A44A-445645F76023}" presName="rootComposite" presStyleCnt="0"/>
      <dgm:spPr/>
    </dgm:pt>
    <dgm:pt modelId="{BEC40D7A-6437-4817-97F5-A7C260883171}" type="pres">
      <dgm:prSet presAssocID="{BA651F79-8F01-4B19-A44A-445645F76023}" presName="rootText" presStyleLbl="node3" presStyleIdx="4" presStyleCnt="11" custLinFactNeighborX="-1358" custLinFactNeighborY="-18394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A4F565F9-F1EB-4992-8DE0-419AC1FBB1B1}" type="pres">
      <dgm:prSet presAssocID="{BA651F79-8F01-4B19-A44A-445645F76023}" presName="rootConnector" presStyleLbl="node3" presStyleIdx="4" presStyleCnt="11"/>
      <dgm:spPr/>
      <dgm:t>
        <a:bodyPr/>
        <a:lstStyle/>
        <a:p>
          <a:endParaRPr lang="en-MY"/>
        </a:p>
      </dgm:t>
    </dgm:pt>
    <dgm:pt modelId="{73F1FA69-2258-4E7D-8966-01A9036B78DF}" type="pres">
      <dgm:prSet presAssocID="{BA651F79-8F01-4B19-A44A-445645F76023}" presName="hierChild4" presStyleCnt="0"/>
      <dgm:spPr/>
    </dgm:pt>
    <dgm:pt modelId="{BB57589B-B69E-41A4-8DE9-A6545FEF8FBA}" type="pres">
      <dgm:prSet presAssocID="{BA651F79-8F01-4B19-A44A-445645F76023}" presName="hierChild5" presStyleCnt="0"/>
      <dgm:spPr/>
    </dgm:pt>
    <dgm:pt modelId="{C3E592CB-729A-4911-BF5C-A5C1EE7B6C80}" type="pres">
      <dgm:prSet presAssocID="{D30DB75B-B083-4FCB-BDA8-E0CAAA5E995A}" presName="Name37" presStyleLbl="parChTrans1D3" presStyleIdx="5" presStyleCnt="11"/>
      <dgm:spPr/>
      <dgm:t>
        <a:bodyPr/>
        <a:lstStyle/>
        <a:p>
          <a:endParaRPr lang="en-MY"/>
        </a:p>
      </dgm:t>
    </dgm:pt>
    <dgm:pt modelId="{A88CBED8-809A-483A-AA53-7B48B3527E59}" type="pres">
      <dgm:prSet presAssocID="{D18AF85A-AF76-4269-B366-0977FE215348}" presName="hierRoot2" presStyleCnt="0">
        <dgm:presLayoutVars>
          <dgm:hierBranch val="init"/>
        </dgm:presLayoutVars>
      </dgm:prSet>
      <dgm:spPr/>
    </dgm:pt>
    <dgm:pt modelId="{D90D7944-305D-44E7-8562-BD7BEA788016}" type="pres">
      <dgm:prSet presAssocID="{D18AF85A-AF76-4269-B366-0977FE215348}" presName="rootComposite" presStyleCnt="0"/>
      <dgm:spPr/>
    </dgm:pt>
    <dgm:pt modelId="{D9BE267D-D303-496F-A9AF-53C26724DFEE}" type="pres">
      <dgm:prSet presAssocID="{D18AF85A-AF76-4269-B366-0977FE215348}" presName="rootText" presStyleLbl="node3" presStyleIdx="5" presStyleCnt="11" custLinFactNeighborX="-1358" custLinFactNeighborY="-3699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26063B06-AAAD-4A03-8D2A-39333F1DE6BC}" type="pres">
      <dgm:prSet presAssocID="{D18AF85A-AF76-4269-B366-0977FE215348}" presName="rootConnector" presStyleLbl="node3" presStyleIdx="5" presStyleCnt="11"/>
      <dgm:spPr/>
      <dgm:t>
        <a:bodyPr/>
        <a:lstStyle/>
        <a:p>
          <a:endParaRPr lang="en-MY"/>
        </a:p>
      </dgm:t>
    </dgm:pt>
    <dgm:pt modelId="{8343DDFD-D322-4FCF-BA48-9B1E2D2D840F}" type="pres">
      <dgm:prSet presAssocID="{D18AF85A-AF76-4269-B366-0977FE215348}" presName="hierChild4" presStyleCnt="0"/>
      <dgm:spPr/>
    </dgm:pt>
    <dgm:pt modelId="{23A17543-99E1-427A-9269-B1B2F502BD59}" type="pres">
      <dgm:prSet presAssocID="{D18AF85A-AF76-4269-B366-0977FE215348}" presName="hierChild5" presStyleCnt="0"/>
      <dgm:spPr/>
    </dgm:pt>
    <dgm:pt modelId="{C02DA9C3-3484-478C-80E6-9639FC81E462}" type="pres">
      <dgm:prSet presAssocID="{1523420C-31B5-445B-B39A-19C4AB89DAB7}" presName="hierChild5" presStyleCnt="0"/>
      <dgm:spPr/>
    </dgm:pt>
    <dgm:pt modelId="{9FB9B2B6-D5DE-466D-A45D-BA4E22ADBE71}" type="pres">
      <dgm:prSet presAssocID="{31F7B83B-05A6-4F65-8B77-DB46917DD9B5}" presName="Name37" presStyleLbl="parChTrans1D2" presStyleIdx="2" presStyleCnt="5"/>
      <dgm:spPr/>
      <dgm:t>
        <a:bodyPr/>
        <a:lstStyle/>
        <a:p>
          <a:endParaRPr lang="en-MY"/>
        </a:p>
      </dgm:t>
    </dgm:pt>
    <dgm:pt modelId="{11A2BA3B-B261-4BE0-B090-BE5FD7B9AD3B}" type="pres">
      <dgm:prSet presAssocID="{71D24472-1230-4136-ABFA-438956107A33}" presName="hierRoot2" presStyleCnt="0">
        <dgm:presLayoutVars>
          <dgm:hierBranch val="init"/>
        </dgm:presLayoutVars>
      </dgm:prSet>
      <dgm:spPr/>
    </dgm:pt>
    <dgm:pt modelId="{69F234E8-D2AC-4D45-8E55-20A5C23203EA}" type="pres">
      <dgm:prSet presAssocID="{71D24472-1230-4136-ABFA-438956107A33}" presName="rootComposite" presStyleCnt="0"/>
      <dgm:spPr/>
    </dgm:pt>
    <dgm:pt modelId="{307885D7-CB60-49B7-9012-2FDD4D031056}" type="pres">
      <dgm:prSet presAssocID="{71D24472-1230-4136-ABFA-438956107A33}" presName="rootText" presStyleLbl="node2" presStyleIdx="2" presStyleCnt="5" custScaleX="11655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01EDD59-3E0B-4A90-AE28-A9D465BF52D8}" type="pres">
      <dgm:prSet presAssocID="{71D24472-1230-4136-ABFA-438956107A33}" presName="rootConnector" presStyleLbl="node2" presStyleIdx="2" presStyleCnt="5"/>
      <dgm:spPr/>
      <dgm:t>
        <a:bodyPr/>
        <a:lstStyle/>
        <a:p>
          <a:endParaRPr lang="en-MY"/>
        </a:p>
      </dgm:t>
    </dgm:pt>
    <dgm:pt modelId="{97A063BD-631E-4817-8F57-6BA46446256A}" type="pres">
      <dgm:prSet presAssocID="{71D24472-1230-4136-ABFA-438956107A33}" presName="hierChild4" presStyleCnt="0"/>
      <dgm:spPr/>
    </dgm:pt>
    <dgm:pt modelId="{07B05A11-42B0-4DED-A714-52ABC716707B}" type="pres">
      <dgm:prSet presAssocID="{E315F2C2-A0AD-4A22-9E40-50AF96CA5DB4}" presName="Name37" presStyleLbl="parChTrans1D3" presStyleIdx="6" presStyleCnt="11"/>
      <dgm:spPr/>
      <dgm:t>
        <a:bodyPr/>
        <a:lstStyle/>
        <a:p>
          <a:endParaRPr lang="en-MY"/>
        </a:p>
      </dgm:t>
    </dgm:pt>
    <dgm:pt modelId="{DC962CEF-941A-4475-B88C-5DF93F09EA54}" type="pres">
      <dgm:prSet presAssocID="{54203ED8-9E2F-4539-B556-CCD16B98BE22}" presName="hierRoot2" presStyleCnt="0">
        <dgm:presLayoutVars>
          <dgm:hierBranch val="init"/>
        </dgm:presLayoutVars>
      </dgm:prSet>
      <dgm:spPr/>
    </dgm:pt>
    <dgm:pt modelId="{4AA7F916-812F-4DED-BF92-AD65375EBA03}" type="pres">
      <dgm:prSet presAssocID="{54203ED8-9E2F-4539-B556-CCD16B98BE22}" presName="rootComposite" presStyleCnt="0"/>
      <dgm:spPr/>
    </dgm:pt>
    <dgm:pt modelId="{01E9A586-FE81-4C79-8017-6214E71A3F93}" type="pres">
      <dgm:prSet presAssocID="{54203ED8-9E2F-4539-B556-CCD16B98BE22}" presName="rootText" presStyleLbl="node3" presStyleIdx="6" presStyleCnt="11" custScaleX="113296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5981221-F77C-4F58-A378-0E7255CB3C7F}" type="pres">
      <dgm:prSet presAssocID="{54203ED8-9E2F-4539-B556-CCD16B98BE22}" presName="rootConnector" presStyleLbl="node3" presStyleIdx="6" presStyleCnt="11"/>
      <dgm:spPr/>
      <dgm:t>
        <a:bodyPr/>
        <a:lstStyle/>
        <a:p>
          <a:endParaRPr lang="en-MY"/>
        </a:p>
      </dgm:t>
    </dgm:pt>
    <dgm:pt modelId="{3D5353D0-5FC1-42EE-AFF0-3DF8EDEE7E9B}" type="pres">
      <dgm:prSet presAssocID="{54203ED8-9E2F-4539-B556-CCD16B98BE22}" presName="hierChild4" presStyleCnt="0"/>
      <dgm:spPr/>
    </dgm:pt>
    <dgm:pt modelId="{6A4D92D7-D695-48C0-8761-A51C6383E17A}" type="pres">
      <dgm:prSet presAssocID="{54203ED8-9E2F-4539-B556-CCD16B98BE22}" presName="hierChild5" presStyleCnt="0"/>
      <dgm:spPr/>
    </dgm:pt>
    <dgm:pt modelId="{79345B37-345B-44D6-8D99-B5B51C2D4B54}" type="pres">
      <dgm:prSet presAssocID="{71D24472-1230-4136-ABFA-438956107A33}" presName="hierChild5" presStyleCnt="0"/>
      <dgm:spPr/>
    </dgm:pt>
    <dgm:pt modelId="{BADFC2C7-20E7-485D-B009-A1D29369554D}" type="pres">
      <dgm:prSet presAssocID="{C6EA9A87-6BCC-4CAC-A80C-B7FF6D26E038}" presName="Name37" presStyleLbl="parChTrans1D2" presStyleIdx="3" presStyleCnt="5"/>
      <dgm:spPr/>
      <dgm:t>
        <a:bodyPr/>
        <a:lstStyle/>
        <a:p>
          <a:endParaRPr lang="en-MY"/>
        </a:p>
      </dgm:t>
    </dgm:pt>
    <dgm:pt modelId="{AC0CDD32-798F-49F0-BB41-E02E2C03D5E1}" type="pres">
      <dgm:prSet presAssocID="{1B9FD6A1-64D6-4C10-94CA-DB809772BFB0}" presName="hierRoot2" presStyleCnt="0">
        <dgm:presLayoutVars>
          <dgm:hierBranch val="init"/>
        </dgm:presLayoutVars>
      </dgm:prSet>
      <dgm:spPr/>
    </dgm:pt>
    <dgm:pt modelId="{D3D17CDC-6C0B-408F-AF69-DB7516CD3D71}" type="pres">
      <dgm:prSet presAssocID="{1B9FD6A1-64D6-4C10-94CA-DB809772BFB0}" presName="rootComposite" presStyleCnt="0"/>
      <dgm:spPr/>
    </dgm:pt>
    <dgm:pt modelId="{C215D244-301D-439C-8AC1-52BEA7BF2B36}" type="pres">
      <dgm:prSet presAssocID="{1B9FD6A1-64D6-4C10-94CA-DB809772BFB0}" presName="rootText" presStyleLbl="node2" presStyleIdx="3" presStyleCnt="5" custScaleX="11655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2D7B0103-151B-41C7-AC0C-B42462F56C5F}" type="pres">
      <dgm:prSet presAssocID="{1B9FD6A1-64D6-4C10-94CA-DB809772BFB0}" presName="rootConnector" presStyleLbl="node2" presStyleIdx="3" presStyleCnt="5"/>
      <dgm:spPr/>
      <dgm:t>
        <a:bodyPr/>
        <a:lstStyle/>
        <a:p>
          <a:endParaRPr lang="en-MY"/>
        </a:p>
      </dgm:t>
    </dgm:pt>
    <dgm:pt modelId="{C944978F-2DD1-4AC2-868A-11B4A93A7C7E}" type="pres">
      <dgm:prSet presAssocID="{1B9FD6A1-64D6-4C10-94CA-DB809772BFB0}" presName="hierChild4" presStyleCnt="0"/>
      <dgm:spPr/>
    </dgm:pt>
    <dgm:pt modelId="{4B2EA15B-DE55-4147-BF3B-170AA36246A7}" type="pres">
      <dgm:prSet presAssocID="{F39B5F4A-3D08-4C3E-9988-1995E109A88C}" presName="Name37" presStyleLbl="parChTrans1D3" presStyleIdx="7" presStyleCnt="11"/>
      <dgm:spPr/>
      <dgm:t>
        <a:bodyPr/>
        <a:lstStyle/>
        <a:p>
          <a:endParaRPr lang="en-MY"/>
        </a:p>
      </dgm:t>
    </dgm:pt>
    <dgm:pt modelId="{6CDE7A12-916D-4596-BED7-E1594B1EDECE}" type="pres">
      <dgm:prSet presAssocID="{383682EC-6D14-480E-A8DE-97C6C26D6820}" presName="hierRoot2" presStyleCnt="0">
        <dgm:presLayoutVars>
          <dgm:hierBranch val="init"/>
        </dgm:presLayoutVars>
      </dgm:prSet>
      <dgm:spPr/>
    </dgm:pt>
    <dgm:pt modelId="{6FAC917D-A63E-4C11-9EC4-E92F98C52B06}" type="pres">
      <dgm:prSet presAssocID="{383682EC-6D14-480E-A8DE-97C6C26D6820}" presName="rootComposite" presStyleCnt="0"/>
      <dgm:spPr/>
    </dgm:pt>
    <dgm:pt modelId="{90DF15D6-B841-46BF-94FE-8F98B34F6DCE}" type="pres">
      <dgm:prSet presAssocID="{383682EC-6D14-480E-A8DE-97C6C26D6820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62DAF303-99B9-46E0-A6C9-9AADC2E6E57F}" type="pres">
      <dgm:prSet presAssocID="{383682EC-6D14-480E-A8DE-97C6C26D6820}" presName="rootConnector" presStyleLbl="node3" presStyleIdx="7" presStyleCnt="11"/>
      <dgm:spPr/>
      <dgm:t>
        <a:bodyPr/>
        <a:lstStyle/>
        <a:p>
          <a:endParaRPr lang="en-MY"/>
        </a:p>
      </dgm:t>
    </dgm:pt>
    <dgm:pt modelId="{876F78A0-0A62-4AA6-8755-2CBA81046D08}" type="pres">
      <dgm:prSet presAssocID="{383682EC-6D14-480E-A8DE-97C6C26D6820}" presName="hierChild4" presStyleCnt="0"/>
      <dgm:spPr/>
    </dgm:pt>
    <dgm:pt modelId="{2ADA38EF-956E-4C4B-9106-42F6242B7B00}" type="pres">
      <dgm:prSet presAssocID="{383682EC-6D14-480E-A8DE-97C6C26D6820}" presName="hierChild5" presStyleCnt="0"/>
      <dgm:spPr/>
    </dgm:pt>
    <dgm:pt modelId="{4C83F565-8704-4B9C-81F3-E72397740C8D}" type="pres">
      <dgm:prSet presAssocID="{DBE7D875-E365-4F70-AAAB-A17397D3214B}" presName="Name37" presStyleLbl="parChTrans1D3" presStyleIdx="8" presStyleCnt="11"/>
      <dgm:spPr/>
      <dgm:t>
        <a:bodyPr/>
        <a:lstStyle/>
        <a:p>
          <a:endParaRPr lang="en-MY"/>
        </a:p>
      </dgm:t>
    </dgm:pt>
    <dgm:pt modelId="{F87B4293-DC43-456D-A0BF-42E8300D8177}" type="pres">
      <dgm:prSet presAssocID="{09F363D2-0686-4BDB-BC5F-A89474BD2FF1}" presName="hierRoot2" presStyleCnt="0">
        <dgm:presLayoutVars>
          <dgm:hierBranch val="init"/>
        </dgm:presLayoutVars>
      </dgm:prSet>
      <dgm:spPr/>
    </dgm:pt>
    <dgm:pt modelId="{C86743B0-4EA1-4A50-BCF6-0C974172E517}" type="pres">
      <dgm:prSet presAssocID="{09F363D2-0686-4BDB-BC5F-A89474BD2FF1}" presName="rootComposite" presStyleCnt="0"/>
      <dgm:spPr/>
    </dgm:pt>
    <dgm:pt modelId="{F6554107-778B-4FEB-A5B5-1B7BDB5F3A8A}" type="pres">
      <dgm:prSet presAssocID="{09F363D2-0686-4BDB-BC5F-A89474BD2FF1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CD6DA050-5B6B-4C51-8853-AF5D3B9EAFCC}" type="pres">
      <dgm:prSet presAssocID="{09F363D2-0686-4BDB-BC5F-A89474BD2FF1}" presName="rootConnector" presStyleLbl="node3" presStyleIdx="8" presStyleCnt="11"/>
      <dgm:spPr/>
      <dgm:t>
        <a:bodyPr/>
        <a:lstStyle/>
        <a:p>
          <a:endParaRPr lang="en-MY"/>
        </a:p>
      </dgm:t>
    </dgm:pt>
    <dgm:pt modelId="{4D2582D9-0FBE-40DE-92A1-C6EAE89ED423}" type="pres">
      <dgm:prSet presAssocID="{09F363D2-0686-4BDB-BC5F-A89474BD2FF1}" presName="hierChild4" presStyleCnt="0"/>
      <dgm:spPr/>
    </dgm:pt>
    <dgm:pt modelId="{FF840FC4-7E3D-479F-A85B-7D45C5C3CFFD}" type="pres">
      <dgm:prSet presAssocID="{09F363D2-0686-4BDB-BC5F-A89474BD2FF1}" presName="hierChild5" presStyleCnt="0"/>
      <dgm:spPr/>
    </dgm:pt>
    <dgm:pt modelId="{BE5EBF82-72A5-4572-B7E0-558B548015CC}" type="pres">
      <dgm:prSet presAssocID="{28CADA8C-BBB9-4A7F-B84D-77013AD43F43}" presName="Name37" presStyleLbl="parChTrans1D3" presStyleIdx="9" presStyleCnt="11"/>
      <dgm:spPr/>
      <dgm:t>
        <a:bodyPr/>
        <a:lstStyle/>
        <a:p>
          <a:endParaRPr lang="en-MY"/>
        </a:p>
      </dgm:t>
    </dgm:pt>
    <dgm:pt modelId="{B75EA4FC-6D78-4764-9708-D5AE29AA0EC0}" type="pres">
      <dgm:prSet presAssocID="{C1070608-DCB8-4043-A6D2-353F049D96CD}" presName="hierRoot2" presStyleCnt="0">
        <dgm:presLayoutVars>
          <dgm:hierBranch val="init"/>
        </dgm:presLayoutVars>
      </dgm:prSet>
      <dgm:spPr/>
    </dgm:pt>
    <dgm:pt modelId="{F3732F89-18C4-474A-A5E6-E72BBF0FD2F0}" type="pres">
      <dgm:prSet presAssocID="{C1070608-DCB8-4043-A6D2-353F049D96CD}" presName="rootComposite" presStyleCnt="0"/>
      <dgm:spPr/>
    </dgm:pt>
    <dgm:pt modelId="{BF9F72CD-D1D5-42ED-A9D9-C6B3B7E5C313}" type="pres">
      <dgm:prSet presAssocID="{C1070608-DCB8-4043-A6D2-353F049D96CD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CF0BE02-8C60-45CC-A76B-C37687B6EE69}" type="pres">
      <dgm:prSet presAssocID="{C1070608-DCB8-4043-A6D2-353F049D96CD}" presName="rootConnector" presStyleLbl="node3" presStyleIdx="9" presStyleCnt="11"/>
      <dgm:spPr/>
      <dgm:t>
        <a:bodyPr/>
        <a:lstStyle/>
        <a:p>
          <a:endParaRPr lang="en-MY"/>
        </a:p>
      </dgm:t>
    </dgm:pt>
    <dgm:pt modelId="{93B3A538-D009-4A44-9D73-74B68642F821}" type="pres">
      <dgm:prSet presAssocID="{C1070608-DCB8-4043-A6D2-353F049D96CD}" presName="hierChild4" presStyleCnt="0"/>
      <dgm:spPr/>
    </dgm:pt>
    <dgm:pt modelId="{CD4525C8-079B-4977-831E-77CB710207E6}" type="pres">
      <dgm:prSet presAssocID="{C1070608-DCB8-4043-A6D2-353F049D96CD}" presName="hierChild5" presStyleCnt="0"/>
      <dgm:spPr/>
    </dgm:pt>
    <dgm:pt modelId="{0AF7B2EB-E606-49E0-8617-1412813EA29C}" type="pres">
      <dgm:prSet presAssocID="{1B9FD6A1-64D6-4C10-94CA-DB809772BFB0}" presName="hierChild5" presStyleCnt="0"/>
      <dgm:spPr/>
    </dgm:pt>
    <dgm:pt modelId="{2AC50B6A-2FB4-4BA8-A64E-9BB87CC601E4}" type="pres">
      <dgm:prSet presAssocID="{8E34D7EC-CBA7-4DE9-8117-1E34CDF43118}" presName="Name37" presStyleLbl="parChTrans1D2" presStyleIdx="4" presStyleCnt="5"/>
      <dgm:spPr/>
      <dgm:t>
        <a:bodyPr/>
        <a:lstStyle/>
        <a:p>
          <a:endParaRPr lang="en-MY"/>
        </a:p>
      </dgm:t>
    </dgm:pt>
    <dgm:pt modelId="{E59722F2-05D9-4CCB-BAA1-375744AE5E59}" type="pres">
      <dgm:prSet presAssocID="{678E0EAB-7A79-4EB3-82A3-D8DD3EC0C1C6}" presName="hierRoot2" presStyleCnt="0">
        <dgm:presLayoutVars>
          <dgm:hierBranch val="init"/>
        </dgm:presLayoutVars>
      </dgm:prSet>
      <dgm:spPr/>
    </dgm:pt>
    <dgm:pt modelId="{B014CC32-9B7B-4BCA-BE1F-8301AF51F715}" type="pres">
      <dgm:prSet presAssocID="{678E0EAB-7A79-4EB3-82A3-D8DD3EC0C1C6}" presName="rootComposite" presStyleCnt="0"/>
      <dgm:spPr/>
    </dgm:pt>
    <dgm:pt modelId="{C14856EF-1BCC-4964-AFC8-0A6EE24B73FF}" type="pres">
      <dgm:prSet presAssocID="{678E0EAB-7A79-4EB3-82A3-D8DD3EC0C1C6}" presName="rootText" presStyleLbl="node2" presStyleIdx="4" presStyleCnt="5" custScaleX="116555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0347F59-F0A3-4ED6-9956-C6EEAE6DFB7D}" type="pres">
      <dgm:prSet presAssocID="{678E0EAB-7A79-4EB3-82A3-D8DD3EC0C1C6}" presName="rootConnector" presStyleLbl="node2" presStyleIdx="4" presStyleCnt="5"/>
      <dgm:spPr/>
      <dgm:t>
        <a:bodyPr/>
        <a:lstStyle/>
        <a:p>
          <a:endParaRPr lang="en-MY"/>
        </a:p>
      </dgm:t>
    </dgm:pt>
    <dgm:pt modelId="{020AC36C-25CA-4850-B43A-F3347160C4A5}" type="pres">
      <dgm:prSet presAssocID="{678E0EAB-7A79-4EB3-82A3-D8DD3EC0C1C6}" presName="hierChild4" presStyleCnt="0"/>
      <dgm:spPr/>
    </dgm:pt>
    <dgm:pt modelId="{A116EC27-66F0-4CB3-B5CD-391073832A5B}" type="pres">
      <dgm:prSet presAssocID="{6C887E69-6415-416C-A4FA-ED064C02E8EB}" presName="Name37" presStyleLbl="parChTrans1D3" presStyleIdx="10" presStyleCnt="11"/>
      <dgm:spPr/>
      <dgm:t>
        <a:bodyPr/>
        <a:lstStyle/>
        <a:p>
          <a:endParaRPr lang="en-MY"/>
        </a:p>
      </dgm:t>
    </dgm:pt>
    <dgm:pt modelId="{CDDF8078-1BBF-4CB0-AFA0-A4AE8A24EE00}" type="pres">
      <dgm:prSet presAssocID="{1FB2A59E-DFE7-4AC4-AF78-E08412FA80A7}" presName="hierRoot2" presStyleCnt="0">
        <dgm:presLayoutVars>
          <dgm:hierBranch val="init"/>
        </dgm:presLayoutVars>
      </dgm:prSet>
      <dgm:spPr/>
    </dgm:pt>
    <dgm:pt modelId="{87E04B8A-FF06-4679-B4FA-939BEA51D9B8}" type="pres">
      <dgm:prSet presAssocID="{1FB2A59E-DFE7-4AC4-AF78-E08412FA80A7}" presName="rootComposite" presStyleCnt="0"/>
      <dgm:spPr/>
    </dgm:pt>
    <dgm:pt modelId="{C4BBFB20-94D6-4C34-9B6A-2F2B37F3D719}" type="pres">
      <dgm:prSet presAssocID="{1FB2A59E-DFE7-4AC4-AF78-E08412FA80A7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CF121716-9228-4E87-8D8C-C9FD5E309E84}" type="pres">
      <dgm:prSet presAssocID="{1FB2A59E-DFE7-4AC4-AF78-E08412FA80A7}" presName="rootConnector" presStyleLbl="node3" presStyleIdx="10" presStyleCnt="11"/>
      <dgm:spPr/>
      <dgm:t>
        <a:bodyPr/>
        <a:lstStyle/>
        <a:p>
          <a:endParaRPr lang="en-MY"/>
        </a:p>
      </dgm:t>
    </dgm:pt>
    <dgm:pt modelId="{D2C906B8-4A33-42DA-8D25-C5589E14F6BD}" type="pres">
      <dgm:prSet presAssocID="{1FB2A59E-DFE7-4AC4-AF78-E08412FA80A7}" presName="hierChild4" presStyleCnt="0"/>
      <dgm:spPr/>
    </dgm:pt>
    <dgm:pt modelId="{85302D2C-1324-4AD3-A387-9154687627A0}" type="pres">
      <dgm:prSet presAssocID="{1FB2A59E-DFE7-4AC4-AF78-E08412FA80A7}" presName="hierChild5" presStyleCnt="0"/>
      <dgm:spPr/>
    </dgm:pt>
    <dgm:pt modelId="{8244AEC7-E15C-4193-8518-6BFA7A37EFD0}" type="pres">
      <dgm:prSet presAssocID="{678E0EAB-7A79-4EB3-82A3-D8DD3EC0C1C6}" presName="hierChild5" presStyleCnt="0"/>
      <dgm:spPr/>
    </dgm:pt>
    <dgm:pt modelId="{E63101DF-192B-4389-9A9E-1705A1A9C6B1}" type="pres">
      <dgm:prSet presAssocID="{50E4FE89-DA86-490D-9078-0F5AC461C869}" presName="hierChild3" presStyleCnt="0"/>
      <dgm:spPr/>
    </dgm:pt>
  </dgm:ptLst>
  <dgm:cxnLst>
    <dgm:cxn modelId="{0DBB23C8-DEE6-4FDC-B626-C26E09025CD4}" type="presOf" srcId="{C1070608-DCB8-4043-A6D2-353F049D96CD}" destId="{BF9F72CD-D1D5-42ED-A9D9-C6B3B7E5C313}" srcOrd="0" destOrd="0" presId="urn:microsoft.com/office/officeart/2005/8/layout/orgChart1"/>
    <dgm:cxn modelId="{D8E68592-7625-40E7-A66E-90CFD0F6E9DD}" srcId="{1B9FD6A1-64D6-4C10-94CA-DB809772BFB0}" destId="{C1070608-DCB8-4043-A6D2-353F049D96CD}" srcOrd="2" destOrd="0" parTransId="{28CADA8C-BBB9-4A7F-B84D-77013AD43F43}" sibTransId="{7E34D82D-1E76-4E19-9902-ACE203B31D5F}"/>
    <dgm:cxn modelId="{76A6B646-65F5-464D-82FE-0BC8BD998822}" type="presOf" srcId="{5DD18482-5064-4909-A721-4C688DC78DDE}" destId="{E643AFAC-263E-46A8-A271-7E5DF95035C0}" srcOrd="0" destOrd="0" presId="urn:microsoft.com/office/officeart/2005/8/layout/orgChart1"/>
    <dgm:cxn modelId="{F6301B97-DDBC-4739-A03E-4CE96EF570C8}" type="presOf" srcId="{54203ED8-9E2F-4539-B556-CCD16B98BE22}" destId="{15981221-F77C-4F58-A378-0E7255CB3C7F}" srcOrd="1" destOrd="0" presId="urn:microsoft.com/office/officeart/2005/8/layout/orgChart1"/>
    <dgm:cxn modelId="{14D31E35-041C-4C2B-968B-EB93709EBE49}" type="presOf" srcId="{60696305-410F-4808-841C-57E8CC8F93E1}" destId="{959E7D6D-57AF-4E1D-887A-35CF5241C82D}" srcOrd="0" destOrd="0" presId="urn:microsoft.com/office/officeart/2005/8/layout/orgChart1"/>
    <dgm:cxn modelId="{E43667E5-343E-422C-91CD-984ECFB12B87}" srcId="{71D24472-1230-4136-ABFA-438956107A33}" destId="{54203ED8-9E2F-4539-B556-CCD16B98BE22}" srcOrd="0" destOrd="0" parTransId="{E315F2C2-A0AD-4A22-9E40-50AF96CA5DB4}" sibTransId="{6853BE43-D392-422D-88A7-17B6B6520B8A}"/>
    <dgm:cxn modelId="{BD5AFE81-F4F4-43D7-9EF4-DF50DCFC81F2}" type="presOf" srcId="{A28F9D66-B61B-473A-B592-4CFB9F78972A}" destId="{34252783-16BD-4EE2-9C90-8DD5D568D663}" srcOrd="0" destOrd="0" presId="urn:microsoft.com/office/officeart/2005/8/layout/orgChart1"/>
    <dgm:cxn modelId="{9F8D476E-74A5-45F3-BA5A-32A73AEF24B7}" type="presOf" srcId="{7FD2740D-4746-46EA-AC7B-0ACBAA71D4DD}" destId="{88AC03EC-B320-46DE-9D97-033BACDC5199}" srcOrd="1" destOrd="0" presId="urn:microsoft.com/office/officeart/2005/8/layout/orgChart1"/>
    <dgm:cxn modelId="{74E92B9B-061F-4C21-937F-BA60A8EAB095}" srcId="{1B9FD6A1-64D6-4C10-94CA-DB809772BFB0}" destId="{383682EC-6D14-480E-A8DE-97C6C26D6820}" srcOrd="0" destOrd="0" parTransId="{F39B5F4A-3D08-4C3E-9988-1995E109A88C}" sibTransId="{88DF1A51-052E-4826-87F4-46F8593914F0}"/>
    <dgm:cxn modelId="{B089B3E1-8C1A-4B59-864D-5BFFA980EC3A}" srcId="{50E4FE89-DA86-490D-9078-0F5AC461C869}" destId="{678E0EAB-7A79-4EB3-82A3-D8DD3EC0C1C6}" srcOrd="4" destOrd="0" parTransId="{8E34D7EC-CBA7-4DE9-8117-1E34CDF43118}" sibTransId="{910AC420-84F0-4A53-BC9C-D04732DCCB86}"/>
    <dgm:cxn modelId="{FB0BD7FC-6E32-4795-AA0E-104100358FD1}" type="presOf" srcId="{1B9FD6A1-64D6-4C10-94CA-DB809772BFB0}" destId="{2D7B0103-151B-41C7-AC0C-B42462F56C5F}" srcOrd="1" destOrd="0" presId="urn:microsoft.com/office/officeart/2005/8/layout/orgChart1"/>
    <dgm:cxn modelId="{7ECBF3FD-BC35-4283-9F80-C210E629C0AE}" srcId="{50E4FE89-DA86-490D-9078-0F5AC461C869}" destId="{1B9FD6A1-64D6-4C10-94CA-DB809772BFB0}" srcOrd="3" destOrd="0" parTransId="{C6EA9A87-6BCC-4CAC-A80C-B7FF6D26E038}" sibTransId="{97AF5CF4-CEC1-45D8-B74E-7043EBAAC450}"/>
    <dgm:cxn modelId="{4ADC89BF-2272-4FFB-A820-7E47D9F24402}" type="presOf" srcId="{678E0EAB-7A79-4EB3-82A3-D8DD3EC0C1C6}" destId="{C14856EF-1BCC-4964-AFC8-0A6EE24B73FF}" srcOrd="0" destOrd="0" presId="urn:microsoft.com/office/officeart/2005/8/layout/orgChart1"/>
    <dgm:cxn modelId="{04E43849-5612-45AA-8592-07A60BF4AAFE}" srcId="{1523420C-31B5-445B-B39A-19C4AB89DAB7}" destId="{5C490E81-12E8-470B-9EC3-7B7E2E14EA71}" srcOrd="1" destOrd="0" parTransId="{DC3B945F-8B13-4538-B841-6AA31439C122}" sibTransId="{EDE10260-0358-443A-853B-DBCAF9E9AA95}"/>
    <dgm:cxn modelId="{24ADAD90-039D-49AD-ACF6-342C337CF165}" srcId="{678E0EAB-7A79-4EB3-82A3-D8DD3EC0C1C6}" destId="{1FB2A59E-DFE7-4AC4-AF78-E08412FA80A7}" srcOrd="0" destOrd="0" parTransId="{6C887E69-6415-416C-A4FA-ED064C02E8EB}" sibTransId="{82AF8497-8624-4A0B-8393-8E9857FDFC5B}"/>
    <dgm:cxn modelId="{5FCDE73E-8B19-49AE-B882-69B84D04F786}" type="presOf" srcId="{AFB55130-5BA2-443B-949F-CD28D565868E}" destId="{BBFC861B-30E5-4D5C-822B-1F8E9369675D}" srcOrd="1" destOrd="0" presId="urn:microsoft.com/office/officeart/2005/8/layout/orgChart1"/>
    <dgm:cxn modelId="{1C770448-78DD-4F81-AF2C-833C663FE462}" srcId="{C43968C3-1707-4AA0-B2C6-81B0BD046E4C}" destId="{7FD2740D-4746-46EA-AC7B-0ACBAA71D4DD}" srcOrd="0" destOrd="0" parTransId="{AE0D99A5-DAAB-43C1-90E2-7DE30AEBCF58}" sibTransId="{166EEED0-1CBA-4D09-A254-C7BF20BD196D}"/>
    <dgm:cxn modelId="{B2A7E529-9CF2-4F89-9224-81D465D1BACA}" type="presOf" srcId="{1B9FD6A1-64D6-4C10-94CA-DB809772BFB0}" destId="{C215D244-301D-439C-8AC1-52BEA7BF2B36}" srcOrd="0" destOrd="0" presId="urn:microsoft.com/office/officeart/2005/8/layout/orgChart1"/>
    <dgm:cxn modelId="{FA05FF5C-C60A-4134-855B-96990A16A220}" srcId="{C43968C3-1707-4AA0-B2C6-81B0BD046E4C}" destId="{76ADD7A6-8B60-4470-AF21-C98CA7BCE9F9}" srcOrd="1" destOrd="0" parTransId="{445E445E-4904-4AD8-BFE4-ACBF4BFAEA31}" sibTransId="{C8E9A7F0-5403-408C-AFFF-3DE217854D22}"/>
    <dgm:cxn modelId="{D173559A-E01E-4598-9A06-50FEAEE45C2A}" type="presOf" srcId="{F39B5F4A-3D08-4C3E-9988-1995E109A88C}" destId="{4B2EA15B-DE55-4147-BF3B-170AA36246A7}" srcOrd="0" destOrd="0" presId="urn:microsoft.com/office/officeart/2005/8/layout/orgChart1"/>
    <dgm:cxn modelId="{52BF27F7-28E9-44AD-8129-FEB2011AF79B}" type="presOf" srcId="{1523420C-31B5-445B-B39A-19C4AB89DAB7}" destId="{D663B62A-10FB-453E-ABCD-9DE068529453}" srcOrd="1" destOrd="0" presId="urn:microsoft.com/office/officeart/2005/8/layout/orgChart1"/>
    <dgm:cxn modelId="{31A9B744-B7E1-4726-A9EA-B9D4AD427D0D}" type="presOf" srcId="{D18AF85A-AF76-4269-B366-0977FE215348}" destId="{D9BE267D-D303-496F-A9AF-53C26724DFEE}" srcOrd="0" destOrd="0" presId="urn:microsoft.com/office/officeart/2005/8/layout/orgChart1"/>
    <dgm:cxn modelId="{202FF365-82B1-4F3C-9208-0E182DD460C1}" type="presOf" srcId="{76ADD7A6-8B60-4470-AF21-C98CA7BCE9F9}" destId="{3023F3FC-7994-4C48-9762-78E4C7F9680F}" srcOrd="1" destOrd="0" presId="urn:microsoft.com/office/officeart/2005/8/layout/orgChart1"/>
    <dgm:cxn modelId="{2513E23A-FAEA-4E3D-8C64-D6BED7003CA4}" srcId="{1523420C-31B5-445B-B39A-19C4AB89DAB7}" destId="{D18AF85A-AF76-4269-B366-0977FE215348}" srcOrd="3" destOrd="0" parTransId="{D30DB75B-B083-4FCB-BDA8-E0CAAA5E995A}" sibTransId="{4D162C48-8D5D-4DAB-9F4C-FD20F717F4CF}"/>
    <dgm:cxn modelId="{DA76754F-6EB3-4433-8EFA-347A9F01DEB6}" type="presOf" srcId="{71D24472-1230-4136-ABFA-438956107A33}" destId="{307885D7-CB60-49B7-9012-2FDD4D031056}" srcOrd="0" destOrd="0" presId="urn:microsoft.com/office/officeart/2005/8/layout/orgChart1"/>
    <dgm:cxn modelId="{2B101EB9-0BDA-4D64-97FA-75AE9AA89E11}" type="presOf" srcId="{09F363D2-0686-4BDB-BC5F-A89474BD2FF1}" destId="{CD6DA050-5B6B-4C51-8853-AF5D3B9EAFCC}" srcOrd="1" destOrd="0" presId="urn:microsoft.com/office/officeart/2005/8/layout/orgChart1"/>
    <dgm:cxn modelId="{0966F10F-91CF-42F5-AFE6-8E65043F8047}" type="presOf" srcId="{0B284279-3E4E-404B-966B-F725F55E7D6F}" destId="{00B93D5C-7980-4D7B-90DC-E9225D8D0E2A}" srcOrd="1" destOrd="0" presId="urn:microsoft.com/office/officeart/2005/8/layout/orgChart1"/>
    <dgm:cxn modelId="{2658C61C-B5AD-4599-BB25-874B43086FB2}" type="presOf" srcId="{383682EC-6D14-480E-A8DE-97C6C26D6820}" destId="{62DAF303-99B9-46E0-A6C9-9AADC2E6E57F}" srcOrd="1" destOrd="0" presId="urn:microsoft.com/office/officeart/2005/8/layout/orgChart1"/>
    <dgm:cxn modelId="{6494A249-2607-4DFB-9818-E9567E95953A}" type="presOf" srcId="{7FD2740D-4746-46EA-AC7B-0ACBAA71D4DD}" destId="{00D26A37-A80E-415C-9F9D-BE089A75AB7F}" srcOrd="0" destOrd="0" presId="urn:microsoft.com/office/officeart/2005/8/layout/orgChart1"/>
    <dgm:cxn modelId="{805DB869-7E87-4311-B45D-56B6B0F6F1A5}" type="presOf" srcId="{D30DB75B-B083-4FCB-BDA8-E0CAAA5E995A}" destId="{C3E592CB-729A-4911-BF5C-A5C1EE7B6C80}" srcOrd="0" destOrd="0" presId="urn:microsoft.com/office/officeart/2005/8/layout/orgChart1"/>
    <dgm:cxn modelId="{A6C4F19D-122B-4BFE-A11D-038F1CC63DCC}" type="presOf" srcId="{50E4FE89-DA86-490D-9078-0F5AC461C869}" destId="{3B725217-E18C-4324-97E0-3733E8DDB086}" srcOrd="0" destOrd="0" presId="urn:microsoft.com/office/officeart/2005/8/layout/orgChart1"/>
    <dgm:cxn modelId="{C6CF5410-B48B-4331-977C-7AC0D55E0C5E}" type="presOf" srcId="{1523420C-31B5-445B-B39A-19C4AB89DAB7}" destId="{A32787B4-89D1-43FB-84AB-F5E695572A4E}" srcOrd="0" destOrd="0" presId="urn:microsoft.com/office/officeart/2005/8/layout/orgChart1"/>
    <dgm:cxn modelId="{572FD1C0-D8A3-4CCD-9D47-E94F610C7F78}" srcId="{AFB55130-5BA2-443B-949F-CD28D565868E}" destId="{60696305-410F-4808-841C-57E8CC8F93E1}" srcOrd="0" destOrd="0" parTransId="{A28F9D66-B61B-473A-B592-4CFB9F78972A}" sibTransId="{A02E9139-F98C-4D38-B5B8-87A444BF3879}"/>
    <dgm:cxn modelId="{5AB746AE-A636-4272-B99B-63FC09ED705F}" srcId="{1B9FD6A1-64D6-4C10-94CA-DB809772BFB0}" destId="{09F363D2-0686-4BDB-BC5F-A89474BD2FF1}" srcOrd="1" destOrd="0" parTransId="{DBE7D875-E365-4F70-AAAB-A17397D3214B}" sibTransId="{EA013C28-E0B6-471A-BCCB-34D5E9F32894}"/>
    <dgm:cxn modelId="{C3367475-C568-42DE-AA4B-CBDD3D9807E8}" srcId="{1523420C-31B5-445B-B39A-19C4AB89DAB7}" destId="{BA651F79-8F01-4B19-A44A-445645F76023}" srcOrd="2" destOrd="0" parTransId="{C8B3F03E-2485-46AA-8ED1-A2018037D1EC}" sibTransId="{EE9A7D3D-C8BF-4042-84E0-C5FE8C46BC91}"/>
    <dgm:cxn modelId="{69459276-86B2-458D-8981-DB4EDEA2F69C}" type="presOf" srcId="{76ADD7A6-8B60-4470-AF21-C98CA7BCE9F9}" destId="{D70484F5-1AE3-424E-AB3F-B2E25251C873}" srcOrd="0" destOrd="0" presId="urn:microsoft.com/office/officeart/2005/8/layout/orgChart1"/>
    <dgm:cxn modelId="{EDD3F7DA-47ED-462F-BA67-10F20003D969}" type="presOf" srcId="{DC3B945F-8B13-4538-B841-6AA31439C122}" destId="{0FD8421C-9692-433F-B71F-D40949699BFB}" srcOrd="0" destOrd="0" presId="urn:microsoft.com/office/officeart/2005/8/layout/orgChart1"/>
    <dgm:cxn modelId="{D0B375D6-6598-4D10-B24E-B3CCE5694BC6}" type="presOf" srcId="{1FB2A59E-DFE7-4AC4-AF78-E08412FA80A7}" destId="{C4BBFB20-94D6-4C34-9B6A-2F2B37F3D719}" srcOrd="0" destOrd="0" presId="urn:microsoft.com/office/officeart/2005/8/layout/orgChart1"/>
    <dgm:cxn modelId="{2322F1B0-0BC5-4585-806E-8187FCDB2E15}" type="presOf" srcId="{71D24472-1230-4136-ABFA-438956107A33}" destId="{101EDD59-3E0B-4A90-AE28-A9D465BF52D8}" srcOrd="1" destOrd="0" presId="urn:microsoft.com/office/officeart/2005/8/layout/orgChart1"/>
    <dgm:cxn modelId="{A5A6F09E-F2A7-4D28-9641-749544BC0DC9}" type="presOf" srcId="{8E34D7EC-CBA7-4DE9-8117-1E34CDF43118}" destId="{2AC50B6A-2FB4-4BA8-A64E-9BB87CC601E4}" srcOrd="0" destOrd="0" presId="urn:microsoft.com/office/officeart/2005/8/layout/orgChart1"/>
    <dgm:cxn modelId="{A8C6DD9D-4BBC-4977-81E9-9EB41440C381}" type="presOf" srcId="{383682EC-6D14-480E-A8DE-97C6C26D6820}" destId="{90DF15D6-B841-46BF-94FE-8F98B34F6DCE}" srcOrd="0" destOrd="0" presId="urn:microsoft.com/office/officeart/2005/8/layout/orgChart1"/>
    <dgm:cxn modelId="{7DE2C942-6B2D-41DE-A251-896A7C7D7DB2}" type="presOf" srcId="{25EB7196-59A1-4D0A-B64D-F8236431D7AB}" destId="{1739F146-695A-4793-B11C-002D6450A9A1}" srcOrd="0" destOrd="0" presId="urn:microsoft.com/office/officeart/2005/8/layout/orgChart1"/>
    <dgm:cxn modelId="{2B6C5CC3-3BAE-4104-8525-911D337C3477}" type="presOf" srcId="{C93BA291-3DD0-4A2D-B374-27A8D718F116}" destId="{7B4DAE0C-103E-4721-A29D-DE55AAFF8C15}" srcOrd="0" destOrd="0" presId="urn:microsoft.com/office/officeart/2005/8/layout/orgChart1"/>
    <dgm:cxn modelId="{FE7FF829-78D9-4AC7-8924-E1C24123F26C}" type="presOf" srcId="{AFB55130-5BA2-443B-949F-CD28D565868E}" destId="{53588F8B-342E-45C4-86F9-07F03C8D6B21}" srcOrd="0" destOrd="0" presId="urn:microsoft.com/office/officeart/2005/8/layout/orgChart1"/>
    <dgm:cxn modelId="{7D62797C-719B-46D7-B28B-49EDEED458E5}" srcId="{25EB7196-59A1-4D0A-B64D-F8236431D7AB}" destId="{50E4FE89-DA86-490D-9078-0F5AC461C869}" srcOrd="0" destOrd="0" parTransId="{56489DE7-D4ED-4750-AAF7-AB448922CDE6}" sibTransId="{3ECC362A-A334-4CF7-9801-3A01C86EDF82}"/>
    <dgm:cxn modelId="{C87FB2EF-A4B7-474E-9F6C-F0E6E268ECE3}" type="presOf" srcId="{09F363D2-0686-4BDB-BC5F-A89474BD2FF1}" destId="{F6554107-778B-4FEB-A5B5-1B7BDB5F3A8A}" srcOrd="0" destOrd="0" presId="urn:microsoft.com/office/officeart/2005/8/layout/orgChart1"/>
    <dgm:cxn modelId="{4E83177E-C4FB-4C46-9C57-541DE4EBD938}" type="presOf" srcId="{0B284279-3E4E-404B-966B-F725F55E7D6F}" destId="{4D85AB23-D6AA-4426-81FA-B620B51B2B5C}" srcOrd="0" destOrd="0" presId="urn:microsoft.com/office/officeart/2005/8/layout/orgChart1"/>
    <dgm:cxn modelId="{31010A22-B6C4-4D99-8746-8628EA09899E}" type="presOf" srcId="{60696305-410F-4808-841C-57E8CC8F93E1}" destId="{50D1BF4C-3819-4A1A-8384-B7E6F0852E24}" srcOrd="1" destOrd="0" presId="urn:microsoft.com/office/officeart/2005/8/layout/orgChart1"/>
    <dgm:cxn modelId="{87313C70-B5BA-4FA0-9E7C-9C349C609955}" type="presOf" srcId="{BA651F79-8F01-4B19-A44A-445645F76023}" destId="{BEC40D7A-6437-4817-97F5-A7C260883171}" srcOrd="0" destOrd="0" presId="urn:microsoft.com/office/officeart/2005/8/layout/orgChart1"/>
    <dgm:cxn modelId="{8A26CA83-35F3-4EA4-A892-5506251CD279}" type="presOf" srcId="{445E445E-4904-4AD8-BFE4-ACBF4BFAEA31}" destId="{D65E2862-4D7C-4BAE-9BE0-9E0031579222}" srcOrd="0" destOrd="0" presId="urn:microsoft.com/office/officeart/2005/8/layout/orgChart1"/>
    <dgm:cxn modelId="{8AAC9C99-95B9-465D-AF02-75D07D694407}" type="presOf" srcId="{6296F494-54B9-448B-A46A-7D1F8203019D}" destId="{F1668E79-0BCC-491B-8CDB-72ECAC4DEF4D}" srcOrd="0" destOrd="0" presId="urn:microsoft.com/office/officeart/2005/8/layout/orgChart1"/>
    <dgm:cxn modelId="{8DAC8E88-5070-4029-B98E-CC2FBEC43F72}" srcId="{50E4FE89-DA86-490D-9078-0F5AC461C869}" destId="{1523420C-31B5-445B-B39A-19C4AB89DAB7}" srcOrd="1" destOrd="0" parTransId="{6296F494-54B9-448B-A46A-7D1F8203019D}" sibTransId="{BF1F2233-7CD9-492C-830A-CEA37AAE89CF}"/>
    <dgm:cxn modelId="{81AB75DB-B49A-45FF-8171-04D82A9B9CA1}" type="presOf" srcId="{C6EA9A87-6BCC-4CAC-A80C-B7FF6D26E038}" destId="{BADFC2C7-20E7-485D-B009-A1D29369554D}" srcOrd="0" destOrd="0" presId="urn:microsoft.com/office/officeart/2005/8/layout/orgChart1"/>
    <dgm:cxn modelId="{E53DE056-C96B-48A4-98EC-4765781DC1B1}" srcId="{1523420C-31B5-445B-B39A-19C4AB89DAB7}" destId="{0B284279-3E4E-404B-966B-F725F55E7D6F}" srcOrd="0" destOrd="0" parTransId="{5DD18482-5064-4909-A721-4C688DC78DDE}" sibTransId="{BC7C7960-5C08-4DFF-9DAF-FA9BF07031A6}"/>
    <dgm:cxn modelId="{43A7AC67-EDB5-4833-A9EC-E9FAE5D85288}" srcId="{50E4FE89-DA86-490D-9078-0F5AC461C869}" destId="{AFB55130-5BA2-443B-949F-CD28D565868E}" srcOrd="0" destOrd="0" parTransId="{C93BA291-3DD0-4A2D-B374-27A8D718F116}" sibTransId="{074AB14E-D4C2-4B19-97BC-4F04D2661310}"/>
    <dgm:cxn modelId="{4EFCFB58-F8E0-41BF-8526-9A8BFA21A326}" srcId="{AFB55130-5BA2-443B-949F-CD28D565868E}" destId="{C43968C3-1707-4AA0-B2C6-81B0BD046E4C}" srcOrd="1" destOrd="0" parTransId="{2AA179E5-84BF-4619-9270-1836449E1611}" sibTransId="{9F380F27-27C8-4700-9D11-FA58C6348AE9}"/>
    <dgm:cxn modelId="{FC51DD74-BA30-4720-9DE3-E525964C5037}" type="presOf" srcId="{6C887E69-6415-416C-A4FA-ED064C02E8EB}" destId="{A116EC27-66F0-4CB3-B5CD-391073832A5B}" srcOrd="0" destOrd="0" presId="urn:microsoft.com/office/officeart/2005/8/layout/orgChart1"/>
    <dgm:cxn modelId="{9A6EC9E6-9455-4B4D-AC9F-3C8CE536CDDB}" type="presOf" srcId="{C43968C3-1707-4AA0-B2C6-81B0BD046E4C}" destId="{E4CEAF07-FCDC-47DD-BED4-66A040921791}" srcOrd="1" destOrd="0" presId="urn:microsoft.com/office/officeart/2005/8/layout/orgChart1"/>
    <dgm:cxn modelId="{D2236463-3CFA-4838-A190-48F34CCF06C1}" srcId="{50E4FE89-DA86-490D-9078-0F5AC461C869}" destId="{71D24472-1230-4136-ABFA-438956107A33}" srcOrd="2" destOrd="0" parTransId="{31F7B83B-05A6-4F65-8B77-DB46917DD9B5}" sibTransId="{1ED0EF02-ED0B-444A-8A29-738D0D2A0576}"/>
    <dgm:cxn modelId="{28DE8CD7-8E2B-462C-AF20-5CF895AFA12B}" type="presOf" srcId="{5C490E81-12E8-470B-9EC3-7B7E2E14EA71}" destId="{56A18EC6-7EE3-49ED-BA49-A42A51DD7CA4}" srcOrd="0" destOrd="0" presId="urn:microsoft.com/office/officeart/2005/8/layout/orgChart1"/>
    <dgm:cxn modelId="{6607C403-3C5E-47BB-8634-8EF6F66339D2}" type="presOf" srcId="{C43968C3-1707-4AA0-B2C6-81B0BD046E4C}" destId="{761182D5-4CC9-4DF7-BAF6-2A009FC3D536}" srcOrd="0" destOrd="0" presId="urn:microsoft.com/office/officeart/2005/8/layout/orgChart1"/>
    <dgm:cxn modelId="{6F51B30D-4FA6-4893-8BF7-A73EE93EB6C6}" type="presOf" srcId="{1FB2A59E-DFE7-4AC4-AF78-E08412FA80A7}" destId="{CF121716-9228-4E87-8D8C-C9FD5E309E84}" srcOrd="1" destOrd="0" presId="urn:microsoft.com/office/officeart/2005/8/layout/orgChart1"/>
    <dgm:cxn modelId="{A9BC47D1-0289-4A5D-BC11-2FC0F79E86EF}" type="presOf" srcId="{BA651F79-8F01-4B19-A44A-445645F76023}" destId="{A4F565F9-F1EB-4992-8DE0-419AC1FBB1B1}" srcOrd="1" destOrd="0" presId="urn:microsoft.com/office/officeart/2005/8/layout/orgChart1"/>
    <dgm:cxn modelId="{DBDD8991-A2CF-4264-AA51-768EA996E6CF}" type="presOf" srcId="{D18AF85A-AF76-4269-B366-0977FE215348}" destId="{26063B06-AAAD-4A03-8D2A-39333F1DE6BC}" srcOrd="1" destOrd="0" presId="urn:microsoft.com/office/officeart/2005/8/layout/orgChart1"/>
    <dgm:cxn modelId="{2438F086-0AD4-44C8-A767-E8473811F18F}" type="presOf" srcId="{28CADA8C-BBB9-4A7F-B84D-77013AD43F43}" destId="{BE5EBF82-72A5-4572-B7E0-558B548015CC}" srcOrd="0" destOrd="0" presId="urn:microsoft.com/office/officeart/2005/8/layout/orgChart1"/>
    <dgm:cxn modelId="{8FADCCBA-BF21-44D8-AA31-6466E8D163F2}" type="presOf" srcId="{678E0EAB-7A79-4EB3-82A3-D8DD3EC0C1C6}" destId="{50347F59-F0A3-4ED6-9956-C6EEAE6DFB7D}" srcOrd="1" destOrd="0" presId="urn:microsoft.com/office/officeart/2005/8/layout/orgChart1"/>
    <dgm:cxn modelId="{F081AA58-F8C7-4254-931F-C1FF20E025B0}" type="presOf" srcId="{54203ED8-9E2F-4539-B556-CCD16B98BE22}" destId="{01E9A586-FE81-4C79-8017-6214E71A3F93}" srcOrd="0" destOrd="0" presId="urn:microsoft.com/office/officeart/2005/8/layout/orgChart1"/>
    <dgm:cxn modelId="{F7DB6E8A-BF37-4D20-8A91-8D7D585199F9}" type="presOf" srcId="{2AA179E5-84BF-4619-9270-1836449E1611}" destId="{0A02199D-4CB4-4748-9F7A-191BE2A97297}" srcOrd="0" destOrd="0" presId="urn:microsoft.com/office/officeart/2005/8/layout/orgChart1"/>
    <dgm:cxn modelId="{0B801FA9-BD3A-43AE-9576-0486D0D2DE55}" type="presOf" srcId="{E315F2C2-A0AD-4A22-9E40-50AF96CA5DB4}" destId="{07B05A11-42B0-4DED-A714-52ABC716707B}" srcOrd="0" destOrd="0" presId="urn:microsoft.com/office/officeart/2005/8/layout/orgChart1"/>
    <dgm:cxn modelId="{040D6611-B48C-4A03-96BB-570463017CAE}" type="presOf" srcId="{DBE7D875-E365-4F70-AAAB-A17397D3214B}" destId="{4C83F565-8704-4B9C-81F3-E72397740C8D}" srcOrd="0" destOrd="0" presId="urn:microsoft.com/office/officeart/2005/8/layout/orgChart1"/>
    <dgm:cxn modelId="{9726F61F-FE79-4889-8FDF-971F1A87D135}" type="presOf" srcId="{C8B3F03E-2485-46AA-8ED1-A2018037D1EC}" destId="{C56F93F4-8BA4-4ACF-AB42-E1689FDF0676}" srcOrd="0" destOrd="0" presId="urn:microsoft.com/office/officeart/2005/8/layout/orgChart1"/>
    <dgm:cxn modelId="{AD2929B4-54A7-4898-A72A-1B966FAF4333}" type="presOf" srcId="{31F7B83B-05A6-4F65-8B77-DB46917DD9B5}" destId="{9FB9B2B6-D5DE-466D-A45D-BA4E22ADBE71}" srcOrd="0" destOrd="0" presId="urn:microsoft.com/office/officeart/2005/8/layout/orgChart1"/>
    <dgm:cxn modelId="{C02B5E2F-1038-4EB9-8F71-A1E8F12009AF}" type="presOf" srcId="{5C490E81-12E8-470B-9EC3-7B7E2E14EA71}" destId="{680110CA-A925-457B-9CCA-0CB14D38D9BC}" srcOrd="1" destOrd="0" presId="urn:microsoft.com/office/officeart/2005/8/layout/orgChart1"/>
    <dgm:cxn modelId="{6135F06B-65CC-4EDB-89A3-0564A66F12E5}" type="presOf" srcId="{50E4FE89-DA86-490D-9078-0F5AC461C869}" destId="{FA681F11-5029-4765-B67B-F6E24B52D372}" srcOrd="1" destOrd="0" presId="urn:microsoft.com/office/officeart/2005/8/layout/orgChart1"/>
    <dgm:cxn modelId="{5E24FD56-8DD9-4438-9750-91A1F163DFFF}" type="presOf" srcId="{AE0D99A5-DAAB-43C1-90E2-7DE30AEBCF58}" destId="{7568E1EB-C7F2-4D3F-9FA7-20DD5EC6B634}" srcOrd="0" destOrd="0" presId="urn:microsoft.com/office/officeart/2005/8/layout/orgChart1"/>
    <dgm:cxn modelId="{08FF38AB-E51C-4A47-8042-4E55FA467371}" type="presOf" srcId="{C1070608-DCB8-4043-A6D2-353F049D96CD}" destId="{0CF0BE02-8C60-45CC-A76B-C37687B6EE69}" srcOrd="1" destOrd="0" presId="urn:microsoft.com/office/officeart/2005/8/layout/orgChart1"/>
    <dgm:cxn modelId="{A53B2C8A-9D4B-4F55-9231-118262D38B56}" type="presParOf" srcId="{1739F146-695A-4793-B11C-002D6450A9A1}" destId="{1BA328FF-76E5-4E2C-ADD5-8A37D27F4740}" srcOrd="0" destOrd="0" presId="urn:microsoft.com/office/officeart/2005/8/layout/orgChart1"/>
    <dgm:cxn modelId="{A9ED2673-09A4-4CEE-95BD-ACC391216314}" type="presParOf" srcId="{1BA328FF-76E5-4E2C-ADD5-8A37D27F4740}" destId="{F17DD23D-C8F1-4252-8A65-D9E4F96B6B77}" srcOrd="0" destOrd="0" presId="urn:microsoft.com/office/officeart/2005/8/layout/orgChart1"/>
    <dgm:cxn modelId="{4B0B761E-2F03-44F0-B99E-8C255F2D8E05}" type="presParOf" srcId="{F17DD23D-C8F1-4252-8A65-D9E4F96B6B77}" destId="{3B725217-E18C-4324-97E0-3733E8DDB086}" srcOrd="0" destOrd="0" presId="urn:microsoft.com/office/officeart/2005/8/layout/orgChart1"/>
    <dgm:cxn modelId="{012034DB-402C-4B4A-BE72-6A2D2557649D}" type="presParOf" srcId="{F17DD23D-C8F1-4252-8A65-D9E4F96B6B77}" destId="{FA681F11-5029-4765-B67B-F6E24B52D372}" srcOrd="1" destOrd="0" presId="urn:microsoft.com/office/officeart/2005/8/layout/orgChart1"/>
    <dgm:cxn modelId="{B2E6113C-A9C5-4669-AE3E-CEB8D18E1B7B}" type="presParOf" srcId="{1BA328FF-76E5-4E2C-ADD5-8A37D27F4740}" destId="{C0731E67-B024-42B5-8F32-7CCFAF6253DB}" srcOrd="1" destOrd="0" presId="urn:microsoft.com/office/officeart/2005/8/layout/orgChart1"/>
    <dgm:cxn modelId="{649223FF-8344-4202-8653-4947EFB9A121}" type="presParOf" srcId="{C0731E67-B024-42B5-8F32-7CCFAF6253DB}" destId="{7B4DAE0C-103E-4721-A29D-DE55AAFF8C15}" srcOrd="0" destOrd="0" presId="urn:microsoft.com/office/officeart/2005/8/layout/orgChart1"/>
    <dgm:cxn modelId="{F2D8C1A4-C452-499C-A0E5-D2783636C2FD}" type="presParOf" srcId="{C0731E67-B024-42B5-8F32-7CCFAF6253DB}" destId="{0FD4FEF5-6351-4246-8C5A-369BED57B387}" srcOrd="1" destOrd="0" presId="urn:microsoft.com/office/officeart/2005/8/layout/orgChart1"/>
    <dgm:cxn modelId="{AA92E19E-FF81-4C54-B92E-CD9B805D4EE8}" type="presParOf" srcId="{0FD4FEF5-6351-4246-8C5A-369BED57B387}" destId="{DDB051A7-50C8-48FE-8B04-D04E3ABDEB11}" srcOrd="0" destOrd="0" presId="urn:microsoft.com/office/officeart/2005/8/layout/orgChart1"/>
    <dgm:cxn modelId="{49C18009-30CD-4464-98D5-4A6E4311A108}" type="presParOf" srcId="{DDB051A7-50C8-48FE-8B04-D04E3ABDEB11}" destId="{53588F8B-342E-45C4-86F9-07F03C8D6B21}" srcOrd="0" destOrd="0" presId="urn:microsoft.com/office/officeart/2005/8/layout/orgChart1"/>
    <dgm:cxn modelId="{A2F38B30-1148-496E-B47B-FAB2DAEF36C9}" type="presParOf" srcId="{DDB051A7-50C8-48FE-8B04-D04E3ABDEB11}" destId="{BBFC861B-30E5-4D5C-822B-1F8E9369675D}" srcOrd="1" destOrd="0" presId="urn:microsoft.com/office/officeart/2005/8/layout/orgChart1"/>
    <dgm:cxn modelId="{860217FD-72B1-4892-91DF-EC57DB79793E}" type="presParOf" srcId="{0FD4FEF5-6351-4246-8C5A-369BED57B387}" destId="{22030EC8-A88C-4242-843A-0DA86CFB2024}" srcOrd="1" destOrd="0" presId="urn:microsoft.com/office/officeart/2005/8/layout/orgChart1"/>
    <dgm:cxn modelId="{F9AD41DA-55B3-45E4-8A91-D21A2B03A460}" type="presParOf" srcId="{22030EC8-A88C-4242-843A-0DA86CFB2024}" destId="{34252783-16BD-4EE2-9C90-8DD5D568D663}" srcOrd="0" destOrd="0" presId="urn:microsoft.com/office/officeart/2005/8/layout/orgChart1"/>
    <dgm:cxn modelId="{325ADF36-C9FE-4412-846D-0A019F124DD4}" type="presParOf" srcId="{22030EC8-A88C-4242-843A-0DA86CFB2024}" destId="{9E95EC86-A013-4827-B7CE-5EF5E0116CC8}" srcOrd="1" destOrd="0" presId="urn:microsoft.com/office/officeart/2005/8/layout/orgChart1"/>
    <dgm:cxn modelId="{05BC14D1-4915-427A-8E72-E4365ED80BA6}" type="presParOf" srcId="{9E95EC86-A013-4827-B7CE-5EF5E0116CC8}" destId="{2687CE44-5E2A-401D-B0A5-AE4BAB5138F4}" srcOrd="0" destOrd="0" presId="urn:microsoft.com/office/officeart/2005/8/layout/orgChart1"/>
    <dgm:cxn modelId="{DF4061FA-3A78-4603-8D59-B120787197DD}" type="presParOf" srcId="{2687CE44-5E2A-401D-B0A5-AE4BAB5138F4}" destId="{959E7D6D-57AF-4E1D-887A-35CF5241C82D}" srcOrd="0" destOrd="0" presId="urn:microsoft.com/office/officeart/2005/8/layout/orgChart1"/>
    <dgm:cxn modelId="{325AF772-AAE7-4995-8309-7E85DE4C31D6}" type="presParOf" srcId="{2687CE44-5E2A-401D-B0A5-AE4BAB5138F4}" destId="{50D1BF4C-3819-4A1A-8384-B7E6F0852E24}" srcOrd="1" destOrd="0" presId="urn:microsoft.com/office/officeart/2005/8/layout/orgChart1"/>
    <dgm:cxn modelId="{871C70B8-258F-4732-B701-117975E539D8}" type="presParOf" srcId="{9E95EC86-A013-4827-B7CE-5EF5E0116CC8}" destId="{AC3727E4-2685-4437-A433-01A0AA220B23}" srcOrd="1" destOrd="0" presId="urn:microsoft.com/office/officeart/2005/8/layout/orgChart1"/>
    <dgm:cxn modelId="{83C0C0CB-85A7-4A0D-B1E2-B5431CA7850D}" type="presParOf" srcId="{9E95EC86-A013-4827-B7CE-5EF5E0116CC8}" destId="{D2CDEC72-CB9B-4E19-9519-219BE6DCE456}" srcOrd="2" destOrd="0" presId="urn:microsoft.com/office/officeart/2005/8/layout/orgChart1"/>
    <dgm:cxn modelId="{42127252-E1EE-4A95-91F5-ABB5277A848B}" type="presParOf" srcId="{22030EC8-A88C-4242-843A-0DA86CFB2024}" destId="{0A02199D-4CB4-4748-9F7A-191BE2A97297}" srcOrd="2" destOrd="0" presId="urn:microsoft.com/office/officeart/2005/8/layout/orgChart1"/>
    <dgm:cxn modelId="{5578B31A-BBD8-4930-A495-47EB70B6A260}" type="presParOf" srcId="{22030EC8-A88C-4242-843A-0DA86CFB2024}" destId="{DC2BEDA5-641F-4607-A8D2-3E259CA6FA43}" srcOrd="3" destOrd="0" presId="urn:microsoft.com/office/officeart/2005/8/layout/orgChart1"/>
    <dgm:cxn modelId="{E5334BC4-93E2-4CC6-9A83-5FB54D8DACF5}" type="presParOf" srcId="{DC2BEDA5-641F-4607-A8D2-3E259CA6FA43}" destId="{308A9045-F2D7-4015-8004-AD851427F15C}" srcOrd="0" destOrd="0" presId="urn:microsoft.com/office/officeart/2005/8/layout/orgChart1"/>
    <dgm:cxn modelId="{16EFA148-72B6-40DD-A644-92A80CC66DA3}" type="presParOf" srcId="{308A9045-F2D7-4015-8004-AD851427F15C}" destId="{761182D5-4CC9-4DF7-BAF6-2A009FC3D536}" srcOrd="0" destOrd="0" presId="urn:microsoft.com/office/officeart/2005/8/layout/orgChart1"/>
    <dgm:cxn modelId="{E01A355C-1620-46F2-B130-F5C645E9BF51}" type="presParOf" srcId="{308A9045-F2D7-4015-8004-AD851427F15C}" destId="{E4CEAF07-FCDC-47DD-BED4-66A040921791}" srcOrd="1" destOrd="0" presId="urn:microsoft.com/office/officeart/2005/8/layout/orgChart1"/>
    <dgm:cxn modelId="{E1B1D323-404C-4790-9624-41259D124285}" type="presParOf" srcId="{DC2BEDA5-641F-4607-A8D2-3E259CA6FA43}" destId="{B47E3400-683A-48E7-A3C5-60D956463938}" srcOrd="1" destOrd="0" presId="urn:microsoft.com/office/officeart/2005/8/layout/orgChart1"/>
    <dgm:cxn modelId="{13B70220-3103-4B53-8B0E-7394E5F6AAA7}" type="presParOf" srcId="{B47E3400-683A-48E7-A3C5-60D956463938}" destId="{7568E1EB-C7F2-4D3F-9FA7-20DD5EC6B634}" srcOrd="0" destOrd="0" presId="urn:microsoft.com/office/officeart/2005/8/layout/orgChart1"/>
    <dgm:cxn modelId="{E6908D9A-E53D-47FC-BAEF-8C05175B22E8}" type="presParOf" srcId="{B47E3400-683A-48E7-A3C5-60D956463938}" destId="{4F1EBBD2-748A-4B15-832D-222ACB83D69C}" srcOrd="1" destOrd="0" presId="urn:microsoft.com/office/officeart/2005/8/layout/orgChart1"/>
    <dgm:cxn modelId="{0EB37881-0DFA-4EE9-84ED-185CC04AED13}" type="presParOf" srcId="{4F1EBBD2-748A-4B15-832D-222ACB83D69C}" destId="{887E7B95-EA5F-4ECD-A59D-42A41C6EA181}" srcOrd="0" destOrd="0" presId="urn:microsoft.com/office/officeart/2005/8/layout/orgChart1"/>
    <dgm:cxn modelId="{708A3624-AECE-4830-A0CC-9B6E004411A1}" type="presParOf" srcId="{887E7B95-EA5F-4ECD-A59D-42A41C6EA181}" destId="{00D26A37-A80E-415C-9F9D-BE089A75AB7F}" srcOrd="0" destOrd="0" presId="urn:microsoft.com/office/officeart/2005/8/layout/orgChart1"/>
    <dgm:cxn modelId="{6B1EBF83-01FB-487A-941D-C10892D6CE3B}" type="presParOf" srcId="{887E7B95-EA5F-4ECD-A59D-42A41C6EA181}" destId="{88AC03EC-B320-46DE-9D97-033BACDC5199}" srcOrd="1" destOrd="0" presId="urn:microsoft.com/office/officeart/2005/8/layout/orgChart1"/>
    <dgm:cxn modelId="{E2BBE945-ED43-493D-A17F-7B1ADB539A35}" type="presParOf" srcId="{4F1EBBD2-748A-4B15-832D-222ACB83D69C}" destId="{F7C8E46A-D61C-419E-B89E-EE30A168F657}" srcOrd="1" destOrd="0" presId="urn:microsoft.com/office/officeart/2005/8/layout/orgChart1"/>
    <dgm:cxn modelId="{29E475DB-FE8C-425D-917F-6969C715F591}" type="presParOf" srcId="{4F1EBBD2-748A-4B15-832D-222ACB83D69C}" destId="{CD785CAE-4310-450D-A5F4-91D75F999ECD}" srcOrd="2" destOrd="0" presId="urn:microsoft.com/office/officeart/2005/8/layout/orgChart1"/>
    <dgm:cxn modelId="{11632AFA-AF68-4040-ABF3-A46184B191F4}" type="presParOf" srcId="{B47E3400-683A-48E7-A3C5-60D956463938}" destId="{D65E2862-4D7C-4BAE-9BE0-9E0031579222}" srcOrd="2" destOrd="0" presId="urn:microsoft.com/office/officeart/2005/8/layout/orgChart1"/>
    <dgm:cxn modelId="{35B66813-3714-4F3E-9D00-C2D42F2B172A}" type="presParOf" srcId="{B47E3400-683A-48E7-A3C5-60D956463938}" destId="{B08FEDE2-83D0-4432-8DC2-E31E99F636FE}" srcOrd="3" destOrd="0" presId="urn:microsoft.com/office/officeart/2005/8/layout/orgChart1"/>
    <dgm:cxn modelId="{3CD5E72D-F342-46F3-9A96-356F5C791250}" type="presParOf" srcId="{B08FEDE2-83D0-4432-8DC2-E31E99F636FE}" destId="{F212D63F-6723-4DD0-BAD8-DEC229DD1C52}" srcOrd="0" destOrd="0" presId="urn:microsoft.com/office/officeart/2005/8/layout/orgChart1"/>
    <dgm:cxn modelId="{5E7104E2-154A-4D8B-BE0C-4A466092A639}" type="presParOf" srcId="{F212D63F-6723-4DD0-BAD8-DEC229DD1C52}" destId="{D70484F5-1AE3-424E-AB3F-B2E25251C873}" srcOrd="0" destOrd="0" presId="urn:microsoft.com/office/officeart/2005/8/layout/orgChart1"/>
    <dgm:cxn modelId="{DEB6DC23-14A8-4057-BF49-80F06F2CCF5E}" type="presParOf" srcId="{F212D63F-6723-4DD0-BAD8-DEC229DD1C52}" destId="{3023F3FC-7994-4C48-9762-78E4C7F9680F}" srcOrd="1" destOrd="0" presId="urn:microsoft.com/office/officeart/2005/8/layout/orgChart1"/>
    <dgm:cxn modelId="{127842B4-575F-4B7F-B9C7-2C995628F060}" type="presParOf" srcId="{B08FEDE2-83D0-4432-8DC2-E31E99F636FE}" destId="{01AE22C1-965D-4165-B043-C83128FC3610}" srcOrd="1" destOrd="0" presId="urn:microsoft.com/office/officeart/2005/8/layout/orgChart1"/>
    <dgm:cxn modelId="{74E125B4-D253-426C-AF80-322A8FE4897C}" type="presParOf" srcId="{B08FEDE2-83D0-4432-8DC2-E31E99F636FE}" destId="{FDA7195F-80B4-43E9-B239-EEE14EB62D77}" srcOrd="2" destOrd="0" presId="urn:microsoft.com/office/officeart/2005/8/layout/orgChart1"/>
    <dgm:cxn modelId="{726412B4-C2BC-42D8-BA53-642C6414C2B5}" type="presParOf" srcId="{DC2BEDA5-641F-4607-A8D2-3E259CA6FA43}" destId="{1E97436E-57DB-4345-8B71-564B634D6721}" srcOrd="2" destOrd="0" presId="urn:microsoft.com/office/officeart/2005/8/layout/orgChart1"/>
    <dgm:cxn modelId="{98F7C9A0-4D77-480A-A83C-08F4BD7102A3}" type="presParOf" srcId="{0FD4FEF5-6351-4246-8C5A-369BED57B387}" destId="{712FBECF-CF85-4F29-B707-94C8A3CF05C6}" srcOrd="2" destOrd="0" presId="urn:microsoft.com/office/officeart/2005/8/layout/orgChart1"/>
    <dgm:cxn modelId="{4E2F6284-4A79-40F6-BADB-37E7BAB13855}" type="presParOf" srcId="{C0731E67-B024-42B5-8F32-7CCFAF6253DB}" destId="{F1668E79-0BCC-491B-8CDB-72ECAC4DEF4D}" srcOrd="2" destOrd="0" presId="urn:microsoft.com/office/officeart/2005/8/layout/orgChart1"/>
    <dgm:cxn modelId="{76996A46-16B2-42C0-9405-E3ED05A26BBE}" type="presParOf" srcId="{C0731E67-B024-42B5-8F32-7CCFAF6253DB}" destId="{2A87A87E-CEC5-4873-8C5E-D3E52E2AA3E1}" srcOrd="3" destOrd="0" presId="urn:microsoft.com/office/officeart/2005/8/layout/orgChart1"/>
    <dgm:cxn modelId="{0754C528-9B76-428D-B7C7-E129D921B6DC}" type="presParOf" srcId="{2A87A87E-CEC5-4873-8C5E-D3E52E2AA3E1}" destId="{E9ED21DC-1589-480C-A7F5-8DD95A3FADC6}" srcOrd="0" destOrd="0" presId="urn:microsoft.com/office/officeart/2005/8/layout/orgChart1"/>
    <dgm:cxn modelId="{EF0531FC-A29A-4819-8D72-1FC74A5E0CB7}" type="presParOf" srcId="{E9ED21DC-1589-480C-A7F5-8DD95A3FADC6}" destId="{A32787B4-89D1-43FB-84AB-F5E695572A4E}" srcOrd="0" destOrd="0" presId="urn:microsoft.com/office/officeart/2005/8/layout/orgChart1"/>
    <dgm:cxn modelId="{B83DE47E-7290-400F-B498-170695B46140}" type="presParOf" srcId="{E9ED21DC-1589-480C-A7F5-8DD95A3FADC6}" destId="{D663B62A-10FB-453E-ABCD-9DE068529453}" srcOrd="1" destOrd="0" presId="urn:microsoft.com/office/officeart/2005/8/layout/orgChart1"/>
    <dgm:cxn modelId="{ADACAAB8-B76F-4DDE-9019-98397A0AB38A}" type="presParOf" srcId="{2A87A87E-CEC5-4873-8C5E-D3E52E2AA3E1}" destId="{E9AAFB2E-1FAB-406E-BCD6-74A678E30513}" srcOrd="1" destOrd="0" presId="urn:microsoft.com/office/officeart/2005/8/layout/orgChart1"/>
    <dgm:cxn modelId="{0E1E43A8-96EB-4F60-9D5A-837C5C914A1F}" type="presParOf" srcId="{E9AAFB2E-1FAB-406E-BCD6-74A678E30513}" destId="{E643AFAC-263E-46A8-A271-7E5DF95035C0}" srcOrd="0" destOrd="0" presId="urn:microsoft.com/office/officeart/2005/8/layout/orgChart1"/>
    <dgm:cxn modelId="{D159D179-FB70-4E70-8D08-86B81F381B61}" type="presParOf" srcId="{E9AAFB2E-1FAB-406E-BCD6-74A678E30513}" destId="{E27762F6-9CBC-45C3-B6E4-A6E35D08F947}" srcOrd="1" destOrd="0" presId="urn:microsoft.com/office/officeart/2005/8/layout/orgChart1"/>
    <dgm:cxn modelId="{84237C7A-32CF-4DD2-954B-813F5112544B}" type="presParOf" srcId="{E27762F6-9CBC-45C3-B6E4-A6E35D08F947}" destId="{2B7A6456-D806-4D55-A90B-9810EB269518}" srcOrd="0" destOrd="0" presId="urn:microsoft.com/office/officeart/2005/8/layout/orgChart1"/>
    <dgm:cxn modelId="{9DD3AF0B-9E74-4482-A2DF-3003FB36F58B}" type="presParOf" srcId="{2B7A6456-D806-4D55-A90B-9810EB269518}" destId="{4D85AB23-D6AA-4426-81FA-B620B51B2B5C}" srcOrd="0" destOrd="0" presId="urn:microsoft.com/office/officeart/2005/8/layout/orgChart1"/>
    <dgm:cxn modelId="{D3A35D5E-7893-4BAA-8454-E16B78F45623}" type="presParOf" srcId="{2B7A6456-D806-4D55-A90B-9810EB269518}" destId="{00B93D5C-7980-4D7B-90DC-E9225D8D0E2A}" srcOrd="1" destOrd="0" presId="urn:microsoft.com/office/officeart/2005/8/layout/orgChart1"/>
    <dgm:cxn modelId="{831116B3-966F-4DB6-9B32-84A33D9483A5}" type="presParOf" srcId="{E27762F6-9CBC-45C3-B6E4-A6E35D08F947}" destId="{88C1B3F1-A589-419B-98A2-D36283EEF45B}" srcOrd="1" destOrd="0" presId="urn:microsoft.com/office/officeart/2005/8/layout/orgChart1"/>
    <dgm:cxn modelId="{E9CA4E01-4F82-403D-96CB-FB72FF0205E7}" type="presParOf" srcId="{E27762F6-9CBC-45C3-B6E4-A6E35D08F947}" destId="{90CF2FA5-B10C-4718-9204-087D3203F825}" srcOrd="2" destOrd="0" presId="urn:microsoft.com/office/officeart/2005/8/layout/orgChart1"/>
    <dgm:cxn modelId="{7947AF01-5C46-4CC3-8897-7B2AD514A408}" type="presParOf" srcId="{E9AAFB2E-1FAB-406E-BCD6-74A678E30513}" destId="{0FD8421C-9692-433F-B71F-D40949699BFB}" srcOrd="2" destOrd="0" presId="urn:microsoft.com/office/officeart/2005/8/layout/orgChart1"/>
    <dgm:cxn modelId="{D56E0D67-01CC-4578-BC3A-CAAA9B423D74}" type="presParOf" srcId="{E9AAFB2E-1FAB-406E-BCD6-74A678E30513}" destId="{5E2AE5AD-43E8-4A90-B651-108F06439D75}" srcOrd="3" destOrd="0" presId="urn:microsoft.com/office/officeart/2005/8/layout/orgChart1"/>
    <dgm:cxn modelId="{79239219-5123-4B2E-A347-870FE47502F8}" type="presParOf" srcId="{5E2AE5AD-43E8-4A90-B651-108F06439D75}" destId="{4F1E9527-7810-4874-B72E-D838176115FE}" srcOrd="0" destOrd="0" presId="urn:microsoft.com/office/officeart/2005/8/layout/orgChart1"/>
    <dgm:cxn modelId="{93693DD3-B61B-4AF6-B987-4CB8D5B0A8FF}" type="presParOf" srcId="{4F1E9527-7810-4874-B72E-D838176115FE}" destId="{56A18EC6-7EE3-49ED-BA49-A42A51DD7CA4}" srcOrd="0" destOrd="0" presId="urn:microsoft.com/office/officeart/2005/8/layout/orgChart1"/>
    <dgm:cxn modelId="{97CC0744-5717-41EC-8E3A-3B8021BB3333}" type="presParOf" srcId="{4F1E9527-7810-4874-B72E-D838176115FE}" destId="{680110CA-A925-457B-9CCA-0CB14D38D9BC}" srcOrd="1" destOrd="0" presId="urn:microsoft.com/office/officeart/2005/8/layout/orgChart1"/>
    <dgm:cxn modelId="{6DF8A2A2-A15E-4F96-ADB5-5EFBA3D9534D}" type="presParOf" srcId="{5E2AE5AD-43E8-4A90-B651-108F06439D75}" destId="{9D29B674-16B4-4881-A853-099EB6A00D7C}" srcOrd="1" destOrd="0" presId="urn:microsoft.com/office/officeart/2005/8/layout/orgChart1"/>
    <dgm:cxn modelId="{1E7B1BC5-1B1E-4950-8BC4-578892FB1723}" type="presParOf" srcId="{5E2AE5AD-43E8-4A90-B651-108F06439D75}" destId="{C79E7055-84D8-434D-B1E1-91B5AFA4F37F}" srcOrd="2" destOrd="0" presId="urn:microsoft.com/office/officeart/2005/8/layout/orgChart1"/>
    <dgm:cxn modelId="{0C972CFE-7FFA-4148-8810-E7BB64BFDC38}" type="presParOf" srcId="{E9AAFB2E-1FAB-406E-BCD6-74A678E30513}" destId="{C56F93F4-8BA4-4ACF-AB42-E1689FDF0676}" srcOrd="4" destOrd="0" presId="urn:microsoft.com/office/officeart/2005/8/layout/orgChart1"/>
    <dgm:cxn modelId="{B56C8915-FA64-4725-AAE4-089B5ACC91B4}" type="presParOf" srcId="{E9AAFB2E-1FAB-406E-BCD6-74A678E30513}" destId="{AB952EB1-C53C-4F44-A544-681FD29F3CFE}" srcOrd="5" destOrd="0" presId="urn:microsoft.com/office/officeart/2005/8/layout/orgChart1"/>
    <dgm:cxn modelId="{D8F11E7C-788F-4F5B-A52B-BEA16D47AC0F}" type="presParOf" srcId="{AB952EB1-C53C-4F44-A544-681FD29F3CFE}" destId="{D691CAF8-A9E0-4E0E-AFCF-98821656C99D}" srcOrd="0" destOrd="0" presId="urn:microsoft.com/office/officeart/2005/8/layout/orgChart1"/>
    <dgm:cxn modelId="{4B8494FB-4E59-4E82-AF6D-E5F3D2473D26}" type="presParOf" srcId="{D691CAF8-A9E0-4E0E-AFCF-98821656C99D}" destId="{BEC40D7A-6437-4817-97F5-A7C260883171}" srcOrd="0" destOrd="0" presId="urn:microsoft.com/office/officeart/2005/8/layout/orgChart1"/>
    <dgm:cxn modelId="{A6BBCBBF-10FD-4F8F-8774-4CE801B3921B}" type="presParOf" srcId="{D691CAF8-A9E0-4E0E-AFCF-98821656C99D}" destId="{A4F565F9-F1EB-4992-8DE0-419AC1FBB1B1}" srcOrd="1" destOrd="0" presId="urn:microsoft.com/office/officeart/2005/8/layout/orgChart1"/>
    <dgm:cxn modelId="{64ADCBF0-F83A-48D5-8950-A32641F7F8FD}" type="presParOf" srcId="{AB952EB1-C53C-4F44-A544-681FD29F3CFE}" destId="{73F1FA69-2258-4E7D-8966-01A9036B78DF}" srcOrd="1" destOrd="0" presId="urn:microsoft.com/office/officeart/2005/8/layout/orgChart1"/>
    <dgm:cxn modelId="{033E39FD-0B37-4885-874A-9D7A7E26130C}" type="presParOf" srcId="{AB952EB1-C53C-4F44-A544-681FD29F3CFE}" destId="{BB57589B-B69E-41A4-8DE9-A6545FEF8FBA}" srcOrd="2" destOrd="0" presId="urn:microsoft.com/office/officeart/2005/8/layout/orgChart1"/>
    <dgm:cxn modelId="{4CF61E84-1020-4EDC-89D1-C746CF2FF54E}" type="presParOf" srcId="{E9AAFB2E-1FAB-406E-BCD6-74A678E30513}" destId="{C3E592CB-729A-4911-BF5C-A5C1EE7B6C80}" srcOrd="6" destOrd="0" presId="urn:microsoft.com/office/officeart/2005/8/layout/orgChart1"/>
    <dgm:cxn modelId="{A957075C-1494-48D5-B3FE-A62664C197BD}" type="presParOf" srcId="{E9AAFB2E-1FAB-406E-BCD6-74A678E30513}" destId="{A88CBED8-809A-483A-AA53-7B48B3527E59}" srcOrd="7" destOrd="0" presId="urn:microsoft.com/office/officeart/2005/8/layout/orgChart1"/>
    <dgm:cxn modelId="{2A0926AA-F304-413E-B142-855F3CE6DCD2}" type="presParOf" srcId="{A88CBED8-809A-483A-AA53-7B48B3527E59}" destId="{D90D7944-305D-44E7-8562-BD7BEA788016}" srcOrd="0" destOrd="0" presId="urn:microsoft.com/office/officeart/2005/8/layout/orgChart1"/>
    <dgm:cxn modelId="{73D76388-7CC9-4C93-9C8F-CC6225754229}" type="presParOf" srcId="{D90D7944-305D-44E7-8562-BD7BEA788016}" destId="{D9BE267D-D303-496F-A9AF-53C26724DFEE}" srcOrd="0" destOrd="0" presId="urn:microsoft.com/office/officeart/2005/8/layout/orgChart1"/>
    <dgm:cxn modelId="{71CD139E-6EA4-476E-85C4-2FDF871BD27A}" type="presParOf" srcId="{D90D7944-305D-44E7-8562-BD7BEA788016}" destId="{26063B06-AAAD-4A03-8D2A-39333F1DE6BC}" srcOrd="1" destOrd="0" presId="urn:microsoft.com/office/officeart/2005/8/layout/orgChart1"/>
    <dgm:cxn modelId="{5C798449-BA4D-4599-A3E6-B72D942403F7}" type="presParOf" srcId="{A88CBED8-809A-483A-AA53-7B48B3527E59}" destId="{8343DDFD-D322-4FCF-BA48-9B1E2D2D840F}" srcOrd="1" destOrd="0" presId="urn:microsoft.com/office/officeart/2005/8/layout/orgChart1"/>
    <dgm:cxn modelId="{2755440E-D615-43CB-ADA8-31942236FC3D}" type="presParOf" srcId="{A88CBED8-809A-483A-AA53-7B48B3527E59}" destId="{23A17543-99E1-427A-9269-B1B2F502BD59}" srcOrd="2" destOrd="0" presId="urn:microsoft.com/office/officeart/2005/8/layout/orgChart1"/>
    <dgm:cxn modelId="{C8603D7F-BECD-45E5-8812-B089C269A653}" type="presParOf" srcId="{2A87A87E-CEC5-4873-8C5E-D3E52E2AA3E1}" destId="{C02DA9C3-3484-478C-80E6-9639FC81E462}" srcOrd="2" destOrd="0" presId="urn:microsoft.com/office/officeart/2005/8/layout/orgChart1"/>
    <dgm:cxn modelId="{DDB29EB0-5E6A-4183-B37A-E9B804953CBE}" type="presParOf" srcId="{C0731E67-B024-42B5-8F32-7CCFAF6253DB}" destId="{9FB9B2B6-D5DE-466D-A45D-BA4E22ADBE71}" srcOrd="4" destOrd="0" presId="urn:microsoft.com/office/officeart/2005/8/layout/orgChart1"/>
    <dgm:cxn modelId="{CFACCF50-B51A-48AB-B1A5-D78474C2FB16}" type="presParOf" srcId="{C0731E67-B024-42B5-8F32-7CCFAF6253DB}" destId="{11A2BA3B-B261-4BE0-B090-BE5FD7B9AD3B}" srcOrd="5" destOrd="0" presId="urn:microsoft.com/office/officeart/2005/8/layout/orgChart1"/>
    <dgm:cxn modelId="{5F96D972-8D26-408C-95D1-709AA89A9EA5}" type="presParOf" srcId="{11A2BA3B-B261-4BE0-B090-BE5FD7B9AD3B}" destId="{69F234E8-D2AC-4D45-8E55-20A5C23203EA}" srcOrd="0" destOrd="0" presId="urn:microsoft.com/office/officeart/2005/8/layout/orgChart1"/>
    <dgm:cxn modelId="{DE5886E4-30EC-4D56-BE65-6431944C55B7}" type="presParOf" srcId="{69F234E8-D2AC-4D45-8E55-20A5C23203EA}" destId="{307885D7-CB60-49B7-9012-2FDD4D031056}" srcOrd="0" destOrd="0" presId="urn:microsoft.com/office/officeart/2005/8/layout/orgChart1"/>
    <dgm:cxn modelId="{E9A51C3E-F67A-45BA-9A5B-22181E600679}" type="presParOf" srcId="{69F234E8-D2AC-4D45-8E55-20A5C23203EA}" destId="{101EDD59-3E0B-4A90-AE28-A9D465BF52D8}" srcOrd="1" destOrd="0" presId="urn:microsoft.com/office/officeart/2005/8/layout/orgChart1"/>
    <dgm:cxn modelId="{64FC5543-85CE-4A6F-930E-B15BCBD60631}" type="presParOf" srcId="{11A2BA3B-B261-4BE0-B090-BE5FD7B9AD3B}" destId="{97A063BD-631E-4817-8F57-6BA46446256A}" srcOrd="1" destOrd="0" presId="urn:microsoft.com/office/officeart/2005/8/layout/orgChart1"/>
    <dgm:cxn modelId="{2BAD187B-76AF-4231-A7BC-AA99A599445A}" type="presParOf" srcId="{97A063BD-631E-4817-8F57-6BA46446256A}" destId="{07B05A11-42B0-4DED-A714-52ABC716707B}" srcOrd="0" destOrd="0" presId="urn:microsoft.com/office/officeart/2005/8/layout/orgChart1"/>
    <dgm:cxn modelId="{46D16D5F-FA35-40D1-A2E4-4FD46356F0C2}" type="presParOf" srcId="{97A063BD-631E-4817-8F57-6BA46446256A}" destId="{DC962CEF-941A-4475-B88C-5DF93F09EA54}" srcOrd="1" destOrd="0" presId="urn:microsoft.com/office/officeart/2005/8/layout/orgChart1"/>
    <dgm:cxn modelId="{AB87D32E-7EF6-490C-A42B-E7D2EDAA3A10}" type="presParOf" srcId="{DC962CEF-941A-4475-B88C-5DF93F09EA54}" destId="{4AA7F916-812F-4DED-BF92-AD65375EBA03}" srcOrd="0" destOrd="0" presId="urn:microsoft.com/office/officeart/2005/8/layout/orgChart1"/>
    <dgm:cxn modelId="{C57B82D1-5683-40FC-AF40-E6D91E51B87E}" type="presParOf" srcId="{4AA7F916-812F-4DED-BF92-AD65375EBA03}" destId="{01E9A586-FE81-4C79-8017-6214E71A3F93}" srcOrd="0" destOrd="0" presId="urn:microsoft.com/office/officeart/2005/8/layout/orgChart1"/>
    <dgm:cxn modelId="{C3F486C7-FE90-4456-B3DC-3C8BB2648BA4}" type="presParOf" srcId="{4AA7F916-812F-4DED-BF92-AD65375EBA03}" destId="{15981221-F77C-4F58-A378-0E7255CB3C7F}" srcOrd="1" destOrd="0" presId="urn:microsoft.com/office/officeart/2005/8/layout/orgChart1"/>
    <dgm:cxn modelId="{5E36EA27-69B7-4F31-8873-5482980AD779}" type="presParOf" srcId="{DC962CEF-941A-4475-B88C-5DF93F09EA54}" destId="{3D5353D0-5FC1-42EE-AFF0-3DF8EDEE7E9B}" srcOrd="1" destOrd="0" presId="urn:microsoft.com/office/officeart/2005/8/layout/orgChart1"/>
    <dgm:cxn modelId="{8B6A6CF9-07BA-4AA1-8632-604CE64864CE}" type="presParOf" srcId="{DC962CEF-941A-4475-B88C-5DF93F09EA54}" destId="{6A4D92D7-D695-48C0-8761-A51C6383E17A}" srcOrd="2" destOrd="0" presId="urn:microsoft.com/office/officeart/2005/8/layout/orgChart1"/>
    <dgm:cxn modelId="{19B6F054-9673-4AC0-A7BD-3D113932D7D9}" type="presParOf" srcId="{11A2BA3B-B261-4BE0-B090-BE5FD7B9AD3B}" destId="{79345B37-345B-44D6-8D99-B5B51C2D4B54}" srcOrd="2" destOrd="0" presId="urn:microsoft.com/office/officeart/2005/8/layout/orgChart1"/>
    <dgm:cxn modelId="{76782E19-55DE-42F8-9CDF-0804F07DC37D}" type="presParOf" srcId="{C0731E67-B024-42B5-8F32-7CCFAF6253DB}" destId="{BADFC2C7-20E7-485D-B009-A1D29369554D}" srcOrd="6" destOrd="0" presId="urn:microsoft.com/office/officeart/2005/8/layout/orgChart1"/>
    <dgm:cxn modelId="{D2DE6158-E8E0-45B2-B3FC-74C7B36E062C}" type="presParOf" srcId="{C0731E67-B024-42B5-8F32-7CCFAF6253DB}" destId="{AC0CDD32-798F-49F0-BB41-E02E2C03D5E1}" srcOrd="7" destOrd="0" presId="urn:microsoft.com/office/officeart/2005/8/layout/orgChart1"/>
    <dgm:cxn modelId="{1599C314-E572-4478-8123-7CE84C4DEBAD}" type="presParOf" srcId="{AC0CDD32-798F-49F0-BB41-E02E2C03D5E1}" destId="{D3D17CDC-6C0B-408F-AF69-DB7516CD3D71}" srcOrd="0" destOrd="0" presId="urn:microsoft.com/office/officeart/2005/8/layout/orgChart1"/>
    <dgm:cxn modelId="{B102DB1C-2642-4F34-A660-4B5C0109EAAA}" type="presParOf" srcId="{D3D17CDC-6C0B-408F-AF69-DB7516CD3D71}" destId="{C215D244-301D-439C-8AC1-52BEA7BF2B36}" srcOrd="0" destOrd="0" presId="urn:microsoft.com/office/officeart/2005/8/layout/orgChart1"/>
    <dgm:cxn modelId="{E26EE191-0CFD-4708-9636-621964DD14BA}" type="presParOf" srcId="{D3D17CDC-6C0B-408F-AF69-DB7516CD3D71}" destId="{2D7B0103-151B-41C7-AC0C-B42462F56C5F}" srcOrd="1" destOrd="0" presId="urn:microsoft.com/office/officeart/2005/8/layout/orgChart1"/>
    <dgm:cxn modelId="{2637113D-9E85-4886-A7CA-93B05BD24FC1}" type="presParOf" srcId="{AC0CDD32-798F-49F0-BB41-E02E2C03D5E1}" destId="{C944978F-2DD1-4AC2-868A-11B4A93A7C7E}" srcOrd="1" destOrd="0" presId="urn:microsoft.com/office/officeart/2005/8/layout/orgChart1"/>
    <dgm:cxn modelId="{4D969DD3-6F01-421C-AC84-B918977403FE}" type="presParOf" srcId="{C944978F-2DD1-4AC2-868A-11B4A93A7C7E}" destId="{4B2EA15B-DE55-4147-BF3B-170AA36246A7}" srcOrd="0" destOrd="0" presId="urn:microsoft.com/office/officeart/2005/8/layout/orgChart1"/>
    <dgm:cxn modelId="{75B09CED-9C9E-4871-A632-9BB9D6B8949D}" type="presParOf" srcId="{C944978F-2DD1-4AC2-868A-11B4A93A7C7E}" destId="{6CDE7A12-916D-4596-BED7-E1594B1EDECE}" srcOrd="1" destOrd="0" presId="urn:microsoft.com/office/officeart/2005/8/layout/orgChart1"/>
    <dgm:cxn modelId="{BC068FE3-DD77-4302-B843-5D320FBAFC68}" type="presParOf" srcId="{6CDE7A12-916D-4596-BED7-E1594B1EDECE}" destId="{6FAC917D-A63E-4C11-9EC4-E92F98C52B06}" srcOrd="0" destOrd="0" presId="urn:microsoft.com/office/officeart/2005/8/layout/orgChart1"/>
    <dgm:cxn modelId="{99F73FD5-99EB-4AD8-AF6A-C35E23145A69}" type="presParOf" srcId="{6FAC917D-A63E-4C11-9EC4-E92F98C52B06}" destId="{90DF15D6-B841-46BF-94FE-8F98B34F6DCE}" srcOrd="0" destOrd="0" presId="urn:microsoft.com/office/officeart/2005/8/layout/orgChart1"/>
    <dgm:cxn modelId="{C233CD9F-369F-42E3-A63A-144BE4221366}" type="presParOf" srcId="{6FAC917D-A63E-4C11-9EC4-E92F98C52B06}" destId="{62DAF303-99B9-46E0-A6C9-9AADC2E6E57F}" srcOrd="1" destOrd="0" presId="urn:microsoft.com/office/officeart/2005/8/layout/orgChart1"/>
    <dgm:cxn modelId="{31164855-ADB3-4EFD-B939-586031309E8D}" type="presParOf" srcId="{6CDE7A12-916D-4596-BED7-E1594B1EDECE}" destId="{876F78A0-0A62-4AA6-8755-2CBA81046D08}" srcOrd="1" destOrd="0" presId="urn:microsoft.com/office/officeart/2005/8/layout/orgChart1"/>
    <dgm:cxn modelId="{1964DC9B-07C1-498D-8F3E-246541A117D7}" type="presParOf" srcId="{6CDE7A12-916D-4596-BED7-E1594B1EDECE}" destId="{2ADA38EF-956E-4C4B-9106-42F6242B7B00}" srcOrd="2" destOrd="0" presId="urn:microsoft.com/office/officeart/2005/8/layout/orgChart1"/>
    <dgm:cxn modelId="{1DF97D66-588D-49A5-85FA-6B1E06A4F539}" type="presParOf" srcId="{C944978F-2DD1-4AC2-868A-11B4A93A7C7E}" destId="{4C83F565-8704-4B9C-81F3-E72397740C8D}" srcOrd="2" destOrd="0" presId="urn:microsoft.com/office/officeart/2005/8/layout/orgChart1"/>
    <dgm:cxn modelId="{225F9F13-FE9A-4CC8-A7F7-EB5E1285172A}" type="presParOf" srcId="{C944978F-2DD1-4AC2-868A-11B4A93A7C7E}" destId="{F87B4293-DC43-456D-A0BF-42E8300D8177}" srcOrd="3" destOrd="0" presId="urn:microsoft.com/office/officeart/2005/8/layout/orgChart1"/>
    <dgm:cxn modelId="{BB6D4F35-A1D2-43C0-85D2-A13B56A9946F}" type="presParOf" srcId="{F87B4293-DC43-456D-A0BF-42E8300D8177}" destId="{C86743B0-4EA1-4A50-BCF6-0C974172E517}" srcOrd="0" destOrd="0" presId="urn:microsoft.com/office/officeart/2005/8/layout/orgChart1"/>
    <dgm:cxn modelId="{276A4BEF-A478-43D1-92D2-A14E3A29C84F}" type="presParOf" srcId="{C86743B0-4EA1-4A50-BCF6-0C974172E517}" destId="{F6554107-778B-4FEB-A5B5-1B7BDB5F3A8A}" srcOrd="0" destOrd="0" presId="urn:microsoft.com/office/officeart/2005/8/layout/orgChart1"/>
    <dgm:cxn modelId="{C06B8786-8D7E-4969-86C8-0E9B17B8E1D3}" type="presParOf" srcId="{C86743B0-4EA1-4A50-BCF6-0C974172E517}" destId="{CD6DA050-5B6B-4C51-8853-AF5D3B9EAFCC}" srcOrd="1" destOrd="0" presId="urn:microsoft.com/office/officeart/2005/8/layout/orgChart1"/>
    <dgm:cxn modelId="{71BB4A40-CC3D-426C-8864-CC82208442EC}" type="presParOf" srcId="{F87B4293-DC43-456D-A0BF-42E8300D8177}" destId="{4D2582D9-0FBE-40DE-92A1-C6EAE89ED423}" srcOrd="1" destOrd="0" presId="urn:microsoft.com/office/officeart/2005/8/layout/orgChart1"/>
    <dgm:cxn modelId="{5B166140-FCFC-4FBD-B059-00723DCD5970}" type="presParOf" srcId="{F87B4293-DC43-456D-A0BF-42E8300D8177}" destId="{FF840FC4-7E3D-479F-A85B-7D45C5C3CFFD}" srcOrd="2" destOrd="0" presId="urn:microsoft.com/office/officeart/2005/8/layout/orgChart1"/>
    <dgm:cxn modelId="{D7546F96-2DB2-4EF7-8E44-C23EFA3EECD3}" type="presParOf" srcId="{C944978F-2DD1-4AC2-868A-11B4A93A7C7E}" destId="{BE5EBF82-72A5-4572-B7E0-558B548015CC}" srcOrd="4" destOrd="0" presId="urn:microsoft.com/office/officeart/2005/8/layout/orgChart1"/>
    <dgm:cxn modelId="{9E71E406-48A4-4BD5-8742-F18ACDB0E47E}" type="presParOf" srcId="{C944978F-2DD1-4AC2-868A-11B4A93A7C7E}" destId="{B75EA4FC-6D78-4764-9708-D5AE29AA0EC0}" srcOrd="5" destOrd="0" presId="urn:microsoft.com/office/officeart/2005/8/layout/orgChart1"/>
    <dgm:cxn modelId="{600B5C0C-683F-4857-BAD7-3FD84B6C62D3}" type="presParOf" srcId="{B75EA4FC-6D78-4764-9708-D5AE29AA0EC0}" destId="{F3732F89-18C4-474A-A5E6-E72BBF0FD2F0}" srcOrd="0" destOrd="0" presId="urn:microsoft.com/office/officeart/2005/8/layout/orgChart1"/>
    <dgm:cxn modelId="{018C5E7D-C264-407B-AB07-8CCBBF714F4A}" type="presParOf" srcId="{F3732F89-18C4-474A-A5E6-E72BBF0FD2F0}" destId="{BF9F72CD-D1D5-42ED-A9D9-C6B3B7E5C313}" srcOrd="0" destOrd="0" presId="urn:microsoft.com/office/officeart/2005/8/layout/orgChart1"/>
    <dgm:cxn modelId="{AF9A65CB-E185-4AEA-9E18-A8B052E53526}" type="presParOf" srcId="{F3732F89-18C4-474A-A5E6-E72BBF0FD2F0}" destId="{0CF0BE02-8C60-45CC-A76B-C37687B6EE69}" srcOrd="1" destOrd="0" presId="urn:microsoft.com/office/officeart/2005/8/layout/orgChart1"/>
    <dgm:cxn modelId="{02FD8BBA-0200-4648-8029-1099472CD8FB}" type="presParOf" srcId="{B75EA4FC-6D78-4764-9708-D5AE29AA0EC0}" destId="{93B3A538-D009-4A44-9D73-74B68642F821}" srcOrd="1" destOrd="0" presId="urn:microsoft.com/office/officeart/2005/8/layout/orgChart1"/>
    <dgm:cxn modelId="{E9E88B7A-F2BA-4D3E-84BC-8DD6D7EA0644}" type="presParOf" srcId="{B75EA4FC-6D78-4764-9708-D5AE29AA0EC0}" destId="{CD4525C8-079B-4977-831E-77CB710207E6}" srcOrd="2" destOrd="0" presId="urn:microsoft.com/office/officeart/2005/8/layout/orgChart1"/>
    <dgm:cxn modelId="{55A87D4C-6DFF-426E-BD66-B94D4CE9B820}" type="presParOf" srcId="{AC0CDD32-798F-49F0-BB41-E02E2C03D5E1}" destId="{0AF7B2EB-E606-49E0-8617-1412813EA29C}" srcOrd="2" destOrd="0" presId="urn:microsoft.com/office/officeart/2005/8/layout/orgChart1"/>
    <dgm:cxn modelId="{56AFCB02-4B26-4692-83C3-DE2CCB372CA1}" type="presParOf" srcId="{C0731E67-B024-42B5-8F32-7CCFAF6253DB}" destId="{2AC50B6A-2FB4-4BA8-A64E-9BB87CC601E4}" srcOrd="8" destOrd="0" presId="urn:microsoft.com/office/officeart/2005/8/layout/orgChart1"/>
    <dgm:cxn modelId="{6F103996-B773-44F9-8D39-6C006CDC428E}" type="presParOf" srcId="{C0731E67-B024-42B5-8F32-7CCFAF6253DB}" destId="{E59722F2-05D9-4CCB-BAA1-375744AE5E59}" srcOrd="9" destOrd="0" presId="urn:microsoft.com/office/officeart/2005/8/layout/orgChart1"/>
    <dgm:cxn modelId="{CAE54CF1-51A9-4A32-9091-D3E10D2ABAC6}" type="presParOf" srcId="{E59722F2-05D9-4CCB-BAA1-375744AE5E59}" destId="{B014CC32-9B7B-4BCA-BE1F-8301AF51F715}" srcOrd="0" destOrd="0" presId="urn:microsoft.com/office/officeart/2005/8/layout/orgChart1"/>
    <dgm:cxn modelId="{0E88696A-9FE9-4415-BB44-63AF674894B0}" type="presParOf" srcId="{B014CC32-9B7B-4BCA-BE1F-8301AF51F715}" destId="{C14856EF-1BCC-4964-AFC8-0A6EE24B73FF}" srcOrd="0" destOrd="0" presId="urn:microsoft.com/office/officeart/2005/8/layout/orgChart1"/>
    <dgm:cxn modelId="{6CA4CCB6-ABF2-49D3-9B1D-92FB63A381D7}" type="presParOf" srcId="{B014CC32-9B7B-4BCA-BE1F-8301AF51F715}" destId="{50347F59-F0A3-4ED6-9956-C6EEAE6DFB7D}" srcOrd="1" destOrd="0" presId="urn:microsoft.com/office/officeart/2005/8/layout/orgChart1"/>
    <dgm:cxn modelId="{E6A6BA74-CCAE-4C0E-B473-638131F7FF58}" type="presParOf" srcId="{E59722F2-05D9-4CCB-BAA1-375744AE5E59}" destId="{020AC36C-25CA-4850-B43A-F3347160C4A5}" srcOrd="1" destOrd="0" presId="urn:microsoft.com/office/officeart/2005/8/layout/orgChart1"/>
    <dgm:cxn modelId="{96C90514-07DC-4D31-B15B-96EAC5DD276C}" type="presParOf" srcId="{020AC36C-25CA-4850-B43A-F3347160C4A5}" destId="{A116EC27-66F0-4CB3-B5CD-391073832A5B}" srcOrd="0" destOrd="0" presId="urn:microsoft.com/office/officeart/2005/8/layout/orgChart1"/>
    <dgm:cxn modelId="{51A61067-EC44-49B1-BECC-2B2653F758BF}" type="presParOf" srcId="{020AC36C-25CA-4850-B43A-F3347160C4A5}" destId="{CDDF8078-1BBF-4CB0-AFA0-A4AE8A24EE00}" srcOrd="1" destOrd="0" presId="urn:microsoft.com/office/officeart/2005/8/layout/orgChart1"/>
    <dgm:cxn modelId="{93C09140-B1D8-459E-8351-D5CCB2103595}" type="presParOf" srcId="{CDDF8078-1BBF-4CB0-AFA0-A4AE8A24EE00}" destId="{87E04B8A-FF06-4679-B4FA-939BEA51D9B8}" srcOrd="0" destOrd="0" presId="urn:microsoft.com/office/officeart/2005/8/layout/orgChart1"/>
    <dgm:cxn modelId="{EF43033A-79C6-4D63-A12C-6F44CB56F147}" type="presParOf" srcId="{87E04B8A-FF06-4679-B4FA-939BEA51D9B8}" destId="{C4BBFB20-94D6-4C34-9B6A-2F2B37F3D719}" srcOrd="0" destOrd="0" presId="urn:microsoft.com/office/officeart/2005/8/layout/orgChart1"/>
    <dgm:cxn modelId="{B1120235-EC9A-4C87-AA04-4269C1C30921}" type="presParOf" srcId="{87E04B8A-FF06-4679-B4FA-939BEA51D9B8}" destId="{CF121716-9228-4E87-8D8C-C9FD5E309E84}" srcOrd="1" destOrd="0" presId="urn:microsoft.com/office/officeart/2005/8/layout/orgChart1"/>
    <dgm:cxn modelId="{1270E778-DF1C-41FF-99F7-4220129E17C2}" type="presParOf" srcId="{CDDF8078-1BBF-4CB0-AFA0-A4AE8A24EE00}" destId="{D2C906B8-4A33-42DA-8D25-C5589E14F6BD}" srcOrd="1" destOrd="0" presId="urn:microsoft.com/office/officeart/2005/8/layout/orgChart1"/>
    <dgm:cxn modelId="{C8C1EC3B-C199-46B3-BE69-1F79D2D7BA19}" type="presParOf" srcId="{CDDF8078-1BBF-4CB0-AFA0-A4AE8A24EE00}" destId="{85302D2C-1324-4AD3-A387-9154687627A0}" srcOrd="2" destOrd="0" presId="urn:microsoft.com/office/officeart/2005/8/layout/orgChart1"/>
    <dgm:cxn modelId="{91EA1A15-70A2-44F4-AEC7-B99A6F05905C}" type="presParOf" srcId="{E59722F2-05D9-4CCB-BAA1-375744AE5E59}" destId="{8244AEC7-E15C-4193-8518-6BFA7A37EFD0}" srcOrd="2" destOrd="0" presId="urn:microsoft.com/office/officeart/2005/8/layout/orgChart1"/>
    <dgm:cxn modelId="{0E302EE7-0857-4D79-8F31-A163CE9ECEEE}" type="presParOf" srcId="{1BA328FF-76E5-4E2C-ADD5-8A37D27F4740}" destId="{E63101DF-192B-4389-9A9E-1705A1A9C6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7B41B-DE87-44AA-9259-D79AE79499E5}">
      <dsp:nvSpPr>
        <dsp:cNvPr id="0" name=""/>
        <dsp:cNvSpPr/>
      </dsp:nvSpPr>
      <dsp:spPr>
        <a:xfrm rot="10800000">
          <a:off x="1699140" y="502"/>
          <a:ext cx="5405120" cy="1350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66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INTRODUTION</a:t>
          </a:r>
          <a:endParaRPr lang="en-MY" sz="4300" kern="1200" dirty="0"/>
        </a:p>
      </dsp:txBody>
      <dsp:txXfrm rot="10800000">
        <a:off x="2036841" y="502"/>
        <a:ext cx="5067419" cy="1350803"/>
      </dsp:txXfrm>
    </dsp:sp>
    <dsp:sp modelId="{A025AAFC-6F3D-4D23-B8A9-A7CC90579C02}">
      <dsp:nvSpPr>
        <dsp:cNvPr id="0" name=""/>
        <dsp:cNvSpPr/>
      </dsp:nvSpPr>
      <dsp:spPr>
        <a:xfrm>
          <a:off x="1023739" y="502"/>
          <a:ext cx="1350803" cy="13508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9C621-16AB-4E54-A95D-354CAAA3BF73}">
      <dsp:nvSpPr>
        <dsp:cNvPr id="0" name=""/>
        <dsp:cNvSpPr/>
      </dsp:nvSpPr>
      <dsp:spPr>
        <a:xfrm rot="10800000">
          <a:off x="1699140" y="1754531"/>
          <a:ext cx="5405120" cy="1350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66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ISLAMIC BANKING</a:t>
          </a:r>
          <a:endParaRPr lang="en-MY" sz="4300" kern="1200" dirty="0"/>
        </a:p>
      </dsp:txBody>
      <dsp:txXfrm rot="10800000">
        <a:off x="2036841" y="1754531"/>
        <a:ext cx="5067419" cy="1350803"/>
      </dsp:txXfrm>
    </dsp:sp>
    <dsp:sp modelId="{79F038B2-31F7-4EC5-801B-25C2E3257145}">
      <dsp:nvSpPr>
        <dsp:cNvPr id="0" name=""/>
        <dsp:cNvSpPr/>
      </dsp:nvSpPr>
      <dsp:spPr>
        <a:xfrm>
          <a:off x="1023739" y="1754531"/>
          <a:ext cx="1350803" cy="13508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0D2EE-A858-4070-A051-530D13C2213A}">
      <dsp:nvSpPr>
        <dsp:cNvPr id="0" name=""/>
        <dsp:cNvSpPr/>
      </dsp:nvSpPr>
      <dsp:spPr>
        <a:xfrm rot="10800000">
          <a:off x="1699140" y="3508559"/>
          <a:ext cx="5405120" cy="13508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66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TAKAFUL</a:t>
          </a:r>
          <a:endParaRPr lang="en-MY" sz="4300" kern="1200" dirty="0"/>
        </a:p>
      </dsp:txBody>
      <dsp:txXfrm rot="10800000">
        <a:off x="2036841" y="3508559"/>
        <a:ext cx="5067419" cy="1350803"/>
      </dsp:txXfrm>
    </dsp:sp>
    <dsp:sp modelId="{FDBEC08F-40A3-459C-8CDF-FDC8221C9909}">
      <dsp:nvSpPr>
        <dsp:cNvPr id="0" name=""/>
        <dsp:cNvSpPr/>
      </dsp:nvSpPr>
      <dsp:spPr>
        <a:xfrm>
          <a:off x="1023739" y="3508559"/>
          <a:ext cx="1350803" cy="135080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6EC27-66F0-4CB3-B5CD-391073832A5B}">
      <dsp:nvSpPr>
        <dsp:cNvPr id="0" name=""/>
        <dsp:cNvSpPr/>
      </dsp:nvSpPr>
      <dsp:spPr>
        <a:xfrm>
          <a:off x="9784271" y="1632462"/>
          <a:ext cx="235481" cy="619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573"/>
              </a:lnTo>
              <a:lnTo>
                <a:pt x="235481" y="619573"/>
              </a:lnTo>
            </a:path>
          </a:pathLst>
        </a:custGeom>
        <a:noFill/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0B6A-2FB4-4BA8-A64E-9BB87CC601E4}">
      <dsp:nvSpPr>
        <dsp:cNvPr id="0" name=""/>
        <dsp:cNvSpPr/>
      </dsp:nvSpPr>
      <dsp:spPr>
        <a:xfrm>
          <a:off x="6296342" y="676164"/>
          <a:ext cx="4115879" cy="282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24"/>
              </a:lnTo>
              <a:lnTo>
                <a:pt x="4115879" y="141424"/>
              </a:lnTo>
              <a:lnTo>
                <a:pt x="4115879" y="282848"/>
              </a:lnTo>
            </a:path>
          </a:pathLst>
        </a:custGeom>
        <a:noFill/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EBF82-72A5-4572-B7E0-558B548015CC}">
      <dsp:nvSpPr>
        <dsp:cNvPr id="0" name=""/>
        <dsp:cNvSpPr/>
      </dsp:nvSpPr>
      <dsp:spPr>
        <a:xfrm>
          <a:off x="7931544" y="1632462"/>
          <a:ext cx="235481" cy="2532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2169"/>
              </a:lnTo>
              <a:lnTo>
                <a:pt x="235481" y="2532169"/>
              </a:lnTo>
            </a:path>
          </a:pathLst>
        </a:custGeom>
        <a:noFill/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3F565-8704-4B9C-81F3-E72397740C8D}">
      <dsp:nvSpPr>
        <dsp:cNvPr id="0" name=""/>
        <dsp:cNvSpPr/>
      </dsp:nvSpPr>
      <dsp:spPr>
        <a:xfrm>
          <a:off x="7931544" y="1632462"/>
          <a:ext cx="235481" cy="1575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871"/>
              </a:lnTo>
              <a:lnTo>
                <a:pt x="235481" y="1575871"/>
              </a:lnTo>
            </a:path>
          </a:pathLst>
        </a:custGeom>
        <a:noFill/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EA15B-DE55-4147-BF3B-170AA36246A7}">
      <dsp:nvSpPr>
        <dsp:cNvPr id="0" name=""/>
        <dsp:cNvSpPr/>
      </dsp:nvSpPr>
      <dsp:spPr>
        <a:xfrm>
          <a:off x="7931544" y="1632462"/>
          <a:ext cx="235481" cy="619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573"/>
              </a:lnTo>
              <a:lnTo>
                <a:pt x="235481" y="619573"/>
              </a:lnTo>
            </a:path>
          </a:pathLst>
        </a:custGeom>
        <a:noFill/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FC2C7-20E7-485D-B009-A1D29369554D}">
      <dsp:nvSpPr>
        <dsp:cNvPr id="0" name=""/>
        <dsp:cNvSpPr/>
      </dsp:nvSpPr>
      <dsp:spPr>
        <a:xfrm>
          <a:off x="6296342" y="676164"/>
          <a:ext cx="2263153" cy="282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24"/>
              </a:lnTo>
              <a:lnTo>
                <a:pt x="2263153" y="141424"/>
              </a:lnTo>
              <a:lnTo>
                <a:pt x="2263153" y="282848"/>
              </a:lnTo>
            </a:path>
          </a:pathLst>
        </a:custGeom>
        <a:noFill/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05A11-42B0-4DED-A714-52ABC716707B}">
      <dsp:nvSpPr>
        <dsp:cNvPr id="0" name=""/>
        <dsp:cNvSpPr/>
      </dsp:nvSpPr>
      <dsp:spPr>
        <a:xfrm>
          <a:off x="6078818" y="1632462"/>
          <a:ext cx="235481" cy="619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573"/>
              </a:lnTo>
              <a:lnTo>
                <a:pt x="235481" y="619573"/>
              </a:lnTo>
            </a:path>
          </a:pathLst>
        </a:custGeom>
        <a:noFill/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9B2B6-D5DE-466D-A45D-BA4E22ADBE71}">
      <dsp:nvSpPr>
        <dsp:cNvPr id="0" name=""/>
        <dsp:cNvSpPr/>
      </dsp:nvSpPr>
      <dsp:spPr>
        <a:xfrm>
          <a:off x="6296342" y="676164"/>
          <a:ext cx="410426" cy="282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24"/>
              </a:lnTo>
              <a:lnTo>
                <a:pt x="410426" y="141424"/>
              </a:lnTo>
              <a:lnTo>
                <a:pt x="410426" y="282848"/>
              </a:lnTo>
            </a:path>
          </a:pathLst>
        </a:custGeom>
        <a:noFill/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592CB-729A-4911-BF5C-A5C1EE7B6C80}">
      <dsp:nvSpPr>
        <dsp:cNvPr id="0" name=""/>
        <dsp:cNvSpPr/>
      </dsp:nvSpPr>
      <dsp:spPr>
        <a:xfrm>
          <a:off x="4018234" y="1632462"/>
          <a:ext cx="251833" cy="323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9324"/>
              </a:lnTo>
              <a:lnTo>
                <a:pt x="251833" y="3239324"/>
              </a:lnTo>
            </a:path>
          </a:pathLst>
        </a:custGeom>
        <a:noFill/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F93F4-8BA4-4ACF-AB42-E1689FDF0676}">
      <dsp:nvSpPr>
        <dsp:cNvPr id="0" name=""/>
        <dsp:cNvSpPr/>
      </dsp:nvSpPr>
      <dsp:spPr>
        <a:xfrm>
          <a:off x="4018234" y="1632462"/>
          <a:ext cx="251833" cy="2408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295"/>
              </a:lnTo>
              <a:lnTo>
                <a:pt x="251833" y="2408295"/>
              </a:lnTo>
            </a:path>
          </a:pathLst>
        </a:custGeom>
        <a:noFill/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8421C-9692-433F-B71F-D40949699BFB}">
      <dsp:nvSpPr>
        <dsp:cNvPr id="0" name=""/>
        <dsp:cNvSpPr/>
      </dsp:nvSpPr>
      <dsp:spPr>
        <a:xfrm>
          <a:off x="4018234" y="1632462"/>
          <a:ext cx="270124" cy="1575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871"/>
              </a:lnTo>
              <a:lnTo>
                <a:pt x="270124" y="1575871"/>
              </a:lnTo>
            </a:path>
          </a:pathLst>
        </a:custGeom>
        <a:noFill/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3AFAC-263E-46A8-A271-7E5DF95035C0}">
      <dsp:nvSpPr>
        <dsp:cNvPr id="0" name=""/>
        <dsp:cNvSpPr/>
      </dsp:nvSpPr>
      <dsp:spPr>
        <a:xfrm>
          <a:off x="4018234" y="1632462"/>
          <a:ext cx="270124" cy="619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573"/>
              </a:lnTo>
              <a:lnTo>
                <a:pt x="270124" y="619573"/>
              </a:lnTo>
            </a:path>
          </a:pathLst>
        </a:custGeom>
        <a:noFill/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68E79-0BCC-491B-8CDB-72ECAC4DEF4D}">
      <dsp:nvSpPr>
        <dsp:cNvPr id="0" name=""/>
        <dsp:cNvSpPr/>
      </dsp:nvSpPr>
      <dsp:spPr>
        <a:xfrm>
          <a:off x="4738566" y="676164"/>
          <a:ext cx="1557775" cy="282848"/>
        </a:xfrm>
        <a:custGeom>
          <a:avLst/>
          <a:gdLst/>
          <a:ahLst/>
          <a:cxnLst/>
          <a:rect l="0" t="0" r="0" b="0"/>
          <a:pathLst>
            <a:path>
              <a:moveTo>
                <a:pt x="1557775" y="0"/>
              </a:moveTo>
              <a:lnTo>
                <a:pt x="1557775" y="141424"/>
              </a:lnTo>
              <a:lnTo>
                <a:pt x="0" y="141424"/>
              </a:lnTo>
              <a:lnTo>
                <a:pt x="0" y="282848"/>
              </a:lnTo>
            </a:path>
          </a:pathLst>
        </a:custGeom>
        <a:noFill/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E2862-4D7C-4BAE-9BE0-9E0031579222}">
      <dsp:nvSpPr>
        <dsp:cNvPr id="0" name=""/>
        <dsp:cNvSpPr/>
      </dsp:nvSpPr>
      <dsp:spPr>
        <a:xfrm>
          <a:off x="2456576" y="2588760"/>
          <a:ext cx="202034" cy="1575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871"/>
              </a:lnTo>
              <a:lnTo>
                <a:pt x="202034" y="1575871"/>
              </a:lnTo>
            </a:path>
          </a:pathLst>
        </a:custGeom>
        <a:noFill/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8E1EB-C7F2-4D3F-9FA7-20DD5EC6B634}">
      <dsp:nvSpPr>
        <dsp:cNvPr id="0" name=""/>
        <dsp:cNvSpPr/>
      </dsp:nvSpPr>
      <dsp:spPr>
        <a:xfrm>
          <a:off x="2456576" y="2588760"/>
          <a:ext cx="202034" cy="619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573"/>
              </a:lnTo>
              <a:lnTo>
                <a:pt x="202034" y="619573"/>
              </a:lnTo>
            </a:path>
          </a:pathLst>
        </a:custGeom>
        <a:noFill/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2199D-4CB4-4748-9F7A-191BE2A97297}">
      <dsp:nvSpPr>
        <dsp:cNvPr id="0" name=""/>
        <dsp:cNvSpPr/>
      </dsp:nvSpPr>
      <dsp:spPr>
        <a:xfrm>
          <a:off x="2180462" y="1632462"/>
          <a:ext cx="814873" cy="282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24"/>
              </a:lnTo>
              <a:lnTo>
                <a:pt x="814873" y="141424"/>
              </a:lnTo>
              <a:lnTo>
                <a:pt x="814873" y="282848"/>
              </a:lnTo>
            </a:path>
          </a:pathLst>
        </a:custGeom>
        <a:noFill/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52783-16BD-4EE2-9C90-8DD5D568D663}">
      <dsp:nvSpPr>
        <dsp:cNvPr id="0" name=""/>
        <dsp:cNvSpPr/>
      </dsp:nvSpPr>
      <dsp:spPr>
        <a:xfrm>
          <a:off x="1365588" y="1632462"/>
          <a:ext cx="814873" cy="282848"/>
        </a:xfrm>
        <a:custGeom>
          <a:avLst/>
          <a:gdLst/>
          <a:ahLst/>
          <a:cxnLst/>
          <a:rect l="0" t="0" r="0" b="0"/>
          <a:pathLst>
            <a:path>
              <a:moveTo>
                <a:pt x="814873" y="0"/>
              </a:moveTo>
              <a:lnTo>
                <a:pt x="814873" y="141424"/>
              </a:lnTo>
              <a:lnTo>
                <a:pt x="0" y="141424"/>
              </a:lnTo>
              <a:lnTo>
                <a:pt x="0" y="282848"/>
              </a:lnTo>
            </a:path>
          </a:pathLst>
        </a:custGeom>
        <a:noFill/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DAE0C-103E-4721-A29D-DE55AAFF8C15}">
      <dsp:nvSpPr>
        <dsp:cNvPr id="0" name=""/>
        <dsp:cNvSpPr/>
      </dsp:nvSpPr>
      <dsp:spPr>
        <a:xfrm>
          <a:off x="2180462" y="676164"/>
          <a:ext cx="4115879" cy="282848"/>
        </a:xfrm>
        <a:custGeom>
          <a:avLst/>
          <a:gdLst/>
          <a:ahLst/>
          <a:cxnLst/>
          <a:rect l="0" t="0" r="0" b="0"/>
          <a:pathLst>
            <a:path>
              <a:moveTo>
                <a:pt x="4115879" y="0"/>
              </a:moveTo>
              <a:lnTo>
                <a:pt x="4115879" y="141424"/>
              </a:lnTo>
              <a:lnTo>
                <a:pt x="0" y="141424"/>
              </a:lnTo>
              <a:lnTo>
                <a:pt x="0" y="282848"/>
              </a:lnTo>
            </a:path>
          </a:pathLst>
        </a:custGeom>
        <a:noFill/>
        <a:ln w="12700" cap="flat" cmpd="sng" algn="ctr">
          <a:solidFill>
            <a:schemeClr val="tx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25217-E18C-4324-97E0-3733E8DDB086}">
      <dsp:nvSpPr>
        <dsp:cNvPr id="0" name=""/>
        <dsp:cNvSpPr/>
      </dsp:nvSpPr>
      <dsp:spPr>
        <a:xfrm>
          <a:off x="4180916" y="2715"/>
          <a:ext cx="4230851" cy="67344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Financial System</a:t>
          </a:r>
          <a:endParaRPr lang="en-MY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0916" y="2715"/>
        <a:ext cx="4230851" cy="673449"/>
      </dsp:txXfrm>
    </dsp:sp>
    <dsp:sp modelId="{53588F8B-342E-45C4-86F9-07F03C8D6B21}">
      <dsp:nvSpPr>
        <dsp:cNvPr id="0" name=""/>
        <dsp:cNvSpPr/>
      </dsp:nvSpPr>
      <dsp:spPr>
        <a:xfrm>
          <a:off x="1395523" y="959013"/>
          <a:ext cx="1569877" cy="67344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Banking System</a:t>
          </a:r>
          <a:endParaRPr lang="en-MY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5523" y="959013"/>
        <a:ext cx="1569877" cy="673449"/>
      </dsp:txXfrm>
    </dsp:sp>
    <dsp:sp modelId="{959E7D6D-57AF-4E1D-887A-35CF5241C82D}">
      <dsp:nvSpPr>
        <dsp:cNvPr id="0" name=""/>
        <dsp:cNvSpPr/>
      </dsp:nvSpPr>
      <dsp:spPr>
        <a:xfrm>
          <a:off x="692139" y="1915311"/>
          <a:ext cx="1346898" cy="67344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Bank Negara Malaysia</a:t>
          </a:r>
          <a:endParaRPr lang="en-MY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2139" y="1915311"/>
        <a:ext cx="1346898" cy="673449"/>
      </dsp:txXfrm>
    </dsp:sp>
    <dsp:sp modelId="{761182D5-4CC9-4DF7-BAF6-2A009FC3D536}">
      <dsp:nvSpPr>
        <dsp:cNvPr id="0" name=""/>
        <dsp:cNvSpPr/>
      </dsp:nvSpPr>
      <dsp:spPr>
        <a:xfrm>
          <a:off x="2321886" y="1915311"/>
          <a:ext cx="1346898" cy="67344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Banking Institutions</a:t>
          </a:r>
          <a:endParaRPr lang="en-MY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1886" y="1915311"/>
        <a:ext cx="1346898" cy="673449"/>
      </dsp:txXfrm>
    </dsp:sp>
    <dsp:sp modelId="{00D26A37-A80E-415C-9F9D-BE089A75AB7F}">
      <dsp:nvSpPr>
        <dsp:cNvPr id="0" name=""/>
        <dsp:cNvSpPr/>
      </dsp:nvSpPr>
      <dsp:spPr>
        <a:xfrm>
          <a:off x="2658611" y="2871609"/>
          <a:ext cx="1346898" cy="67344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Conventional</a:t>
          </a:r>
          <a:endParaRPr lang="en-MY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8611" y="2871609"/>
        <a:ext cx="1346898" cy="673449"/>
      </dsp:txXfrm>
    </dsp:sp>
    <dsp:sp modelId="{D70484F5-1AE3-424E-AB3F-B2E25251C873}">
      <dsp:nvSpPr>
        <dsp:cNvPr id="0" name=""/>
        <dsp:cNvSpPr/>
      </dsp:nvSpPr>
      <dsp:spPr>
        <a:xfrm>
          <a:off x="2658611" y="3827907"/>
          <a:ext cx="1346898" cy="673449"/>
        </a:xfrm>
        <a:prstGeom prst="rect">
          <a:avLst/>
        </a:prstGeom>
        <a:solidFill>
          <a:schemeClr val="accent6">
            <a:lumMod val="50000"/>
          </a:schemeClr>
        </a:solidFill>
        <a:ln w="38100" cap="flat" cmpd="sng" algn="ctr">
          <a:solidFill>
            <a:srgbClr val="FF000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Islamic Banks</a:t>
          </a:r>
          <a:endParaRPr lang="en-MY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8611" y="3827907"/>
        <a:ext cx="1346898" cy="673449"/>
      </dsp:txXfrm>
    </dsp:sp>
    <dsp:sp modelId="{A32787B4-89D1-43FB-84AB-F5E695572A4E}">
      <dsp:nvSpPr>
        <dsp:cNvPr id="0" name=""/>
        <dsp:cNvSpPr/>
      </dsp:nvSpPr>
      <dsp:spPr>
        <a:xfrm>
          <a:off x="3838151" y="959013"/>
          <a:ext cx="1800830" cy="67344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Non-Bank Financial Intermediaries</a:t>
          </a:r>
          <a:endParaRPr lang="en-MY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8151" y="959013"/>
        <a:ext cx="1800830" cy="673449"/>
      </dsp:txXfrm>
    </dsp:sp>
    <dsp:sp modelId="{4D85AB23-D6AA-4426-81FA-B620B51B2B5C}">
      <dsp:nvSpPr>
        <dsp:cNvPr id="0" name=""/>
        <dsp:cNvSpPr/>
      </dsp:nvSpPr>
      <dsp:spPr>
        <a:xfrm>
          <a:off x="4288358" y="1915311"/>
          <a:ext cx="1346898" cy="67344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Provident Fund (EPF)</a:t>
          </a:r>
          <a:endParaRPr lang="en-MY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8358" y="1915311"/>
        <a:ext cx="1346898" cy="673449"/>
      </dsp:txXfrm>
    </dsp:sp>
    <dsp:sp modelId="{56A18EC6-7EE3-49ED-BA49-A42A51DD7CA4}">
      <dsp:nvSpPr>
        <dsp:cNvPr id="0" name=""/>
        <dsp:cNvSpPr/>
      </dsp:nvSpPr>
      <dsp:spPr>
        <a:xfrm>
          <a:off x="4288358" y="2871609"/>
          <a:ext cx="1346898" cy="673449"/>
        </a:xfrm>
        <a:prstGeom prst="rect">
          <a:avLst/>
        </a:prstGeom>
        <a:solidFill>
          <a:schemeClr val="accent6">
            <a:lumMod val="50000"/>
          </a:schemeClr>
        </a:solidFill>
        <a:ln w="38100" cap="flat" cmpd="sng" algn="ctr">
          <a:solidFill>
            <a:srgbClr val="FF000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Insurance &amp; Takaful</a:t>
          </a:r>
          <a:endParaRPr lang="en-MY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8358" y="2871609"/>
        <a:ext cx="1346898" cy="673449"/>
      </dsp:txXfrm>
    </dsp:sp>
    <dsp:sp modelId="{BEC40D7A-6437-4817-97F5-A7C260883171}">
      <dsp:nvSpPr>
        <dsp:cNvPr id="0" name=""/>
        <dsp:cNvSpPr/>
      </dsp:nvSpPr>
      <dsp:spPr>
        <a:xfrm>
          <a:off x="4270068" y="3704033"/>
          <a:ext cx="1346898" cy="67344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Development Financial Institutions</a:t>
          </a:r>
          <a:endParaRPr lang="en-MY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0068" y="3704033"/>
        <a:ext cx="1346898" cy="673449"/>
      </dsp:txXfrm>
    </dsp:sp>
    <dsp:sp modelId="{D9BE267D-D303-496F-A9AF-53C26724DFEE}">
      <dsp:nvSpPr>
        <dsp:cNvPr id="0" name=""/>
        <dsp:cNvSpPr/>
      </dsp:nvSpPr>
      <dsp:spPr>
        <a:xfrm>
          <a:off x="4270068" y="4535062"/>
          <a:ext cx="1346898" cy="67344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Saving Institutions</a:t>
          </a:r>
          <a:endParaRPr lang="en-MY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0068" y="4535062"/>
        <a:ext cx="1346898" cy="673449"/>
      </dsp:txXfrm>
    </dsp:sp>
    <dsp:sp modelId="{307885D7-CB60-49B7-9012-2FDD4D031056}">
      <dsp:nvSpPr>
        <dsp:cNvPr id="0" name=""/>
        <dsp:cNvSpPr/>
      </dsp:nvSpPr>
      <dsp:spPr>
        <a:xfrm>
          <a:off x="5921830" y="959013"/>
          <a:ext cx="1569877" cy="67344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Money Market / Foreign Exchange</a:t>
          </a:r>
          <a:endParaRPr lang="en-MY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1830" y="959013"/>
        <a:ext cx="1569877" cy="673449"/>
      </dsp:txXfrm>
    </dsp:sp>
    <dsp:sp modelId="{01E9A586-FE81-4C79-8017-6214E71A3F93}">
      <dsp:nvSpPr>
        <dsp:cNvPr id="0" name=""/>
        <dsp:cNvSpPr/>
      </dsp:nvSpPr>
      <dsp:spPr>
        <a:xfrm>
          <a:off x="6314299" y="1915311"/>
          <a:ext cx="1525982" cy="67344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Foreign 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Exchange/ Money </a:t>
          </a: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Changer</a:t>
          </a:r>
          <a:endParaRPr lang="en-MY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4299" y="1915311"/>
        <a:ext cx="1525982" cy="673449"/>
      </dsp:txXfrm>
    </dsp:sp>
    <dsp:sp modelId="{C215D244-301D-439C-8AC1-52BEA7BF2B36}">
      <dsp:nvSpPr>
        <dsp:cNvPr id="0" name=""/>
        <dsp:cNvSpPr/>
      </dsp:nvSpPr>
      <dsp:spPr>
        <a:xfrm>
          <a:off x="7774556" y="959013"/>
          <a:ext cx="1569877" cy="67344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Capital Market</a:t>
          </a:r>
          <a:endParaRPr lang="en-MY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74556" y="959013"/>
        <a:ext cx="1569877" cy="673449"/>
      </dsp:txXfrm>
    </dsp:sp>
    <dsp:sp modelId="{90DF15D6-B841-46BF-94FE-8F98B34F6DCE}">
      <dsp:nvSpPr>
        <dsp:cNvPr id="0" name=""/>
        <dsp:cNvSpPr/>
      </dsp:nvSpPr>
      <dsp:spPr>
        <a:xfrm>
          <a:off x="8167026" y="1915311"/>
          <a:ext cx="1346898" cy="67344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Stock / Equity</a:t>
          </a:r>
          <a:endParaRPr lang="en-MY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67026" y="1915311"/>
        <a:ext cx="1346898" cy="673449"/>
      </dsp:txXfrm>
    </dsp:sp>
    <dsp:sp modelId="{F6554107-778B-4FEB-A5B5-1B7BDB5F3A8A}">
      <dsp:nvSpPr>
        <dsp:cNvPr id="0" name=""/>
        <dsp:cNvSpPr/>
      </dsp:nvSpPr>
      <dsp:spPr>
        <a:xfrm>
          <a:off x="8167026" y="2871609"/>
          <a:ext cx="1346898" cy="673449"/>
        </a:xfrm>
        <a:prstGeom prst="rect">
          <a:avLst/>
        </a:prstGeom>
        <a:solidFill>
          <a:schemeClr val="accent6">
            <a:lumMod val="50000"/>
          </a:schemeClr>
        </a:solidFill>
        <a:ln w="38100" cap="flat" cmpd="sng" algn="ctr">
          <a:solidFill>
            <a:srgbClr val="FF000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Bond &amp; </a:t>
          </a:r>
          <a:r>
            <a:rPr lang="en-U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Sukuk</a:t>
          </a:r>
          <a:endParaRPr lang="en-MY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67026" y="2871609"/>
        <a:ext cx="1346898" cy="673449"/>
      </dsp:txXfrm>
    </dsp:sp>
    <dsp:sp modelId="{BF9F72CD-D1D5-42ED-A9D9-C6B3B7E5C313}">
      <dsp:nvSpPr>
        <dsp:cNvPr id="0" name=""/>
        <dsp:cNvSpPr/>
      </dsp:nvSpPr>
      <dsp:spPr>
        <a:xfrm>
          <a:off x="8167026" y="3827907"/>
          <a:ext cx="1346898" cy="67344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Derivatives</a:t>
          </a:r>
          <a:endParaRPr lang="en-MY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67026" y="3827907"/>
        <a:ext cx="1346898" cy="673449"/>
      </dsp:txXfrm>
    </dsp:sp>
    <dsp:sp modelId="{C14856EF-1BCC-4964-AFC8-0A6EE24B73FF}">
      <dsp:nvSpPr>
        <dsp:cNvPr id="0" name=""/>
        <dsp:cNvSpPr/>
      </dsp:nvSpPr>
      <dsp:spPr>
        <a:xfrm>
          <a:off x="9627283" y="959013"/>
          <a:ext cx="1569877" cy="67344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Offshore</a:t>
          </a:r>
          <a:endParaRPr lang="en-MY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27283" y="959013"/>
        <a:ext cx="1569877" cy="673449"/>
      </dsp:txXfrm>
    </dsp:sp>
    <dsp:sp modelId="{C4BBFB20-94D6-4C34-9B6A-2F2B37F3D719}">
      <dsp:nvSpPr>
        <dsp:cNvPr id="0" name=""/>
        <dsp:cNvSpPr/>
      </dsp:nvSpPr>
      <dsp:spPr>
        <a:xfrm>
          <a:off x="10019752" y="1915311"/>
          <a:ext cx="1346898" cy="67344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Labuan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Offshore</a:t>
          </a:r>
          <a:endParaRPr lang="en-MY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19752" y="1915311"/>
        <a:ext cx="1346898" cy="673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45F23-5C6E-432A-B3D3-F93185A174A0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B352-3783-49A7-B22F-54924960B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21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B31E9-CD29-4BB1-934D-61E58D5D2D6B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DBCA3-FF35-4AD7-9C11-69045935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3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3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6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57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68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72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0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7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7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4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5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/>
              <a:t>In Malaysia’s dual banking environment, the </a:t>
            </a:r>
            <a:r>
              <a:rPr lang="en-MY" dirty="0" smtClean="0"/>
              <a:t>Islamic financial </a:t>
            </a:r>
            <a:r>
              <a:rPr lang="en-MY" dirty="0"/>
              <a:t>system operates in parallel with </a:t>
            </a:r>
            <a:r>
              <a:rPr lang="en-MY" dirty="0" smtClean="0"/>
              <a:t>the conventional </a:t>
            </a:r>
            <a:r>
              <a:rPr lang="en-MY" dirty="0"/>
              <a:t>financial system. </a:t>
            </a:r>
            <a:endParaRPr lang="en-MY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 smtClean="0"/>
              <a:t>The </a:t>
            </a:r>
            <a:r>
              <a:rPr lang="en-MY" dirty="0"/>
              <a:t>Islamic </a:t>
            </a:r>
            <a:r>
              <a:rPr lang="en-MY" dirty="0" smtClean="0"/>
              <a:t>financial system </a:t>
            </a:r>
            <a:r>
              <a:rPr lang="en-MY" dirty="0"/>
              <a:t>encompasses the Islamic banking </a:t>
            </a:r>
            <a:r>
              <a:rPr lang="en-MY" dirty="0" smtClean="0"/>
              <a:t>system, Islamic </a:t>
            </a:r>
            <a:r>
              <a:rPr lang="en-MY" dirty="0"/>
              <a:t>money market, Islamic insurance or </a:t>
            </a:r>
            <a:r>
              <a:rPr lang="en-MY" dirty="0" err="1" smtClean="0"/>
              <a:t>takaful</a:t>
            </a:r>
            <a:r>
              <a:rPr lang="en-MY" dirty="0" smtClean="0"/>
              <a:t>, Islamic </a:t>
            </a:r>
            <a:r>
              <a:rPr lang="en-MY" dirty="0"/>
              <a:t>capital market and the specialised </a:t>
            </a:r>
            <a:r>
              <a:rPr lang="en-MY" dirty="0" smtClean="0"/>
              <a:t>financial institutions </a:t>
            </a:r>
            <a:r>
              <a:rPr lang="en-MY" dirty="0"/>
              <a:t>which provide alternative sources </a:t>
            </a:r>
            <a:r>
              <a:rPr lang="en-MY" dirty="0" smtClean="0"/>
              <a:t>of financing.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 smtClean="0"/>
              <a:t>This </a:t>
            </a:r>
            <a:r>
              <a:rPr lang="en-MY" dirty="0"/>
              <a:t>structure </a:t>
            </a:r>
            <a:r>
              <a:rPr lang="en-MY" dirty="0" smtClean="0"/>
              <a:t>enhances </a:t>
            </a:r>
            <a:r>
              <a:rPr lang="en-MY" dirty="0"/>
              <a:t>the resilience and robustness of the </a:t>
            </a:r>
            <a:r>
              <a:rPr lang="en-MY" dirty="0" smtClean="0"/>
              <a:t>Islamic financial </a:t>
            </a:r>
            <a:r>
              <a:rPr lang="en-MY" dirty="0"/>
              <a:t>system to withstand financial shocks </a:t>
            </a:r>
            <a:r>
              <a:rPr lang="en-MY" dirty="0" smtClean="0"/>
              <a:t>and contributes </a:t>
            </a:r>
            <a:r>
              <a:rPr lang="en-MY" dirty="0"/>
              <a:t>to the overall stability of the </a:t>
            </a:r>
            <a:r>
              <a:rPr lang="en-MY" dirty="0" smtClean="0"/>
              <a:t>Islamic financial </a:t>
            </a:r>
            <a:r>
              <a:rPr lang="en-MY" dirty="0"/>
              <a:t>system.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66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01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0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71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26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7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6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0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61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3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 smtClean="0"/>
              <a:t>One of the pre-requisites for a strong and stable Islamic banking system is the existence of a </a:t>
            </a:r>
            <a:r>
              <a:rPr lang="en-MY" dirty="0"/>
              <a:t>comprehensive </a:t>
            </a:r>
            <a:r>
              <a:rPr lang="en-MY" dirty="0" err="1"/>
              <a:t>Shariah</a:t>
            </a:r>
            <a:r>
              <a:rPr lang="en-MY" dirty="0"/>
              <a:t> and legal infrastructure. </a:t>
            </a:r>
            <a:endParaRPr lang="en-MY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dirty="0" smtClean="0"/>
              <a:t>A</a:t>
            </a:r>
            <a:r>
              <a:rPr lang="en-MY" dirty="0"/>
              <a:t> </a:t>
            </a:r>
            <a:r>
              <a:rPr lang="en-MY" dirty="0" smtClean="0"/>
              <a:t>strong </a:t>
            </a:r>
            <a:r>
              <a:rPr lang="en-MY" dirty="0" err="1"/>
              <a:t>Shariah</a:t>
            </a:r>
            <a:r>
              <a:rPr lang="en-MY" dirty="0"/>
              <a:t> framework combined with a </a:t>
            </a:r>
            <a:r>
              <a:rPr lang="en-MY" dirty="0" smtClean="0"/>
              <a:t>sound legal </a:t>
            </a:r>
            <a:r>
              <a:rPr lang="en-MY" dirty="0"/>
              <a:t>structure would accelerate the pace </a:t>
            </a:r>
            <a:r>
              <a:rPr lang="en-MY" dirty="0" smtClean="0"/>
              <a:t>of development </a:t>
            </a:r>
            <a:r>
              <a:rPr lang="en-MY" dirty="0"/>
              <a:t>and innovation of the </a:t>
            </a:r>
            <a:r>
              <a:rPr lang="en-MY" dirty="0" smtClean="0"/>
              <a:t>Islamic banking industry in Malaysia.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4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4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4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5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BCA3-FF35-4AD7-9C11-69045935B3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5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534993" y="6525344"/>
            <a:ext cx="490840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296DD844-DC38-4A48-AE9B-AEC377D66D59}" type="slidenum">
              <a:rPr lang="ms-MY" sz="1800" b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ms-MY" sz="1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1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2137-6C1E-4743-A29A-37A14D4496A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035C-26A3-4CC9-8428-C736A2BA0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7D46-D7A3-48B0-81E9-64F17008F8CB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FA5E-F760-46BC-9929-E28BB1D5F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3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6" y="-5961"/>
            <a:ext cx="12231756" cy="68657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616217" y="6465926"/>
            <a:ext cx="59343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296DD844-DC38-4A48-AE9B-AEC377D66D59}" type="slidenum">
              <a:rPr lang="ms-MY" sz="2400" b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ms-MY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4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218"/>
            <a:ext cx="12192000" cy="8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6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2137-6C1E-4743-A29A-37A14D4496A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035C-26A3-4CC9-8428-C736A2BA0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3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2137-6C1E-4743-A29A-37A14D4496A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035C-26A3-4CC9-8428-C736A2BA0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8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11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2137-6C1E-4743-A29A-37A14D4496A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035C-26A3-4CC9-8428-C736A2BA0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7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2137-6C1E-4743-A29A-37A14D4496A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035C-26A3-4CC9-8428-C736A2BA0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9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2137-6C1E-4743-A29A-37A14D4496A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035C-26A3-4CC9-8428-C736A2BA0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4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82137-6C1E-4743-A29A-37A14D4496AA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035C-26A3-4CC9-8428-C736A2BA0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6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4"/>
            <a:ext cx="12198398" cy="685440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803762"/>
            <a:ext cx="10821971" cy="40620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USING</a:t>
            </a: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ISLAMIC FINANCIAL STATEMENTS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TO COMPILE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NATIONAL ACCOUNTS</a:t>
            </a:r>
          </a:p>
          <a:p>
            <a:pPr lvl="0" algn="ctr">
              <a:spcBef>
                <a:spcPct val="0"/>
              </a:spcBef>
              <a:defRPr/>
            </a:pPr>
            <a:endParaRPr lang="en-US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KHAIRUL AIDAH SAMAH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National Accounts Statistics Division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Department of Statistics Malaysia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/>
            </a:r>
            <a:b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</a:br>
            <a:endParaRPr lang="en-US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01327" y="3893269"/>
            <a:ext cx="7998469" cy="4364"/>
          </a:xfrm>
          <a:prstGeom prst="line">
            <a:avLst/>
          </a:prstGeom>
          <a:ln w="82550" cmpd="thinThick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3451" y="5666006"/>
            <a:ext cx="363272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MY" sz="1100" dirty="0">
                <a:latin typeface="Arial" panose="020B0604020202020204" pitchFamily="34" charset="0"/>
                <a:cs typeface="Arial" panose="020B0604020202020204" pitchFamily="34" charset="0"/>
              </a:rPr>
              <a:t>Workshop on Islamic Finance in the National Accounts </a:t>
            </a:r>
          </a:p>
          <a:p>
            <a:pPr lvl="0">
              <a:spcBef>
                <a:spcPct val="0"/>
              </a:spcBef>
              <a:defRPr/>
            </a:pPr>
            <a:r>
              <a:rPr lang="en-MY" sz="1100" dirty="0">
                <a:latin typeface="Arial" panose="020B0604020202020204" pitchFamily="34" charset="0"/>
                <a:cs typeface="Arial" panose="020B0604020202020204" pitchFamily="34" charset="0"/>
              </a:rPr>
              <a:t>31 October - 2 November 2018 </a:t>
            </a:r>
          </a:p>
          <a:p>
            <a:pPr lvl="0">
              <a:spcBef>
                <a:spcPct val="0"/>
              </a:spcBef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Ankara,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MY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2986947"/>
            <a:ext cx="12192001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78409"/>
            <a:ext cx="12192000" cy="648072"/>
          </a:xfrm>
          <a:prstGeom prst="rect">
            <a:avLst/>
          </a:prstGeom>
          <a:solidFill>
            <a:srgbClr val="2D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970059" y="2986946"/>
            <a:ext cx="9279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ASSETS &amp; LIABILITIES STATEMENT</a:t>
            </a:r>
            <a:endParaRPr lang="en-US" sz="48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6" y="1363039"/>
            <a:ext cx="4932100" cy="4914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2815" b="21445"/>
          <a:stretch/>
        </p:blipFill>
        <p:spPr>
          <a:xfrm>
            <a:off x="7383099" y="1768400"/>
            <a:ext cx="4808901" cy="401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2876" y="2732460"/>
            <a:ext cx="4932100" cy="1709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7383099" y="4128949"/>
            <a:ext cx="4607796" cy="1667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112876" y="4141490"/>
            <a:ext cx="4932100" cy="1846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5086912" y="2685091"/>
            <a:ext cx="226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Financing &amp; Advances</a:t>
            </a:r>
            <a:endParaRPr lang="en-MY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1455" y="4032240"/>
            <a:ext cx="18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Deposit Accepted</a:t>
            </a:r>
            <a:endParaRPr lang="en-MY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4667" y="2971024"/>
            <a:ext cx="4607796" cy="1667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1951348" y="927724"/>
            <a:ext cx="92301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BANK A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32070" y="1274304"/>
            <a:ext cx="9230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BANK B</a:t>
            </a:r>
            <a:endParaRPr lang="en-MY" b="1" dirty="0"/>
          </a:p>
        </p:txBody>
      </p:sp>
      <p:sp>
        <p:nvSpPr>
          <p:cNvPr id="14" name="Rectangle 13"/>
          <p:cNvSpPr/>
          <p:nvPr/>
        </p:nvSpPr>
        <p:spPr>
          <a:xfrm>
            <a:off x="61200" y="56272"/>
            <a:ext cx="81427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STATEMENTS OF FINANCIAL POSITION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122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08" y="1319752"/>
            <a:ext cx="10355764" cy="4892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Line Callout 1 4"/>
          <p:cNvSpPr/>
          <p:nvPr/>
        </p:nvSpPr>
        <p:spPr>
          <a:xfrm>
            <a:off x="10256363" y="4694548"/>
            <a:ext cx="697583" cy="245097"/>
          </a:xfrm>
          <a:prstGeom prst="borderCallout1">
            <a:avLst>
              <a:gd name="adj1" fmla="val 18750"/>
              <a:gd name="adj2" fmla="val -8333"/>
              <a:gd name="adj3" fmla="val 320192"/>
              <a:gd name="adj4" fmla="val -174819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7956223" y="5458119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Stocks of Financing</a:t>
            </a:r>
            <a:endParaRPr lang="en-MY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00" y="56272"/>
            <a:ext cx="81427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STATEMENTS OF FINANCIAL POSITION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8185" y="888066"/>
            <a:ext cx="92301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BANK A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758" y="806171"/>
            <a:ext cx="3392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Financing &amp; Advances</a:t>
            </a:r>
            <a:endParaRPr lang="en-US" sz="28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211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052"/>
          <a:stretch/>
        </p:blipFill>
        <p:spPr>
          <a:xfrm>
            <a:off x="1245130" y="1508288"/>
            <a:ext cx="8330671" cy="47331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87455" y="1000926"/>
            <a:ext cx="9230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BANK B</a:t>
            </a:r>
            <a:endParaRPr lang="en-MY" b="1" dirty="0"/>
          </a:p>
        </p:txBody>
      </p:sp>
      <p:sp>
        <p:nvSpPr>
          <p:cNvPr id="6" name="Line Callout 1 5"/>
          <p:cNvSpPr/>
          <p:nvPr/>
        </p:nvSpPr>
        <p:spPr>
          <a:xfrm>
            <a:off x="8725423" y="4809357"/>
            <a:ext cx="903141" cy="254523"/>
          </a:xfrm>
          <a:prstGeom prst="borderCallout1">
            <a:avLst>
              <a:gd name="adj1" fmla="val 11343"/>
              <a:gd name="adj2" fmla="val 100220"/>
              <a:gd name="adj3" fmla="val 93981"/>
              <a:gd name="adj4" fmla="val 196517"/>
            </a:avLst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9862303" y="5063880"/>
            <a:ext cx="198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Stocks of Financing</a:t>
            </a:r>
            <a:endParaRPr lang="en-MY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00" y="56272"/>
            <a:ext cx="81427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STATEMENTS OF FINANCIAL POSITION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758" y="825025"/>
            <a:ext cx="3392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Financing &amp; Advances</a:t>
            </a:r>
            <a:endParaRPr lang="en-US" sz="28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6588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65" y="1355904"/>
            <a:ext cx="4702571" cy="50736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53" y="1355904"/>
            <a:ext cx="5286375" cy="3105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05083" y="1204441"/>
            <a:ext cx="92301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BANK A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4835" y="1169582"/>
            <a:ext cx="9230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BANK B</a:t>
            </a:r>
            <a:endParaRPr lang="en-MY" b="1" dirty="0"/>
          </a:p>
        </p:txBody>
      </p:sp>
      <p:sp>
        <p:nvSpPr>
          <p:cNvPr id="8" name="Rectangle 7"/>
          <p:cNvSpPr/>
          <p:nvPr/>
        </p:nvSpPr>
        <p:spPr>
          <a:xfrm>
            <a:off x="61200" y="56272"/>
            <a:ext cx="81427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STATEMENTS OF FINANCIAL POSITION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00" y="721626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Deposits</a:t>
            </a:r>
            <a:endParaRPr lang="en-US" sz="28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7810" y="5222450"/>
            <a:ext cx="281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Stocks of deposits accepted</a:t>
            </a:r>
            <a:endParaRPr lang="en-MY" b="1" dirty="0">
              <a:solidFill>
                <a:srgbClr val="0000FF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9472153" y="3469064"/>
            <a:ext cx="895546" cy="282804"/>
          </a:xfrm>
          <a:prstGeom prst="borderCallout1">
            <a:avLst>
              <a:gd name="adj1" fmla="val 18750"/>
              <a:gd name="adj2" fmla="val -8333"/>
              <a:gd name="adj3" fmla="val 612501"/>
              <a:gd name="adj4" fmla="val -163596"/>
            </a:avLst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Line Callout 1 10"/>
          <p:cNvSpPr/>
          <p:nvPr/>
        </p:nvSpPr>
        <p:spPr>
          <a:xfrm>
            <a:off x="4242062" y="5901179"/>
            <a:ext cx="578666" cy="273378"/>
          </a:xfrm>
          <a:prstGeom prst="borderCallout1">
            <a:avLst>
              <a:gd name="adj1" fmla="val 42888"/>
              <a:gd name="adj2" fmla="val 97146"/>
              <a:gd name="adj3" fmla="val -135776"/>
              <a:gd name="adj4" fmla="val 496359"/>
            </a:avLst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176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29229"/>
              </p:ext>
            </p:extLst>
          </p:nvPr>
        </p:nvGraphicFramePr>
        <p:xfrm>
          <a:off x="574924" y="1531461"/>
          <a:ext cx="9499600" cy="3476625"/>
        </p:xfrm>
        <a:graphic>
          <a:graphicData uri="http://schemas.openxmlformats.org/drawingml/2006/table">
            <a:tbl>
              <a:tblPr/>
              <a:tblGrid>
                <a:gridCol w="2971800"/>
                <a:gridCol w="2235200"/>
                <a:gridCol w="711200"/>
                <a:gridCol w="177800"/>
                <a:gridCol w="850900"/>
                <a:gridCol w="939800"/>
                <a:gridCol w="1612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OUTPUT CALCULATION: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Bank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Bank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Assets, Liabilities and Equities Statements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Financing and Advances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47,352,815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149,893,486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yL</a:t>
                      </a:r>
                      <a:endParaRPr lang="en-MY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Income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Notional Financing Rate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c=b/a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Assets, Liabilities and Equities Statements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Deposits Accepted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52,833,806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106,604,492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  <a:endParaRPr lang="en-MY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Expense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Notional Deposits Rate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f=e/d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 Rate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g=(c+f)/2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Rate Spread Current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h=c-g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FISIM on Finance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i=h*a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FISIM on Deposits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j=h*d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 FISIM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k=i+j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Fee and Commission Income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Explicit Service Charges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 Output</a:t>
                      </a:r>
                      <a:endParaRPr lang="en-MY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k+l+m+n</a:t>
                      </a:r>
                      <a:endParaRPr lang="en-MY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11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11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23717" y="5208305"/>
            <a:ext cx="439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Output of FISIM = (</a:t>
            </a:r>
            <a:r>
              <a:rPr lang="en-MY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rL</a:t>
            </a:r>
            <a:r>
              <a:rPr lang="en-MY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rr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yL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 + (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rr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rD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yD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00" y="56272"/>
            <a:ext cx="5432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MEASUREMENT OF FISIM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55206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2986947"/>
            <a:ext cx="12192001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78409"/>
            <a:ext cx="12192000" cy="648072"/>
          </a:xfrm>
          <a:prstGeom prst="rect">
            <a:avLst/>
          </a:prstGeom>
          <a:solidFill>
            <a:srgbClr val="2D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970059" y="2986946"/>
            <a:ext cx="9279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INCOME &amp; EXPENDITURE STATEMENT</a:t>
            </a:r>
            <a:endParaRPr lang="en-US" sz="48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1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0" y="1376313"/>
            <a:ext cx="6935911" cy="48713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9602"/>
          <a:stretch/>
        </p:blipFill>
        <p:spPr>
          <a:xfrm>
            <a:off x="7183343" y="1573773"/>
            <a:ext cx="4905375" cy="4132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381188" y="2463801"/>
            <a:ext cx="4553146" cy="287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172452" y="2124373"/>
            <a:ext cx="6756249" cy="420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61200" y="56272"/>
            <a:ext cx="5420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STATEMENTS OF INCOME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2404" y="953098"/>
            <a:ext cx="92301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BANK A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7761" y="1129479"/>
            <a:ext cx="9230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BANK B</a:t>
            </a:r>
            <a:endParaRPr lang="en-MY" b="1" dirty="0"/>
          </a:p>
        </p:txBody>
      </p:sp>
      <p:sp>
        <p:nvSpPr>
          <p:cNvPr id="12" name="Rectangle 11"/>
          <p:cNvSpPr/>
          <p:nvPr/>
        </p:nvSpPr>
        <p:spPr>
          <a:xfrm>
            <a:off x="192406" y="4368799"/>
            <a:ext cx="6756249" cy="172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7381188" y="3640255"/>
            <a:ext cx="4553146" cy="169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6426200" y="998022"/>
            <a:ext cx="167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Finance Income</a:t>
            </a:r>
            <a:endParaRPr lang="en-MY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3343" y="578170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Finance Expense</a:t>
            </a:r>
            <a:endParaRPr lang="en-MY" b="1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928701" y="1367354"/>
            <a:ext cx="166366" cy="888588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2"/>
          </p:cNvCxnSpPr>
          <p:nvPr/>
        </p:nvCxnSpPr>
        <p:spPr>
          <a:xfrm flipH="1" flipV="1">
            <a:off x="7264956" y="1367354"/>
            <a:ext cx="166246" cy="1096447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276734" y="3810000"/>
            <a:ext cx="2178309" cy="2046662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928701" y="4541374"/>
            <a:ext cx="755043" cy="1315288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95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66" t="975" r="-966" b="10800"/>
          <a:stretch/>
        </p:blipFill>
        <p:spPr>
          <a:xfrm>
            <a:off x="406941" y="810705"/>
            <a:ext cx="5854079" cy="5967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707"/>
          <a:stretch/>
        </p:blipFill>
        <p:spPr>
          <a:xfrm>
            <a:off x="6709849" y="1044337"/>
            <a:ext cx="5276744" cy="53741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21804" y="5225033"/>
            <a:ext cx="5140657" cy="185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/>
          <p:cNvSpPr txBox="1"/>
          <p:nvPr/>
        </p:nvSpPr>
        <p:spPr>
          <a:xfrm>
            <a:off x="457784" y="1130851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Total Finance Income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RM2,369,471</a:t>
            </a:r>
            <a:endParaRPr lang="en-MY" sz="16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1804" y="6444568"/>
            <a:ext cx="5140657" cy="1567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/>
          <p:cNvSpPr/>
          <p:nvPr/>
        </p:nvSpPr>
        <p:spPr>
          <a:xfrm>
            <a:off x="7124110" y="6102014"/>
            <a:ext cx="4862483" cy="1306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420077" y="2252847"/>
            <a:ext cx="3014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Total Fee and Commission Income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RM4,161</a:t>
            </a:r>
            <a:endParaRPr lang="en-MY" sz="16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00" y="56272"/>
            <a:ext cx="9405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STATEMENTS OF INCOME : Finance Income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2461" y="675005"/>
            <a:ext cx="92301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BANK A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45936" y="2360067"/>
            <a:ext cx="5140657" cy="185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Rectangle 20"/>
          <p:cNvSpPr/>
          <p:nvPr/>
        </p:nvSpPr>
        <p:spPr>
          <a:xfrm>
            <a:off x="6845936" y="4922292"/>
            <a:ext cx="5140657" cy="185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431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807" b="6362"/>
          <a:stretch/>
        </p:blipFill>
        <p:spPr>
          <a:xfrm>
            <a:off x="4479845" y="1162303"/>
            <a:ext cx="4303713" cy="5184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879"/>
          <a:stretch/>
        </p:blipFill>
        <p:spPr>
          <a:xfrm>
            <a:off x="407173" y="1113881"/>
            <a:ext cx="3912091" cy="52331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29559" y="3510654"/>
            <a:ext cx="3435512" cy="194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4925660" y="3145971"/>
            <a:ext cx="3816000" cy="156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9141632" y="1384125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Total Finance Income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RM5,710,355</a:t>
            </a:r>
            <a:endParaRPr lang="en-MY" sz="16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9559" y="3827282"/>
            <a:ext cx="3403188" cy="43363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4925660" y="3502950"/>
            <a:ext cx="3816000" cy="47401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9077342" y="4489742"/>
            <a:ext cx="2338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Total Fee and Commission  (explicit service charges)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RM316,115</a:t>
            </a:r>
            <a:endParaRPr lang="en-MY" sz="1600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00" y="56272"/>
            <a:ext cx="9405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STATEMENTS OF INCOME : Finance Income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3566" y="763595"/>
            <a:ext cx="9230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BANK B</a:t>
            </a:r>
            <a:endParaRPr lang="en-MY" b="1" dirty="0"/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>
            <a:off x="3649649" y="1676513"/>
            <a:ext cx="5491983" cy="182643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975158" y="1812505"/>
            <a:ext cx="1124576" cy="133346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</p:cNvCxnSpPr>
          <p:nvPr/>
        </p:nvCxnSpPr>
        <p:spPr>
          <a:xfrm flipH="1" flipV="1">
            <a:off x="3522428" y="4260917"/>
            <a:ext cx="5554914" cy="767434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855889" y="4017160"/>
            <a:ext cx="1285743" cy="585056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80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00" y="56272"/>
            <a:ext cx="5266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PRESENTATION OUTLINE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1989872"/>
              </p:ext>
            </p:extLst>
          </p:nvPr>
        </p:nvGraphicFramePr>
        <p:xfrm>
          <a:off x="2032000" y="1278467"/>
          <a:ext cx="8128000" cy="485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0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63" y="1779298"/>
            <a:ext cx="5928731" cy="33760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075" y="1766357"/>
            <a:ext cx="4743450" cy="2763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07705" y="4719151"/>
            <a:ext cx="5404397" cy="184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6720476" y="4127863"/>
            <a:ext cx="4694648" cy="217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5809124" y="5277969"/>
            <a:ext cx="2046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FF"/>
                </a:solidFill>
              </a:rPr>
              <a:t>Total Finance Expanse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Bank A: RM1,545,904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Bank B: RM3,463,225</a:t>
            </a:r>
            <a:endParaRPr lang="en-MY" sz="16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00" y="56272"/>
            <a:ext cx="5420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STATEMENTS OF INCOME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758" y="825025"/>
            <a:ext cx="2911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Financing Expense</a:t>
            </a:r>
            <a:endParaRPr lang="en-US" sz="28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951" y="1376324"/>
            <a:ext cx="92301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BANK A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7800" y="1348245"/>
            <a:ext cx="9230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BANK B</a:t>
            </a:r>
            <a:endParaRPr lang="en-MY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2043" y="4903377"/>
            <a:ext cx="450924" cy="374592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855966" y="4341930"/>
            <a:ext cx="2244965" cy="1141321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214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58" y="2489480"/>
            <a:ext cx="4724400" cy="2381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713"/>
          <a:stretch/>
        </p:blipFill>
        <p:spPr>
          <a:xfrm>
            <a:off x="6410959" y="892079"/>
            <a:ext cx="5605420" cy="56141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06074" y="4143375"/>
            <a:ext cx="4569768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6946655" y="5600700"/>
            <a:ext cx="4917507" cy="12072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61200" y="56272"/>
            <a:ext cx="5420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STATEMENTS OF INCOME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758" y="825025"/>
            <a:ext cx="3741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Explicit Service Charges</a:t>
            </a:r>
            <a:endParaRPr lang="en-US" sz="28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2398" y="526538"/>
            <a:ext cx="92301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BANK A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8896" y="1915818"/>
            <a:ext cx="9230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BANK B</a:t>
            </a:r>
            <a:endParaRPr lang="en-MY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83719" y="5277969"/>
            <a:ext cx="2338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Total Fee and Commission  (explicit service charges)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Bank B : RM41,512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Bank A : RM107,187</a:t>
            </a:r>
            <a:endParaRPr lang="en-MY" sz="1400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2490958" y="4524375"/>
            <a:ext cx="1508434" cy="720947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95975" y="5661061"/>
            <a:ext cx="1050680" cy="0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81152"/>
              </p:ext>
            </p:extLst>
          </p:nvPr>
        </p:nvGraphicFramePr>
        <p:xfrm>
          <a:off x="574924" y="1531461"/>
          <a:ext cx="9499600" cy="3476625"/>
        </p:xfrm>
        <a:graphic>
          <a:graphicData uri="http://schemas.openxmlformats.org/drawingml/2006/table">
            <a:tbl>
              <a:tblPr/>
              <a:tblGrid>
                <a:gridCol w="2971800"/>
                <a:gridCol w="2235200"/>
                <a:gridCol w="711200"/>
                <a:gridCol w="177800"/>
                <a:gridCol w="850900"/>
                <a:gridCol w="939800"/>
                <a:gridCol w="1612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OUTPUT CALCULATION: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Bank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Bank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Assets, Liabilities and Equities Statements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Financing and Advances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Finance Income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2,369,471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5,710,355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Notional Financing Rate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c=b/a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Assets, Liabilities and Equities Statements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Deposits Accepted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Finance Expense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1,545,904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3,463,225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Notional Deposits Rate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f=e/d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 Rate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g=(c+f)/2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Rate Spread Current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h=c-g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FISIM on Finance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i=h*a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FISIM on Deposits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j=h*d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 FISIM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k=</a:t>
                      </a:r>
                      <a:r>
                        <a:rPr lang="en-MY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i+j</a:t>
                      </a:r>
                      <a:endParaRPr lang="en-MY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MY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Fee and Commission Income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111,348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357,627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Explicit Service Charges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 Output</a:t>
                      </a:r>
                      <a:endParaRPr lang="en-MY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k+l+m+n</a:t>
                      </a:r>
                      <a:endParaRPr lang="en-MY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23717" y="5208305"/>
            <a:ext cx="439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Output of FISIM = (</a:t>
            </a:r>
            <a:r>
              <a:rPr lang="en-MY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rL</a:t>
            </a:r>
            <a:r>
              <a:rPr lang="en-MY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rr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yL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 + (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rr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rD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yD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00" y="56272"/>
            <a:ext cx="5432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MEASUREMENT OF FISIM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644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63461"/>
              </p:ext>
            </p:extLst>
          </p:nvPr>
        </p:nvGraphicFramePr>
        <p:xfrm>
          <a:off x="574924" y="1531461"/>
          <a:ext cx="9499600" cy="3476625"/>
        </p:xfrm>
        <a:graphic>
          <a:graphicData uri="http://schemas.openxmlformats.org/drawingml/2006/table">
            <a:tbl>
              <a:tblPr/>
              <a:tblGrid>
                <a:gridCol w="2971800"/>
                <a:gridCol w="2235200"/>
                <a:gridCol w="711200"/>
                <a:gridCol w="177800"/>
                <a:gridCol w="850900"/>
                <a:gridCol w="939800"/>
                <a:gridCol w="1612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OUTPUT CALCULATION: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Bank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Bank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Assets, Liabilities and Equities Statements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Financing and Advances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47,352,815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149,893,486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yL</a:t>
                      </a:r>
                      <a:endParaRPr lang="en-MY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Finance Income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2,369,471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5,710,355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Notional Financing Rate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c=b/a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 0.0500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   0.0381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rL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Assets, Liabilities and Equities Statements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Deposits Accepted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52,833,806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106,604,492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  <a:endParaRPr lang="en-MY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Finance Expense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1,545,904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3,463,225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Notional Deposits Rate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f=e/d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 0.0293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   0.0325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 Rate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g=(c+f)/2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 0.0396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   0.0353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Rate Spread Current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h=c-g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 0.0104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           0.0028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FISIM on Finance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i=h*a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491,970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420,407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FISIM on Deposits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j=h*d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548,914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298,994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 FISIM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k=</a:t>
                      </a:r>
                      <a:r>
                        <a:rPr lang="en-MY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i+j</a:t>
                      </a:r>
                      <a:endParaRPr lang="en-MY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1,040,884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719,402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Fee and Commission Income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111,348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357,627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Explicit Service Charges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 Output</a:t>
                      </a:r>
                      <a:endParaRPr lang="en-MY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k+l+m+n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1,152,232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1,077,029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23717" y="5208305"/>
            <a:ext cx="439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Output of FISIM = (</a:t>
            </a:r>
            <a:r>
              <a:rPr lang="en-MY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rL</a:t>
            </a:r>
            <a:r>
              <a:rPr lang="en-MY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rr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yL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 + (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rr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rD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yD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00" y="56272"/>
            <a:ext cx="5432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MEASUREMENT OF FISIM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91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b="40298"/>
          <a:stretch>
            <a:fillRect/>
          </a:stretch>
        </p:blipFill>
        <p:spPr bwMode="auto">
          <a:xfrm>
            <a:off x="1783108" y="1209107"/>
            <a:ext cx="3821826" cy="512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59702" r="10815"/>
          <a:stretch>
            <a:fillRect/>
          </a:stretch>
        </p:blipFill>
        <p:spPr bwMode="auto">
          <a:xfrm>
            <a:off x="6515229" y="1288976"/>
            <a:ext cx="3974318" cy="419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1200" y="56272"/>
            <a:ext cx="79394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DATA </a:t>
            </a:r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AVAILABILITY </a:t>
            </a:r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: CENTRAL BANK 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5229" y="1915535"/>
            <a:ext cx="4046321" cy="1458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1783109" y="2446866"/>
            <a:ext cx="3821826" cy="1638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128758" y="765756"/>
            <a:ext cx="4382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Asset &amp; Liabilities Statement</a:t>
            </a:r>
            <a:endParaRPr lang="en-US" sz="28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2767" y="1027366"/>
            <a:ext cx="85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Continue…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33894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b="67382"/>
          <a:stretch>
            <a:fillRect/>
          </a:stretch>
        </p:blipFill>
        <p:spPr bwMode="auto">
          <a:xfrm>
            <a:off x="867405" y="1288976"/>
            <a:ext cx="3117869" cy="498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32618" b="33832"/>
          <a:stretch>
            <a:fillRect/>
          </a:stretch>
        </p:blipFill>
        <p:spPr bwMode="auto">
          <a:xfrm>
            <a:off x="4723921" y="1265472"/>
            <a:ext cx="3150644" cy="49785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66775"/>
          <a:stretch>
            <a:fillRect/>
          </a:stretch>
        </p:blipFill>
        <p:spPr bwMode="auto">
          <a:xfrm>
            <a:off x="8550140" y="1265472"/>
            <a:ext cx="3218998" cy="50416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8758" y="765756"/>
            <a:ext cx="4982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Income &amp; Expenditure Statement</a:t>
            </a:r>
            <a:endParaRPr lang="en-US" sz="28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00" y="47805"/>
            <a:ext cx="7967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DATA AVAILABILITU : CENTRAL BANK 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5575" y="1535198"/>
            <a:ext cx="3272771" cy="1242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789953" y="2635865"/>
            <a:ext cx="3272771" cy="1242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812294" y="3721413"/>
            <a:ext cx="3272771" cy="1242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7018048" y="988473"/>
            <a:ext cx="85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Continue…</a:t>
            </a:r>
            <a:endParaRPr lang="en-MY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851902" y="978408"/>
            <a:ext cx="85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Continue…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27753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2986947"/>
            <a:ext cx="12192001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78409"/>
            <a:ext cx="12192000" cy="648072"/>
          </a:xfrm>
          <a:prstGeom prst="rect">
            <a:avLst/>
          </a:prstGeom>
          <a:solidFill>
            <a:srgbClr val="2D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3723667" y="2986946"/>
            <a:ext cx="4696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TAKAFUL</a:t>
            </a:r>
            <a:endParaRPr lang="en-US" sz="48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00" y="56272"/>
            <a:ext cx="9551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MEASUREMENT OF INSURANCE IN MALAYSIA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3005" y="1626536"/>
            <a:ext cx="10825797" cy="29380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MY" sz="2400" dirty="0" smtClean="0"/>
              <a:t>The </a:t>
            </a:r>
            <a:r>
              <a:rPr lang="en-MY" sz="2400" dirty="0"/>
              <a:t>measurement of value of gross output for insurance/ </a:t>
            </a:r>
            <a:r>
              <a:rPr lang="en-MY" sz="2400" dirty="0" err="1"/>
              <a:t>takaful</a:t>
            </a:r>
            <a:r>
              <a:rPr lang="en-MY" sz="2400" dirty="0"/>
              <a:t> services includes the following </a:t>
            </a:r>
            <a:r>
              <a:rPr lang="en-MY" sz="2400" dirty="0" smtClean="0"/>
              <a:t>elements:</a:t>
            </a:r>
          </a:p>
          <a:p>
            <a:pPr algn="just"/>
            <a:endParaRPr lang="en-US" sz="2400" dirty="0"/>
          </a:p>
          <a:p>
            <a:pPr marL="457200" lvl="1" indent="0" algn="just">
              <a:buNone/>
            </a:pPr>
            <a:r>
              <a:rPr lang="en-MY" sz="2400" dirty="0" smtClean="0"/>
              <a:t>      Insurance/ Takaful = Premium/ Contribution income </a:t>
            </a:r>
          </a:p>
          <a:p>
            <a:pPr marL="914400" lvl="2" indent="0">
              <a:buNone/>
            </a:pPr>
            <a:r>
              <a:rPr lang="en-MY" sz="2800" dirty="0" smtClean="0"/>
              <a:t>                               </a:t>
            </a:r>
            <a:r>
              <a:rPr lang="en-MY" sz="2400" dirty="0" smtClean="0"/>
              <a:t>+ Investment </a:t>
            </a:r>
            <a:r>
              <a:rPr lang="en-MY" sz="2400" dirty="0"/>
              <a:t>income (premiums supplement)</a:t>
            </a:r>
          </a:p>
          <a:p>
            <a:pPr marL="914400" lvl="2" indent="0">
              <a:buNone/>
            </a:pPr>
            <a:r>
              <a:rPr lang="en-MY" sz="2400" dirty="0" smtClean="0"/>
              <a:t>                                     -  Claims </a:t>
            </a:r>
            <a:r>
              <a:rPr lang="en-MY" sz="2400" dirty="0"/>
              <a:t>paid </a:t>
            </a:r>
          </a:p>
          <a:p>
            <a:pPr algn="just"/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MY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58" y="806171"/>
            <a:ext cx="2973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Insurance/ Takaful</a:t>
            </a:r>
            <a:endParaRPr lang="en-US" sz="28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295" y="2637924"/>
            <a:ext cx="8571505" cy="15954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27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64" y="1157299"/>
            <a:ext cx="7532017" cy="5128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7930" y="2100806"/>
            <a:ext cx="5125604" cy="1252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630" y="825986"/>
            <a:ext cx="3819827" cy="14000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ight Arrow 4"/>
          <p:cNvSpPr/>
          <p:nvPr/>
        </p:nvSpPr>
        <p:spPr>
          <a:xfrm rot="20687353">
            <a:off x="5507193" y="1625780"/>
            <a:ext cx="2696971" cy="250824"/>
          </a:xfrm>
          <a:prstGeom prst="rightArrow">
            <a:avLst>
              <a:gd name="adj1" fmla="val 50000"/>
              <a:gd name="adj2" fmla="val 106112"/>
            </a:avLst>
          </a:prstGeom>
          <a:solidFill>
            <a:schemeClr val="accent1">
              <a:alpha val="36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395926" y="2526989"/>
            <a:ext cx="5125604" cy="1030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516" y="2271860"/>
            <a:ext cx="2530811" cy="2609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58218" y="2979477"/>
            <a:ext cx="5125604" cy="144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058" y="4942382"/>
            <a:ext cx="3630399" cy="13435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8446416" y="5614169"/>
            <a:ext cx="3539768" cy="1187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ight Arrow 10"/>
          <p:cNvSpPr/>
          <p:nvPr/>
        </p:nvSpPr>
        <p:spPr>
          <a:xfrm rot="495892">
            <a:off x="5513985" y="2665240"/>
            <a:ext cx="3311950" cy="250824"/>
          </a:xfrm>
          <a:prstGeom prst="rightArrow">
            <a:avLst>
              <a:gd name="adj1" fmla="val 50000"/>
              <a:gd name="adj2" fmla="val 106112"/>
            </a:avLst>
          </a:prstGeom>
          <a:solidFill>
            <a:schemeClr val="accent1">
              <a:alpha val="36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ight Arrow 11"/>
          <p:cNvSpPr/>
          <p:nvPr/>
        </p:nvSpPr>
        <p:spPr>
          <a:xfrm rot="1834665">
            <a:off x="5021568" y="3970151"/>
            <a:ext cx="3591985" cy="250824"/>
          </a:xfrm>
          <a:prstGeom prst="rightArrow">
            <a:avLst>
              <a:gd name="adj1" fmla="val 50000"/>
              <a:gd name="adj2" fmla="val 106112"/>
            </a:avLst>
          </a:prstGeom>
          <a:solidFill>
            <a:schemeClr val="accent1">
              <a:alpha val="36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61200" y="18564"/>
            <a:ext cx="5420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STATEMENTS OF INCOME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621" y="950933"/>
            <a:ext cx="137441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COMPANY A</a:t>
            </a:r>
            <a:endParaRPr lang="en-M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47" y="1065227"/>
            <a:ext cx="4470963" cy="5288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00" y="56272"/>
            <a:ext cx="5420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STATEMENTS OF INCOME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223" y="825713"/>
            <a:ext cx="110248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COMPANY B</a:t>
            </a:r>
            <a:endParaRPr lang="en-MY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367590" y="2224727"/>
            <a:ext cx="2797030" cy="1319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341303" y="2896303"/>
            <a:ext cx="2823318" cy="1319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325399" y="3567879"/>
            <a:ext cx="2839221" cy="1294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973" y="1062551"/>
            <a:ext cx="3671950" cy="1757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334" y="1062551"/>
            <a:ext cx="3279707" cy="1683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869" y="2866655"/>
            <a:ext cx="2834852" cy="2534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1983" y="2866655"/>
            <a:ext cx="3252685" cy="2297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6337" y="5522054"/>
            <a:ext cx="3011915" cy="8523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8521" y="5556358"/>
            <a:ext cx="2908207" cy="82911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8746435" y="825713"/>
            <a:ext cx="0" cy="5527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29809" y="2804424"/>
            <a:ext cx="7161232" cy="4634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24386" y="5482386"/>
            <a:ext cx="7161232" cy="4634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59849" y="789414"/>
            <a:ext cx="1392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Family Takaful</a:t>
            </a:r>
            <a:endParaRPr lang="en-MY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683854" y="776065"/>
            <a:ext cx="1505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General Takaful</a:t>
            </a:r>
            <a:endParaRPr lang="en-MY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61779" y="1203682"/>
            <a:ext cx="400110" cy="16318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Contribution Income</a:t>
            </a:r>
            <a:endParaRPr lang="en-MY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68864" y="3602223"/>
            <a:ext cx="400110" cy="15230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Investment Income</a:t>
            </a:r>
            <a:endParaRPr lang="en-MY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41134" y="5509268"/>
            <a:ext cx="400110" cy="8762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Claim paid</a:t>
            </a:r>
            <a:endParaRPr lang="en-MY" sz="1400" b="1" dirty="0"/>
          </a:p>
        </p:txBody>
      </p:sp>
      <p:sp>
        <p:nvSpPr>
          <p:cNvPr id="24" name="Right Arrow 23"/>
          <p:cNvSpPr/>
          <p:nvPr/>
        </p:nvSpPr>
        <p:spPr>
          <a:xfrm rot="20687353">
            <a:off x="3166479" y="1955405"/>
            <a:ext cx="1772361" cy="250824"/>
          </a:xfrm>
          <a:prstGeom prst="rightArrow">
            <a:avLst>
              <a:gd name="adj1" fmla="val 50000"/>
              <a:gd name="adj2" fmla="val 106112"/>
            </a:avLst>
          </a:prstGeom>
          <a:solidFill>
            <a:schemeClr val="accent1">
              <a:alpha val="36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Right Arrow 24"/>
          <p:cNvSpPr/>
          <p:nvPr/>
        </p:nvSpPr>
        <p:spPr>
          <a:xfrm rot="1848359">
            <a:off x="3048060" y="3379011"/>
            <a:ext cx="2069971" cy="250824"/>
          </a:xfrm>
          <a:prstGeom prst="rightArrow">
            <a:avLst>
              <a:gd name="adj1" fmla="val 50000"/>
              <a:gd name="adj2" fmla="val 106112"/>
            </a:avLst>
          </a:prstGeom>
          <a:solidFill>
            <a:schemeClr val="accent1">
              <a:alpha val="36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Right Arrow 25"/>
          <p:cNvSpPr/>
          <p:nvPr/>
        </p:nvSpPr>
        <p:spPr>
          <a:xfrm rot="3013593">
            <a:off x="2720724" y="4613696"/>
            <a:ext cx="2673485" cy="250824"/>
          </a:xfrm>
          <a:prstGeom prst="rightArrow">
            <a:avLst>
              <a:gd name="adj1" fmla="val 50000"/>
              <a:gd name="adj2" fmla="val 106112"/>
            </a:avLst>
          </a:prstGeom>
          <a:solidFill>
            <a:schemeClr val="accent1">
              <a:alpha val="36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Rectangle 26"/>
          <p:cNvSpPr/>
          <p:nvPr/>
        </p:nvSpPr>
        <p:spPr>
          <a:xfrm>
            <a:off x="7821075" y="2000986"/>
            <a:ext cx="456626" cy="15381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8" name="Rectangle 27"/>
          <p:cNvSpPr/>
          <p:nvPr/>
        </p:nvSpPr>
        <p:spPr>
          <a:xfrm>
            <a:off x="11400102" y="1876491"/>
            <a:ext cx="456626" cy="15381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Rectangle 28"/>
          <p:cNvSpPr/>
          <p:nvPr/>
        </p:nvSpPr>
        <p:spPr>
          <a:xfrm>
            <a:off x="7667556" y="5164378"/>
            <a:ext cx="331456" cy="162995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Rectangle 29"/>
          <p:cNvSpPr/>
          <p:nvPr/>
        </p:nvSpPr>
        <p:spPr>
          <a:xfrm>
            <a:off x="11463712" y="4944081"/>
            <a:ext cx="256511" cy="18118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Rectangle 30"/>
          <p:cNvSpPr/>
          <p:nvPr/>
        </p:nvSpPr>
        <p:spPr>
          <a:xfrm>
            <a:off x="7729648" y="5979173"/>
            <a:ext cx="331456" cy="10800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" name="Rectangle 31"/>
          <p:cNvSpPr/>
          <p:nvPr/>
        </p:nvSpPr>
        <p:spPr>
          <a:xfrm>
            <a:off x="11234374" y="6005705"/>
            <a:ext cx="331456" cy="10800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84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2986947"/>
            <a:ext cx="12192001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78409"/>
            <a:ext cx="12192000" cy="648072"/>
          </a:xfrm>
          <a:prstGeom prst="rect">
            <a:avLst/>
          </a:prstGeom>
          <a:solidFill>
            <a:srgbClr val="2D8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3723667" y="2986946"/>
            <a:ext cx="4696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INTRODUCTION</a:t>
            </a:r>
            <a:endParaRPr lang="en-US" sz="48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200" y="56272"/>
            <a:ext cx="9551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MEASUREMENT OF INSURANCE IN MALAYSIA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9589"/>
              </p:ext>
            </p:extLst>
          </p:nvPr>
        </p:nvGraphicFramePr>
        <p:xfrm>
          <a:off x="967850" y="1221154"/>
          <a:ext cx="9652000" cy="2487930"/>
        </p:xfrm>
        <a:graphic>
          <a:graphicData uri="http://schemas.openxmlformats.org/drawingml/2006/table">
            <a:tbl>
              <a:tblPr/>
              <a:tblGrid>
                <a:gridCol w="2721166"/>
                <a:gridCol w="2046689"/>
                <a:gridCol w="651219"/>
                <a:gridCol w="790766"/>
                <a:gridCol w="790766"/>
                <a:gridCol w="895427"/>
                <a:gridCol w="895427"/>
                <a:gridCol w="860540"/>
              </a:tblGrid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OUTPUT CALCULATION: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Company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Company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'000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Family Takaful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Takaful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Family Takaful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Takaful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Gross earned Contribution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1,345,132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1,225,432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1,133,942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</a:t>
                      </a:r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552,383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Investment income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435,803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72,331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</a:t>
                      </a:r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226,188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28,321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Gross benefits/claims paid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763,280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768,080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668,523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242,291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Output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a + b - 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en-MY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1,017,655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529,683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   </a:t>
                      </a:r>
                      <a:r>
                        <a:rPr lang="en-MY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691,607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MY" sz="11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  </a:t>
                      </a:r>
                      <a:r>
                        <a:rPr lang="en-MY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338,413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727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00" y="56272"/>
            <a:ext cx="79394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DATA </a:t>
            </a:r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AVAILABILITY </a:t>
            </a:r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: CENTRAL BANK 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32271"/>
              </p:ext>
            </p:extLst>
          </p:nvPr>
        </p:nvGraphicFramePr>
        <p:xfrm>
          <a:off x="239346" y="1200645"/>
          <a:ext cx="3672696" cy="4631253"/>
        </p:xfrm>
        <a:graphic>
          <a:graphicData uri="http://schemas.openxmlformats.org/drawingml/2006/table">
            <a:tbl>
              <a:tblPr/>
              <a:tblGrid>
                <a:gridCol w="2032734"/>
                <a:gridCol w="819051"/>
                <a:gridCol w="820911"/>
              </a:tblGrid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Item Description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Family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Income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contributions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 calculating Output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Earned Contribution Income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 calculating Output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Fire</a:t>
                      </a:r>
                    </a:p>
                  </a:txBody>
                  <a:tcPr marL="6043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</a:t>
                      </a:r>
                    </a:p>
                  </a:txBody>
                  <a:tcPr marL="6043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Cargo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Marine Hull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Offshore Oil-related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</a:t>
                      </a:r>
                    </a:p>
                  </a:txBody>
                  <a:tcPr marL="6043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 Act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 Others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</a:p>
                  </a:txBody>
                  <a:tcPr marL="6043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Bonds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Contractors' All Risks &amp; Engineering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Liabilities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and Health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Personal Accident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Workmen's Compensation &amp; Employers' Liability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Others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13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investment income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 calculating Output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</a:t>
                      </a:r>
                    </a:p>
                  </a:txBody>
                  <a:tcPr marL="6043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Investment accounts/ Islamic money market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Financing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Others</a:t>
                      </a:r>
                    </a:p>
                  </a:txBody>
                  <a:tcPr marL="241741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Gross dividends</a:t>
                      </a:r>
                    </a:p>
                  </a:txBody>
                  <a:tcPr marL="6043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Rent </a:t>
                      </a:r>
                    </a:p>
                  </a:txBody>
                  <a:tcPr marL="6043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16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Others (including net investment income for investment-linked fund)</a:t>
                      </a:r>
                    </a:p>
                  </a:txBody>
                  <a:tcPr marL="6043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: Investment expenses</a:t>
                      </a:r>
                    </a:p>
                  </a:txBody>
                  <a:tcPr marL="6043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Unrealised capital gains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Income 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Profit on disposal</a:t>
                      </a:r>
                    </a:p>
                  </a:txBody>
                  <a:tcPr marL="6043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Bad debts recovery</a:t>
                      </a:r>
                    </a:p>
                  </a:txBody>
                  <a:tcPr marL="6043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Accretion of discounts on securities</a:t>
                      </a:r>
                    </a:p>
                  </a:txBody>
                  <a:tcPr marL="6043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Others</a:t>
                      </a:r>
                    </a:p>
                  </a:txBody>
                  <a:tcPr marL="6043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65"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5" marR="6715" marT="6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53425"/>
              </p:ext>
            </p:extLst>
          </p:nvPr>
        </p:nvGraphicFramePr>
        <p:xfrm>
          <a:off x="4222142" y="1200645"/>
          <a:ext cx="3991555" cy="4947691"/>
        </p:xfrm>
        <a:graphic>
          <a:graphicData uri="http://schemas.openxmlformats.org/drawingml/2006/table">
            <a:tbl>
              <a:tblPr/>
              <a:tblGrid>
                <a:gridCol w="2209214"/>
                <a:gridCol w="890159"/>
                <a:gridCol w="89218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Item Description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Family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Outgo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certificate benefits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 calculating Output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claims incurred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 calculating Output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Fire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Aviation</a:t>
                      </a:r>
                    </a:p>
                  </a:txBody>
                  <a:tcPr marL="182574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Cargo</a:t>
                      </a:r>
                    </a:p>
                  </a:txBody>
                  <a:tcPr marL="182574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Marine Hull</a:t>
                      </a:r>
                    </a:p>
                  </a:txBody>
                  <a:tcPr marL="182574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Offshore Oil-related</a:t>
                      </a:r>
                    </a:p>
                  </a:txBody>
                  <a:tcPr marL="182574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 Act</a:t>
                      </a:r>
                    </a:p>
                  </a:txBody>
                  <a:tcPr marL="182574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 Others</a:t>
                      </a:r>
                    </a:p>
                  </a:txBody>
                  <a:tcPr marL="182574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Bonds</a:t>
                      </a:r>
                    </a:p>
                  </a:txBody>
                  <a:tcPr marL="182574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Contractors' All Risks &amp; Engineering</a:t>
                      </a:r>
                    </a:p>
                  </a:txBody>
                  <a:tcPr marL="182574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Liabilities</a:t>
                      </a:r>
                    </a:p>
                  </a:txBody>
                  <a:tcPr marL="182574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and Health</a:t>
                      </a:r>
                    </a:p>
                  </a:txBody>
                  <a:tcPr marL="182574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Personal Accident</a:t>
                      </a:r>
                    </a:p>
                  </a:txBody>
                  <a:tcPr marL="182574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Workmen's Compensation &amp; Employers' Liability</a:t>
                      </a:r>
                    </a:p>
                  </a:txBody>
                  <a:tcPr marL="182574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Others</a:t>
                      </a:r>
                    </a:p>
                  </a:txBody>
                  <a:tcPr marL="182574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29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Commission (including wakalah)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Management expenses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29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Management expenses (Wakalah Fee)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29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Salaries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Bonus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Staff benefits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Marketing bonus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Directors' remuneration and related expenses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953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Syariah supervisory council members' remuneration &amp; related expenses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Entertainment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 expenses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Auditors' fees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Legal expenses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Management fees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Rent and rates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Repairs and maintenance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 vehicle expenses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EDP expenses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Depreciation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Miscellaneous expenses</a:t>
                      </a:r>
                    </a:p>
                  </a:txBody>
                  <a:tcPr marL="45643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Travelling expenses</a:t>
                      </a:r>
                    </a:p>
                  </a:txBody>
                  <a:tcPr marL="136930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Advertising</a:t>
                      </a:r>
                    </a:p>
                  </a:txBody>
                  <a:tcPr marL="136930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Printing &amp; stationery</a:t>
                      </a:r>
                    </a:p>
                  </a:txBody>
                  <a:tcPr marL="136930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Electricity &amp; water</a:t>
                      </a:r>
                    </a:p>
                  </a:txBody>
                  <a:tcPr marL="136930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Postage/ telephone/ telex/ telefax</a:t>
                      </a:r>
                    </a:p>
                  </a:txBody>
                  <a:tcPr marL="136930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TGSF levy</a:t>
                      </a:r>
                    </a:p>
                  </a:txBody>
                  <a:tcPr marL="136930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70">
                <a:tc>
                  <a:txBody>
                    <a:bodyPr/>
                    <a:lstStyle/>
                    <a:p>
                      <a:pPr algn="l" fontAlgn="b"/>
                      <a:r>
                        <a:rPr lang="en-MY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Others</a:t>
                      </a:r>
                    </a:p>
                  </a:txBody>
                  <a:tcPr marL="136930" marR="5071" marT="50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MY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Intermediate Consumption</a:t>
                      </a:r>
                    </a:p>
                  </a:txBody>
                  <a:tcPr marL="5071" marR="5071" marT="5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961747"/>
              </p:ext>
            </p:extLst>
          </p:nvPr>
        </p:nvGraphicFramePr>
        <p:xfrm>
          <a:off x="8523797" y="1685674"/>
          <a:ext cx="3208962" cy="2724150"/>
        </p:xfrm>
        <a:graphic>
          <a:graphicData uri="http://schemas.openxmlformats.org/drawingml/2006/table">
            <a:tbl>
              <a:tblPr/>
              <a:tblGrid>
                <a:gridCol w="1776071"/>
                <a:gridCol w="715632"/>
                <a:gridCol w="717259"/>
              </a:tblGrid>
              <a:tr h="12825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Item Description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Unrealised capital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Outgo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Loss on disposal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Bad and doubtful debts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Amortisation of premium on securities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Diminution in value of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6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Provision for tax on unrealised capital gains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2825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Investment charge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2825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Taxation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Cost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4"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Excess of Income over Outgo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34678" y="874679"/>
            <a:ext cx="85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Continue…</a:t>
            </a:r>
            <a:endParaRPr lang="en-MY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9951" y="1408675"/>
            <a:ext cx="85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Continue…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7539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00" y="75126"/>
            <a:ext cx="8658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CHALLENGES, RECOMMENDATION</a:t>
            </a:r>
            <a:r>
              <a:rPr lang="en-US" sz="3200" b="1" dirty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32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&amp;</a:t>
            </a:r>
            <a:r>
              <a:rPr lang="en-US" sz="32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MOVING FORWARD</a:t>
            </a:r>
            <a:endParaRPr lang="en-US" sz="32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34686" y="957528"/>
            <a:ext cx="10795314" cy="5205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30" indent="-493730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cs typeface="Times New Roman" pitchFamily="18" charset="0"/>
              </a:rPr>
              <a:t>In the absence of official guidelines on calculating Islamic finance output, the present method applied has served adequate/ acceptable way of estimating its contribution to the economy. </a:t>
            </a:r>
          </a:p>
          <a:p>
            <a:pPr marL="493730" indent="-493730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cs typeface="Times New Roman" pitchFamily="18" charset="0"/>
              </a:rPr>
              <a:t>Knowledge of </a:t>
            </a:r>
            <a:r>
              <a:rPr lang="en-US" sz="2000" dirty="0">
                <a:cs typeface="Times New Roman" pitchFamily="18" charset="0"/>
              </a:rPr>
              <a:t>I</a:t>
            </a:r>
            <a:r>
              <a:rPr lang="en-US" sz="2000" dirty="0" smtClean="0">
                <a:cs typeface="Times New Roman" pitchFamily="18" charset="0"/>
              </a:rPr>
              <a:t>slamic terms (</a:t>
            </a:r>
            <a:r>
              <a:rPr lang="en-US" sz="2000" dirty="0" err="1" smtClean="0">
                <a:cs typeface="Times New Roman" pitchFamily="18" charset="0"/>
              </a:rPr>
              <a:t>e.g</a:t>
            </a:r>
            <a:r>
              <a:rPr lang="en-US" sz="2000" dirty="0" smtClean="0">
                <a:cs typeface="Times New Roman" pitchFamily="18" charset="0"/>
              </a:rPr>
              <a:t>: </a:t>
            </a:r>
            <a:r>
              <a:rPr lang="en-US" sz="2000" dirty="0" err="1" smtClean="0">
                <a:cs typeface="Times New Roman" pitchFamily="18" charset="0"/>
              </a:rPr>
              <a:t>Qard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Mudarabah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Wakalah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etc</a:t>
            </a:r>
            <a:r>
              <a:rPr lang="en-US" sz="2000" dirty="0" smtClean="0">
                <a:cs typeface="Times New Roman" pitchFamily="18" charset="0"/>
              </a:rPr>
              <a:t>) in finance and insurance sector need to be strengthen by making partner with the bank.</a:t>
            </a:r>
          </a:p>
          <a:p>
            <a:pPr marL="493730" indent="-493730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cs typeface="Times New Roman" pitchFamily="18" charset="0"/>
              </a:rPr>
              <a:t>Opportunity to attend Islamic conference, workshop </a:t>
            </a:r>
            <a:r>
              <a:rPr lang="en-US" sz="2000" dirty="0" err="1" smtClean="0">
                <a:cs typeface="Times New Roman" pitchFamily="18" charset="0"/>
              </a:rPr>
              <a:t>etc</a:t>
            </a:r>
            <a:r>
              <a:rPr lang="en-US" sz="2000" dirty="0" smtClean="0">
                <a:cs typeface="Times New Roman" pitchFamily="18" charset="0"/>
              </a:rPr>
              <a:t>:</a:t>
            </a:r>
          </a:p>
          <a:p>
            <a:pPr marL="1254125" lvl="1" indent="-493713" algn="just">
              <a:spcAft>
                <a:spcPts val="600"/>
              </a:spcAft>
              <a:buFont typeface="+mj-lt"/>
              <a:buAutoNum type="romanLcPeriod"/>
            </a:pPr>
            <a:r>
              <a:rPr lang="en-US" sz="2000" dirty="0" smtClean="0">
                <a:cs typeface="Times New Roman" pitchFamily="18" charset="0"/>
              </a:rPr>
              <a:t>To build up capacity;</a:t>
            </a:r>
          </a:p>
          <a:p>
            <a:pPr marL="1254125" lvl="1" indent="-493713" algn="just">
              <a:spcAft>
                <a:spcPts val="600"/>
              </a:spcAft>
              <a:buFont typeface="+mj-lt"/>
              <a:buAutoNum type="romanLcPeriod"/>
            </a:pPr>
            <a:r>
              <a:rPr lang="en-US" sz="2000" dirty="0" smtClean="0">
                <a:cs typeface="Times New Roman" pitchFamily="18" charset="0"/>
              </a:rPr>
              <a:t>To keep update changes of Islamic finance/</a:t>
            </a:r>
            <a:r>
              <a:rPr lang="en-US" sz="2000" dirty="0" err="1" smtClean="0">
                <a:cs typeface="Times New Roman" pitchFamily="18" charset="0"/>
              </a:rPr>
              <a:t>takaful</a:t>
            </a:r>
            <a:r>
              <a:rPr lang="en-US" sz="2000" dirty="0" smtClean="0">
                <a:cs typeface="Times New Roman" pitchFamily="18" charset="0"/>
              </a:rPr>
              <a:t> in the community.</a:t>
            </a:r>
          </a:p>
          <a:p>
            <a:pPr marL="493713" indent="-493713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cs typeface="Times New Roman" pitchFamily="18" charset="0"/>
              </a:rPr>
              <a:t>Recommend to encourage the setup of Islamic finance framework.</a:t>
            </a:r>
          </a:p>
          <a:p>
            <a:pPr marL="493713" indent="-493713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cs typeface="Times New Roman" pitchFamily="18" charset="0"/>
              </a:rPr>
              <a:t>Moving forward, a universal guidelines is needed to ensure the estimation Islamic banking and finance in the national accounts is comparable among countries. 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US" sz="2000" dirty="0">
              <a:cs typeface="Times New Roman" pitchFamily="18" charset="0"/>
            </a:endParaRPr>
          </a:p>
          <a:p>
            <a:pPr marL="493730" indent="-493730" algn="just">
              <a:buFont typeface="+mj-lt"/>
              <a:buAutoNum type="arabicPeriod"/>
            </a:pPr>
            <a:endParaRPr lang="en-US" sz="2000" dirty="0" smtClean="0"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MY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00" y="56272"/>
            <a:ext cx="30203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CONCLUSION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8486" y="986580"/>
            <a:ext cx="10795314" cy="5205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30" indent="-493730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cs typeface="Times New Roman" pitchFamily="18" charset="0"/>
              </a:rPr>
              <a:t>The contribution of Islamic Finance in Malaysia’s economy is getting more significant, in line with the expansion and innovation in the Islamic Financial Services. </a:t>
            </a:r>
            <a:endParaRPr lang="en-US" sz="2000" dirty="0" smtClean="0">
              <a:cs typeface="Times New Roman" pitchFamily="18" charset="0"/>
            </a:endParaRPr>
          </a:p>
          <a:p>
            <a:pPr marL="493730" indent="-493730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cs typeface="Times New Roman" pitchFamily="18" charset="0"/>
              </a:rPr>
              <a:t>With rapid development in Islamic banking and Islamic finance, DOSM continuously evaluating the methodology used in compiling the value added of Islamic banking, Takaful  and Islamic Capital Market.</a:t>
            </a:r>
          </a:p>
          <a:p>
            <a:pPr marL="493730" indent="-493730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cs typeface="Times New Roman" pitchFamily="18" charset="0"/>
              </a:rPr>
              <a:t>Malaysia manage to calculate Islamic finance/Takaful by using conventional formula backed </a:t>
            </a:r>
            <a:r>
              <a:rPr lang="en-US" sz="2000" dirty="0">
                <a:cs typeface="Times New Roman" pitchFamily="18" charset="0"/>
              </a:rPr>
              <a:t>by Islamic </a:t>
            </a:r>
            <a:r>
              <a:rPr lang="en-US" sz="2000" dirty="0" smtClean="0">
                <a:cs typeface="Times New Roman" pitchFamily="18" charset="0"/>
              </a:rPr>
              <a:t>concept govern by the </a:t>
            </a:r>
            <a:r>
              <a:rPr lang="en-US" sz="2000" dirty="0" err="1">
                <a:cs typeface="Times New Roman" pitchFamily="18" charset="0"/>
              </a:rPr>
              <a:t>s</a:t>
            </a:r>
            <a:r>
              <a:rPr lang="en-US" sz="2000" dirty="0" err="1" smtClean="0">
                <a:cs typeface="Times New Roman" pitchFamily="18" charset="0"/>
              </a:rPr>
              <a:t>hariah</a:t>
            </a:r>
            <a:r>
              <a:rPr lang="en-US" sz="2000" dirty="0" smtClean="0">
                <a:cs typeface="Times New Roman" pitchFamily="18" charset="0"/>
              </a:rPr>
              <a:t> advisory and committee. </a:t>
            </a:r>
          </a:p>
          <a:p>
            <a:pPr marL="493730" indent="-493730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cs typeface="Times New Roman" pitchFamily="18" charset="0"/>
              </a:rPr>
              <a:t>At </a:t>
            </a:r>
            <a:r>
              <a:rPr lang="en-US" sz="2000" dirty="0">
                <a:cs typeface="Times New Roman" pitchFamily="18" charset="0"/>
              </a:rPr>
              <a:t>least with this calculation, it </a:t>
            </a:r>
            <a:r>
              <a:rPr lang="en-US" sz="2000" dirty="0" smtClean="0">
                <a:cs typeface="Times New Roman" pitchFamily="18" charset="0"/>
              </a:rPr>
              <a:t>was serve </a:t>
            </a:r>
            <a:r>
              <a:rPr lang="en-US" sz="2000" dirty="0">
                <a:cs typeface="Times New Roman" pitchFamily="18" charset="0"/>
              </a:rPr>
              <a:t>well </a:t>
            </a:r>
            <a:r>
              <a:rPr lang="en-US" sz="2000" dirty="0" smtClean="0">
                <a:cs typeface="Times New Roman" pitchFamily="18" charset="0"/>
              </a:rPr>
              <a:t>in the </a:t>
            </a:r>
            <a:r>
              <a:rPr lang="en-US" sz="2000" dirty="0">
                <a:cs typeface="Times New Roman" pitchFamily="18" charset="0"/>
              </a:rPr>
              <a:t>GDP </a:t>
            </a:r>
            <a:r>
              <a:rPr lang="en-US" sz="2000" dirty="0" smtClean="0">
                <a:cs typeface="Times New Roman" pitchFamily="18" charset="0"/>
              </a:rPr>
              <a:t>compilation to avoid left out from </a:t>
            </a:r>
            <a:r>
              <a:rPr lang="en-US" sz="2000" dirty="0">
                <a:cs typeface="Times New Roman" pitchFamily="18" charset="0"/>
              </a:rPr>
              <a:t>the GDP compilation. </a:t>
            </a:r>
            <a:endParaRPr lang="en-US" sz="2000" dirty="0" smtClean="0">
              <a:cs typeface="Times New Roman" pitchFamily="18" charset="0"/>
            </a:endParaRPr>
          </a:p>
          <a:p>
            <a:pPr marL="493730" indent="-493730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cs typeface="Times New Roman" pitchFamily="18" charset="0"/>
              </a:rPr>
              <a:t>The estimation supported by the </a:t>
            </a:r>
            <a:r>
              <a:rPr lang="en-US" sz="2000" dirty="0">
                <a:cs typeface="Times New Roman" pitchFamily="18" charset="0"/>
              </a:rPr>
              <a:t>strong and consistency  </a:t>
            </a:r>
            <a:r>
              <a:rPr lang="en-US" sz="2000" dirty="0" smtClean="0">
                <a:cs typeface="Times New Roman" pitchFamily="18" charset="0"/>
              </a:rPr>
              <a:t>data.</a:t>
            </a:r>
          </a:p>
          <a:p>
            <a:pPr marL="493730" indent="-493730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cs typeface="Times New Roman" pitchFamily="18" charset="0"/>
              </a:rPr>
              <a:t>The Islamic finance compilation and estimation was not limited to the production account, but beyond to the other accounts (accumulation accounts, financial accounts etc.). </a:t>
            </a:r>
            <a:r>
              <a:rPr lang="en-US" sz="2000" smtClean="0">
                <a:cs typeface="Times New Roman" pitchFamily="18" charset="0"/>
              </a:rPr>
              <a:t>Therefore, discussion/workshop </a:t>
            </a:r>
            <a:r>
              <a:rPr lang="en-US" sz="2000" dirty="0" smtClean="0">
                <a:cs typeface="Times New Roman" pitchFamily="18" charset="0"/>
              </a:rPr>
              <a:t>will increased the knowledge of Islamic finance compilation.</a:t>
            </a:r>
          </a:p>
        </p:txBody>
      </p:sp>
    </p:spTree>
    <p:extLst>
      <p:ext uri="{BB962C8B-B14F-4D97-AF65-F5344CB8AC3E}">
        <p14:creationId xmlns:p14="http://schemas.microsoft.com/office/powerpoint/2010/main" val="13915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399882"/>
            <a:ext cx="8525436" cy="2449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4424064"/>
            <a:ext cx="8525436" cy="21344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16736" y="3348647"/>
            <a:ext cx="5349562" cy="4419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strike="noStrike" kern="1200" normalizeH="0" baseline="0" noProof="0" dirty="0" smtClean="0">
                <a:ln w="12700">
                  <a:noFill/>
                  <a:prstDash val="solid"/>
                </a:ln>
                <a:solidFill>
                  <a:srgbClr val="EF3F3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THANK</a:t>
            </a:r>
            <a:r>
              <a:rPr kumimoji="0" lang="en-US" sz="6600" b="1" i="0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 </a:t>
            </a:r>
            <a:r>
              <a:rPr kumimoji="0" lang="en-US" sz="6600" b="1" i="0" strike="noStrike" kern="1200" normalizeH="0" baseline="0" noProof="0" dirty="0" smtClean="0">
                <a:ln w="12700">
                  <a:noFill/>
                  <a:prstDash val="solid"/>
                </a:ln>
                <a:solidFill>
                  <a:srgbClr val="12977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YOU</a:t>
            </a:r>
            <a:endParaRPr kumimoji="0" lang="en-US" sz="6600" b="1" i="0" strike="noStrike" kern="1200" normalizeH="0" baseline="0" noProof="0" dirty="0">
              <a:ln w="12700">
                <a:noFill/>
                <a:prstDash val="solid"/>
              </a:ln>
              <a:solidFill>
                <a:srgbClr val="12977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99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99" y="-2997"/>
            <a:ext cx="9689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MALAYSIA FINANCIAL SYSTEM &amp; STRUCTURE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77364912"/>
              </p:ext>
            </p:extLst>
          </p:nvPr>
        </p:nvGraphicFramePr>
        <p:xfrm>
          <a:off x="35798" y="889641"/>
          <a:ext cx="12058791" cy="546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5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9235" y="2520330"/>
            <a:ext cx="7762169" cy="715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US" sz="2000" b="1" dirty="0" smtClean="0"/>
              <a:t>SHARIAH ADVISORY COUNCIL (BNM) </a:t>
            </a:r>
          </a:p>
          <a:p>
            <a:pPr algn="ctr"/>
            <a:r>
              <a:rPr lang="en-US" sz="2000" b="1" dirty="0" smtClean="0"/>
              <a:t>&amp; </a:t>
            </a:r>
            <a:r>
              <a:rPr lang="en-US" sz="2000" b="1" dirty="0" err="1" smtClean="0"/>
              <a:t>Shariah</a:t>
            </a:r>
            <a:r>
              <a:rPr lang="en-US" sz="2000" b="1" dirty="0" smtClean="0"/>
              <a:t> Committee (IFI) </a:t>
            </a:r>
            <a:endParaRPr lang="en-MY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84540" y="3600450"/>
            <a:ext cx="7762169" cy="4074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US" sz="2000" b="1" dirty="0" smtClean="0"/>
              <a:t>ISLAMIC FINANCIAL INSTITUTIONS</a:t>
            </a:r>
            <a:endParaRPr lang="en-MY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84540" y="3960490"/>
            <a:ext cx="1797800" cy="715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US" sz="2000" b="1" dirty="0" smtClean="0"/>
              <a:t>Islamic Banks</a:t>
            </a:r>
          </a:p>
          <a:p>
            <a:pPr algn="ctr"/>
            <a:endParaRPr lang="en-US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82340" y="3960490"/>
            <a:ext cx="1145064" cy="715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US" sz="2000" b="1" dirty="0" smtClean="0"/>
              <a:t>Takaful</a:t>
            </a:r>
          </a:p>
          <a:p>
            <a:pPr algn="ctr"/>
            <a:endParaRPr lang="en-MY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7404" y="3960490"/>
            <a:ext cx="2551165" cy="715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US" sz="2000" b="1" dirty="0" smtClean="0"/>
              <a:t>Islamic Capital Market</a:t>
            </a:r>
          </a:p>
          <a:p>
            <a:pPr algn="ctr"/>
            <a:endParaRPr lang="en-MY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8569" y="3960490"/>
            <a:ext cx="2268141" cy="7152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US" sz="2000" b="1" dirty="0" smtClean="0"/>
              <a:t>Specialized Institutions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9235" y="5040610"/>
            <a:ext cx="7762169" cy="3767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US" b="1" dirty="0" smtClean="0"/>
              <a:t>ISLAMIC FINANCIAL INSTRUMENTS</a:t>
            </a:r>
            <a:endParaRPr lang="en-MY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52209" y="5832698"/>
            <a:ext cx="7762169" cy="376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US" b="1" dirty="0" smtClean="0"/>
              <a:t>ACCOUNTING &amp; REPORTING STANDARD IN ISLAMIC FINANCE</a:t>
            </a:r>
            <a:endParaRPr lang="en-MY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99234" y="980909"/>
            <a:ext cx="7762169" cy="715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US" sz="2000" b="1" dirty="0" smtClean="0"/>
              <a:t>LEGAL &amp; REGULATORY FRAMEWORK</a:t>
            </a:r>
          </a:p>
          <a:p>
            <a:pPr algn="ctr"/>
            <a:r>
              <a:rPr lang="en-US" sz="2000" b="1" dirty="0" smtClean="0"/>
              <a:t>(BNM, SC &amp; Other Regulatory Bodies)   </a:t>
            </a:r>
            <a:endParaRPr lang="en-MY" sz="2000" b="1" dirty="0"/>
          </a:p>
        </p:txBody>
      </p:sp>
      <p:sp>
        <p:nvSpPr>
          <p:cNvPr id="13" name="Up-Down Arrow 12"/>
          <p:cNvSpPr/>
          <p:nvPr/>
        </p:nvSpPr>
        <p:spPr>
          <a:xfrm>
            <a:off x="6215941" y="1656234"/>
            <a:ext cx="784740" cy="864096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Down Arrow 13"/>
          <p:cNvSpPr/>
          <p:nvPr/>
        </p:nvSpPr>
        <p:spPr>
          <a:xfrm>
            <a:off x="6328264" y="4680570"/>
            <a:ext cx="632740" cy="35382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Down Arrow 14"/>
          <p:cNvSpPr/>
          <p:nvPr/>
        </p:nvSpPr>
        <p:spPr>
          <a:xfrm>
            <a:off x="6312932" y="3246627"/>
            <a:ext cx="632740" cy="35382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Down Arrow 15"/>
          <p:cNvSpPr/>
          <p:nvPr/>
        </p:nvSpPr>
        <p:spPr>
          <a:xfrm>
            <a:off x="6312932" y="5478875"/>
            <a:ext cx="632740" cy="35382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96634" y="5576081"/>
            <a:ext cx="4284266" cy="838374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r>
              <a:rPr lang="en-US" sz="1200" dirty="0" smtClean="0"/>
              <a:t>Abbreviation </a:t>
            </a:r>
            <a:r>
              <a:rPr lang="en-US" sz="1200" dirty="0"/>
              <a:t>: </a:t>
            </a:r>
          </a:p>
          <a:p>
            <a:r>
              <a:rPr lang="en-US" sz="1200" dirty="0"/>
              <a:t>BNM : Bank Negara Malaysia</a:t>
            </a:r>
          </a:p>
          <a:p>
            <a:r>
              <a:rPr lang="en-US" sz="1200" dirty="0"/>
              <a:t>SC :  Securities </a:t>
            </a:r>
            <a:r>
              <a:rPr lang="en-US" sz="1200" dirty="0" smtClean="0"/>
              <a:t>Commission</a:t>
            </a:r>
          </a:p>
          <a:p>
            <a:r>
              <a:rPr lang="en-US" sz="1200" dirty="0" smtClean="0"/>
              <a:t>IFI : Islamic Financial Institution</a:t>
            </a:r>
            <a:endParaRPr lang="en-MY" sz="1200" dirty="0"/>
          </a:p>
        </p:txBody>
      </p:sp>
      <p:sp>
        <p:nvSpPr>
          <p:cNvPr id="19" name="Rectangle 18"/>
          <p:cNvSpPr/>
          <p:nvPr/>
        </p:nvSpPr>
        <p:spPr>
          <a:xfrm>
            <a:off x="35799" y="138406"/>
            <a:ext cx="10173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GOVERNANCE OF ISLAMIC FINANCIAL SERVICES IN MALAYSIA</a:t>
            </a:r>
            <a:endParaRPr lang="en-US" sz="32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499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00" y="56272"/>
            <a:ext cx="8283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MEASUREMENT OF FISIM IN MALAYSIA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3005" y="1295234"/>
            <a:ext cx="10825797" cy="487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 of FISIM - Conventional</a:t>
            </a:r>
          </a:p>
          <a:p>
            <a:pPr lvl="1" algn="just"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FISIM is calculated using the following formula:</a:t>
            </a:r>
            <a:endParaRPr lang="en-MY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FISIM  =  FISIM on Loans + FISIM on Deposits</a:t>
            </a:r>
            <a:endParaRPr lang="en-MY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1" algn="just"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FISIM on Loans       =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of Loans * [Lending Rate – Reference Rate] </a:t>
            </a:r>
            <a:endParaRPr lang="en-MY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FISIM on Deposits  = 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of Deposits * [Reference Rate - Deposits Rate]</a:t>
            </a:r>
          </a:p>
          <a:p>
            <a:pPr algn="just">
              <a:buFont typeface="Arial" panose="020B0604020202020204" pitchFamily="34" charset="0"/>
              <a:buNone/>
            </a:pPr>
            <a:endParaRPr lang="en-MY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Rate: Midpoint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the loan and deposit rate </a:t>
            </a:r>
          </a:p>
          <a:p>
            <a:pPr marL="1069975" algn="just">
              <a:buFont typeface="Courier New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less volatile </a:t>
            </a:r>
          </a:p>
          <a:p>
            <a:pPr marL="1069975" algn="just">
              <a:buFont typeface="Courier New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FISIM values with greater transparency</a:t>
            </a:r>
          </a:p>
          <a:p>
            <a:pPr algn="just">
              <a:buFont typeface="Arial" panose="020B0604020202020204" pitchFamily="34" charset="0"/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MY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58" y="806171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Conventional Bank</a:t>
            </a:r>
            <a:endParaRPr lang="en-US" sz="28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1295" y="2019632"/>
            <a:ext cx="5518205" cy="4373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506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663" y="1366121"/>
            <a:ext cx="10686553" cy="487680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 of FISIM – Islamic Finance</a:t>
            </a:r>
          </a:p>
          <a:p>
            <a:pPr lvl="1" algn="just">
              <a:buFont typeface="Arial" panose="020B0604020202020204" pitchFamily="34" charset="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FISIM is calculated using the following formula:</a:t>
            </a:r>
            <a:endParaRPr lang="en-MY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lvl="1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FISIM  =  FISIM on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+ FISIM on Deposits</a:t>
            </a:r>
            <a:endParaRPr lang="en-MY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1" algn="just">
              <a:buFont typeface="Arial" panose="020B0604020202020204" pitchFamily="34" charset="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FISIM on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of Financing* [Financing Rate – Reference Rate] </a:t>
            </a:r>
            <a:endParaRPr lang="en-MY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FISIM on Deposits   =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 of Deposits * [Reference Rate – Profit Rate]</a:t>
            </a:r>
          </a:p>
          <a:p>
            <a:pPr lvl="1" algn="just">
              <a:buFont typeface="Arial" panose="020B0604020202020204" pitchFamily="34" charset="0"/>
              <a:buNone/>
            </a:pPr>
            <a:endParaRPr lang="en-MY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Rate: Midpoint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the 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deposit rate </a:t>
            </a:r>
          </a:p>
          <a:p>
            <a:pPr marL="1069975" algn="just">
              <a:buFont typeface="Courier New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less volatile </a:t>
            </a:r>
          </a:p>
          <a:p>
            <a:pPr marL="1069975" algn="just">
              <a:buFont typeface="Courier New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FISIM values with greater transparency</a:t>
            </a:r>
          </a:p>
          <a:p>
            <a:pPr algn="just">
              <a:buFont typeface="Arial" panose="020B0604020202020204" pitchFamily="34" charset="0"/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en-MY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714" y="0"/>
            <a:ext cx="8283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MEASUREMENT OF FISIM IN MALAYSIA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758" y="806171"/>
            <a:ext cx="209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Islamic Bank</a:t>
            </a:r>
            <a:endParaRPr lang="en-US" sz="28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4703" y="2329732"/>
            <a:ext cx="5518205" cy="4373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15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00" y="56272"/>
            <a:ext cx="5432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MEASUREMENT OF FISIM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010" y="1399235"/>
            <a:ext cx="106699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FISIM </a:t>
            </a:r>
            <a:r>
              <a:rPr lang="en-MY" sz="28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Calculation </a:t>
            </a:r>
            <a:endParaRPr lang="en-MY" sz="28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of FISIM should </a:t>
            </a:r>
            <a:r>
              <a:rPr lang="en-MY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calculated according </a:t>
            </a:r>
            <a:r>
              <a:rPr lang="en-MY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formula </a:t>
            </a:r>
          </a:p>
          <a:p>
            <a:r>
              <a:rPr lang="en-MY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MY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  <a:r>
              <a:rPr lang="en-MY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MY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en-MY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MY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  <a:r>
              <a:rPr lang="en-MY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(</a:t>
            </a:r>
            <a:r>
              <a:rPr lang="en-MY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en-MY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MY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MY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MY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en-MY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by:</a:t>
            </a:r>
            <a:endParaRPr lang="en-MY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  <a:r>
              <a:rPr lang="en-MY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loans/finance</a:t>
            </a:r>
            <a:endParaRPr lang="en-MY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en-MY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deposits  </a:t>
            </a:r>
          </a:p>
          <a:p>
            <a:r>
              <a:rPr lang="en-MY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en-MY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reference rate</a:t>
            </a:r>
          </a:p>
          <a:p>
            <a:r>
              <a:rPr lang="en-MY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  <a:r>
              <a:rPr lang="en-MY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interest rates on </a:t>
            </a:r>
            <a:r>
              <a:rPr lang="en-MY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loans/finance </a:t>
            </a:r>
            <a:r>
              <a:rPr lang="en-MY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received</a:t>
            </a:r>
            <a:endParaRPr lang="en-MY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MY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interest rates  deposits 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758" y="806171"/>
            <a:ext cx="4160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Conventioan</a:t>
            </a:r>
            <a:r>
              <a:rPr lang="en-US" sz="28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/ Islamic Bank</a:t>
            </a:r>
            <a:endParaRPr lang="en-US" sz="28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51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01597"/>
              </p:ext>
            </p:extLst>
          </p:nvPr>
        </p:nvGraphicFramePr>
        <p:xfrm>
          <a:off x="1655472" y="1443997"/>
          <a:ext cx="8547100" cy="3476625"/>
        </p:xfrm>
        <a:graphic>
          <a:graphicData uri="http://schemas.openxmlformats.org/drawingml/2006/table">
            <a:tbl>
              <a:tblPr/>
              <a:tblGrid>
                <a:gridCol w="2970696"/>
                <a:gridCol w="2234370"/>
                <a:gridCol w="1209226"/>
                <a:gridCol w="291992"/>
                <a:gridCol w="184081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OUTPUT CALCULATION: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Assets, Liabilities and Equities Statements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Financing and Advances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yL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Income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Notional Financing Rate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c=b/a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Assets, Liabilities and Equities Statements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Deposits Accepted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yD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Expense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Notional Deposits Rate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f=e/d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Reference Rate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g=(c+f)/2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Finance Rate Spread Current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h=c-g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FISIM on Finance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i=h*a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FISIM on Deposits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j=h*d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1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Derive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 FISIM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k=</a:t>
                      </a:r>
                      <a:r>
                        <a:rPr lang="en-MY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i+j</a:t>
                      </a:r>
                      <a:endParaRPr lang="en-MY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 and Expenditure Statement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Fee and Commission Income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Explicit Service Charges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 Output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k+l+m+n</a:t>
                      </a:r>
                      <a:endParaRPr lang="en-MY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453297" y="5383234"/>
            <a:ext cx="439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Output of FISIM = (</a:t>
            </a:r>
            <a:r>
              <a:rPr lang="en-MY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rL</a:t>
            </a:r>
            <a:r>
              <a:rPr lang="en-MY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rr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yL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 + (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rr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rD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MY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yD</a:t>
            </a:r>
            <a:r>
              <a:rPr lang="en-MY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00" y="56272"/>
            <a:ext cx="5432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rgbClr val="2D879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MEASUREMENT OF FISIM</a:t>
            </a:r>
            <a:endParaRPr lang="en-US" sz="4400" dirty="0">
              <a:ln w="12700">
                <a:solidFill>
                  <a:srgbClr val="2D879E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335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2063</Words>
  <Application>Microsoft Office PowerPoint</Application>
  <PresentationFormat>Widescreen</PresentationFormat>
  <Paragraphs>813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Courier New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Khairul Aidah Samah</cp:lastModifiedBy>
  <cp:revision>97</cp:revision>
  <cp:lastPrinted>2018-10-24T00:58:12Z</cp:lastPrinted>
  <dcterms:created xsi:type="dcterms:W3CDTF">2018-08-20T07:22:02Z</dcterms:created>
  <dcterms:modified xsi:type="dcterms:W3CDTF">2018-10-27T08:46:00Z</dcterms:modified>
</cp:coreProperties>
</file>