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 id="2147483701" r:id="rId4"/>
    <p:sldMasterId id="2147483714" r:id="rId5"/>
  </p:sldMasterIdLst>
  <p:notesMasterIdLst>
    <p:notesMasterId r:id="rId19"/>
  </p:notesMasterIdLst>
  <p:handoutMasterIdLst>
    <p:handoutMasterId r:id="rId20"/>
  </p:handoutMasterIdLst>
  <p:sldIdLst>
    <p:sldId id="256" r:id="rId6"/>
    <p:sldId id="287" r:id="rId7"/>
    <p:sldId id="258" r:id="rId8"/>
    <p:sldId id="451" r:id="rId9"/>
    <p:sldId id="452" r:id="rId10"/>
    <p:sldId id="264" r:id="rId11"/>
    <p:sldId id="282" r:id="rId12"/>
    <p:sldId id="267" r:id="rId13"/>
    <p:sldId id="273" r:id="rId14"/>
    <p:sldId id="274" r:id="rId15"/>
    <p:sldId id="285" r:id="rId16"/>
    <p:sldId id="453" r:id="rId17"/>
    <p:sldId id="28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33CCFF"/>
    <a:srgbClr val="D2ED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577485380116953E-2"/>
          <c:y val="8.7356712962962962E-2"/>
          <c:w val="0.87453289473684215"/>
          <c:h val="0.75915833333333338"/>
        </c:manualLayout>
      </c:layout>
      <c:lineChart>
        <c:grouping val="standard"/>
        <c:varyColors val="0"/>
        <c:ser>
          <c:idx val="1"/>
          <c:order val="0"/>
          <c:tx>
            <c:strRef>
              <c:f>'milk fews'!$H$1</c:f>
              <c:strCache>
                <c:ptCount val="1"/>
                <c:pt idx="0">
                  <c:v>Nielsen</c:v>
                </c:pt>
              </c:strCache>
            </c:strRef>
          </c:tx>
          <c:spPr>
            <a:ln w="28575" cap="rnd">
              <a:solidFill>
                <a:schemeClr val="accent2"/>
              </a:solidFill>
              <a:round/>
            </a:ln>
            <a:effectLst/>
          </c:spPr>
          <c:marker>
            <c:symbol val="none"/>
          </c:marker>
          <c:cat>
            <c:numRef>
              <c:f>'milk fews'!$F$2:$F$26</c:f>
              <c:numCache>
                <c:formatCode>mmm\-yy</c:formatCode>
                <c:ptCount val="25"/>
                <c:pt idx="0">
                  <c:v>42522</c:v>
                </c:pt>
                <c:pt idx="1">
                  <c:v>42552</c:v>
                </c:pt>
                <c:pt idx="2">
                  <c:v>42583</c:v>
                </c:pt>
                <c:pt idx="3">
                  <c:v>42614</c:v>
                </c:pt>
                <c:pt idx="4">
                  <c:v>42644</c:v>
                </c:pt>
                <c:pt idx="5">
                  <c:v>42675</c:v>
                </c:pt>
                <c:pt idx="6">
                  <c:v>42705</c:v>
                </c:pt>
                <c:pt idx="7">
                  <c:v>42736</c:v>
                </c:pt>
                <c:pt idx="8">
                  <c:v>42767</c:v>
                </c:pt>
                <c:pt idx="9">
                  <c:v>42795</c:v>
                </c:pt>
                <c:pt idx="10">
                  <c:v>42826</c:v>
                </c:pt>
                <c:pt idx="11">
                  <c:v>42856</c:v>
                </c:pt>
                <c:pt idx="12">
                  <c:v>42887</c:v>
                </c:pt>
                <c:pt idx="13">
                  <c:v>42917</c:v>
                </c:pt>
                <c:pt idx="14">
                  <c:v>42948</c:v>
                </c:pt>
                <c:pt idx="15">
                  <c:v>42979</c:v>
                </c:pt>
                <c:pt idx="16">
                  <c:v>43009</c:v>
                </c:pt>
                <c:pt idx="17">
                  <c:v>43040</c:v>
                </c:pt>
                <c:pt idx="18">
                  <c:v>43070</c:v>
                </c:pt>
                <c:pt idx="19">
                  <c:v>43101</c:v>
                </c:pt>
                <c:pt idx="20">
                  <c:v>43132</c:v>
                </c:pt>
                <c:pt idx="21">
                  <c:v>43160</c:v>
                </c:pt>
                <c:pt idx="22">
                  <c:v>43191</c:v>
                </c:pt>
                <c:pt idx="23">
                  <c:v>43221</c:v>
                </c:pt>
                <c:pt idx="24">
                  <c:v>43252</c:v>
                </c:pt>
              </c:numCache>
            </c:numRef>
          </c:cat>
          <c:val>
            <c:numRef>
              <c:f>'milk fews'!$H$2:$H$26</c:f>
              <c:numCache>
                <c:formatCode>General</c:formatCode>
                <c:ptCount val="25"/>
                <c:pt idx="0">
                  <c:v>100</c:v>
                </c:pt>
                <c:pt idx="1">
                  <c:v>99.460844179999995</c:v>
                </c:pt>
                <c:pt idx="2">
                  <c:v>99.195825200000002</c:v>
                </c:pt>
                <c:pt idx="3">
                  <c:v>99.321738780000004</c:v>
                </c:pt>
                <c:pt idx="4">
                  <c:v>99.674516890000007</c:v>
                </c:pt>
                <c:pt idx="5">
                  <c:v>99.0372828</c:v>
                </c:pt>
                <c:pt idx="6">
                  <c:v>100.00388700000001</c:v>
                </c:pt>
                <c:pt idx="7">
                  <c:v>99.425759999999997</c:v>
                </c:pt>
                <c:pt idx="8">
                  <c:v>99.899418639999993</c:v>
                </c:pt>
                <c:pt idx="9">
                  <c:v>99.745954040000001</c:v>
                </c:pt>
                <c:pt idx="10">
                  <c:v>99.588220320000005</c:v>
                </c:pt>
                <c:pt idx="11">
                  <c:v>99.310808410000007</c:v>
                </c:pt>
                <c:pt idx="12">
                  <c:v>99.98346626</c:v>
                </c:pt>
                <c:pt idx="13">
                  <c:v>99.688858699999997</c:v>
                </c:pt>
                <c:pt idx="14">
                  <c:v>99.479518619999993</c:v>
                </c:pt>
                <c:pt idx="15">
                  <c:v>98.910436880000006</c:v>
                </c:pt>
                <c:pt idx="16">
                  <c:v>99.381273669999999</c:v>
                </c:pt>
                <c:pt idx="17">
                  <c:v>98.981112530000004</c:v>
                </c:pt>
                <c:pt idx="18">
                  <c:v>99.481516580000005</c:v>
                </c:pt>
                <c:pt idx="19">
                  <c:v>99.250340769999994</c:v>
                </c:pt>
                <c:pt idx="20">
                  <c:v>99.893754439999995</c:v>
                </c:pt>
                <c:pt idx="21">
                  <c:v>99.905415090000005</c:v>
                </c:pt>
                <c:pt idx="22">
                  <c:v>99.52066911</c:v>
                </c:pt>
                <c:pt idx="23">
                  <c:v>99.657309760000004</c:v>
                </c:pt>
                <c:pt idx="24">
                  <c:v>99.427850079999999</c:v>
                </c:pt>
              </c:numCache>
            </c:numRef>
          </c:val>
          <c:smooth val="0"/>
          <c:extLst>
            <c:ext xmlns:c16="http://schemas.microsoft.com/office/drawing/2014/chart" uri="{C3380CC4-5D6E-409C-BE32-E72D297353CC}">
              <c16:uniqueId val="{00000001-7A38-45A5-8599-36943123E4DA}"/>
            </c:ext>
          </c:extLst>
        </c:ser>
        <c:dLbls>
          <c:showLegendKey val="0"/>
          <c:showVal val="0"/>
          <c:showCatName val="0"/>
          <c:showSerName val="0"/>
          <c:showPercent val="0"/>
          <c:showBubbleSize val="0"/>
        </c:dLbls>
        <c:smooth val="0"/>
        <c:axId val="490282880"/>
        <c:axId val="490284192"/>
      </c:lineChart>
      <c:dateAx>
        <c:axId val="49028288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90284192"/>
        <c:crosses val="autoZero"/>
        <c:auto val="1"/>
        <c:lblOffset val="100"/>
        <c:baseTimeUnit val="months"/>
        <c:majorUnit val="3"/>
        <c:majorTimeUnit val="months"/>
      </c:dateAx>
      <c:valAx>
        <c:axId val="490284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r>
                  <a:rPr lang="en-GB" dirty="0"/>
                  <a:t>Index June</a:t>
                </a:r>
                <a:r>
                  <a:rPr lang="en-GB" baseline="0" dirty="0"/>
                  <a:t> 2016 = 100</a:t>
                </a:r>
                <a:endParaRPr lang="en-GB" dirty="0"/>
              </a:p>
            </c:rich>
          </c:tx>
          <c:layout>
            <c:manualLayout>
              <c:xMode val="edge"/>
              <c:yMode val="edge"/>
              <c:x val="0"/>
              <c:y val="1.8129629629629819E-3"/>
            </c:manualLayout>
          </c:layout>
          <c:overlay val="0"/>
          <c:spPr>
            <a:noFill/>
            <a:ln>
              <a:noFill/>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90282880"/>
        <c:crosses val="autoZero"/>
        <c:crossBetween val="midCat"/>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2B4E78E-27DE-4EBB-8713-AF29BCAE29B5}" type="datetimeFigureOut">
              <a:rPr lang="en-GB" smtClean="0"/>
              <a:t>04/12/2018</a:t>
            </a:fld>
            <a:endParaRPr lang="en-GB"/>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97F5BA1-106A-4F54-AB69-EE423E09D0F1}" type="slidenum">
              <a:rPr lang="en-GB" smtClean="0"/>
              <a:t>‹#›</a:t>
            </a:fld>
            <a:endParaRPr lang="en-GB"/>
          </a:p>
        </p:txBody>
      </p:sp>
    </p:spTree>
    <p:extLst>
      <p:ext uri="{BB962C8B-B14F-4D97-AF65-F5344CB8AC3E}">
        <p14:creationId xmlns:p14="http://schemas.microsoft.com/office/powerpoint/2010/main" val="4219562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880C3DD-FA06-42DE-85DC-CA6AC321B3E9}" type="datetimeFigureOut">
              <a:rPr lang="en-GB" smtClean="0"/>
              <a:t>04/12/2018</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84E0A-CBBD-4219-97B0-536BCD29A051}" type="slidenum">
              <a:rPr lang="en-GB" smtClean="0"/>
              <a:t>‹#›</a:t>
            </a:fld>
            <a:endParaRPr lang="en-GB"/>
          </a:p>
        </p:txBody>
      </p:sp>
    </p:spTree>
    <p:extLst>
      <p:ext uri="{BB962C8B-B14F-4D97-AF65-F5344CB8AC3E}">
        <p14:creationId xmlns:p14="http://schemas.microsoft.com/office/powerpoint/2010/main" val="288518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8E274B-1E4E-4C8E-90B1-321F2B34AF9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0807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accompanying material 3 will be a living document, and will be circulated to international groups such as the IWGPS, the Ottawa Group and the EU scanner data expert group for review and input. Recommendations on methodology will be out of scope. The development of an tool which enables applications of any method will contribute to the empirical and theoretical research still underway. In other words, the task team will develop documentation, tools and applications, which can be used by the statistical community. </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8E274B-1E4E-4C8E-90B1-321F2B34AF9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57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93,000 observations for cauliflower (87 unique product codes)</a:t>
            </a:r>
          </a:p>
          <a:p>
            <a:endParaRPr lang="en-GB" dirty="0"/>
          </a:p>
        </p:txBody>
      </p:sp>
      <p:sp>
        <p:nvSpPr>
          <p:cNvPr id="4" name="Slide Number Placeholder 3"/>
          <p:cNvSpPr>
            <a:spLocks noGrp="1"/>
          </p:cNvSpPr>
          <p:nvPr>
            <p:ph type="sldNum" sz="quarter" idx="10"/>
          </p:nvPr>
        </p:nvSpPr>
        <p:spPr/>
        <p:txBody>
          <a:bodyPr/>
          <a:lstStyle/>
          <a:p>
            <a:fld id="{EB8E274B-1E4E-4C8E-90B1-321F2B34AF92}" type="slidenum">
              <a:rPr lang="en-GB" smtClean="0"/>
              <a:t>10</a:t>
            </a:fld>
            <a:endParaRPr lang="en-GB"/>
          </a:p>
        </p:txBody>
      </p:sp>
    </p:spTree>
    <p:extLst>
      <p:ext uri="{BB962C8B-B14F-4D97-AF65-F5344CB8AC3E}">
        <p14:creationId xmlns:p14="http://schemas.microsoft.com/office/powerpoint/2010/main" val="382471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Same for milk, this time compared to Stats Canada series for milk. Note the change in the axis scale – both indices are very stable. </a:t>
            </a:r>
          </a:p>
        </p:txBody>
      </p:sp>
      <p:sp>
        <p:nvSpPr>
          <p:cNvPr id="4" name="Slide Number Placeholder 3"/>
          <p:cNvSpPr>
            <a:spLocks noGrp="1"/>
          </p:cNvSpPr>
          <p:nvPr>
            <p:ph type="sldNum" sz="quarter" idx="10"/>
          </p:nvPr>
        </p:nvSpPr>
        <p:spPr/>
        <p:txBody>
          <a:bodyPr/>
          <a:lstStyle/>
          <a:p>
            <a:fld id="{EB8E274B-1E4E-4C8E-90B1-321F2B34AF92}" type="slidenum">
              <a:rPr lang="en-GB" smtClean="0"/>
              <a:t>12</a:t>
            </a:fld>
            <a:endParaRPr lang="en-GB"/>
          </a:p>
        </p:txBody>
      </p:sp>
    </p:spTree>
    <p:extLst>
      <p:ext uri="{BB962C8B-B14F-4D97-AF65-F5344CB8AC3E}">
        <p14:creationId xmlns:p14="http://schemas.microsoft.com/office/powerpoint/2010/main" val="4005552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5036C2-31C9-4E10-92C6-E12B39CF9FD6}" type="datetime1">
              <a:rPr lang="en-GB" smtClean="0"/>
              <a:t>04/12/2018</a:t>
            </a:fld>
            <a:endParaRPr lang="en-GB"/>
          </a:p>
        </p:txBody>
      </p:sp>
      <p:sp>
        <p:nvSpPr>
          <p:cNvPr id="5" name="Footer Placeholder 4"/>
          <p:cNvSpPr>
            <a:spLocks noGrp="1"/>
          </p:cNvSpPr>
          <p:nvPr>
            <p:ph type="ftr" sz="quarter" idx="11"/>
          </p:nvPr>
        </p:nvSpPr>
        <p:spPr/>
        <p:txBody>
          <a:bodyPr/>
          <a:lstStyle/>
          <a:p>
            <a:r>
              <a:rPr lang="en-GB" dirty="0"/>
              <a:t>United Nations Statistics Division</a:t>
            </a:r>
          </a:p>
        </p:txBody>
      </p:sp>
      <p:sp>
        <p:nvSpPr>
          <p:cNvPr id="6" name="Slide Number Placeholder 5"/>
          <p:cNvSpPr>
            <a:spLocks noGrp="1"/>
          </p:cNvSpPr>
          <p:nvPr>
            <p:ph type="sldNum" sz="quarter" idx="12"/>
          </p:nvPr>
        </p:nvSpPr>
        <p:spPr/>
        <p:txBody>
          <a:bodyPr/>
          <a:lstStyle/>
          <a:p>
            <a:r>
              <a:rPr lang="en-GB" dirty="0"/>
              <a:t>Slide </a:t>
            </a:r>
            <a:fld id="{5F7484D2-8E9F-46D7-97CE-D97268F7C8D0}" type="slidenum">
              <a:rPr lang="en-GB" smtClean="0"/>
              <a:pPr/>
              <a:t>‹#›</a:t>
            </a:fld>
            <a:endParaRPr lang="en-GB" dirty="0"/>
          </a:p>
        </p:txBody>
      </p:sp>
      <p:cxnSp>
        <p:nvCxnSpPr>
          <p:cNvPr id="7" name="Straight Connector 6"/>
          <p:cNvCxnSpPr/>
          <p:nvPr userDrawn="1"/>
        </p:nvCxnSpPr>
        <p:spPr>
          <a:xfrm>
            <a:off x="0" y="98072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Picture 7" descr="Description: UN"/>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3730" y="116632"/>
            <a:ext cx="775335" cy="676275"/>
          </a:xfrm>
          <a:prstGeom prst="rect">
            <a:avLst/>
          </a:prstGeom>
          <a:noFill/>
          <a:ln>
            <a:noFill/>
          </a:ln>
        </p:spPr>
      </p:pic>
      <p:pic>
        <p:nvPicPr>
          <p:cNvPr id="9" name="Picture 4" descr="https://sustainabledevelopment.un.org/content/images/image18_2799.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111052"/>
            <a:ext cx="2292182" cy="797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97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1CD019-7356-4A6D-B2F6-0FF5400D35DE}" type="datetime1">
              <a:rPr lang="en-GB" smtClean="0"/>
              <a:t>04/12/2018</a:t>
            </a:fld>
            <a:endParaRPr lang="en-GB"/>
          </a:p>
        </p:txBody>
      </p:sp>
      <p:sp>
        <p:nvSpPr>
          <p:cNvPr id="6" name="Footer Placeholder 5"/>
          <p:cNvSpPr>
            <a:spLocks noGrp="1"/>
          </p:cNvSpPr>
          <p:nvPr>
            <p:ph type="ftr" sz="quarter" idx="11"/>
          </p:nvPr>
        </p:nvSpPr>
        <p:spPr/>
        <p:txBody>
          <a:bodyPr/>
          <a:lstStyle/>
          <a:p>
            <a:r>
              <a:rPr lang="en-GB"/>
              <a:t>United Nations Statistics Division</a:t>
            </a:r>
          </a:p>
        </p:txBody>
      </p:sp>
      <p:sp>
        <p:nvSpPr>
          <p:cNvPr id="7" name="Slide Number Placeholder 6"/>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97979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3DB960-1BBC-4F5C-9670-74FE5D06FF11}" type="datetime1">
              <a:rPr lang="en-GB" smtClean="0"/>
              <a:t>04/12/2018</a:t>
            </a:fld>
            <a:endParaRPr lang="en-GB"/>
          </a:p>
        </p:txBody>
      </p:sp>
      <p:sp>
        <p:nvSpPr>
          <p:cNvPr id="5" name="Footer Placeholder 4"/>
          <p:cNvSpPr>
            <a:spLocks noGrp="1"/>
          </p:cNvSpPr>
          <p:nvPr>
            <p:ph type="ftr" sz="quarter" idx="11"/>
          </p:nvPr>
        </p:nvSpPr>
        <p:spPr/>
        <p:txBody>
          <a:bodyPr/>
          <a:lstStyle/>
          <a:p>
            <a:r>
              <a:rPr lang="en-GB"/>
              <a:t>United Nations Statistics Division</a:t>
            </a:r>
          </a:p>
        </p:txBody>
      </p:sp>
      <p:sp>
        <p:nvSpPr>
          <p:cNvPr id="6" name="Slide Number Placeholder 5"/>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1569155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3433A1-174F-4FA4-9B3D-C8F332AB3807}" type="datetime1">
              <a:rPr lang="en-GB" smtClean="0"/>
              <a:t>04/12/2018</a:t>
            </a:fld>
            <a:endParaRPr lang="en-GB"/>
          </a:p>
        </p:txBody>
      </p:sp>
      <p:sp>
        <p:nvSpPr>
          <p:cNvPr id="5" name="Footer Placeholder 4"/>
          <p:cNvSpPr>
            <a:spLocks noGrp="1"/>
          </p:cNvSpPr>
          <p:nvPr>
            <p:ph type="ftr" sz="quarter" idx="11"/>
          </p:nvPr>
        </p:nvSpPr>
        <p:spPr/>
        <p:txBody>
          <a:bodyPr/>
          <a:lstStyle/>
          <a:p>
            <a:r>
              <a:rPr lang="en-GB"/>
              <a:t>United Nations Statistics Division</a:t>
            </a:r>
          </a:p>
        </p:txBody>
      </p:sp>
      <p:sp>
        <p:nvSpPr>
          <p:cNvPr id="6" name="Slide Number Placeholder 5"/>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1545446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83B9A1-4E39-47F7-8698-D2EEAEF25997}" type="datetime1">
              <a:rPr lang="en-GB" smtClean="0"/>
              <a:t>04/12/2018</a:t>
            </a:fld>
            <a:endParaRPr lang="en-GB"/>
          </a:p>
        </p:txBody>
      </p:sp>
      <p:sp>
        <p:nvSpPr>
          <p:cNvPr id="5" name="Footer Placeholder 4"/>
          <p:cNvSpPr>
            <a:spLocks noGrp="1"/>
          </p:cNvSpPr>
          <p:nvPr>
            <p:ph type="ftr" sz="quarter" idx="11"/>
          </p:nvPr>
        </p:nvSpPr>
        <p:spPr/>
        <p:txBody>
          <a:bodyPr/>
          <a:lstStyle/>
          <a:p>
            <a:r>
              <a:rPr lang="en-GB" dirty="0"/>
              <a:t>United Nations Statistics Division</a:t>
            </a:r>
          </a:p>
        </p:txBody>
      </p:sp>
      <p:sp>
        <p:nvSpPr>
          <p:cNvPr id="6" name="Slide Number Placeholder 5"/>
          <p:cNvSpPr>
            <a:spLocks noGrp="1"/>
          </p:cNvSpPr>
          <p:nvPr>
            <p:ph type="sldNum" sz="quarter" idx="12"/>
          </p:nvPr>
        </p:nvSpPr>
        <p:spPr/>
        <p:txBody>
          <a:bodyPr/>
          <a:lstStyle/>
          <a:p>
            <a:r>
              <a:rPr lang="en-GB" dirty="0"/>
              <a:t>Slide </a:t>
            </a:r>
            <a:fld id="{5F7484D2-8E9F-46D7-97CE-D97268F7C8D0}" type="slidenum">
              <a:rPr lang="en-GB" smtClean="0"/>
              <a:pPr/>
              <a:t>‹#›</a:t>
            </a:fld>
            <a:endParaRPr lang="en-GB" dirty="0"/>
          </a:p>
        </p:txBody>
      </p:sp>
      <p:cxnSp>
        <p:nvCxnSpPr>
          <p:cNvPr id="7" name="Straight Connector 6"/>
          <p:cNvCxnSpPr/>
          <p:nvPr userDrawn="1"/>
        </p:nvCxnSpPr>
        <p:spPr>
          <a:xfrm>
            <a:off x="0" y="98072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Picture 7" descr="Description: UN"/>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3730" y="116632"/>
            <a:ext cx="775335" cy="676275"/>
          </a:xfrm>
          <a:prstGeom prst="rect">
            <a:avLst/>
          </a:prstGeom>
          <a:noFill/>
          <a:ln>
            <a:noFill/>
          </a:ln>
        </p:spPr>
      </p:pic>
      <p:pic>
        <p:nvPicPr>
          <p:cNvPr id="9" name="Picture 4" descr="https://sustainabledevelopment.un.org/content/images/image18_2799.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111052"/>
            <a:ext cx="2292182" cy="797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975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E7715E-9B5A-462C-86F8-BB1FD45F40CD}" type="datetime1">
              <a:rPr lang="en-GB" smtClean="0"/>
              <a:t>04/12/2018</a:t>
            </a:fld>
            <a:endParaRPr lang="en-US"/>
          </a:p>
        </p:txBody>
      </p:sp>
      <p:sp>
        <p:nvSpPr>
          <p:cNvPr id="5" name="Footer Placeholder 4"/>
          <p:cNvSpPr>
            <a:spLocks noGrp="1"/>
          </p:cNvSpPr>
          <p:nvPr>
            <p:ph type="ftr" sz="quarter" idx="11"/>
          </p:nvPr>
        </p:nvSpPr>
        <p:spPr/>
        <p:txBody>
          <a:bodyPr/>
          <a:lstStyle/>
          <a:p>
            <a:r>
              <a:rPr lang="en-US"/>
              <a:t>United Nations Statistics Division</a:t>
            </a:r>
          </a:p>
        </p:txBody>
      </p:sp>
      <p:sp>
        <p:nvSpPr>
          <p:cNvPr id="6" name="Slide Number Placeholder 5"/>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3127462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E173FA-3D3F-4F3D-B485-976AFEB69769}" type="datetime1">
              <a:rPr lang="en-GB" smtClean="0"/>
              <a:t>04/12/2018</a:t>
            </a:fld>
            <a:endParaRPr lang="en-US"/>
          </a:p>
        </p:txBody>
      </p:sp>
      <p:sp>
        <p:nvSpPr>
          <p:cNvPr id="5" name="Footer Placeholder 4"/>
          <p:cNvSpPr>
            <a:spLocks noGrp="1"/>
          </p:cNvSpPr>
          <p:nvPr>
            <p:ph type="ftr" sz="quarter" idx="11"/>
          </p:nvPr>
        </p:nvSpPr>
        <p:spPr/>
        <p:txBody>
          <a:bodyPr/>
          <a:lstStyle/>
          <a:p>
            <a:r>
              <a:rPr lang="en-US"/>
              <a:t>United Nations Statistics Division</a:t>
            </a:r>
          </a:p>
        </p:txBody>
      </p:sp>
      <p:sp>
        <p:nvSpPr>
          <p:cNvPr id="6" name="Slide Number Placeholder 5"/>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929153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FA211F-98D0-427C-86FC-96A3FDBB954A}" type="datetime1">
              <a:rPr lang="en-GB" smtClean="0"/>
              <a:t>04/12/2018</a:t>
            </a:fld>
            <a:endParaRPr lang="en-US"/>
          </a:p>
        </p:txBody>
      </p:sp>
      <p:sp>
        <p:nvSpPr>
          <p:cNvPr id="5" name="Footer Placeholder 4"/>
          <p:cNvSpPr>
            <a:spLocks noGrp="1"/>
          </p:cNvSpPr>
          <p:nvPr>
            <p:ph type="ftr" sz="quarter" idx="11"/>
          </p:nvPr>
        </p:nvSpPr>
        <p:spPr/>
        <p:txBody>
          <a:bodyPr/>
          <a:lstStyle/>
          <a:p>
            <a:r>
              <a:rPr lang="en-US"/>
              <a:t>United Nations Statistics Division</a:t>
            </a:r>
          </a:p>
        </p:txBody>
      </p:sp>
      <p:sp>
        <p:nvSpPr>
          <p:cNvPr id="6" name="Slide Number Placeholder 5"/>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3550973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D18ACD-49C0-49E5-BB9D-063AFBEEC73C}" type="datetime1">
              <a:rPr lang="en-GB" smtClean="0"/>
              <a:t>04/12/2018</a:t>
            </a:fld>
            <a:endParaRPr lang="en-US"/>
          </a:p>
        </p:txBody>
      </p:sp>
      <p:sp>
        <p:nvSpPr>
          <p:cNvPr id="6" name="Footer Placeholder 5"/>
          <p:cNvSpPr>
            <a:spLocks noGrp="1"/>
          </p:cNvSpPr>
          <p:nvPr>
            <p:ph type="ftr" sz="quarter" idx="11"/>
          </p:nvPr>
        </p:nvSpPr>
        <p:spPr/>
        <p:txBody>
          <a:bodyPr/>
          <a:lstStyle/>
          <a:p>
            <a:r>
              <a:rPr lang="en-US"/>
              <a:t>United Nations Statistics Division</a:t>
            </a:r>
          </a:p>
        </p:txBody>
      </p:sp>
      <p:sp>
        <p:nvSpPr>
          <p:cNvPr id="7" name="Slide Number Placeholder 6"/>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467244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719F9-F6CB-4F3E-BE5B-FA704D369B04}" type="datetime1">
              <a:rPr lang="en-GB" smtClean="0"/>
              <a:t>04/12/2018</a:t>
            </a:fld>
            <a:endParaRPr lang="en-US"/>
          </a:p>
        </p:txBody>
      </p:sp>
      <p:sp>
        <p:nvSpPr>
          <p:cNvPr id="8" name="Footer Placeholder 7"/>
          <p:cNvSpPr>
            <a:spLocks noGrp="1"/>
          </p:cNvSpPr>
          <p:nvPr>
            <p:ph type="ftr" sz="quarter" idx="11"/>
          </p:nvPr>
        </p:nvSpPr>
        <p:spPr/>
        <p:txBody>
          <a:bodyPr/>
          <a:lstStyle/>
          <a:p>
            <a:r>
              <a:rPr lang="en-US"/>
              <a:t>United Nations Statistics Division</a:t>
            </a:r>
          </a:p>
        </p:txBody>
      </p:sp>
      <p:sp>
        <p:nvSpPr>
          <p:cNvPr id="9" name="Slide Number Placeholder 8"/>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102825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5FA568-FD1E-4769-9A03-77708B7FEDAD}" type="datetime1">
              <a:rPr lang="en-GB" smtClean="0"/>
              <a:t>04/12/2018</a:t>
            </a:fld>
            <a:endParaRPr lang="en-US"/>
          </a:p>
        </p:txBody>
      </p:sp>
      <p:sp>
        <p:nvSpPr>
          <p:cNvPr id="4" name="Footer Placeholder 3"/>
          <p:cNvSpPr>
            <a:spLocks noGrp="1"/>
          </p:cNvSpPr>
          <p:nvPr>
            <p:ph type="ftr" sz="quarter" idx="11"/>
          </p:nvPr>
        </p:nvSpPr>
        <p:spPr/>
        <p:txBody>
          <a:bodyPr/>
          <a:lstStyle/>
          <a:p>
            <a:r>
              <a:rPr lang="en-US"/>
              <a:t>United Nations Statistics Division</a:t>
            </a:r>
          </a:p>
        </p:txBody>
      </p:sp>
      <p:sp>
        <p:nvSpPr>
          <p:cNvPr id="5" name="Slide Number Placeholder 4"/>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360209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26196B-CF87-449E-8E1C-646B58276DEF}" type="datetime1">
              <a:rPr lang="en-GB" smtClean="0"/>
              <a:t>04/12/2018</a:t>
            </a:fld>
            <a:endParaRPr lang="en-GB"/>
          </a:p>
        </p:txBody>
      </p:sp>
      <p:sp>
        <p:nvSpPr>
          <p:cNvPr id="5" name="Footer Placeholder 4"/>
          <p:cNvSpPr>
            <a:spLocks noGrp="1"/>
          </p:cNvSpPr>
          <p:nvPr>
            <p:ph type="ftr" sz="quarter" idx="11"/>
          </p:nvPr>
        </p:nvSpPr>
        <p:spPr/>
        <p:txBody>
          <a:bodyPr/>
          <a:lstStyle/>
          <a:p>
            <a:r>
              <a:rPr lang="en-GB" dirty="0"/>
              <a:t>United Nations Statistics Division</a:t>
            </a:r>
          </a:p>
        </p:txBody>
      </p:sp>
      <p:sp>
        <p:nvSpPr>
          <p:cNvPr id="6" name="Slide Number Placeholder 5"/>
          <p:cNvSpPr>
            <a:spLocks noGrp="1"/>
          </p:cNvSpPr>
          <p:nvPr>
            <p:ph type="sldNum" sz="quarter" idx="12"/>
          </p:nvPr>
        </p:nvSpPr>
        <p:spPr/>
        <p:txBody>
          <a:bodyPr/>
          <a:lstStyle/>
          <a:p>
            <a:r>
              <a:rPr lang="en-GB" dirty="0"/>
              <a:t>Slide </a:t>
            </a:r>
            <a:fld id="{5F7484D2-8E9F-46D7-97CE-D97268F7C8D0}" type="slidenum">
              <a:rPr lang="en-GB" smtClean="0"/>
              <a:pPr/>
              <a:t>‹#›</a:t>
            </a:fld>
            <a:endParaRPr lang="en-GB" dirty="0"/>
          </a:p>
        </p:txBody>
      </p:sp>
      <p:cxnSp>
        <p:nvCxnSpPr>
          <p:cNvPr id="7" name="Straight Connector 6"/>
          <p:cNvCxnSpPr/>
          <p:nvPr userDrawn="1"/>
        </p:nvCxnSpPr>
        <p:spPr>
          <a:xfrm>
            <a:off x="0" y="98072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Picture 7" descr="Description: UN"/>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3730" y="116632"/>
            <a:ext cx="775335" cy="676275"/>
          </a:xfrm>
          <a:prstGeom prst="rect">
            <a:avLst/>
          </a:prstGeom>
          <a:noFill/>
          <a:ln>
            <a:noFill/>
          </a:ln>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1083" y="207119"/>
            <a:ext cx="28384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57185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2F587-D984-4FD0-B398-1D3E905B5176}" type="datetime1">
              <a:rPr lang="en-GB" smtClean="0"/>
              <a:t>04/12/2018</a:t>
            </a:fld>
            <a:endParaRPr lang="en-US"/>
          </a:p>
        </p:txBody>
      </p:sp>
      <p:sp>
        <p:nvSpPr>
          <p:cNvPr id="3" name="Footer Placeholder 2"/>
          <p:cNvSpPr>
            <a:spLocks noGrp="1"/>
          </p:cNvSpPr>
          <p:nvPr>
            <p:ph type="ftr" sz="quarter" idx="11"/>
          </p:nvPr>
        </p:nvSpPr>
        <p:spPr/>
        <p:txBody>
          <a:bodyPr/>
          <a:lstStyle/>
          <a:p>
            <a:r>
              <a:rPr lang="en-US"/>
              <a:t>United Nations Statistics Division</a:t>
            </a:r>
          </a:p>
        </p:txBody>
      </p:sp>
      <p:sp>
        <p:nvSpPr>
          <p:cNvPr id="4" name="Slide Number Placeholder 3"/>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402557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32E396-659D-43EA-B407-AC151A77DF9C}" type="datetime1">
              <a:rPr lang="en-GB" smtClean="0"/>
              <a:t>04/12/2018</a:t>
            </a:fld>
            <a:endParaRPr lang="en-US"/>
          </a:p>
        </p:txBody>
      </p:sp>
      <p:sp>
        <p:nvSpPr>
          <p:cNvPr id="6" name="Footer Placeholder 5"/>
          <p:cNvSpPr>
            <a:spLocks noGrp="1"/>
          </p:cNvSpPr>
          <p:nvPr>
            <p:ph type="ftr" sz="quarter" idx="11"/>
          </p:nvPr>
        </p:nvSpPr>
        <p:spPr/>
        <p:txBody>
          <a:bodyPr/>
          <a:lstStyle/>
          <a:p>
            <a:r>
              <a:rPr lang="en-US"/>
              <a:t>United Nations Statistics Division</a:t>
            </a:r>
          </a:p>
        </p:txBody>
      </p:sp>
      <p:sp>
        <p:nvSpPr>
          <p:cNvPr id="7" name="Slide Number Placeholder 6"/>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20943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B8BE5C-1C87-4391-A92B-B4CF99A8AF37}" type="datetime1">
              <a:rPr lang="en-GB" smtClean="0"/>
              <a:t>04/12/2018</a:t>
            </a:fld>
            <a:endParaRPr lang="en-US"/>
          </a:p>
        </p:txBody>
      </p:sp>
      <p:sp>
        <p:nvSpPr>
          <p:cNvPr id="6" name="Footer Placeholder 5"/>
          <p:cNvSpPr>
            <a:spLocks noGrp="1"/>
          </p:cNvSpPr>
          <p:nvPr>
            <p:ph type="ftr" sz="quarter" idx="11"/>
          </p:nvPr>
        </p:nvSpPr>
        <p:spPr/>
        <p:txBody>
          <a:bodyPr/>
          <a:lstStyle/>
          <a:p>
            <a:r>
              <a:rPr lang="en-US"/>
              <a:t>United Nations Statistics Division</a:t>
            </a:r>
          </a:p>
        </p:txBody>
      </p:sp>
      <p:sp>
        <p:nvSpPr>
          <p:cNvPr id="7" name="Slide Number Placeholder 6"/>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4289737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0976AC-0BEA-4D34-B317-B6712DF33FC0}" type="datetime1">
              <a:rPr lang="en-GB" smtClean="0"/>
              <a:t>04/12/2018</a:t>
            </a:fld>
            <a:endParaRPr lang="en-US"/>
          </a:p>
        </p:txBody>
      </p:sp>
      <p:sp>
        <p:nvSpPr>
          <p:cNvPr id="5" name="Footer Placeholder 4"/>
          <p:cNvSpPr>
            <a:spLocks noGrp="1"/>
          </p:cNvSpPr>
          <p:nvPr>
            <p:ph type="ftr" sz="quarter" idx="11"/>
          </p:nvPr>
        </p:nvSpPr>
        <p:spPr/>
        <p:txBody>
          <a:bodyPr/>
          <a:lstStyle/>
          <a:p>
            <a:r>
              <a:rPr lang="en-US"/>
              <a:t>United Nations Statistics Division</a:t>
            </a:r>
          </a:p>
        </p:txBody>
      </p:sp>
      <p:sp>
        <p:nvSpPr>
          <p:cNvPr id="6" name="Slide Number Placeholder 5"/>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574266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F92CBD-0A25-488A-86BC-14138A3F26E5}" type="datetime1">
              <a:rPr lang="en-GB" smtClean="0"/>
              <a:t>04/12/2018</a:t>
            </a:fld>
            <a:endParaRPr lang="en-US"/>
          </a:p>
        </p:txBody>
      </p:sp>
      <p:sp>
        <p:nvSpPr>
          <p:cNvPr id="5" name="Footer Placeholder 4"/>
          <p:cNvSpPr>
            <a:spLocks noGrp="1"/>
          </p:cNvSpPr>
          <p:nvPr>
            <p:ph type="ftr" sz="quarter" idx="11"/>
          </p:nvPr>
        </p:nvSpPr>
        <p:spPr/>
        <p:txBody>
          <a:bodyPr/>
          <a:lstStyle/>
          <a:p>
            <a:r>
              <a:rPr lang="en-US"/>
              <a:t>United Nations Statistics Division</a:t>
            </a:r>
          </a:p>
        </p:txBody>
      </p:sp>
      <p:sp>
        <p:nvSpPr>
          <p:cNvPr id="6" name="Slide Number Placeholder 5"/>
          <p:cNvSpPr>
            <a:spLocks noGrp="1"/>
          </p:cNvSpPr>
          <p:nvPr>
            <p:ph type="sldNum" sz="quarter" idx="12"/>
          </p:nvPr>
        </p:nvSpPr>
        <p:spPr/>
        <p:txBody>
          <a:bodyPr/>
          <a:lstStyle/>
          <a:p>
            <a:fld id="{C2604304-2A8C-4F49-A0C3-EF708D172EE4}" type="slidenum">
              <a:rPr lang="en-US" smtClean="0"/>
              <a:t>‹#›</a:t>
            </a:fld>
            <a:endParaRPr lang="en-US"/>
          </a:p>
        </p:txBody>
      </p:sp>
    </p:spTree>
    <p:extLst>
      <p:ext uri="{BB962C8B-B14F-4D97-AF65-F5344CB8AC3E}">
        <p14:creationId xmlns:p14="http://schemas.microsoft.com/office/powerpoint/2010/main" val="29864132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2" descr="3DTransparentLogoFlow"/>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3" y="1143009"/>
            <a:ext cx="9966325" cy="5532439"/>
          </a:xfrm>
          <a:prstGeom prst="rect">
            <a:avLst/>
          </a:prstGeom>
          <a:noFill/>
          <a:ln w="9525">
            <a:noFill/>
            <a:miter lim="800000"/>
            <a:headEnd/>
            <a:tailEnd/>
          </a:ln>
        </p:spPr>
      </p:pic>
      <p:pic>
        <p:nvPicPr>
          <p:cNvPr id="5" name="Picture 7" descr="TELGR_pos_3D_4cp_100"/>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740664" y="260351"/>
            <a:ext cx="1241425" cy="622300"/>
          </a:xfrm>
          <a:prstGeom prst="rect">
            <a:avLst/>
          </a:prstGeom>
          <a:noFill/>
          <a:ln w="9525">
            <a:noFill/>
            <a:miter lim="800000"/>
            <a:headEnd/>
            <a:tailEnd/>
          </a:ln>
        </p:spPr>
      </p:pic>
      <p:sp>
        <p:nvSpPr>
          <p:cNvPr id="1395716" name="Rectangle 4"/>
          <p:cNvSpPr>
            <a:spLocks noGrp="1" noChangeArrowheads="1"/>
          </p:cNvSpPr>
          <p:nvPr>
            <p:ph type="ctrTitle"/>
          </p:nvPr>
        </p:nvSpPr>
        <p:spPr>
          <a:xfrm>
            <a:off x="471502" y="4715987"/>
            <a:ext cx="5324475" cy="738664"/>
          </a:xfrm>
        </p:spPr>
        <p:txBody>
          <a:bodyPr anchor="b">
            <a:spAutoFit/>
          </a:bodyPr>
          <a:lstStyle>
            <a:lvl1pPr>
              <a:defRPr sz="2400"/>
            </a:lvl1pPr>
          </a:lstStyle>
          <a:p>
            <a:r>
              <a:rPr lang="en-US"/>
              <a:t>Click to edit </a:t>
            </a:r>
            <a:br>
              <a:rPr lang="en-US"/>
            </a:br>
            <a:r>
              <a:rPr lang="en-US"/>
              <a:t>Master title style</a:t>
            </a:r>
          </a:p>
        </p:txBody>
      </p:sp>
      <p:sp>
        <p:nvSpPr>
          <p:cNvPr id="1395717" name="Rectangle 5"/>
          <p:cNvSpPr>
            <a:spLocks noGrp="1" noChangeArrowheads="1"/>
          </p:cNvSpPr>
          <p:nvPr>
            <p:ph type="subTitle" sz="quarter" idx="1"/>
          </p:nvPr>
        </p:nvSpPr>
        <p:spPr>
          <a:xfrm>
            <a:off x="468313" y="5662613"/>
            <a:ext cx="5327650" cy="215444"/>
          </a:xfrm>
        </p:spPr>
        <p:txBody>
          <a:bodyPr>
            <a:spAutoFit/>
          </a:bodyPr>
          <a:lstStyle>
            <a:lvl1pPr>
              <a:spcBef>
                <a:spcPct val="0"/>
              </a:spcBef>
              <a:spcAft>
                <a:spcPct val="0"/>
              </a:spcAft>
              <a:buClrTx/>
              <a:buFontTx/>
              <a:buNone/>
              <a:defRPr sz="1400"/>
            </a:lvl1pPr>
          </a:lstStyle>
          <a:p>
            <a:r>
              <a:rPr lang="en-US"/>
              <a:t>Click to edit Master subtitle style</a:t>
            </a:r>
          </a:p>
        </p:txBody>
      </p:sp>
    </p:spTree>
    <p:extLst>
      <p:ext uri="{BB962C8B-B14F-4D97-AF65-F5344CB8AC3E}">
        <p14:creationId xmlns:p14="http://schemas.microsoft.com/office/powerpoint/2010/main" val="14193700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6"/>
          <p:cNvSpPr>
            <a:spLocks noGrp="1" noChangeArrowheads="1"/>
          </p:cNvSpPr>
          <p:nvPr>
            <p:ph type="sldNum" sz="quarter" idx="10"/>
          </p:nvPr>
        </p:nvSpPr>
        <p:spPr>
          <a:ln/>
        </p:spPr>
        <p:txBody>
          <a:bodyPr/>
          <a:lstStyle>
            <a:lvl1pPr>
              <a:defRPr/>
            </a:lvl1pPr>
          </a:lstStyle>
          <a:p>
            <a:pPr>
              <a:defRPr/>
            </a:pPr>
            <a:fld id="{943A9905-2031-468F-B429-2076087C95A8}"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9551A34A-EEDC-4B55-A1EC-5992C0636392}"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662083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1"/>
            <a:ext cx="7772400" cy="13620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6"/>
          <p:cNvSpPr>
            <a:spLocks noGrp="1" noChangeArrowheads="1"/>
          </p:cNvSpPr>
          <p:nvPr>
            <p:ph type="sldNum" sz="quarter" idx="10"/>
          </p:nvPr>
        </p:nvSpPr>
        <p:spPr>
          <a:ln/>
        </p:spPr>
        <p:txBody>
          <a:bodyPr/>
          <a:lstStyle>
            <a:lvl1pPr>
              <a:defRPr/>
            </a:lvl1pPr>
          </a:lstStyle>
          <a:p>
            <a:pPr>
              <a:defRPr/>
            </a:pPr>
            <a:fld id="{FD1B1217-3AE7-4354-AF64-46CF52ED1D18}"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D02D2DCA-E88C-45FB-952F-D87392E4BB56}"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12961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68313" y="1628775"/>
            <a:ext cx="37004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321175" y="1628775"/>
            <a:ext cx="370205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6"/>
          <p:cNvSpPr>
            <a:spLocks noGrp="1" noChangeArrowheads="1"/>
          </p:cNvSpPr>
          <p:nvPr>
            <p:ph type="sldNum" sz="quarter" idx="10"/>
          </p:nvPr>
        </p:nvSpPr>
        <p:spPr>
          <a:ln/>
        </p:spPr>
        <p:txBody>
          <a:bodyPr/>
          <a:lstStyle>
            <a:lvl1pPr>
              <a:defRPr/>
            </a:lvl1pPr>
          </a:lstStyle>
          <a:p>
            <a:pPr>
              <a:defRPr/>
            </a:pPr>
            <a:fld id="{C0A7E378-2BF8-45EF-BF30-930A47DD4A34}" type="slidenum">
              <a:rPr lang="en-US">
                <a:solidFill>
                  <a:srgbClr val="000000"/>
                </a:solidFill>
              </a:rPr>
              <a:pPr>
                <a:defRPr/>
              </a:pPr>
              <a:t>‹#›</a:t>
            </a:fld>
            <a:endParaRPr lang="en-US">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fld id="{A45EA650-3DCE-4BBB-A82D-D866C4954016}" type="datetime1">
              <a:rPr lang="en-GB">
                <a:solidFill>
                  <a:srgbClr val="000000"/>
                </a:solidFill>
              </a:rPr>
              <a:pPr>
                <a:defRPr/>
              </a:pPr>
              <a:t>04/12/2018</a:t>
            </a:fld>
            <a:endParaRPr lang="en-GB">
              <a:solidFill>
                <a:srgbClr val="000000"/>
              </a:solidFill>
            </a:endParaRPr>
          </a:p>
        </p:txBody>
      </p:sp>
      <p:sp>
        <p:nvSpPr>
          <p:cNvPr id="7"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5232699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9"/>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6"/>
          <p:cNvSpPr>
            <a:spLocks noGrp="1" noChangeArrowheads="1"/>
          </p:cNvSpPr>
          <p:nvPr>
            <p:ph type="sldNum" sz="quarter" idx="10"/>
          </p:nvPr>
        </p:nvSpPr>
        <p:spPr>
          <a:ln/>
        </p:spPr>
        <p:txBody>
          <a:bodyPr/>
          <a:lstStyle>
            <a:lvl1pPr>
              <a:defRPr/>
            </a:lvl1pPr>
          </a:lstStyle>
          <a:p>
            <a:pPr>
              <a:defRPr/>
            </a:pPr>
            <a:fld id="{82A06281-F064-4001-9989-B625C8ECD92D}" type="slidenum">
              <a:rPr lang="en-US">
                <a:solidFill>
                  <a:srgbClr val="000000"/>
                </a:solidFill>
              </a:rPr>
              <a:pPr>
                <a:defRPr/>
              </a:pPr>
              <a:t>‹#›</a:t>
            </a:fld>
            <a:endParaRPr lang="en-US">
              <a:solidFill>
                <a:srgbClr val="000000"/>
              </a:solidFill>
            </a:endParaRPr>
          </a:p>
        </p:txBody>
      </p:sp>
      <p:sp>
        <p:nvSpPr>
          <p:cNvPr id="8" name="Rectangle 7"/>
          <p:cNvSpPr>
            <a:spLocks noGrp="1" noChangeArrowheads="1"/>
          </p:cNvSpPr>
          <p:nvPr>
            <p:ph type="dt" sz="half" idx="11"/>
          </p:nvPr>
        </p:nvSpPr>
        <p:spPr>
          <a:ln/>
        </p:spPr>
        <p:txBody>
          <a:bodyPr/>
          <a:lstStyle>
            <a:lvl1pPr>
              <a:defRPr/>
            </a:lvl1pPr>
          </a:lstStyle>
          <a:p>
            <a:pPr>
              <a:defRPr/>
            </a:pPr>
            <a:fld id="{012830C7-4BF3-4A16-8FFA-7BC7487A52ED}" type="datetime1">
              <a:rPr lang="en-GB">
                <a:solidFill>
                  <a:srgbClr val="000000"/>
                </a:solidFill>
              </a:rPr>
              <a:pPr>
                <a:defRPr/>
              </a:pPr>
              <a:t>04/12/2018</a:t>
            </a:fld>
            <a:endParaRPr lang="en-GB">
              <a:solidFill>
                <a:srgbClr val="000000"/>
              </a:solidFill>
            </a:endParaRPr>
          </a:p>
        </p:txBody>
      </p:sp>
      <p:sp>
        <p:nvSpPr>
          <p:cNvPr id="9"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52675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C4755A0-6E01-4CD1-A1FF-E7FEFD5FC3F4}" type="datetime1">
              <a:rPr lang="en-GB" smtClean="0"/>
              <a:t>04/12/2018</a:t>
            </a:fld>
            <a:endParaRPr lang="en-GB"/>
          </a:p>
        </p:txBody>
      </p:sp>
      <p:sp>
        <p:nvSpPr>
          <p:cNvPr id="5" name="Footer Placeholder 4"/>
          <p:cNvSpPr>
            <a:spLocks noGrp="1"/>
          </p:cNvSpPr>
          <p:nvPr>
            <p:ph type="ftr" sz="quarter" idx="11"/>
          </p:nvPr>
        </p:nvSpPr>
        <p:spPr/>
        <p:txBody>
          <a:bodyPr/>
          <a:lstStyle/>
          <a:p>
            <a:r>
              <a:rPr lang="en-GB"/>
              <a:t>United Nations Statistics Division</a:t>
            </a:r>
          </a:p>
        </p:txBody>
      </p:sp>
      <p:sp>
        <p:nvSpPr>
          <p:cNvPr id="6" name="Slide Number Placeholder 5"/>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7892099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6"/>
          <p:cNvSpPr>
            <a:spLocks noGrp="1" noChangeArrowheads="1"/>
          </p:cNvSpPr>
          <p:nvPr>
            <p:ph type="sldNum" sz="quarter" idx="10"/>
          </p:nvPr>
        </p:nvSpPr>
        <p:spPr>
          <a:ln/>
        </p:spPr>
        <p:txBody>
          <a:bodyPr/>
          <a:lstStyle>
            <a:lvl1pPr>
              <a:defRPr/>
            </a:lvl1pPr>
          </a:lstStyle>
          <a:p>
            <a:pPr>
              <a:defRPr/>
            </a:pPr>
            <a:fld id="{6DE50E3E-838D-40DC-B756-62CFD4A7412D}" type="slidenum">
              <a:rPr lang="en-US">
                <a:solidFill>
                  <a:srgbClr val="000000"/>
                </a:solidFill>
              </a:rPr>
              <a:pPr>
                <a:defRPr/>
              </a:pPr>
              <a:t>‹#›</a:t>
            </a:fld>
            <a:endParaRPr lang="en-US">
              <a:solidFill>
                <a:srgbClr val="000000"/>
              </a:solidFill>
            </a:endParaRPr>
          </a:p>
        </p:txBody>
      </p:sp>
      <p:sp>
        <p:nvSpPr>
          <p:cNvPr id="4" name="Rectangle 7"/>
          <p:cNvSpPr>
            <a:spLocks noGrp="1" noChangeArrowheads="1"/>
          </p:cNvSpPr>
          <p:nvPr>
            <p:ph type="dt" sz="half" idx="11"/>
          </p:nvPr>
        </p:nvSpPr>
        <p:spPr>
          <a:ln/>
        </p:spPr>
        <p:txBody>
          <a:bodyPr/>
          <a:lstStyle>
            <a:lvl1pPr>
              <a:defRPr/>
            </a:lvl1pPr>
          </a:lstStyle>
          <a:p>
            <a:pPr>
              <a:defRPr/>
            </a:pPr>
            <a:fld id="{6B927E6C-6E34-4C2B-A8C2-A809473797DF}" type="datetime1">
              <a:rPr lang="en-GB">
                <a:solidFill>
                  <a:srgbClr val="000000"/>
                </a:solidFill>
              </a:rPr>
              <a:pPr>
                <a:defRPr/>
              </a:pPr>
              <a:t>04/12/2018</a:t>
            </a:fld>
            <a:endParaRPr lang="en-GB">
              <a:solidFill>
                <a:srgbClr val="000000"/>
              </a:solidFill>
            </a:endParaRPr>
          </a:p>
        </p:txBody>
      </p:sp>
      <p:sp>
        <p:nvSpPr>
          <p:cNvPr id="5"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072741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688C8E6-AECF-44FE-9AEA-192FF88657C9}" type="slidenum">
              <a:rPr lang="en-US">
                <a:solidFill>
                  <a:srgbClr val="000000"/>
                </a:solidFill>
              </a:rPr>
              <a:pPr>
                <a:defRPr/>
              </a:pPr>
              <a:t>‹#›</a:t>
            </a:fld>
            <a:endParaRPr lang="en-US">
              <a:solidFill>
                <a:srgbClr val="000000"/>
              </a:solidFill>
            </a:endParaRPr>
          </a:p>
        </p:txBody>
      </p:sp>
      <p:sp>
        <p:nvSpPr>
          <p:cNvPr id="3" name="Rectangle 7"/>
          <p:cNvSpPr>
            <a:spLocks noGrp="1" noChangeArrowheads="1"/>
          </p:cNvSpPr>
          <p:nvPr>
            <p:ph type="dt" sz="half" idx="11"/>
          </p:nvPr>
        </p:nvSpPr>
        <p:spPr>
          <a:ln/>
        </p:spPr>
        <p:txBody>
          <a:bodyPr/>
          <a:lstStyle>
            <a:lvl1pPr>
              <a:defRPr/>
            </a:lvl1pPr>
          </a:lstStyle>
          <a:p>
            <a:pPr>
              <a:defRPr/>
            </a:pPr>
            <a:fld id="{29A05255-973D-43FB-B075-68CC3B915E01}" type="datetime1">
              <a:rPr lang="en-GB">
                <a:solidFill>
                  <a:srgbClr val="000000"/>
                </a:solidFill>
              </a:rPr>
              <a:pPr>
                <a:defRPr/>
              </a:pPr>
              <a:t>04/12/2018</a:t>
            </a:fld>
            <a:endParaRPr lang="en-GB">
              <a:solidFill>
                <a:srgbClr val="000000"/>
              </a:solidFill>
            </a:endParaRPr>
          </a:p>
        </p:txBody>
      </p:sp>
      <p:sp>
        <p:nvSpPr>
          <p:cNvPr id="4"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97420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14" y="273049"/>
            <a:ext cx="3008313" cy="1162051"/>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1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6"/>
          <p:cNvSpPr>
            <a:spLocks noGrp="1" noChangeArrowheads="1"/>
          </p:cNvSpPr>
          <p:nvPr>
            <p:ph type="sldNum" sz="quarter" idx="10"/>
          </p:nvPr>
        </p:nvSpPr>
        <p:spPr>
          <a:ln/>
        </p:spPr>
        <p:txBody>
          <a:bodyPr/>
          <a:lstStyle>
            <a:lvl1pPr>
              <a:defRPr/>
            </a:lvl1pPr>
          </a:lstStyle>
          <a:p>
            <a:pPr>
              <a:defRPr/>
            </a:pPr>
            <a:fld id="{DAC9C739-F435-43B4-A18E-F79344F5F724}" type="slidenum">
              <a:rPr lang="en-US">
                <a:solidFill>
                  <a:srgbClr val="000000"/>
                </a:solidFill>
              </a:rPr>
              <a:pPr>
                <a:defRPr/>
              </a:pPr>
              <a:t>‹#›</a:t>
            </a:fld>
            <a:endParaRPr lang="en-US">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fld id="{9F1277A0-5773-4B5F-8E64-DAEFE95DCB81}" type="datetime1">
              <a:rPr lang="en-GB">
                <a:solidFill>
                  <a:srgbClr val="000000"/>
                </a:solidFill>
              </a:rPr>
              <a:pPr>
                <a:defRPr/>
              </a:pPr>
              <a:t>04/12/2018</a:t>
            </a:fld>
            <a:endParaRPr lang="en-GB">
              <a:solidFill>
                <a:srgbClr val="000000"/>
              </a:solidFill>
            </a:endParaRPr>
          </a:p>
        </p:txBody>
      </p:sp>
      <p:sp>
        <p:nvSpPr>
          <p:cNvPr id="7"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0523278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1"/>
            <a:ext cx="5486400" cy="566739"/>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4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6"/>
          <p:cNvSpPr>
            <a:spLocks noGrp="1" noChangeArrowheads="1"/>
          </p:cNvSpPr>
          <p:nvPr>
            <p:ph type="sldNum" sz="quarter" idx="10"/>
          </p:nvPr>
        </p:nvSpPr>
        <p:spPr>
          <a:ln/>
        </p:spPr>
        <p:txBody>
          <a:bodyPr/>
          <a:lstStyle>
            <a:lvl1pPr>
              <a:defRPr/>
            </a:lvl1pPr>
          </a:lstStyle>
          <a:p>
            <a:pPr>
              <a:defRPr/>
            </a:pPr>
            <a:fld id="{E9FEAD75-799A-4581-8539-5388306756C6}" type="slidenum">
              <a:rPr lang="en-US">
                <a:solidFill>
                  <a:srgbClr val="000000"/>
                </a:solidFill>
              </a:rPr>
              <a:pPr>
                <a:defRPr/>
              </a:pPr>
              <a:t>‹#›</a:t>
            </a:fld>
            <a:endParaRPr lang="en-US">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fld id="{C7A016C2-6A71-4B01-9D44-709C222D65AF}" type="datetime1">
              <a:rPr lang="en-GB">
                <a:solidFill>
                  <a:srgbClr val="000000"/>
                </a:solidFill>
              </a:rPr>
              <a:pPr>
                <a:defRPr/>
              </a:pPr>
              <a:t>04/12/2018</a:t>
            </a:fld>
            <a:endParaRPr lang="en-GB">
              <a:solidFill>
                <a:srgbClr val="000000"/>
              </a:solidFill>
            </a:endParaRPr>
          </a:p>
        </p:txBody>
      </p:sp>
      <p:sp>
        <p:nvSpPr>
          <p:cNvPr id="7"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7850295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6"/>
          <p:cNvSpPr>
            <a:spLocks noGrp="1" noChangeArrowheads="1"/>
          </p:cNvSpPr>
          <p:nvPr>
            <p:ph type="sldNum" sz="quarter" idx="10"/>
          </p:nvPr>
        </p:nvSpPr>
        <p:spPr>
          <a:ln/>
        </p:spPr>
        <p:txBody>
          <a:bodyPr/>
          <a:lstStyle>
            <a:lvl1pPr>
              <a:defRPr/>
            </a:lvl1pPr>
          </a:lstStyle>
          <a:p>
            <a:pPr>
              <a:defRPr/>
            </a:pPr>
            <a:fld id="{DB2AB468-5343-4A0B-BD56-90B88AE2C73A}"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BCDB7B92-9990-46A9-8DDD-E26EFD5585A4}"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581478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240463" y="323852"/>
            <a:ext cx="1922462" cy="54959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68313" y="323852"/>
            <a:ext cx="5619750" cy="54959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6"/>
          <p:cNvSpPr>
            <a:spLocks noGrp="1" noChangeArrowheads="1"/>
          </p:cNvSpPr>
          <p:nvPr>
            <p:ph type="sldNum" sz="quarter" idx="10"/>
          </p:nvPr>
        </p:nvSpPr>
        <p:spPr>
          <a:ln/>
        </p:spPr>
        <p:txBody>
          <a:bodyPr/>
          <a:lstStyle>
            <a:lvl1pPr>
              <a:defRPr/>
            </a:lvl1pPr>
          </a:lstStyle>
          <a:p>
            <a:pPr>
              <a:defRPr/>
            </a:pPr>
            <a:fld id="{4E7F0C99-DE4F-4679-84D6-7DA64B8D5D3C}"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FB06BF01-CD06-4432-9DE2-EFE6245FD985}"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5213376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468313" y="323852"/>
            <a:ext cx="7694612" cy="549592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3" name="Rectangle 6"/>
          <p:cNvSpPr>
            <a:spLocks noGrp="1" noChangeArrowheads="1"/>
          </p:cNvSpPr>
          <p:nvPr>
            <p:ph type="sldNum" sz="quarter" idx="10"/>
          </p:nvPr>
        </p:nvSpPr>
        <p:spPr>
          <a:ln/>
        </p:spPr>
        <p:txBody>
          <a:bodyPr/>
          <a:lstStyle>
            <a:lvl1pPr>
              <a:defRPr/>
            </a:lvl1pPr>
          </a:lstStyle>
          <a:p>
            <a:pPr>
              <a:defRPr/>
            </a:pPr>
            <a:fld id="{C1785130-A530-4D88-B9CF-3D590C9D6C9C}" type="slidenum">
              <a:rPr lang="en-US">
                <a:solidFill>
                  <a:srgbClr val="000000"/>
                </a:solidFill>
              </a:rPr>
              <a:pPr>
                <a:defRPr/>
              </a:pPr>
              <a:t>‹#›</a:t>
            </a:fld>
            <a:endParaRPr lang="en-US">
              <a:solidFill>
                <a:srgbClr val="000000"/>
              </a:solidFill>
            </a:endParaRPr>
          </a:p>
        </p:txBody>
      </p:sp>
      <p:sp>
        <p:nvSpPr>
          <p:cNvPr id="4" name="Rectangle 7"/>
          <p:cNvSpPr>
            <a:spLocks noGrp="1" noChangeArrowheads="1"/>
          </p:cNvSpPr>
          <p:nvPr>
            <p:ph type="dt" sz="half" idx="11"/>
          </p:nvPr>
        </p:nvSpPr>
        <p:spPr>
          <a:ln/>
        </p:spPr>
        <p:txBody>
          <a:bodyPr/>
          <a:lstStyle>
            <a:lvl1pPr>
              <a:defRPr/>
            </a:lvl1pPr>
          </a:lstStyle>
          <a:p>
            <a:pPr>
              <a:defRPr/>
            </a:pPr>
            <a:fld id="{B156BD13-22A9-483E-9793-3371C29BD27C}" type="datetime1">
              <a:rPr lang="en-GB">
                <a:solidFill>
                  <a:srgbClr val="000000"/>
                </a:solidFill>
              </a:rPr>
              <a:pPr>
                <a:defRPr/>
              </a:pPr>
              <a:t>04/12/2018</a:t>
            </a:fld>
            <a:endParaRPr lang="en-GB">
              <a:solidFill>
                <a:srgbClr val="000000"/>
              </a:solidFill>
            </a:endParaRPr>
          </a:p>
        </p:txBody>
      </p:sp>
      <p:sp>
        <p:nvSpPr>
          <p:cNvPr id="5"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5980884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2" descr="3DTransparentLogoFlow"/>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3" y="1143009"/>
            <a:ext cx="9966325" cy="5532439"/>
          </a:xfrm>
          <a:prstGeom prst="rect">
            <a:avLst/>
          </a:prstGeom>
          <a:noFill/>
          <a:ln w="9525">
            <a:noFill/>
            <a:miter lim="800000"/>
            <a:headEnd/>
            <a:tailEnd/>
          </a:ln>
        </p:spPr>
      </p:pic>
      <p:pic>
        <p:nvPicPr>
          <p:cNvPr id="5" name="Picture 7" descr="TELGR_pos_3D_4cp_100"/>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740664" y="260351"/>
            <a:ext cx="1241425" cy="622300"/>
          </a:xfrm>
          <a:prstGeom prst="rect">
            <a:avLst/>
          </a:prstGeom>
          <a:noFill/>
          <a:ln w="9525">
            <a:noFill/>
            <a:miter lim="800000"/>
            <a:headEnd/>
            <a:tailEnd/>
          </a:ln>
        </p:spPr>
      </p:pic>
      <p:sp>
        <p:nvSpPr>
          <p:cNvPr id="1395716" name="Rectangle 4"/>
          <p:cNvSpPr>
            <a:spLocks noGrp="1" noChangeArrowheads="1"/>
          </p:cNvSpPr>
          <p:nvPr>
            <p:ph type="ctrTitle"/>
          </p:nvPr>
        </p:nvSpPr>
        <p:spPr>
          <a:xfrm>
            <a:off x="471502" y="4715987"/>
            <a:ext cx="5324475" cy="738664"/>
          </a:xfrm>
        </p:spPr>
        <p:txBody>
          <a:bodyPr anchor="b">
            <a:spAutoFit/>
          </a:bodyPr>
          <a:lstStyle>
            <a:lvl1pPr>
              <a:defRPr sz="2400"/>
            </a:lvl1pPr>
          </a:lstStyle>
          <a:p>
            <a:r>
              <a:rPr lang="en-US"/>
              <a:t>Click to edit </a:t>
            </a:r>
            <a:br>
              <a:rPr lang="en-US"/>
            </a:br>
            <a:r>
              <a:rPr lang="en-US"/>
              <a:t>Master title style</a:t>
            </a:r>
          </a:p>
        </p:txBody>
      </p:sp>
      <p:sp>
        <p:nvSpPr>
          <p:cNvPr id="1395717" name="Rectangle 5"/>
          <p:cNvSpPr>
            <a:spLocks noGrp="1" noChangeArrowheads="1"/>
          </p:cNvSpPr>
          <p:nvPr>
            <p:ph type="subTitle" sz="quarter" idx="1"/>
          </p:nvPr>
        </p:nvSpPr>
        <p:spPr>
          <a:xfrm>
            <a:off x="468313" y="5662613"/>
            <a:ext cx="5327650" cy="215444"/>
          </a:xfrm>
        </p:spPr>
        <p:txBody>
          <a:bodyPr>
            <a:spAutoFit/>
          </a:bodyPr>
          <a:lstStyle>
            <a:lvl1pPr>
              <a:spcBef>
                <a:spcPct val="0"/>
              </a:spcBef>
              <a:spcAft>
                <a:spcPct val="0"/>
              </a:spcAft>
              <a:buClrTx/>
              <a:buFontTx/>
              <a:buNone/>
              <a:defRPr sz="1400"/>
            </a:lvl1pPr>
          </a:lstStyle>
          <a:p>
            <a:r>
              <a:rPr lang="en-US"/>
              <a:t>Click to edit Master subtitle style</a:t>
            </a:r>
          </a:p>
        </p:txBody>
      </p:sp>
    </p:spTree>
    <p:extLst>
      <p:ext uri="{BB962C8B-B14F-4D97-AF65-F5344CB8AC3E}">
        <p14:creationId xmlns:p14="http://schemas.microsoft.com/office/powerpoint/2010/main" val="17127811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6"/>
          <p:cNvSpPr>
            <a:spLocks noGrp="1" noChangeArrowheads="1"/>
          </p:cNvSpPr>
          <p:nvPr>
            <p:ph type="sldNum" sz="quarter" idx="10"/>
          </p:nvPr>
        </p:nvSpPr>
        <p:spPr>
          <a:ln/>
        </p:spPr>
        <p:txBody>
          <a:bodyPr/>
          <a:lstStyle>
            <a:lvl1pPr>
              <a:defRPr/>
            </a:lvl1pPr>
          </a:lstStyle>
          <a:p>
            <a:pPr>
              <a:defRPr/>
            </a:pPr>
            <a:fld id="{943A9905-2031-468F-B429-2076087C95A8}"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9551A34A-EEDC-4B55-A1EC-5992C0636392}"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498015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1"/>
            <a:ext cx="7772400" cy="13620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6"/>
          <p:cNvSpPr>
            <a:spLocks noGrp="1" noChangeArrowheads="1"/>
          </p:cNvSpPr>
          <p:nvPr>
            <p:ph type="sldNum" sz="quarter" idx="10"/>
          </p:nvPr>
        </p:nvSpPr>
        <p:spPr>
          <a:ln/>
        </p:spPr>
        <p:txBody>
          <a:bodyPr/>
          <a:lstStyle>
            <a:lvl1pPr>
              <a:defRPr/>
            </a:lvl1pPr>
          </a:lstStyle>
          <a:p>
            <a:pPr>
              <a:defRPr/>
            </a:pPr>
            <a:fld id="{FD1B1217-3AE7-4354-AF64-46CF52ED1D18}"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D02D2DCA-E88C-45FB-952F-D87392E4BB56}"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5947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40DD2B-A762-4F02-BD22-D19CFD5E8087}" type="datetime1">
              <a:rPr lang="en-GB" smtClean="0"/>
              <a:t>04/12/2018</a:t>
            </a:fld>
            <a:endParaRPr lang="en-GB"/>
          </a:p>
        </p:txBody>
      </p:sp>
      <p:sp>
        <p:nvSpPr>
          <p:cNvPr id="5" name="Footer Placeholder 4"/>
          <p:cNvSpPr>
            <a:spLocks noGrp="1"/>
          </p:cNvSpPr>
          <p:nvPr>
            <p:ph type="ftr" sz="quarter" idx="11"/>
          </p:nvPr>
        </p:nvSpPr>
        <p:spPr/>
        <p:txBody>
          <a:bodyPr/>
          <a:lstStyle/>
          <a:p>
            <a:r>
              <a:rPr lang="en-GB"/>
              <a:t>United Nations Statistics Division</a:t>
            </a:r>
          </a:p>
        </p:txBody>
      </p:sp>
      <p:sp>
        <p:nvSpPr>
          <p:cNvPr id="6" name="Slide Number Placeholder 5"/>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2646448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68313" y="1628775"/>
            <a:ext cx="37004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321175" y="1628775"/>
            <a:ext cx="370205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6"/>
          <p:cNvSpPr>
            <a:spLocks noGrp="1" noChangeArrowheads="1"/>
          </p:cNvSpPr>
          <p:nvPr>
            <p:ph type="sldNum" sz="quarter" idx="10"/>
          </p:nvPr>
        </p:nvSpPr>
        <p:spPr>
          <a:ln/>
        </p:spPr>
        <p:txBody>
          <a:bodyPr/>
          <a:lstStyle>
            <a:lvl1pPr>
              <a:defRPr/>
            </a:lvl1pPr>
          </a:lstStyle>
          <a:p>
            <a:pPr>
              <a:defRPr/>
            </a:pPr>
            <a:fld id="{C0A7E378-2BF8-45EF-BF30-930A47DD4A34}" type="slidenum">
              <a:rPr lang="en-US">
                <a:solidFill>
                  <a:srgbClr val="000000"/>
                </a:solidFill>
              </a:rPr>
              <a:pPr>
                <a:defRPr/>
              </a:pPr>
              <a:t>‹#›</a:t>
            </a:fld>
            <a:endParaRPr lang="en-US">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fld id="{A45EA650-3DCE-4BBB-A82D-D866C4954016}" type="datetime1">
              <a:rPr lang="en-GB">
                <a:solidFill>
                  <a:srgbClr val="000000"/>
                </a:solidFill>
              </a:rPr>
              <a:pPr>
                <a:defRPr/>
              </a:pPr>
              <a:t>04/12/2018</a:t>
            </a:fld>
            <a:endParaRPr lang="en-GB">
              <a:solidFill>
                <a:srgbClr val="000000"/>
              </a:solidFill>
            </a:endParaRPr>
          </a:p>
        </p:txBody>
      </p:sp>
      <p:sp>
        <p:nvSpPr>
          <p:cNvPr id="7"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1491884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9"/>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6"/>
          <p:cNvSpPr>
            <a:spLocks noGrp="1" noChangeArrowheads="1"/>
          </p:cNvSpPr>
          <p:nvPr>
            <p:ph type="sldNum" sz="quarter" idx="10"/>
          </p:nvPr>
        </p:nvSpPr>
        <p:spPr>
          <a:ln/>
        </p:spPr>
        <p:txBody>
          <a:bodyPr/>
          <a:lstStyle>
            <a:lvl1pPr>
              <a:defRPr/>
            </a:lvl1pPr>
          </a:lstStyle>
          <a:p>
            <a:pPr>
              <a:defRPr/>
            </a:pPr>
            <a:fld id="{82A06281-F064-4001-9989-B625C8ECD92D}" type="slidenum">
              <a:rPr lang="en-US">
                <a:solidFill>
                  <a:srgbClr val="000000"/>
                </a:solidFill>
              </a:rPr>
              <a:pPr>
                <a:defRPr/>
              </a:pPr>
              <a:t>‹#›</a:t>
            </a:fld>
            <a:endParaRPr lang="en-US">
              <a:solidFill>
                <a:srgbClr val="000000"/>
              </a:solidFill>
            </a:endParaRPr>
          </a:p>
        </p:txBody>
      </p:sp>
      <p:sp>
        <p:nvSpPr>
          <p:cNvPr id="8" name="Rectangle 7"/>
          <p:cNvSpPr>
            <a:spLocks noGrp="1" noChangeArrowheads="1"/>
          </p:cNvSpPr>
          <p:nvPr>
            <p:ph type="dt" sz="half" idx="11"/>
          </p:nvPr>
        </p:nvSpPr>
        <p:spPr>
          <a:ln/>
        </p:spPr>
        <p:txBody>
          <a:bodyPr/>
          <a:lstStyle>
            <a:lvl1pPr>
              <a:defRPr/>
            </a:lvl1pPr>
          </a:lstStyle>
          <a:p>
            <a:pPr>
              <a:defRPr/>
            </a:pPr>
            <a:fld id="{012830C7-4BF3-4A16-8FFA-7BC7487A52ED}" type="datetime1">
              <a:rPr lang="en-GB">
                <a:solidFill>
                  <a:srgbClr val="000000"/>
                </a:solidFill>
              </a:rPr>
              <a:pPr>
                <a:defRPr/>
              </a:pPr>
              <a:t>04/12/2018</a:t>
            </a:fld>
            <a:endParaRPr lang="en-GB">
              <a:solidFill>
                <a:srgbClr val="000000"/>
              </a:solidFill>
            </a:endParaRPr>
          </a:p>
        </p:txBody>
      </p:sp>
      <p:sp>
        <p:nvSpPr>
          <p:cNvPr id="9"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61847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6"/>
          <p:cNvSpPr>
            <a:spLocks noGrp="1" noChangeArrowheads="1"/>
          </p:cNvSpPr>
          <p:nvPr>
            <p:ph type="sldNum" sz="quarter" idx="10"/>
          </p:nvPr>
        </p:nvSpPr>
        <p:spPr>
          <a:ln/>
        </p:spPr>
        <p:txBody>
          <a:bodyPr/>
          <a:lstStyle>
            <a:lvl1pPr>
              <a:defRPr/>
            </a:lvl1pPr>
          </a:lstStyle>
          <a:p>
            <a:pPr>
              <a:defRPr/>
            </a:pPr>
            <a:fld id="{6DE50E3E-838D-40DC-B756-62CFD4A7412D}" type="slidenum">
              <a:rPr lang="en-US">
                <a:solidFill>
                  <a:srgbClr val="000000"/>
                </a:solidFill>
              </a:rPr>
              <a:pPr>
                <a:defRPr/>
              </a:pPr>
              <a:t>‹#›</a:t>
            </a:fld>
            <a:endParaRPr lang="en-US">
              <a:solidFill>
                <a:srgbClr val="000000"/>
              </a:solidFill>
            </a:endParaRPr>
          </a:p>
        </p:txBody>
      </p:sp>
      <p:sp>
        <p:nvSpPr>
          <p:cNvPr id="4" name="Rectangle 7"/>
          <p:cNvSpPr>
            <a:spLocks noGrp="1" noChangeArrowheads="1"/>
          </p:cNvSpPr>
          <p:nvPr>
            <p:ph type="dt" sz="half" idx="11"/>
          </p:nvPr>
        </p:nvSpPr>
        <p:spPr>
          <a:ln/>
        </p:spPr>
        <p:txBody>
          <a:bodyPr/>
          <a:lstStyle>
            <a:lvl1pPr>
              <a:defRPr/>
            </a:lvl1pPr>
          </a:lstStyle>
          <a:p>
            <a:pPr>
              <a:defRPr/>
            </a:pPr>
            <a:fld id="{6B927E6C-6E34-4C2B-A8C2-A809473797DF}" type="datetime1">
              <a:rPr lang="en-GB">
                <a:solidFill>
                  <a:srgbClr val="000000"/>
                </a:solidFill>
              </a:rPr>
              <a:pPr>
                <a:defRPr/>
              </a:pPr>
              <a:t>04/12/2018</a:t>
            </a:fld>
            <a:endParaRPr lang="en-GB">
              <a:solidFill>
                <a:srgbClr val="000000"/>
              </a:solidFill>
            </a:endParaRPr>
          </a:p>
        </p:txBody>
      </p:sp>
      <p:sp>
        <p:nvSpPr>
          <p:cNvPr id="5"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01132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688C8E6-AECF-44FE-9AEA-192FF88657C9}" type="slidenum">
              <a:rPr lang="en-US">
                <a:solidFill>
                  <a:srgbClr val="000000"/>
                </a:solidFill>
              </a:rPr>
              <a:pPr>
                <a:defRPr/>
              </a:pPr>
              <a:t>‹#›</a:t>
            </a:fld>
            <a:endParaRPr lang="en-US">
              <a:solidFill>
                <a:srgbClr val="000000"/>
              </a:solidFill>
            </a:endParaRPr>
          </a:p>
        </p:txBody>
      </p:sp>
      <p:sp>
        <p:nvSpPr>
          <p:cNvPr id="3" name="Rectangle 7"/>
          <p:cNvSpPr>
            <a:spLocks noGrp="1" noChangeArrowheads="1"/>
          </p:cNvSpPr>
          <p:nvPr>
            <p:ph type="dt" sz="half" idx="11"/>
          </p:nvPr>
        </p:nvSpPr>
        <p:spPr>
          <a:ln/>
        </p:spPr>
        <p:txBody>
          <a:bodyPr/>
          <a:lstStyle>
            <a:lvl1pPr>
              <a:defRPr/>
            </a:lvl1pPr>
          </a:lstStyle>
          <a:p>
            <a:pPr>
              <a:defRPr/>
            </a:pPr>
            <a:fld id="{29A05255-973D-43FB-B075-68CC3B915E01}" type="datetime1">
              <a:rPr lang="en-GB">
                <a:solidFill>
                  <a:srgbClr val="000000"/>
                </a:solidFill>
              </a:rPr>
              <a:pPr>
                <a:defRPr/>
              </a:pPr>
              <a:t>04/12/2018</a:t>
            </a:fld>
            <a:endParaRPr lang="en-GB">
              <a:solidFill>
                <a:srgbClr val="000000"/>
              </a:solidFill>
            </a:endParaRPr>
          </a:p>
        </p:txBody>
      </p:sp>
      <p:sp>
        <p:nvSpPr>
          <p:cNvPr id="4"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8923894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14" y="273049"/>
            <a:ext cx="3008313" cy="1162051"/>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1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6"/>
          <p:cNvSpPr>
            <a:spLocks noGrp="1" noChangeArrowheads="1"/>
          </p:cNvSpPr>
          <p:nvPr>
            <p:ph type="sldNum" sz="quarter" idx="10"/>
          </p:nvPr>
        </p:nvSpPr>
        <p:spPr>
          <a:ln/>
        </p:spPr>
        <p:txBody>
          <a:bodyPr/>
          <a:lstStyle>
            <a:lvl1pPr>
              <a:defRPr/>
            </a:lvl1pPr>
          </a:lstStyle>
          <a:p>
            <a:pPr>
              <a:defRPr/>
            </a:pPr>
            <a:fld id="{DAC9C739-F435-43B4-A18E-F79344F5F724}" type="slidenum">
              <a:rPr lang="en-US">
                <a:solidFill>
                  <a:srgbClr val="000000"/>
                </a:solidFill>
              </a:rPr>
              <a:pPr>
                <a:defRPr/>
              </a:pPr>
              <a:t>‹#›</a:t>
            </a:fld>
            <a:endParaRPr lang="en-US">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fld id="{9F1277A0-5773-4B5F-8E64-DAEFE95DCB81}" type="datetime1">
              <a:rPr lang="en-GB">
                <a:solidFill>
                  <a:srgbClr val="000000"/>
                </a:solidFill>
              </a:rPr>
              <a:pPr>
                <a:defRPr/>
              </a:pPr>
              <a:t>04/12/2018</a:t>
            </a:fld>
            <a:endParaRPr lang="en-GB">
              <a:solidFill>
                <a:srgbClr val="000000"/>
              </a:solidFill>
            </a:endParaRPr>
          </a:p>
        </p:txBody>
      </p:sp>
      <p:sp>
        <p:nvSpPr>
          <p:cNvPr id="7"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4074804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1"/>
            <a:ext cx="5486400" cy="566739"/>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4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6"/>
          <p:cNvSpPr>
            <a:spLocks noGrp="1" noChangeArrowheads="1"/>
          </p:cNvSpPr>
          <p:nvPr>
            <p:ph type="sldNum" sz="quarter" idx="10"/>
          </p:nvPr>
        </p:nvSpPr>
        <p:spPr>
          <a:ln/>
        </p:spPr>
        <p:txBody>
          <a:bodyPr/>
          <a:lstStyle>
            <a:lvl1pPr>
              <a:defRPr/>
            </a:lvl1pPr>
          </a:lstStyle>
          <a:p>
            <a:pPr>
              <a:defRPr/>
            </a:pPr>
            <a:fld id="{E9FEAD75-799A-4581-8539-5388306756C6}" type="slidenum">
              <a:rPr lang="en-US">
                <a:solidFill>
                  <a:srgbClr val="000000"/>
                </a:solidFill>
              </a:rPr>
              <a:pPr>
                <a:defRPr/>
              </a:pPr>
              <a:t>‹#›</a:t>
            </a:fld>
            <a:endParaRPr lang="en-US">
              <a:solidFill>
                <a:srgbClr val="000000"/>
              </a:solidFill>
            </a:endParaRPr>
          </a:p>
        </p:txBody>
      </p:sp>
      <p:sp>
        <p:nvSpPr>
          <p:cNvPr id="6" name="Rectangle 7"/>
          <p:cNvSpPr>
            <a:spLocks noGrp="1" noChangeArrowheads="1"/>
          </p:cNvSpPr>
          <p:nvPr>
            <p:ph type="dt" sz="half" idx="11"/>
          </p:nvPr>
        </p:nvSpPr>
        <p:spPr>
          <a:ln/>
        </p:spPr>
        <p:txBody>
          <a:bodyPr/>
          <a:lstStyle>
            <a:lvl1pPr>
              <a:defRPr/>
            </a:lvl1pPr>
          </a:lstStyle>
          <a:p>
            <a:pPr>
              <a:defRPr/>
            </a:pPr>
            <a:fld id="{C7A016C2-6A71-4B01-9D44-709C222D65AF}" type="datetime1">
              <a:rPr lang="en-GB">
                <a:solidFill>
                  <a:srgbClr val="000000"/>
                </a:solidFill>
              </a:rPr>
              <a:pPr>
                <a:defRPr/>
              </a:pPr>
              <a:t>04/12/2018</a:t>
            </a:fld>
            <a:endParaRPr lang="en-GB">
              <a:solidFill>
                <a:srgbClr val="000000"/>
              </a:solidFill>
            </a:endParaRPr>
          </a:p>
        </p:txBody>
      </p:sp>
      <p:sp>
        <p:nvSpPr>
          <p:cNvPr id="7"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894931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6"/>
          <p:cNvSpPr>
            <a:spLocks noGrp="1" noChangeArrowheads="1"/>
          </p:cNvSpPr>
          <p:nvPr>
            <p:ph type="sldNum" sz="quarter" idx="10"/>
          </p:nvPr>
        </p:nvSpPr>
        <p:spPr>
          <a:ln/>
        </p:spPr>
        <p:txBody>
          <a:bodyPr/>
          <a:lstStyle>
            <a:lvl1pPr>
              <a:defRPr/>
            </a:lvl1pPr>
          </a:lstStyle>
          <a:p>
            <a:pPr>
              <a:defRPr/>
            </a:pPr>
            <a:fld id="{DB2AB468-5343-4A0B-BD56-90B88AE2C73A}"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BCDB7B92-9990-46A9-8DDD-E26EFD5585A4}"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8756450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240463" y="323852"/>
            <a:ext cx="1922462" cy="54959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68313" y="323852"/>
            <a:ext cx="5619750" cy="54959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6"/>
          <p:cNvSpPr>
            <a:spLocks noGrp="1" noChangeArrowheads="1"/>
          </p:cNvSpPr>
          <p:nvPr>
            <p:ph type="sldNum" sz="quarter" idx="10"/>
          </p:nvPr>
        </p:nvSpPr>
        <p:spPr>
          <a:ln/>
        </p:spPr>
        <p:txBody>
          <a:bodyPr/>
          <a:lstStyle>
            <a:lvl1pPr>
              <a:defRPr/>
            </a:lvl1pPr>
          </a:lstStyle>
          <a:p>
            <a:pPr>
              <a:defRPr/>
            </a:pPr>
            <a:fld id="{4E7F0C99-DE4F-4679-84D6-7DA64B8D5D3C}" type="slidenum">
              <a:rPr lang="en-US">
                <a:solidFill>
                  <a:srgbClr val="000000"/>
                </a:solidFill>
              </a:rPr>
              <a:pPr>
                <a:defRPr/>
              </a:pPr>
              <a:t>‹#›</a:t>
            </a:fld>
            <a:endParaRPr lang="en-US">
              <a:solidFill>
                <a:srgbClr val="000000"/>
              </a:solidFill>
            </a:endParaRPr>
          </a:p>
        </p:txBody>
      </p:sp>
      <p:sp>
        <p:nvSpPr>
          <p:cNvPr id="5" name="Rectangle 7"/>
          <p:cNvSpPr>
            <a:spLocks noGrp="1" noChangeArrowheads="1"/>
          </p:cNvSpPr>
          <p:nvPr>
            <p:ph type="dt" sz="half" idx="11"/>
          </p:nvPr>
        </p:nvSpPr>
        <p:spPr>
          <a:ln/>
        </p:spPr>
        <p:txBody>
          <a:bodyPr/>
          <a:lstStyle>
            <a:lvl1pPr>
              <a:defRPr/>
            </a:lvl1pPr>
          </a:lstStyle>
          <a:p>
            <a:pPr>
              <a:defRPr/>
            </a:pPr>
            <a:fld id="{FB06BF01-CD06-4432-9DE2-EFE6245FD985}" type="datetime1">
              <a:rPr lang="en-GB">
                <a:solidFill>
                  <a:srgbClr val="000000"/>
                </a:solidFill>
              </a:rPr>
              <a:pPr>
                <a:defRPr/>
              </a:pPr>
              <a:t>04/12/2018</a:t>
            </a:fld>
            <a:endParaRPr lang="en-GB">
              <a:solidFill>
                <a:srgbClr val="000000"/>
              </a:solidFill>
            </a:endParaRPr>
          </a:p>
        </p:txBody>
      </p:sp>
      <p:sp>
        <p:nvSpPr>
          <p:cNvPr id="6"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4037213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468313" y="323852"/>
            <a:ext cx="7694612" cy="549592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3" name="Rectangle 6"/>
          <p:cNvSpPr>
            <a:spLocks noGrp="1" noChangeArrowheads="1"/>
          </p:cNvSpPr>
          <p:nvPr>
            <p:ph type="sldNum" sz="quarter" idx="10"/>
          </p:nvPr>
        </p:nvSpPr>
        <p:spPr>
          <a:ln/>
        </p:spPr>
        <p:txBody>
          <a:bodyPr/>
          <a:lstStyle>
            <a:lvl1pPr>
              <a:defRPr/>
            </a:lvl1pPr>
          </a:lstStyle>
          <a:p>
            <a:pPr>
              <a:defRPr/>
            </a:pPr>
            <a:fld id="{C1785130-A530-4D88-B9CF-3D590C9D6C9C}" type="slidenum">
              <a:rPr lang="en-US">
                <a:solidFill>
                  <a:srgbClr val="000000"/>
                </a:solidFill>
              </a:rPr>
              <a:pPr>
                <a:defRPr/>
              </a:pPr>
              <a:t>‹#›</a:t>
            </a:fld>
            <a:endParaRPr lang="en-US">
              <a:solidFill>
                <a:srgbClr val="000000"/>
              </a:solidFill>
            </a:endParaRPr>
          </a:p>
        </p:txBody>
      </p:sp>
      <p:sp>
        <p:nvSpPr>
          <p:cNvPr id="4" name="Rectangle 7"/>
          <p:cNvSpPr>
            <a:spLocks noGrp="1" noChangeArrowheads="1"/>
          </p:cNvSpPr>
          <p:nvPr>
            <p:ph type="dt" sz="half" idx="11"/>
          </p:nvPr>
        </p:nvSpPr>
        <p:spPr>
          <a:ln/>
        </p:spPr>
        <p:txBody>
          <a:bodyPr/>
          <a:lstStyle>
            <a:lvl1pPr>
              <a:defRPr/>
            </a:lvl1pPr>
          </a:lstStyle>
          <a:p>
            <a:pPr>
              <a:defRPr/>
            </a:pPr>
            <a:fld id="{B156BD13-22A9-483E-9793-3371C29BD27C}" type="datetime1">
              <a:rPr lang="en-GB">
                <a:solidFill>
                  <a:srgbClr val="000000"/>
                </a:solidFill>
              </a:rPr>
              <a:pPr>
                <a:defRPr/>
              </a:pPr>
              <a:t>04/12/2018</a:t>
            </a:fld>
            <a:endParaRPr lang="en-GB">
              <a:solidFill>
                <a:srgbClr val="000000"/>
              </a:solidFill>
            </a:endParaRPr>
          </a:p>
        </p:txBody>
      </p:sp>
      <p:sp>
        <p:nvSpPr>
          <p:cNvPr id="5" name="Rectangle 10"/>
          <p:cNvSpPr>
            <a:spLocks noGrp="1" noChangeArrowheads="1"/>
          </p:cNvSpPr>
          <p:nvPr>
            <p:ph type="ftr" sz="quarter" idx="12"/>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27412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98134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8871C79-ED83-4E1A-9D1F-76C126C90EFA}" type="datetime1">
              <a:rPr lang="en-GB" smtClean="0"/>
              <a:t>04/12/2018</a:t>
            </a:fld>
            <a:endParaRPr lang="en-GB"/>
          </a:p>
        </p:txBody>
      </p:sp>
      <p:sp>
        <p:nvSpPr>
          <p:cNvPr id="6" name="Footer Placeholder 5"/>
          <p:cNvSpPr>
            <a:spLocks noGrp="1"/>
          </p:cNvSpPr>
          <p:nvPr>
            <p:ph type="ftr" sz="quarter" idx="11"/>
          </p:nvPr>
        </p:nvSpPr>
        <p:spPr/>
        <p:txBody>
          <a:bodyPr/>
          <a:lstStyle/>
          <a:p>
            <a:r>
              <a:rPr lang="en-GB"/>
              <a:t>United Nations Statistics Division</a:t>
            </a:r>
          </a:p>
        </p:txBody>
      </p:sp>
      <p:sp>
        <p:nvSpPr>
          <p:cNvPr id="7" name="Slide Number Placeholder 6"/>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5087123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0009841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9477870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32718229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32510792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18663242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9616885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2403646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1032557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2026114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617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5446C-3140-4E77-800D-DB8CB92D6900}" type="datetime1">
              <a:rPr lang="en-GB" smtClean="0"/>
              <a:t>04/12/2018</a:t>
            </a:fld>
            <a:endParaRPr lang="en-GB"/>
          </a:p>
        </p:txBody>
      </p:sp>
      <p:sp>
        <p:nvSpPr>
          <p:cNvPr id="8" name="Footer Placeholder 7"/>
          <p:cNvSpPr>
            <a:spLocks noGrp="1"/>
          </p:cNvSpPr>
          <p:nvPr>
            <p:ph type="ftr" sz="quarter" idx="11"/>
          </p:nvPr>
        </p:nvSpPr>
        <p:spPr/>
        <p:txBody>
          <a:bodyPr/>
          <a:lstStyle/>
          <a:p>
            <a:r>
              <a:rPr lang="en-GB"/>
              <a:t>United Nations Statistics Division</a:t>
            </a:r>
          </a:p>
        </p:txBody>
      </p:sp>
      <p:sp>
        <p:nvSpPr>
          <p:cNvPr id="9" name="Slide Number Placeholder 8"/>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130091758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12533880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8989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2265634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749285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1F1FA-344C-4DFF-B2A3-BFF05AD7A4CA}" type="datetimeFigureOut">
              <a:rPr lang="en-GB" smtClean="0"/>
              <a:pPr/>
              <a:t>04/12/2018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525A2-DB6F-48E6-993E-5AD397D5E015}" type="slidenum">
              <a:rPr lang="en-GB" smtClean="0"/>
              <a:pPr/>
              <a:t>‹#›</a:t>
            </a:fld>
            <a:endParaRPr lang="en-GB"/>
          </a:p>
        </p:txBody>
      </p:sp>
    </p:spTree>
    <p:extLst>
      <p:ext uri="{BB962C8B-B14F-4D97-AF65-F5344CB8AC3E}">
        <p14:creationId xmlns:p14="http://schemas.microsoft.com/office/powerpoint/2010/main" val="232099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EF7388-B491-4DC4-98B6-35E288B209C0}" type="datetime1">
              <a:rPr lang="en-GB" smtClean="0"/>
              <a:t>04/12/2018</a:t>
            </a:fld>
            <a:endParaRPr lang="en-GB"/>
          </a:p>
        </p:txBody>
      </p:sp>
      <p:sp>
        <p:nvSpPr>
          <p:cNvPr id="4" name="Footer Placeholder 3"/>
          <p:cNvSpPr>
            <a:spLocks noGrp="1"/>
          </p:cNvSpPr>
          <p:nvPr>
            <p:ph type="ftr" sz="quarter" idx="11"/>
          </p:nvPr>
        </p:nvSpPr>
        <p:spPr/>
        <p:txBody>
          <a:bodyPr/>
          <a:lstStyle/>
          <a:p>
            <a:r>
              <a:rPr lang="en-GB"/>
              <a:t>United Nations Statistics Division</a:t>
            </a:r>
          </a:p>
        </p:txBody>
      </p:sp>
      <p:sp>
        <p:nvSpPr>
          <p:cNvPr id="5" name="Slide Number Placeholder 4"/>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255656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EBE63-3805-470A-9C05-F92117595040}" type="datetime1">
              <a:rPr lang="en-GB" smtClean="0"/>
              <a:t>04/12/2018</a:t>
            </a:fld>
            <a:endParaRPr lang="en-GB"/>
          </a:p>
        </p:txBody>
      </p:sp>
      <p:sp>
        <p:nvSpPr>
          <p:cNvPr id="3" name="Footer Placeholder 2"/>
          <p:cNvSpPr>
            <a:spLocks noGrp="1"/>
          </p:cNvSpPr>
          <p:nvPr>
            <p:ph type="ftr" sz="quarter" idx="11"/>
          </p:nvPr>
        </p:nvSpPr>
        <p:spPr/>
        <p:txBody>
          <a:bodyPr/>
          <a:lstStyle/>
          <a:p>
            <a:r>
              <a:rPr lang="en-GB"/>
              <a:t>United Nations Statistics Division</a:t>
            </a:r>
          </a:p>
        </p:txBody>
      </p:sp>
      <p:sp>
        <p:nvSpPr>
          <p:cNvPr id="4" name="Slide Number Placeholder 3"/>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325477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DA1A80-4E6C-4BD6-AD1E-ED4C2FB4B4DA}" type="datetime1">
              <a:rPr lang="en-GB" smtClean="0"/>
              <a:t>04/12/2018</a:t>
            </a:fld>
            <a:endParaRPr lang="en-GB"/>
          </a:p>
        </p:txBody>
      </p:sp>
      <p:sp>
        <p:nvSpPr>
          <p:cNvPr id="6" name="Footer Placeholder 5"/>
          <p:cNvSpPr>
            <a:spLocks noGrp="1"/>
          </p:cNvSpPr>
          <p:nvPr>
            <p:ph type="ftr" sz="quarter" idx="11"/>
          </p:nvPr>
        </p:nvSpPr>
        <p:spPr/>
        <p:txBody>
          <a:bodyPr/>
          <a:lstStyle/>
          <a:p>
            <a:r>
              <a:rPr lang="en-GB"/>
              <a:t>United Nations Statistics Division</a:t>
            </a:r>
          </a:p>
        </p:txBody>
      </p:sp>
      <p:sp>
        <p:nvSpPr>
          <p:cNvPr id="7" name="Slide Number Placeholder 6"/>
          <p:cNvSpPr>
            <a:spLocks noGrp="1"/>
          </p:cNvSpPr>
          <p:nvPr>
            <p:ph type="sldNum" sz="quarter" idx="12"/>
          </p:nvPr>
        </p:nvSpPr>
        <p:spPr/>
        <p:txBody>
          <a:bodyPr/>
          <a:lstStyle/>
          <a:p>
            <a:fld id="{5F7484D2-8E9F-46D7-97CE-D97268F7C8D0}" type="slidenum">
              <a:rPr lang="en-GB" smtClean="0"/>
              <a:t>‹#›</a:t>
            </a:fld>
            <a:endParaRPr lang="en-GB"/>
          </a:p>
        </p:txBody>
      </p:sp>
    </p:spTree>
    <p:extLst>
      <p:ext uri="{BB962C8B-B14F-4D97-AF65-F5344CB8AC3E}">
        <p14:creationId xmlns:p14="http://schemas.microsoft.com/office/powerpoint/2010/main" val="147663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E974A-2A45-40E6-A2B6-9EA883B55CF2}" type="datetime1">
              <a:rPr lang="en-GB" smtClean="0"/>
              <a:t>04/12/2018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United Nations Statistics Division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484D2-8E9F-46D7-97CE-D97268F7C8D0}" type="slidenum">
              <a:rPr lang="en-GB" smtClean="0"/>
              <a:t>‹#›</a:t>
            </a:fld>
            <a:endParaRPr lang="en-GB"/>
          </a:p>
        </p:txBody>
      </p:sp>
    </p:spTree>
    <p:extLst>
      <p:ext uri="{BB962C8B-B14F-4D97-AF65-F5344CB8AC3E}">
        <p14:creationId xmlns:p14="http://schemas.microsoft.com/office/powerpoint/2010/main" val="1550434020"/>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5CDEA-14DE-499D-B919-ABC45BD73DC6}" type="datetime1">
              <a:rPr lang="en-GB" smtClean="0"/>
              <a:t>04/12/2018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United Nations Statistics Division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04304-2A8C-4F49-A0C3-EF708D172EE4}" type="slidenum">
              <a:rPr lang="en-US" smtClean="0"/>
              <a:t>‹#›</a:t>
            </a:fld>
            <a:endParaRPr lang="en-US"/>
          </a:p>
        </p:txBody>
      </p:sp>
    </p:spTree>
    <p:extLst>
      <p:ext uri="{BB962C8B-B14F-4D97-AF65-F5344CB8AC3E}">
        <p14:creationId xmlns:p14="http://schemas.microsoft.com/office/powerpoint/2010/main" val="3704849060"/>
      </p:ext>
    </p:extLst>
  </p:cSld>
  <p:clrMap bg1="lt1" tx1="dk1" bg2="lt2" tx2="dk2" accent1="accent1" accent2="accent2" accent3="accent3" accent4="accent4" accent5="accent5" accent6="accent6" hlink="hlink" folHlink="folHlink"/>
  <p:sldLayoutIdLst>
    <p:sldLayoutId id="214748367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68313" y="323851"/>
            <a:ext cx="7694612" cy="914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468313" y="1628775"/>
            <a:ext cx="7554912" cy="41910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94693" name="Rectangle 5"/>
          <p:cNvSpPr>
            <a:spLocks noChangeArrowheads="1"/>
          </p:cNvSpPr>
          <p:nvPr/>
        </p:nvSpPr>
        <p:spPr bwMode="auto">
          <a:xfrm>
            <a:off x="0" y="6248400"/>
            <a:ext cx="9144000" cy="609600"/>
          </a:xfrm>
          <a:prstGeom prst="rect">
            <a:avLst/>
          </a:prstGeom>
          <a:solidFill>
            <a:schemeClr val="bg1"/>
          </a:solidFill>
          <a:ln w="9525">
            <a:solidFill>
              <a:schemeClr val="bg1"/>
            </a:solidFill>
            <a:miter lim="800000"/>
            <a:headEnd/>
            <a:tailEnd/>
          </a:ln>
          <a:effectLst/>
        </p:spPr>
        <p:txBody>
          <a:bodyPr wrap="none" anchor="ctr"/>
          <a:lstStyle/>
          <a:p>
            <a:pPr fontAlgn="base">
              <a:spcBef>
                <a:spcPct val="0"/>
              </a:spcBef>
              <a:spcAft>
                <a:spcPct val="0"/>
              </a:spcAft>
              <a:defRPr/>
            </a:pPr>
            <a:endParaRPr lang="nb-NO" sz="2400">
              <a:solidFill>
                <a:srgbClr val="000000"/>
              </a:solidFill>
            </a:endParaRPr>
          </a:p>
        </p:txBody>
      </p:sp>
      <p:sp>
        <p:nvSpPr>
          <p:cNvPr id="1394694" name="Rectangle 6"/>
          <p:cNvSpPr>
            <a:spLocks noGrp="1" noChangeArrowheads="1"/>
          </p:cNvSpPr>
          <p:nvPr>
            <p:ph type="sldNum" sz="quarter" idx="4"/>
          </p:nvPr>
        </p:nvSpPr>
        <p:spPr bwMode="auto">
          <a:xfrm>
            <a:off x="471488" y="6589713"/>
            <a:ext cx="50006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00"/>
            </a:lvl1pPr>
          </a:lstStyle>
          <a:p>
            <a:pPr fontAlgn="base">
              <a:spcBef>
                <a:spcPct val="0"/>
              </a:spcBef>
              <a:spcAft>
                <a:spcPct val="0"/>
              </a:spcAft>
              <a:defRPr/>
            </a:pPr>
            <a:fld id="{67580FA5-8B87-41FE-920C-11878B8444C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394695" name="Rectangle 7"/>
          <p:cNvSpPr>
            <a:spLocks noGrp="1" noChangeArrowheads="1"/>
          </p:cNvSpPr>
          <p:nvPr>
            <p:ph type="dt" sz="half" idx="2"/>
          </p:nvPr>
        </p:nvSpPr>
        <p:spPr bwMode="auto">
          <a:xfrm>
            <a:off x="971550" y="6588127"/>
            <a:ext cx="2133600" cy="153988"/>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defRPr sz="700"/>
            </a:lvl1pPr>
          </a:lstStyle>
          <a:p>
            <a:pPr fontAlgn="base">
              <a:spcBef>
                <a:spcPct val="0"/>
              </a:spcBef>
              <a:spcAft>
                <a:spcPct val="0"/>
              </a:spcAft>
              <a:defRPr/>
            </a:pPr>
            <a:fld id="{617EAB97-939C-467E-B46D-7EE845A05E3B}" type="datetime1">
              <a:rPr lang="en-GB">
                <a:solidFill>
                  <a:srgbClr val="000000"/>
                </a:solidFill>
              </a:rPr>
              <a:pPr fontAlgn="base">
                <a:spcBef>
                  <a:spcPct val="0"/>
                </a:spcBef>
                <a:spcAft>
                  <a:spcPct val="0"/>
                </a:spcAft>
                <a:defRPr/>
              </a:pPr>
              <a:t>04/12/2018</a:t>
            </a:fld>
            <a:endParaRPr lang="en-GB">
              <a:solidFill>
                <a:srgbClr val="000000"/>
              </a:solidFill>
            </a:endParaRPr>
          </a:p>
        </p:txBody>
      </p:sp>
      <p:pic>
        <p:nvPicPr>
          <p:cNvPr id="5127" name="Picture 9" descr="TELGR_pos_3D_4cp_100"/>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7735891" y="6289683"/>
            <a:ext cx="1220787" cy="463551"/>
          </a:xfrm>
          <a:prstGeom prst="rect">
            <a:avLst/>
          </a:prstGeom>
          <a:noFill/>
          <a:ln w="9525">
            <a:noFill/>
            <a:miter lim="800000"/>
            <a:headEnd/>
            <a:tailEnd/>
          </a:ln>
        </p:spPr>
      </p:pic>
      <p:sp>
        <p:nvSpPr>
          <p:cNvPr id="1394698" name="Rectangle 10"/>
          <p:cNvSpPr>
            <a:spLocks noGrp="1" noChangeArrowheads="1"/>
          </p:cNvSpPr>
          <p:nvPr>
            <p:ph type="ftr" sz="quarter" idx="3"/>
          </p:nvPr>
        </p:nvSpPr>
        <p:spPr bwMode="auto">
          <a:xfrm>
            <a:off x="3124200" y="6588127"/>
            <a:ext cx="28956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00"/>
            </a:lvl1pPr>
          </a:lstStyle>
          <a:p>
            <a:pPr fontAlgn="base">
              <a:spcBef>
                <a:spcPct val="0"/>
              </a:spcBef>
              <a:spcAft>
                <a:spcPct val="0"/>
              </a:spcAft>
              <a:defRPr/>
            </a:pPr>
            <a:endParaRPr lang="en-GB">
              <a:solidFill>
                <a:srgbClr val="000000"/>
              </a:solidFill>
            </a:endParaRPr>
          </a:p>
        </p:txBody>
      </p:sp>
    </p:spTree>
    <p:extLst>
      <p:ext uri="{BB962C8B-B14F-4D97-AF65-F5344CB8AC3E}">
        <p14:creationId xmlns:p14="http://schemas.microsoft.com/office/powerpoint/2010/main" val="371392918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p:txStyles>
    <p:title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p:titleStyle>
    <p:bodyStyle>
      <a:lvl1pPr marL="342900" indent="-342900" algn="l" rtl="0" eaLnBrk="0" fontAlgn="base" hangingPunct="0">
        <a:spcBef>
          <a:spcPct val="20000"/>
        </a:spcBef>
        <a:spcAft>
          <a:spcPct val="30000"/>
        </a:spcAft>
        <a:buClr>
          <a:schemeClr val="tx1"/>
        </a:buClr>
        <a:buFont typeface="Verdana" pitchFamily="34" charset="0"/>
        <a:defRPr>
          <a:solidFill>
            <a:schemeClr val="tx1"/>
          </a:solidFill>
          <a:latin typeface="+mn-lt"/>
          <a:ea typeface="+mn-ea"/>
          <a:cs typeface="+mn-cs"/>
        </a:defRPr>
      </a:lvl1pPr>
      <a:lvl2pPr marL="271463" indent="-269875" algn="l" rtl="0" eaLnBrk="0" fontAlgn="base" hangingPunct="0">
        <a:spcBef>
          <a:spcPct val="20000"/>
        </a:spcBef>
        <a:spcAft>
          <a:spcPct val="30000"/>
        </a:spcAft>
        <a:buClr>
          <a:schemeClr val="tx1"/>
        </a:buClr>
        <a:buFont typeface="Verdana" pitchFamily="34" charset="0"/>
        <a:buChar char="•"/>
        <a:defRPr>
          <a:solidFill>
            <a:schemeClr val="tx1"/>
          </a:solidFill>
          <a:latin typeface="+mn-lt"/>
        </a:defRPr>
      </a:lvl2pPr>
      <a:lvl3pPr marL="542925" indent="-269875" algn="l" rtl="0" eaLnBrk="0" fontAlgn="base" hangingPunct="0">
        <a:spcBef>
          <a:spcPct val="20000"/>
        </a:spcBef>
        <a:spcAft>
          <a:spcPct val="30000"/>
        </a:spcAft>
        <a:buClr>
          <a:schemeClr val="tx1"/>
        </a:buClr>
        <a:buChar char="–"/>
        <a:defRPr sz="1600">
          <a:solidFill>
            <a:schemeClr val="tx1"/>
          </a:solidFill>
          <a:latin typeface="+mn-lt"/>
        </a:defRPr>
      </a:lvl3pPr>
      <a:lvl4pPr marL="814388" indent="-269875" algn="l" rtl="0" eaLnBrk="0" fontAlgn="base" hangingPunct="0">
        <a:spcBef>
          <a:spcPct val="20000"/>
        </a:spcBef>
        <a:spcAft>
          <a:spcPct val="30000"/>
        </a:spcAft>
        <a:buClr>
          <a:schemeClr val="tx1"/>
        </a:buClr>
        <a:buChar char="–"/>
        <a:defRPr sz="1600">
          <a:solidFill>
            <a:schemeClr val="tx1"/>
          </a:solidFill>
          <a:latin typeface="+mn-lt"/>
        </a:defRPr>
      </a:lvl4pPr>
      <a:lvl5pPr marL="1085850" indent="-269875" algn="l" rtl="0" eaLnBrk="0" fontAlgn="base" hangingPunct="0">
        <a:spcBef>
          <a:spcPct val="20000"/>
        </a:spcBef>
        <a:spcAft>
          <a:spcPct val="30000"/>
        </a:spcAft>
        <a:buClr>
          <a:schemeClr val="tx1"/>
        </a:buClr>
        <a:buChar char="–"/>
        <a:defRPr sz="1600">
          <a:solidFill>
            <a:schemeClr val="tx1"/>
          </a:solidFill>
          <a:latin typeface="+mn-lt"/>
        </a:defRPr>
      </a:lvl5pPr>
      <a:lvl6pPr marL="1543050" indent="-269875" algn="l" rtl="0" fontAlgn="base">
        <a:spcBef>
          <a:spcPct val="20000"/>
        </a:spcBef>
        <a:spcAft>
          <a:spcPct val="30000"/>
        </a:spcAft>
        <a:buClr>
          <a:schemeClr val="tx1"/>
        </a:buClr>
        <a:buChar char="–"/>
        <a:defRPr sz="1600">
          <a:solidFill>
            <a:schemeClr val="tx1"/>
          </a:solidFill>
          <a:latin typeface="+mn-lt"/>
        </a:defRPr>
      </a:lvl6pPr>
      <a:lvl7pPr marL="2000250" indent="-269875" algn="l" rtl="0" fontAlgn="base">
        <a:spcBef>
          <a:spcPct val="20000"/>
        </a:spcBef>
        <a:spcAft>
          <a:spcPct val="30000"/>
        </a:spcAft>
        <a:buClr>
          <a:schemeClr val="tx1"/>
        </a:buClr>
        <a:buChar char="–"/>
        <a:defRPr sz="1600">
          <a:solidFill>
            <a:schemeClr val="tx1"/>
          </a:solidFill>
          <a:latin typeface="+mn-lt"/>
        </a:defRPr>
      </a:lvl7pPr>
      <a:lvl8pPr marL="2457450" indent="-269875" algn="l" rtl="0" fontAlgn="base">
        <a:spcBef>
          <a:spcPct val="20000"/>
        </a:spcBef>
        <a:spcAft>
          <a:spcPct val="30000"/>
        </a:spcAft>
        <a:buClr>
          <a:schemeClr val="tx1"/>
        </a:buClr>
        <a:buChar char="–"/>
        <a:defRPr sz="1600">
          <a:solidFill>
            <a:schemeClr val="tx1"/>
          </a:solidFill>
          <a:latin typeface="+mn-lt"/>
        </a:defRPr>
      </a:lvl8pPr>
      <a:lvl9pPr marL="2914650" indent="-269875" algn="l" rtl="0" fontAlgn="base">
        <a:spcBef>
          <a:spcPct val="20000"/>
        </a:spcBef>
        <a:spcAft>
          <a:spcPct val="30000"/>
        </a:spcAft>
        <a:buClr>
          <a:schemeClr val="tx1"/>
        </a:buClr>
        <a:buChar char="–"/>
        <a:defRPr sz="16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68313" y="323851"/>
            <a:ext cx="7694612" cy="914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468313" y="1628775"/>
            <a:ext cx="7554912" cy="41910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94693" name="Rectangle 5"/>
          <p:cNvSpPr>
            <a:spLocks noChangeArrowheads="1"/>
          </p:cNvSpPr>
          <p:nvPr/>
        </p:nvSpPr>
        <p:spPr bwMode="auto">
          <a:xfrm>
            <a:off x="0" y="6248400"/>
            <a:ext cx="9144000" cy="609600"/>
          </a:xfrm>
          <a:prstGeom prst="rect">
            <a:avLst/>
          </a:prstGeom>
          <a:solidFill>
            <a:schemeClr val="bg1"/>
          </a:solidFill>
          <a:ln w="9525">
            <a:solidFill>
              <a:schemeClr val="bg1"/>
            </a:solidFill>
            <a:miter lim="800000"/>
            <a:headEnd/>
            <a:tailEnd/>
          </a:ln>
          <a:effectLst/>
        </p:spPr>
        <p:txBody>
          <a:bodyPr wrap="none" anchor="ctr"/>
          <a:lstStyle/>
          <a:p>
            <a:pPr fontAlgn="base">
              <a:spcBef>
                <a:spcPct val="0"/>
              </a:spcBef>
              <a:spcAft>
                <a:spcPct val="0"/>
              </a:spcAft>
              <a:defRPr/>
            </a:pPr>
            <a:endParaRPr lang="nb-NO" sz="2400">
              <a:solidFill>
                <a:srgbClr val="000000"/>
              </a:solidFill>
            </a:endParaRPr>
          </a:p>
        </p:txBody>
      </p:sp>
      <p:sp>
        <p:nvSpPr>
          <p:cNvPr id="1394694" name="Rectangle 6"/>
          <p:cNvSpPr>
            <a:spLocks noGrp="1" noChangeArrowheads="1"/>
          </p:cNvSpPr>
          <p:nvPr>
            <p:ph type="sldNum" sz="quarter" idx="4"/>
          </p:nvPr>
        </p:nvSpPr>
        <p:spPr bwMode="auto">
          <a:xfrm>
            <a:off x="471488" y="6589713"/>
            <a:ext cx="50006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00"/>
            </a:lvl1pPr>
          </a:lstStyle>
          <a:p>
            <a:pPr fontAlgn="base">
              <a:spcBef>
                <a:spcPct val="0"/>
              </a:spcBef>
              <a:spcAft>
                <a:spcPct val="0"/>
              </a:spcAft>
              <a:defRPr/>
            </a:pPr>
            <a:fld id="{67580FA5-8B87-41FE-920C-11878B8444C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394695" name="Rectangle 7"/>
          <p:cNvSpPr>
            <a:spLocks noGrp="1" noChangeArrowheads="1"/>
          </p:cNvSpPr>
          <p:nvPr>
            <p:ph type="dt" sz="half" idx="2"/>
          </p:nvPr>
        </p:nvSpPr>
        <p:spPr bwMode="auto">
          <a:xfrm>
            <a:off x="971550" y="6588127"/>
            <a:ext cx="2133600" cy="153988"/>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defRPr sz="700"/>
            </a:lvl1pPr>
          </a:lstStyle>
          <a:p>
            <a:pPr fontAlgn="base">
              <a:spcBef>
                <a:spcPct val="0"/>
              </a:spcBef>
              <a:spcAft>
                <a:spcPct val="0"/>
              </a:spcAft>
              <a:defRPr/>
            </a:pPr>
            <a:fld id="{617EAB97-939C-467E-B46D-7EE845A05E3B}" type="datetime1">
              <a:rPr lang="en-GB">
                <a:solidFill>
                  <a:srgbClr val="000000"/>
                </a:solidFill>
              </a:rPr>
              <a:pPr fontAlgn="base">
                <a:spcBef>
                  <a:spcPct val="0"/>
                </a:spcBef>
                <a:spcAft>
                  <a:spcPct val="0"/>
                </a:spcAft>
                <a:defRPr/>
              </a:pPr>
              <a:t>04/12/2018</a:t>
            </a:fld>
            <a:endParaRPr lang="en-GB">
              <a:solidFill>
                <a:srgbClr val="000000"/>
              </a:solidFill>
            </a:endParaRPr>
          </a:p>
        </p:txBody>
      </p:sp>
      <p:pic>
        <p:nvPicPr>
          <p:cNvPr id="5127" name="Picture 9" descr="TELGR_pos_3D_4cp_100"/>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7735891" y="6289683"/>
            <a:ext cx="1220787" cy="463551"/>
          </a:xfrm>
          <a:prstGeom prst="rect">
            <a:avLst/>
          </a:prstGeom>
          <a:noFill/>
          <a:ln w="9525">
            <a:noFill/>
            <a:miter lim="800000"/>
            <a:headEnd/>
            <a:tailEnd/>
          </a:ln>
        </p:spPr>
      </p:pic>
      <p:sp>
        <p:nvSpPr>
          <p:cNvPr id="1394698" name="Rectangle 10"/>
          <p:cNvSpPr>
            <a:spLocks noGrp="1" noChangeArrowheads="1"/>
          </p:cNvSpPr>
          <p:nvPr>
            <p:ph type="ftr" sz="quarter" idx="3"/>
          </p:nvPr>
        </p:nvSpPr>
        <p:spPr bwMode="auto">
          <a:xfrm>
            <a:off x="3124200" y="6588127"/>
            <a:ext cx="28956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700"/>
            </a:lvl1pPr>
          </a:lstStyle>
          <a:p>
            <a:pPr fontAlgn="base">
              <a:spcBef>
                <a:spcPct val="0"/>
              </a:spcBef>
              <a:spcAft>
                <a:spcPct val="0"/>
              </a:spcAft>
              <a:defRPr/>
            </a:pPr>
            <a:endParaRPr lang="en-GB">
              <a:solidFill>
                <a:srgbClr val="000000"/>
              </a:solidFill>
            </a:endParaRPr>
          </a:p>
        </p:txBody>
      </p:sp>
    </p:spTree>
    <p:extLst>
      <p:ext uri="{BB962C8B-B14F-4D97-AF65-F5344CB8AC3E}">
        <p14:creationId xmlns:p14="http://schemas.microsoft.com/office/powerpoint/2010/main" val="332381475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hf hdr="0" ftr="0"/>
  <p:txStyles>
    <p:title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p:titleStyle>
    <p:bodyStyle>
      <a:lvl1pPr marL="342900" indent="-342900" algn="l" rtl="0" eaLnBrk="0" fontAlgn="base" hangingPunct="0">
        <a:spcBef>
          <a:spcPct val="20000"/>
        </a:spcBef>
        <a:spcAft>
          <a:spcPct val="30000"/>
        </a:spcAft>
        <a:buClr>
          <a:schemeClr val="tx1"/>
        </a:buClr>
        <a:buFont typeface="Verdana" pitchFamily="34" charset="0"/>
        <a:defRPr>
          <a:solidFill>
            <a:schemeClr val="tx1"/>
          </a:solidFill>
          <a:latin typeface="+mn-lt"/>
          <a:ea typeface="+mn-ea"/>
          <a:cs typeface="+mn-cs"/>
        </a:defRPr>
      </a:lvl1pPr>
      <a:lvl2pPr marL="271463" indent="-269875" algn="l" rtl="0" eaLnBrk="0" fontAlgn="base" hangingPunct="0">
        <a:spcBef>
          <a:spcPct val="20000"/>
        </a:spcBef>
        <a:spcAft>
          <a:spcPct val="30000"/>
        </a:spcAft>
        <a:buClr>
          <a:schemeClr val="tx1"/>
        </a:buClr>
        <a:buFont typeface="Verdana" pitchFamily="34" charset="0"/>
        <a:buChar char="•"/>
        <a:defRPr>
          <a:solidFill>
            <a:schemeClr val="tx1"/>
          </a:solidFill>
          <a:latin typeface="+mn-lt"/>
        </a:defRPr>
      </a:lvl2pPr>
      <a:lvl3pPr marL="542925" indent="-269875" algn="l" rtl="0" eaLnBrk="0" fontAlgn="base" hangingPunct="0">
        <a:spcBef>
          <a:spcPct val="20000"/>
        </a:spcBef>
        <a:spcAft>
          <a:spcPct val="30000"/>
        </a:spcAft>
        <a:buClr>
          <a:schemeClr val="tx1"/>
        </a:buClr>
        <a:buChar char="–"/>
        <a:defRPr sz="1600">
          <a:solidFill>
            <a:schemeClr val="tx1"/>
          </a:solidFill>
          <a:latin typeface="+mn-lt"/>
        </a:defRPr>
      </a:lvl3pPr>
      <a:lvl4pPr marL="814388" indent="-269875" algn="l" rtl="0" eaLnBrk="0" fontAlgn="base" hangingPunct="0">
        <a:spcBef>
          <a:spcPct val="20000"/>
        </a:spcBef>
        <a:spcAft>
          <a:spcPct val="30000"/>
        </a:spcAft>
        <a:buClr>
          <a:schemeClr val="tx1"/>
        </a:buClr>
        <a:buChar char="–"/>
        <a:defRPr sz="1600">
          <a:solidFill>
            <a:schemeClr val="tx1"/>
          </a:solidFill>
          <a:latin typeface="+mn-lt"/>
        </a:defRPr>
      </a:lvl4pPr>
      <a:lvl5pPr marL="1085850" indent="-269875" algn="l" rtl="0" eaLnBrk="0" fontAlgn="base" hangingPunct="0">
        <a:spcBef>
          <a:spcPct val="20000"/>
        </a:spcBef>
        <a:spcAft>
          <a:spcPct val="30000"/>
        </a:spcAft>
        <a:buClr>
          <a:schemeClr val="tx1"/>
        </a:buClr>
        <a:buChar char="–"/>
        <a:defRPr sz="1600">
          <a:solidFill>
            <a:schemeClr val="tx1"/>
          </a:solidFill>
          <a:latin typeface="+mn-lt"/>
        </a:defRPr>
      </a:lvl5pPr>
      <a:lvl6pPr marL="1543050" indent="-269875" algn="l" rtl="0" fontAlgn="base">
        <a:spcBef>
          <a:spcPct val="20000"/>
        </a:spcBef>
        <a:spcAft>
          <a:spcPct val="30000"/>
        </a:spcAft>
        <a:buClr>
          <a:schemeClr val="tx1"/>
        </a:buClr>
        <a:buChar char="–"/>
        <a:defRPr sz="1600">
          <a:solidFill>
            <a:schemeClr val="tx1"/>
          </a:solidFill>
          <a:latin typeface="+mn-lt"/>
        </a:defRPr>
      </a:lvl6pPr>
      <a:lvl7pPr marL="2000250" indent="-269875" algn="l" rtl="0" fontAlgn="base">
        <a:spcBef>
          <a:spcPct val="20000"/>
        </a:spcBef>
        <a:spcAft>
          <a:spcPct val="30000"/>
        </a:spcAft>
        <a:buClr>
          <a:schemeClr val="tx1"/>
        </a:buClr>
        <a:buChar char="–"/>
        <a:defRPr sz="1600">
          <a:solidFill>
            <a:schemeClr val="tx1"/>
          </a:solidFill>
          <a:latin typeface="+mn-lt"/>
        </a:defRPr>
      </a:lvl7pPr>
      <a:lvl8pPr marL="2457450" indent="-269875" algn="l" rtl="0" fontAlgn="base">
        <a:spcBef>
          <a:spcPct val="20000"/>
        </a:spcBef>
        <a:spcAft>
          <a:spcPct val="30000"/>
        </a:spcAft>
        <a:buClr>
          <a:schemeClr val="tx1"/>
        </a:buClr>
        <a:buChar char="–"/>
        <a:defRPr sz="1600">
          <a:solidFill>
            <a:schemeClr val="tx1"/>
          </a:solidFill>
          <a:latin typeface="+mn-lt"/>
        </a:defRPr>
      </a:lvl8pPr>
      <a:lvl9pPr marL="2914650" indent="-269875" algn="l" rtl="0" fontAlgn="base">
        <a:spcBef>
          <a:spcPct val="20000"/>
        </a:spcBef>
        <a:spcAft>
          <a:spcPct val="30000"/>
        </a:spcAft>
        <a:buClr>
          <a:schemeClr val="tx1"/>
        </a:buClr>
        <a:buChar char="–"/>
        <a:defRPr sz="16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41F1FA-344C-4DFF-B2A3-BFF05AD7A4CA}" type="datetimeFigureOut">
              <a:rPr lang="en-GB" smtClean="0"/>
              <a:pPr/>
              <a:t>04/12/2018</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24525A2-DB6F-48E6-993E-5AD397D5E015}" type="slidenum">
              <a:rPr lang="en-GB" smtClean="0"/>
              <a:pPr/>
              <a:t>‹#›</a:t>
            </a:fld>
            <a:endParaRPr lang="en-GB"/>
          </a:p>
        </p:txBody>
      </p:sp>
    </p:spTree>
    <p:extLst>
      <p:ext uri="{BB962C8B-B14F-4D97-AF65-F5344CB8AC3E}">
        <p14:creationId xmlns:p14="http://schemas.microsoft.com/office/powerpoint/2010/main" val="290665103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27584" y="1844824"/>
            <a:ext cx="7513813" cy="1800200"/>
          </a:xfrm>
        </p:spPr>
        <p:txBody>
          <a:bodyPr>
            <a:normAutofit fontScale="90000"/>
          </a:bodyPr>
          <a:lstStyle/>
          <a:p>
            <a:r>
              <a:rPr lang="en-US" b="1" dirty="0">
                <a:solidFill>
                  <a:schemeClr val="tx2">
                    <a:lumMod val="60000"/>
                    <a:lumOff val="40000"/>
                  </a:schemeClr>
                </a:solidFill>
                <a:latin typeface="Cambria" panose="02040503050406030204" pitchFamily="18" charset="0"/>
              </a:rPr>
              <a:t>UN Global Working Group on Big Data for Official Statistics</a:t>
            </a:r>
            <a:br>
              <a:rPr lang="en-US" dirty="0">
                <a:solidFill>
                  <a:schemeClr val="tx2">
                    <a:lumMod val="60000"/>
                    <a:lumOff val="40000"/>
                  </a:schemeClr>
                </a:solidFill>
                <a:latin typeface="Cambria" panose="02040503050406030204" pitchFamily="18" charset="0"/>
              </a:rPr>
            </a:br>
            <a:endParaRPr lang="en-GB" sz="3600" dirty="0">
              <a:solidFill>
                <a:srgbClr val="008E40"/>
              </a:solidFill>
              <a:latin typeface="Cambria" panose="02040503050406030204" pitchFamily="18" charset="0"/>
            </a:endParaRPr>
          </a:p>
        </p:txBody>
      </p:sp>
      <p:cxnSp>
        <p:nvCxnSpPr>
          <p:cNvPr id="7" name="Straight Connector 6"/>
          <p:cNvCxnSpPr/>
          <p:nvPr/>
        </p:nvCxnSpPr>
        <p:spPr>
          <a:xfrm>
            <a:off x="0" y="980728"/>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0269" y="4365104"/>
            <a:ext cx="6763461" cy="1446550"/>
          </a:xfrm>
          <a:prstGeom prst="rect">
            <a:avLst/>
          </a:prstGeom>
          <a:noFill/>
        </p:spPr>
        <p:txBody>
          <a:bodyPr wrap="square" rtlCol="0">
            <a:spAutoFit/>
          </a:bodyPr>
          <a:lstStyle/>
          <a:p>
            <a:pPr algn="ctr"/>
            <a:r>
              <a:rPr lang="en-GB" sz="3600" b="1" dirty="0">
                <a:solidFill>
                  <a:schemeClr val="tx2">
                    <a:lumMod val="60000"/>
                    <a:lumOff val="40000"/>
                  </a:schemeClr>
                </a:solidFill>
                <a:latin typeface="Garamond" panose="02020404030301010803" pitchFamily="18" charset="0"/>
              </a:rPr>
              <a:t>Ronald Jansen</a:t>
            </a:r>
          </a:p>
          <a:p>
            <a:pPr algn="ctr"/>
            <a:r>
              <a:rPr lang="en-GB" sz="2800" dirty="0">
                <a:solidFill>
                  <a:schemeClr val="tx2"/>
                </a:solidFill>
                <a:latin typeface="Garamond" panose="02020404030301010803" pitchFamily="18" charset="0"/>
              </a:rPr>
              <a:t>Assistant Director</a:t>
            </a:r>
          </a:p>
          <a:p>
            <a:pPr algn="ctr"/>
            <a:r>
              <a:rPr lang="en-GB" sz="2400" dirty="0">
                <a:solidFill>
                  <a:schemeClr val="tx2"/>
                </a:solidFill>
                <a:latin typeface="Garamond" panose="02020404030301010803" pitchFamily="18" charset="0"/>
              </a:rPr>
              <a:t>United Nations Statistics Division</a:t>
            </a:r>
          </a:p>
        </p:txBody>
      </p:sp>
      <p:pic>
        <p:nvPicPr>
          <p:cNvPr id="8" name="Picture 7" descr="Description: UN"/>
          <p:cNvPicPr/>
          <p:nvPr/>
        </p:nvPicPr>
        <p:blipFill>
          <a:blip r:embed="rId2">
            <a:extLst>
              <a:ext uri="{28A0092B-C50C-407E-A947-70E740481C1C}">
                <a14:useLocalDpi xmlns:a14="http://schemas.microsoft.com/office/drawing/2010/main" val="0"/>
              </a:ext>
            </a:extLst>
          </a:blip>
          <a:srcRect/>
          <a:stretch>
            <a:fillRect/>
          </a:stretch>
        </p:blipFill>
        <p:spPr bwMode="auto">
          <a:xfrm>
            <a:off x="7953730" y="116632"/>
            <a:ext cx="775335" cy="676275"/>
          </a:xfrm>
          <a:prstGeom prst="rect">
            <a:avLst/>
          </a:prstGeom>
          <a:noFill/>
          <a:ln>
            <a:noFill/>
          </a:ln>
        </p:spPr>
      </p:pic>
      <p:sp>
        <p:nvSpPr>
          <p:cNvPr id="3" name="Date Placeholder 2"/>
          <p:cNvSpPr>
            <a:spLocks noGrp="1"/>
          </p:cNvSpPr>
          <p:nvPr>
            <p:ph type="dt" sz="half" idx="10"/>
          </p:nvPr>
        </p:nvSpPr>
        <p:spPr/>
        <p:txBody>
          <a:bodyPr/>
          <a:lstStyle/>
          <a:p>
            <a:fld id="{6724F474-721D-4AF2-8959-57A5502F60DF}" type="datetime1">
              <a:rPr lang="en-GB" smtClean="0"/>
              <a:t>04/12/2018</a:t>
            </a:fld>
            <a:endParaRPr lang="en-GB"/>
          </a:p>
        </p:txBody>
      </p:sp>
      <p:sp>
        <p:nvSpPr>
          <p:cNvPr id="4" name="Footer Placeholder 3"/>
          <p:cNvSpPr>
            <a:spLocks noGrp="1"/>
          </p:cNvSpPr>
          <p:nvPr>
            <p:ph type="ftr" sz="quarter" idx="11"/>
          </p:nvPr>
        </p:nvSpPr>
        <p:spPr/>
        <p:txBody>
          <a:bodyPr/>
          <a:lstStyle/>
          <a:p>
            <a:r>
              <a:rPr lang="en-GB"/>
              <a:t>United Nations Statistics Division</a:t>
            </a:r>
            <a:endParaRPr lang="en-GB" dirty="0"/>
          </a:p>
        </p:txBody>
      </p:sp>
      <p:sp>
        <p:nvSpPr>
          <p:cNvPr id="5" name="Slide Number Placeholder 4"/>
          <p:cNvSpPr>
            <a:spLocks noGrp="1"/>
          </p:cNvSpPr>
          <p:nvPr>
            <p:ph type="sldNum" sz="quarter" idx="12"/>
          </p:nvPr>
        </p:nvSpPr>
        <p:spPr/>
        <p:txBody>
          <a:bodyPr/>
          <a:lstStyle/>
          <a:p>
            <a:r>
              <a:rPr lang="en-GB"/>
              <a:t>Slide </a:t>
            </a:r>
            <a:fld id="{5F7484D2-8E9F-46D7-97CE-D97268F7C8D0}" type="slidenum">
              <a:rPr lang="en-GB" smtClean="0"/>
              <a:pPr/>
              <a:t>1</a:t>
            </a:fld>
            <a:endParaRPr lang="en-GB" dirty="0"/>
          </a:p>
        </p:txBody>
      </p:sp>
    </p:spTree>
    <p:extLst>
      <p:ext uri="{BB962C8B-B14F-4D97-AF65-F5344CB8AC3E}">
        <p14:creationId xmlns:p14="http://schemas.microsoft.com/office/powerpoint/2010/main" val="2632918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25FF3-27AC-46EE-B525-FEFF0FD06BB2}"/>
              </a:ext>
            </a:extLst>
          </p:cNvPr>
          <p:cNvSpPr>
            <a:spLocks noGrp="1"/>
          </p:cNvSpPr>
          <p:nvPr>
            <p:ph type="title"/>
          </p:nvPr>
        </p:nvSpPr>
        <p:spPr/>
        <p:txBody>
          <a:bodyPr/>
          <a:lstStyle/>
          <a:p>
            <a:r>
              <a:rPr lang="en-GB" dirty="0"/>
              <a:t>Nielsen data</a:t>
            </a:r>
          </a:p>
        </p:txBody>
      </p:sp>
      <p:sp>
        <p:nvSpPr>
          <p:cNvPr id="3" name="Content Placeholder 2">
            <a:extLst>
              <a:ext uri="{FF2B5EF4-FFF2-40B4-BE49-F238E27FC236}">
                <a16:creationId xmlns:a16="http://schemas.microsoft.com/office/drawing/2014/main" id="{2D65D9CC-18C5-4324-8370-D9354472879A}"/>
              </a:ext>
            </a:extLst>
          </p:cNvPr>
          <p:cNvSpPr>
            <a:spLocks noGrp="1"/>
          </p:cNvSpPr>
          <p:nvPr>
            <p:ph idx="1"/>
          </p:nvPr>
        </p:nvSpPr>
        <p:spPr/>
        <p:txBody>
          <a:bodyPr>
            <a:normAutofit/>
          </a:bodyPr>
          <a:lstStyle/>
          <a:p>
            <a:r>
              <a:rPr lang="en-GB" sz="2800" dirty="0"/>
              <a:t>2 data sets for milk and cauliflower</a:t>
            </a:r>
          </a:p>
          <a:p>
            <a:r>
              <a:rPr lang="en-GB" sz="2800" dirty="0"/>
              <a:t>Canada, June 2015 to June 2018</a:t>
            </a:r>
          </a:p>
          <a:p>
            <a:r>
              <a:rPr lang="en-GB" sz="2800" dirty="0"/>
              <a:t>Key variables: unique ID, product name, </a:t>
            </a:r>
            <a:r>
              <a:rPr lang="en-GB" sz="2800" dirty="0" err="1"/>
              <a:t>salesunits</a:t>
            </a:r>
            <a:r>
              <a:rPr lang="en-GB" sz="2800" dirty="0"/>
              <a:t> (quantity), </a:t>
            </a:r>
            <a:r>
              <a:rPr lang="en-GB" sz="2800" dirty="0" err="1"/>
              <a:t>salestonnage</a:t>
            </a:r>
            <a:r>
              <a:rPr lang="en-GB" sz="2800" dirty="0"/>
              <a:t> or </a:t>
            </a:r>
            <a:r>
              <a:rPr lang="en-GB" sz="2800" dirty="0" err="1"/>
              <a:t>saleslitres</a:t>
            </a:r>
            <a:r>
              <a:rPr lang="en-GB" sz="2800" dirty="0"/>
              <a:t> (quantity), </a:t>
            </a:r>
            <a:r>
              <a:rPr lang="en-GB" sz="2800" dirty="0" err="1"/>
              <a:t>salesCAD</a:t>
            </a:r>
            <a:r>
              <a:rPr lang="en-GB" sz="2800" dirty="0"/>
              <a:t> (expenditure)</a:t>
            </a:r>
          </a:p>
          <a:p>
            <a:r>
              <a:rPr lang="en-GB" sz="2800" dirty="0"/>
              <a:t>Derive a unit price for each product</a:t>
            </a:r>
          </a:p>
        </p:txBody>
      </p:sp>
    </p:spTree>
    <p:extLst>
      <p:ext uri="{BB962C8B-B14F-4D97-AF65-F5344CB8AC3E}">
        <p14:creationId xmlns:p14="http://schemas.microsoft.com/office/powerpoint/2010/main" val="140479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8E1B-72F8-465F-B0E7-2879C92772ED}"/>
              </a:ext>
            </a:extLst>
          </p:cNvPr>
          <p:cNvSpPr>
            <a:spLocks noGrp="1"/>
          </p:cNvSpPr>
          <p:nvPr>
            <p:ph type="title"/>
          </p:nvPr>
        </p:nvSpPr>
        <p:spPr/>
        <p:txBody>
          <a:bodyPr/>
          <a:lstStyle/>
          <a:p>
            <a:r>
              <a:rPr lang="en-GB" dirty="0"/>
              <a:t>Monitoring the data</a:t>
            </a:r>
          </a:p>
        </p:txBody>
      </p:sp>
      <p:sp>
        <p:nvSpPr>
          <p:cNvPr id="3" name="Content Placeholder 2">
            <a:extLst>
              <a:ext uri="{FF2B5EF4-FFF2-40B4-BE49-F238E27FC236}">
                <a16:creationId xmlns:a16="http://schemas.microsoft.com/office/drawing/2014/main" id="{A81AC5D5-6A88-44A7-83B9-5166199F2568}"/>
              </a:ext>
            </a:extLst>
          </p:cNvPr>
          <p:cNvSpPr>
            <a:spLocks noGrp="1"/>
          </p:cNvSpPr>
          <p:nvPr>
            <p:ph idx="1"/>
          </p:nvPr>
        </p:nvSpPr>
        <p:spPr/>
        <p:txBody>
          <a:bodyPr>
            <a:normAutofit/>
          </a:bodyPr>
          <a:lstStyle/>
          <a:p>
            <a:r>
              <a:rPr lang="en-GB" sz="2800" dirty="0"/>
              <a:t>Histogram of unit values (milk)</a:t>
            </a:r>
          </a:p>
        </p:txBody>
      </p:sp>
      <p:pic>
        <p:nvPicPr>
          <p:cNvPr id="4" name="Picture 3">
            <a:extLst>
              <a:ext uri="{FF2B5EF4-FFF2-40B4-BE49-F238E27FC236}">
                <a16:creationId xmlns:a16="http://schemas.microsoft.com/office/drawing/2014/main" id="{17572AEF-57BA-489B-8E4A-3126EBD5C6E0}"/>
              </a:ext>
            </a:extLst>
          </p:cNvPr>
          <p:cNvPicPr>
            <a:picLocks noChangeAspect="1"/>
          </p:cNvPicPr>
          <p:nvPr/>
        </p:nvPicPr>
        <p:blipFill>
          <a:blip r:embed="rId2"/>
          <a:stretch>
            <a:fillRect/>
          </a:stretch>
        </p:blipFill>
        <p:spPr>
          <a:xfrm>
            <a:off x="1219200" y="2819400"/>
            <a:ext cx="5580539" cy="3733800"/>
          </a:xfrm>
          <a:prstGeom prst="rect">
            <a:avLst/>
          </a:prstGeom>
        </p:spPr>
      </p:pic>
    </p:spTree>
    <p:extLst>
      <p:ext uri="{BB962C8B-B14F-4D97-AF65-F5344CB8AC3E}">
        <p14:creationId xmlns:p14="http://schemas.microsoft.com/office/powerpoint/2010/main" val="116017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76F4F-6D4D-4BE5-9D38-3BCE8566C3D9}"/>
              </a:ext>
            </a:extLst>
          </p:cNvPr>
          <p:cNvSpPr>
            <a:spLocks noGrp="1"/>
          </p:cNvSpPr>
          <p:nvPr>
            <p:ph type="title"/>
          </p:nvPr>
        </p:nvSpPr>
        <p:spPr/>
        <p:txBody>
          <a:bodyPr/>
          <a:lstStyle/>
          <a:p>
            <a:r>
              <a:rPr lang="en-GB" dirty="0"/>
              <a:t>Price indices - milk</a:t>
            </a:r>
          </a:p>
        </p:txBody>
      </p:sp>
      <p:graphicFrame>
        <p:nvGraphicFramePr>
          <p:cNvPr id="5" name="Chart 4">
            <a:extLst>
              <a:ext uri="{FF2B5EF4-FFF2-40B4-BE49-F238E27FC236}">
                <a16:creationId xmlns:a16="http://schemas.microsoft.com/office/drawing/2014/main" id="{01EDD188-9C61-41D6-9CCB-6B34A7CCEB78}"/>
              </a:ext>
            </a:extLst>
          </p:cNvPr>
          <p:cNvGraphicFramePr>
            <a:graphicFrameLocks/>
          </p:cNvGraphicFramePr>
          <p:nvPr>
            <p:extLst/>
          </p:nvPr>
        </p:nvGraphicFramePr>
        <p:xfrm>
          <a:off x="609599" y="1600200"/>
          <a:ext cx="6840000" cy="43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193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D34F4-B59F-4707-A1B2-C5BACC565C1F}"/>
              </a:ext>
            </a:extLst>
          </p:cNvPr>
          <p:cNvSpPr>
            <a:spLocks noGrp="1"/>
          </p:cNvSpPr>
          <p:nvPr>
            <p:ph type="title"/>
          </p:nvPr>
        </p:nvSpPr>
        <p:spPr/>
        <p:txBody>
          <a:bodyPr/>
          <a:lstStyle/>
          <a:p>
            <a:r>
              <a:rPr lang="en-GB" dirty="0"/>
              <a:t>Lessons learnt so far – </a:t>
            </a:r>
            <a:br>
              <a:rPr lang="en-GB" dirty="0"/>
            </a:br>
            <a:r>
              <a:rPr lang="en-GB" dirty="0"/>
              <a:t>Nielsen</a:t>
            </a:r>
          </a:p>
        </p:txBody>
      </p:sp>
      <p:sp>
        <p:nvSpPr>
          <p:cNvPr id="3" name="Content Placeholder 2">
            <a:extLst>
              <a:ext uri="{FF2B5EF4-FFF2-40B4-BE49-F238E27FC236}">
                <a16:creationId xmlns:a16="http://schemas.microsoft.com/office/drawing/2014/main" id="{27C9F5B7-8DEE-4C07-8730-410D0B2364AC}"/>
              </a:ext>
            </a:extLst>
          </p:cNvPr>
          <p:cNvSpPr>
            <a:spLocks noGrp="1"/>
          </p:cNvSpPr>
          <p:nvPr>
            <p:ph idx="1"/>
          </p:nvPr>
        </p:nvSpPr>
        <p:spPr/>
        <p:txBody>
          <a:bodyPr>
            <a:normAutofit/>
          </a:bodyPr>
          <a:lstStyle/>
          <a:p>
            <a:r>
              <a:rPr lang="en-CA" sz="2800" dirty="0"/>
              <a:t>Comprehensive clean data </a:t>
            </a:r>
          </a:p>
          <a:p>
            <a:r>
              <a:rPr lang="en-CA" sz="2800" dirty="0"/>
              <a:t>Value in establishing a partnership to establish best practices </a:t>
            </a:r>
          </a:p>
          <a:p>
            <a:r>
              <a:rPr lang="en-CA" sz="2800" dirty="0"/>
              <a:t>Adding a data dictionary would facilitate data understanding</a:t>
            </a:r>
          </a:p>
          <a:p>
            <a:r>
              <a:rPr lang="en-GB" sz="2800" dirty="0"/>
              <a:t>Run basic data exploration first to provide feedback quickly</a:t>
            </a:r>
          </a:p>
          <a:p>
            <a:endParaRPr lang="en-GB" sz="2800" dirty="0"/>
          </a:p>
        </p:txBody>
      </p:sp>
    </p:spTree>
    <p:extLst>
      <p:ext uri="{BB962C8B-B14F-4D97-AF65-F5344CB8AC3E}">
        <p14:creationId xmlns:p14="http://schemas.microsoft.com/office/powerpoint/2010/main" val="429045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6196B-CF87-449E-8E1C-646B58276DEF}" type="datetime1">
              <a:rPr lang="en-GB" smtClean="0"/>
              <a:t>04/12/2018</a:t>
            </a:fld>
            <a:endParaRPr lang="en-GB"/>
          </a:p>
        </p:txBody>
      </p:sp>
      <p:sp>
        <p:nvSpPr>
          <p:cNvPr id="3" name="Footer Placeholder 2"/>
          <p:cNvSpPr>
            <a:spLocks noGrp="1"/>
          </p:cNvSpPr>
          <p:nvPr>
            <p:ph type="ftr" sz="quarter" idx="11"/>
          </p:nvPr>
        </p:nvSpPr>
        <p:spPr/>
        <p:txBody>
          <a:bodyPr/>
          <a:lstStyle/>
          <a:p>
            <a:r>
              <a:rPr lang="en-GB"/>
              <a:t>United Nations Statistics Division</a:t>
            </a:r>
            <a:endParaRPr lang="en-GB" dirty="0"/>
          </a:p>
        </p:txBody>
      </p:sp>
      <p:sp>
        <p:nvSpPr>
          <p:cNvPr id="4" name="Slide Number Placeholder 3"/>
          <p:cNvSpPr>
            <a:spLocks noGrp="1"/>
          </p:cNvSpPr>
          <p:nvPr>
            <p:ph type="sldNum" sz="quarter" idx="12"/>
          </p:nvPr>
        </p:nvSpPr>
        <p:spPr/>
        <p:txBody>
          <a:bodyPr/>
          <a:lstStyle/>
          <a:p>
            <a:r>
              <a:rPr lang="en-GB"/>
              <a:t>Slide </a:t>
            </a:r>
            <a:fld id="{5F7484D2-8E9F-46D7-97CE-D97268F7C8D0}" type="slidenum">
              <a:rPr lang="en-GB" smtClean="0"/>
              <a:pPr/>
              <a:t>2</a:t>
            </a:fld>
            <a:endParaRPr lang="en-GB" dirty="0"/>
          </a:p>
        </p:txBody>
      </p:sp>
      <p:sp>
        <p:nvSpPr>
          <p:cNvPr id="5" name="TextBox 4"/>
          <p:cNvSpPr txBox="1"/>
          <p:nvPr/>
        </p:nvSpPr>
        <p:spPr>
          <a:xfrm>
            <a:off x="755576" y="1325086"/>
            <a:ext cx="7704856" cy="1815882"/>
          </a:xfrm>
          <a:prstGeom prst="rect">
            <a:avLst/>
          </a:prstGeom>
          <a:noFill/>
        </p:spPr>
        <p:txBody>
          <a:bodyPr wrap="square" rtlCol="0">
            <a:spAutoFit/>
          </a:bodyPr>
          <a:lstStyle/>
          <a:p>
            <a:pPr marL="1028700" lvl="3" indent="-571500">
              <a:buFont typeface="Courier New" panose="02070309020205020404" pitchFamily="49" charset="0"/>
              <a:buChar char="o"/>
            </a:pPr>
            <a:r>
              <a:rPr lang="en-US" sz="2800" b="1" dirty="0">
                <a:solidFill>
                  <a:srgbClr val="008E40"/>
                </a:solidFill>
                <a:latin typeface="Garamond" panose="02020404030301010803" pitchFamily="18" charset="0"/>
              </a:rPr>
              <a:t>Created in March 2014 under the UN Statistical Commission</a:t>
            </a:r>
          </a:p>
          <a:p>
            <a:pPr marL="1028700" lvl="3" indent="-571500">
              <a:buFont typeface="Courier New" panose="02070309020205020404" pitchFamily="49" charset="0"/>
              <a:buChar char="o"/>
            </a:pPr>
            <a:r>
              <a:rPr lang="en-US" sz="2800" b="1" dirty="0">
                <a:solidFill>
                  <a:srgbClr val="008E40"/>
                </a:solidFill>
                <a:latin typeface="Garamond" panose="02020404030301010803" pitchFamily="18" charset="0"/>
              </a:rPr>
              <a:t>Mandated to give direction to the use of Big Data for Official Statistics</a:t>
            </a:r>
            <a:endParaRPr lang="en-US" sz="2800" b="1" dirty="0">
              <a:latin typeface="Garamond" panose="02020404030301010803"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573016"/>
            <a:ext cx="4335780" cy="2484120"/>
          </a:xfrm>
          <a:prstGeom prst="rect">
            <a:avLst/>
          </a:prstGeom>
        </p:spPr>
      </p:pic>
      <p:sp>
        <p:nvSpPr>
          <p:cNvPr id="7" name="Rectangle 6"/>
          <p:cNvSpPr/>
          <p:nvPr/>
        </p:nvSpPr>
        <p:spPr>
          <a:xfrm>
            <a:off x="2915816" y="188640"/>
            <a:ext cx="4572000" cy="646331"/>
          </a:xfrm>
          <a:prstGeom prst="rect">
            <a:avLst/>
          </a:prstGeom>
        </p:spPr>
        <p:txBody>
          <a:bodyPr>
            <a:spAutoFit/>
          </a:bodyPr>
          <a:lstStyle/>
          <a:p>
            <a:pPr algn="ctr"/>
            <a:r>
              <a:rPr lang="en-US" b="1" dirty="0">
                <a:solidFill>
                  <a:srgbClr val="0070C0"/>
                </a:solidFill>
                <a:latin typeface="Garamond" panose="02020404030301010803" pitchFamily="18" charset="0"/>
              </a:rPr>
              <a:t>UN Global Working Group on </a:t>
            </a:r>
          </a:p>
          <a:p>
            <a:pPr algn="ctr"/>
            <a:r>
              <a:rPr lang="en-US" b="1" dirty="0">
                <a:solidFill>
                  <a:srgbClr val="0070C0"/>
                </a:solidFill>
                <a:latin typeface="Garamond" panose="02020404030301010803" pitchFamily="18" charset="0"/>
              </a:rPr>
              <a:t>Big Data for Official Statistics</a:t>
            </a:r>
            <a:endParaRPr lang="en-US" b="1" dirty="0"/>
          </a:p>
        </p:txBody>
      </p:sp>
    </p:spTree>
    <p:extLst>
      <p:ext uri="{BB962C8B-B14F-4D97-AF65-F5344CB8AC3E}">
        <p14:creationId xmlns:p14="http://schemas.microsoft.com/office/powerpoint/2010/main" val="161483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FFCA71A-27B7-450D-91A4-7AD54D7F97C9}"/>
              </a:ext>
            </a:extLst>
          </p:cNvPr>
          <p:cNvGrpSpPr/>
          <p:nvPr/>
        </p:nvGrpSpPr>
        <p:grpSpPr>
          <a:xfrm>
            <a:off x="3387534" y="304800"/>
            <a:ext cx="2479865" cy="624147"/>
            <a:chOff x="2115585" y="279402"/>
            <a:chExt cx="1494909" cy="624147"/>
          </a:xfrm>
          <a:scene3d>
            <a:camera prst="orthographicFront"/>
            <a:lightRig rig="chilly" dir="t"/>
          </a:scene3d>
        </p:grpSpPr>
        <p:sp>
          <p:nvSpPr>
            <p:cNvPr id="4" name="Rectangle 3">
              <a:extLst>
                <a:ext uri="{FF2B5EF4-FFF2-40B4-BE49-F238E27FC236}">
                  <a16:creationId xmlns:a16="http://schemas.microsoft.com/office/drawing/2014/main" id="{C655347B-075C-4A47-AA15-360BA0306132}"/>
                </a:ext>
              </a:extLst>
            </p:cNvPr>
            <p:cNvSpPr/>
            <p:nvPr/>
          </p:nvSpPr>
          <p:spPr>
            <a:xfrm>
              <a:off x="2115585" y="279402"/>
              <a:ext cx="1494909"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 name="TextBox 4">
              <a:extLst>
                <a:ext uri="{FF2B5EF4-FFF2-40B4-BE49-F238E27FC236}">
                  <a16:creationId xmlns:a16="http://schemas.microsoft.com/office/drawing/2014/main" id="{6FF02ACE-54BA-4F86-913E-E3C513E29B72}"/>
                </a:ext>
              </a:extLst>
            </p:cNvPr>
            <p:cNvSpPr txBox="1"/>
            <p:nvPr/>
          </p:nvSpPr>
          <p:spPr>
            <a:xfrm>
              <a:off x="2115585" y="279402"/>
              <a:ext cx="1494909" cy="6241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Global Working Group </a:t>
              </a:r>
              <a:r>
                <a:rPr lang="en-US" sz="1800" kern="1200" dirty="0">
                  <a:latin typeface="Garamond" panose="02020404030301010803" pitchFamily="18" charset="0"/>
                </a:rPr>
                <a:t> </a:t>
              </a:r>
            </a:p>
          </p:txBody>
        </p:sp>
      </p:grpSp>
      <p:grpSp>
        <p:nvGrpSpPr>
          <p:cNvPr id="6" name="Group 5">
            <a:extLst>
              <a:ext uri="{FF2B5EF4-FFF2-40B4-BE49-F238E27FC236}">
                <a16:creationId xmlns:a16="http://schemas.microsoft.com/office/drawing/2014/main" id="{265F4BFD-DA65-4D4C-AFB2-9320956260C2}"/>
              </a:ext>
            </a:extLst>
          </p:cNvPr>
          <p:cNvGrpSpPr/>
          <p:nvPr/>
        </p:nvGrpSpPr>
        <p:grpSpPr>
          <a:xfrm>
            <a:off x="1566933" y="1121698"/>
            <a:ext cx="1690948" cy="637795"/>
            <a:chOff x="1524005" y="951549"/>
            <a:chExt cx="1248295" cy="637795"/>
          </a:xfrm>
          <a:scene3d>
            <a:camera prst="orthographicFront"/>
            <a:lightRig rig="chilly" dir="t"/>
          </a:scene3d>
        </p:grpSpPr>
        <p:sp>
          <p:nvSpPr>
            <p:cNvPr id="7" name="Rectangle 6">
              <a:extLst>
                <a:ext uri="{FF2B5EF4-FFF2-40B4-BE49-F238E27FC236}">
                  <a16:creationId xmlns:a16="http://schemas.microsoft.com/office/drawing/2014/main" id="{79C09704-84F2-4BBE-B62E-5EF83B6434D2}"/>
                </a:ext>
              </a:extLst>
            </p:cNvPr>
            <p:cNvSpPr/>
            <p:nvPr/>
          </p:nvSpPr>
          <p:spPr>
            <a:xfrm>
              <a:off x="1524005" y="965197"/>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16D0E2AF-5E88-4724-8115-FDF1219AD400}"/>
                </a:ext>
              </a:extLst>
            </p:cNvPr>
            <p:cNvSpPr txBox="1"/>
            <p:nvPr/>
          </p:nvSpPr>
          <p:spPr>
            <a:xfrm>
              <a:off x="1615948" y="951549"/>
              <a:ext cx="945161" cy="6241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Bureau</a:t>
              </a:r>
            </a:p>
          </p:txBody>
        </p:sp>
      </p:grpSp>
      <p:grpSp>
        <p:nvGrpSpPr>
          <p:cNvPr id="9" name="Group 8">
            <a:extLst>
              <a:ext uri="{FF2B5EF4-FFF2-40B4-BE49-F238E27FC236}">
                <a16:creationId xmlns:a16="http://schemas.microsoft.com/office/drawing/2014/main" id="{3799F4F4-DEF8-4BF5-ADD8-6B6006F1BB64}"/>
              </a:ext>
            </a:extLst>
          </p:cNvPr>
          <p:cNvGrpSpPr/>
          <p:nvPr/>
        </p:nvGrpSpPr>
        <p:grpSpPr>
          <a:xfrm>
            <a:off x="3752266" y="1255953"/>
            <a:ext cx="1525089" cy="624147"/>
            <a:chOff x="3276600" y="965197"/>
            <a:chExt cx="1248295" cy="624147"/>
          </a:xfrm>
          <a:scene3d>
            <a:camera prst="orthographicFront"/>
            <a:lightRig rig="chilly" dir="t"/>
          </a:scene3d>
        </p:grpSpPr>
        <p:sp>
          <p:nvSpPr>
            <p:cNvPr id="10" name="Rectangle 9">
              <a:extLst>
                <a:ext uri="{FF2B5EF4-FFF2-40B4-BE49-F238E27FC236}">
                  <a16:creationId xmlns:a16="http://schemas.microsoft.com/office/drawing/2014/main" id="{40BE272E-75CB-4D23-9210-346CD6810B8D}"/>
                </a:ext>
              </a:extLst>
            </p:cNvPr>
            <p:cNvSpPr/>
            <p:nvPr/>
          </p:nvSpPr>
          <p:spPr>
            <a:xfrm>
              <a:off x="3276600" y="965197"/>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50D474B0-31DC-479A-97EB-75B78CFD4E62}"/>
                </a:ext>
              </a:extLst>
            </p:cNvPr>
            <p:cNvSpPr txBox="1"/>
            <p:nvPr/>
          </p:nvSpPr>
          <p:spPr>
            <a:xfrm>
              <a:off x="3276600" y="965197"/>
              <a:ext cx="1248295" cy="6241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Task Teams</a:t>
              </a:r>
            </a:p>
          </p:txBody>
        </p:sp>
      </p:grpSp>
      <p:sp>
        <p:nvSpPr>
          <p:cNvPr id="17" name="TextBox 16">
            <a:extLst>
              <a:ext uri="{FF2B5EF4-FFF2-40B4-BE49-F238E27FC236}">
                <a16:creationId xmlns:a16="http://schemas.microsoft.com/office/drawing/2014/main" id="{0466442B-6833-4C8F-916A-528925C76275}"/>
              </a:ext>
            </a:extLst>
          </p:cNvPr>
          <p:cNvSpPr txBox="1"/>
          <p:nvPr/>
        </p:nvSpPr>
        <p:spPr>
          <a:xfrm>
            <a:off x="6477000" y="1524000"/>
            <a:ext cx="2484615" cy="297303"/>
          </a:xfrm>
          <a:prstGeom prst="rect">
            <a:avLst/>
          </a:prstGeom>
          <a:solidFill>
            <a:schemeClr val="accent4">
              <a:lumMod val="60000"/>
              <a:lumOff val="40000"/>
            </a:schemeClr>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Technical Delivery Board</a:t>
            </a:r>
          </a:p>
        </p:txBody>
      </p:sp>
      <p:grpSp>
        <p:nvGrpSpPr>
          <p:cNvPr id="27" name="Group 26">
            <a:extLst>
              <a:ext uri="{FF2B5EF4-FFF2-40B4-BE49-F238E27FC236}">
                <a16:creationId xmlns:a16="http://schemas.microsoft.com/office/drawing/2014/main" id="{CA75ADA9-9978-4129-8DD8-87706675BA20}"/>
              </a:ext>
            </a:extLst>
          </p:cNvPr>
          <p:cNvGrpSpPr/>
          <p:nvPr/>
        </p:nvGrpSpPr>
        <p:grpSpPr>
          <a:xfrm>
            <a:off x="228600" y="3675003"/>
            <a:ext cx="1371600" cy="624147"/>
            <a:chOff x="143802" y="3656192"/>
            <a:chExt cx="1248295" cy="624147"/>
          </a:xfrm>
          <a:scene3d>
            <a:camera prst="orthographicFront"/>
            <a:lightRig rig="chilly" dir="t"/>
          </a:scene3d>
        </p:grpSpPr>
        <p:sp>
          <p:nvSpPr>
            <p:cNvPr id="28" name="Rectangle 27">
              <a:extLst>
                <a:ext uri="{FF2B5EF4-FFF2-40B4-BE49-F238E27FC236}">
                  <a16:creationId xmlns:a16="http://schemas.microsoft.com/office/drawing/2014/main" id="{FB2944BF-3C88-4D39-A713-661D80483027}"/>
                </a:ext>
              </a:extLst>
            </p:cNvPr>
            <p:cNvSpPr/>
            <p:nvPr/>
          </p:nvSpPr>
          <p:spPr>
            <a:xfrm>
              <a:off x="143802" y="3656192"/>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TextBox 28">
              <a:extLst>
                <a:ext uri="{FF2B5EF4-FFF2-40B4-BE49-F238E27FC236}">
                  <a16:creationId xmlns:a16="http://schemas.microsoft.com/office/drawing/2014/main" id="{18B4BDFA-E0CC-4229-8B7C-70322055B218}"/>
                </a:ext>
              </a:extLst>
            </p:cNvPr>
            <p:cNvSpPr txBox="1"/>
            <p:nvPr/>
          </p:nvSpPr>
          <p:spPr>
            <a:xfrm>
              <a:off x="143802" y="3656192"/>
              <a:ext cx="1248295"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Satellite Data</a:t>
              </a:r>
              <a:endParaRPr lang="en-US" sz="1800" kern="1200" dirty="0">
                <a:latin typeface="Garamond" panose="02020404030301010803" pitchFamily="18" charset="0"/>
              </a:endParaRPr>
            </a:p>
          </p:txBody>
        </p:sp>
      </p:grpSp>
      <p:grpSp>
        <p:nvGrpSpPr>
          <p:cNvPr id="30" name="Group 29">
            <a:extLst>
              <a:ext uri="{FF2B5EF4-FFF2-40B4-BE49-F238E27FC236}">
                <a16:creationId xmlns:a16="http://schemas.microsoft.com/office/drawing/2014/main" id="{2C564CB4-D087-4E84-A2BD-F4C0437624A3}"/>
              </a:ext>
            </a:extLst>
          </p:cNvPr>
          <p:cNvGrpSpPr/>
          <p:nvPr/>
        </p:nvGrpSpPr>
        <p:grpSpPr>
          <a:xfrm>
            <a:off x="1799705" y="3668205"/>
            <a:ext cx="1248295" cy="624147"/>
            <a:chOff x="1445562" y="3656192"/>
            <a:chExt cx="1248295" cy="624147"/>
          </a:xfrm>
          <a:scene3d>
            <a:camera prst="orthographicFront"/>
            <a:lightRig rig="chilly" dir="t"/>
          </a:scene3d>
        </p:grpSpPr>
        <p:sp>
          <p:nvSpPr>
            <p:cNvPr id="31" name="Rectangle 30">
              <a:extLst>
                <a:ext uri="{FF2B5EF4-FFF2-40B4-BE49-F238E27FC236}">
                  <a16:creationId xmlns:a16="http://schemas.microsoft.com/office/drawing/2014/main" id="{07A1B806-C0B1-401C-AE10-442B7DB969A5}"/>
                </a:ext>
              </a:extLst>
            </p:cNvPr>
            <p:cNvSpPr/>
            <p:nvPr/>
          </p:nvSpPr>
          <p:spPr>
            <a:xfrm>
              <a:off x="1445562" y="3656192"/>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2" name="TextBox 31">
              <a:extLst>
                <a:ext uri="{FF2B5EF4-FFF2-40B4-BE49-F238E27FC236}">
                  <a16:creationId xmlns:a16="http://schemas.microsoft.com/office/drawing/2014/main" id="{5AAD17B3-5138-496D-9226-D1AFE541E597}"/>
                </a:ext>
              </a:extLst>
            </p:cNvPr>
            <p:cNvSpPr txBox="1"/>
            <p:nvPr/>
          </p:nvSpPr>
          <p:spPr>
            <a:xfrm>
              <a:off x="1445562" y="3656192"/>
              <a:ext cx="1248295"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Mobile data</a:t>
              </a:r>
            </a:p>
          </p:txBody>
        </p:sp>
      </p:grpSp>
      <p:grpSp>
        <p:nvGrpSpPr>
          <p:cNvPr id="36" name="Group 35">
            <a:extLst>
              <a:ext uri="{FF2B5EF4-FFF2-40B4-BE49-F238E27FC236}">
                <a16:creationId xmlns:a16="http://schemas.microsoft.com/office/drawing/2014/main" id="{5462BFC9-AE9F-408B-A5C2-43E22C21179B}"/>
              </a:ext>
            </a:extLst>
          </p:cNvPr>
          <p:cNvGrpSpPr/>
          <p:nvPr/>
        </p:nvGrpSpPr>
        <p:grpSpPr>
          <a:xfrm>
            <a:off x="5867400" y="5576730"/>
            <a:ext cx="1248295" cy="624147"/>
            <a:chOff x="4495798" y="3632200"/>
            <a:chExt cx="1248295" cy="624147"/>
          </a:xfrm>
          <a:solidFill>
            <a:srgbClr val="00B0F0"/>
          </a:solidFill>
          <a:scene3d>
            <a:camera prst="orthographicFront"/>
            <a:lightRig rig="chilly" dir="t"/>
          </a:scene3d>
        </p:grpSpPr>
        <p:sp>
          <p:nvSpPr>
            <p:cNvPr id="37" name="Rectangle 36">
              <a:extLst>
                <a:ext uri="{FF2B5EF4-FFF2-40B4-BE49-F238E27FC236}">
                  <a16:creationId xmlns:a16="http://schemas.microsoft.com/office/drawing/2014/main" id="{9BF08B97-AC49-4B02-B6B5-DDCF1D2FD624}"/>
                </a:ext>
              </a:extLst>
            </p:cNvPr>
            <p:cNvSpPr/>
            <p:nvPr/>
          </p:nvSpPr>
          <p:spPr>
            <a:xfrm>
              <a:off x="4495798" y="3632200"/>
              <a:ext cx="1248295" cy="624147"/>
            </a:xfrm>
            <a:prstGeom prst="rect">
              <a:avLst/>
            </a:prstGeom>
            <a:grpFill/>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8" name="TextBox 37">
              <a:extLst>
                <a:ext uri="{FF2B5EF4-FFF2-40B4-BE49-F238E27FC236}">
                  <a16:creationId xmlns:a16="http://schemas.microsoft.com/office/drawing/2014/main" id="{CAB73435-4E8C-43D0-909E-583FC12A6D76}"/>
                </a:ext>
              </a:extLst>
            </p:cNvPr>
            <p:cNvSpPr txBox="1"/>
            <p:nvPr/>
          </p:nvSpPr>
          <p:spPr>
            <a:xfrm>
              <a:off x="4495798" y="3632200"/>
              <a:ext cx="1248295" cy="62414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Scanner data</a:t>
              </a:r>
            </a:p>
          </p:txBody>
        </p:sp>
      </p:grpSp>
      <p:cxnSp>
        <p:nvCxnSpPr>
          <p:cNvPr id="40" name="Straight Arrow Connector 39">
            <a:extLst>
              <a:ext uri="{FF2B5EF4-FFF2-40B4-BE49-F238E27FC236}">
                <a16:creationId xmlns:a16="http://schemas.microsoft.com/office/drawing/2014/main" id="{2B487863-9E9A-4961-B99B-9B2FC6926ABC}"/>
              </a:ext>
            </a:extLst>
          </p:cNvPr>
          <p:cNvCxnSpPr/>
          <p:nvPr/>
        </p:nvCxnSpPr>
        <p:spPr bwMode="auto">
          <a:xfrm>
            <a:off x="3124200" y="3598803"/>
            <a:ext cx="914400" cy="914400"/>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8A715536-F1B8-41F5-B82E-28EBD319A81C}"/>
              </a:ext>
            </a:extLst>
          </p:cNvPr>
          <p:cNvCxnSpPr/>
          <p:nvPr/>
        </p:nvCxnSpPr>
        <p:spPr bwMode="auto">
          <a:xfrm flipH="1">
            <a:off x="3962400" y="3460948"/>
            <a:ext cx="105295" cy="137855"/>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7F578C08-298C-442E-A6B5-A2D288157104}"/>
              </a:ext>
            </a:extLst>
          </p:cNvPr>
          <p:cNvCxnSpPr/>
          <p:nvPr/>
        </p:nvCxnSpPr>
        <p:spPr bwMode="auto">
          <a:xfrm flipV="1">
            <a:off x="2514600" y="3522603"/>
            <a:ext cx="1371600" cy="150223"/>
          </a:xfrm>
          <a:prstGeom prst="straightConnector1">
            <a:avLst/>
          </a:prstGeom>
          <a:noFill/>
          <a:ln>
            <a:noFill/>
            <a:tailEnd type="triangle"/>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a:extLst>
              <a:ext uri="{FF2B5EF4-FFF2-40B4-BE49-F238E27FC236}">
                <a16:creationId xmlns:a16="http://schemas.microsoft.com/office/drawing/2014/main" id="{D3F8E7E1-A277-4A1E-B4CE-47A7D246DB63}"/>
              </a:ext>
            </a:extLst>
          </p:cNvPr>
          <p:cNvCxnSpPr/>
          <p:nvPr/>
        </p:nvCxnSpPr>
        <p:spPr bwMode="auto">
          <a:xfrm>
            <a:off x="4191000" y="3393756"/>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a:extLst>
              <a:ext uri="{FF2B5EF4-FFF2-40B4-BE49-F238E27FC236}">
                <a16:creationId xmlns:a16="http://schemas.microsoft.com/office/drawing/2014/main" id="{065F4737-B8FC-44BD-A4F4-DBA60A4651AD}"/>
              </a:ext>
            </a:extLst>
          </p:cNvPr>
          <p:cNvCxnSpPr>
            <a:cxnSpLocks/>
          </p:cNvCxnSpPr>
          <p:nvPr/>
        </p:nvCxnSpPr>
        <p:spPr bwMode="auto">
          <a:xfrm>
            <a:off x="2423853" y="3363405"/>
            <a:ext cx="0" cy="307333"/>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8B77CF1A-CADD-497C-8616-0829BF65317B}"/>
              </a:ext>
            </a:extLst>
          </p:cNvPr>
          <p:cNvCxnSpPr>
            <a:cxnSpLocks/>
          </p:cNvCxnSpPr>
          <p:nvPr/>
        </p:nvCxnSpPr>
        <p:spPr bwMode="auto">
          <a:xfrm flipH="1">
            <a:off x="5694467" y="3366152"/>
            <a:ext cx="3940" cy="1251217"/>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85" name="Straight Connector 84">
            <a:extLst>
              <a:ext uri="{FF2B5EF4-FFF2-40B4-BE49-F238E27FC236}">
                <a16:creationId xmlns:a16="http://schemas.microsoft.com/office/drawing/2014/main" id="{F67136EA-8840-4F93-850F-C973B8469F34}"/>
              </a:ext>
            </a:extLst>
          </p:cNvPr>
          <p:cNvCxnSpPr>
            <a:cxnSpLocks/>
          </p:cNvCxnSpPr>
          <p:nvPr/>
        </p:nvCxnSpPr>
        <p:spPr bwMode="auto">
          <a:xfrm>
            <a:off x="4460866" y="948608"/>
            <a:ext cx="0" cy="305156"/>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89" name="Straight Connector 88">
            <a:extLst>
              <a:ext uri="{FF2B5EF4-FFF2-40B4-BE49-F238E27FC236}">
                <a16:creationId xmlns:a16="http://schemas.microsoft.com/office/drawing/2014/main" id="{89943438-8504-4097-9BC8-2B8C7635D431}"/>
              </a:ext>
            </a:extLst>
          </p:cNvPr>
          <p:cNvCxnSpPr/>
          <p:nvPr/>
        </p:nvCxnSpPr>
        <p:spPr bwMode="auto">
          <a:xfrm>
            <a:off x="4460866" y="1101186"/>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Connector 89">
            <a:extLst>
              <a:ext uri="{FF2B5EF4-FFF2-40B4-BE49-F238E27FC236}">
                <a16:creationId xmlns:a16="http://schemas.microsoft.com/office/drawing/2014/main" id="{F7293921-A698-46C7-B17F-B800A7CA5647}"/>
              </a:ext>
            </a:extLst>
          </p:cNvPr>
          <p:cNvCxnSpPr/>
          <p:nvPr/>
        </p:nvCxnSpPr>
        <p:spPr bwMode="auto">
          <a:xfrm>
            <a:off x="4613266" y="1253586"/>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a:extLst>
              <a:ext uri="{FF2B5EF4-FFF2-40B4-BE49-F238E27FC236}">
                <a16:creationId xmlns:a16="http://schemas.microsoft.com/office/drawing/2014/main" id="{364ED50F-8114-4999-BCA1-44FFDA3E166C}"/>
              </a:ext>
            </a:extLst>
          </p:cNvPr>
          <p:cNvCxnSpPr>
            <a:cxnSpLocks/>
          </p:cNvCxnSpPr>
          <p:nvPr/>
        </p:nvCxnSpPr>
        <p:spPr bwMode="auto">
          <a:xfrm>
            <a:off x="4463875" y="1897503"/>
            <a:ext cx="0" cy="1455763"/>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Connector 95">
            <a:extLst>
              <a:ext uri="{FF2B5EF4-FFF2-40B4-BE49-F238E27FC236}">
                <a16:creationId xmlns:a16="http://schemas.microsoft.com/office/drawing/2014/main" id="{F88C715B-AE7A-40CA-A108-379102EAFDCB}"/>
              </a:ext>
            </a:extLst>
          </p:cNvPr>
          <p:cNvCxnSpPr/>
          <p:nvPr/>
        </p:nvCxnSpPr>
        <p:spPr bwMode="auto">
          <a:xfrm>
            <a:off x="4494711" y="3393756"/>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Connector 96">
            <a:extLst>
              <a:ext uri="{FF2B5EF4-FFF2-40B4-BE49-F238E27FC236}">
                <a16:creationId xmlns:a16="http://schemas.microsoft.com/office/drawing/2014/main" id="{843AAE59-410D-4D6D-B9A2-C11A6C7D5187}"/>
              </a:ext>
            </a:extLst>
          </p:cNvPr>
          <p:cNvCxnSpPr>
            <a:cxnSpLocks/>
          </p:cNvCxnSpPr>
          <p:nvPr/>
        </p:nvCxnSpPr>
        <p:spPr bwMode="auto">
          <a:xfrm>
            <a:off x="4460865" y="3363859"/>
            <a:ext cx="3821140" cy="681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a:extLst>
              <a:ext uri="{FF2B5EF4-FFF2-40B4-BE49-F238E27FC236}">
                <a16:creationId xmlns:a16="http://schemas.microsoft.com/office/drawing/2014/main" id="{376E1269-EE9B-4B7F-81BB-021BC66EB8AB}"/>
              </a:ext>
            </a:extLst>
          </p:cNvPr>
          <p:cNvCxnSpPr>
            <a:cxnSpLocks/>
          </p:cNvCxnSpPr>
          <p:nvPr/>
        </p:nvCxnSpPr>
        <p:spPr bwMode="auto">
          <a:xfrm>
            <a:off x="971086" y="3359795"/>
            <a:ext cx="3543724" cy="7875"/>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a:extLst>
              <a:ext uri="{FF2B5EF4-FFF2-40B4-BE49-F238E27FC236}">
                <a16:creationId xmlns:a16="http://schemas.microsoft.com/office/drawing/2014/main" id="{A4244099-D3FB-4A99-9446-975921027BA3}"/>
              </a:ext>
            </a:extLst>
          </p:cNvPr>
          <p:cNvCxnSpPr>
            <a:cxnSpLocks/>
          </p:cNvCxnSpPr>
          <p:nvPr/>
        </p:nvCxnSpPr>
        <p:spPr bwMode="auto">
          <a:xfrm>
            <a:off x="6478719" y="3366152"/>
            <a:ext cx="0" cy="2192960"/>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id="{07E1F248-0095-4565-9C2C-FC0E2F84E423}"/>
              </a:ext>
            </a:extLst>
          </p:cNvPr>
          <p:cNvCxnSpPr>
            <a:cxnSpLocks/>
          </p:cNvCxnSpPr>
          <p:nvPr/>
        </p:nvCxnSpPr>
        <p:spPr bwMode="auto">
          <a:xfrm>
            <a:off x="971086" y="3367670"/>
            <a:ext cx="0" cy="305156"/>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nvGrpSpPr>
          <p:cNvPr id="51" name="Group 50">
            <a:extLst>
              <a:ext uri="{FF2B5EF4-FFF2-40B4-BE49-F238E27FC236}">
                <a16:creationId xmlns:a16="http://schemas.microsoft.com/office/drawing/2014/main" id="{3799F4F4-DEF8-4BF5-ADD8-6B6006F1BB64}"/>
              </a:ext>
            </a:extLst>
          </p:cNvPr>
          <p:cNvGrpSpPr/>
          <p:nvPr/>
        </p:nvGrpSpPr>
        <p:grpSpPr>
          <a:xfrm>
            <a:off x="5952781" y="914400"/>
            <a:ext cx="2657844" cy="361304"/>
            <a:chOff x="3276600" y="965197"/>
            <a:chExt cx="1248295" cy="624147"/>
          </a:xfrm>
          <a:scene3d>
            <a:camera prst="orthographicFront"/>
            <a:lightRig rig="chilly" dir="t"/>
          </a:scene3d>
        </p:grpSpPr>
        <p:sp>
          <p:nvSpPr>
            <p:cNvPr id="52" name="Rectangle 51">
              <a:extLst>
                <a:ext uri="{FF2B5EF4-FFF2-40B4-BE49-F238E27FC236}">
                  <a16:creationId xmlns:a16="http://schemas.microsoft.com/office/drawing/2014/main" id="{40BE272E-75CB-4D23-9210-346CD6810B8D}"/>
                </a:ext>
              </a:extLst>
            </p:cNvPr>
            <p:cNvSpPr/>
            <p:nvPr/>
          </p:nvSpPr>
          <p:spPr>
            <a:xfrm>
              <a:off x="3276600" y="965197"/>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53" name="TextBox 52">
              <a:extLst>
                <a:ext uri="{FF2B5EF4-FFF2-40B4-BE49-F238E27FC236}">
                  <a16:creationId xmlns:a16="http://schemas.microsoft.com/office/drawing/2014/main" id="{50D474B0-31DC-479A-97EB-75B78CFD4E62}"/>
                </a:ext>
              </a:extLst>
            </p:cNvPr>
            <p:cNvSpPr txBox="1"/>
            <p:nvPr/>
          </p:nvSpPr>
          <p:spPr>
            <a:xfrm>
              <a:off x="3276600" y="965197"/>
              <a:ext cx="1248295" cy="6241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UN Global Platform</a:t>
              </a:r>
            </a:p>
          </p:txBody>
        </p:sp>
      </p:grpSp>
      <p:cxnSp>
        <p:nvCxnSpPr>
          <p:cNvPr id="56" name="Straight Connector 55">
            <a:extLst>
              <a:ext uri="{FF2B5EF4-FFF2-40B4-BE49-F238E27FC236}">
                <a16:creationId xmlns:a16="http://schemas.microsoft.com/office/drawing/2014/main" id="{F67136EA-8840-4F93-850F-C973B8469F34}"/>
              </a:ext>
            </a:extLst>
          </p:cNvPr>
          <p:cNvCxnSpPr>
            <a:cxnSpLocks/>
          </p:cNvCxnSpPr>
          <p:nvPr/>
        </p:nvCxnSpPr>
        <p:spPr bwMode="auto">
          <a:xfrm>
            <a:off x="2270364" y="615401"/>
            <a:ext cx="0" cy="519945"/>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843AAE59-410D-4D6D-B9A2-C11A6C7D5187}"/>
              </a:ext>
            </a:extLst>
          </p:cNvPr>
          <p:cNvCxnSpPr>
            <a:cxnSpLocks/>
          </p:cNvCxnSpPr>
          <p:nvPr/>
        </p:nvCxnSpPr>
        <p:spPr bwMode="auto">
          <a:xfrm>
            <a:off x="2249572" y="609057"/>
            <a:ext cx="1137963" cy="781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364ED50F-8114-4999-BCA1-44FFDA3E166C}"/>
              </a:ext>
            </a:extLst>
          </p:cNvPr>
          <p:cNvCxnSpPr>
            <a:cxnSpLocks/>
          </p:cNvCxnSpPr>
          <p:nvPr/>
        </p:nvCxnSpPr>
        <p:spPr bwMode="auto">
          <a:xfrm>
            <a:off x="6312429" y="1275704"/>
            <a:ext cx="1855" cy="420094"/>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843AAE59-410D-4D6D-B9A2-C11A6C7D5187}"/>
              </a:ext>
            </a:extLst>
          </p:cNvPr>
          <p:cNvCxnSpPr>
            <a:cxnSpLocks/>
          </p:cNvCxnSpPr>
          <p:nvPr/>
        </p:nvCxnSpPr>
        <p:spPr bwMode="auto">
          <a:xfrm>
            <a:off x="6277495" y="1710786"/>
            <a:ext cx="184891" cy="2721"/>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Box 80">
            <a:extLst>
              <a:ext uri="{FF2B5EF4-FFF2-40B4-BE49-F238E27FC236}">
                <a16:creationId xmlns:a16="http://schemas.microsoft.com/office/drawing/2014/main" id="{0466442B-6833-4C8F-916A-528925C76275}"/>
              </a:ext>
            </a:extLst>
          </p:cNvPr>
          <p:cNvSpPr txBox="1"/>
          <p:nvPr/>
        </p:nvSpPr>
        <p:spPr>
          <a:xfrm>
            <a:off x="1104701" y="4666168"/>
            <a:ext cx="2018635" cy="301251"/>
          </a:xfrm>
          <a:prstGeom prst="rect">
            <a:avLst/>
          </a:prstGeom>
          <a:solidFill>
            <a:srgbClr val="92D050"/>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Agriculture</a:t>
            </a:r>
            <a:endParaRPr lang="en-US" sz="1800" kern="1200" dirty="0">
              <a:latin typeface="Garamond" panose="02020404030301010803" pitchFamily="18" charset="0"/>
            </a:endParaRPr>
          </a:p>
        </p:txBody>
      </p:sp>
      <p:cxnSp>
        <p:nvCxnSpPr>
          <p:cNvPr id="82" name="Straight Connector 81">
            <a:extLst>
              <a:ext uri="{FF2B5EF4-FFF2-40B4-BE49-F238E27FC236}">
                <a16:creationId xmlns:a16="http://schemas.microsoft.com/office/drawing/2014/main" id="{364ED50F-8114-4999-BCA1-44FFDA3E166C}"/>
              </a:ext>
            </a:extLst>
          </p:cNvPr>
          <p:cNvCxnSpPr>
            <a:cxnSpLocks/>
          </p:cNvCxnSpPr>
          <p:nvPr/>
        </p:nvCxnSpPr>
        <p:spPr bwMode="auto">
          <a:xfrm>
            <a:off x="838200" y="4314891"/>
            <a:ext cx="10316" cy="486434"/>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a:extLst>
              <a:ext uri="{FF2B5EF4-FFF2-40B4-BE49-F238E27FC236}">
                <a16:creationId xmlns:a16="http://schemas.microsoft.com/office/drawing/2014/main" id="{843AAE59-410D-4D6D-B9A2-C11A6C7D5187}"/>
              </a:ext>
            </a:extLst>
          </p:cNvPr>
          <p:cNvCxnSpPr>
            <a:cxnSpLocks/>
          </p:cNvCxnSpPr>
          <p:nvPr/>
        </p:nvCxnSpPr>
        <p:spPr bwMode="auto">
          <a:xfrm>
            <a:off x="838200" y="4822205"/>
            <a:ext cx="258584"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Box 86">
            <a:extLst>
              <a:ext uri="{FF2B5EF4-FFF2-40B4-BE49-F238E27FC236}">
                <a16:creationId xmlns:a16="http://schemas.microsoft.com/office/drawing/2014/main" id="{0466442B-6833-4C8F-916A-528925C76275}"/>
              </a:ext>
            </a:extLst>
          </p:cNvPr>
          <p:cNvSpPr txBox="1"/>
          <p:nvPr/>
        </p:nvSpPr>
        <p:spPr>
          <a:xfrm>
            <a:off x="1066801" y="5196150"/>
            <a:ext cx="2077166" cy="284405"/>
          </a:xfrm>
          <a:prstGeom prst="rect">
            <a:avLst/>
          </a:prstGeom>
          <a:solidFill>
            <a:srgbClr val="92D050"/>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Land cover</a:t>
            </a:r>
          </a:p>
        </p:txBody>
      </p:sp>
      <p:cxnSp>
        <p:nvCxnSpPr>
          <p:cNvPr id="88" name="Straight Connector 87">
            <a:extLst>
              <a:ext uri="{FF2B5EF4-FFF2-40B4-BE49-F238E27FC236}">
                <a16:creationId xmlns:a16="http://schemas.microsoft.com/office/drawing/2014/main" id="{364ED50F-8114-4999-BCA1-44FFDA3E166C}"/>
              </a:ext>
            </a:extLst>
          </p:cNvPr>
          <p:cNvCxnSpPr>
            <a:cxnSpLocks/>
          </p:cNvCxnSpPr>
          <p:nvPr/>
        </p:nvCxnSpPr>
        <p:spPr bwMode="auto">
          <a:xfrm>
            <a:off x="381000" y="4299150"/>
            <a:ext cx="10316" cy="151898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Connector 91">
            <a:extLst>
              <a:ext uri="{FF2B5EF4-FFF2-40B4-BE49-F238E27FC236}">
                <a16:creationId xmlns:a16="http://schemas.microsoft.com/office/drawing/2014/main" id="{843AAE59-410D-4D6D-B9A2-C11A6C7D5187}"/>
              </a:ext>
            </a:extLst>
          </p:cNvPr>
          <p:cNvCxnSpPr>
            <a:cxnSpLocks/>
            <a:endCxn id="95" idx="1"/>
          </p:cNvCxnSpPr>
          <p:nvPr/>
        </p:nvCxnSpPr>
        <p:spPr bwMode="auto">
          <a:xfrm>
            <a:off x="383721" y="5837464"/>
            <a:ext cx="713064" cy="37141"/>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TextBox 94">
            <a:extLst>
              <a:ext uri="{FF2B5EF4-FFF2-40B4-BE49-F238E27FC236}">
                <a16:creationId xmlns:a16="http://schemas.microsoft.com/office/drawing/2014/main" id="{0466442B-6833-4C8F-916A-528925C76275}"/>
              </a:ext>
            </a:extLst>
          </p:cNvPr>
          <p:cNvSpPr txBox="1"/>
          <p:nvPr/>
        </p:nvSpPr>
        <p:spPr>
          <a:xfrm>
            <a:off x="1096785" y="5732403"/>
            <a:ext cx="2066851" cy="284404"/>
          </a:xfrm>
          <a:prstGeom prst="rect">
            <a:avLst/>
          </a:prstGeom>
          <a:solidFill>
            <a:srgbClr val="92D050"/>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Water &amp; Oceans</a:t>
            </a:r>
            <a:endParaRPr lang="en-US" sz="1800" kern="1200" dirty="0">
              <a:latin typeface="Garamond" panose="02020404030301010803" pitchFamily="18" charset="0"/>
            </a:endParaRPr>
          </a:p>
        </p:txBody>
      </p:sp>
      <p:cxnSp>
        <p:nvCxnSpPr>
          <p:cNvPr id="98" name="Straight Connector 97">
            <a:extLst>
              <a:ext uri="{FF2B5EF4-FFF2-40B4-BE49-F238E27FC236}">
                <a16:creationId xmlns:a16="http://schemas.microsoft.com/office/drawing/2014/main" id="{364ED50F-8114-4999-BCA1-44FFDA3E166C}"/>
              </a:ext>
            </a:extLst>
          </p:cNvPr>
          <p:cNvCxnSpPr>
            <a:cxnSpLocks/>
          </p:cNvCxnSpPr>
          <p:nvPr/>
        </p:nvCxnSpPr>
        <p:spPr bwMode="auto">
          <a:xfrm>
            <a:off x="599284" y="4289164"/>
            <a:ext cx="0" cy="1024322"/>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a:extLst>
              <a:ext uri="{FF2B5EF4-FFF2-40B4-BE49-F238E27FC236}">
                <a16:creationId xmlns:a16="http://schemas.microsoft.com/office/drawing/2014/main" id="{843AAE59-410D-4D6D-B9A2-C11A6C7D5187}"/>
              </a:ext>
            </a:extLst>
          </p:cNvPr>
          <p:cNvCxnSpPr>
            <a:cxnSpLocks/>
          </p:cNvCxnSpPr>
          <p:nvPr/>
        </p:nvCxnSpPr>
        <p:spPr bwMode="auto">
          <a:xfrm>
            <a:off x="599284" y="5310284"/>
            <a:ext cx="454822" cy="21017"/>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8" name="Group 107">
            <a:extLst>
              <a:ext uri="{FF2B5EF4-FFF2-40B4-BE49-F238E27FC236}">
                <a16:creationId xmlns:a16="http://schemas.microsoft.com/office/drawing/2014/main" id="{A60E71CC-5397-4F39-AA17-E7DB1EA9F6A9}"/>
              </a:ext>
            </a:extLst>
          </p:cNvPr>
          <p:cNvGrpSpPr/>
          <p:nvPr/>
        </p:nvGrpSpPr>
        <p:grpSpPr>
          <a:xfrm>
            <a:off x="4191000" y="5776653"/>
            <a:ext cx="1283229" cy="624147"/>
            <a:chOff x="3200404" y="3708402"/>
            <a:chExt cx="1248295" cy="624147"/>
          </a:xfrm>
          <a:scene3d>
            <a:camera prst="orthographicFront"/>
            <a:lightRig rig="chilly" dir="t"/>
          </a:scene3d>
        </p:grpSpPr>
        <p:sp>
          <p:nvSpPr>
            <p:cNvPr id="109" name="Rectangle 108">
              <a:extLst>
                <a:ext uri="{FF2B5EF4-FFF2-40B4-BE49-F238E27FC236}">
                  <a16:creationId xmlns:a16="http://schemas.microsoft.com/office/drawing/2014/main" id="{87F0C4EC-E002-4BD9-9649-FE20105FF2E0}"/>
                </a:ext>
              </a:extLst>
            </p:cNvPr>
            <p:cNvSpPr/>
            <p:nvPr/>
          </p:nvSpPr>
          <p:spPr>
            <a:xfrm>
              <a:off x="3200404" y="3708402"/>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10" name="TextBox 109">
              <a:extLst>
                <a:ext uri="{FF2B5EF4-FFF2-40B4-BE49-F238E27FC236}">
                  <a16:creationId xmlns:a16="http://schemas.microsoft.com/office/drawing/2014/main" id="{762D28B5-9811-4BB3-B6C5-1B3F33D7D9EC}"/>
                </a:ext>
              </a:extLst>
            </p:cNvPr>
            <p:cNvSpPr txBox="1"/>
            <p:nvPr/>
          </p:nvSpPr>
          <p:spPr>
            <a:xfrm>
              <a:off x="3200405" y="3708402"/>
              <a:ext cx="1214311"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Privacy techniques</a:t>
              </a:r>
              <a:endParaRPr lang="en-US" sz="1800" kern="1200" dirty="0">
                <a:latin typeface="Garamond" panose="02020404030301010803" pitchFamily="18" charset="0"/>
              </a:endParaRPr>
            </a:p>
          </p:txBody>
        </p:sp>
      </p:grpSp>
      <p:cxnSp>
        <p:nvCxnSpPr>
          <p:cNvPr id="111" name="Straight Connector 110">
            <a:extLst>
              <a:ext uri="{FF2B5EF4-FFF2-40B4-BE49-F238E27FC236}">
                <a16:creationId xmlns:a16="http://schemas.microsoft.com/office/drawing/2014/main" id="{8B77CF1A-CADD-497C-8616-0829BF65317B}"/>
              </a:ext>
            </a:extLst>
          </p:cNvPr>
          <p:cNvCxnSpPr>
            <a:cxnSpLocks/>
          </p:cNvCxnSpPr>
          <p:nvPr/>
        </p:nvCxnSpPr>
        <p:spPr bwMode="auto">
          <a:xfrm>
            <a:off x="4853583" y="3378807"/>
            <a:ext cx="0" cy="2353596"/>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4" name="Straight Connector 73">
            <a:extLst>
              <a:ext uri="{FF2B5EF4-FFF2-40B4-BE49-F238E27FC236}">
                <a16:creationId xmlns:a16="http://schemas.microsoft.com/office/drawing/2014/main" id="{A4244099-D3FB-4A99-9446-975921027BA3}"/>
              </a:ext>
            </a:extLst>
          </p:cNvPr>
          <p:cNvCxnSpPr>
            <a:cxnSpLocks/>
            <a:endCxn id="77" idx="0"/>
          </p:cNvCxnSpPr>
          <p:nvPr/>
        </p:nvCxnSpPr>
        <p:spPr bwMode="auto">
          <a:xfrm>
            <a:off x="7359731" y="3353266"/>
            <a:ext cx="1" cy="1330854"/>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nvGrpSpPr>
          <p:cNvPr id="76" name="Group 75">
            <a:extLst>
              <a:ext uri="{FF2B5EF4-FFF2-40B4-BE49-F238E27FC236}">
                <a16:creationId xmlns:a16="http://schemas.microsoft.com/office/drawing/2014/main" id="{5462BFC9-AE9F-408B-A5C2-43E22C21179B}"/>
              </a:ext>
            </a:extLst>
          </p:cNvPr>
          <p:cNvGrpSpPr/>
          <p:nvPr/>
        </p:nvGrpSpPr>
        <p:grpSpPr>
          <a:xfrm>
            <a:off x="6735584" y="4684120"/>
            <a:ext cx="1248295" cy="624147"/>
            <a:chOff x="4495798" y="3632200"/>
            <a:chExt cx="1248295" cy="624147"/>
          </a:xfrm>
          <a:scene3d>
            <a:camera prst="orthographicFront"/>
            <a:lightRig rig="chilly" dir="t"/>
          </a:scene3d>
        </p:grpSpPr>
        <p:sp>
          <p:nvSpPr>
            <p:cNvPr id="77" name="Rectangle 76">
              <a:extLst>
                <a:ext uri="{FF2B5EF4-FFF2-40B4-BE49-F238E27FC236}">
                  <a16:creationId xmlns:a16="http://schemas.microsoft.com/office/drawing/2014/main" id="{9BF08B97-AC49-4B02-B6B5-DDCF1D2FD624}"/>
                </a:ext>
              </a:extLst>
            </p:cNvPr>
            <p:cNvSpPr/>
            <p:nvPr/>
          </p:nvSpPr>
          <p:spPr>
            <a:xfrm>
              <a:off x="4495798" y="3632200"/>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0" name="TextBox 99">
              <a:extLst>
                <a:ext uri="{FF2B5EF4-FFF2-40B4-BE49-F238E27FC236}">
                  <a16:creationId xmlns:a16="http://schemas.microsoft.com/office/drawing/2014/main" id="{CAB73435-4E8C-43D0-909E-583FC12A6D76}"/>
                </a:ext>
              </a:extLst>
            </p:cNvPr>
            <p:cNvSpPr txBox="1"/>
            <p:nvPr/>
          </p:nvSpPr>
          <p:spPr>
            <a:xfrm>
              <a:off x="4495798" y="3632200"/>
              <a:ext cx="1248295"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Training &amp;  Skills</a:t>
              </a:r>
            </a:p>
          </p:txBody>
        </p:sp>
      </p:grpSp>
      <p:grpSp>
        <p:nvGrpSpPr>
          <p:cNvPr id="102" name="Group 101">
            <a:extLst>
              <a:ext uri="{FF2B5EF4-FFF2-40B4-BE49-F238E27FC236}">
                <a16:creationId xmlns:a16="http://schemas.microsoft.com/office/drawing/2014/main" id="{2C564CB4-D087-4E84-A2BD-F4C0437624A3}"/>
              </a:ext>
            </a:extLst>
          </p:cNvPr>
          <p:cNvGrpSpPr/>
          <p:nvPr/>
        </p:nvGrpSpPr>
        <p:grpSpPr>
          <a:xfrm>
            <a:off x="3352800" y="4870650"/>
            <a:ext cx="1248295" cy="624147"/>
            <a:chOff x="1445562" y="3656192"/>
            <a:chExt cx="1248295" cy="624147"/>
          </a:xfrm>
          <a:scene3d>
            <a:camera prst="orthographicFront"/>
            <a:lightRig rig="chilly" dir="t"/>
          </a:scene3d>
        </p:grpSpPr>
        <p:sp>
          <p:nvSpPr>
            <p:cNvPr id="104" name="Rectangle 103">
              <a:extLst>
                <a:ext uri="{FF2B5EF4-FFF2-40B4-BE49-F238E27FC236}">
                  <a16:creationId xmlns:a16="http://schemas.microsoft.com/office/drawing/2014/main" id="{07A1B806-C0B1-401C-AE10-442B7DB969A5}"/>
                </a:ext>
              </a:extLst>
            </p:cNvPr>
            <p:cNvSpPr/>
            <p:nvPr/>
          </p:nvSpPr>
          <p:spPr>
            <a:xfrm>
              <a:off x="1445562" y="3656192"/>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6" name="TextBox 105">
              <a:extLst>
                <a:ext uri="{FF2B5EF4-FFF2-40B4-BE49-F238E27FC236}">
                  <a16:creationId xmlns:a16="http://schemas.microsoft.com/office/drawing/2014/main" id="{5AAD17B3-5138-496D-9226-D1AFE541E597}"/>
                </a:ext>
              </a:extLst>
            </p:cNvPr>
            <p:cNvSpPr txBox="1"/>
            <p:nvPr/>
          </p:nvSpPr>
          <p:spPr>
            <a:xfrm>
              <a:off x="1445562" y="3656192"/>
              <a:ext cx="1248295"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Trade Data Lake</a:t>
              </a:r>
            </a:p>
          </p:txBody>
        </p:sp>
      </p:grpSp>
      <p:cxnSp>
        <p:nvCxnSpPr>
          <p:cNvPr id="107" name="Straight Connector 106">
            <a:extLst>
              <a:ext uri="{FF2B5EF4-FFF2-40B4-BE49-F238E27FC236}">
                <a16:creationId xmlns:a16="http://schemas.microsoft.com/office/drawing/2014/main" id="{8B77CF1A-CADD-497C-8616-0829BF65317B}"/>
              </a:ext>
            </a:extLst>
          </p:cNvPr>
          <p:cNvCxnSpPr>
            <a:cxnSpLocks/>
            <a:endCxn id="106" idx="0"/>
          </p:cNvCxnSpPr>
          <p:nvPr/>
        </p:nvCxnSpPr>
        <p:spPr bwMode="auto">
          <a:xfrm>
            <a:off x="3976948" y="3333709"/>
            <a:ext cx="0" cy="1536941"/>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nvGrpSpPr>
          <p:cNvPr id="112" name="Group 111">
            <a:extLst>
              <a:ext uri="{FF2B5EF4-FFF2-40B4-BE49-F238E27FC236}">
                <a16:creationId xmlns:a16="http://schemas.microsoft.com/office/drawing/2014/main" id="{5462BFC9-AE9F-408B-A5C2-43E22C21179B}"/>
              </a:ext>
            </a:extLst>
          </p:cNvPr>
          <p:cNvGrpSpPr/>
          <p:nvPr/>
        </p:nvGrpSpPr>
        <p:grpSpPr>
          <a:xfrm>
            <a:off x="7544062" y="3916268"/>
            <a:ext cx="1248295" cy="624147"/>
            <a:chOff x="4495798" y="3632200"/>
            <a:chExt cx="1248295" cy="624147"/>
          </a:xfrm>
          <a:scene3d>
            <a:camera prst="orthographicFront"/>
            <a:lightRig rig="chilly" dir="t"/>
          </a:scene3d>
        </p:grpSpPr>
        <p:sp>
          <p:nvSpPr>
            <p:cNvPr id="113" name="Rectangle 112">
              <a:extLst>
                <a:ext uri="{FF2B5EF4-FFF2-40B4-BE49-F238E27FC236}">
                  <a16:creationId xmlns:a16="http://schemas.microsoft.com/office/drawing/2014/main" id="{9BF08B97-AC49-4B02-B6B5-DDCF1D2FD624}"/>
                </a:ext>
              </a:extLst>
            </p:cNvPr>
            <p:cNvSpPr/>
            <p:nvPr/>
          </p:nvSpPr>
          <p:spPr>
            <a:xfrm>
              <a:off x="4495798" y="3632200"/>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14" name="TextBox 113">
              <a:extLst>
                <a:ext uri="{FF2B5EF4-FFF2-40B4-BE49-F238E27FC236}">
                  <a16:creationId xmlns:a16="http://schemas.microsoft.com/office/drawing/2014/main" id="{CAB73435-4E8C-43D0-909E-583FC12A6D76}"/>
                </a:ext>
              </a:extLst>
            </p:cNvPr>
            <p:cNvSpPr txBox="1"/>
            <p:nvPr/>
          </p:nvSpPr>
          <p:spPr>
            <a:xfrm>
              <a:off x="4495798" y="3632200"/>
              <a:ext cx="1248295"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Big Data for SDGs</a:t>
              </a:r>
            </a:p>
          </p:txBody>
        </p:sp>
      </p:grpSp>
      <p:cxnSp>
        <p:nvCxnSpPr>
          <p:cNvPr id="115" name="Straight Connector 114">
            <a:extLst>
              <a:ext uri="{FF2B5EF4-FFF2-40B4-BE49-F238E27FC236}">
                <a16:creationId xmlns:a16="http://schemas.microsoft.com/office/drawing/2014/main" id="{065F4737-B8FC-44BD-A4F4-DBA60A4651AD}"/>
              </a:ext>
            </a:extLst>
          </p:cNvPr>
          <p:cNvCxnSpPr>
            <a:cxnSpLocks/>
          </p:cNvCxnSpPr>
          <p:nvPr/>
        </p:nvCxnSpPr>
        <p:spPr bwMode="auto">
          <a:xfrm>
            <a:off x="8236366" y="3366152"/>
            <a:ext cx="0" cy="503771"/>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6" name="Straight Connector 115">
            <a:extLst>
              <a:ext uri="{FF2B5EF4-FFF2-40B4-BE49-F238E27FC236}">
                <a16:creationId xmlns:a16="http://schemas.microsoft.com/office/drawing/2014/main" id="{F67136EA-8840-4F93-850F-C973B8469F34}"/>
              </a:ext>
            </a:extLst>
          </p:cNvPr>
          <p:cNvCxnSpPr>
            <a:cxnSpLocks/>
          </p:cNvCxnSpPr>
          <p:nvPr/>
        </p:nvCxnSpPr>
        <p:spPr bwMode="auto">
          <a:xfrm>
            <a:off x="7025493" y="608760"/>
            <a:ext cx="0" cy="333835"/>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7" name="Straight Connector 116">
            <a:extLst>
              <a:ext uri="{FF2B5EF4-FFF2-40B4-BE49-F238E27FC236}">
                <a16:creationId xmlns:a16="http://schemas.microsoft.com/office/drawing/2014/main" id="{843AAE59-410D-4D6D-B9A2-C11A6C7D5187}"/>
              </a:ext>
            </a:extLst>
          </p:cNvPr>
          <p:cNvCxnSpPr>
            <a:cxnSpLocks/>
          </p:cNvCxnSpPr>
          <p:nvPr/>
        </p:nvCxnSpPr>
        <p:spPr bwMode="auto">
          <a:xfrm>
            <a:off x="5867400" y="623002"/>
            <a:ext cx="1137963" cy="7816"/>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Straight Connector 120">
            <a:extLst>
              <a:ext uri="{FF2B5EF4-FFF2-40B4-BE49-F238E27FC236}">
                <a16:creationId xmlns:a16="http://schemas.microsoft.com/office/drawing/2014/main" id="{364ED50F-8114-4999-BCA1-44FFDA3E166C}"/>
              </a:ext>
            </a:extLst>
          </p:cNvPr>
          <p:cNvCxnSpPr>
            <a:cxnSpLocks/>
          </p:cNvCxnSpPr>
          <p:nvPr/>
        </p:nvCxnSpPr>
        <p:spPr bwMode="auto">
          <a:xfrm>
            <a:off x="6227240" y="1245881"/>
            <a:ext cx="21160" cy="915941"/>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a:extLst>
              <a:ext uri="{FF2B5EF4-FFF2-40B4-BE49-F238E27FC236}">
                <a16:creationId xmlns:a16="http://schemas.microsoft.com/office/drawing/2014/main" id="{843AAE59-410D-4D6D-B9A2-C11A6C7D5187}"/>
              </a:ext>
            </a:extLst>
          </p:cNvPr>
          <p:cNvCxnSpPr>
            <a:cxnSpLocks/>
          </p:cNvCxnSpPr>
          <p:nvPr/>
        </p:nvCxnSpPr>
        <p:spPr bwMode="auto">
          <a:xfrm flipV="1">
            <a:off x="6096000" y="2621490"/>
            <a:ext cx="381000" cy="3895"/>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23" name="Group 122">
            <a:extLst>
              <a:ext uri="{FF2B5EF4-FFF2-40B4-BE49-F238E27FC236}">
                <a16:creationId xmlns:a16="http://schemas.microsoft.com/office/drawing/2014/main" id="{265F4BFD-DA65-4D4C-AFB2-9320956260C2}"/>
              </a:ext>
            </a:extLst>
          </p:cNvPr>
          <p:cNvGrpSpPr/>
          <p:nvPr/>
        </p:nvGrpSpPr>
        <p:grpSpPr>
          <a:xfrm>
            <a:off x="381000" y="304800"/>
            <a:ext cx="1690948" cy="637795"/>
            <a:chOff x="1524005" y="951549"/>
            <a:chExt cx="1248295" cy="637795"/>
          </a:xfrm>
          <a:scene3d>
            <a:camera prst="orthographicFront"/>
            <a:lightRig rig="chilly" dir="t"/>
          </a:scene3d>
        </p:grpSpPr>
        <p:sp>
          <p:nvSpPr>
            <p:cNvPr id="124" name="Rectangle 123">
              <a:extLst>
                <a:ext uri="{FF2B5EF4-FFF2-40B4-BE49-F238E27FC236}">
                  <a16:creationId xmlns:a16="http://schemas.microsoft.com/office/drawing/2014/main" id="{79C09704-84F2-4BBE-B62E-5EF83B6434D2}"/>
                </a:ext>
              </a:extLst>
            </p:cNvPr>
            <p:cNvSpPr/>
            <p:nvPr/>
          </p:nvSpPr>
          <p:spPr>
            <a:xfrm>
              <a:off x="1524005" y="965197"/>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5" name="TextBox 124">
              <a:extLst>
                <a:ext uri="{FF2B5EF4-FFF2-40B4-BE49-F238E27FC236}">
                  <a16:creationId xmlns:a16="http://schemas.microsoft.com/office/drawing/2014/main" id="{16D0E2AF-5E88-4724-8115-FDF1219AD400}"/>
                </a:ext>
              </a:extLst>
            </p:cNvPr>
            <p:cNvSpPr txBox="1"/>
            <p:nvPr/>
          </p:nvSpPr>
          <p:spPr>
            <a:xfrm>
              <a:off x="1615948" y="951549"/>
              <a:ext cx="945161" cy="6241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Conference</a:t>
              </a:r>
            </a:p>
          </p:txBody>
        </p:sp>
      </p:grpSp>
      <p:cxnSp>
        <p:nvCxnSpPr>
          <p:cNvPr id="127" name="Straight Connector 126">
            <a:extLst>
              <a:ext uri="{FF2B5EF4-FFF2-40B4-BE49-F238E27FC236}">
                <a16:creationId xmlns:a16="http://schemas.microsoft.com/office/drawing/2014/main" id="{843AAE59-410D-4D6D-B9A2-C11A6C7D5187}"/>
              </a:ext>
            </a:extLst>
          </p:cNvPr>
          <p:cNvCxnSpPr>
            <a:cxnSpLocks/>
          </p:cNvCxnSpPr>
          <p:nvPr/>
        </p:nvCxnSpPr>
        <p:spPr bwMode="auto">
          <a:xfrm>
            <a:off x="2071948" y="465016"/>
            <a:ext cx="1315586"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TextBox 132">
            <a:extLst>
              <a:ext uri="{FF2B5EF4-FFF2-40B4-BE49-F238E27FC236}">
                <a16:creationId xmlns:a16="http://schemas.microsoft.com/office/drawing/2014/main" id="{0466442B-6833-4C8F-916A-528925C76275}"/>
              </a:ext>
            </a:extLst>
          </p:cNvPr>
          <p:cNvSpPr txBox="1"/>
          <p:nvPr/>
        </p:nvSpPr>
        <p:spPr>
          <a:xfrm>
            <a:off x="478002" y="2516113"/>
            <a:ext cx="2332216" cy="471747"/>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Programme Committee</a:t>
            </a:r>
          </a:p>
        </p:txBody>
      </p:sp>
      <p:cxnSp>
        <p:nvCxnSpPr>
          <p:cNvPr id="134" name="Straight Connector 133">
            <a:extLst>
              <a:ext uri="{FF2B5EF4-FFF2-40B4-BE49-F238E27FC236}">
                <a16:creationId xmlns:a16="http://schemas.microsoft.com/office/drawing/2014/main" id="{364ED50F-8114-4999-BCA1-44FFDA3E166C}"/>
              </a:ext>
            </a:extLst>
          </p:cNvPr>
          <p:cNvCxnSpPr>
            <a:cxnSpLocks/>
            <a:stCxn id="125" idx="2"/>
          </p:cNvCxnSpPr>
          <p:nvPr/>
        </p:nvCxnSpPr>
        <p:spPr bwMode="auto">
          <a:xfrm flipH="1">
            <a:off x="1141818" y="928947"/>
            <a:ext cx="3890" cy="1114943"/>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Straight Connector 134">
            <a:extLst>
              <a:ext uri="{FF2B5EF4-FFF2-40B4-BE49-F238E27FC236}">
                <a16:creationId xmlns:a16="http://schemas.microsoft.com/office/drawing/2014/main" id="{065F4737-B8FC-44BD-A4F4-DBA60A4651AD}"/>
              </a:ext>
            </a:extLst>
          </p:cNvPr>
          <p:cNvCxnSpPr>
            <a:cxnSpLocks/>
          </p:cNvCxnSpPr>
          <p:nvPr/>
        </p:nvCxnSpPr>
        <p:spPr bwMode="auto">
          <a:xfrm>
            <a:off x="634635" y="912013"/>
            <a:ext cx="0" cy="1686284"/>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nvGrpSpPr>
          <p:cNvPr id="33" name="Group 32">
            <a:extLst>
              <a:ext uri="{FF2B5EF4-FFF2-40B4-BE49-F238E27FC236}">
                <a16:creationId xmlns:a16="http://schemas.microsoft.com/office/drawing/2014/main" id="{A60E71CC-5397-4F39-AA17-E7DB1EA9F6A9}"/>
              </a:ext>
            </a:extLst>
          </p:cNvPr>
          <p:cNvGrpSpPr/>
          <p:nvPr/>
        </p:nvGrpSpPr>
        <p:grpSpPr>
          <a:xfrm>
            <a:off x="5029200" y="4586543"/>
            <a:ext cx="1283229" cy="624147"/>
            <a:chOff x="3200404" y="3708402"/>
            <a:chExt cx="1248295" cy="624147"/>
          </a:xfrm>
          <a:scene3d>
            <a:camera prst="orthographicFront"/>
            <a:lightRig rig="chilly" dir="t"/>
          </a:scene3d>
        </p:grpSpPr>
        <p:sp>
          <p:nvSpPr>
            <p:cNvPr id="34" name="Rectangle 33">
              <a:extLst>
                <a:ext uri="{FF2B5EF4-FFF2-40B4-BE49-F238E27FC236}">
                  <a16:creationId xmlns:a16="http://schemas.microsoft.com/office/drawing/2014/main" id="{87F0C4EC-E002-4BD9-9649-FE20105FF2E0}"/>
                </a:ext>
              </a:extLst>
            </p:cNvPr>
            <p:cNvSpPr/>
            <p:nvPr/>
          </p:nvSpPr>
          <p:spPr>
            <a:xfrm>
              <a:off x="3200404" y="3708402"/>
              <a:ext cx="1248295" cy="624147"/>
            </a:xfrm>
            <a:prstGeom prst="rect">
              <a:avLst/>
            </a:prstGeom>
            <a:sp3d prstMaterial="translucentPowder">
              <a:bevelT w="127000" h="25400" prst="softRound"/>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5" name="TextBox 34">
              <a:extLst>
                <a:ext uri="{FF2B5EF4-FFF2-40B4-BE49-F238E27FC236}">
                  <a16:creationId xmlns:a16="http://schemas.microsoft.com/office/drawing/2014/main" id="{762D28B5-9811-4BB3-B6C5-1B3F33D7D9EC}"/>
                </a:ext>
              </a:extLst>
            </p:cNvPr>
            <p:cNvSpPr txBox="1"/>
            <p:nvPr/>
          </p:nvSpPr>
          <p:spPr>
            <a:xfrm>
              <a:off x="3200405" y="3708402"/>
              <a:ext cx="1214311" cy="624147"/>
            </a:xfrm>
            <a:prstGeom prst="rect">
              <a:avLst/>
            </a:prstGeom>
            <a:solidFill>
              <a:srgbClr val="00B0F0"/>
            </a:solidFill>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Social Media Data</a:t>
              </a:r>
              <a:endParaRPr lang="en-US" sz="1800" kern="1200" dirty="0">
                <a:latin typeface="Garamond" panose="02020404030301010803" pitchFamily="18" charset="0"/>
              </a:endParaRPr>
            </a:p>
          </p:txBody>
        </p:sp>
      </p:grpSp>
      <p:sp>
        <p:nvSpPr>
          <p:cNvPr id="136" name="TextBox 135">
            <a:extLst>
              <a:ext uri="{FF2B5EF4-FFF2-40B4-BE49-F238E27FC236}">
                <a16:creationId xmlns:a16="http://schemas.microsoft.com/office/drawing/2014/main" id="{90654BAB-94DA-477B-B6F2-B83D614A8674}"/>
              </a:ext>
            </a:extLst>
          </p:cNvPr>
          <p:cNvSpPr txBox="1"/>
          <p:nvPr/>
        </p:nvSpPr>
        <p:spPr>
          <a:xfrm>
            <a:off x="6506985" y="1988697"/>
            <a:ext cx="2484615" cy="297303"/>
          </a:xfrm>
          <a:prstGeom prst="rect">
            <a:avLst/>
          </a:prstGeom>
          <a:solidFill>
            <a:schemeClr val="accent4">
              <a:lumMod val="60000"/>
              <a:lumOff val="40000"/>
            </a:schemeClr>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Technical Support Team</a:t>
            </a:r>
          </a:p>
        </p:txBody>
      </p:sp>
      <p:cxnSp>
        <p:nvCxnSpPr>
          <p:cNvPr id="137" name="Straight Connector 136">
            <a:extLst>
              <a:ext uri="{FF2B5EF4-FFF2-40B4-BE49-F238E27FC236}">
                <a16:creationId xmlns:a16="http://schemas.microsoft.com/office/drawing/2014/main" id="{862A233D-3B0A-4500-B3B0-2A7B1C99566A}"/>
              </a:ext>
            </a:extLst>
          </p:cNvPr>
          <p:cNvCxnSpPr>
            <a:cxnSpLocks/>
          </p:cNvCxnSpPr>
          <p:nvPr/>
        </p:nvCxnSpPr>
        <p:spPr bwMode="auto">
          <a:xfrm flipH="1">
            <a:off x="6282398" y="2147599"/>
            <a:ext cx="270802"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Straight Connector 139">
            <a:extLst>
              <a:ext uri="{FF2B5EF4-FFF2-40B4-BE49-F238E27FC236}">
                <a16:creationId xmlns:a16="http://schemas.microsoft.com/office/drawing/2014/main" id="{7525643B-F282-46CD-8522-A3574BFAA979}"/>
              </a:ext>
            </a:extLst>
          </p:cNvPr>
          <p:cNvCxnSpPr>
            <a:cxnSpLocks/>
          </p:cNvCxnSpPr>
          <p:nvPr/>
        </p:nvCxnSpPr>
        <p:spPr bwMode="auto">
          <a:xfrm>
            <a:off x="6096330" y="1244538"/>
            <a:ext cx="17702" cy="1398465"/>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TextBox 142">
            <a:extLst>
              <a:ext uri="{FF2B5EF4-FFF2-40B4-BE49-F238E27FC236}">
                <a16:creationId xmlns:a16="http://schemas.microsoft.com/office/drawing/2014/main" id="{E142B8FC-F170-4859-AC8E-870465FEA057}"/>
              </a:ext>
            </a:extLst>
          </p:cNvPr>
          <p:cNvSpPr txBox="1"/>
          <p:nvPr/>
        </p:nvSpPr>
        <p:spPr>
          <a:xfrm>
            <a:off x="6477000" y="2445897"/>
            <a:ext cx="2484615" cy="297303"/>
          </a:xfrm>
          <a:prstGeom prst="rect">
            <a:avLst/>
          </a:prstGeom>
          <a:solidFill>
            <a:schemeClr val="accent4">
              <a:lumMod val="60000"/>
              <a:lumOff val="40000"/>
            </a:schemeClr>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kern="1200" dirty="0">
                <a:latin typeface="Garamond" panose="02020404030301010803" pitchFamily="18" charset="0"/>
              </a:rPr>
              <a:t>Legal &amp;Ethics Team</a:t>
            </a:r>
          </a:p>
        </p:txBody>
      </p:sp>
      <p:sp>
        <p:nvSpPr>
          <p:cNvPr id="145" name="TextBox 144">
            <a:extLst>
              <a:ext uri="{FF2B5EF4-FFF2-40B4-BE49-F238E27FC236}">
                <a16:creationId xmlns:a16="http://schemas.microsoft.com/office/drawing/2014/main" id="{7416A2A5-D6F2-40C1-A1BA-7F552EDCCECE}"/>
              </a:ext>
            </a:extLst>
          </p:cNvPr>
          <p:cNvSpPr txBox="1"/>
          <p:nvPr/>
        </p:nvSpPr>
        <p:spPr>
          <a:xfrm>
            <a:off x="478002" y="2605774"/>
            <a:ext cx="2484615" cy="297303"/>
          </a:xfrm>
          <a:prstGeom prst="rect">
            <a:avLst/>
          </a:prstGeom>
          <a:solidFill>
            <a:schemeClr val="accent4">
              <a:lumMod val="60000"/>
              <a:lumOff val="40000"/>
            </a:schemeClr>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Programme Committee</a:t>
            </a:r>
            <a:endParaRPr lang="en-US" sz="1800" kern="1200" dirty="0">
              <a:latin typeface="Garamond" panose="02020404030301010803" pitchFamily="18" charset="0"/>
            </a:endParaRPr>
          </a:p>
        </p:txBody>
      </p:sp>
      <p:sp>
        <p:nvSpPr>
          <p:cNvPr id="148" name="TextBox 147">
            <a:extLst>
              <a:ext uri="{FF2B5EF4-FFF2-40B4-BE49-F238E27FC236}">
                <a16:creationId xmlns:a16="http://schemas.microsoft.com/office/drawing/2014/main" id="{8D347CD2-9A9A-4691-82DF-E7DDBFADB147}"/>
              </a:ext>
            </a:extLst>
          </p:cNvPr>
          <p:cNvSpPr txBox="1"/>
          <p:nvPr/>
        </p:nvSpPr>
        <p:spPr>
          <a:xfrm>
            <a:off x="868185" y="2064897"/>
            <a:ext cx="2484615" cy="297303"/>
          </a:xfrm>
          <a:prstGeom prst="rect">
            <a:avLst/>
          </a:prstGeom>
          <a:solidFill>
            <a:schemeClr val="accent4">
              <a:lumMod val="60000"/>
              <a:lumOff val="40000"/>
            </a:schemeClr>
          </a:solidFill>
          <a:scene3d>
            <a:camera prst="orthographicFront"/>
            <a:lightRig rig="chilly" dir="t"/>
          </a:scene3d>
          <a:sp3d/>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800" dirty="0">
                <a:latin typeface="Garamond" panose="02020404030301010803" pitchFamily="18" charset="0"/>
              </a:rPr>
              <a:t>Organizing Committee</a:t>
            </a:r>
            <a:endParaRPr lang="en-US" sz="1800" kern="1200" dirty="0">
              <a:latin typeface="Garamond" panose="02020404030301010803" pitchFamily="18" charset="0"/>
            </a:endParaRPr>
          </a:p>
        </p:txBody>
      </p:sp>
    </p:spTree>
    <p:extLst>
      <p:ext uri="{BB962C8B-B14F-4D97-AF65-F5344CB8AC3E}">
        <p14:creationId xmlns:p14="http://schemas.microsoft.com/office/powerpoint/2010/main" val="273233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6196B-CF87-449E-8E1C-646B58276DEF}" type="datetime1">
              <a:rPr lang="en-GB" smtClean="0"/>
              <a:t>04/12/2018</a:t>
            </a:fld>
            <a:endParaRPr lang="en-GB"/>
          </a:p>
        </p:txBody>
      </p:sp>
      <p:sp>
        <p:nvSpPr>
          <p:cNvPr id="3" name="Footer Placeholder 2"/>
          <p:cNvSpPr>
            <a:spLocks noGrp="1"/>
          </p:cNvSpPr>
          <p:nvPr>
            <p:ph type="ftr" sz="quarter" idx="11"/>
          </p:nvPr>
        </p:nvSpPr>
        <p:spPr/>
        <p:txBody>
          <a:bodyPr/>
          <a:lstStyle/>
          <a:p>
            <a:r>
              <a:rPr lang="en-GB"/>
              <a:t>United Nations Statistics Division</a:t>
            </a:r>
            <a:endParaRPr lang="en-GB" dirty="0"/>
          </a:p>
        </p:txBody>
      </p:sp>
      <p:sp>
        <p:nvSpPr>
          <p:cNvPr id="4" name="Slide Number Placeholder 3"/>
          <p:cNvSpPr>
            <a:spLocks noGrp="1"/>
          </p:cNvSpPr>
          <p:nvPr>
            <p:ph type="sldNum" sz="quarter" idx="12"/>
          </p:nvPr>
        </p:nvSpPr>
        <p:spPr/>
        <p:txBody>
          <a:bodyPr/>
          <a:lstStyle/>
          <a:p>
            <a:r>
              <a:rPr lang="en-GB"/>
              <a:t>Slide </a:t>
            </a:r>
            <a:fld id="{5F7484D2-8E9F-46D7-97CE-D97268F7C8D0}" type="slidenum">
              <a:rPr lang="en-GB" smtClean="0"/>
              <a:pPr/>
              <a:t>4</a:t>
            </a:fld>
            <a:endParaRPr lang="en-GB"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391" t="9722" r="17187" b="1528"/>
          <a:stretch/>
        </p:blipFill>
        <p:spPr bwMode="auto">
          <a:xfrm>
            <a:off x="24332" y="942925"/>
            <a:ext cx="8220076" cy="608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986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sz="4400" dirty="0"/>
              <a:t>Task Team on Scanner Data</a:t>
            </a:r>
            <a:endParaRPr lang="en-US" dirty="0"/>
          </a:p>
        </p:txBody>
      </p:sp>
      <p:sp>
        <p:nvSpPr>
          <p:cNvPr id="3" name="Content Placeholder 2"/>
          <p:cNvSpPr>
            <a:spLocks noGrp="1"/>
          </p:cNvSpPr>
          <p:nvPr>
            <p:ph idx="1"/>
          </p:nvPr>
        </p:nvSpPr>
        <p:spPr/>
        <p:txBody>
          <a:bodyPr>
            <a:normAutofit/>
          </a:bodyPr>
          <a:lstStyle/>
          <a:p>
            <a:r>
              <a:rPr lang="en-US" sz="2800" dirty="0"/>
              <a:t>Initial focus on the use of scanner data from retailers to aid the calculation of price indices</a:t>
            </a:r>
          </a:p>
          <a:p>
            <a:endParaRPr lang="en-US" sz="2800" dirty="0"/>
          </a:p>
          <a:p>
            <a:r>
              <a:rPr lang="en-US" sz="2800" dirty="0"/>
              <a:t>Time frame: April 2017 – Dec 2018</a:t>
            </a:r>
          </a:p>
        </p:txBody>
      </p:sp>
    </p:spTree>
    <p:extLst>
      <p:ext uri="{BB962C8B-B14F-4D97-AF65-F5344CB8AC3E}">
        <p14:creationId xmlns:p14="http://schemas.microsoft.com/office/powerpoint/2010/main" val="30625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Task team members</a:t>
            </a:r>
          </a:p>
        </p:txBody>
      </p:sp>
      <p:sp>
        <p:nvSpPr>
          <p:cNvPr id="3" name="Content Placeholder 2"/>
          <p:cNvSpPr>
            <a:spLocks noGrp="1"/>
          </p:cNvSpPr>
          <p:nvPr>
            <p:ph idx="1"/>
          </p:nvPr>
        </p:nvSpPr>
        <p:spPr/>
        <p:txBody>
          <a:bodyPr>
            <a:normAutofit/>
          </a:bodyPr>
          <a:lstStyle/>
          <a:p>
            <a:r>
              <a:rPr lang="en-NZ" dirty="0">
                <a:solidFill>
                  <a:schemeClr val="accent5"/>
                </a:solidFill>
              </a:rPr>
              <a:t>Nathalie Brault (chair) and Jonathan Wylie </a:t>
            </a:r>
            <a:r>
              <a:rPr lang="en-NZ" dirty="0"/>
              <a:t>(Canada)</a:t>
            </a:r>
            <a:endParaRPr lang="en-NZ" dirty="0">
              <a:solidFill>
                <a:schemeClr val="accent5"/>
              </a:solidFill>
            </a:endParaRPr>
          </a:p>
          <a:p>
            <a:r>
              <a:rPr lang="en-NZ" dirty="0">
                <a:solidFill>
                  <a:schemeClr val="accent5"/>
                </a:solidFill>
              </a:rPr>
              <a:t>Antonio Chessa</a:t>
            </a:r>
            <a:r>
              <a:rPr lang="en-NZ" dirty="0"/>
              <a:t> (Netherlands)</a:t>
            </a:r>
          </a:p>
          <a:p>
            <a:r>
              <a:rPr lang="en-NZ" dirty="0">
                <a:solidFill>
                  <a:schemeClr val="accent5"/>
                </a:solidFill>
              </a:rPr>
              <a:t>Thomas Hjorth Jacobsen </a:t>
            </a:r>
            <a:r>
              <a:rPr lang="en-NZ" dirty="0"/>
              <a:t>(Denmark)</a:t>
            </a:r>
          </a:p>
          <a:p>
            <a:r>
              <a:rPr lang="en-NZ" dirty="0">
                <a:solidFill>
                  <a:schemeClr val="accent5"/>
                </a:solidFill>
              </a:rPr>
              <a:t>Michael Holt </a:t>
            </a:r>
            <a:r>
              <a:rPr lang="en-NZ" dirty="0"/>
              <a:t>(Australia)</a:t>
            </a:r>
          </a:p>
          <a:p>
            <a:r>
              <a:rPr lang="en-NZ" dirty="0">
                <a:solidFill>
                  <a:schemeClr val="accent5"/>
                </a:solidFill>
              </a:rPr>
              <a:t>Tanya Flower </a:t>
            </a:r>
            <a:r>
              <a:rPr lang="en-NZ" dirty="0"/>
              <a:t>(UK)</a:t>
            </a:r>
          </a:p>
          <a:p>
            <a:r>
              <a:rPr lang="en-NZ" dirty="0">
                <a:solidFill>
                  <a:schemeClr val="accent5"/>
                </a:solidFill>
              </a:rPr>
              <a:t>Donal Lynch, Alan Bentley </a:t>
            </a:r>
            <a:r>
              <a:rPr lang="en-NZ" dirty="0"/>
              <a:t>(New Zealand)</a:t>
            </a:r>
          </a:p>
          <a:p>
            <a:r>
              <a:rPr lang="en-NZ" dirty="0">
                <a:solidFill>
                  <a:schemeClr val="accent5"/>
                </a:solidFill>
              </a:rPr>
              <a:t>Ken van Loon </a:t>
            </a:r>
            <a:r>
              <a:rPr lang="en-NZ" dirty="0"/>
              <a:t>(Belgium)</a:t>
            </a:r>
          </a:p>
          <a:p>
            <a:r>
              <a:rPr lang="en-NZ" dirty="0">
                <a:solidFill>
                  <a:schemeClr val="accent5"/>
                </a:solidFill>
              </a:rPr>
              <a:t>Michael Smedes </a:t>
            </a:r>
            <a:r>
              <a:rPr lang="en-NZ" dirty="0"/>
              <a:t>(UN)</a:t>
            </a:r>
          </a:p>
          <a:p>
            <a:endParaRPr lang="en-NZ" dirty="0"/>
          </a:p>
          <a:p>
            <a:endParaRPr lang="en-NZ" dirty="0"/>
          </a:p>
          <a:p>
            <a:endParaRPr lang="en-NZ" dirty="0"/>
          </a:p>
          <a:p>
            <a:endParaRPr lang="en-NZ" dirty="0"/>
          </a:p>
          <a:p>
            <a:endParaRPr lang="en-NZ" dirty="0"/>
          </a:p>
        </p:txBody>
      </p:sp>
    </p:spTree>
    <p:extLst>
      <p:ext uri="{BB962C8B-B14F-4D97-AF65-F5344CB8AC3E}">
        <p14:creationId xmlns:p14="http://schemas.microsoft.com/office/powerpoint/2010/main" val="386574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Team on Scanner Data</a:t>
            </a:r>
          </a:p>
        </p:txBody>
      </p:sp>
      <p:sp>
        <p:nvSpPr>
          <p:cNvPr id="3" name="Content Placeholder 2"/>
          <p:cNvSpPr>
            <a:spLocks noGrp="1"/>
          </p:cNvSpPr>
          <p:nvPr>
            <p:ph idx="1"/>
          </p:nvPr>
        </p:nvSpPr>
        <p:spPr/>
        <p:txBody>
          <a:bodyPr>
            <a:normAutofit fontScale="92500" lnSpcReduction="10000"/>
          </a:bodyPr>
          <a:lstStyle/>
          <a:p>
            <a:pPr marL="365125" indent="-365125"/>
            <a:r>
              <a:rPr lang="en-US" sz="3000" dirty="0"/>
              <a:t>Aim: Increase the effective use of scanner data in official statistics…</a:t>
            </a:r>
          </a:p>
          <a:p>
            <a:pPr marL="914400" lvl="1" indent="-514350">
              <a:buFont typeface="+mj-lt"/>
              <a:buAutoNum type="arabicPeriod"/>
            </a:pPr>
            <a:r>
              <a:rPr lang="en-US" sz="2100" dirty="0"/>
              <a:t>..through lowering the barriers of entry for countries by providing a library of methods, guidance and training</a:t>
            </a:r>
          </a:p>
          <a:p>
            <a:pPr marL="914400" lvl="1" indent="-514350">
              <a:buFont typeface="+mj-lt"/>
              <a:buAutoNum type="arabicPeriod"/>
            </a:pPr>
            <a:r>
              <a:rPr lang="en-US" sz="2100" dirty="0"/>
              <a:t>..via the sharing of experience, practice and learning between countries on the use of scanner data</a:t>
            </a:r>
          </a:p>
          <a:p>
            <a:pPr marL="914400" lvl="1" indent="-514350">
              <a:buFont typeface="+mj-lt"/>
              <a:buAutoNum type="arabicPeriod"/>
            </a:pPr>
            <a:r>
              <a:rPr lang="en-US" sz="2100" dirty="0"/>
              <a:t>..and through supporting Public-Private </a:t>
            </a:r>
            <a:r>
              <a:rPr lang="en-US" sz="2100" dirty="0" err="1"/>
              <a:t>collobaration</a:t>
            </a:r>
            <a:r>
              <a:rPr lang="en-US" sz="2100" dirty="0"/>
              <a:t> in the acquisition and use of scanner data</a:t>
            </a:r>
          </a:p>
          <a:p>
            <a:pPr marL="365125" indent="-365125"/>
            <a:endParaRPr lang="en-US" dirty="0"/>
          </a:p>
        </p:txBody>
      </p:sp>
    </p:spTree>
    <p:extLst>
      <p:ext uri="{BB962C8B-B14F-4D97-AF65-F5344CB8AC3E}">
        <p14:creationId xmlns:p14="http://schemas.microsoft.com/office/powerpoint/2010/main" val="397629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Team on Scanner Data</a:t>
            </a:r>
          </a:p>
        </p:txBody>
      </p:sp>
      <p:sp>
        <p:nvSpPr>
          <p:cNvPr id="3" name="Content Placeholder 2"/>
          <p:cNvSpPr>
            <a:spLocks noGrp="1"/>
          </p:cNvSpPr>
          <p:nvPr>
            <p:ph idx="1"/>
          </p:nvPr>
        </p:nvSpPr>
        <p:spPr/>
        <p:txBody>
          <a:bodyPr>
            <a:normAutofit/>
          </a:bodyPr>
          <a:lstStyle/>
          <a:p>
            <a:pPr marL="365125" indent="-365125"/>
            <a:r>
              <a:rPr lang="en-NZ" sz="2800" dirty="0"/>
              <a:t>Deliverables:</a:t>
            </a:r>
          </a:p>
          <a:p>
            <a:pPr marL="880110" lvl="1" indent="-514350">
              <a:buFont typeface="+mj-lt"/>
              <a:buAutoNum type="arabicPeriod"/>
            </a:pPr>
            <a:r>
              <a:rPr lang="en-US" sz="1900" dirty="0"/>
              <a:t>Delivery of a tool hosted on the UN Global Platform for analysis, monitoring and index estimation using historic scanner data from Nielsen </a:t>
            </a:r>
          </a:p>
          <a:p>
            <a:pPr marL="880110" lvl="1" indent="-514350">
              <a:buFont typeface="+mj-lt"/>
              <a:buAutoNum type="arabicPeriod"/>
            </a:pPr>
            <a:r>
              <a:rPr lang="en-US" sz="1900" dirty="0"/>
              <a:t>Accompanying training and instructional material on the use of the tool</a:t>
            </a:r>
          </a:p>
          <a:p>
            <a:pPr marL="880110" lvl="1" indent="-514350">
              <a:buFont typeface="+mj-lt"/>
              <a:buAutoNum type="arabicPeriod"/>
            </a:pPr>
            <a:r>
              <a:rPr lang="en-US" sz="1900" dirty="0"/>
              <a:t>Accompanying methodological guidance material </a:t>
            </a:r>
            <a:r>
              <a:rPr lang="en-US" sz="1900" dirty="0" err="1"/>
              <a:t>summarising</a:t>
            </a:r>
            <a:r>
              <a:rPr lang="en-US" sz="1900" dirty="0"/>
              <a:t> and referencing to literature, recommendations and cataloging good practice</a:t>
            </a:r>
          </a:p>
          <a:p>
            <a:pPr marL="365125" indent="-365125"/>
            <a:endParaRPr lang="en-US" dirty="0"/>
          </a:p>
        </p:txBody>
      </p:sp>
    </p:spTree>
    <p:extLst>
      <p:ext uri="{BB962C8B-B14F-4D97-AF65-F5344CB8AC3E}">
        <p14:creationId xmlns:p14="http://schemas.microsoft.com/office/powerpoint/2010/main" val="209345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DDE2-8ABC-4334-A488-D6308DCFDC8A}"/>
              </a:ext>
            </a:extLst>
          </p:cNvPr>
          <p:cNvSpPr>
            <a:spLocks noGrp="1"/>
          </p:cNvSpPr>
          <p:nvPr>
            <p:ph type="title"/>
          </p:nvPr>
        </p:nvSpPr>
        <p:spPr/>
        <p:txBody>
          <a:bodyPr/>
          <a:lstStyle/>
          <a:p>
            <a:r>
              <a:rPr lang="en-GB" dirty="0"/>
              <a:t>UN Global Platform</a:t>
            </a:r>
          </a:p>
        </p:txBody>
      </p:sp>
      <p:sp>
        <p:nvSpPr>
          <p:cNvPr id="3" name="Content Placeholder 2">
            <a:extLst>
              <a:ext uri="{FF2B5EF4-FFF2-40B4-BE49-F238E27FC236}">
                <a16:creationId xmlns:a16="http://schemas.microsoft.com/office/drawing/2014/main" id="{FC25FB36-6DDF-4B72-B246-562D98E623A3}"/>
              </a:ext>
            </a:extLst>
          </p:cNvPr>
          <p:cNvSpPr>
            <a:spLocks noGrp="1"/>
          </p:cNvSpPr>
          <p:nvPr>
            <p:ph idx="1"/>
          </p:nvPr>
        </p:nvSpPr>
        <p:spPr/>
        <p:txBody>
          <a:bodyPr>
            <a:normAutofit/>
          </a:bodyPr>
          <a:lstStyle/>
          <a:p>
            <a:r>
              <a:rPr lang="en-GB" sz="2800" dirty="0"/>
              <a:t>The aim of this tool is to allow NSIs access to tested index method code, and to practise using the different methodologies on some training data </a:t>
            </a:r>
          </a:p>
        </p:txBody>
      </p:sp>
    </p:spTree>
    <p:extLst>
      <p:ext uri="{BB962C8B-B14F-4D97-AF65-F5344CB8AC3E}">
        <p14:creationId xmlns:p14="http://schemas.microsoft.com/office/powerpoint/2010/main" val="3539433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WhiteCreativePaal">
  <a:themeElements>
    <a:clrScheme name="WhiteCreativePaal 11">
      <a:dk1>
        <a:srgbClr val="000000"/>
      </a:dk1>
      <a:lt1>
        <a:srgbClr val="FFFFFF"/>
      </a:lt1>
      <a:dk2>
        <a:srgbClr val="000000"/>
      </a:dk2>
      <a:lt2>
        <a:srgbClr val="808080"/>
      </a:lt2>
      <a:accent1>
        <a:srgbClr val="0099FF"/>
      </a:accent1>
      <a:accent2>
        <a:srgbClr val="A2AD00"/>
      </a:accent2>
      <a:accent3>
        <a:srgbClr val="FFFFFF"/>
      </a:accent3>
      <a:accent4>
        <a:srgbClr val="000000"/>
      </a:accent4>
      <a:accent5>
        <a:srgbClr val="AACAFF"/>
      </a:accent5>
      <a:accent6>
        <a:srgbClr val="929C00"/>
      </a:accent6>
      <a:hlink>
        <a:srgbClr val="DDD3AF"/>
      </a:hlink>
      <a:folHlink>
        <a:srgbClr val="825C26"/>
      </a:folHlink>
    </a:clrScheme>
    <a:fontScheme name="WhiteCreativePa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CreativePaa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CreativePa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CreativePaa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CreativePa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CreativePa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CreativePa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CreativePaal 8">
        <a:dk1>
          <a:srgbClr val="000000"/>
        </a:dk1>
        <a:lt1>
          <a:srgbClr val="FFFFFF"/>
        </a:lt1>
        <a:dk2>
          <a:srgbClr val="000000"/>
        </a:dk2>
        <a:lt2>
          <a:srgbClr val="808080"/>
        </a:lt2>
        <a:accent1>
          <a:srgbClr val="E0D4BB"/>
        </a:accent1>
        <a:accent2>
          <a:srgbClr val="3333CC"/>
        </a:accent2>
        <a:accent3>
          <a:srgbClr val="FFFFFF"/>
        </a:accent3>
        <a:accent4>
          <a:srgbClr val="000000"/>
        </a:accent4>
        <a:accent5>
          <a:srgbClr val="EDE6D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9">
        <a:dk1>
          <a:srgbClr val="000000"/>
        </a:dk1>
        <a:lt1>
          <a:srgbClr val="FFFFFF"/>
        </a:lt1>
        <a:dk2>
          <a:srgbClr val="000000"/>
        </a:dk2>
        <a:lt2>
          <a:srgbClr val="808080"/>
        </a:lt2>
        <a:accent1>
          <a:srgbClr val="0099FF"/>
        </a:accent1>
        <a:accent2>
          <a:srgbClr val="3333CC"/>
        </a:accent2>
        <a:accent3>
          <a:srgbClr val="FFFFFF"/>
        </a:accent3>
        <a:accent4>
          <a:srgbClr val="000000"/>
        </a:accent4>
        <a:accent5>
          <a:srgbClr val="AACA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10">
        <a:dk1>
          <a:srgbClr val="000000"/>
        </a:dk1>
        <a:lt1>
          <a:srgbClr val="FFFFFF"/>
        </a:lt1>
        <a:dk2>
          <a:srgbClr val="000000"/>
        </a:dk2>
        <a:lt2>
          <a:srgbClr val="808080"/>
        </a:lt2>
        <a:accent1>
          <a:srgbClr val="0099FF"/>
        </a:accent1>
        <a:accent2>
          <a:srgbClr val="A2AD00"/>
        </a:accent2>
        <a:accent3>
          <a:srgbClr val="FFFFFF"/>
        </a:accent3>
        <a:accent4>
          <a:srgbClr val="000000"/>
        </a:accent4>
        <a:accent5>
          <a:srgbClr val="AACAFF"/>
        </a:accent5>
        <a:accent6>
          <a:srgbClr val="929C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11">
        <a:dk1>
          <a:srgbClr val="000000"/>
        </a:dk1>
        <a:lt1>
          <a:srgbClr val="FFFFFF"/>
        </a:lt1>
        <a:dk2>
          <a:srgbClr val="000000"/>
        </a:dk2>
        <a:lt2>
          <a:srgbClr val="808080"/>
        </a:lt2>
        <a:accent1>
          <a:srgbClr val="0099FF"/>
        </a:accent1>
        <a:accent2>
          <a:srgbClr val="A2AD00"/>
        </a:accent2>
        <a:accent3>
          <a:srgbClr val="FFFFFF"/>
        </a:accent3>
        <a:accent4>
          <a:srgbClr val="000000"/>
        </a:accent4>
        <a:accent5>
          <a:srgbClr val="AACAFF"/>
        </a:accent5>
        <a:accent6>
          <a:srgbClr val="929C00"/>
        </a:accent6>
        <a:hlink>
          <a:srgbClr val="DDD3AF"/>
        </a:hlink>
        <a:folHlink>
          <a:srgbClr val="825C26"/>
        </a:folHlink>
      </a:clrScheme>
      <a:clrMap bg1="lt1" tx1="dk1" bg2="lt2" tx2="dk2" accent1="accent1" accent2="accent2" accent3="accent3" accent4="accent4" accent5="accent5" accent6="accent6" hlink="hlink" folHlink="folHlink"/>
    </a:extraClrScheme>
    <a:extraClrScheme>
      <a:clrScheme name="WhiteCreativePaal 12">
        <a:dk1>
          <a:srgbClr val="000000"/>
        </a:dk1>
        <a:lt1>
          <a:srgbClr val="FFFFFF"/>
        </a:lt1>
        <a:dk2>
          <a:srgbClr val="FFFFFF"/>
        </a:dk2>
        <a:lt2>
          <a:srgbClr val="0099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4_WhiteCreativePaal">
  <a:themeElements>
    <a:clrScheme name="WhiteCreativePaal 11">
      <a:dk1>
        <a:srgbClr val="000000"/>
      </a:dk1>
      <a:lt1>
        <a:srgbClr val="FFFFFF"/>
      </a:lt1>
      <a:dk2>
        <a:srgbClr val="000000"/>
      </a:dk2>
      <a:lt2>
        <a:srgbClr val="808080"/>
      </a:lt2>
      <a:accent1>
        <a:srgbClr val="0099FF"/>
      </a:accent1>
      <a:accent2>
        <a:srgbClr val="A2AD00"/>
      </a:accent2>
      <a:accent3>
        <a:srgbClr val="FFFFFF"/>
      </a:accent3>
      <a:accent4>
        <a:srgbClr val="000000"/>
      </a:accent4>
      <a:accent5>
        <a:srgbClr val="AACAFF"/>
      </a:accent5>
      <a:accent6>
        <a:srgbClr val="929C00"/>
      </a:accent6>
      <a:hlink>
        <a:srgbClr val="DDD3AF"/>
      </a:hlink>
      <a:folHlink>
        <a:srgbClr val="825C26"/>
      </a:folHlink>
    </a:clrScheme>
    <a:fontScheme name="WhiteCreativePa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hiteCreativePaa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CreativePa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CreativePaa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CreativePa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CreativePa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CreativePa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CreativePaal 8">
        <a:dk1>
          <a:srgbClr val="000000"/>
        </a:dk1>
        <a:lt1>
          <a:srgbClr val="FFFFFF"/>
        </a:lt1>
        <a:dk2>
          <a:srgbClr val="000000"/>
        </a:dk2>
        <a:lt2>
          <a:srgbClr val="808080"/>
        </a:lt2>
        <a:accent1>
          <a:srgbClr val="E0D4BB"/>
        </a:accent1>
        <a:accent2>
          <a:srgbClr val="3333CC"/>
        </a:accent2>
        <a:accent3>
          <a:srgbClr val="FFFFFF"/>
        </a:accent3>
        <a:accent4>
          <a:srgbClr val="000000"/>
        </a:accent4>
        <a:accent5>
          <a:srgbClr val="EDE6D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9">
        <a:dk1>
          <a:srgbClr val="000000"/>
        </a:dk1>
        <a:lt1>
          <a:srgbClr val="FFFFFF"/>
        </a:lt1>
        <a:dk2>
          <a:srgbClr val="000000"/>
        </a:dk2>
        <a:lt2>
          <a:srgbClr val="808080"/>
        </a:lt2>
        <a:accent1>
          <a:srgbClr val="0099FF"/>
        </a:accent1>
        <a:accent2>
          <a:srgbClr val="3333CC"/>
        </a:accent2>
        <a:accent3>
          <a:srgbClr val="FFFFFF"/>
        </a:accent3>
        <a:accent4>
          <a:srgbClr val="000000"/>
        </a:accent4>
        <a:accent5>
          <a:srgbClr val="AACA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10">
        <a:dk1>
          <a:srgbClr val="000000"/>
        </a:dk1>
        <a:lt1>
          <a:srgbClr val="FFFFFF"/>
        </a:lt1>
        <a:dk2>
          <a:srgbClr val="000000"/>
        </a:dk2>
        <a:lt2>
          <a:srgbClr val="808080"/>
        </a:lt2>
        <a:accent1>
          <a:srgbClr val="0099FF"/>
        </a:accent1>
        <a:accent2>
          <a:srgbClr val="A2AD00"/>
        </a:accent2>
        <a:accent3>
          <a:srgbClr val="FFFFFF"/>
        </a:accent3>
        <a:accent4>
          <a:srgbClr val="000000"/>
        </a:accent4>
        <a:accent5>
          <a:srgbClr val="AACAFF"/>
        </a:accent5>
        <a:accent6>
          <a:srgbClr val="929C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CreativePaal 11">
        <a:dk1>
          <a:srgbClr val="000000"/>
        </a:dk1>
        <a:lt1>
          <a:srgbClr val="FFFFFF"/>
        </a:lt1>
        <a:dk2>
          <a:srgbClr val="000000"/>
        </a:dk2>
        <a:lt2>
          <a:srgbClr val="808080"/>
        </a:lt2>
        <a:accent1>
          <a:srgbClr val="0099FF"/>
        </a:accent1>
        <a:accent2>
          <a:srgbClr val="A2AD00"/>
        </a:accent2>
        <a:accent3>
          <a:srgbClr val="FFFFFF"/>
        </a:accent3>
        <a:accent4>
          <a:srgbClr val="000000"/>
        </a:accent4>
        <a:accent5>
          <a:srgbClr val="AACAFF"/>
        </a:accent5>
        <a:accent6>
          <a:srgbClr val="929C00"/>
        </a:accent6>
        <a:hlink>
          <a:srgbClr val="DDD3AF"/>
        </a:hlink>
        <a:folHlink>
          <a:srgbClr val="825C26"/>
        </a:folHlink>
      </a:clrScheme>
      <a:clrMap bg1="lt1" tx1="dk1" bg2="lt2" tx2="dk2" accent1="accent1" accent2="accent2" accent3="accent3" accent4="accent4" accent5="accent5" accent6="accent6" hlink="hlink" folHlink="folHlink"/>
    </a:extraClrScheme>
    <a:extraClrScheme>
      <a:clrScheme name="WhiteCreativePaal 12">
        <a:dk1>
          <a:srgbClr val="000000"/>
        </a:dk1>
        <a:lt1>
          <a:srgbClr val="FFFFFF"/>
        </a:lt1>
        <a:dk2>
          <a:srgbClr val="FFFFFF"/>
        </a:dk2>
        <a:lt2>
          <a:srgbClr val="0099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1664</TotalTime>
  <Words>597</Words>
  <Application>Microsoft Office PowerPoint</Application>
  <PresentationFormat>On-screen Show (4:3)</PresentationFormat>
  <Paragraphs>88</Paragraphs>
  <Slides>13</Slides>
  <Notes>4</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13</vt:i4>
      </vt:variant>
    </vt:vector>
  </HeadingPairs>
  <TitlesOfParts>
    <vt:vector size="26" baseType="lpstr">
      <vt:lpstr>Arial</vt:lpstr>
      <vt:lpstr>Calibri</vt:lpstr>
      <vt:lpstr>Cambria</vt:lpstr>
      <vt:lpstr>Courier New</vt:lpstr>
      <vt:lpstr>Garamond</vt:lpstr>
      <vt:lpstr>Trebuchet MS</vt:lpstr>
      <vt:lpstr>Verdana</vt:lpstr>
      <vt:lpstr>Wingdings 3</vt:lpstr>
      <vt:lpstr>Office Theme</vt:lpstr>
      <vt:lpstr>Custom Design</vt:lpstr>
      <vt:lpstr>7_WhiteCreativePaal</vt:lpstr>
      <vt:lpstr>14_WhiteCreativePaal</vt:lpstr>
      <vt:lpstr>Facet</vt:lpstr>
      <vt:lpstr>UN Global Working Group on Big Data for Official Statistics </vt:lpstr>
      <vt:lpstr>PowerPoint Presentation</vt:lpstr>
      <vt:lpstr>PowerPoint Presentation</vt:lpstr>
      <vt:lpstr>PowerPoint Presentation</vt:lpstr>
      <vt:lpstr>Task Team on Scanner Data</vt:lpstr>
      <vt:lpstr>Task team members</vt:lpstr>
      <vt:lpstr>Task Team on Scanner Data</vt:lpstr>
      <vt:lpstr>Task Team on Scanner Data</vt:lpstr>
      <vt:lpstr>UN Global Platform</vt:lpstr>
      <vt:lpstr>Nielsen data</vt:lpstr>
      <vt:lpstr>Monitoring the data</vt:lpstr>
      <vt:lpstr>Price indices - milk</vt:lpstr>
      <vt:lpstr>Lessons learnt so far –  Nielsen</vt:lpstr>
    </vt:vector>
  </TitlesOfParts>
  <Company>European Central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Nymand-Andersen, Per</dc:creator>
  <cp:lastModifiedBy>Phyo Ba Kyu</cp:lastModifiedBy>
  <cp:revision>166</cp:revision>
  <cp:lastPrinted>2015-08-26T21:35:47Z</cp:lastPrinted>
  <dcterms:created xsi:type="dcterms:W3CDTF">2015-06-09T13:29:09Z</dcterms:created>
  <dcterms:modified xsi:type="dcterms:W3CDTF">2018-12-04T19:45:05Z</dcterms:modified>
</cp:coreProperties>
</file>