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81" r:id="rId3"/>
    <p:sldId id="282" r:id="rId4"/>
    <p:sldId id="283" r:id="rId5"/>
    <p:sldId id="285" r:id="rId6"/>
    <p:sldId id="284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665A5-254D-4F39-B780-6EFA9A8ED25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C5C84-7765-48F7-B3F6-2987B2C7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1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845841"/>
            <a:ext cx="6840760" cy="1823576"/>
          </a:xfrm>
        </p:spPr>
        <p:txBody>
          <a:bodyPr/>
          <a:lstStyle/>
          <a:p>
            <a:r>
              <a:rPr lang="en-GB" sz="3200" b="1" dirty="0"/>
              <a:t>A </a:t>
            </a:r>
            <a:r>
              <a:rPr lang="en-GB" sz="3200" b="1" dirty="0" smtClean="0"/>
              <a:t>future Strategy for compiling satellite accounts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6300000" cy="2144177"/>
          </a:xfrm>
        </p:spPr>
        <p:txBody>
          <a:bodyPr/>
          <a:lstStyle/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Meeting of the Advisory Expert Group on National Accounts</a:t>
            </a:r>
          </a:p>
          <a:p>
            <a:r>
              <a:rPr lang="en-GB" dirty="0" smtClean="0"/>
              <a:t>New York, December 5 – 7, 2017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Peter van de Ven</a:t>
            </a:r>
          </a:p>
          <a:p>
            <a:r>
              <a:rPr lang="en-GB" dirty="0" smtClean="0"/>
              <a:t>Head of National Accounts </a:t>
            </a:r>
          </a:p>
          <a:p>
            <a:r>
              <a:rPr lang="en-GB" dirty="0" smtClean="0"/>
              <a:t>OECD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2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Proliferation of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demand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for satellite accounts, especially thematic or functional satellite accounts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Also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increasing pressure 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to compile satellite accounts which address major conceptual issues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It’s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impossible for national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accounts community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to meet these demands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, also taking into account requests for additional breakdowns and details in the central framework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Choices need to be made!</a:t>
            </a:r>
            <a:endParaRPr lang="en-GB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What’s the problem?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5112568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Setting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clear priorities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for compiling satellite accounts</a:t>
            </a:r>
          </a:p>
          <a:p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Elevating the status 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of these satellite accounts, which “are considered to be an integral part of the System of National Accounts’ family”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Promoting the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regular compilation 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of these satellite accounts, for which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national accountants take the lead</a:t>
            </a:r>
          </a:p>
          <a:p>
            <a:endParaRPr lang="en-GB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Leave other (functional) satellite accounts to the relevant area specialists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Providing more detailed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guidance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on the compilation of satellite accounts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Provide assistance and/or metadata on the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differences between source data and national accounts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’ results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endParaRPr lang="en-GB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Possible way forward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52292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Addressing major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conceptual issues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(production and asset boundary, definition of income, etc.)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Addressing issues related to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sustainability and well-being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Addressing (perceived) major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measurement issues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Availability of guidance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endParaRPr lang="en-GB" sz="20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Possible c</a:t>
            </a:r>
            <a:r>
              <a:rPr lang="en-GB" sz="3600" b="1" dirty="0" smtClean="0">
                <a:solidFill>
                  <a:schemeClr val="tx2"/>
                </a:solidFill>
              </a:rPr>
              <a:t>riteria for “core” satellite accounts?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52292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Unpaid household activities and volunteer work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Education, training and human capital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SEEA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Health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Globalisation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Digital economy</a:t>
            </a:r>
          </a:p>
          <a:p>
            <a:endParaRPr lang="en-GB" sz="20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Potential “core” satellite accounts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Opinion on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future strategy for compiling satellite accounts</a:t>
            </a:r>
            <a:endParaRPr lang="en-GB" sz="2800" b="1" dirty="0">
              <a:solidFill>
                <a:schemeClr val="tx2"/>
              </a:solidFill>
              <a:latin typeface="+mj-lt"/>
            </a:endParaRP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Comments and suggestions in relation to criteria for selecting “core” satellite accounts</a:t>
            </a:r>
            <a:endParaRPr lang="en-GB" sz="28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Comments and suggestions in relation to the proposed satellite accounts</a:t>
            </a:r>
            <a:endParaRPr lang="en-GB" sz="28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Items for discussion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en-GB" sz="3600" b="1" dirty="0" smtClean="0">
                <a:solidFill>
                  <a:schemeClr val="tx2"/>
                </a:solidFill>
                <a:latin typeface="+mj-lt"/>
              </a:rPr>
              <a:t>Thank you for your attention!</a:t>
            </a:r>
          </a:p>
          <a:p>
            <a:pPr marL="0" indent="0" algn="ctr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25" y="3789040"/>
            <a:ext cx="216024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6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1571</TotalTime>
  <Words>290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OECD_English_white</vt:lpstr>
      <vt:lpstr>A future Strategy for compiling satellite accounts</vt:lpstr>
      <vt:lpstr>What’s the problem?</vt:lpstr>
      <vt:lpstr>Possible way forward</vt:lpstr>
      <vt:lpstr>Possible criteria for “core” satellite accounts?</vt:lpstr>
      <vt:lpstr>Potential “core” satellite accounts</vt:lpstr>
      <vt:lpstr>Items for discussion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measurement at the oecd – An Overview</dc:title>
  <dc:creator>SCHREYER Paul</dc:creator>
  <cp:lastModifiedBy>VAN DE VEN Peter</cp:lastModifiedBy>
  <cp:revision>119</cp:revision>
  <dcterms:created xsi:type="dcterms:W3CDTF">2015-12-07T15:20:08Z</dcterms:created>
  <dcterms:modified xsi:type="dcterms:W3CDTF">2017-11-29T18:12:41Z</dcterms:modified>
</cp:coreProperties>
</file>