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0"/>
  </p:notesMasterIdLst>
  <p:handoutMasterIdLst>
    <p:handoutMasterId r:id="rId21"/>
  </p:handoutMasterIdLst>
  <p:sldIdLst>
    <p:sldId id="256" r:id="rId2"/>
    <p:sldId id="258" r:id="rId3"/>
    <p:sldId id="284" r:id="rId4"/>
    <p:sldId id="285" r:id="rId5"/>
    <p:sldId id="286" r:id="rId6"/>
    <p:sldId id="287" r:id="rId7"/>
    <p:sldId id="270" r:id="rId8"/>
    <p:sldId id="275" r:id="rId9"/>
    <p:sldId id="289" r:id="rId10"/>
    <p:sldId id="288" r:id="rId11"/>
    <p:sldId id="278" r:id="rId12"/>
    <p:sldId id="272" r:id="rId13"/>
    <p:sldId id="290" r:id="rId14"/>
    <p:sldId id="269" r:id="rId15"/>
    <p:sldId id="292" r:id="rId16"/>
    <p:sldId id="293" r:id="rId17"/>
    <p:sldId id="294" r:id="rId18"/>
    <p:sldId id="295" r:id="rId19"/>
  </p:sldIdLst>
  <p:sldSz cx="9144000" cy="6858000" type="screen4x3"/>
  <p:notesSz cx="7010400" cy="9296400"/>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5pPr>
    <a:lvl6pPr marL="2286000" algn="l" defTabSz="914400" rtl="0" eaLnBrk="1" latinLnBrk="0" hangingPunct="1">
      <a:defRPr sz="3600" kern="1200">
        <a:solidFill>
          <a:schemeClr val="tx1"/>
        </a:solidFill>
        <a:latin typeface="Arial" panose="020B0604020202020204" pitchFamily="34" charset="0"/>
        <a:ea typeface="+mn-ea"/>
        <a:cs typeface="+mn-cs"/>
      </a:defRPr>
    </a:lvl6pPr>
    <a:lvl7pPr marL="2743200" algn="l" defTabSz="914400" rtl="0" eaLnBrk="1" latinLnBrk="0" hangingPunct="1">
      <a:defRPr sz="3600" kern="1200">
        <a:solidFill>
          <a:schemeClr val="tx1"/>
        </a:solidFill>
        <a:latin typeface="Arial" panose="020B0604020202020204" pitchFamily="34" charset="0"/>
        <a:ea typeface="+mn-ea"/>
        <a:cs typeface="+mn-cs"/>
      </a:defRPr>
    </a:lvl7pPr>
    <a:lvl8pPr marL="3200400" algn="l" defTabSz="914400" rtl="0" eaLnBrk="1" latinLnBrk="0" hangingPunct="1">
      <a:defRPr sz="3600" kern="1200">
        <a:solidFill>
          <a:schemeClr val="tx1"/>
        </a:solidFill>
        <a:latin typeface="Arial" panose="020B0604020202020204" pitchFamily="34" charset="0"/>
        <a:ea typeface="+mn-ea"/>
        <a:cs typeface="+mn-cs"/>
      </a:defRPr>
    </a:lvl8pPr>
    <a:lvl9pPr marL="3657600" algn="l" defTabSz="914400" rtl="0" eaLnBrk="1" latinLnBrk="0" hangingPunct="1">
      <a:defRPr sz="3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E3210"/>
    <a:srgbClr val="0099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67" d="100"/>
          <a:sy n="67" d="100"/>
        </p:scale>
        <p:origin x="43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67A29E76-5DBA-4838-80B8-4D5F0D41037D}"/>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133123" name="Rectangle 3">
            <a:extLst>
              <a:ext uri="{FF2B5EF4-FFF2-40B4-BE49-F238E27FC236}">
                <a16:creationId xmlns:a16="http://schemas.microsoft.com/office/drawing/2014/main" id="{301BA848-3094-458B-8F6E-F568707390D6}"/>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133124" name="Rectangle 4">
            <a:extLst>
              <a:ext uri="{FF2B5EF4-FFF2-40B4-BE49-F238E27FC236}">
                <a16:creationId xmlns:a16="http://schemas.microsoft.com/office/drawing/2014/main" id="{1A46C236-DFC0-4947-A25C-5639A95F95B7}"/>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133125" name="Rectangle 5">
            <a:extLst>
              <a:ext uri="{FF2B5EF4-FFF2-40B4-BE49-F238E27FC236}">
                <a16:creationId xmlns:a16="http://schemas.microsoft.com/office/drawing/2014/main" id="{5B47831E-6F38-4FD3-ABD0-4B990C8419D5}"/>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A94407E0-1D4B-4DCC-A84A-9AB13FE59A5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DF1425F4-2A7C-457A-ACE3-808583329848}"/>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0659" name="Rectangle 3">
            <a:extLst>
              <a:ext uri="{FF2B5EF4-FFF2-40B4-BE49-F238E27FC236}">
                <a16:creationId xmlns:a16="http://schemas.microsoft.com/office/drawing/2014/main" id="{3595AE18-928C-4D4B-A03F-0860422CB61C}"/>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B2437949-CA22-46D4-A572-4C8C0240EBFE}"/>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Rectangle 5">
            <a:extLst>
              <a:ext uri="{FF2B5EF4-FFF2-40B4-BE49-F238E27FC236}">
                <a16:creationId xmlns:a16="http://schemas.microsoft.com/office/drawing/2014/main" id="{64388767-E4FB-4368-AB42-E2FFCE99A56F}"/>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0662" name="Rectangle 6">
            <a:extLst>
              <a:ext uri="{FF2B5EF4-FFF2-40B4-BE49-F238E27FC236}">
                <a16:creationId xmlns:a16="http://schemas.microsoft.com/office/drawing/2014/main" id="{70EEBA7C-9F5D-4506-8BA6-6B298D587319}"/>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0663" name="Rectangle 7">
            <a:extLst>
              <a:ext uri="{FF2B5EF4-FFF2-40B4-BE49-F238E27FC236}">
                <a16:creationId xmlns:a16="http://schemas.microsoft.com/office/drawing/2014/main" id="{CBEEB04E-2C8E-40B5-8714-3CD08435D413}"/>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4C281FC4-08F8-4469-94CE-A4DE4BF1423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281FC4-08F8-4469-94CE-A4DE4BF14235}" type="slidenum">
              <a:rPr lang="en-US" altLang="en-US" smtClean="0"/>
              <a:pPr>
                <a:defRPr/>
              </a:pPr>
              <a:t>1</a:t>
            </a:fld>
            <a:endParaRPr lang="en-US" altLang="en-US"/>
          </a:p>
        </p:txBody>
      </p:sp>
    </p:spTree>
    <p:extLst>
      <p:ext uri="{BB962C8B-B14F-4D97-AF65-F5344CB8AC3E}">
        <p14:creationId xmlns:p14="http://schemas.microsoft.com/office/powerpoint/2010/main" val="1177415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A0D0F111-2BC7-4A88-BA76-556098424C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fld id="{179A75ED-341E-4B8F-AABA-29F955C37D74}" type="slidenum">
              <a:rPr lang="en-US" altLang="en-US" sz="1200" smtClean="0"/>
              <a:pPr/>
              <a:t>10</a:t>
            </a:fld>
            <a:endParaRPr lang="en-US" altLang="en-US" sz="1200"/>
          </a:p>
        </p:txBody>
      </p:sp>
      <p:sp>
        <p:nvSpPr>
          <p:cNvPr id="9219" name="Rectangle 2">
            <a:extLst>
              <a:ext uri="{FF2B5EF4-FFF2-40B4-BE49-F238E27FC236}">
                <a16:creationId xmlns:a16="http://schemas.microsoft.com/office/drawing/2014/main" id="{7FFD8096-2A5C-4DD3-8854-AD8BF2E7C1E8}"/>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A51FB5E9-F5F8-4281-83B7-1032D1168C60}"/>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016807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0D7A6FC2-1808-4246-8934-E30E472A1F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fld id="{F5707090-7E3C-4446-AECB-99A5DD854AC2}" type="slidenum">
              <a:rPr lang="en-US" altLang="en-US" sz="1200" smtClean="0"/>
              <a:pPr/>
              <a:t>11</a:t>
            </a:fld>
            <a:endParaRPr lang="en-US" altLang="en-US" sz="1200"/>
          </a:p>
        </p:txBody>
      </p:sp>
      <p:sp>
        <p:nvSpPr>
          <p:cNvPr id="21507" name="Rectangle 2">
            <a:extLst>
              <a:ext uri="{FF2B5EF4-FFF2-40B4-BE49-F238E27FC236}">
                <a16:creationId xmlns:a16="http://schemas.microsoft.com/office/drawing/2014/main" id="{AA0B1FA8-B080-48DF-B5E7-E15027373778}"/>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0862E7EB-C1E5-4368-BEF4-C06001D8E434}"/>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93EDF150-A0A5-4FEC-9339-0C1F37559B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fld id="{8074A185-2852-4458-AEE3-851961C1D889}" type="slidenum">
              <a:rPr lang="en-US" altLang="en-US" sz="1200" smtClean="0"/>
              <a:pPr/>
              <a:t>12</a:t>
            </a:fld>
            <a:endParaRPr lang="en-US" altLang="en-US" sz="1200"/>
          </a:p>
        </p:txBody>
      </p:sp>
      <p:sp>
        <p:nvSpPr>
          <p:cNvPr id="27651" name="Rectangle 2">
            <a:extLst>
              <a:ext uri="{FF2B5EF4-FFF2-40B4-BE49-F238E27FC236}">
                <a16:creationId xmlns:a16="http://schemas.microsoft.com/office/drawing/2014/main" id="{A1C3BD73-8032-4996-ACA1-710479031F4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CAE1081B-7590-438E-BE6D-F3B68F914B56}"/>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4719A0B7-2703-48A1-A023-0BE93FB2BA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333D016-674E-40F3-B920-5E904CCA176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603" name="Rectangle 2">
            <a:extLst>
              <a:ext uri="{FF2B5EF4-FFF2-40B4-BE49-F238E27FC236}">
                <a16:creationId xmlns:a16="http://schemas.microsoft.com/office/drawing/2014/main" id="{4CC61860-4F0B-4596-B30C-4688B8B0E373}"/>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F43C2ED0-14C4-42E2-BF23-F620B37FD796}"/>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2249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A04AAA7D-3334-4E41-BD0F-8A5DAE2569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fld id="{8B41B5E2-BCEC-40C8-AD30-84126EC15E03}" type="slidenum">
              <a:rPr lang="en-US" altLang="en-US" sz="1200" smtClean="0"/>
              <a:pPr/>
              <a:t>14</a:t>
            </a:fld>
            <a:endParaRPr lang="en-US" altLang="en-US" sz="1200"/>
          </a:p>
        </p:txBody>
      </p:sp>
      <p:sp>
        <p:nvSpPr>
          <p:cNvPr id="29699" name="Rectangle 2">
            <a:extLst>
              <a:ext uri="{FF2B5EF4-FFF2-40B4-BE49-F238E27FC236}">
                <a16:creationId xmlns:a16="http://schemas.microsoft.com/office/drawing/2014/main" id="{A4994B58-3B94-49DC-A448-85981A622C2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A3FEBE12-5B1C-4A35-A6F4-15DBFFDA5A6E}"/>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4719A0B7-2703-48A1-A023-0BE93FB2BA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333D016-674E-40F3-B920-5E904CCA176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603" name="Rectangle 2">
            <a:extLst>
              <a:ext uri="{FF2B5EF4-FFF2-40B4-BE49-F238E27FC236}">
                <a16:creationId xmlns:a16="http://schemas.microsoft.com/office/drawing/2014/main" id="{4CC61860-4F0B-4596-B30C-4688B8B0E373}"/>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F43C2ED0-14C4-42E2-BF23-F620B37FD796}"/>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44835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2426257-F6A7-4C86-BEEE-E52E2C6D43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fld id="{95A7A875-005A-4CF7-822A-376DC237DEFA}" type="slidenum">
              <a:rPr lang="en-US" altLang="en-US" sz="1200" smtClean="0"/>
              <a:pPr/>
              <a:t>2</a:t>
            </a:fld>
            <a:endParaRPr lang="en-US" altLang="en-US" sz="1200"/>
          </a:p>
        </p:txBody>
      </p:sp>
      <p:sp>
        <p:nvSpPr>
          <p:cNvPr id="7171" name="Rectangle 2">
            <a:extLst>
              <a:ext uri="{FF2B5EF4-FFF2-40B4-BE49-F238E27FC236}">
                <a16:creationId xmlns:a16="http://schemas.microsoft.com/office/drawing/2014/main" id="{C08D508A-6CED-4960-A160-58A3FA82C4E7}"/>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A308297D-F8FB-404F-8123-4D1E4ABD427F}"/>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D057BF5-F4BE-4E47-B615-0537DC6830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a:solidFill>
                  <a:schemeClr val="tx1"/>
                </a:solidFill>
                <a:latin typeface="Arial" panose="020B0604020202020204" pitchFamily="34" charset="0"/>
              </a:defRPr>
            </a:lvl1pPr>
            <a:lvl2pPr marL="757066" indent="-291179">
              <a:defRPr sz="3700">
                <a:solidFill>
                  <a:schemeClr val="tx1"/>
                </a:solidFill>
                <a:latin typeface="Arial" panose="020B0604020202020204" pitchFamily="34" charset="0"/>
              </a:defRPr>
            </a:lvl2pPr>
            <a:lvl3pPr marL="1164717" indent="-232943">
              <a:defRPr sz="3700">
                <a:solidFill>
                  <a:schemeClr val="tx1"/>
                </a:solidFill>
                <a:latin typeface="Arial" panose="020B0604020202020204" pitchFamily="34" charset="0"/>
              </a:defRPr>
            </a:lvl3pPr>
            <a:lvl4pPr marL="1630604" indent="-232943">
              <a:defRPr sz="3700">
                <a:solidFill>
                  <a:schemeClr val="tx1"/>
                </a:solidFill>
                <a:latin typeface="Arial" panose="020B0604020202020204" pitchFamily="34" charset="0"/>
              </a:defRPr>
            </a:lvl4pPr>
            <a:lvl5pPr marL="2096491" indent="-232943">
              <a:defRPr sz="3700">
                <a:solidFill>
                  <a:schemeClr val="tx1"/>
                </a:solidFill>
                <a:latin typeface="Arial" panose="020B0604020202020204" pitchFamily="34" charset="0"/>
              </a:defRPr>
            </a:lvl5pPr>
            <a:lvl6pPr marL="2562377" indent="-232943" eaLnBrk="0" fontAlgn="base" hangingPunct="0">
              <a:spcBef>
                <a:spcPct val="0"/>
              </a:spcBef>
              <a:spcAft>
                <a:spcPct val="0"/>
              </a:spcAft>
              <a:defRPr sz="3700">
                <a:solidFill>
                  <a:schemeClr val="tx1"/>
                </a:solidFill>
                <a:latin typeface="Arial" panose="020B0604020202020204" pitchFamily="34" charset="0"/>
              </a:defRPr>
            </a:lvl6pPr>
            <a:lvl7pPr marL="3028264" indent="-232943" eaLnBrk="0" fontAlgn="base" hangingPunct="0">
              <a:spcBef>
                <a:spcPct val="0"/>
              </a:spcBef>
              <a:spcAft>
                <a:spcPct val="0"/>
              </a:spcAft>
              <a:defRPr sz="3700">
                <a:solidFill>
                  <a:schemeClr val="tx1"/>
                </a:solidFill>
                <a:latin typeface="Arial" panose="020B0604020202020204" pitchFamily="34" charset="0"/>
              </a:defRPr>
            </a:lvl7pPr>
            <a:lvl8pPr marL="3494151" indent="-232943" eaLnBrk="0" fontAlgn="base" hangingPunct="0">
              <a:spcBef>
                <a:spcPct val="0"/>
              </a:spcBef>
              <a:spcAft>
                <a:spcPct val="0"/>
              </a:spcAft>
              <a:defRPr sz="3700">
                <a:solidFill>
                  <a:schemeClr val="tx1"/>
                </a:solidFill>
                <a:latin typeface="Arial" panose="020B0604020202020204" pitchFamily="34" charset="0"/>
              </a:defRPr>
            </a:lvl8pPr>
            <a:lvl9pPr marL="3960038" indent="-232943" eaLnBrk="0" fontAlgn="base" hangingPunct="0">
              <a:spcBef>
                <a:spcPct val="0"/>
              </a:spcBef>
              <a:spcAft>
                <a:spcPct val="0"/>
              </a:spcAft>
              <a:defRPr sz="3700">
                <a:solidFill>
                  <a:schemeClr val="tx1"/>
                </a:solidFill>
                <a:latin typeface="Arial" panose="020B0604020202020204" pitchFamily="34" charset="0"/>
              </a:defRPr>
            </a:lvl9pPr>
          </a:lstStyle>
          <a:p>
            <a:fld id="{2ED6FCFF-CD6F-451D-AA48-447FE6D52039}" type="slidenum">
              <a:rPr lang="en-US" altLang="en-US" sz="1200"/>
              <a:pPr/>
              <a:t>3</a:t>
            </a:fld>
            <a:endParaRPr lang="en-US" altLang="en-US" sz="1200"/>
          </a:p>
        </p:txBody>
      </p:sp>
      <p:sp>
        <p:nvSpPr>
          <p:cNvPr id="23555" name="Rectangle 2">
            <a:extLst>
              <a:ext uri="{FF2B5EF4-FFF2-40B4-BE49-F238E27FC236}">
                <a16:creationId xmlns:a16="http://schemas.microsoft.com/office/drawing/2014/main" id="{33302B9F-F68A-4297-AE97-9E4F5DEA333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13A7195-2108-40B2-B225-3FAEDBC59A47}"/>
              </a:ext>
            </a:extLst>
          </p:cNvPr>
          <p:cNvSpPr>
            <a:spLocks noGrp="1" noChangeArrowheads="1"/>
          </p:cNvSpPr>
          <p:nvPr>
            <p:ph type="body" idx="1"/>
          </p:nvPr>
        </p:nvSpPr>
        <p:spPr>
          <a:xfrm>
            <a:off x="934720" y="4415790"/>
            <a:ext cx="514096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03406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4959CD23-DF6C-4089-B664-16AC60DFC0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a:solidFill>
                  <a:schemeClr val="tx1"/>
                </a:solidFill>
                <a:latin typeface="Arial" panose="020B0604020202020204" pitchFamily="34" charset="0"/>
              </a:defRPr>
            </a:lvl1pPr>
            <a:lvl2pPr marL="757066" indent="-291179">
              <a:defRPr sz="3700">
                <a:solidFill>
                  <a:schemeClr val="tx1"/>
                </a:solidFill>
                <a:latin typeface="Arial" panose="020B0604020202020204" pitchFamily="34" charset="0"/>
              </a:defRPr>
            </a:lvl2pPr>
            <a:lvl3pPr marL="1164717" indent="-232943">
              <a:defRPr sz="3700">
                <a:solidFill>
                  <a:schemeClr val="tx1"/>
                </a:solidFill>
                <a:latin typeface="Arial" panose="020B0604020202020204" pitchFamily="34" charset="0"/>
              </a:defRPr>
            </a:lvl3pPr>
            <a:lvl4pPr marL="1630604" indent="-232943">
              <a:defRPr sz="3700">
                <a:solidFill>
                  <a:schemeClr val="tx1"/>
                </a:solidFill>
                <a:latin typeface="Arial" panose="020B0604020202020204" pitchFamily="34" charset="0"/>
              </a:defRPr>
            </a:lvl4pPr>
            <a:lvl5pPr marL="2096491" indent="-232943">
              <a:defRPr sz="3700">
                <a:solidFill>
                  <a:schemeClr val="tx1"/>
                </a:solidFill>
                <a:latin typeface="Arial" panose="020B0604020202020204" pitchFamily="34" charset="0"/>
              </a:defRPr>
            </a:lvl5pPr>
            <a:lvl6pPr marL="2562377" indent="-232943" eaLnBrk="0" fontAlgn="base" hangingPunct="0">
              <a:spcBef>
                <a:spcPct val="0"/>
              </a:spcBef>
              <a:spcAft>
                <a:spcPct val="0"/>
              </a:spcAft>
              <a:defRPr sz="3700">
                <a:solidFill>
                  <a:schemeClr val="tx1"/>
                </a:solidFill>
                <a:latin typeface="Arial" panose="020B0604020202020204" pitchFamily="34" charset="0"/>
              </a:defRPr>
            </a:lvl6pPr>
            <a:lvl7pPr marL="3028264" indent="-232943" eaLnBrk="0" fontAlgn="base" hangingPunct="0">
              <a:spcBef>
                <a:spcPct val="0"/>
              </a:spcBef>
              <a:spcAft>
                <a:spcPct val="0"/>
              </a:spcAft>
              <a:defRPr sz="3700">
                <a:solidFill>
                  <a:schemeClr val="tx1"/>
                </a:solidFill>
                <a:latin typeface="Arial" panose="020B0604020202020204" pitchFamily="34" charset="0"/>
              </a:defRPr>
            </a:lvl7pPr>
            <a:lvl8pPr marL="3494151" indent="-232943" eaLnBrk="0" fontAlgn="base" hangingPunct="0">
              <a:spcBef>
                <a:spcPct val="0"/>
              </a:spcBef>
              <a:spcAft>
                <a:spcPct val="0"/>
              </a:spcAft>
              <a:defRPr sz="3700">
                <a:solidFill>
                  <a:schemeClr val="tx1"/>
                </a:solidFill>
                <a:latin typeface="Arial" panose="020B0604020202020204" pitchFamily="34" charset="0"/>
              </a:defRPr>
            </a:lvl8pPr>
            <a:lvl9pPr marL="3960038" indent="-232943" eaLnBrk="0" fontAlgn="base" hangingPunct="0">
              <a:spcBef>
                <a:spcPct val="0"/>
              </a:spcBef>
              <a:spcAft>
                <a:spcPct val="0"/>
              </a:spcAft>
              <a:defRPr sz="3700">
                <a:solidFill>
                  <a:schemeClr val="tx1"/>
                </a:solidFill>
                <a:latin typeface="Arial" panose="020B0604020202020204" pitchFamily="34" charset="0"/>
              </a:defRPr>
            </a:lvl9pPr>
          </a:lstStyle>
          <a:p>
            <a:fld id="{1A0AA514-E65C-4C00-B8EE-185E5A9D9145}" type="slidenum">
              <a:rPr lang="en-US" altLang="en-US" sz="1200"/>
              <a:pPr/>
              <a:t>4</a:t>
            </a:fld>
            <a:endParaRPr lang="en-US" altLang="en-US" sz="1200"/>
          </a:p>
        </p:txBody>
      </p:sp>
      <p:sp>
        <p:nvSpPr>
          <p:cNvPr id="24579" name="Rectangle 2">
            <a:extLst>
              <a:ext uri="{FF2B5EF4-FFF2-40B4-BE49-F238E27FC236}">
                <a16:creationId xmlns:a16="http://schemas.microsoft.com/office/drawing/2014/main" id="{4294A267-453F-4C30-845B-E3A36436275D}"/>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91F9FF8F-4E8E-490D-A47C-5FD2B5DCE12A}"/>
              </a:ext>
            </a:extLst>
          </p:cNvPr>
          <p:cNvSpPr>
            <a:spLocks noGrp="1" noChangeArrowheads="1"/>
          </p:cNvSpPr>
          <p:nvPr>
            <p:ph type="body" idx="1"/>
          </p:nvPr>
        </p:nvSpPr>
        <p:spPr>
          <a:xfrm>
            <a:off x="934720" y="4415790"/>
            <a:ext cx="514096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78172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13D9C5F-ECE6-40BA-A09F-6484282604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a:solidFill>
                  <a:schemeClr val="tx1"/>
                </a:solidFill>
                <a:latin typeface="Arial" panose="020B0604020202020204" pitchFamily="34" charset="0"/>
              </a:defRPr>
            </a:lvl1pPr>
            <a:lvl2pPr marL="757066" indent="-291179">
              <a:defRPr sz="3700">
                <a:solidFill>
                  <a:schemeClr val="tx1"/>
                </a:solidFill>
                <a:latin typeface="Arial" panose="020B0604020202020204" pitchFamily="34" charset="0"/>
              </a:defRPr>
            </a:lvl2pPr>
            <a:lvl3pPr marL="1164717" indent="-232943">
              <a:defRPr sz="3700">
                <a:solidFill>
                  <a:schemeClr val="tx1"/>
                </a:solidFill>
                <a:latin typeface="Arial" panose="020B0604020202020204" pitchFamily="34" charset="0"/>
              </a:defRPr>
            </a:lvl3pPr>
            <a:lvl4pPr marL="1630604" indent="-232943">
              <a:defRPr sz="3700">
                <a:solidFill>
                  <a:schemeClr val="tx1"/>
                </a:solidFill>
                <a:latin typeface="Arial" panose="020B0604020202020204" pitchFamily="34" charset="0"/>
              </a:defRPr>
            </a:lvl4pPr>
            <a:lvl5pPr marL="2096491" indent="-232943">
              <a:defRPr sz="3700">
                <a:solidFill>
                  <a:schemeClr val="tx1"/>
                </a:solidFill>
                <a:latin typeface="Arial" panose="020B0604020202020204" pitchFamily="34" charset="0"/>
              </a:defRPr>
            </a:lvl5pPr>
            <a:lvl6pPr marL="2562377" indent="-232943" eaLnBrk="0" fontAlgn="base" hangingPunct="0">
              <a:spcBef>
                <a:spcPct val="0"/>
              </a:spcBef>
              <a:spcAft>
                <a:spcPct val="0"/>
              </a:spcAft>
              <a:defRPr sz="3700">
                <a:solidFill>
                  <a:schemeClr val="tx1"/>
                </a:solidFill>
                <a:latin typeface="Arial" panose="020B0604020202020204" pitchFamily="34" charset="0"/>
              </a:defRPr>
            </a:lvl6pPr>
            <a:lvl7pPr marL="3028264" indent="-232943" eaLnBrk="0" fontAlgn="base" hangingPunct="0">
              <a:spcBef>
                <a:spcPct val="0"/>
              </a:spcBef>
              <a:spcAft>
                <a:spcPct val="0"/>
              </a:spcAft>
              <a:defRPr sz="3700">
                <a:solidFill>
                  <a:schemeClr val="tx1"/>
                </a:solidFill>
                <a:latin typeface="Arial" panose="020B0604020202020204" pitchFamily="34" charset="0"/>
              </a:defRPr>
            </a:lvl7pPr>
            <a:lvl8pPr marL="3494151" indent="-232943" eaLnBrk="0" fontAlgn="base" hangingPunct="0">
              <a:spcBef>
                <a:spcPct val="0"/>
              </a:spcBef>
              <a:spcAft>
                <a:spcPct val="0"/>
              </a:spcAft>
              <a:defRPr sz="3700">
                <a:solidFill>
                  <a:schemeClr val="tx1"/>
                </a:solidFill>
                <a:latin typeface="Arial" panose="020B0604020202020204" pitchFamily="34" charset="0"/>
              </a:defRPr>
            </a:lvl8pPr>
            <a:lvl9pPr marL="3960038" indent="-232943" eaLnBrk="0" fontAlgn="base" hangingPunct="0">
              <a:spcBef>
                <a:spcPct val="0"/>
              </a:spcBef>
              <a:spcAft>
                <a:spcPct val="0"/>
              </a:spcAft>
              <a:defRPr sz="3700">
                <a:solidFill>
                  <a:schemeClr val="tx1"/>
                </a:solidFill>
                <a:latin typeface="Arial" panose="020B0604020202020204" pitchFamily="34" charset="0"/>
              </a:defRPr>
            </a:lvl9pPr>
          </a:lstStyle>
          <a:p>
            <a:fld id="{9A8986F8-801C-4F75-8243-F53916023944}" type="slidenum">
              <a:rPr lang="en-US" altLang="en-US" sz="1200"/>
              <a:pPr/>
              <a:t>5</a:t>
            </a:fld>
            <a:endParaRPr lang="en-US" altLang="en-US" sz="1200"/>
          </a:p>
        </p:txBody>
      </p:sp>
      <p:sp>
        <p:nvSpPr>
          <p:cNvPr id="26627" name="Rectangle 2">
            <a:extLst>
              <a:ext uri="{FF2B5EF4-FFF2-40B4-BE49-F238E27FC236}">
                <a16:creationId xmlns:a16="http://schemas.microsoft.com/office/drawing/2014/main" id="{70839493-B47D-41C1-ADB1-ABB80AB58438}"/>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DCFD5033-BB87-46A1-A788-30243C68D7CB}"/>
              </a:ext>
            </a:extLst>
          </p:cNvPr>
          <p:cNvSpPr>
            <a:spLocks noGrp="1" noChangeArrowheads="1"/>
          </p:cNvSpPr>
          <p:nvPr>
            <p:ph type="body" idx="1"/>
          </p:nvPr>
        </p:nvSpPr>
        <p:spPr>
          <a:xfrm>
            <a:off x="934720" y="4415790"/>
            <a:ext cx="514096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82054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B25F6C6B-DF14-4072-A757-546E230691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a:solidFill>
                  <a:schemeClr val="tx1"/>
                </a:solidFill>
                <a:latin typeface="Arial" panose="020B0604020202020204" pitchFamily="34" charset="0"/>
              </a:defRPr>
            </a:lvl1pPr>
            <a:lvl2pPr marL="757066" indent="-291179">
              <a:defRPr sz="3700">
                <a:solidFill>
                  <a:schemeClr val="tx1"/>
                </a:solidFill>
                <a:latin typeface="Arial" panose="020B0604020202020204" pitchFamily="34" charset="0"/>
              </a:defRPr>
            </a:lvl2pPr>
            <a:lvl3pPr marL="1164717" indent="-232943">
              <a:defRPr sz="3700">
                <a:solidFill>
                  <a:schemeClr val="tx1"/>
                </a:solidFill>
                <a:latin typeface="Arial" panose="020B0604020202020204" pitchFamily="34" charset="0"/>
              </a:defRPr>
            </a:lvl3pPr>
            <a:lvl4pPr marL="1630604" indent="-232943">
              <a:defRPr sz="3700">
                <a:solidFill>
                  <a:schemeClr val="tx1"/>
                </a:solidFill>
                <a:latin typeface="Arial" panose="020B0604020202020204" pitchFamily="34" charset="0"/>
              </a:defRPr>
            </a:lvl4pPr>
            <a:lvl5pPr marL="2096491" indent="-232943">
              <a:defRPr sz="3700">
                <a:solidFill>
                  <a:schemeClr val="tx1"/>
                </a:solidFill>
                <a:latin typeface="Arial" panose="020B0604020202020204" pitchFamily="34" charset="0"/>
              </a:defRPr>
            </a:lvl5pPr>
            <a:lvl6pPr marL="2562377" indent="-232943" eaLnBrk="0" fontAlgn="base" hangingPunct="0">
              <a:spcBef>
                <a:spcPct val="0"/>
              </a:spcBef>
              <a:spcAft>
                <a:spcPct val="0"/>
              </a:spcAft>
              <a:defRPr sz="3700">
                <a:solidFill>
                  <a:schemeClr val="tx1"/>
                </a:solidFill>
                <a:latin typeface="Arial" panose="020B0604020202020204" pitchFamily="34" charset="0"/>
              </a:defRPr>
            </a:lvl6pPr>
            <a:lvl7pPr marL="3028264" indent="-232943" eaLnBrk="0" fontAlgn="base" hangingPunct="0">
              <a:spcBef>
                <a:spcPct val="0"/>
              </a:spcBef>
              <a:spcAft>
                <a:spcPct val="0"/>
              </a:spcAft>
              <a:defRPr sz="3700">
                <a:solidFill>
                  <a:schemeClr val="tx1"/>
                </a:solidFill>
                <a:latin typeface="Arial" panose="020B0604020202020204" pitchFamily="34" charset="0"/>
              </a:defRPr>
            </a:lvl7pPr>
            <a:lvl8pPr marL="3494151" indent="-232943" eaLnBrk="0" fontAlgn="base" hangingPunct="0">
              <a:spcBef>
                <a:spcPct val="0"/>
              </a:spcBef>
              <a:spcAft>
                <a:spcPct val="0"/>
              </a:spcAft>
              <a:defRPr sz="3700">
                <a:solidFill>
                  <a:schemeClr val="tx1"/>
                </a:solidFill>
                <a:latin typeface="Arial" panose="020B0604020202020204" pitchFamily="34" charset="0"/>
              </a:defRPr>
            </a:lvl8pPr>
            <a:lvl9pPr marL="3960038" indent="-232943" eaLnBrk="0" fontAlgn="base" hangingPunct="0">
              <a:spcBef>
                <a:spcPct val="0"/>
              </a:spcBef>
              <a:spcAft>
                <a:spcPct val="0"/>
              </a:spcAft>
              <a:defRPr sz="3700">
                <a:solidFill>
                  <a:schemeClr val="tx1"/>
                </a:solidFill>
                <a:latin typeface="Arial" panose="020B0604020202020204" pitchFamily="34" charset="0"/>
              </a:defRPr>
            </a:lvl9pPr>
          </a:lstStyle>
          <a:p>
            <a:fld id="{A60C91DE-836D-4572-840F-328D3C62623F}" type="slidenum">
              <a:rPr lang="en-US" altLang="en-US" sz="1200"/>
              <a:pPr/>
              <a:t>6</a:t>
            </a:fld>
            <a:endParaRPr lang="en-US" altLang="en-US" sz="1200"/>
          </a:p>
        </p:txBody>
      </p:sp>
      <p:sp>
        <p:nvSpPr>
          <p:cNvPr id="27651" name="Rectangle 2">
            <a:extLst>
              <a:ext uri="{FF2B5EF4-FFF2-40B4-BE49-F238E27FC236}">
                <a16:creationId xmlns:a16="http://schemas.microsoft.com/office/drawing/2014/main" id="{00839564-C581-414D-B2EB-759FF3CBA330}"/>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D5A037F6-1D4F-4D42-A423-BD64D46E5F20}"/>
              </a:ext>
            </a:extLst>
          </p:cNvPr>
          <p:cNvSpPr>
            <a:spLocks noGrp="1" noChangeArrowheads="1"/>
          </p:cNvSpPr>
          <p:nvPr>
            <p:ph type="body" idx="1"/>
          </p:nvPr>
        </p:nvSpPr>
        <p:spPr>
          <a:xfrm>
            <a:off x="934720" y="4415790"/>
            <a:ext cx="514096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93196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11CD2A11-387C-4BF9-9784-7B3EA24B31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fld id="{50A876C1-5800-4F65-96C9-6DFD59CEE338}" type="slidenum">
              <a:rPr lang="en-US" altLang="en-US" sz="1200" smtClean="0"/>
              <a:pPr/>
              <a:t>7</a:t>
            </a:fld>
            <a:endParaRPr lang="en-US" altLang="en-US" sz="1200"/>
          </a:p>
        </p:txBody>
      </p:sp>
      <p:sp>
        <p:nvSpPr>
          <p:cNvPr id="11267" name="Rectangle 2">
            <a:extLst>
              <a:ext uri="{FF2B5EF4-FFF2-40B4-BE49-F238E27FC236}">
                <a16:creationId xmlns:a16="http://schemas.microsoft.com/office/drawing/2014/main" id="{9C16D084-7CD2-4AEC-8D27-D62E080B907B}"/>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208D15BA-2303-40B9-85CC-17AC815082A8}"/>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E8D06D4-FC94-4A11-857C-62AFFADB1A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fld id="{7466E302-2B60-4396-911E-C4854DFB97D0}" type="slidenum">
              <a:rPr lang="en-US" altLang="en-US" sz="1200" smtClean="0"/>
              <a:pPr/>
              <a:t>8</a:t>
            </a:fld>
            <a:endParaRPr lang="en-US" altLang="en-US" sz="1200"/>
          </a:p>
        </p:txBody>
      </p:sp>
      <p:sp>
        <p:nvSpPr>
          <p:cNvPr id="13315" name="Rectangle 2">
            <a:extLst>
              <a:ext uri="{FF2B5EF4-FFF2-40B4-BE49-F238E27FC236}">
                <a16:creationId xmlns:a16="http://schemas.microsoft.com/office/drawing/2014/main" id="{FF4D503D-5051-47A2-9465-727FE09C244B}"/>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497D49AF-D630-419C-BFA5-87F0805A80C1}"/>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FB86FD97-9BB1-4456-832E-99694E059B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55650" indent="-290513">
              <a:defRPr sz="3600">
                <a:solidFill>
                  <a:schemeClr val="tx1"/>
                </a:solidFill>
                <a:latin typeface="Arial" panose="020B0604020202020204" pitchFamily="34" charset="0"/>
              </a:defRPr>
            </a:lvl2pPr>
            <a:lvl3pPr marL="1163638" indent="-231775">
              <a:defRPr sz="3600">
                <a:solidFill>
                  <a:schemeClr val="tx1"/>
                </a:solidFill>
                <a:latin typeface="Arial" panose="020B0604020202020204" pitchFamily="34" charset="0"/>
              </a:defRPr>
            </a:lvl3pPr>
            <a:lvl4pPr marL="1630363" indent="-231775">
              <a:defRPr sz="3600">
                <a:solidFill>
                  <a:schemeClr val="tx1"/>
                </a:solidFill>
                <a:latin typeface="Arial" panose="020B0604020202020204" pitchFamily="34" charset="0"/>
              </a:defRPr>
            </a:lvl4pPr>
            <a:lvl5pPr marL="2095500" indent="-231775">
              <a:defRPr sz="3600">
                <a:solidFill>
                  <a:schemeClr val="tx1"/>
                </a:solidFill>
                <a:latin typeface="Arial" panose="020B0604020202020204" pitchFamily="34" charset="0"/>
              </a:defRPr>
            </a:lvl5pPr>
            <a:lvl6pPr marL="2552700" indent="-231775" eaLnBrk="0" fontAlgn="base" hangingPunct="0">
              <a:spcBef>
                <a:spcPct val="0"/>
              </a:spcBef>
              <a:spcAft>
                <a:spcPct val="0"/>
              </a:spcAft>
              <a:defRPr sz="3600">
                <a:solidFill>
                  <a:schemeClr val="tx1"/>
                </a:solidFill>
                <a:latin typeface="Arial" panose="020B0604020202020204" pitchFamily="34" charset="0"/>
              </a:defRPr>
            </a:lvl6pPr>
            <a:lvl7pPr marL="3009900" indent="-231775" eaLnBrk="0" fontAlgn="base" hangingPunct="0">
              <a:spcBef>
                <a:spcPct val="0"/>
              </a:spcBef>
              <a:spcAft>
                <a:spcPct val="0"/>
              </a:spcAft>
              <a:defRPr sz="3600">
                <a:solidFill>
                  <a:schemeClr val="tx1"/>
                </a:solidFill>
                <a:latin typeface="Arial" panose="020B0604020202020204" pitchFamily="34" charset="0"/>
              </a:defRPr>
            </a:lvl7pPr>
            <a:lvl8pPr marL="3467100" indent="-231775" eaLnBrk="0" fontAlgn="base" hangingPunct="0">
              <a:spcBef>
                <a:spcPct val="0"/>
              </a:spcBef>
              <a:spcAft>
                <a:spcPct val="0"/>
              </a:spcAft>
              <a:defRPr sz="3600">
                <a:solidFill>
                  <a:schemeClr val="tx1"/>
                </a:solidFill>
                <a:latin typeface="Arial" panose="020B0604020202020204" pitchFamily="34" charset="0"/>
              </a:defRPr>
            </a:lvl8pPr>
            <a:lvl9pPr marL="3924300" indent="-231775"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23C457C-A627-45CE-86B0-0AC4CA2AA2B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59" name="Rectangle 2">
            <a:extLst>
              <a:ext uri="{FF2B5EF4-FFF2-40B4-BE49-F238E27FC236}">
                <a16:creationId xmlns:a16="http://schemas.microsoft.com/office/drawing/2014/main" id="{1C63CB2F-484B-4E3F-97FC-416C5455487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76AF85B-E0CA-483B-85A4-0C7B7564C4AC}"/>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95716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1">
            <a:extLst>
              <a:ext uri="{FF2B5EF4-FFF2-40B4-BE49-F238E27FC236}">
                <a16:creationId xmlns:a16="http://schemas.microsoft.com/office/drawing/2014/main" id="{B2C9D261-ECE1-405C-B48E-DD1008925927}"/>
              </a:ext>
            </a:extLst>
          </p:cNvPr>
          <p:cNvGrpSpPr>
            <a:grpSpLocks/>
          </p:cNvGrpSpPr>
          <p:nvPr/>
        </p:nvGrpSpPr>
        <p:grpSpPr bwMode="auto">
          <a:xfrm>
            <a:off x="0" y="0"/>
            <a:ext cx="5867400" cy="6858000"/>
            <a:chOff x="0" y="0"/>
            <a:chExt cx="3696" cy="4320"/>
          </a:xfrm>
        </p:grpSpPr>
        <p:sp>
          <p:nvSpPr>
            <p:cNvPr id="5" name="Rectangle 2">
              <a:extLst>
                <a:ext uri="{FF2B5EF4-FFF2-40B4-BE49-F238E27FC236}">
                  <a16:creationId xmlns:a16="http://schemas.microsoft.com/office/drawing/2014/main" id="{8419A70B-1A4C-40CB-BA3C-D9E1272A34D9}"/>
                </a:ext>
              </a:extLst>
            </p:cNvPr>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lgn="ctr" eaLnBrk="1" hangingPunct="1">
                <a:defRPr/>
              </a:pPr>
              <a:endParaRPr kumimoji="1" lang="en-GB" altLang="en-US" sz="2400">
                <a:latin typeface="Times New Roman" panose="02020603050405020304" pitchFamily="18" charset="0"/>
              </a:endParaRPr>
            </a:p>
          </p:txBody>
        </p:sp>
        <p:sp>
          <p:nvSpPr>
            <p:cNvPr id="6" name="AutoShape 3">
              <a:extLst>
                <a:ext uri="{FF2B5EF4-FFF2-40B4-BE49-F238E27FC236}">
                  <a16:creationId xmlns:a16="http://schemas.microsoft.com/office/drawing/2014/main" id="{CC35C374-07AF-4261-9504-74130101D43C}"/>
                </a:ext>
              </a:extLst>
            </p:cNvPr>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lgn="ctr" eaLnBrk="1" hangingPunct="1">
                <a:defRPr/>
              </a:pPr>
              <a:endParaRPr kumimoji="1" lang="en-GB" altLang="en-US" sz="2400">
                <a:latin typeface="Times New Roman" panose="02020603050405020304" pitchFamily="18" charset="0"/>
              </a:endParaRPr>
            </a:p>
          </p:txBody>
        </p:sp>
      </p:grpSp>
      <p:grpSp>
        <p:nvGrpSpPr>
          <p:cNvPr id="7" name="Group 18">
            <a:extLst>
              <a:ext uri="{FF2B5EF4-FFF2-40B4-BE49-F238E27FC236}">
                <a16:creationId xmlns:a16="http://schemas.microsoft.com/office/drawing/2014/main" id="{B699014D-854A-440E-B2BA-383759323FF1}"/>
              </a:ext>
            </a:extLst>
          </p:cNvPr>
          <p:cNvGrpSpPr>
            <a:grpSpLocks/>
          </p:cNvGrpSpPr>
          <p:nvPr/>
        </p:nvGrpSpPr>
        <p:grpSpPr bwMode="auto">
          <a:xfrm>
            <a:off x="3632200" y="4889500"/>
            <a:ext cx="4876800" cy="319088"/>
            <a:chOff x="2288" y="3080"/>
            <a:chExt cx="3072" cy="201"/>
          </a:xfrm>
        </p:grpSpPr>
        <p:sp>
          <p:nvSpPr>
            <p:cNvPr id="8" name="AutoShape 12">
              <a:extLst>
                <a:ext uri="{FF2B5EF4-FFF2-40B4-BE49-F238E27FC236}">
                  <a16:creationId xmlns:a16="http://schemas.microsoft.com/office/drawing/2014/main" id="{8AB801FB-81CD-4EDB-9DEC-77AE7A8E889D}"/>
                </a:ext>
              </a:extLst>
            </p:cNvPr>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defRPr/>
              </a:pPr>
              <a:endParaRPr lang="en-US" altLang="en-US"/>
            </a:p>
          </p:txBody>
        </p:sp>
        <p:sp>
          <p:nvSpPr>
            <p:cNvPr id="9" name="AutoShape 13">
              <a:extLst>
                <a:ext uri="{FF2B5EF4-FFF2-40B4-BE49-F238E27FC236}">
                  <a16:creationId xmlns:a16="http://schemas.microsoft.com/office/drawing/2014/main" id="{05EA3EB7-D6F5-4A48-9CBC-630A197865B1}"/>
                </a:ext>
              </a:extLst>
            </p:cNvPr>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defRPr/>
              </a:pPr>
              <a:endParaRPr lang="en-US" altLang="en-US"/>
            </a:p>
          </p:txBody>
        </p:sp>
      </p:grpSp>
      <p:sp>
        <p:nvSpPr>
          <p:cNvPr id="8197" name="Rectangle 5"/>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8211" name="AutoShape 19"/>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14">
            <a:extLst>
              <a:ext uri="{FF2B5EF4-FFF2-40B4-BE49-F238E27FC236}">
                <a16:creationId xmlns:a16="http://schemas.microsoft.com/office/drawing/2014/main" id="{F57CA4B6-891D-4B8B-B0E7-FDFD61CFB055}"/>
              </a:ext>
            </a:extLst>
          </p:cNvPr>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5">
            <a:extLst>
              <a:ext uri="{FF2B5EF4-FFF2-40B4-BE49-F238E27FC236}">
                <a16:creationId xmlns:a16="http://schemas.microsoft.com/office/drawing/2014/main" id="{462033B8-7E76-430E-B3B0-BA08F5E2DA07}"/>
              </a:ext>
            </a:extLst>
          </p:cNvPr>
          <p:cNvSpPr>
            <a:spLocks noGrp="1" noChangeArrowheads="1"/>
          </p:cNvSpPr>
          <p:nvPr>
            <p:ph type="ftr" sz="quarter" idx="11"/>
          </p:nvPr>
        </p:nvSpPr>
        <p:spPr/>
        <p:txBody>
          <a:bodyPr/>
          <a:lstStyle>
            <a:lvl1pPr algn="r">
              <a:defRPr/>
            </a:lvl1pPr>
          </a:lstStyle>
          <a:p>
            <a:pPr>
              <a:defRPr/>
            </a:pPr>
            <a:endParaRPr lang="en-US"/>
          </a:p>
        </p:txBody>
      </p:sp>
      <p:sp>
        <p:nvSpPr>
          <p:cNvPr id="12" name="Rectangle 17">
            <a:extLst>
              <a:ext uri="{FF2B5EF4-FFF2-40B4-BE49-F238E27FC236}">
                <a16:creationId xmlns:a16="http://schemas.microsoft.com/office/drawing/2014/main" id="{28529ECD-0148-43E6-9562-71727B72F336}"/>
              </a:ext>
            </a:extLst>
          </p:cNvPr>
          <p:cNvSpPr>
            <a:spLocks noGrp="1" noChangeArrowheads="1"/>
          </p:cNvSpPr>
          <p:nvPr>
            <p:ph type="sldNum" sz="quarter" idx="12"/>
          </p:nvPr>
        </p:nvSpPr>
        <p:spPr/>
        <p:txBody>
          <a:bodyPr anchorCtr="0"/>
          <a:lstStyle>
            <a:lvl1pPr>
              <a:defRPr/>
            </a:lvl1pPr>
          </a:lstStyle>
          <a:p>
            <a:pPr>
              <a:defRPr/>
            </a:pPr>
            <a:fld id="{20436019-0B40-4261-BC71-5C004DE2BB1D}" type="slidenum">
              <a:rPr lang="en-US" altLang="en-US"/>
              <a:pPr>
                <a:defRPr/>
              </a:pPr>
              <a:t>‹#›</a:t>
            </a:fld>
            <a:endParaRPr lang="en-US" altLang="en-US"/>
          </a:p>
        </p:txBody>
      </p:sp>
    </p:spTree>
    <p:extLst>
      <p:ext uri="{BB962C8B-B14F-4D97-AF65-F5344CB8AC3E}">
        <p14:creationId xmlns:p14="http://schemas.microsoft.com/office/powerpoint/2010/main" val="70594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77885D8C-AA56-49FC-AE64-377EA773F5F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CB224E91-101F-4699-918B-831BDA50AB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8D773AA1-BBAE-4EEE-8ED4-7096B5192114}"/>
              </a:ext>
            </a:extLst>
          </p:cNvPr>
          <p:cNvSpPr>
            <a:spLocks noGrp="1" noChangeArrowheads="1"/>
          </p:cNvSpPr>
          <p:nvPr>
            <p:ph type="sldNum" sz="quarter" idx="12"/>
          </p:nvPr>
        </p:nvSpPr>
        <p:spPr>
          <a:ln/>
        </p:spPr>
        <p:txBody>
          <a:bodyPr/>
          <a:lstStyle>
            <a:lvl1pPr>
              <a:defRPr/>
            </a:lvl1pPr>
          </a:lstStyle>
          <a:p>
            <a:pPr>
              <a:defRPr/>
            </a:pPr>
            <a:fld id="{563A9247-349D-4C5B-96F6-D3B8AF3D9B3C}" type="slidenum">
              <a:rPr lang="en-US" altLang="en-US"/>
              <a:pPr>
                <a:defRPr/>
              </a:pPr>
              <a:t>‹#›</a:t>
            </a:fld>
            <a:endParaRPr lang="en-US" altLang="en-US"/>
          </a:p>
        </p:txBody>
      </p:sp>
    </p:spTree>
    <p:extLst>
      <p:ext uri="{BB962C8B-B14F-4D97-AF65-F5344CB8AC3E}">
        <p14:creationId xmlns:p14="http://schemas.microsoft.com/office/powerpoint/2010/main" val="408639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457200"/>
            <a:ext cx="1981200" cy="5629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457200"/>
            <a:ext cx="5791200" cy="5629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97E459BF-0B88-4200-A4A0-6304F079D8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CDA4FB7D-81DF-49B4-833E-8654598A7D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0B151FB7-177D-4A09-82EB-BDFDAC58A097}"/>
              </a:ext>
            </a:extLst>
          </p:cNvPr>
          <p:cNvSpPr>
            <a:spLocks noGrp="1" noChangeArrowheads="1"/>
          </p:cNvSpPr>
          <p:nvPr>
            <p:ph type="sldNum" sz="quarter" idx="12"/>
          </p:nvPr>
        </p:nvSpPr>
        <p:spPr>
          <a:ln/>
        </p:spPr>
        <p:txBody>
          <a:bodyPr/>
          <a:lstStyle>
            <a:lvl1pPr>
              <a:defRPr/>
            </a:lvl1pPr>
          </a:lstStyle>
          <a:p>
            <a:pPr>
              <a:defRPr/>
            </a:pPr>
            <a:fld id="{66C33E5E-81E5-488C-AFCC-6451F8B616BB}" type="slidenum">
              <a:rPr lang="en-US" altLang="en-US"/>
              <a:pPr>
                <a:defRPr/>
              </a:pPr>
              <a:t>‹#›</a:t>
            </a:fld>
            <a:endParaRPr lang="en-US" altLang="en-US"/>
          </a:p>
        </p:txBody>
      </p:sp>
    </p:spTree>
    <p:extLst>
      <p:ext uri="{BB962C8B-B14F-4D97-AF65-F5344CB8AC3E}">
        <p14:creationId xmlns:p14="http://schemas.microsoft.com/office/powerpoint/2010/main" val="665559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762000" y="1905000"/>
            <a:ext cx="3808413" cy="4181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2813" y="1905000"/>
            <a:ext cx="3808412" cy="4181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B80802BA-E29C-42B4-B570-F47AABE6656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696C42EB-0A4E-4746-A700-1759CD63E2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F695788A-485C-4992-A7B2-FBC60BD453C4}"/>
              </a:ext>
            </a:extLst>
          </p:cNvPr>
          <p:cNvSpPr>
            <a:spLocks noGrp="1" noChangeArrowheads="1"/>
          </p:cNvSpPr>
          <p:nvPr>
            <p:ph type="sldNum" sz="quarter" idx="12"/>
          </p:nvPr>
        </p:nvSpPr>
        <p:spPr>
          <a:ln/>
        </p:spPr>
        <p:txBody>
          <a:bodyPr/>
          <a:lstStyle>
            <a:lvl1pPr>
              <a:defRPr/>
            </a:lvl1pPr>
          </a:lstStyle>
          <a:p>
            <a:pPr>
              <a:defRPr/>
            </a:pPr>
            <a:fld id="{8A960F9D-F61A-4461-BABB-D7FA0CA19214}" type="slidenum">
              <a:rPr lang="en-US" altLang="en-US"/>
              <a:pPr>
                <a:defRPr/>
              </a:pPr>
              <a:t>‹#›</a:t>
            </a:fld>
            <a:endParaRPr lang="en-US" altLang="en-US"/>
          </a:p>
        </p:txBody>
      </p:sp>
    </p:spTree>
    <p:extLst>
      <p:ext uri="{BB962C8B-B14F-4D97-AF65-F5344CB8AC3E}">
        <p14:creationId xmlns:p14="http://schemas.microsoft.com/office/powerpoint/2010/main" val="288640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9160BD28-84F1-4942-867B-BB77942FE71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EBFF5C06-B3CA-4D8F-8C98-9C59E061B4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E1D2FACA-9EE8-4EF1-BD0C-F131A4795049}"/>
              </a:ext>
            </a:extLst>
          </p:cNvPr>
          <p:cNvSpPr>
            <a:spLocks noGrp="1" noChangeArrowheads="1"/>
          </p:cNvSpPr>
          <p:nvPr>
            <p:ph type="sldNum" sz="quarter" idx="12"/>
          </p:nvPr>
        </p:nvSpPr>
        <p:spPr>
          <a:ln/>
        </p:spPr>
        <p:txBody>
          <a:bodyPr/>
          <a:lstStyle>
            <a:lvl1pPr>
              <a:defRPr/>
            </a:lvl1pPr>
          </a:lstStyle>
          <a:p>
            <a:pPr>
              <a:defRPr/>
            </a:pPr>
            <a:fld id="{740A92F4-B399-4856-8204-2350D9FB1745}" type="slidenum">
              <a:rPr lang="en-US" altLang="en-US"/>
              <a:pPr>
                <a:defRPr/>
              </a:pPr>
              <a:t>‹#›</a:t>
            </a:fld>
            <a:endParaRPr lang="en-US" altLang="en-US"/>
          </a:p>
        </p:txBody>
      </p:sp>
    </p:spTree>
    <p:extLst>
      <p:ext uri="{BB962C8B-B14F-4D97-AF65-F5344CB8AC3E}">
        <p14:creationId xmlns:p14="http://schemas.microsoft.com/office/powerpoint/2010/main" val="158986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9B094DE8-C7CD-4B1F-BF94-FA11B7920C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395B4A03-2E86-422A-854F-A7B7497441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16E430B3-4F9D-4017-BA93-CB0789B797FF}"/>
              </a:ext>
            </a:extLst>
          </p:cNvPr>
          <p:cNvSpPr>
            <a:spLocks noGrp="1" noChangeArrowheads="1"/>
          </p:cNvSpPr>
          <p:nvPr>
            <p:ph type="sldNum" sz="quarter" idx="12"/>
          </p:nvPr>
        </p:nvSpPr>
        <p:spPr>
          <a:ln/>
        </p:spPr>
        <p:txBody>
          <a:bodyPr/>
          <a:lstStyle>
            <a:lvl1pPr>
              <a:defRPr/>
            </a:lvl1pPr>
          </a:lstStyle>
          <a:p>
            <a:pPr>
              <a:defRPr/>
            </a:pPr>
            <a:fld id="{9E2AF4EE-69F8-4976-9812-73A86C7C64D6}" type="slidenum">
              <a:rPr lang="en-US" altLang="en-US"/>
              <a:pPr>
                <a:defRPr/>
              </a:pPr>
              <a:t>‹#›</a:t>
            </a:fld>
            <a:endParaRPr lang="en-US" altLang="en-US"/>
          </a:p>
        </p:txBody>
      </p:sp>
    </p:spTree>
    <p:extLst>
      <p:ext uri="{BB962C8B-B14F-4D97-AF65-F5344CB8AC3E}">
        <p14:creationId xmlns:p14="http://schemas.microsoft.com/office/powerpoint/2010/main" val="124442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808413" cy="418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2813" y="1905000"/>
            <a:ext cx="3808412" cy="418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89E88D70-A73D-419A-87D8-9AA24622A5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742F9443-F986-43B9-8CB0-3ABFF1B178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B4952730-BB20-4645-AAB3-022759441CAC}"/>
              </a:ext>
            </a:extLst>
          </p:cNvPr>
          <p:cNvSpPr>
            <a:spLocks noGrp="1" noChangeArrowheads="1"/>
          </p:cNvSpPr>
          <p:nvPr>
            <p:ph type="sldNum" sz="quarter" idx="12"/>
          </p:nvPr>
        </p:nvSpPr>
        <p:spPr>
          <a:ln/>
        </p:spPr>
        <p:txBody>
          <a:bodyPr/>
          <a:lstStyle>
            <a:lvl1pPr>
              <a:defRPr/>
            </a:lvl1pPr>
          </a:lstStyle>
          <a:p>
            <a:pPr>
              <a:defRPr/>
            </a:pPr>
            <a:fld id="{832C9097-26F3-4E73-82F8-E2A9F2498FA8}" type="slidenum">
              <a:rPr lang="en-US" altLang="en-US"/>
              <a:pPr>
                <a:defRPr/>
              </a:pPr>
              <a:t>‹#›</a:t>
            </a:fld>
            <a:endParaRPr lang="en-US" altLang="en-US"/>
          </a:p>
        </p:txBody>
      </p:sp>
    </p:spTree>
    <p:extLst>
      <p:ext uri="{BB962C8B-B14F-4D97-AF65-F5344CB8AC3E}">
        <p14:creationId xmlns:p14="http://schemas.microsoft.com/office/powerpoint/2010/main" val="411575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a:extLst>
              <a:ext uri="{FF2B5EF4-FFF2-40B4-BE49-F238E27FC236}">
                <a16:creationId xmlns:a16="http://schemas.microsoft.com/office/drawing/2014/main" id="{505424B7-E5B2-49F9-B27F-EA8627B5E4F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4">
            <a:extLst>
              <a:ext uri="{FF2B5EF4-FFF2-40B4-BE49-F238E27FC236}">
                <a16:creationId xmlns:a16="http://schemas.microsoft.com/office/drawing/2014/main" id="{C2E72FCC-742A-44A3-868A-BDB1D5B8FF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5">
            <a:extLst>
              <a:ext uri="{FF2B5EF4-FFF2-40B4-BE49-F238E27FC236}">
                <a16:creationId xmlns:a16="http://schemas.microsoft.com/office/drawing/2014/main" id="{249FA3D5-225F-45A7-9E5A-DA8EF722955C}"/>
              </a:ext>
            </a:extLst>
          </p:cNvPr>
          <p:cNvSpPr>
            <a:spLocks noGrp="1" noChangeArrowheads="1"/>
          </p:cNvSpPr>
          <p:nvPr>
            <p:ph type="sldNum" sz="quarter" idx="12"/>
          </p:nvPr>
        </p:nvSpPr>
        <p:spPr>
          <a:ln/>
        </p:spPr>
        <p:txBody>
          <a:bodyPr/>
          <a:lstStyle>
            <a:lvl1pPr>
              <a:defRPr/>
            </a:lvl1pPr>
          </a:lstStyle>
          <a:p>
            <a:pPr>
              <a:defRPr/>
            </a:pPr>
            <a:fld id="{19064A43-7451-40F7-AFE8-943AAA26190D}" type="slidenum">
              <a:rPr lang="en-US" altLang="en-US"/>
              <a:pPr>
                <a:defRPr/>
              </a:pPr>
              <a:t>‹#›</a:t>
            </a:fld>
            <a:endParaRPr lang="en-US" altLang="en-US"/>
          </a:p>
        </p:txBody>
      </p:sp>
    </p:spTree>
    <p:extLst>
      <p:ext uri="{BB962C8B-B14F-4D97-AF65-F5344CB8AC3E}">
        <p14:creationId xmlns:p14="http://schemas.microsoft.com/office/powerpoint/2010/main" val="290029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a:extLst>
              <a:ext uri="{FF2B5EF4-FFF2-40B4-BE49-F238E27FC236}">
                <a16:creationId xmlns:a16="http://schemas.microsoft.com/office/drawing/2014/main" id="{80F7633A-7011-4C87-94F0-913102AB88A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1EC4E228-4790-40AE-B237-9DBFF713C3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BE8834F2-AFD6-497E-ADB9-6D80D00865B5}"/>
              </a:ext>
            </a:extLst>
          </p:cNvPr>
          <p:cNvSpPr>
            <a:spLocks noGrp="1" noChangeArrowheads="1"/>
          </p:cNvSpPr>
          <p:nvPr>
            <p:ph type="sldNum" sz="quarter" idx="12"/>
          </p:nvPr>
        </p:nvSpPr>
        <p:spPr>
          <a:ln/>
        </p:spPr>
        <p:txBody>
          <a:bodyPr/>
          <a:lstStyle>
            <a:lvl1pPr>
              <a:defRPr/>
            </a:lvl1pPr>
          </a:lstStyle>
          <a:p>
            <a:pPr>
              <a:defRPr/>
            </a:pPr>
            <a:fld id="{66F5277F-8667-44CE-8403-7413062BFFC3}" type="slidenum">
              <a:rPr lang="en-US" altLang="en-US"/>
              <a:pPr>
                <a:defRPr/>
              </a:pPr>
              <a:t>‹#›</a:t>
            </a:fld>
            <a:endParaRPr lang="en-US" altLang="en-US"/>
          </a:p>
        </p:txBody>
      </p:sp>
    </p:spTree>
    <p:extLst>
      <p:ext uri="{BB962C8B-B14F-4D97-AF65-F5344CB8AC3E}">
        <p14:creationId xmlns:p14="http://schemas.microsoft.com/office/powerpoint/2010/main" val="252422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950B1CF5-41A2-442E-AD3F-0AC18C24315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4">
            <a:extLst>
              <a:ext uri="{FF2B5EF4-FFF2-40B4-BE49-F238E27FC236}">
                <a16:creationId xmlns:a16="http://schemas.microsoft.com/office/drawing/2014/main" id="{2A505FF6-D3A7-417C-B513-6071FE88E7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id="{FF2ACCA7-12F5-4757-A73D-26F09D1968F3}"/>
              </a:ext>
            </a:extLst>
          </p:cNvPr>
          <p:cNvSpPr>
            <a:spLocks noGrp="1" noChangeArrowheads="1"/>
          </p:cNvSpPr>
          <p:nvPr>
            <p:ph type="sldNum" sz="quarter" idx="12"/>
          </p:nvPr>
        </p:nvSpPr>
        <p:spPr>
          <a:ln/>
        </p:spPr>
        <p:txBody>
          <a:bodyPr/>
          <a:lstStyle>
            <a:lvl1pPr>
              <a:defRPr/>
            </a:lvl1pPr>
          </a:lstStyle>
          <a:p>
            <a:pPr>
              <a:defRPr/>
            </a:pPr>
            <a:fld id="{1FFDEC67-13F3-45E7-B1F8-1D27C86DFDB7}" type="slidenum">
              <a:rPr lang="en-US" altLang="en-US"/>
              <a:pPr>
                <a:defRPr/>
              </a:pPr>
              <a:t>‹#›</a:t>
            </a:fld>
            <a:endParaRPr lang="en-US" altLang="en-US"/>
          </a:p>
        </p:txBody>
      </p:sp>
    </p:spTree>
    <p:extLst>
      <p:ext uri="{BB962C8B-B14F-4D97-AF65-F5344CB8AC3E}">
        <p14:creationId xmlns:p14="http://schemas.microsoft.com/office/powerpoint/2010/main" val="23310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27172D23-A816-4BF6-B473-52138F88F96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97944DE7-AE3E-4497-A32D-3AEB4AF5E0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94A551E5-AED4-48BC-AF1A-5B282044ACB1}"/>
              </a:ext>
            </a:extLst>
          </p:cNvPr>
          <p:cNvSpPr>
            <a:spLocks noGrp="1" noChangeArrowheads="1"/>
          </p:cNvSpPr>
          <p:nvPr>
            <p:ph type="sldNum" sz="quarter" idx="12"/>
          </p:nvPr>
        </p:nvSpPr>
        <p:spPr>
          <a:ln/>
        </p:spPr>
        <p:txBody>
          <a:bodyPr/>
          <a:lstStyle>
            <a:lvl1pPr>
              <a:defRPr/>
            </a:lvl1pPr>
          </a:lstStyle>
          <a:p>
            <a:pPr>
              <a:defRPr/>
            </a:pPr>
            <a:fld id="{C680D006-CFE2-434E-80AB-F80F60956559}" type="slidenum">
              <a:rPr lang="en-US" altLang="en-US"/>
              <a:pPr>
                <a:defRPr/>
              </a:pPr>
              <a:t>‹#›</a:t>
            </a:fld>
            <a:endParaRPr lang="en-US" altLang="en-US"/>
          </a:p>
        </p:txBody>
      </p:sp>
    </p:spTree>
    <p:extLst>
      <p:ext uri="{BB962C8B-B14F-4D97-AF65-F5344CB8AC3E}">
        <p14:creationId xmlns:p14="http://schemas.microsoft.com/office/powerpoint/2010/main" val="381301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1205F4A5-1B4C-4B07-851E-884A1AD0B51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C62995E7-8D6E-4845-AA32-11190EC145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BCB2C6CA-3439-4CBB-ADAB-891FFEB14C28}"/>
              </a:ext>
            </a:extLst>
          </p:cNvPr>
          <p:cNvSpPr>
            <a:spLocks noGrp="1" noChangeArrowheads="1"/>
          </p:cNvSpPr>
          <p:nvPr>
            <p:ph type="sldNum" sz="quarter" idx="12"/>
          </p:nvPr>
        </p:nvSpPr>
        <p:spPr>
          <a:ln/>
        </p:spPr>
        <p:txBody>
          <a:bodyPr/>
          <a:lstStyle>
            <a:lvl1pPr>
              <a:defRPr/>
            </a:lvl1pPr>
          </a:lstStyle>
          <a:p>
            <a:pPr>
              <a:defRPr/>
            </a:pPr>
            <a:fld id="{79CDD5E8-157C-4396-8DBF-A5DF6D465F10}" type="slidenum">
              <a:rPr lang="en-US" altLang="en-US"/>
              <a:pPr>
                <a:defRPr/>
              </a:pPr>
              <a:t>‹#›</a:t>
            </a:fld>
            <a:endParaRPr lang="en-US" altLang="en-US"/>
          </a:p>
        </p:txBody>
      </p:sp>
    </p:spTree>
    <p:extLst>
      <p:ext uri="{BB962C8B-B14F-4D97-AF65-F5344CB8AC3E}">
        <p14:creationId xmlns:p14="http://schemas.microsoft.com/office/powerpoint/2010/main" val="81507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6">
            <a:extLst>
              <a:ext uri="{FF2B5EF4-FFF2-40B4-BE49-F238E27FC236}">
                <a16:creationId xmlns:a16="http://schemas.microsoft.com/office/drawing/2014/main" id="{8E88A0B7-29F9-4E54-A225-5167A46C6DBF}"/>
              </a:ext>
            </a:extLst>
          </p:cNvPr>
          <p:cNvGrpSpPr>
            <a:grpSpLocks/>
          </p:cNvGrpSpPr>
          <p:nvPr userDrawn="1"/>
        </p:nvGrpSpPr>
        <p:grpSpPr bwMode="auto">
          <a:xfrm>
            <a:off x="0" y="0"/>
            <a:ext cx="3200400" cy="6858000"/>
            <a:chOff x="0" y="0"/>
            <a:chExt cx="2016" cy="4320"/>
          </a:xfrm>
        </p:grpSpPr>
        <p:sp>
          <p:nvSpPr>
            <p:cNvPr id="1035" name="Rectangle 3">
              <a:extLst>
                <a:ext uri="{FF2B5EF4-FFF2-40B4-BE49-F238E27FC236}">
                  <a16:creationId xmlns:a16="http://schemas.microsoft.com/office/drawing/2014/main" id="{908BE09C-86A1-4258-95F5-60E97D5728EB}"/>
                </a:ext>
              </a:extLst>
            </p:cNvPr>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defRPr/>
              </a:pPr>
              <a:endParaRPr lang="en-US" altLang="en-US"/>
            </a:p>
          </p:txBody>
        </p:sp>
        <p:sp>
          <p:nvSpPr>
            <p:cNvPr id="1036" name="Freeform 24">
              <a:extLst>
                <a:ext uri="{FF2B5EF4-FFF2-40B4-BE49-F238E27FC236}">
                  <a16:creationId xmlns:a16="http://schemas.microsoft.com/office/drawing/2014/main" id="{05EBFA69-884B-4CF3-9CF8-5A9CA1FF7420}"/>
                </a:ext>
              </a:extLst>
            </p:cNvPr>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en-US"/>
            </a:p>
          </p:txBody>
        </p:sp>
      </p:grpSp>
      <p:grpSp>
        <p:nvGrpSpPr>
          <p:cNvPr id="1027" name="Group 21">
            <a:extLst>
              <a:ext uri="{FF2B5EF4-FFF2-40B4-BE49-F238E27FC236}">
                <a16:creationId xmlns:a16="http://schemas.microsoft.com/office/drawing/2014/main" id="{2FB26977-C378-410A-B6C7-BE650A67B72F}"/>
              </a:ext>
            </a:extLst>
          </p:cNvPr>
          <p:cNvGrpSpPr>
            <a:grpSpLocks/>
          </p:cNvGrpSpPr>
          <p:nvPr userDrawn="1"/>
        </p:nvGrpSpPr>
        <p:grpSpPr bwMode="auto">
          <a:xfrm>
            <a:off x="762000" y="1600200"/>
            <a:ext cx="7391400" cy="76200"/>
            <a:chOff x="144" y="1248"/>
            <a:chExt cx="4656" cy="201"/>
          </a:xfrm>
        </p:grpSpPr>
        <p:sp>
          <p:nvSpPr>
            <p:cNvPr id="1033" name="AutoShape 12">
              <a:extLst>
                <a:ext uri="{FF2B5EF4-FFF2-40B4-BE49-F238E27FC236}">
                  <a16:creationId xmlns:a16="http://schemas.microsoft.com/office/drawing/2014/main" id="{E4499567-FD66-435D-A112-552C3FC71FAE}"/>
                </a:ext>
              </a:extLst>
            </p:cNvPr>
            <p:cNvSpPr>
              <a:spLocks noChangeArrowheads="1"/>
            </p:cNvSpPr>
            <p:nvPr userDrawn="1"/>
          </p:nvSpPr>
          <p:spPr bwMode="auto">
            <a:xfrm>
              <a:off x="384" y="1248"/>
              <a:ext cx="4416" cy="201"/>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defRPr/>
              </a:pPr>
              <a:endParaRPr lang="en-US" altLang="en-US"/>
            </a:p>
          </p:txBody>
        </p:sp>
        <p:sp>
          <p:nvSpPr>
            <p:cNvPr id="1034" name="AutoShape 20">
              <a:extLst>
                <a:ext uri="{FF2B5EF4-FFF2-40B4-BE49-F238E27FC236}">
                  <a16:creationId xmlns:a16="http://schemas.microsoft.com/office/drawing/2014/main" id="{EFDF7FF9-9453-4E8B-9AC7-C3B41A81E364}"/>
                </a:ext>
              </a:extLst>
            </p:cNvPr>
            <p:cNvSpPr>
              <a:spLocks noChangeArrowheads="1"/>
            </p:cNvSpPr>
            <p:nvPr userDrawn="1"/>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defRPr/>
              </a:pPr>
              <a:endParaRPr lang="en-US" altLang="en-US"/>
            </a:p>
          </p:txBody>
        </p:sp>
      </p:grpSp>
      <p:sp>
        <p:nvSpPr>
          <p:cNvPr id="1028" name="AutoShape 7">
            <a:extLst>
              <a:ext uri="{FF2B5EF4-FFF2-40B4-BE49-F238E27FC236}">
                <a16:creationId xmlns:a16="http://schemas.microsoft.com/office/drawing/2014/main" id="{1E1B13FF-DA3F-4AD4-BF07-11E8F7DEE17B}"/>
              </a:ext>
            </a:extLst>
          </p:cNvPr>
          <p:cNvSpPr>
            <a:spLocks noGrp="1" noChangeArrowheads="1"/>
          </p:cNvSpPr>
          <p:nvPr>
            <p:ph type="title"/>
          </p:nvPr>
        </p:nvSpPr>
        <p:spPr bwMode="auto">
          <a:xfrm>
            <a:off x="762000" y="4572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9" name="Rectangle 8">
            <a:extLst>
              <a:ext uri="{FF2B5EF4-FFF2-40B4-BE49-F238E27FC236}">
                <a16:creationId xmlns:a16="http://schemas.microsoft.com/office/drawing/2014/main" id="{AA2877A8-8A7F-4453-9B83-9C8345366DAF}"/>
              </a:ext>
            </a:extLst>
          </p:cNvPr>
          <p:cNvSpPr>
            <a:spLocks noGrp="1" noChangeArrowheads="1"/>
          </p:cNvSpPr>
          <p:nvPr>
            <p:ph type="body" idx="1"/>
          </p:nvPr>
        </p:nvSpPr>
        <p:spPr bwMode="auto">
          <a:xfrm>
            <a:off x="762000" y="1905000"/>
            <a:ext cx="7769225"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7" name="Rectangle 13">
            <a:extLst>
              <a:ext uri="{FF2B5EF4-FFF2-40B4-BE49-F238E27FC236}">
                <a16:creationId xmlns:a16="http://schemas.microsoft.com/office/drawing/2014/main" id="{83C345C0-D168-41E4-A01E-A17B7B7A2848}"/>
              </a:ext>
            </a:extLst>
          </p:cNvPr>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a:p>
        </p:txBody>
      </p:sp>
      <p:sp>
        <p:nvSpPr>
          <p:cNvPr id="1038" name="Rectangle 14">
            <a:extLst>
              <a:ext uri="{FF2B5EF4-FFF2-40B4-BE49-F238E27FC236}">
                <a16:creationId xmlns:a16="http://schemas.microsoft.com/office/drawing/2014/main" id="{58F2D716-E2A0-4D31-B8BB-1C45AA6C649A}"/>
              </a:ext>
            </a:extLst>
          </p:cNvPr>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9" name="Rectangle 15">
            <a:extLst>
              <a:ext uri="{FF2B5EF4-FFF2-40B4-BE49-F238E27FC236}">
                <a16:creationId xmlns:a16="http://schemas.microsoft.com/office/drawing/2014/main" id="{D82D93E7-CC7C-4904-8EAF-73F1BD12B7EB}"/>
              </a:ext>
            </a:extLst>
          </p:cNvPr>
          <p:cNvSpPr>
            <a:spLocks noGrp="1" noChangeArrowheads="1"/>
          </p:cNvSpPr>
          <p:nvPr>
            <p:ph type="sldNum" sz="quarter" idx="4"/>
          </p:nvPr>
        </p:nvSpPr>
        <p:spPr bwMode="auto">
          <a:xfrm>
            <a:off x="8556625" y="6553200"/>
            <a:ext cx="587375" cy="3048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eaLnBrk="1" hangingPunct="1">
              <a:defRPr sz="1000" b="1">
                <a:solidFill>
                  <a:srgbClr val="000000"/>
                </a:solidFill>
              </a:defRPr>
            </a:lvl1pPr>
          </a:lstStyle>
          <a:p>
            <a:pPr>
              <a:defRPr/>
            </a:pPr>
            <a:fld id="{52B51B8D-4574-40FA-91AB-A61FC3A5843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3"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a:extLst>
              <a:ext uri="{FF2B5EF4-FFF2-40B4-BE49-F238E27FC236}">
                <a16:creationId xmlns:a16="http://schemas.microsoft.com/office/drawing/2014/main" id="{2BA36A80-5DDC-4313-88E4-21AA80A8F1E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0243FB82-94C4-414C-934D-E53E5BF9C244}" type="slidenum">
              <a:rPr lang="en-US" altLang="en-US" sz="1000" smtClean="0">
                <a:solidFill>
                  <a:srgbClr val="000000"/>
                </a:solidFill>
              </a:rPr>
              <a:pPr>
                <a:spcBef>
                  <a:spcPct val="0"/>
                </a:spcBef>
                <a:buClrTx/>
                <a:buSzTx/>
                <a:buFontTx/>
                <a:buNone/>
              </a:pPr>
              <a:t>1</a:t>
            </a:fld>
            <a:endParaRPr lang="en-US" altLang="en-US" sz="1000">
              <a:solidFill>
                <a:srgbClr val="000000"/>
              </a:solidFill>
            </a:endParaRPr>
          </a:p>
        </p:txBody>
      </p:sp>
      <p:sp>
        <p:nvSpPr>
          <p:cNvPr id="5123" name="AutoShape 2">
            <a:extLst>
              <a:ext uri="{FF2B5EF4-FFF2-40B4-BE49-F238E27FC236}">
                <a16:creationId xmlns:a16="http://schemas.microsoft.com/office/drawing/2014/main" id="{40A8F33B-902C-4D09-979E-920D7D65ED3B}"/>
              </a:ext>
            </a:extLst>
          </p:cNvPr>
          <p:cNvSpPr>
            <a:spLocks noGrp="1" noChangeArrowheads="1"/>
          </p:cNvSpPr>
          <p:nvPr>
            <p:ph type="ctrTitle"/>
          </p:nvPr>
        </p:nvSpPr>
        <p:spPr>
          <a:xfrm>
            <a:off x="685800" y="1295400"/>
            <a:ext cx="8229600" cy="1295400"/>
          </a:xfrm>
        </p:spPr>
        <p:txBody>
          <a:bodyPr/>
          <a:lstStyle/>
          <a:p>
            <a:pPr eaLnBrk="1" hangingPunct="1"/>
            <a:r>
              <a:rPr lang="en-US" altLang="en-US" sz="3200">
                <a:solidFill>
                  <a:srgbClr val="DE3210"/>
                </a:solidFill>
              </a:rPr>
              <a:t>SNA research agenda</a:t>
            </a:r>
          </a:p>
        </p:txBody>
      </p:sp>
      <p:sp>
        <p:nvSpPr>
          <p:cNvPr id="5124" name="Rectangle 3">
            <a:extLst>
              <a:ext uri="{FF2B5EF4-FFF2-40B4-BE49-F238E27FC236}">
                <a16:creationId xmlns:a16="http://schemas.microsoft.com/office/drawing/2014/main" id="{44410A5E-E7EF-4F3D-BBB9-B8F65C4DA3A7}"/>
              </a:ext>
            </a:extLst>
          </p:cNvPr>
          <p:cNvSpPr>
            <a:spLocks noGrp="1" noChangeArrowheads="1"/>
          </p:cNvSpPr>
          <p:nvPr>
            <p:ph type="subTitle" idx="1"/>
          </p:nvPr>
        </p:nvSpPr>
        <p:spPr>
          <a:xfrm>
            <a:off x="4572000" y="2870200"/>
            <a:ext cx="4572000" cy="1930400"/>
          </a:xfrm>
        </p:spPr>
        <p:txBody>
          <a:bodyPr/>
          <a:lstStyle/>
          <a:p>
            <a:pPr algn="ctr" eaLnBrk="1" hangingPunct="1">
              <a:lnSpc>
                <a:spcPct val="80000"/>
              </a:lnSpc>
            </a:pPr>
            <a:r>
              <a:rPr lang="en-US" altLang="en-US" sz="2000" b="1" dirty="0">
                <a:solidFill>
                  <a:schemeClr val="tx1"/>
                </a:solidFill>
              </a:rPr>
              <a:t>11</a:t>
            </a:r>
            <a:r>
              <a:rPr lang="en-US" altLang="en-US" sz="2000" b="1" baseline="30000" dirty="0">
                <a:solidFill>
                  <a:schemeClr val="tx1"/>
                </a:solidFill>
              </a:rPr>
              <a:t>th</a:t>
            </a:r>
            <a:r>
              <a:rPr lang="en-US" altLang="en-US" sz="2000" b="1" dirty="0">
                <a:solidFill>
                  <a:schemeClr val="tx1"/>
                </a:solidFill>
              </a:rPr>
              <a:t> meeting of the </a:t>
            </a:r>
          </a:p>
          <a:p>
            <a:pPr algn="ctr" eaLnBrk="1" hangingPunct="1">
              <a:lnSpc>
                <a:spcPct val="80000"/>
              </a:lnSpc>
            </a:pPr>
            <a:r>
              <a:rPr lang="en-US" altLang="en-US" sz="2000" b="1" dirty="0">
                <a:solidFill>
                  <a:schemeClr val="tx1"/>
                </a:solidFill>
              </a:rPr>
              <a:t>Advisory Expert Group </a:t>
            </a:r>
          </a:p>
          <a:p>
            <a:pPr algn="ctr" eaLnBrk="1" hangingPunct="1">
              <a:lnSpc>
                <a:spcPct val="80000"/>
              </a:lnSpc>
            </a:pPr>
            <a:r>
              <a:rPr lang="en-US" altLang="en-US" sz="2000" b="1" dirty="0">
                <a:solidFill>
                  <a:schemeClr val="tx1"/>
                </a:solidFill>
              </a:rPr>
              <a:t>on national accounts</a:t>
            </a:r>
          </a:p>
          <a:p>
            <a:pPr algn="ctr" eaLnBrk="1" hangingPunct="1">
              <a:lnSpc>
                <a:spcPct val="80000"/>
              </a:lnSpc>
            </a:pPr>
            <a:endParaRPr lang="en-US" altLang="en-US" sz="2000" b="1" dirty="0">
              <a:solidFill>
                <a:schemeClr val="tx1"/>
              </a:solidFill>
            </a:endParaRPr>
          </a:p>
          <a:p>
            <a:pPr algn="ctr" eaLnBrk="1" hangingPunct="1">
              <a:lnSpc>
                <a:spcPct val="80000"/>
              </a:lnSpc>
            </a:pPr>
            <a:r>
              <a:rPr lang="en-US" altLang="en-US" sz="2000" b="1" dirty="0">
                <a:solidFill>
                  <a:schemeClr val="tx1"/>
                </a:solidFill>
              </a:rPr>
              <a:t>5-7 December 2017, New York</a:t>
            </a:r>
          </a:p>
          <a:p>
            <a:pPr algn="ctr" eaLnBrk="1" hangingPunct="1">
              <a:lnSpc>
                <a:spcPct val="80000"/>
              </a:lnSpc>
            </a:pPr>
            <a:endParaRPr lang="en-US" altLang="en-US" sz="2000" b="1" dirty="0">
              <a:solidFill>
                <a:schemeClr val="tx1"/>
              </a:solidFill>
            </a:endParaRPr>
          </a:p>
          <a:p>
            <a:pPr algn="ctr" eaLnBrk="1" hangingPunct="1">
              <a:lnSpc>
                <a:spcPct val="80000"/>
              </a:lnSpc>
            </a:pPr>
            <a:r>
              <a:rPr lang="en-US" altLang="en-US" sz="2000" b="1" dirty="0">
                <a:solidFill>
                  <a:schemeClr val="tx1"/>
                </a:solidFill>
              </a:rPr>
              <a:t>Herman Smith</a:t>
            </a:r>
          </a:p>
          <a:p>
            <a:pPr algn="ctr" eaLnBrk="1" hangingPunct="1">
              <a:lnSpc>
                <a:spcPct val="80000"/>
              </a:lnSpc>
            </a:pPr>
            <a:r>
              <a:rPr lang="en-US" altLang="en-US" sz="2000" b="1" dirty="0">
                <a:solidFill>
                  <a:schemeClr val="tx1"/>
                </a:solidFill>
              </a:rPr>
              <a:t>UNSD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61680C2D-38CE-41F6-8B5F-0AB7A645B1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1174B4C1-D504-4DF2-AEE3-4E104DD6131C}" type="slidenum">
              <a:rPr lang="en-US" altLang="en-US" sz="1000" smtClean="0">
                <a:solidFill>
                  <a:srgbClr val="000000"/>
                </a:solidFill>
              </a:rPr>
              <a:pPr>
                <a:spcBef>
                  <a:spcPct val="0"/>
                </a:spcBef>
                <a:buClrTx/>
                <a:buSzTx/>
                <a:buFontTx/>
                <a:buNone/>
              </a:pPr>
              <a:t>10</a:t>
            </a:fld>
            <a:endParaRPr lang="en-US" altLang="en-US" sz="1000">
              <a:solidFill>
                <a:srgbClr val="000000"/>
              </a:solidFill>
            </a:endParaRPr>
          </a:p>
        </p:txBody>
      </p:sp>
      <p:sp>
        <p:nvSpPr>
          <p:cNvPr id="8195" name="AutoShape 2">
            <a:extLst>
              <a:ext uri="{FF2B5EF4-FFF2-40B4-BE49-F238E27FC236}">
                <a16:creationId xmlns:a16="http://schemas.microsoft.com/office/drawing/2014/main" id="{C106F5C4-F9F7-40B2-8F99-AE19BBDC30C5}"/>
              </a:ext>
            </a:extLst>
          </p:cNvPr>
          <p:cNvSpPr>
            <a:spLocks noGrp="1" noChangeArrowheads="1"/>
          </p:cNvSpPr>
          <p:nvPr>
            <p:ph type="title"/>
          </p:nvPr>
        </p:nvSpPr>
        <p:spPr>
          <a:xfrm>
            <a:off x="762000" y="762000"/>
            <a:ext cx="7391400" cy="838200"/>
          </a:xfrm>
          <a:noFill/>
        </p:spPr>
        <p:txBody>
          <a:bodyPr anchor="ctr"/>
          <a:lstStyle/>
          <a:p>
            <a:pPr algn="ctr" eaLnBrk="1" hangingPunct="1"/>
            <a:r>
              <a:rPr lang="en-US" altLang="en-US" sz="2700" dirty="0">
                <a:solidFill>
                  <a:srgbClr val="003366"/>
                </a:solidFill>
              </a:rPr>
              <a:t>Research on the SNA</a:t>
            </a:r>
            <a:endParaRPr lang="en-US" altLang="en-US" dirty="0">
              <a:solidFill>
                <a:schemeClr val="hlink"/>
              </a:solidFill>
            </a:endParaRPr>
          </a:p>
        </p:txBody>
      </p:sp>
      <p:sp>
        <p:nvSpPr>
          <p:cNvPr id="8196" name="Rectangle 3">
            <a:extLst>
              <a:ext uri="{FF2B5EF4-FFF2-40B4-BE49-F238E27FC236}">
                <a16:creationId xmlns:a16="http://schemas.microsoft.com/office/drawing/2014/main" id="{1ED62137-0D36-4773-B780-C7A1626B3864}"/>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dirty="0"/>
              <a:t>Several research issues emerged during the update of the 1993 SNA</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600" dirty="0"/>
              <a:t>Listed in Annex 4 of 2008 SNA</a:t>
            </a:r>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dirty="0"/>
              <a:t>Decision to concentrate on implementation issues rather than pursuing the Annex 4 issues.</a:t>
            </a:r>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dirty="0"/>
              <a:t>Three questions used to assess the priority to be given to a research item</a:t>
            </a:r>
          </a:p>
          <a:p>
            <a:pPr marL="933450" lvl="1" indent="-533400" eaLnBrk="1" fontAlgn="b" hangingPunct="1">
              <a:spcBef>
                <a:spcPct val="10000"/>
              </a:spcBef>
              <a:spcAft>
                <a:spcPct val="10000"/>
              </a:spcAft>
              <a:buClr>
                <a:srgbClr val="462BE9"/>
              </a:buClr>
              <a:buSzTx/>
              <a:buFontTx/>
              <a:buAutoNum type="arabicPeriod"/>
            </a:pPr>
            <a:r>
              <a:rPr lang="en-US" altLang="en-US" sz="1600" dirty="0"/>
              <a:t>How urgent and important is the topic to ensure that the SNA continues to be relevant to the users?</a:t>
            </a:r>
          </a:p>
          <a:p>
            <a:pPr marL="933450" lvl="1" indent="-533400" eaLnBrk="1" fontAlgn="b" hangingPunct="1">
              <a:spcBef>
                <a:spcPct val="10000"/>
              </a:spcBef>
              <a:spcAft>
                <a:spcPct val="10000"/>
              </a:spcAft>
              <a:buClr>
                <a:srgbClr val="462BE9"/>
              </a:buClr>
              <a:buSzTx/>
              <a:buFontTx/>
              <a:buAutoNum type="arabicPeriod"/>
            </a:pPr>
            <a:r>
              <a:rPr lang="en-US" altLang="en-US" sz="1600" dirty="0"/>
              <a:t>How widespread are the consequences of change and how complicated will implementation be?</a:t>
            </a:r>
          </a:p>
          <a:p>
            <a:pPr marL="933450" lvl="1" indent="-533400" eaLnBrk="1" fontAlgn="b" hangingPunct="1">
              <a:spcBef>
                <a:spcPct val="10000"/>
              </a:spcBef>
              <a:spcAft>
                <a:spcPct val="10000"/>
              </a:spcAft>
              <a:buClr>
                <a:srgbClr val="462BE9"/>
              </a:buClr>
              <a:buSzTx/>
              <a:buFontTx/>
              <a:buAutoNum type="arabicPeriod"/>
            </a:pPr>
            <a:r>
              <a:rPr lang="en-US" altLang="en-US" sz="1600" dirty="0"/>
              <a:t>Is the topic completely new or has much of the preparation for considering the item been completed?</a:t>
            </a:r>
            <a:endParaRPr lang="en-GB" altLang="en-US" sz="1600" dirty="0"/>
          </a:p>
        </p:txBody>
      </p:sp>
    </p:spTree>
    <p:extLst>
      <p:ext uri="{BB962C8B-B14F-4D97-AF65-F5344CB8AC3E}">
        <p14:creationId xmlns:p14="http://schemas.microsoft.com/office/powerpoint/2010/main" val="345671671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7D0FAEBB-535D-4863-8D51-2D9AC0A053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EAB47B54-B1AC-4F7A-AB3B-58AB500043AC}" type="slidenum">
              <a:rPr lang="en-US" altLang="en-US" sz="1000" smtClean="0">
                <a:solidFill>
                  <a:srgbClr val="000000"/>
                </a:solidFill>
              </a:rPr>
              <a:pPr>
                <a:spcBef>
                  <a:spcPct val="0"/>
                </a:spcBef>
                <a:buClrTx/>
                <a:buSzTx/>
                <a:buFontTx/>
                <a:buNone/>
              </a:pPr>
              <a:t>11</a:t>
            </a:fld>
            <a:endParaRPr lang="en-US" altLang="en-US" sz="1000">
              <a:solidFill>
                <a:srgbClr val="000000"/>
              </a:solidFill>
            </a:endParaRPr>
          </a:p>
        </p:txBody>
      </p:sp>
      <p:sp>
        <p:nvSpPr>
          <p:cNvPr id="20483" name="AutoShape 2">
            <a:extLst>
              <a:ext uri="{FF2B5EF4-FFF2-40B4-BE49-F238E27FC236}">
                <a16:creationId xmlns:a16="http://schemas.microsoft.com/office/drawing/2014/main" id="{340B146B-50F2-4325-B81D-1BF36D14A5C0}"/>
              </a:ext>
            </a:extLst>
          </p:cNvPr>
          <p:cNvSpPr>
            <a:spLocks noGrp="1" noChangeArrowheads="1"/>
          </p:cNvSpPr>
          <p:nvPr>
            <p:ph type="title"/>
          </p:nvPr>
        </p:nvSpPr>
        <p:spPr>
          <a:xfrm>
            <a:off x="457200" y="762000"/>
            <a:ext cx="8077200" cy="838200"/>
          </a:xfrm>
          <a:noFill/>
        </p:spPr>
        <p:txBody>
          <a:bodyPr anchor="ctr"/>
          <a:lstStyle/>
          <a:p>
            <a:pPr algn="ctr" eaLnBrk="1" hangingPunct="1"/>
            <a:r>
              <a:rPr lang="en-US" altLang="en-US">
                <a:solidFill>
                  <a:schemeClr val="hlink"/>
                </a:solidFill>
              </a:rPr>
              <a:t>Research agenda website</a:t>
            </a:r>
          </a:p>
        </p:txBody>
      </p:sp>
      <p:sp>
        <p:nvSpPr>
          <p:cNvPr id="20484" name="Rectangle 3">
            <a:extLst>
              <a:ext uri="{FF2B5EF4-FFF2-40B4-BE49-F238E27FC236}">
                <a16:creationId xmlns:a16="http://schemas.microsoft.com/office/drawing/2014/main" id="{A5D8C92E-A9F9-40E2-BFA1-0C83D9D6D624}"/>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Wingdings" panose="05000000000000000000" pitchFamily="2" charset="2"/>
              <a:buNone/>
            </a:pPr>
            <a:r>
              <a:rPr lang="en-US" altLang="en-US" sz="2000" dirty="0"/>
              <a:t>http://unstats.un.org/unsd/nationalaccount/research.asp</a:t>
            </a:r>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endParaRPr lang="en-US" altLang="en-US" sz="2000" dirty="0"/>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dirty="0"/>
              <a:t>Facilitates the sharing of information about the issues under discussion, progress with such discussions and the long term research agenda. </a:t>
            </a:r>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endParaRPr lang="en-US" altLang="en-US" sz="2000" dirty="0"/>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dirty="0"/>
              <a:t>Comprised of five parts:</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dirty="0"/>
              <a:t>Research issues under discussion (</a:t>
            </a:r>
            <a:r>
              <a:rPr lang="en-US" altLang="en-US" sz="1800" dirty="0" err="1"/>
              <a:t>eg</a:t>
            </a:r>
            <a:r>
              <a:rPr lang="en-US" altLang="en-US" sz="1800" dirty="0"/>
              <a:t>. Statistical unit, Accounting for pension)</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dirty="0">
                <a:solidFill>
                  <a:srgbClr val="003366"/>
                </a:solidFill>
              </a:rPr>
              <a:t>Annex 4 List of research issues </a:t>
            </a:r>
            <a:endParaRPr lang="en-US" altLang="en-US" sz="1800" dirty="0"/>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dirty="0"/>
              <a:t>Consultations</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dirty="0"/>
              <a:t>AEG and task force meetings</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dirty="0"/>
              <a:t>SNA update procedure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8F4E22A4-C124-4B3E-993F-04E4A51B2B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F9E96CEE-C564-4947-9130-DC5F4907CB62}" type="slidenum">
              <a:rPr lang="en-US" altLang="en-US" sz="1000" smtClean="0">
                <a:solidFill>
                  <a:srgbClr val="000000"/>
                </a:solidFill>
              </a:rPr>
              <a:pPr>
                <a:spcBef>
                  <a:spcPct val="0"/>
                </a:spcBef>
                <a:buClrTx/>
                <a:buSzTx/>
                <a:buFontTx/>
                <a:buNone/>
              </a:pPr>
              <a:t>12</a:t>
            </a:fld>
            <a:endParaRPr lang="en-US" altLang="en-US" sz="1000">
              <a:solidFill>
                <a:srgbClr val="000000"/>
              </a:solidFill>
            </a:endParaRPr>
          </a:p>
        </p:txBody>
      </p:sp>
      <p:sp>
        <p:nvSpPr>
          <p:cNvPr id="26627" name="Rectangle 3">
            <a:extLst>
              <a:ext uri="{FF2B5EF4-FFF2-40B4-BE49-F238E27FC236}">
                <a16:creationId xmlns:a16="http://schemas.microsoft.com/office/drawing/2014/main" id="{5AA88542-F67A-4AE0-ADE2-0435A5964494}"/>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Globalization</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Digital economy</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The treatment of statistical units in supply and use tables and institutional sector accounts</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Financial services – Islamic finance</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Financial Intermediation Services Indirectly Measured</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Accounting for pensions: Recognition of liabilities</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Accounting for pensions: Recording of flows between pension fund and sponsor</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Accounting for pensions: Table on household retirement resources</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Distributional aspects</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Informal sector</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Treatment of the output of international financial institutions</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Capital income of insurer’s own funds</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The valuation of natural resources</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Measuring resource extraction industries</a:t>
            </a:r>
          </a:p>
          <a:p>
            <a:pPr marL="533400" indent="-533400" eaLnBrk="1" fontAlgn="b" hangingPunct="1">
              <a:spcBef>
                <a:spcPct val="10000"/>
              </a:spcBef>
              <a:spcAft>
                <a:spcPct val="10000"/>
              </a:spcAft>
              <a:buClr>
                <a:srgbClr val="462BE9"/>
              </a:buClr>
              <a:buSzTx/>
              <a:buFont typeface="Arial" panose="020B0604020202020204" pitchFamily="34" charset="0"/>
              <a:buAutoNum type="arabicPeriod"/>
            </a:pPr>
            <a:r>
              <a:rPr lang="en-US" altLang="en-US" sz="1600"/>
              <a:t>Capital services of assets not contributing to production</a:t>
            </a:r>
          </a:p>
        </p:txBody>
      </p:sp>
      <p:sp>
        <p:nvSpPr>
          <p:cNvPr id="26628" name="AutoShape 2">
            <a:extLst>
              <a:ext uri="{FF2B5EF4-FFF2-40B4-BE49-F238E27FC236}">
                <a16:creationId xmlns:a16="http://schemas.microsoft.com/office/drawing/2014/main" id="{390B87AA-FFF4-4A79-9A98-33F09EFBBCAB}"/>
              </a:ext>
            </a:extLst>
          </p:cNvPr>
          <p:cNvSpPr>
            <a:spLocks noGrp="1" noChangeArrowheads="1"/>
          </p:cNvSpPr>
          <p:nvPr>
            <p:ph type="title"/>
          </p:nvPr>
        </p:nvSpPr>
        <p:spPr>
          <a:xfrm>
            <a:off x="762000" y="762000"/>
            <a:ext cx="7391400" cy="838200"/>
          </a:xfrm>
          <a:noFill/>
        </p:spPr>
        <p:txBody>
          <a:bodyPr anchor="ctr"/>
          <a:lstStyle/>
          <a:p>
            <a:pPr algn="ctr" eaLnBrk="1" hangingPunct="1"/>
            <a:r>
              <a:rPr lang="en-US" altLang="en-US">
                <a:solidFill>
                  <a:schemeClr val="hlink"/>
                </a:solidFill>
              </a:rPr>
              <a:t>Issues list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22A8A838-B4E1-43D7-8C26-416FD64B22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3A2F46E-58BF-45A2-A906-19638F4DC5EB}"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4579" name="AutoShape 2">
            <a:extLst>
              <a:ext uri="{FF2B5EF4-FFF2-40B4-BE49-F238E27FC236}">
                <a16:creationId xmlns:a16="http://schemas.microsoft.com/office/drawing/2014/main" id="{160C1DA4-1A88-4CCA-AE65-F7813BDC0F83}"/>
              </a:ext>
            </a:extLst>
          </p:cNvPr>
          <p:cNvSpPr>
            <a:spLocks noGrp="1" noChangeArrowheads="1"/>
          </p:cNvSpPr>
          <p:nvPr>
            <p:ph type="title"/>
          </p:nvPr>
        </p:nvSpPr>
        <p:spPr>
          <a:xfrm>
            <a:off x="762000" y="762000"/>
            <a:ext cx="7391400" cy="838200"/>
          </a:xfrm>
          <a:noFill/>
        </p:spPr>
        <p:txBody>
          <a:bodyPr anchor="ctr"/>
          <a:lstStyle/>
          <a:p>
            <a:pPr algn="ctr" eaLnBrk="1" hangingPunct="1"/>
            <a:r>
              <a:rPr lang="en-US" altLang="en-US">
                <a:solidFill>
                  <a:schemeClr val="hlink"/>
                </a:solidFill>
              </a:rPr>
              <a:t>Issues for consideration</a:t>
            </a:r>
          </a:p>
        </p:txBody>
      </p:sp>
      <p:sp>
        <p:nvSpPr>
          <p:cNvPr id="24580" name="Rectangle 3">
            <a:extLst>
              <a:ext uri="{FF2B5EF4-FFF2-40B4-BE49-F238E27FC236}">
                <a16:creationId xmlns:a16="http://schemas.microsoft.com/office/drawing/2014/main" id="{E65B97C2-D90F-4E6B-881B-FCFD0613AA9F}"/>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dirty="0"/>
              <a:t>AEG is requested to:</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endParaRPr lang="en-US" altLang="en-US" sz="1800" dirty="0"/>
          </a:p>
          <a:p>
            <a:pPr marL="933450" lvl="1" indent="-533400" eaLnBrk="1" fontAlgn="b" hangingPunct="1">
              <a:spcBef>
                <a:spcPct val="10000"/>
              </a:spcBef>
              <a:spcAft>
                <a:spcPct val="10000"/>
              </a:spcAft>
              <a:buClr>
                <a:srgbClr val="462BE9"/>
              </a:buClr>
              <a:buSzTx/>
              <a:buFontTx/>
              <a:buAutoNum type="alphaLcParenR"/>
            </a:pPr>
            <a:r>
              <a:rPr lang="en-US" altLang="en-US" sz="1800" dirty="0"/>
              <a:t>Take note of the established procedures for resolving issues and updating the SNA </a:t>
            </a:r>
          </a:p>
          <a:p>
            <a:pPr marL="933450" lvl="1" indent="-533400" eaLnBrk="1" fontAlgn="b" hangingPunct="1">
              <a:spcBef>
                <a:spcPct val="10000"/>
              </a:spcBef>
              <a:spcAft>
                <a:spcPct val="10000"/>
              </a:spcAft>
              <a:buClr>
                <a:srgbClr val="462BE9"/>
              </a:buClr>
              <a:buSzTx/>
              <a:buFontTx/>
              <a:buAutoNum type="alphaLcParenR"/>
            </a:pPr>
            <a:endParaRPr lang="en-US" altLang="en-US" sz="1800" dirty="0"/>
          </a:p>
          <a:p>
            <a:pPr marL="933450" lvl="1" indent="-533400" eaLnBrk="1" fontAlgn="b" hangingPunct="1">
              <a:spcBef>
                <a:spcPct val="10000"/>
              </a:spcBef>
              <a:spcAft>
                <a:spcPct val="10000"/>
              </a:spcAft>
              <a:buClr>
                <a:srgbClr val="462BE9"/>
              </a:buClr>
              <a:buSzTx/>
              <a:buFontTx/>
              <a:buAutoNum type="alphaLcParenR"/>
            </a:pPr>
            <a:r>
              <a:rPr lang="en-US" altLang="en-US" sz="1800" dirty="0"/>
              <a:t>Express views on the priorities for resolving issues;</a:t>
            </a:r>
          </a:p>
          <a:p>
            <a:pPr marL="933450" lvl="1" indent="-533400" eaLnBrk="1" fontAlgn="b" hangingPunct="1">
              <a:spcBef>
                <a:spcPct val="10000"/>
              </a:spcBef>
              <a:spcAft>
                <a:spcPct val="10000"/>
              </a:spcAft>
              <a:buClr>
                <a:srgbClr val="462BE9"/>
              </a:buClr>
              <a:buSzTx/>
              <a:buFontTx/>
              <a:buAutoNum type="alphaLcParenR"/>
            </a:pPr>
            <a:endParaRPr lang="en-US" altLang="en-US" sz="1800" dirty="0"/>
          </a:p>
          <a:p>
            <a:pPr marL="933450" lvl="1" indent="-533400" eaLnBrk="1" fontAlgn="b" hangingPunct="1">
              <a:spcBef>
                <a:spcPct val="10000"/>
              </a:spcBef>
              <a:spcAft>
                <a:spcPct val="10000"/>
              </a:spcAft>
              <a:buClr>
                <a:srgbClr val="462BE9"/>
              </a:buClr>
              <a:buSzTx/>
              <a:buFontTx/>
              <a:buAutoNum type="alphaLcParenR"/>
            </a:pPr>
            <a:r>
              <a:rPr lang="en-US" altLang="en-US" sz="1800" dirty="0"/>
              <a:t>Express views on the updating of the issues list on the research agenda website</a:t>
            </a:r>
          </a:p>
          <a:p>
            <a:pPr marL="933450" lvl="1" indent="-533400" eaLnBrk="1" fontAlgn="b" hangingPunct="1">
              <a:spcBef>
                <a:spcPct val="10000"/>
              </a:spcBef>
              <a:spcAft>
                <a:spcPct val="10000"/>
              </a:spcAft>
              <a:buClr>
                <a:srgbClr val="462BE9"/>
              </a:buClr>
              <a:buSzTx/>
              <a:buFontTx/>
              <a:buAutoNum type="alphaLcParenR"/>
            </a:pPr>
            <a:endParaRPr lang="en-US" altLang="en-US" sz="1800" dirty="0"/>
          </a:p>
        </p:txBody>
      </p:sp>
    </p:spTree>
    <p:extLst>
      <p:ext uri="{BB962C8B-B14F-4D97-AF65-F5344CB8AC3E}">
        <p14:creationId xmlns:p14="http://schemas.microsoft.com/office/powerpoint/2010/main" val="192227602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FC9BD9BE-8FC6-4CC2-ADA7-1CF7E53917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250E236B-9A34-4F75-80FC-20B524CD4CEA}" type="slidenum">
              <a:rPr lang="en-US" altLang="en-US" sz="1000" smtClean="0">
                <a:solidFill>
                  <a:srgbClr val="000000"/>
                </a:solidFill>
              </a:rPr>
              <a:pPr>
                <a:spcBef>
                  <a:spcPct val="0"/>
                </a:spcBef>
                <a:buClrTx/>
                <a:buSzTx/>
                <a:buFontTx/>
                <a:buNone/>
              </a:pPr>
              <a:t>14</a:t>
            </a:fld>
            <a:endParaRPr lang="en-US" altLang="en-US" sz="1000">
              <a:solidFill>
                <a:srgbClr val="000000"/>
              </a:solidFill>
            </a:endParaRPr>
          </a:p>
        </p:txBody>
      </p:sp>
      <p:sp>
        <p:nvSpPr>
          <p:cNvPr id="28675" name="Rectangle 2">
            <a:extLst>
              <a:ext uri="{FF2B5EF4-FFF2-40B4-BE49-F238E27FC236}">
                <a16:creationId xmlns:a16="http://schemas.microsoft.com/office/drawing/2014/main" id="{E31DC6CD-C51F-424A-B6C6-13CFCB60D198}"/>
              </a:ext>
            </a:extLst>
          </p:cNvPr>
          <p:cNvSpPr>
            <a:spLocks noGrp="1" noChangeArrowheads="1"/>
          </p:cNvSpPr>
          <p:nvPr>
            <p:ph type="body" idx="1"/>
          </p:nvPr>
        </p:nvSpPr>
        <p:spPr>
          <a:xfrm>
            <a:off x="762000" y="2930525"/>
            <a:ext cx="7769225" cy="1366838"/>
          </a:xfrm>
        </p:spPr>
        <p:txBody>
          <a:bodyPr/>
          <a:lstStyle/>
          <a:p>
            <a:pPr algn="ctr" eaLnBrk="1" hangingPunct="1">
              <a:buFont typeface="Wingdings" panose="05000000000000000000" pitchFamily="2" charset="2"/>
              <a:buNone/>
            </a:pPr>
            <a:r>
              <a:rPr lang="en-US" altLang="en-US" sz="5900" b="1"/>
              <a:t>Thank you</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22A8A838-B4E1-43D7-8C26-416FD64B22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3A2F46E-58BF-45A2-A906-19638F4DC5EB}"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4579" name="AutoShape 2">
            <a:extLst>
              <a:ext uri="{FF2B5EF4-FFF2-40B4-BE49-F238E27FC236}">
                <a16:creationId xmlns:a16="http://schemas.microsoft.com/office/drawing/2014/main" id="{160C1DA4-1A88-4CCA-AE65-F7813BDC0F83}"/>
              </a:ext>
            </a:extLst>
          </p:cNvPr>
          <p:cNvSpPr>
            <a:spLocks noGrp="1" noChangeArrowheads="1"/>
          </p:cNvSpPr>
          <p:nvPr>
            <p:ph type="title"/>
          </p:nvPr>
        </p:nvSpPr>
        <p:spPr>
          <a:xfrm>
            <a:off x="762000" y="762000"/>
            <a:ext cx="7391400" cy="838200"/>
          </a:xfrm>
          <a:noFill/>
        </p:spPr>
        <p:txBody>
          <a:bodyPr anchor="ctr"/>
          <a:lstStyle/>
          <a:p>
            <a:pPr algn="ctr" eaLnBrk="1" hangingPunct="1"/>
            <a:r>
              <a:rPr lang="en-US" altLang="en-US" dirty="0">
                <a:solidFill>
                  <a:schemeClr val="hlink"/>
                </a:solidFill>
              </a:rPr>
              <a:t>Annex 4: Research Agenda</a:t>
            </a:r>
          </a:p>
        </p:txBody>
      </p:sp>
      <p:sp>
        <p:nvSpPr>
          <p:cNvPr id="24580" name="Rectangle 3">
            <a:extLst>
              <a:ext uri="{FF2B5EF4-FFF2-40B4-BE49-F238E27FC236}">
                <a16:creationId xmlns:a16="http://schemas.microsoft.com/office/drawing/2014/main" id="{E65B97C2-D90F-4E6B-881B-FCFD0613AA9F}"/>
              </a:ext>
            </a:extLst>
          </p:cNvPr>
          <p:cNvSpPr>
            <a:spLocks noGrp="1" noChangeArrowheads="1"/>
          </p:cNvSpPr>
          <p:nvPr>
            <p:ph type="body" idx="1"/>
          </p:nvPr>
        </p:nvSpPr>
        <p:spPr>
          <a:xfrm>
            <a:off x="914400" y="1752600"/>
            <a:ext cx="8229600" cy="4648200"/>
          </a:xfrm>
        </p:spPr>
        <p:txBody>
          <a:bodyPr/>
          <a:lstStyle/>
          <a:p>
            <a:pPr marL="0" indent="0">
              <a:buNone/>
            </a:pPr>
            <a:r>
              <a:rPr lang="en-US" sz="1600" dirty="0"/>
              <a:t>The table below is based on the research agenda described in Annex 4 of the 2008 SNA. The list of issues is grouped broadly by subject area but it should be recognized at the outset that each is likely to have consequences beyond the subject heading. </a:t>
            </a:r>
          </a:p>
          <a:p>
            <a:pPr marL="400050" lvl="1" indent="0" eaLnBrk="1" fontAlgn="b" hangingPunct="1">
              <a:spcBef>
                <a:spcPct val="10000"/>
              </a:spcBef>
              <a:spcAft>
                <a:spcPct val="10000"/>
              </a:spcAft>
              <a:buClr>
                <a:srgbClr val="462BE9"/>
              </a:buClr>
              <a:buSzTx/>
              <a:buNone/>
            </a:pPr>
            <a:endParaRPr lang="en-US" altLang="en-US" sz="1800" dirty="0"/>
          </a:p>
        </p:txBody>
      </p:sp>
      <p:graphicFrame>
        <p:nvGraphicFramePr>
          <p:cNvPr id="2" name="Table 1">
            <a:extLst>
              <a:ext uri="{FF2B5EF4-FFF2-40B4-BE49-F238E27FC236}">
                <a16:creationId xmlns:a16="http://schemas.microsoft.com/office/drawing/2014/main" id="{2A381056-FCB7-487C-82FF-8263F5CE7CC9}"/>
              </a:ext>
            </a:extLst>
          </p:cNvPr>
          <p:cNvGraphicFramePr>
            <a:graphicFrameLocks noGrp="1"/>
          </p:cNvGraphicFramePr>
          <p:nvPr>
            <p:extLst>
              <p:ext uri="{D42A27DB-BD31-4B8C-83A1-F6EECF244321}">
                <p14:modId xmlns:p14="http://schemas.microsoft.com/office/powerpoint/2010/main" val="3112513090"/>
              </p:ext>
            </p:extLst>
          </p:nvPr>
        </p:nvGraphicFramePr>
        <p:xfrm>
          <a:off x="949325" y="2819400"/>
          <a:ext cx="7924799" cy="3935979"/>
        </p:xfrm>
        <a:graphic>
          <a:graphicData uri="http://schemas.openxmlformats.org/drawingml/2006/table">
            <a:tbl>
              <a:tblPr firstRow="1" firstCol="1" bandRow="1">
                <a:tableStyleId>{5C22544A-7EE6-4342-B048-85BDC9FD1C3A}</a:tableStyleId>
              </a:tblPr>
              <a:tblGrid>
                <a:gridCol w="7924799">
                  <a:extLst>
                    <a:ext uri="{9D8B030D-6E8A-4147-A177-3AD203B41FA5}">
                      <a16:colId xmlns:a16="http://schemas.microsoft.com/office/drawing/2014/main" val="613328412"/>
                    </a:ext>
                  </a:extLst>
                </a:gridCol>
              </a:tblGrid>
              <a:tr h="2499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rPr>
                        <a:t>A- Basic Accounting rules</a:t>
                      </a: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txBody>
                  <a:tcPr marL="75749" marR="75749" marT="37875" marB="378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688811091"/>
                  </a:ext>
                </a:extLst>
              </a:tr>
              <a:tr h="188599">
                <a:tc>
                  <a:txBody>
                    <a:bodyPr/>
                    <a:lstStyle/>
                    <a:p>
                      <a:pPr marL="0" marR="0">
                        <a:lnSpc>
                          <a:spcPct val="107000"/>
                        </a:lnSpc>
                        <a:spcBef>
                          <a:spcPts val="0"/>
                        </a:spcBef>
                        <a:spcAft>
                          <a:spcPts val="0"/>
                        </a:spcAft>
                      </a:pP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175897437"/>
                  </a:ext>
                </a:extLst>
              </a:tr>
              <a:tr h="2678372">
                <a:tc>
                  <a:txBody>
                    <a:bodyPr/>
                    <a:lstStyle/>
                    <a:p>
                      <a:pPr marL="800100" marR="0" lvl="1" indent="-342900">
                        <a:lnSpc>
                          <a:spcPct val="150000"/>
                        </a:lnSpc>
                        <a:spcBef>
                          <a:spcPts val="0"/>
                        </a:spcBef>
                        <a:spcAft>
                          <a:spcPts val="0"/>
                        </a:spcAft>
                        <a:buAutoNum type="arabicPeriod"/>
                      </a:pPr>
                      <a:r>
                        <a:rPr lang="en-US" sz="1400" dirty="0">
                          <a:solidFill>
                            <a:schemeClr val="tx1"/>
                          </a:solidFill>
                          <a:effectLst/>
                        </a:rPr>
                        <a:t>The relationship of SNA and IASB</a:t>
                      </a:r>
                    </a:p>
                    <a:p>
                      <a:pPr marL="800100" marR="0" lvl="1" indent="-342900" algn="l" defTabSz="914400" rtl="0" eaLnBrk="1" fontAlgn="auto" latinLnBrk="0" hangingPunct="1">
                        <a:lnSpc>
                          <a:spcPct val="150000"/>
                        </a:lnSpc>
                        <a:spcBef>
                          <a:spcPts val="0"/>
                        </a:spcBef>
                        <a:spcAft>
                          <a:spcPts val="0"/>
                        </a:spcAft>
                        <a:buClrTx/>
                        <a:buSzTx/>
                        <a:buFontTx/>
                        <a:buAutoNum type="arabicPeriod"/>
                        <a:tabLst/>
                        <a:defRPr/>
                      </a:pPr>
                      <a:r>
                        <a:rPr lang="en-US" sz="1400" dirty="0">
                          <a:solidFill>
                            <a:schemeClr val="tx1"/>
                          </a:solidFill>
                          <a:effectLst/>
                        </a:rPr>
                        <a:t>Consolidation of enterprise groups</a:t>
                      </a: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nSpc>
                          <a:spcPct val="150000"/>
                        </a:lnSpc>
                        <a:spcBef>
                          <a:spcPts val="0"/>
                        </a:spcBef>
                        <a:spcAft>
                          <a:spcPts val="0"/>
                        </a:spcAft>
                        <a:buAutoNum type="arabicPeriod"/>
                      </a:pPr>
                      <a:r>
                        <a:rPr lang="en-US" sz="1400" dirty="0">
                          <a:solidFill>
                            <a:schemeClr val="tx1"/>
                          </a:solidFill>
                          <a:effectLst/>
                        </a:rPr>
                        <a:t>Trusts</a:t>
                      </a:r>
                    </a:p>
                    <a:p>
                      <a:pPr marL="800100" marR="0" lvl="1" indent="-342900" algn="l" defTabSz="914400" rtl="0" eaLnBrk="1" fontAlgn="auto" latinLnBrk="0" hangingPunct="1">
                        <a:lnSpc>
                          <a:spcPct val="150000"/>
                        </a:lnSpc>
                        <a:spcBef>
                          <a:spcPts val="0"/>
                        </a:spcBef>
                        <a:spcAft>
                          <a:spcPts val="0"/>
                        </a:spcAft>
                        <a:buClrTx/>
                        <a:buSzTx/>
                        <a:buFontTx/>
                        <a:buAutoNum type="arabicPeriod"/>
                        <a:tabLst/>
                        <a:defRPr/>
                      </a:pPr>
                      <a:r>
                        <a:rPr lang="en-US" sz="1400" dirty="0">
                          <a:solidFill>
                            <a:schemeClr val="tx1"/>
                          </a:solidFill>
                          <a:effectLst/>
                        </a:rPr>
                        <a:t>Final consumption of corporations</a:t>
                      </a: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Tx/>
                        <a:buAutoNum type="arabicPeriod"/>
                        <a:tabLst/>
                        <a:defRPr/>
                      </a:pPr>
                      <a:r>
                        <a:rPr lang="en-US" sz="1400" dirty="0">
                          <a:solidFill>
                            <a:schemeClr val="tx1"/>
                          </a:solidFill>
                          <a:effectLst/>
                        </a:rPr>
                        <a:t>Measuring the output of government services</a:t>
                      </a: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Tx/>
                        <a:buAutoNum type="arabicPeriod"/>
                        <a:tabLst/>
                        <a:defRPr/>
                      </a:pPr>
                      <a:r>
                        <a:rPr lang="en-US" sz="1400" dirty="0">
                          <a:solidFill>
                            <a:schemeClr val="tx1"/>
                          </a:solidFill>
                          <a:effectLst/>
                        </a:rPr>
                        <a:t>The treatment of social transfers in kind to the rest of the world</a:t>
                      </a: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Tx/>
                        <a:buAutoNum type="arabicPeriod"/>
                        <a:tabLst/>
                        <a:defRPr/>
                      </a:pPr>
                      <a:r>
                        <a:rPr lang="en-US" sz="1400" dirty="0">
                          <a:solidFill>
                            <a:schemeClr val="tx1"/>
                          </a:solidFill>
                          <a:effectLst/>
                        </a:rPr>
                        <a:t>Output of central banks: taxes and subsidies on interest rates applied by central banks</a:t>
                      </a: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Tx/>
                        <a:buAutoNum type="arabicPeriod"/>
                        <a:tabLst/>
                        <a:defRPr/>
                      </a:pPr>
                      <a:r>
                        <a:rPr lang="en-US" sz="1400" dirty="0">
                          <a:solidFill>
                            <a:schemeClr val="tx1"/>
                          </a:solidFill>
                          <a:effectLst/>
                        </a:rPr>
                        <a:t>The treatment of establishments in the SNA</a:t>
                      </a: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Tx/>
                        <a:buAutoNum type="arabicPeriod"/>
                        <a:tabLst/>
                        <a:defRPr/>
                      </a:pPr>
                      <a:r>
                        <a:rPr lang="en-US" sz="1400" dirty="0">
                          <a:solidFill>
                            <a:schemeClr val="tx1"/>
                          </a:solidFill>
                          <a:effectLst/>
                        </a:rPr>
                        <a:t>The inclusion of international organizations in the SNA</a:t>
                      </a: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342900" marR="0" indent="-342900">
                        <a:lnSpc>
                          <a:spcPct val="107000"/>
                        </a:lnSpc>
                        <a:spcBef>
                          <a:spcPts val="0"/>
                        </a:spcBef>
                        <a:spcAft>
                          <a:spcPts val="0"/>
                        </a:spcAft>
                        <a:buAutoNum type="arabicPeriod"/>
                      </a:pPr>
                      <a:endParaRPr lang="en-US" sz="14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4286349"/>
                  </a:ext>
                </a:extLst>
              </a:tr>
            </a:tbl>
          </a:graphicData>
        </a:graphic>
      </p:graphicFrame>
    </p:spTree>
    <p:extLst>
      <p:ext uri="{BB962C8B-B14F-4D97-AF65-F5344CB8AC3E}">
        <p14:creationId xmlns:p14="http://schemas.microsoft.com/office/powerpoint/2010/main" val="396960517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6F2F7-C54E-427A-895F-14B8FE4CAC78}"/>
              </a:ext>
            </a:extLst>
          </p:cNvPr>
          <p:cNvSpPr>
            <a:spLocks noGrp="1"/>
          </p:cNvSpPr>
          <p:nvPr>
            <p:ph type="title"/>
          </p:nvPr>
        </p:nvSpPr>
        <p:spPr/>
        <p:txBody>
          <a:bodyPr/>
          <a:lstStyle/>
          <a:p>
            <a:r>
              <a:rPr lang="en-US" altLang="en-US" dirty="0">
                <a:solidFill>
                  <a:schemeClr val="hlink"/>
                </a:solidFill>
              </a:rPr>
              <a:t>Annex 4: Research Agenda</a:t>
            </a:r>
            <a:endParaRPr lang="en-US" dirty="0"/>
          </a:p>
        </p:txBody>
      </p:sp>
      <p:sp>
        <p:nvSpPr>
          <p:cNvPr id="3" name="Vertical Text Placeholder 2">
            <a:extLst>
              <a:ext uri="{FF2B5EF4-FFF2-40B4-BE49-F238E27FC236}">
                <a16:creationId xmlns:a16="http://schemas.microsoft.com/office/drawing/2014/main" id="{611809DD-E493-4C63-BE51-068AC9BD59D4}"/>
              </a:ext>
            </a:extLst>
          </p:cNvPr>
          <p:cNvSpPr>
            <a:spLocks noGrp="1"/>
          </p:cNvSpPr>
          <p:nvPr>
            <p:ph type="body" orient="vert" idx="1"/>
          </p:nvPr>
        </p:nvSpPr>
        <p:spPr>
          <a:xfrm rot="16200000">
            <a:off x="2324099" y="266699"/>
            <a:ext cx="4800601" cy="7924800"/>
          </a:xfrm>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E98B8847-DF9F-4924-8E07-E5412FE744D0}"/>
              </a:ext>
            </a:extLst>
          </p:cNvPr>
          <p:cNvSpPr>
            <a:spLocks noGrp="1"/>
          </p:cNvSpPr>
          <p:nvPr>
            <p:ph type="sldNum" sz="quarter" idx="12"/>
          </p:nvPr>
        </p:nvSpPr>
        <p:spPr/>
        <p:txBody>
          <a:bodyPr/>
          <a:lstStyle/>
          <a:p>
            <a:pPr>
              <a:defRPr/>
            </a:pPr>
            <a:fld id="{563A9247-349D-4C5B-96F6-D3B8AF3D9B3C}" type="slidenum">
              <a:rPr lang="en-US" altLang="en-US" smtClean="0"/>
              <a:pPr>
                <a:defRPr/>
              </a:pPr>
              <a:t>16</a:t>
            </a:fld>
            <a:endParaRPr lang="en-US" altLang="en-US"/>
          </a:p>
        </p:txBody>
      </p:sp>
      <p:graphicFrame>
        <p:nvGraphicFramePr>
          <p:cNvPr id="5" name="Table 4">
            <a:extLst>
              <a:ext uri="{FF2B5EF4-FFF2-40B4-BE49-F238E27FC236}">
                <a16:creationId xmlns:a16="http://schemas.microsoft.com/office/drawing/2014/main" id="{AA51952F-5DC5-4AC3-B7C3-2240A648B482}"/>
              </a:ext>
            </a:extLst>
          </p:cNvPr>
          <p:cNvGraphicFramePr>
            <a:graphicFrameLocks noGrp="1"/>
          </p:cNvGraphicFramePr>
          <p:nvPr>
            <p:extLst>
              <p:ext uri="{D42A27DB-BD31-4B8C-83A1-F6EECF244321}">
                <p14:modId xmlns:p14="http://schemas.microsoft.com/office/powerpoint/2010/main" val="3809251370"/>
              </p:ext>
            </p:extLst>
          </p:nvPr>
        </p:nvGraphicFramePr>
        <p:xfrm>
          <a:off x="827086" y="1745167"/>
          <a:ext cx="7794626" cy="4808033"/>
        </p:xfrm>
        <a:graphic>
          <a:graphicData uri="http://schemas.openxmlformats.org/drawingml/2006/table">
            <a:tbl>
              <a:tblPr firstRow="1" firstCol="1" bandRow="1">
                <a:tableStyleId>{5C22544A-7EE6-4342-B048-85BDC9FD1C3A}</a:tableStyleId>
              </a:tblPr>
              <a:tblGrid>
                <a:gridCol w="7794626">
                  <a:extLst>
                    <a:ext uri="{9D8B030D-6E8A-4147-A177-3AD203B41FA5}">
                      <a16:colId xmlns:a16="http://schemas.microsoft.com/office/drawing/2014/main" val="3801064059"/>
                    </a:ext>
                  </a:extLst>
                </a:gridCol>
              </a:tblGrid>
              <a:tr h="5680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B- The concept of income</a:t>
                      </a:r>
                    </a:p>
                  </a:txBody>
                  <a:tcPr marL="68395" marR="68395" marT="34197" marB="341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118841372"/>
                  </a:ext>
                </a:extLst>
              </a:tr>
              <a:tr h="319093">
                <a:tc>
                  <a:txBody>
                    <a:bodyPr/>
                    <a:lstStyle/>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endParaRPr lang="en-US" sz="1400" b="1"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3431684858"/>
                  </a:ext>
                </a:extLst>
              </a:tr>
              <a:tr h="3920866">
                <a:tc>
                  <a:txBody>
                    <a:bodyPr/>
                    <a:lstStyle/>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Clarification of the income concept in the SNA</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GDP at basic prices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The role of taxes in the SNA</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Life insurance</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Reinvested earnings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Accruing interest in the SNA</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Calculation of FISIM</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High inflation</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The measurement of neutral and real holding gains and losses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Income arising from assets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r>
                        <a:rPr lang="en-US" sz="1400" b="1" kern="1200" dirty="0">
                          <a:solidFill>
                            <a:schemeClr val="tx1"/>
                          </a:solidFill>
                          <a:effectLst/>
                          <a:latin typeface="+mn-lt"/>
                          <a:ea typeface="+mn-ea"/>
                          <a:cs typeface="+mn-cs"/>
                        </a:rPr>
                        <a:t>Income from activities undertaken on an informal basis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10"/>
                        <a:tabLst/>
                        <a:defRPr/>
                      </a:pPr>
                      <a:endParaRPr lang="en-US" sz="1400" b="1"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2878702"/>
                  </a:ext>
                </a:extLst>
              </a:tr>
            </a:tbl>
          </a:graphicData>
        </a:graphic>
      </p:graphicFrame>
    </p:spTree>
    <p:extLst>
      <p:ext uri="{BB962C8B-B14F-4D97-AF65-F5344CB8AC3E}">
        <p14:creationId xmlns:p14="http://schemas.microsoft.com/office/powerpoint/2010/main" val="3283873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048C5-2465-4F19-BA42-F9EE2E3FACA0}"/>
              </a:ext>
            </a:extLst>
          </p:cNvPr>
          <p:cNvSpPr>
            <a:spLocks noGrp="1"/>
          </p:cNvSpPr>
          <p:nvPr>
            <p:ph type="title"/>
          </p:nvPr>
        </p:nvSpPr>
        <p:spPr/>
        <p:txBody>
          <a:bodyPr/>
          <a:lstStyle/>
          <a:p>
            <a:r>
              <a:rPr lang="en-US" altLang="en-US" dirty="0">
                <a:solidFill>
                  <a:schemeClr val="hlink"/>
                </a:solidFill>
              </a:rPr>
              <a:t>Annex 4: Research Agenda</a:t>
            </a:r>
            <a:endParaRPr lang="en-US" dirty="0"/>
          </a:p>
        </p:txBody>
      </p:sp>
      <p:sp>
        <p:nvSpPr>
          <p:cNvPr id="4" name="Slide Number Placeholder 3">
            <a:extLst>
              <a:ext uri="{FF2B5EF4-FFF2-40B4-BE49-F238E27FC236}">
                <a16:creationId xmlns:a16="http://schemas.microsoft.com/office/drawing/2014/main" id="{DE193C53-4BE8-4ED8-BA5D-2128291ACB9A}"/>
              </a:ext>
            </a:extLst>
          </p:cNvPr>
          <p:cNvSpPr>
            <a:spLocks noGrp="1"/>
          </p:cNvSpPr>
          <p:nvPr>
            <p:ph type="sldNum" sz="quarter" idx="12"/>
          </p:nvPr>
        </p:nvSpPr>
        <p:spPr/>
        <p:txBody>
          <a:bodyPr/>
          <a:lstStyle/>
          <a:p>
            <a:pPr>
              <a:defRPr/>
            </a:pPr>
            <a:fld id="{563A9247-349D-4C5B-96F6-D3B8AF3D9B3C}" type="slidenum">
              <a:rPr lang="en-US" altLang="en-US" smtClean="0"/>
              <a:pPr>
                <a:defRPr/>
              </a:pPr>
              <a:t>17</a:t>
            </a:fld>
            <a:endParaRPr lang="en-US" altLang="en-US"/>
          </a:p>
        </p:txBody>
      </p:sp>
      <p:graphicFrame>
        <p:nvGraphicFramePr>
          <p:cNvPr id="5" name="Table 4">
            <a:extLst>
              <a:ext uri="{FF2B5EF4-FFF2-40B4-BE49-F238E27FC236}">
                <a16:creationId xmlns:a16="http://schemas.microsoft.com/office/drawing/2014/main" id="{1E2172B0-9DB4-4D01-A735-16B8F5CA7466}"/>
              </a:ext>
            </a:extLst>
          </p:cNvPr>
          <p:cNvGraphicFramePr>
            <a:graphicFrameLocks noGrp="1"/>
          </p:cNvGraphicFramePr>
          <p:nvPr>
            <p:extLst>
              <p:ext uri="{D42A27DB-BD31-4B8C-83A1-F6EECF244321}">
                <p14:modId xmlns:p14="http://schemas.microsoft.com/office/powerpoint/2010/main" val="2605668624"/>
              </p:ext>
            </p:extLst>
          </p:nvPr>
        </p:nvGraphicFramePr>
        <p:xfrm>
          <a:off x="762000" y="2002662"/>
          <a:ext cx="7924800" cy="3607140"/>
        </p:xfrm>
        <a:graphic>
          <a:graphicData uri="http://schemas.openxmlformats.org/drawingml/2006/table">
            <a:tbl>
              <a:tblPr firstRow="1" firstCol="1" bandRow="1">
                <a:tableStyleId>{5C22544A-7EE6-4342-B048-85BDC9FD1C3A}</a:tableStyleId>
              </a:tblPr>
              <a:tblGrid>
                <a:gridCol w="7924800">
                  <a:extLst>
                    <a:ext uri="{9D8B030D-6E8A-4147-A177-3AD203B41FA5}">
                      <a16:colId xmlns:a16="http://schemas.microsoft.com/office/drawing/2014/main" val="3960187908"/>
                    </a:ext>
                  </a:extLst>
                </a:gridCol>
              </a:tblGrid>
              <a:tr h="496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C- Issues involving financial instruments</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50558496"/>
                  </a:ext>
                </a:extLst>
              </a:tr>
              <a:tr h="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1224654502"/>
                  </a:ext>
                </a:extLst>
              </a:tr>
              <a:tr h="2509860">
                <a:tc>
                  <a:txBody>
                    <a:bodyPr/>
                    <a:lstStyle/>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1"/>
                        <a:tabLst/>
                        <a:defRPr/>
                      </a:pPr>
                      <a:r>
                        <a:rPr lang="en-US" sz="1400" b="1" kern="1200" dirty="0">
                          <a:solidFill>
                            <a:schemeClr val="tx1"/>
                          </a:solidFill>
                          <a:effectLst/>
                          <a:latin typeface="+mn-lt"/>
                          <a:ea typeface="+mn-ea"/>
                          <a:cs typeface="+mn-cs"/>
                        </a:rPr>
                        <a:t> Issues arising from a financial crisis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1"/>
                        <a:tabLst/>
                        <a:defRPr/>
                      </a:pPr>
                      <a:r>
                        <a:rPr lang="en-US" sz="1400" b="1" kern="1200" dirty="0">
                          <a:solidFill>
                            <a:schemeClr val="tx1"/>
                          </a:solidFill>
                          <a:effectLst/>
                          <a:latin typeface="+mn-lt"/>
                          <a:ea typeface="+mn-ea"/>
                          <a:cs typeface="+mn-cs"/>
                        </a:rPr>
                        <a:t> Recognition of social security entitlements as liabilities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1"/>
                        <a:tabLst/>
                        <a:defRPr/>
                      </a:pPr>
                      <a:r>
                        <a:rPr lang="en-US" sz="1400" dirty="0">
                          <a:solidFill>
                            <a:schemeClr val="tx1"/>
                          </a:solidFill>
                          <a:effectLst/>
                        </a:rPr>
                        <a:t>Wider use of fair value for loans</a:t>
                      </a:r>
                      <a:endParaRPr lang="en-US" sz="20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1"/>
                        <a:tabLst/>
                        <a:defRPr/>
                      </a:pPr>
                      <a:r>
                        <a:rPr lang="en-US" sz="1400" dirty="0">
                          <a:solidFill>
                            <a:schemeClr val="tx1"/>
                          </a:solidFill>
                          <a:effectLst/>
                        </a:rPr>
                        <a:t>Provisions</a:t>
                      </a:r>
                      <a:endParaRPr lang="en-US" sz="20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1"/>
                        <a:tabLst/>
                        <a:defRPr/>
                      </a:pPr>
                      <a:r>
                        <a:rPr lang="en-US" sz="1400" dirty="0">
                          <a:solidFill>
                            <a:schemeClr val="tx1"/>
                          </a:solidFill>
                          <a:effectLst/>
                        </a:rPr>
                        <a:t>Debt </a:t>
                      </a:r>
                      <a:r>
                        <a:rPr lang="en-US" sz="1400" dirty="0" err="1">
                          <a:solidFill>
                            <a:schemeClr val="tx1"/>
                          </a:solidFill>
                          <a:effectLst/>
                        </a:rPr>
                        <a:t>concessionality</a:t>
                      </a:r>
                      <a:endParaRPr lang="en-US" sz="20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1"/>
                        <a:tabLst/>
                        <a:defRPr/>
                      </a:pPr>
                      <a:r>
                        <a:rPr lang="en-US" sz="1400" dirty="0">
                          <a:solidFill>
                            <a:schemeClr val="tx1"/>
                          </a:solidFill>
                          <a:effectLst/>
                        </a:rPr>
                        <a:t>Equity valuation and its implications</a:t>
                      </a:r>
                      <a:endParaRPr lang="en-US" sz="20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1"/>
                        <a:tabLst/>
                        <a:defRPr/>
                      </a:pPr>
                      <a:r>
                        <a:rPr lang="en-US" sz="1400" dirty="0">
                          <a:solidFill>
                            <a:schemeClr val="tx1"/>
                          </a:solidFill>
                          <a:effectLst/>
                        </a:rPr>
                        <a:t>Reverse transactions</a:t>
                      </a:r>
                      <a:endParaRPr lang="en-US" sz="2000" dirty="0">
                        <a:solidFill>
                          <a:schemeClr val="tx1"/>
                        </a:solidFill>
                        <a:effectLst/>
                        <a:latin typeface="Calibri" panose="020F0502020204030204" pitchFamily="34" charset="0"/>
                        <a:ea typeface="SimSun" panose="02010600030101010101" pitchFamily="2" charset="-122"/>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1363139"/>
                  </a:ext>
                </a:extLst>
              </a:tr>
            </a:tbl>
          </a:graphicData>
        </a:graphic>
      </p:graphicFrame>
    </p:spTree>
    <p:extLst>
      <p:ext uri="{BB962C8B-B14F-4D97-AF65-F5344CB8AC3E}">
        <p14:creationId xmlns:p14="http://schemas.microsoft.com/office/powerpoint/2010/main" val="1458618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E03386-B974-493B-AA43-DF11A071A218}"/>
              </a:ext>
            </a:extLst>
          </p:cNvPr>
          <p:cNvSpPr>
            <a:spLocks noGrp="1"/>
          </p:cNvSpPr>
          <p:nvPr>
            <p:ph type="sldNum" sz="quarter" idx="12"/>
          </p:nvPr>
        </p:nvSpPr>
        <p:spPr/>
        <p:txBody>
          <a:bodyPr/>
          <a:lstStyle/>
          <a:p>
            <a:pPr>
              <a:defRPr/>
            </a:pPr>
            <a:fld id="{1FFDEC67-13F3-45E7-B1F8-1D27C86DFDB7}" type="slidenum">
              <a:rPr lang="en-US" altLang="en-US" smtClean="0"/>
              <a:pPr>
                <a:defRPr/>
              </a:pPr>
              <a:t>18</a:t>
            </a:fld>
            <a:endParaRPr lang="en-US" altLang="en-US"/>
          </a:p>
        </p:txBody>
      </p:sp>
      <p:sp>
        <p:nvSpPr>
          <p:cNvPr id="3" name="Rectangle 2">
            <a:extLst>
              <a:ext uri="{FF2B5EF4-FFF2-40B4-BE49-F238E27FC236}">
                <a16:creationId xmlns:a16="http://schemas.microsoft.com/office/drawing/2014/main" id="{ACB5B00D-1DBC-4398-BB09-E185C4ECCA0E}"/>
              </a:ext>
            </a:extLst>
          </p:cNvPr>
          <p:cNvSpPr/>
          <p:nvPr/>
        </p:nvSpPr>
        <p:spPr>
          <a:xfrm>
            <a:off x="914400" y="877669"/>
            <a:ext cx="7086600" cy="590931"/>
          </a:xfrm>
          <a:prstGeom prst="rect">
            <a:avLst/>
          </a:prstGeom>
        </p:spPr>
        <p:txBody>
          <a:bodyPr wrap="square">
            <a:spAutoFit/>
          </a:bodyPr>
          <a:lstStyle/>
          <a:p>
            <a:pPr>
              <a:lnSpc>
                <a:spcPct val="90000"/>
              </a:lnSpc>
            </a:pPr>
            <a:r>
              <a:rPr lang="en-US" altLang="en-US" b="1" dirty="0">
                <a:solidFill>
                  <a:schemeClr val="hlink"/>
                </a:solidFill>
                <a:latin typeface="+mj-lt"/>
                <a:ea typeface="+mj-ea"/>
                <a:cs typeface="+mj-cs"/>
              </a:rPr>
              <a:t>Annex 4: Research Agenda</a:t>
            </a:r>
            <a:endParaRPr lang="en-US" b="1" dirty="0">
              <a:solidFill>
                <a:schemeClr val="hlink"/>
              </a:solidFill>
              <a:latin typeface="+mj-lt"/>
              <a:ea typeface="+mj-ea"/>
              <a:cs typeface="+mj-cs"/>
            </a:endParaRPr>
          </a:p>
        </p:txBody>
      </p:sp>
      <p:graphicFrame>
        <p:nvGraphicFramePr>
          <p:cNvPr id="4" name="Table 3">
            <a:extLst>
              <a:ext uri="{FF2B5EF4-FFF2-40B4-BE49-F238E27FC236}">
                <a16:creationId xmlns:a16="http://schemas.microsoft.com/office/drawing/2014/main" id="{6DC52F65-CD6C-4A13-8009-F371EC81C98F}"/>
              </a:ext>
            </a:extLst>
          </p:cNvPr>
          <p:cNvGraphicFramePr>
            <a:graphicFrameLocks noGrp="1"/>
          </p:cNvGraphicFramePr>
          <p:nvPr>
            <p:extLst>
              <p:ext uri="{D42A27DB-BD31-4B8C-83A1-F6EECF244321}">
                <p14:modId xmlns:p14="http://schemas.microsoft.com/office/powerpoint/2010/main" val="1569636072"/>
              </p:ext>
            </p:extLst>
          </p:nvPr>
        </p:nvGraphicFramePr>
        <p:xfrm>
          <a:off x="914399" y="1951259"/>
          <a:ext cx="7315201" cy="3962400"/>
        </p:xfrm>
        <a:graphic>
          <a:graphicData uri="http://schemas.openxmlformats.org/drawingml/2006/table">
            <a:tbl>
              <a:tblPr firstRow="1" firstCol="1" bandRow="1">
                <a:tableStyleId>{5C22544A-7EE6-4342-B048-85BDC9FD1C3A}</a:tableStyleId>
              </a:tblPr>
              <a:tblGrid>
                <a:gridCol w="7315201">
                  <a:extLst>
                    <a:ext uri="{9D8B030D-6E8A-4147-A177-3AD203B41FA5}">
                      <a16:colId xmlns:a16="http://schemas.microsoft.com/office/drawing/2014/main" val="909760823"/>
                    </a:ext>
                  </a:extLst>
                </a:gridCol>
              </a:tblGrid>
              <a:tr h="665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D - Issues involving non-financial assets</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602197426"/>
                  </a:ext>
                </a:extLst>
              </a:tr>
              <a:tr h="228061">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2575505362"/>
                  </a:ext>
                </a:extLst>
              </a:tr>
              <a:tr h="0">
                <a:tc>
                  <a:txBody>
                    <a:bodyPr/>
                    <a:lstStyle/>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8"/>
                        <a:tabLst/>
                        <a:defRPr/>
                      </a:pPr>
                      <a:r>
                        <a:rPr lang="en-US" sz="1400" b="1" kern="1200" dirty="0">
                          <a:solidFill>
                            <a:schemeClr val="tx1"/>
                          </a:solidFill>
                          <a:effectLst/>
                          <a:latin typeface="+mn-lt"/>
                          <a:ea typeface="+mn-ea"/>
                          <a:cs typeface="+mn-cs"/>
                        </a:rPr>
                        <a:t>Tradable emission permits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8"/>
                        <a:tabLst/>
                        <a:defRPr/>
                      </a:pPr>
                      <a:r>
                        <a:rPr lang="en-US" sz="1400" b="1" kern="1200" dirty="0">
                          <a:solidFill>
                            <a:schemeClr val="tx1"/>
                          </a:solidFill>
                          <a:effectLst/>
                          <a:latin typeface="+mn-lt"/>
                          <a:ea typeface="+mn-ea"/>
                          <a:cs typeface="+mn-cs"/>
                        </a:rPr>
                        <a:t>Leases to use or exploit natural resources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8"/>
                        <a:tabLst/>
                        <a:defRPr/>
                      </a:pPr>
                      <a:r>
                        <a:rPr lang="en-US" sz="1400" b="1" kern="1200" dirty="0">
                          <a:solidFill>
                            <a:schemeClr val="tx1"/>
                          </a:solidFill>
                          <a:effectLst/>
                          <a:latin typeface="+mn-lt"/>
                          <a:ea typeface="+mn-ea"/>
                          <a:cs typeface="+mn-cs"/>
                        </a:rPr>
                        <a:t>Broadening the fixed asset boundary to include other intellectual property assets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8"/>
                        <a:tabLst/>
                        <a:defRPr/>
                      </a:pPr>
                      <a:r>
                        <a:rPr lang="en-US" sz="1400" b="1" kern="1200" dirty="0">
                          <a:solidFill>
                            <a:schemeClr val="tx1"/>
                          </a:solidFill>
                          <a:effectLst/>
                          <a:latin typeface="+mn-lt"/>
                          <a:ea typeface="+mn-ea"/>
                          <a:cs typeface="+mn-cs"/>
                        </a:rPr>
                        <a:t>Costs of ownership transfer of valuables and non-produced assets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8"/>
                        <a:tabLst/>
                        <a:defRPr/>
                      </a:pPr>
                      <a:r>
                        <a:rPr lang="en-US" sz="1400" b="1" kern="1200" dirty="0">
                          <a:solidFill>
                            <a:schemeClr val="tx1"/>
                          </a:solidFill>
                          <a:effectLst/>
                          <a:latin typeface="+mn-lt"/>
                          <a:ea typeface="+mn-ea"/>
                          <a:cs typeface="+mn-cs"/>
                        </a:rPr>
                        <a:t>Distinction between current maintenance and capital repairs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8"/>
                        <a:tabLst/>
                        <a:defRPr/>
                      </a:pPr>
                      <a:r>
                        <a:rPr lang="en-US" sz="1400" b="1" kern="1200" dirty="0">
                          <a:solidFill>
                            <a:schemeClr val="tx1"/>
                          </a:solidFill>
                          <a:effectLst/>
                          <a:latin typeface="+mn-lt"/>
                          <a:ea typeface="+mn-ea"/>
                          <a:cs typeface="+mn-cs"/>
                        </a:rPr>
                        <a:t>Treatment of Private-Public Partnerships</a:t>
                      </a:r>
                    </a:p>
                    <a:p>
                      <a:pPr marL="800100" marR="0" lvl="1" indent="-342900" algn="l" defTabSz="914400" rtl="0" eaLnBrk="1" fontAlgn="auto" latinLnBrk="0" hangingPunct="1">
                        <a:lnSpc>
                          <a:spcPct val="150000"/>
                        </a:lnSpc>
                        <a:spcBef>
                          <a:spcPts val="0"/>
                        </a:spcBef>
                        <a:spcAft>
                          <a:spcPts val="0"/>
                        </a:spcAft>
                        <a:buClrTx/>
                        <a:buSzTx/>
                        <a:buFont typeface="+mj-lt"/>
                        <a:buAutoNum type="arabicPeriod" startAt="28"/>
                        <a:tabLst/>
                        <a:defRPr/>
                      </a:pPr>
                      <a:r>
                        <a:rPr lang="en-US" sz="1400" b="1" kern="1200" dirty="0">
                          <a:solidFill>
                            <a:schemeClr val="tx1"/>
                          </a:solidFill>
                          <a:effectLst/>
                          <a:latin typeface="+mn-lt"/>
                          <a:ea typeface="+mn-ea"/>
                          <a:cs typeface="+mn-cs"/>
                        </a:rPr>
                        <a:t>Transfer of ownership of an asset during its life</a:t>
                      </a:r>
                    </a:p>
                    <a:p>
                      <a:endParaRPr lang="en-US" sz="1400" b="1"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7098345"/>
                  </a:ext>
                </a:extLst>
              </a:tr>
            </a:tbl>
          </a:graphicData>
        </a:graphic>
      </p:graphicFrame>
    </p:spTree>
    <p:extLst>
      <p:ext uri="{BB962C8B-B14F-4D97-AF65-F5344CB8AC3E}">
        <p14:creationId xmlns:p14="http://schemas.microsoft.com/office/powerpoint/2010/main" val="113796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DA6A3791-BCA2-4812-BBAA-EC3455887F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AD88701A-C712-4626-AE3D-D32465DFA70F}" type="slidenum">
              <a:rPr lang="en-US" altLang="en-US" sz="1000" smtClean="0">
                <a:solidFill>
                  <a:srgbClr val="000000"/>
                </a:solidFill>
              </a:rPr>
              <a:pPr>
                <a:spcBef>
                  <a:spcPct val="0"/>
                </a:spcBef>
                <a:buClrTx/>
                <a:buSzTx/>
                <a:buFontTx/>
                <a:buNone/>
              </a:pPr>
              <a:t>2</a:t>
            </a:fld>
            <a:endParaRPr lang="en-US" altLang="en-US" sz="1000">
              <a:solidFill>
                <a:srgbClr val="000000"/>
              </a:solidFill>
            </a:endParaRPr>
          </a:p>
        </p:txBody>
      </p:sp>
      <p:sp>
        <p:nvSpPr>
          <p:cNvPr id="6147" name="AutoShape 2">
            <a:extLst>
              <a:ext uri="{FF2B5EF4-FFF2-40B4-BE49-F238E27FC236}">
                <a16:creationId xmlns:a16="http://schemas.microsoft.com/office/drawing/2014/main" id="{4D6F95D6-5E3A-4363-A316-9FBD217DFEE8}"/>
              </a:ext>
            </a:extLst>
          </p:cNvPr>
          <p:cNvSpPr>
            <a:spLocks noGrp="1" noChangeArrowheads="1"/>
          </p:cNvSpPr>
          <p:nvPr>
            <p:ph type="title"/>
          </p:nvPr>
        </p:nvSpPr>
        <p:spPr>
          <a:xfrm>
            <a:off x="762000" y="990600"/>
            <a:ext cx="7391400" cy="304800"/>
          </a:xfrm>
          <a:noFill/>
        </p:spPr>
        <p:txBody>
          <a:bodyPr anchor="ctr"/>
          <a:lstStyle/>
          <a:p>
            <a:pPr algn="ctr" eaLnBrk="1" hangingPunct="1"/>
            <a:r>
              <a:rPr lang="en-US" altLang="en-US">
                <a:solidFill>
                  <a:schemeClr val="hlink"/>
                </a:solidFill>
                <a:ea typeface="ＭＳ Ｐゴシック" panose="020B0600070205080204" pitchFamily="34" charset="-128"/>
              </a:rPr>
              <a:t>Outline of Presentation</a:t>
            </a:r>
          </a:p>
        </p:txBody>
      </p:sp>
      <p:sp>
        <p:nvSpPr>
          <p:cNvPr id="6148" name="Rectangle 3">
            <a:extLst>
              <a:ext uri="{FF2B5EF4-FFF2-40B4-BE49-F238E27FC236}">
                <a16:creationId xmlns:a16="http://schemas.microsoft.com/office/drawing/2014/main" id="{2806EC74-B871-41EF-BA6C-A3C3A426F9D8}"/>
              </a:ext>
            </a:extLst>
          </p:cNvPr>
          <p:cNvSpPr>
            <a:spLocks noGrp="1" noChangeArrowheads="1"/>
          </p:cNvSpPr>
          <p:nvPr>
            <p:ph type="body" idx="1"/>
          </p:nvPr>
        </p:nvSpPr>
        <p:spPr>
          <a:xfrm>
            <a:off x="1120775" y="1905000"/>
            <a:ext cx="7410450" cy="3733800"/>
          </a:xfrm>
        </p:spPr>
        <p:txBody>
          <a:bodyPr/>
          <a:lstStyle/>
          <a:p>
            <a:pPr eaLnBrk="1" hangingPunct="1">
              <a:lnSpc>
                <a:spcPct val="80000"/>
              </a:lnSpc>
              <a:buSzPct val="80000"/>
              <a:buFont typeface="Wingdings" panose="05000000000000000000" pitchFamily="2" charset="2"/>
              <a:buChar char="§"/>
            </a:pPr>
            <a:r>
              <a:rPr lang="en-GB" altLang="en-US" sz="2000" dirty="0"/>
              <a:t>Introduction</a:t>
            </a:r>
          </a:p>
          <a:p>
            <a:pPr eaLnBrk="1" hangingPunct="1">
              <a:lnSpc>
                <a:spcPct val="80000"/>
              </a:lnSpc>
              <a:buSzPct val="80000"/>
              <a:buFont typeface="Wingdings" panose="05000000000000000000" pitchFamily="2" charset="2"/>
              <a:buChar char="§"/>
            </a:pPr>
            <a:endParaRPr lang="en-GB" altLang="en-US" sz="2000" dirty="0"/>
          </a:p>
          <a:p>
            <a:pPr eaLnBrk="1" hangingPunct="1">
              <a:lnSpc>
                <a:spcPct val="80000"/>
              </a:lnSpc>
              <a:buSzPct val="80000"/>
              <a:buFont typeface="Wingdings" panose="05000000000000000000" pitchFamily="2" charset="2"/>
              <a:buChar char="§"/>
            </a:pPr>
            <a:r>
              <a:rPr lang="en-GB" altLang="en-US" sz="2000" dirty="0"/>
              <a:t>Governance</a:t>
            </a:r>
          </a:p>
          <a:p>
            <a:pPr eaLnBrk="1" hangingPunct="1">
              <a:lnSpc>
                <a:spcPct val="80000"/>
              </a:lnSpc>
              <a:buSzPct val="80000"/>
              <a:buFont typeface="Wingdings" panose="05000000000000000000" pitchFamily="2" charset="2"/>
              <a:buChar char="§"/>
            </a:pPr>
            <a:endParaRPr lang="en-GB" altLang="en-US" sz="2000" dirty="0"/>
          </a:p>
          <a:p>
            <a:pPr eaLnBrk="1" hangingPunct="1">
              <a:lnSpc>
                <a:spcPct val="80000"/>
              </a:lnSpc>
              <a:buSzPct val="80000"/>
              <a:buFont typeface="Wingdings" panose="05000000000000000000" pitchFamily="2" charset="2"/>
              <a:buChar char="§"/>
            </a:pPr>
            <a:r>
              <a:rPr lang="en-GB" altLang="en-US" sz="2000" dirty="0"/>
              <a:t>Mechanisms for resolving research issues</a:t>
            </a:r>
          </a:p>
          <a:p>
            <a:pPr eaLnBrk="1" hangingPunct="1">
              <a:lnSpc>
                <a:spcPct val="80000"/>
              </a:lnSpc>
              <a:buSzPct val="80000"/>
              <a:buFont typeface="Wingdings" panose="05000000000000000000" pitchFamily="2" charset="2"/>
              <a:buChar char="§"/>
            </a:pPr>
            <a:endParaRPr lang="en-GB" altLang="en-US" sz="2000" dirty="0"/>
          </a:p>
          <a:p>
            <a:pPr eaLnBrk="1" hangingPunct="1">
              <a:lnSpc>
                <a:spcPct val="80000"/>
              </a:lnSpc>
              <a:buSzPct val="80000"/>
              <a:buFont typeface="Wingdings" panose="05000000000000000000" pitchFamily="2" charset="2"/>
              <a:buChar char="§"/>
            </a:pPr>
            <a:r>
              <a:rPr lang="en-US" altLang="zh-CN" sz="2000" dirty="0">
                <a:ea typeface="宋体" panose="02010600030101010101" pitchFamily="2" charset="-122"/>
              </a:rPr>
              <a:t>Research agenda website</a:t>
            </a:r>
            <a:endParaRPr lang="en-GB" altLang="zh-CN" sz="1800" dirty="0">
              <a:ea typeface="宋体" panose="02010600030101010101" pitchFamily="2" charset="-122"/>
            </a:endParaRPr>
          </a:p>
          <a:p>
            <a:pPr eaLnBrk="1" hangingPunct="1">
              <a:lnSpc>
                <a:spcPct val="80000"/>
              </a:lnSpc>
              <a:buSzPct val="80000"/>
              <a:buFont typeface="Wingdings" panose="05000000000000000000" pitchFamily="2" charset="2"/>
              <a:buChar char="§"/>
            </a:pPr>
            <a:endParaRPr lang="en-US" altLang="zh-CN" sz="2000" dirty="0">
              <a:ea typeface="宋体" panose="02010600030101010101" pitchFamily="2" charset="-122"/>
            </a:endParaRPr>
          </a:p>
          <a:p>
            <a:pPr eaLnBrk="1" hangingPunct="1">
              <a:lnSpc>
                <a:spcPct val="80000"/>
              </a:lnSpc>
              <a:buSzPct val="80000"/>
              <a:buFont typeface="Wingdings" panose="05000000000000000000" pitchFamily="2" charset="2"/>
              <a:buChar char="§"/>
            </a:pPr>
            <a:r>
              <a:rPr lang="en-US" altLang="zh-CN" sz="2000" dirty="0">
                <a:ea typeface="宋体" panose="02010600030101010101" pitchFamily="2" charset="-122"/>
              </a:rPr>
              <a:t>Issues for consideration</a:t>
            </a:r>
            <a:endParaRPr lang="en-GB" altLang="zh-CN" sz="2000" dirty="0">
              <a:ea typeface="宋体" panose="02010600030101010101" pitchFamily="2"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DBD8B709-57F0-45B6-8E30-018E57C70B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5D23E73-A637-45AB-866A-548953DC9B8E}" type="slidenum">
              <a:rPr lang="en-US" altLang="en-US" sz="1000">
                <a:solidFill>
                  <a:srgbClr val="000000"/>
                </a:solidFill>
              </a:rPr>
              <a:pPr/>
              <a:t>3</a:t>
            </a:fld>
            <a:endParaRPr lang="en-US" altLang="en-US" sz="1000">
              <a:solidFill>
                <a:srgbClr val="000000"/>
              </a:solidFill>
            </a:endParaRPr>
          </a:p>
        </p:txBody>
      </p:sp>
      <p:sp>
        <p:nvSpPr>
          <p:cNvPr id="7171" name="AutoShape 2">
            <a:extLst>
              <a:ext uri="{FF2B5EF4-FFF2-40B4-BE49-F238E27FC236}">
                <a16:creationId xmlns:a16="http://schemas.microsoft.com/office/drawing/2014/main" id="{077BCE59-880E-4B67-96F4-9D166B17C43A}"/>
              </a:ext>
            </a:extLst>
          </p:cNvPr>
          <p:cNvSpPr>
            <a:spLocks noGrp="1" noChangeArrowheads="1"/>
          </p:cNvSpPr>
          <p:nvPr>
            <p:ph type="title"/>
          </p:nvPr>
        </p:nvSpPr>
        <p:spPr>
          <a:xfrm>
            <a:off x="1066800" y="762000"/>
            <a:ext cx="8077200" cy="838200"/>
          </a:xfrm>
          <a:noFill/>
        </p:spPr>
        <p:txBody>
          <a:bodyPr anchor="ctr"/>
          <a:lstStyle/>
          <a:p>
            <a:pPr algn="ctr" eaLnBrk="1" hangingPunct="1"/>
            <a:r>
              <a:rPr lang="en-US" altLang="en-US" sz="2700">
                <a:solidFill>
                  <a:schemeClr val="hlink"/>
                </a:solidFill>
              </a:rPr>
              <a:t>Governance Arrangements</a:t>
            </a:r>
          </a:p>
        </p:txBody>
      </p:sp>
      <p:sp>
        <p:nvSpPr>
          <p:cNvPr id="78851" name="Rectangle 3">
            <a:extLst>
              <a:ext uri="{FF2B5EF4-FFF2-40B4-BE49-F238E27FC236}">
                <a16:creationId xmlns:a16="http://schemas.microsoft.com/office/drawing/2014/main" id="{F073C1ED-D1CB-4C88-8D10-C91D1F66E319}"/>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Lucida Sans Unicode" pitchFamily="34" charset="0"/>
              <a:buChar char="∙"/>
              <a:defRPr/>
            </a:pPr>
            <a:r>
              <a:rPr lang="en-GB" sz="2000" b="1" i="1" u="sng" dirty="0"/>
              <a:t>UNSC</a:t>
            </a:r>
            <a:r>
              <a:rPr lang="en-GB" sz="2000" dirty="0"/>
              <a:t> – provides the mandate of the ISWGNA, endorses its works programme and monitors its work progress</a:t>
            </a:r>
          </a:p>
          <a:p>
            <a:pPr marL="533400" indent="-533400" eaLnBrk="1" fontAlgn="b" hangingPunct="1">
              <a:spcBef>
                <a:spcPct val="10000"/>
              </a:spcBef>
              <a:spcAft>
                <a:spcPct val="10000"/>
              </a:spcAft>
              <a:buClr>
                <a:srgbClr val="462BE9"/>
              </a:buClr>
              <a:buSzTx/>
              <a:buFont typeface="Lucida Sans Unicode" pitchFamily="34" charset="0"/>
              <a:buChar char="∙"/>
              <a:defRPr/>
            </a:pPr>
            <a:endParaRPr lang="en-GB" sz="2000" dirty="0"/>
          </a:p>
          <a:p>
            <a:pPr marL="533400" indent="-533400" eaLnBrk="1" fontAlgn="b" hangingPunct="1">
              <a:spcBef>
                <a:spcPct val="10000"/>
              </a:spcBef>
              <a:spcAft>
                <a:spcPct val="10000"/>
              </a:spcAft>
              <a:buClr>
                <a:srgbClr val="462BE9"/>
              </a:buClr>
              <a:buSzTx/>
              <a:buFont typeface="Lucida Sans Unicode" pitchFamily="34" charset="0"/>
              <a:buChar char="∙"/>
              <a:defRPr/>
            </a:pPr>
            <a:r>
              <a:rPr lang="en-GB" sz="2000" b="1" i="1" u="sng" dirty="0"/>
              <a:t>ISWGNA</a:t>
            </a:r>
            <a:r>
              <a:rPr lang="en-GB" sz="2000" dirty="0"/>
              <a:t> - </a:t>
            </a:r>
            <a:r>
              <a:rPr lang="en-US" sz="2000" dirty="0"/>
              <a:t>carries out the mandate and reports progress on its </a:t>
            </a:r>
            <a:r>
              <a:rPr lang="en-US" sz="2000" dirty="0" err="1"/>
              <a:t>programme</a:t>
            </a:r>
            <a:r>
              <a:rPr lang="en-US" sz="2000" dirty="0"/>
              <a:t> of work to the UNSC</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Engages technical expert groups, city groups or other expert groups to carry out the work </a:t>
            </a:r>
            <a:r>
              <a:rPr lang="en-US" sz="1800" dirty="0" err="1">
                <a:ea typeface="+mn-ea"/>
                <a:cs typeface="+mn-cs"/>
              </a:rPr>
              <a:t>programme</a:t>
            </a:r>
            <a:r>
              <a:rPr lang="en-US" sz="1800" dirty="0">
                <a:ea typeface="+mn-ea"/>
                <a:cs typeface="+mn-cs"/>
              </a:rPr>
              <a:t>. </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Separate project management frameworks may be developed for large projects (</a:t>
            </a:r>
            <a:r>
              <a:rPr lang="en-US" sz="1800" dirty="0" err="1">
                <a:ea typeface="+mn-ea"/>
                <a:cs typeface="+mn-cs"/>
              </a:rPr>
              <a:t>eg</a:t>
            </a:r>
            <a:r>
              <a:rPr lang="en-US" sz="1800" dirty="0">
                <a:ea typeface="+mn-ea"/>
                <a:cs typeface="+mn-cs"/>
              </a:rPr>
              <a:t>. revision of SNA)</a:t>
            </a:r>
          </a:p>
          <a:p>
            <a:pPr marL="533400" indent="-533400" eaLnBrk="1" fontAlgn="b" hangingPunct="1">
              <a:spcBef>
                <a:spcPct val="10000"/>
              </a:spcBef>
              <a:spcAft>
                <a:spcPct val="10000"/>
              </a:spcAft>
              <a:buClr>
                <a:srgbClr val="462BE9"/>
              </a:buClr>
              <a:buSzTx/>
              <a:buFont typeface="Lucida Sans Unicode" pitchFamily="34" charset="0"/>
              <a:buChar char="∙"/>
              <a:defRPr/>
            </a:pPr>
            <a:endParaRPr lang="en-US" sz="2000" dirty="0"/>
          </a:p>
          <a:p>
            <a:pPr marL="533400" indent="-533400" eaLnBrk="1" fontAlgn="b" hangingPunct="1">
              <a:spcBef>
                <a:spcPct val="10000"/>
              </a:spcBef>
              <a:spcAft>
                <a:spcPct val="10000"/>
              </a:spcAft>
              <a:buClr>
                <a:srgbClr val="462BE9"/>
              </a:buClr>
              <a:buSzTx/>
              <a:buFont typeface="Lucida Sans Unicode" pitchFamily="34" charset="0"/>
              <a:buChar char="∙"/>
              <a:defRPr/>
            </a:pPr>
            <a:r>
              <a:rPr lang="en-US" sz="2000" b="1" i="1" u="sng" dirty="0"/>
              <a:t>ISWGNA: Management Group </a:t>
            </a:r>
            <a:r>
              <a:rPr lang="en-US" sz="2000" dirty="0"/>
              <a:t>- ensures appropriate outputs and inputs for the work of the ISWGNA</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Managers also act within their own organizations to further the agreed goals and objectives of the ISWGNA.</a:t>
            </a:r>
            <a:endParaRPr lang="en-GB" sz="1800" dirty="0"/>
          </a:p>
        </p:txBody>
      </p:sp>
    </p:spTree>
    <p:extLst>
      <p:ext uri="{BB962C8B-B14F-4D97-AF65-F5344CB8AC3E}">
        <p14:creationId xmlns:p14="http://schemas.microsoft.com/office/powerpoint/2010/main" val="23006287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310313BF-4845-4F67-9FED-F714DCAB77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351617-ED6E-47D5-9801-C8E48EB4E580}" type="slidenum">
              <a:rPr lang="en-US" altLang="en-US" sz="1000">
                <a:solidFill>
                  <a:srgbClr val="000000"/>
                </a:solidFill>
              </a:rPr>
              <a:pPr/>
              <a:t>4</a:t>
            </a:fld>
            <a:endParaRPr lang="en-US" altLang="en-US" sz="1000">
              <a:solidFill>
                <a:srgbClr val="000000"/>
              </a:solidFill>
            </a:endParaRPr>
          </a:p>
        </p:txBody>
      </p:sp>
      <p:sp>
        <p:nvSpPr>
          <p:cNvPr id="8195" name="AutoShape 2">
            <a:extLst>
              <a:ext uri="{FF2B5EF4-FFF2-40B4-BE49-F238E27FC236}">
                <a16:creationId xmlns:a16="http://schemas.microsoft.com/office/drawing/2014/main" id="{F7196B32-9E90-424A-BDEB-FE612076BA7E}"/>
              </a:ext>
            </a:extLst>
          </p:cNvPr>
          <p:cNvSpPr>
            <a:spLocks noGrp="1" noChangeArrowheads="1"/>
          </p:cNvSpPr>
          <p:nvPr>
            <p:ph type="title"/>
          </p:nvPr>
        </p:nvSpPr>
        <p:spPr>
          <a:xfrm>
            <a:off x="1066800" y="762000"/>
            <a:ext cx="8077200" cy="838200"/>
          </a:xfrm>
          <a:noFill/>
        </p:spPr>
        <p:txBody>
          <a:bodyPr anchor="ctr"/>
          <a:lstStyle/>
          <a:p>
            <a:pPr algn="ctr" eaLnBrk="1" hangingPunct="1"/>
            <a:r>
              <a:rPr lang="en-US" altLang="en-US" sz="2700">
                <a:solidFill>
                  <a:schemeClr val="hlink"/>
                </a:solidFill>
              </a:rPr>
              <a:t>Governance Arrangements</a:t>
            </a:r>
          </a:p>
        </p:txBody>
      </p:sp>
      <p:sp>
        <p:nvSpPr>
          <p:cNvPr id="78851" name="Rectangle 3">
            <a:extLst>
              <a:ext uri="{FF2B5EF4-FFF2-40B4-BE49-F238E27FC236}">
                <a16:creationId xmlns:a16="http://schemas.microsoft.com/office/drawing/2014/main" id="{F8470349-5231-427D-8B8D-19B4BE16A4FA}"/>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Lucida Sans Unicode" pitchFamily="34" charset="0"/>
              <a:buChar char="∙"/>
              <a:defRPr/>
            </a:pPr>
            <a:r>
              <a:rPr lang="en-US" sz="2000" b="1" i="1" u="sng" dirty="0"/>
              <a:t>ISWGNA: National Accountants </a:t>
            </a:r>
            <a:r>
              <a:rPr lang="en-US" sz="2000" dirty="0"/>
              <a:t>– sponsors and facilitates the technical work of the work </a:t>
            </a:r>
            <a:r>
              <a:rPr lang="en-US" sz="2000" dirty="0" err="1"/>
              <a:t>programme</a:t>
            </a:r>
            <a:r>
              <a:rPr lang="en-US" sz="2000" dirty="0"/>
              <a:t> of the ISWGNA</a:t>
            </a:r>
          </a:p>
          <a:p>
            <a:pPr marL="533400" indent="-533400" eaLnBrk="1" fontAlgn="b" hangingPunct="1">
              <a:spcBef>
                <a:spcPct val="10000"/>
              </a:spcBef>
              <a:spcAft>
                <a:spcPct val="10000"/>
              </a:spcAft>
              <a:buClr>
                <a:srgbClr val="462BE9"/>
              </a:buClr>
              <a:buSzTx/>
              <a:buFont typeface="Lucida Sans Unicode" pitchFamily="34" charset="0"/>
              <a:buChar char="∙"/>
              <a:defRPr/>
            </a:pPr>
            <a:endParaRPr lang="en-US" sz="2000" dirty="0"/>
          </a:p>
          <a:p>
            <a:pPr marL="533400" indent="-533400" eaLnBrk="1" fontAlgn="b" hangingPunct="1">
              <a:spcBef>
                <a:spcPct val="10000"/>
              </a:spcBef>
              <a:spcAft>
                <a:spcPct val="10000"/>
              </a:spcAft>
              <a:buClr>
                <a:srgbClr val="462BE9"/>
              </a:buClr>
              <a:buSzTx/>
              <a:buFont typeface="Lucida Sans Unicode" pitchFamily="34" charset="0"/>
              <a:buChar char="∙"/>
              <a:defRPr/>
            </a:pPr>
            <a:r>
              <a:rPr lang="en-US" sz="2000" b="1" i="1" u="sng" dirty="0"/>
              <a:t>AEG</a:t>
            </a:r>
            <a:r>
              <a:rPr lang="en-US" sz="2000" dirty="0"/>
              <a:t> - assists the ISWGNA in carrying out its work </a:t>
            </a:r>
            <a:r>
              <a:rPr lang="en-US" sz="2000" dirty="0" err="1"/>
              <a:t>programme</a:t>
            </a:r>
            <a:r>
              <a:rPr lang="en-US" sz="2000" dirty="0"/>
              <a:t>, resolves issues on the research agenda of the SNA and reviews documents and tools for the SNA implementation </a:t>
            </a:r>
            <a:r>
              <a:rPr lang="en-US" sz="2000" dirty="0" err="1"/>
              <a:t>programme</a:t>
            </a:r>
            <a:endParaRPr lang="en-US" sz="2000" dirty="0"/>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18 members from national, regional and international statistical organizations (plus representatives from the 5 international organizations) with all regions of world represented</a:t>
            </a:r>
            <a:endParaRPr lang="en-US" sz="2000" dirty="0">
              <a:ea typeface="+mn-ea"/>
              <a:cs typeface="+mn-cs"/>
            </a:endParaRP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Members invited with views toward particular areas of expertise</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Members act on personal basis rather than as representatives of their organization</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AEG and ISWGNA members are entitled to vote on issues where consensus cannot be found</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Chair of ISWGNA also serves as chair of AEG</a:t>
            </a:r>
          </a:p>
          <a:p>
            <a:pPr marL="933450" lvl="1" indent="-533400" eaLnBrk="1" fontAlgn="b" hangingPunct="1">
              <a:spcBef>
                <a:spcPct val="10000"/>
              </a:spcBef>
              <a:spcAft>
                <a:spcPct val="10000"/>
              </a:spcAft>
              <a:buClr>
                <a:srgbClr val="462BE9"/>
              </a:buClr>
              <a:buSzTx/>
              <a:buFont typeface="Lucida Sans Unicode" pitchFamily="34" charset="0"/>
              <a:buChar char="∙"/>
              <a:defRPr/>
            </a:pPr>
            <a:endParaRPr lang="en-GB" sz="1800" dirty="0"/>
          </a:p>
        </p:txBody>
      </p:sp>
    </p:spTree>
    <p:extLst>
      <p:ext uri="{BB962C8B-B14F-4D97-AF65-F5344CB8AC3E}">
        <p14:creationId xmlns:p14="http://schemas.microsoft.com/office/powerpoint/2010/main" val="15984537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674D7395-BBAE-4943-8F3B-0CC7D0DC42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38B34C6-D187-401E-9F95-71861E5565CA}" type="slidenum">
              <a:rPr lang="en-US" altLang="en-US" sz="1000">
                <a:solidFill>
                  <a:srgbClr val="000000"/>
                </a:solidFill>
              </a:rPr>
              <a:pPr/>
              <a:t>5</a:t>
            </a:fld>
            <a:endParaRPr lang="en-US" altLang="en-US" sz="1000">
              <a:solidFill>
                <a:srgbClr val="000000"/>
              </a:solidFill>
            </a:endParaRPr>
          </a:p>
        </p:txBody>
      </p:sp>
      <p:sp>
        <p:nvSpPr>
          <p:cNvPr id="10243" name="AutoShape 2">
            <a:extLst>
              <a:ext uri="{FF2B5EF4-FFF2-40B4-BE49-F238E27FC236}">
                <a16:creationId xmlns:a16="http://schemas.microsoft.com/office/drawing/2014/main" id="{EDCF82D3-2E68-4200-A279-EDDE5E143107}"/>
              </a:ext>
            </a:extLst>
          </p:cNvPr>
          <p:cNvSpPr>
            <a:spLocks noGrp="1" noChangeArrowheads="1"/>
          </p:cNvSpPr>
          <p:nvPr>
            <p:ph type="title"/>
          </p:nvPr>
        </p:nvSpPr>
        <p:spPr>
          <a:xfrm>
            <a:off x="1066800" y="762000"/>
            <a:ext cx="8077200" cy="838200"/>
          </a:xfrm>
          <a:noFill/>
        </p:spPr>
        <p:txBody>
          <a:bodyPr anchor="ctr"/>
          <a:lstStyle/>
          <a:p>
            <a:pPr algn="ctr" eaLnBrk="1" hangingPunct="1"/>
            <a:r>
              <a:rPr lang="en-US" altLang="en-US" sz="2700">
                <a:solidFill>
                  <a:schemeClr val="hlink"/>
                </a:solidFill>
              </a:rPr>
              <a:t>Governance Arrangements</a:t>
            </a:r>
          </a:p>
        </p:txBody>
      </p:sp>
      <p:sp>
        <p:nvSpPr>
          <p:cNvPr id="78851" name="Rectangle 3">
            <a:extLst>
              <a:ext uri="{FF2B5EF4-FFF2-40B4-BE49-F238E27FC236}">
                <a16:creationId xmlns:a16="http://schemas.microsoft.com/office/drawing/2014/main" id="{DE93F2BF-CEA6-4F9C-B229-3F56CA44769E}"/>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Lucida Sans Unicode" pitchFamily="34" charset="0"/>
              <a:buChar char="∙"/>
              <a:defRPr/>
            </a:pPr>
            <a:r>
              <a:rPr lang="en-US" sz="2000" b="1" i="1" u="sng" dirty="0"/>
              <a:t>Projects, Technical Expert Groups, City Groups </a:t>
            </a:r>
            <a:r>
              <a:rPr lang="en-US" sz="2000" dirty="0"/>
              <a:t>– may be convened to advance research on particular normative and methodological matters</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Limited life spans and with focus on particular issues</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Fall within scope of national accounts, but have their own mandates and governance structures</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ISWGNA will coordinate with these the groups to take account of their work in the work </a:t>
            </a:r>
            <a:r>
              <a:rPr lang="en-US" sz="1800" dirty="0" err="1">
                <a:ea typeface="+mn-ea"/>
                <a:cs typeface="+mn-cs"/>
              </a:rPr>
              <a:t>programme</a:t>
            </a:r>
            <a:r>
              <a:rPr lang="en-US" sz="1800" dirty="0">
                <a:ea typeface="+mn-ea"/>
                <a:cs typeface="+mn-cs"/>
              </a:rPr>
              <a:t> of the ISWGNA</a:t>
            </a:r>
          </a:p>
          <a:p>
            <a:pPr marL="933450" lvl="1" indent="-533400" eaLnBrk="1" fontAlgn="b" hangingPunct="1">
              <a:spcBef>
                <a:spcPct val="10000"/>
              </a:spcBef>
              <a:spcAft>
                <a:spcPct val="10000"/>
              </a:spcAft>
              <a:buClr>
                <a:srgbClr val="462BE9"/>
              </a:buClr>
              <a:buSzTx/>
              <a:buFont typeface="Lucida Sans Unicode" pitchFamily="34" charset="0"/>
              <a:buChar char="∙"/>
              <a:defRPr/>
            </a:pPr>
            <a:r>
              <a:rPr lang="en-US" sz="1800" dirty="0">
                <a:ea typeface="+mn-ea"/>
                <a:cs typeface="+mn-cs"/>
              </a:rPr>
              <a:t>For large projects (</a:t>
            </a:r>
            <a:r>
              <a:rPr lang="en-US" sz="1800" dirty="0" err="1">
                <a:ea typeface="+mn-ea"/>
                <a:cs typeface="+mn-cs"/>
              </a:rPr>
              <a:t>eg</a:t>
            </a:r>
            <a:r>
              <a:rPr lang="en-US" sz="1800" dirty="0">
                <a:ea typeface="+mn-ea"/>
                <a:cs typeface="+mn-cs"/>
              </a:rPr>
              <a:t>. the revision of the SNA) it may be necessary to develop separate project management frameworks</a:t>
            </a:r>
          </a:p>
          <a:p>
            <a:pPr marL="533400" indent="-533400" eaLnBrk="1" fontAlgn="b" hangingPunct="1">
              <a:spcBef>
                <a:spcPct val="10000"/>
              </a:spcBef>
              <a:spcAft>
                <a:spcPct val="10000"/>
              </a:spcAft>
              <a:buClr>
                <a:srgbClr val="462BE9"/>
              </a:buClr>
              <a:buSzTx/>
              <a:buFont typeface="Lucida Sans Unicode" pitchFamily="34" charset="0"/>
              <a:buChar char="∙"/>
              <a:defRPr/>
            </a:pPr>
            <a:endParaRPr lang="en-US" sz="2000" dirty="0"/>
          </a:p>
          <a:p>
            <a:pPr marL="533400" indent="-533400" eaLnBrk="1" fontAlgn="b" hangingPunct="1">
              <a:spcBef>
                <a:spcPct val="10000"/>
              </a:spcBef>
              <a:spcAft>
                <a:spcPct val="10000"/>
              </a:spcAft>
              <a:buClr>
                <a:srgbClr val="462BE9"/>
              </a:buClr>
              <a:buSzTx/>
              <a:buFont typeface="Lucida Sans Unicode" pitchFamily="34" charset="0"/>
              <a:buChar char="∙"/>
              <a:defRPr/>
            </a:pPr>
            <a:r>
              <a:rPr lang="en-US" sz="2000" b="1" i="1" u="sng" dirty="0"/>
              <a:t>Secretariat</a:t>
            </a:r>
            <a:r>
              <a:rPr lang="en-US" sz="2000" dirty="0"/>
              <a:t> - UNSD serves as the main source of logistical and administrative support to the work </a:t>
            </a:r>
            <a:r>
              <a:rPr lang="en-US" sz="2000" dirty="0" err="1"/>
              <a:t>programme</a:t>
            </a:r>
            <a:r>
              <a:rPr lang="en-US" sz="2000" dirty="0"/>
              <a:t> of the ISWGNA.</a:t>
            </a:r>
          </a:p>
        </p:txBody>
      </p:sp>
    </p:spTree>
    <p:extLst>
      <p:ext uri="{BB962C8B-B14F-4D97-AF65-F5344CB8AC3E}">
        <p14:creationId xmlns:p14="http://schemas.microsoft.com/office/powerpoint/2010/main" val="168255042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13916A52-7115-4EC1-BB62-ADDE35B6CD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175D08-7256-4F8B-BBF0-208FA5FD20D6}" type="slidenum">
              <a:rPr lang="en-US" altLang="en-US" sz="1000">
                <a:solidFill>
                  <a:srgbClr val="000000"/>
                </a:solidFill>
              </a:rPr>
              <a:pPr/>
              <a:t>6</a:t>
            </a:fld>
            <a:endParaRPr lang="en-US" altLang="en-US" sz="1000">
              <a:solidFill>
                <a:srgbClr val="000000"/>
              </a:solidFill>
            </a:endParaRPr>
          </a:p>
        </p:txBody>
      </p:sp>
      <p:sp>
        <p:nvSpPr>
          <p:cNvPr id="11267" name="AutoShape 2">
            <a:extLst>
              <a:ext uri="{FF2B5EF4-FFF2-40B4-BE49-F238E27FC236}">
                <a16:creationId xmlns:a16="http://schemas.microsoft.com/office/drawing/2014/main" id="{195AB044-DEF8-4D78-BA47-2D7CA59FCD58}"/>
              </a:ext>
            </a:extLst>
          </p:cNvPr>
          <p:cNvSpPr>
            <a:spLocks noGrp="1" noChangeArrowheads="1"/>
          </p:cNvSpPr>
          <p:nvPr>
            <p:ph type="title"/>
          </p:nvPr>
        </p:nvSpPr>
        <p:spPr>
          <a:xfrm>
            <a:off x="762000" y="838200"/>
            <a:ext cx="7696200" cy="838200"/>
          </a:xfrm>
          <a:noFill/>
        </p:spPr>
        <p:txBody>
          <a:bodyPr anchor="ctr"/>
          <a:lstStyle/>
          <a:p>
            <a:pPr algn="ctr" eaLnBrk="1" hangingPunct="1"/>
            <a:r>
              <a:rPr lang="en-US" altLang="en-US">
                <a:solidFill>
                  <a:schemeClr val="hlink"/>
                </a:solidFill>
              </a:rPr>
              <a:t>Governance Structure</a:t>
            </a:r>
          </a:p>
        </p:txBody>
      </p:sp>
      <p:sp>
        <p:nvSpPr>
          <p:cNvPr id="11268" name="Rectangle 3">
            <a:extLst>
              <a:ext uri="{FF2B5EF4-FFF2-40B4-BE49-F238E27FC236}">
                <a16:creationId xmlns:a16="http://schemas.microsoft.com/office/drawing/2014/main" id="{8FA27159-C429-427A-9299-3986AB2CE72B}"/>
              </a:ext>
            </a:extLst>
          </p:cNvPr>
          <p:cNvSpPr>
            <a:spLocks noGrp="1" noChangeArrowheads="1"/>
          </p:cNvSpPr>
          <p:nvPr>
            <p:ph type="body" idx="1"/>
          </p:nvPr>
        </p:nvSpPr>
        <p:spPr>
          <a:xfrm>
            <a:off x="7162800" y="1905000"/>
            <a:ext cx="1828800" cy="4724400"/>
          </a:xfrm>
        </p:spPr>
        <p:txBody>
          <a:bodyPr wrap="none"/>
          <a:lstStyle/>
          <a:p>
            <a:pPr marL="533400" indent="-533400" eaLnBrk="1" hangingPunct="1">
              <a:spcBef>
                <a:spcPct val="10000"/>
              </a:spcBef>
              <a:spcAft>
                <a:spcPct val="10000"/>
              </a:spcAft>
              <a:buFont typeface="Wingdings" panose="05000000000000000000" pitchFamily="2" charset="2"/>
              <a:buNone/>
            </a:pPr>
            <a:r>
              <a:rPr lang="en-US" altLang="en-US" sz="1200" b="1"/>
              <a:t>		Report 	</a:t>
            </a:r>
          </a:p>
          <a:p>
            <a:pPr marL="533400" indent="-533400" eaLnBrk="1" hangingPunct="1">
              <a:spcBef>
                <a:spcPct val="10000"/>
              </a:spcBef>
              <a:spcAft>
                <a:spcPct val="10000"/>
              </a:spcAft>
              <a:buFont typeface="Wingdings" panose="05000000000000000000" pitchFamily="2" charset="2"/>
              <a:buNone/>
            </a:pPr>
            <a:r>
              <a:rPr lang="en-US" altLang="en-US" sz="1200" b="1"/>
              <a:t>		to</a:t>
            </a:r>
          </a:p>
          <a:p>
            <a:pPr marL="533400" indent="-533400" eaLnBrk="1" hangingPunct="1">
              <a:spcBef>
                <a:spcPct val="10000"/>
              </a:spcBef>
              <a:spcAft>
                <a:spcPct val="10000"/>
              </a:spcAft>
              <a:buFont typeface="Wingdings" panose="05000000000000000000" pitchFamily="2" charset="2"/>
              <a:buNone/>
            </a:pPr>
            <a:r>
              <a:rPr lang="en-US" altLang="en-US" sz="1200" b="1"/>
              <a:t>		Liaise</a:t>
            </a:r>
          </a:p>
          <a:p>
            <a:pPr marL="533400" indent="-533400" eaLnBrk="1" hangingPunct="1">
              <a:spcBef>
                <a:spcPct val="10000"/>
              </a:spcBef>
              <a:spcAft>
                <a:spcPct val="10000"/>
              </a:spcAft>
              <a:buFont typeface="Wingdings" panose="05000000000000000000" pitchFamily="2" charset="2"/>
              <a:buNone/>
            </a:pPr>
            <a:r>
              <a:rPr lang="en-US" altLang="en-US" sz="1200" b="1"/>
              <a:t>	 	with</a:t>
            </a:r>
          </a:p>
          <a:p>
            <a:pPr marL="533400" indent="-533400" eaLnBrk="1" hangingPunct="1">
              <a:spcBef>
                <a:spcPct val="10000"/>
              </a:spcBef>
              <a:spcAft>
                <a:spcPct val="10000"/>
              </a:spcAft>
              <a:buFont typeface="Wingdings" panose="05000000000000000000" pitchFamily="2" charset="2"/>
              <a:buNone/>
            </a:pPr>
            <a:endParaRPr lang="en-US" altLang="en-US" sz="1200" b="1"/>
          </a:p>
          <a:p>
            <a:pPr marL="533400" indent="-533400" eaLnBrk="1" hangingPunct="1">
              <a:spcBef>
                <a:spcPct val="10000"/>
              </a:spcBef>
              <a:spcAft>
                <a:spcPct val="10000"/>
              </a:spcAft>
              <a:buFont typeface="Wingdings" panose="05000000000000000000" pitchFamily="2" charset="2"/>
              <a:buNone/>
            </a:pPr>
            <a:r>
              <a:rPr lang="en-US" altLang="en-US" sz="1200" b="1" baseline="30000"/>
              <a:t>a</a:t>
            </a:r>
            <a:r>
              <a:rPr lang="en-US" altLang="en-US" sz="1200" b="1"/>
              <a:t> </a:t>
            </a:r>
            <a:r>
              <a:rPr lang="en-US" altLang="en-US" sz="1200"/>
              <a:t>Includes, for  example, </a:t>
            </a:r>
          </a:p>
          <a:p>
            <a:pPr marL="533400" indent="-533400" eaLnBrk="1" hangingPunct="1">
              <a:spcBef>
                <a:spcPct val="10000"/>
              </a:spcBef>
              <a:spcAft>
                <a:spcPct val="10000"/>
              </a:spcAft>
              <a:buFont typeface="Wingdings" panose="05000000000000000000" pitchFamily="2" charset="2"/>
              <a:buNone/>
            </a:pPr>
            <a:r>
              <a:rPr lang="en-US" altLang="en-US" sz="1200"/>
              <a:t>academia and line </a:t>
            </a:r>
          </a:p>
          <a:p>
            <a:pPr marL="533400" indent="-533400" eaLnBrk="1" hangingPunct="1">
              <a:spcBef>
                <a:spcPct val="10000"/>
              </a:spcBef>
              <a:spcAft>
                <a:spcPct val="10000"/>
              </a:spcAft>
              <a:buFont typeface="Wingdings" panose="05000000000000000000" pitchFamily="2" charset="2"/>
              <a:buNone/>
            </a:pPr>
            <a:r>
              <a:rPr lang="en-US" altLang="en-US" sz="1200"/>
              <a:t>ministries.</a:t>
            </a:r>
            <a:endParaRPr lang="en-US" altLang="en-US" sz="1200" b="1" baseline="30000"/>
          </a:p>
          <a:p>
            <a:pPr marL="533400" indent="-533400" eaLnBrk="1" hangingPunct="1">
              <a:lnSpc>
                <a:spcPct val="150000"/>
              </a:lnSpc>
              <a:spcBef>
                <a:spcPct val="10000"/>
              </a:spcBef>
              <a:spcAft>
                <a:spcPct val="10000"/>
              </a:spcAft>
              <a:buFont typeface="Wingdings" panose="05000000000000000000" pitchFamily="2" charset="2"/>
              <a:buNone/>
            </a:pPr>
            <a:r>
              <a:rPr lang="en-US" altLang="en-US" sz="1200" b="1" baseline="30000"/>
              <a:t>b</a:t>
            </a:r>
            <a:r>
              <a:rPr lang="en-US" altLang="en-US" sz="1200" b="1"/>
              <a:t> I</a:t>
            </a:r>
            <a:r>
              <a:rPr lang="en-US" altLang="en-US" sz="1200"/>
              <a:t>ncludes specific </a:t>
            </a:r>
          </a:p>
          <a:p>
            <a:pPr marL="533400" indent="-533400" eaLnBrk="1" hangingPunct="1">
              <a:spcBef>
                <a:spcPct val="10000"/>
              </a:spcBef>
              <a:spcAft>
                <a:spcPct val="10000"/>
              </a:spcAft>
              <a:buFont typeface="Wingdings" panose="05000000000000000000" pitchFamily="2" charset="2"/>
              <a:buNone/>
            </a:pPr>
            <a:r>
              <a:rPr lang="en-US" altLang="en-US" sz="1200"/>
              <a:t>projects needing separate </a:t>
            </a:r>
          </a:p>
          <a:p>
            <a:pPr marL="533400" indent="-533400" eaLnBrk="1" hangingPunct="1">
              <a:spcBef>
                <a:spcPct val="10000"/>
              </a:spcBef>
              <a:spcAft>
                <a:spcPct val="10000"/>
              </a:spcAft>
              <a:buFont typeface="Wingdings" panose="05000000000000000000" pitchFamily="2" charset="2"/>
              <a:buNone/>
            </a:pPr>
            <a:r>
              <a:rPr lang="en-US" altLang="en-US" sz="1200"/>
              <a:t>project management </a:t>
            </a:r>
          </a:p>
          <a:p>
            <a:pPr marL="533400" indent="-533400" eaLnBrk="1" hangingPunct="1">
              <a:spcBef>
                <a:spcPct val="10000"/>
              </a:spcBef>
              <a:spcAft>
                <a:spcPct val="10000"/>
              </a:spcAft>
              <a:buFont typeface="Wingdings" panose="05000000000000000000" pitchFamily="2" charset="2"/>
              <a:buNone/>
            </a:pPr>
            <a:r>
              <a:rPr lang="en-US" altLang="en-US" sz="1200"/>
              <a:t>frameworks, (i.e. update </a:t>
            </a:r>
          </a:p>
          <a:p>
            <a:pPr marL="533400" indent="-533400" eaLnBrk="1" hangingPunct="1">
              <a:spcBef>
                <a:spcPct val="10000"/>
              </a:spcBef>
              <a:spcAft>
                <a:spcPct val="10000"/>
              </a:spcAft>
              <a:buFont typeface="Wingdings" panose="05000000000000000000" pitchFamily="2" charset="2"/>
              <a:buNone/>
            </a:pPr>
            <a:r>
              <a:rPr lang="en-US" altLang="en-US" sz="1200"/>
              <a:t>of the 1993 SNA)</a:t>
            </a:r>
          </a:p>
          <a:p>
            <a:pPr marL="533400" indent="-533400" eaLnBrk="1" hangingPunct="1">
              <a:lnSpc>
                <a:spcPct val="150000"/>
              </a:lnSpc>
              <a:spcBef>
                <a:spcPct val="10000"/>
              </a:spcBef>
              <a:spcAft>
                <a:spcPct val="10000"/>
              </a:spcAft>
              <a:buFont typeface="Wingdings" panose="05000000000000000000" pitchFamily="2" charset="2"/>
              <a:buNone/>
            </a:pPr>
            <a:r>
              <a:rPr lang="en-US" altLang="en-US" sz="1200" b="1" baseline="30000"/>
              <a:t>c</a:t>
            </a:r>
            <a:r>
              <a:rPr lang="en-US" altLang="en-US" sz="1200" b="1"/>
              <a:t> I</a:t>
            </a:r>
            <a:r>
              <a:rPr lang="en-US" altLang="en-US" sz="1200"/>
              <a:t>ncludes expert groups to </a:t>
            </a:r>
          </a:p>
          <a:p>
            <a:pPr marL="533400" indent="-533400" eaLnBrk="1" hangingPunct="1">
              <a:spcBef>
                <a:spcPct val="10000"/>
              </a:spcBef>
              <a:spcAft>
                <a:spcPct val="10000"/>
              </a:spcAft>
              <a:buFont typeface="Wingdings" panose="05000000000000000000" pitchFamily="2" charset="2"/>
              <a:buNone/>
            </a:pPr>
            <a:r>
              <a:rPr lang="en-US" altLang="en-US" sz="1200"/>
              <a:t>advance specific research </a:t>
            </a:r>
          </a:p>
          <a:p>
            <a:pPr marL="533400" indent="-533400" eaLnBrk="1" hangingPunct="1">
              <a:spcBef>
                <a:spcPct val="10000"/>
              </a:spcBef>
              <a:spcAft>
                <a:spcPct val="10000"/>
              </a:spcAft>
              <a:buFont typeface="Wingdings" panose="05000000000000000000" pitchFamily="2" charset="2"/>
              <a:buNone/>
            </a:pPr>
            <a:r>
              <a:rPr lang="en-US" altLang="en-US" sz="1200"/>
              <a:t>on issues on the SNA</a:t>
            </a:r>
          </a:p>
          <a:p>
            <a:pPr marL="533400" indent="-533400" eaLnBrk="1" hangingPunct="1">
              <a:spcBef>
                <a:spcPct val="10000"/>
              </a:spcBef>
              <a:spcAft>
                <a:spcPct val="10000"/>
              </a:spcAft>
              <a:buFont typeface="Wingdings" panose="05000000000000000000" pitchFamily="2" charset="2"/>
              <a:buNone/>
            </a:pPr>
            <a:r>
              <a:rPr lang="en-US" altLang="en-US" sz="1200"/>
              <a:t>research agenda</a:t>
            </a:r>
          </a:p>
          <a:p>
            <a:pPr marL="533400" indent="-533400" eaLnBrk="1" hangingPunct="1">
              <a:lnSpc>
                <a:spcPct val="150000"/>
              </a:lnSpc>
              <a:spcBef>
                <a:spcPct val="10000"/>
              </a:spcBef>
              <a:spcAft>
                <a:spcPct val="10000"/>
              </a:spcAft>
              <a:buFont typeface="Wingdings" panose="05000000000000000000" pitchFamily="2" charset="2"/>
              <a:buNone/>
            </a:pPr>
            <a:r>
              <a:rPr lang="en-US" altLang="en-US" sz="1200" b="1" baseline="30000"/>
              <a:t>d</a:t>
            </a:r>
            <a:r>
              <a:rPr lang="en-US" altLang="en-US" sz="1200" b="1"/>
              <a:t> </a:t>
            </a:r>
            <a:r>
              <a:rPr lang="en-US" altLang="en-US" sz="1200"/>
              <a:t>ISWGNA liaises and </a:t>
            </a:r>
          </a:p>
          <a:p>
            <a:pPr marL="533400" indent="-533400" eaLnBrk="1" hangingPunct="1">
              <a:spcBef>
                <a:spcPct val="10000"/>
              </a:spcBef>
              <a:spcAft>
                <a:spcPct val="10000"/>
              </a:spcAft>
              <a:buFont typeface="Wingdings" panose="05000000000000000000" pitchFamily="2" charset="2"/>
              <a:buNone/>
            </a:pPr>
            <a:r>
              <a:rPr lang="en-US" altLang="en-US" sz="1200"/>
              <a:t>consults with these groups </a:t>
            </a:r>
          </a:p>
          <a:p>
            <a:pPr marL="533400" indent="-533400" eaLnBrk="1" hangingPunct="1">
              <a:spcBef>
                <a:spcPct val="10000"/>
              </a:spcBef>
              <a:spcAft>
                <a:spcPct val="10000"/>
              </a:spcAft>
              <a:buFont typeface="Wingdings" panose="05000000000000000000" pitchFamily="2" charset="2"/>
              <a:buNone/>
            </a:pPr>
            <a:r>
              <a:rPr lang="en-US" altLang="en-US" sz="1200"/>
              <a:t>to coordinate outputs.</a:t>
            </a:r>
            <a:endParaRPr lang="en-US" altLang="en-US" sz="1200" b="1"/>
          </a:p>
        </p:txBody>
      </p:sp>
      <p:pic>
        <p:nvPicPr>
          <p:cNvPr id="11269" name="Picture 4">
            <a:extLst>
              <a:ext uri="{FF2B5EF4-FFF2-40B4-BE49-F238E27FC236}">
                <a16:creationId xmlns:a16="http://schemas.microsoft.com/office/drawing/2014/main" id="{70F3F77E-D794-42FA-8407-1E2F0E726E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839913"/>
            <a:ext cx="6389688"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5">
            <a:extLst>
              <a:ext uri="{FF2B5EF4-FFF2-40B4-BE49-F238E27FC236}">
                <a16:creationId xmlns:a16="http://schemas.microsoft.com/office/drawing/2014/main" id="{E2AD8A9B-509C-4683-ACAD-2C2C5DB69F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076450"/>
            <a:ext cx="638175"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6">
            <a:extLst>
              <a:ext uri="{FF2B5EF4-FFF2-40B4-BE49-F238E27FC236}">
                <a16:creationId xmlns:a16="http://schemas.microsoft.com/office/drawing/2014/main" id="{F934ABE7-38BC-4B75-9721-0A023DE0E8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6625" y="2514600"/>
            <a:ext cx="6381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91225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BF657CF8-C938-4724-9B8B-BDD14D1354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A95D688A-AB45-4EBA-A9DB-543310D2D872}" type="slidenum">
              <a:rPr lang="en-US" altLang="en-US" sz="1000" smtClean="0">
                <a:solidFill>
                  <a:srgbClr val="000000"/>
                </a:solidFill>
              </a:rPr>
              <a:pPr>
                <a:spcBef>
                  <a:spcPct val="0"/>
                </a:spcBef>
                <a:buClrTx/>
                <a:buSzTx/>
                <a:buFontTx/>
                <a:buNone/>
              </a:pPr>
              <a:t>7</a:t>
            </a:fld>
            <a:endParaRPr lang="en-US" altLang="en-US" sz="1000">
              <a:solidFill>
                <a:srgbClr val="000000"/>
              </a:solidFill>
            </a:endParaRPr>
          </a:p>
        </p:txBody>
      </p:sp>
      <p:sp>
        <p:nvSpPr>
          <p:cNvPr id="10243" name="AutoShape 2">
            <a:extLst>
              <a:ext uri="{FF2B5EF4-FFF2-40B4-BE49-F238E27FC236}">
                <a16:creationId xmlns:a16="http://schemas.microsoft.com/office/drawing/2014/main" id="{E67499B7-6AE1-49EB-8778-7C3258CD3026}"/>
              </a:ext>
            </a:extLst>
          </p:cNvPr>
          <p:cNvSpPr>
            <a:spLocks noGrp="1" noChangeArrowheads="1"/>
          </p:cNvSpPr>
          <p:nvPr>
            <p:ph type="title"/>
          </p:nvPr>
        </p:nvSpPr>
        <p:spPr>
          <a:xfrm>
            <a:off x="457200" y="762000"/>
            <a:ext cx="8077200" cy="838200"/>
          </a:xfrm>
          <a:noFill/>
        </p:spPr>
        <p:txBody>
          <a:bodyPr anchor="ctr"/>
          <a:lstStyle/>
          <a:p>
            <a:pPr algn="ctr" eaLnBrk="1" hangingPunct="1"/>
            <a:r>
              <a:rPr lang="en-US" altLang="en-US">
                <a:solidFill>
                  <a:schemeClr val="hlink"/>
                </a:solidFill>
              </a:rPr>
              <a:t>Mechanisms for resolving issues</a:t>
            </a:r>
          </a:p>
        </p:txBody>
      </p:sp>
      <p:sp>
        <p:nvSpPr>
          <p:cNvPr id="10244" name="Rectangle 3">
            <a:extLst>
              <a:ext uri="{FF2B5EF4-FFF2-40B4-BE49-F238E27FC236}">
                <a16:creationId xmlns:a16="http://schemas.microsoft.com/office/drawing/2014/main" id="{0CE3796C-8BE8-4BE3-B6BE-7DF025727F6F}"/>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a:t>Proposals for task forces or expert groups to do research on specific topics should be submitted to the ISWGNA 	</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a:t>Ensures worldwide representation in the deliberation of research agenda issues </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a:t>Ensures proper implementation of the results in international standards or handbooks</a:t>
            </a:r>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endParaRPr lang="en-US" altLang="en-US" sz="2000"/>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a:t>ISWGNA may also convene technical expert groups to advance research on particular normative and methodological matters. </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a:t>Groups will consist of relevant experts in national accounts, with a balanced regional representation.</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a:t>Groups will have limited life spans and focus on particular issues. </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a:t>Terms of reference for the tasks related to the subject will be formulated with every group</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71839363-E587-4B68-B536-E29E337E19A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DC3F117C-0200-4F8E-8194-887C201850B8}" type="slidenum">
              <a:rPr lang="en-US" altLang="en-US" sz="1000" smtClean="0">
                <a:solidFill>
                  <a:srgbClr val="000000"/>
                </a:solidFill>
              </a:rPr>
              <a:pPr>
                <a:spcBef>
                  <a:spcPct val="0"/>
                </a:spcBef>
                <a:buClrTx/>
                <a:buSzTx/>
                <a:buFontTx/>
                <a:buNone/>
              </a:pPr>
              <a:t>8</a:t>
            </a:fld>
            <a:endParaRPr lang="en-US" altLang="en-US" sz="1000">
              <a:solidFill>
                <a:srgbClr val="000000"/>
              </a:solidFill>
            </a:endParaRPr>
          </a:p>
        </p:txBody>
      </p:sp>
      <p:sp>
        <p:nvSpPr>
          <p:cNvPr id="12291" name="Rectangle 3">
            <a:extLst>
              <a:ext uri="{FF2B5EF4-FFF2-40B4-BE49-F238E27FC236}">
                <a16:creationId xmlns:a16="http://schemas.microsoft.com/office/drawing/2014/main" id="{FE3F7C8F-1E1F-4C51-931C-F00AA5E09F82}"/>
              </a:ext>
            </a:extLst>
          </p:cNvPr>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a:t>Existing city groups, projects, and other technical expert groups</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a:t>Work may fall within scope of national accounts, but groups have their own mandates and governance structures</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a:t>ISWGNA will coordinate with these groups to take account of their work in the work programme of the ISWGNA</a:t>
            </a:r>
          </a:p>
          <a:p>
            <a:pPr marL="933450" lvl="1"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1800"/>
              <a:t>For large projects (eg. the revision of the SNA) it may be necessary to develop separate project management frameworks</a:t>
            </a:r>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endParaRPr lang="en-US" altLang="en-US" sz="2000"/>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a:t>ISWGNA assesses results per update procedures for the SNA established by the UNSC (1999)</a:t>
            </a:r>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endParaRPr lang="en-US" altLang="en-US" sz="2000"/>
          </a:p>
          <a:p>
            <a:pPr marL="533400" indent="-533400" eaLnBrk="1" fontAlgn="b" hangingPunct="1">
              <a:spcBef>
                <a:spcPct val="10000"/>
              </a:spcBef>
              <a:spcAft>
                <a:spcPct val="10000"/>
              </a:spcAft>
              <a:buClr>
                <a:srgbClr val="462BE9"/>
              </a:buClr>
              <a:buSzTx/>
              <a:buFont typeface="Lucida Sans Unicode" panose="020B0602030504020204" pitchFamily="34" charset="0"/>
              <a:buChar char="∙"/>
            </a:pPr>
            <a:r>
              <a:rPr lang="en-US" altLang="en-US" sz="2000"/>
              <a:t>If changes are necessary ISWGNA presents changes to UNSC for adoption</a:t>
            </a:r>
            <a:endParaRPr lang="en-GB" altLang="en-US" sz="1800"/>
          </a:p>
        </p:txBody>
      </p:sp>
      <p:sp>
        <p:nvSpPr>
          <p:cNvPr id="12292" name="AutoShape 2">
            <a:extLst>
              <a:ext uri="{FF2B5EF4-FFF2-40B4-BE49-F238E27FC236}">
                <a16:creationId xmlns:a16="http://schemas.microsoft.com/office/drawing/2014/main" id="{5AB8EC55-62DB-416E-AD4A-BB470F8C2D75}"/>
              </a:ext>
            </a:extLst>
          </p:cNvPr>
          <p:cNvSpPr>
            <a:spLocks noGrp="1" noChangeArrowheads="1"/>
          </p:cNvSpPr>
          <p:nvPr>
            <p:ph type="title"/>
          </p:nvPr>
        </p:nvSpPr>
        <p:spPr>
          <a:xfrm>
            <a:off x="457200" y="762000"/>
            <a:ext cx="8077200" cy="838200"/>
          </a:xfrm>
          <a:noFill/>
        </p:spPr>
        <p:txBody>
          <a:bodyPr anchor="ctr"/>
          <a:lstStyle/>
          <a:p>
            <a:pPr algn="ctr" eaLnBrk="1" hangingPunct="1"/>
            <a:r>
              <a:rPr lang="en-US" altLang="en-US">
                <a:solidFill>
                  <a:schemeClr val="hlink"/>
                </a:solidFill>
              </a:rPr>
              <a:t>Mechanisms for resolving issues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62A0A7A3-71D9-44E2-95A1-5958F10388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BC77F31-B996-4424-AE7D-CF7C4DC461DA}"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435" name="AutoShape 2">
            <a:extLst>
              <a:ext uri="{FF2B5EF4-FFF2-40B4-BE49-F238E27FC236}">
                <a16:creationId xmlns:a16="http://schemas.microsoft.com/office/drawing/2014/main" id="{AA41D28C-5DDD-41A7-B7B3-CE256AC76585}"/>
              </a:ext>
            </a:extLst>
          </p:cNvPr>
          <p:cNvSpPr>
            <a:spLocks noGrp="1" noChangeArrowheads="1"/>
          </p:cNvSpPr>
          <p:nvPr>
            <p:ph type="title"/>
          </p:nvPr>
        </p:nvSpPr>
        <p:spPr>
          <a:xfrm>
            <a:off x="762000" y="838200"/>
            <a:ext cx="7696200" cy="838200"/>
          </a:xfrm>
          <a:noFill/>
        </p:spPr>
        <p:txBody>
          <a:bodyPr anchor="ctr"/>
          <a:lstStyle/>
          <a:p>
            <a:pPr algn="ctr" eaLnBrk="1" hangingPunct="1"/>
            <a:r>
              <a:rPr lang="en-US" altLang="en-US">
                <a:solidFill>
                  <a:schemeClr val="hlink"/>
                </a:solidFill>
              </a:rPr>
              <a:t>Updating </a:t>
            </a:r>
            <a:r>
              <a:rPr lang="en-US" altLang="en-US"/>
              <a:t>procedure for the SNA</a:t>
            </a:r>
            <a:endParaRPr lang="en-US" altLang="en-US">
              <a:solidFill>
                <a:schemeClr val="hlink"/>
              </a:solidFill>
            </a:endParaRPr>
          </a:p>
        </p:txBody>
      </p:sp>
      <p:pic>
        <p:nvPicPr>
          <p:cNvPr id="18436" name="Picture 2">
            <a:extLst>
              <a:ext uri="{FF2B5EF4-FFF2-40B4-BE49-F238E27FC236}">
                <a16:creationId xmlns:a16="http://schemas.microsoft.com/office/drawing/2014/main" id="{DC3C8A52-DD76-450D-B7C2-D033C9CF67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16"/>
          <a:stretch>
            <a:fillRect/>
          </a:stretch>
        </p:blipFill>
        <p:spPr bwMode="auto">
          <a:xfrm>
            <a:off x="1219200" y="1828800"/>
            <a:ext cx="6667500" cy="482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7422556"/>
      </p:ext>
    </p:extLst>
  </p:cSld>
  <p:clrMapOvr>
    <a:masterClrMapping/>
  </p:clrMapOvr>
  <p:transition/>
</p:sld>
</file>

<file path=ppt/theme/theme1.xml><?xml version="1.0" encoding="utf-8"?>
<a:theme xmlns:a="http://schemas.openxmlformats.org/drawingml/2006/main" name="10203780">
  <a:themeElements>
    <a:clrScheme name="10203780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1020378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10203780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0203780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0203780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0203780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0203780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0203780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0203780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0203780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10203780</Template>
  <TotalTime>1304</TotalTime>
  <Words>1109</Words>
  <Application>Microsoft Office PowerPoint</Application>
  <PresentationFormat>On-screen Show (4:3)</PresentationFormat>
  <Paragraphs>208</Paragraphs>
  <Slides>18</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MS PGothic</vt:lpstr>
      <vt:lpstr>SimSun</vt:lpstr>
      <vt:lpstr>SimSun</vt:lpstr>
      <vt:lpstr>Arial</vt:lpstr>
      <vt:lpstr>Calibri</vt:lpstr>
      <vt:lpstr>Lucida Sans Unicode</vt:lpstr>
      <vt:lpstr>Times New Roman</vt:lpstr>
      <vt:lpstr>Wingdings</vt:lpstr>
      <vt:lpstr>10203780</vt:lpstr>
      <vt:lpstr>SNA research agenda</vt:lpstr>
      <vt:lpstr>Outline of Presentation</vt:lpstr>
      <vt:lpstr>Governance Arrangements</vt:lpstr>
      <vt:lpstr>Governance Arrangements</vt:lpstr>
      <vt:lpstr>Governance Arrangements</vt:lpstr>
      <vt:lpstr>Governance Structure</vt:lpstr>
      <vt:lpstr>Mechanisms for resolving issues</vt:lpstr>
      <vt:lpstr>Mechanisms for resolving issues</vt:lpstr>
      <vt:lpstr>Updating procedure for the SNA</vt:lpstr>
      <vt:lpstr>Research on the SNA</vt:lpstr>
      <vt:lpstr>Research agenda website</vt:lpstr>
      <vt:lpstr>Issues list</vt:lpstr>
      <vt:lpstr>Issues for consideration</vt:lpstr>
      <vt:lpstr>PowerPoint Presentation</vt:lpstr>
      <vt:lpstr>Annex 4: Research Agenda</vt:lpstr>
      <vt:lpstr>Annex 4: Research Agenda</vt:lpstr>
      <vt:lpstr>Annex 4: Research Agenda</vt:lpstr>
      <vt:lpstr>PowerPoint Presentation</vt:lpstr>
    </vt:vector>
  </TitlesOfParts>
  <Manager/>
  <Company>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Terms of Reference of  ISWGNA Task Force on FISIM</dc:title>
  <dc:subject/>
  <dc:creator>UNSD</dc:creator>
  <cp:keywords/>
  <dc:description/>
  <cp:lastModifiedBy>UNSD</cp:lastModifiedBy>
  <cp:revision>83</cp:revision>
  <cp:lastPrinted>2017-11-30T18:11:41Z</cp:lastPrinted>
  <dcterms:created xsi:type="dcterms:W3CDTF">2011-03-03T00:40:49Z</dcterms:created>
  <dcterms:modified xsi:type="dcterms:W3CDTF">2017-12-01T15:59:52Z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TC102037801033</vt:lpwstr>
  </property>
</Properties>
</file>