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commentAuthors.xml" ContentType="application/vnd.openxmlformats-officedocument.presentationml.commentAuthors+xml"/>
  <Override PartName="/ppt/slideLayouts/slideLayout10.xml" ContentType="application/vnd.openxmlformats-officedocument.presentationml.slideLayout+xml"/>
  <Default Extension="tiff" ContentType="image/tif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8"/>
  </p:notesMasterIdLst>
  <p:handoutMasterIdLst>
    <p:handoutMasterId r:id="rId19"/>
  </p:handoutMasterIdLst>
  <p:sldIdLst>
    <p:sldId id="259" r:id="rId2"/>
    <p:sldId id="277" r:id="rId3"/>
    <p:sldId id="262" r:id="rId4"/>
    <p:sldId id="275" r:id="rId5"/>
    <p:sldId id="276" r:id="rId6"/>
    <p:sldId id="280" r:id="rId7"/>
    <p:sldId id="263" r:id="rId8"/>
    <p:sldId id="274" r:id="rId9"/>
    <p:sldId id="278" r:id="rId10"/>
    <p:sldId id="261" r:id="rId11"/>
    <p:sldId id="279" r:id="rId12"/>
    <p:sldId id="272" r:id="rId13"/>
    <p:sldId id="273" r:id="rId14"/>
    <p:sldId id="267" r:id="rId15"/>
    <p:sldId id="268" r:id="rId16"/>
    <p:sldId id="283" r:id="rId17"/>
  </p:sldIdLst>
  <p:sldSz cx="9144000" cy="6858000" type="screen4x3"/>
  <p:notesSz cx="7026275" cy="93122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harutyunyan" initials="ah"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BAB9A2"/>
    <a:srgbClr val="BAB3A2"/>
    <a:srgbClr val="B1D7BA"/>
    <a:srgbClr val="00CC99"/>
    <a:srgbClr val="9FCDA2"/>
    <a:srgbClr val="88C28C"/>
    <a:srgbClr val="339966"/>
    <a:srgbClr val="00CC66"/>
    <a:srgbClr val="B1D7B4"/>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69" autoAdjust="0"/>
    <p:restoredTop sz="94857" autoAdjust="0"/>
  </p:normalViewPr>
  <p:slideViewPr>
    <p:cSldViewPr>
      <p:cViewPr varScale="1">
        <p:scale>
          <a:sx n="104" d="100"/>
          <a:sy n="104" d="100"/>
        </p:scale>
        <p:origin x="-1134" y="-84"/>
      </p:cViewPr>
      <p:guideLst>
        <p:guide orient="horz" pos="2160"/>
        <p:guide pos="2880"/>
      </p:guideLst>
    </p:cSldViewPr>
  </p:slideViewPr>
  <p:outlineViewPr>
    <p:cViewPr>
      <p:scale>
        <a:sx n="33" d="100"/>
        <a:sy n="33" d="100"/>
      </p:scale>
      <p:origin x="48" y="185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8" d="100"/>
          <a:sy n="58" d="100"/>
        </p:scale>
        <p:origin x="-2131" y="-86"/>
      </p:cViewPr>
      <p:guideLst>
        <p:guide orient="horz" pos="2933"/>
        <p:guide pos="2213"/>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482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9863" y="0"/>
            <a:ext cx="3044825" cy="465138"/>
          </a:xfrm>
          <a:prstGeom prst="rect">
            <a:avLst/>
          </a:prstGeom>
        </p:spPr>
        <p:txBody>
          <a:bodyPr vert="horz" lIns="91440" tIns="45720" rIns="91440" bIns="45720" rtlCol="0"/>
          <a:lstStyle>
            <a:lvl1pPr algn="r">
              <a:defRPr sz="1200"/>
            </a:lvl1pPr>
          </a:lstStyle>
          <a:p>
            <a:fld id="{4B4C25F1-ACCC-4813-96BC-CCA46C50A0BE}" type="datetimeFigureOut">
              <a:rPr lang="en-US" smtClean="0"/>
              <a:pPr/>
              <a:t>4/8/2016</a:t>
            </a:fld>
            <a:endParaRPr lang="en-US"/>
          </a:p>
        </p:txBody>
      </p:sp>
      <p:sp>
        <p:nvSpPr>
          <p:cNvPr id="4" name="Footer Placeholder 3"/>
          <p:cNvSpPr>
            <a:spLocks noGrp="1"/>
          </p:cNvSpPr>
          <p:nvPr>
            <p:ph type="ftr" sz="quarter" idx="2"/>
          </p:nvPr>
        </p:nvSpPr>
        <p:spPr>
          <a:xfrm>
            <a:off x="0" y="8845550"/>
            <a:ext cx="304482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9863" y="8845550"/>
            <a:ext cx="3044825" cy="465138"/>
          </a:xfrm>
          <a:prstGeom prst="rect">
            <a:avLst/>
          </a:prstGeom>
        </p:spPr>
        <p:txBody>
          <a:bodyPr vert="horz" lIns="91440" tIns="45720" rIns="91440" bIns="45720" rtlCol="0" anchor="b"/>
          <a:lstStyle>
            <a:lvl1pPr algn="r">
              <a:defRPr sz="1200"/>
            </a:lvl1pPr>
          </a:lstStyle>
          <a:p>
            <a:fld id="{3E5E6412-C602-4F2F-A821-7A453F2F7B7D}" type="slidenum">
              <a:rPr lang="en-US" smtClean="0"/>
              <a:pPr/>
              <a:t>‹#›</a:t>
            </a:fld>
            <a:endParaRPr lang="en-US"/>
          </a:p>
        </p:txBody>
      </p:sp>
    </p:spTree>
    <p:extLst>
      <p:ext uri="{BB962C8B-B14F-4D97-AF65-F5344CB8AC3E}">
        <p14:creationId xmlns="" xmlns:p14="http://schemas.microsoft.com/office/powerpoint/2010/main" val="6886920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4719" cy="465614"/>
          </a:xfrm>
          <a:prstGeom prst="rect">
            <a:avLst/>
          </a:prstGeom>
        </p:spPr>
        <p:txBody>
          <a:bodyPr vert="horz" lIns="93360" tIns="46680" rIns="93360" bIns="46680" rtlCol="0"/>
          <a:lstStyle>
            <a:lvl1pPr algn="l">
              <a:defRPr sz="1200"/>
            </a:lvl1pPr>
          </a:lstStyle>
          <a:p>
            <a:endParaRPr lang="en-US"/>
          </a:p>
        </p:txBody>
      </p:sp>
      <p:sp>
        <p:nvSpPr>
          <p:cNvPr id="3" name="Date Placeholder 2"/>
          <p:cNvSpPr>
            <a:spLocks noGrp="1"/>
          </p:cNvSpPr>
          <p:nvPr>
            <p:ph type="dt" idx="1"/>
          </p:nvPr>
        </p:nvSpPr>
        <p:spPr>
          <a:xfrm>
            <a:off x="3979930" y="0"/>
            <a:ext cx="3044719" cy="465614"/>
          </a:xfrm>
          <a:prstGeom prst="rect">
            <a:avLst/>
          </a:prstGeom>
        </p:spPr>
        <p:txBody>
          <a:bodyPr vert="horz" lIns="93360" tIns="46680" rIns="93360" bIns="46680" rtlCol="0"/>
          <a:lstStyle>
            <a:lvl1pPr algn="r">
              <a:defRPr sz="1200"/>
            </a:lvl1pPr>
          </a:lstStyle>
          <a:p>
            <a:fld id="{0B6FE31F-108A-4BC9-A67D-A6174873204B}" type="datetimeFigureOut">
              <a:rPr lang="en-US" smtClean="0"/>
              <a:pPr/>
              <a:t>4/8/2016</a:t>
            </a:fld>
            <a:endParaRPr lang="en-US"/>
          </a:p>
        </p:txBody>
      </p:sp>
      <p:sp>
        <p:nvSpPr>
          <p:cNvPr id="4" name="Slide Image Placeholder 3"/>
          <p:cNvSpPr>
            <a:spLocks noGrp="1" noRot="1" noChangeAspect="1"/>
          </p:cNvSpPr>
          <p:nvPr>
            <p:ph type="sldImg" idx="2"/>
          </p:nvPr>
        </p:nvSpPr>
        <p:spPr>
          <a:xfrm>
            <a:off x="1184275" y="698500"/>
            <a:ext cx="4657725" cy="3492500"/>
          </a:xfrm>
          <a:prstGeom prst="rect">
            <a:avLst/>
          </a:prstGeom>
          <a:noFill/>
          <a:ln w="12700">
            <a:solidFill>
              <a:prstClr val="black"/>
            </a:solidFill>
          </a:ln>
        </p:spPr>
        <p:txBody>
          <a:bodyPr vert="horz" lIns="93360" tIns="46680" rIns="93360" bIns="46680" rtlCol="0" anchor="ctr"/>
          <a:lstStyle/>
          <a:p>
            <a:endParaRPr lang="en-US"/>
          </a:p>
        </p:txBody>
      </p:sp>
      <p:sp>
        <p:nvSpPr>
          <p:cNvPr id="5" name="Notes Placeholder 4"/>
          <p:cNvSpPr>
            <a:spLocks noGrp="1"/>
          </p:cNvSpPr>
          <p:nvPr>
            <p:ph type="body" sz="quarter" idx="3"/>
          </p:nvPr>
        </p:nvSpPr>
        <p:spPr>
          <a:xfrm>
            <a:off x="702628" y="4423331"/>
            <a:ext cx="5621020" cy="4190524"/>
          </a:xfrm>
          <a:prstGeom prst="rect">
            <a:avLst/>
          </a:prstGeom>
        </p:spPr>
        <p:txBody>
          <a:bodyPr vert="horz" lIns="93360" tIns="46680" rIns="93360" bIns="4668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5045"/>
            <a:ext cx="3044719" cy="465614"/>
          </a:xfrm>
          <a:prstGeom prst="rect">
            <a:avLst/>
          </a:prstGeom>
        </p:spPr>
        <p:txBody>
          <a:bodyPr vert="horz" lIns="93360" tIns="46680" rIns="93360" bIns="46680" rtlCol="0" anchor="b"/>
          <a:lstStyle>
            <a:lvl1pPr algn="l">
              <a:defRPr sz="1200"/>
            </a:lvl1pPr>
          </a:lstStyle>
          <a:p>
            <a:endParaRPr lang="en-US"/>
          </a:p>
        </p:txBody>
      </p:sp>
      <p:sp>
        <p:nvSpPr>
          <p:cNvPr id="7" name="Slide Number Placeholder 6"/>
          <p:cNvSpPr>
            <a:spLocks noGrp="1"/>
          </p:cNvSpPr>
          <p:nvPr>
            <p:ph type="sldNum" sz="quarter" idx="5"/>
          </p:nvPr>
        </p:nvSpPr>
        <p:spPr>
          <a:xfrm>
            <a:off x="3979930" y="8845045"/>
            <a:ext cx="3044719" cy="465614"/>
          </a:xfrm>
          <a:prstGeom prst="rect">
            <a:avLst/>
          </a:prstGeom>
        </p:spPr>
        <p:txBody>
          <a:bodyPr vert="horz" lIns="93360" tIns="46680" rIns="93360" bIns="46680" rtlCol="0" anchor="b"/>
          <a:lstStyle>
            <a:lvl1pPr algn="r">
              <a:defRPr sz="1200"/>
            </a:lvl1pPr>
          </a:lstStyle>
          <a:p>
            <a:fld id="{9AF10C07-DDCE-418F-8717-68748C140B5D}" type="slidenum">
              <a:rPr lang="en-US" smtClean="0"/>
              <a:pPr/>
              <a:t>‹#›</a:t>
            </a:fld>
            <a:endParaRPr lang="en-US"/>
          </a:p>
        </p:txBody>
      </p:sp>
    </p:spTree>
    <p:extLst>
      <p:ext uri="{BB962C8B-B14F-4D97-AF65-F5344CB8AC3E}">
        <p14:creationId xmlns="" xmlns:p14="http://schemas.microsoft.com/office/powerpoint/2010/main" val="103255463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AF10C07-DDCE-418F-8717-68748C140B5D}" type="slidenum">
              <a:rPr lang="en-US" smtClean="0"/>
              <a:pPr/>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2051" name="Picture 3" descr="C:\Users\TWickens\AppData\Local\Microsoft\Windows\Temporary Internet Files\Content.Outlook\SAIB4VOD\STA_Pattern_50.jpg"/>
          <p:cNvPicPr>
            <a:picLocks noChangeAspect="1" noChangeArrowheads="1"/>
          </p:cNvPicPr>
          <p:nvPr userDrawn="1"/>
        </p:nvPicPr>
        <p:blipFill>
          <a:blip r:embed="rId2" cstate="print"/>
          <a:srcRect/>
          <a:stretch>
            <a:fillRect/>
          </a:stretch>
        </p:blipFill>
        <p:spPr bwMode="auto">
          <a:xfrm>
            <a:off x="1" y="228600"/>
            <a:ext cx="5181600" cy="2514600"/>
          </a:xfrm>
          <a:prstGeom prst="rect">
            <a:avLst/>
          </a:prstGeom>
          <a:noFill/>
        </p:spPr>
      </p:pic>
      <p:sp>
        <p:nvSpPr>
          <p:cNvPr id="3" name="Text Placeholder 2"/>
          <p:cNvSpPr>
            <a:spLocks noGrp="1"/>
          </p:cNvSpPr>
          <p:nvPr>
            <p:ph type="body" idx="1" hasCustomPrompt="1"/>
          </p:nvPr>
        </p:nvSpPr>
        <p:spPr>
          <a:xfrm>
            <a:off x="762000" y="4724400"/>
            <a:ext cx="8153400" cy="1676400"/>
          </a:xfrm>
          <a:no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91440" rIns="274320" bIns="91440" rtlCol="0" anchor="t" anchorCtr="0">
            <a:noAutofit/>
          </a:bodyPr>
          <a:lstStyle>
            <a:lvl1pPr marL="0" indent="0" algn="l" defTabSz="914400" rtl="0" eaLnBrk="1" latinLnBrk="0" hangingPunct="1">
              <a:lnSpc>
                <a:spcPct val="150000"/>
              </a:lnSpc>
              <a:spcBef>
                <a:spcPts val="400"/>
              </a:spcBef>
              <a:buClr>
                <a:schemeClr val="accent1"/>
              </a:buClr>
              <a:buFont typeface="Wingdings 2" pitchFamily="18" charset="2"/>
              <a:buNone/>
              <a:defRPr sz="2000" kern="1200">
                <a:solidFill>
                  <a:schemeClr val="tx1"/>
                </a:solidFill>
                <a:latin typeface="Calibri" pitchFamily="34" charset="0"/>
                <a:ea typeface="+mn-ea"/>
                <a:cs typeface="Calibri"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PT" dirty="0" err="1" smtClean="0"/>
              <a:t>Click</a:t>
            </a:r>
            <a:r>
              <a:rPr lang="pt-PT" dirty="0" smtClean="0"/>
              <a:t> to </a:t>
            </a:r>
            <a:r>
              <a:rPr lang="pt-PT" dirty="0" err="1" smtClean="0"/>
              <a:t>edit</a:t>
            </a:r>
            <a:r>
              <a:rPr lang="pt-PT" dirty="0" smtClean="0"/>
              <a:t> Master </a:t>
            </a:r>
            <a:r>
              <a:rPr lang="pt-PT" dirty="0" err="1" smtClean="0"/>
              <a:t>subtext</a:t>
            </a:r>
            <a:r>
              <a:rPr lang="pt-PT" dirty="0" smtClean="0"/>
              <a:t> </a:t>
            </a:r>
            <a:r>
              <a:rPr lang="pt-PT" dirty="0" err="1" smtClean="0"/>
              <a:t>style</a:t>
            </a:r>
            <a:endParaRPr lang="pt-PT" dirty="0" smtClean="0"/>
          </a:p>
        </p:txBody>
      </p:sp>
      <p:sp>
        <p:nvSpPr>
          <p:cNvPr id="6" name="Slide Number Placeholder 5"/>
          <p:cNvSpPr>
            <a:spLocks noGrp="1"/>
          </p:cNvSpPr>
          <p:nvPr>
            <p:ph type="sldNum" sz="quarter" idx="12"/>
          </p:nvPr>
        </p:nvSpPr>
        <p:spPr/>
        <p:txBody>
          <a:bodyPr/>
          <a:lstStyle>
            <a:lvl1pPr>
              <a:defRPr>
                <a:latin typeface="Calibri" pitchFamily="34" charset="0"/>
                <a:cs typeface="Calibri" pitchFamily="34" charset="0"/>
              </a:defRPr>
            </a:lvl1pPr>
          </a:lstStyle>
          <a:p>
            <a:fld id="{CC528B02-F942-42BE-9906-38356830919C}" type="slidenum">
              <a:rPr lang="en-US" smtClean="0"/>
              <a:pPr/>
              <a:t>‹#›</a:t>
            </a:fld>
            <a:endParaRPr lang="en-US" dirty="0"/>
          </a:p>
        </p:txBody>
      </p:sp>
      <p:sp>
        <p:nvSpPr>
          <p:cNvPr id="7" name="Text Box 12"/>
          <p:cNvSpPr txBox="1">
            <a:spLocks noChangeArrowheads="1"/>
          </p:cNvSpPr>
          <p:nvPr userDrawn="1"/>
        </p:nvSpPr>
        <p:spPr bwMode="auto">
          <a:xfrm>
            <a:off x="762000" y="6400800"/>
            <a:ext cx="7772400" cy="246221"/>
          </a:xfrm>
          <a:prstGeom prst="rect">
            <a:avLst/>
          </a:prstGeom>
          <a:noFill/>
          <a:ln w="9525">
            <a:noFill/>
            <a:miter lim="800000"/>
            <a:headEnd/>
            <a:tailEnd/>
          </a:ln>
          <a:effectLst/>
        </p:spPr>
        <p:txBody>
          <a:bodyPr wrap="square">
            <a:spAutoFit/>
          </a:bodyPr>
          <a:lstStyle/>
          <a:p>
            <a:pPr algn="ctr">
              <a:spcBef>
                <a:spcPts val="500"/>
              </a:spcBef>
              <a:spcAft>
                <a:spcPts val="500"/>
              </a:spcAft>
            </a:pPr>
            <a:r>
              <a:rPr lang="de-CH" sz="1000" baseline="0" dirty="0" err="1" smtClean="0">
                <a:solidFill>
                  <a:schemeClr val="tx1">
                    <a:lumMod val="85000"/>
                    <a:lumOff val="15000"/>
                  </a:schemeClr>
                </a:solidFill>
                <a:latin typeface="Calibri" pitchFamily="34" charset="0"/>
                <a:cs typeface="Calibri" pitchFamily="34" charset="0"/>
              </a:rPr>
              <a:t>Reproductions</a:t>
            </a:r>
            <a:r>
              <a:rPr lang="de-CH" sz="1000" baseline="0" dirty="0" smtClean="0">
                <a:solidFill>
                  <a:schemeClr val="tx1">
                    <a:lumMod val="85000"/>
                    <a:lumOff val="15000"/>
                  </a:schemeClr>
                </a:solidFill>
                <a:latin typeface="Calibri" pitchFamily="34" charset="0"/>
                <a:cs typeface="Calibri" pitchFamily="34" charset="0"/>
              </a:rPr>
              <a:t> </a:t>
            </a:r>
            <a:r>
              <a:rPr lang="de-CH" sz="1000" baseline="0" dirty="0" err="1" smtClean="0">
                <a:solidFill>
                  <a:schemeClr val="tx1">
                    <a:lumMod val="85000"/>
                    <a:lumOff val="15000"/>
                  </a:schemeClr>
                </a:solidFill>
                <a:latin typeface="Calibri" pitchFamily="34" charset="0"/>
                <a:cs typeface="Calibri" pitchFamily="34" charset="0"/>
              </a:rPr>
              <a:t>of</a:t>
            </a:r>
            <a:r>
              <a:rPr lang="de-CH" sz="1000" baseline="0" dirty="0" smtClean="0">
                <a:solidFill>
                  <a:schemeClr val="tx1">
                    <a:lumMod val="85000"/>
                    <a:lumOff val="15000"/>
                  </a:schemeClr>
                </a:solidFill>
                <a:latin typeface="Calibri" pitchFamily="34" charset="0"/>
                <a:cs typeface="Calibri" pitchFamily="34" charset="0"/>
              </a:rPr>
              <a:t> </a:t>
            </a:r>
            <a:r>
              <a:rPr lang="de-CH" sz="1000" baseline="0" dirty="0" err="1" smtClean="0">
                <a:solidFill>
                  <a:schemeClr val="tx1">
                    <a:lumMod val="85000"/>
                    <a:lumOff val="15000"/>
                  </a:schemeClr>
                </a:solidFill>
                <a:latin typeface="Calibri" pitchFamily="34" charset="0"/>
                <a:cs typeface="Calibri" pitchFamily="34" charset="0"/>
              </a:rPr>
              <a:t>this</a:t>
            </a:r>
            <a:r>
              <a:rPr lang="de-CH" sz="1000" baseline="0" dirty="0" smtClean="0">
                <a:solidFill>
                  <a:schemeClr val="tx1">
                    <a:lumMod val="85000"/>
                    <a:lumOff val="15000"/>
                  </a:schemeClr>
                </a:solidFill>
                <a:latin typeface="Calibri" pitchFamily="34" charset="0"/>
                <a:cs typeface="Calibri" pitchFamily="34" charset="0"/>
              </a:rPr>
              <a:t> material, </a:t>
            </a:r>
            <a:r>
              <a:rPr lang="de-CH" sz="1000" baseline="0" dirty="0" err="1" smtClean="0">
                <a:solidFill>
                  <a:schemeClr val="tx1">
                    <a:lumMod val="85000"/>
                    <a:lumOff val="15000"/>
                  </a:schemeClr>
                </a:solidFill>
                <a:latin typeface="Calibri" pitchFamily="34" charset="0"/>
                <a:cs typeface="Calibri" pitchFamily="34" charset="0"/>
              </a:rPr>
              <a:t>or</a:t>
            </a:r>
            <a:r>
              <a:rPr lang="de-CH" sz="1000" baseline="0" dirty="0" smtClean="0">
                <a:solidFill>
                  <a:schemeClr val="tx1">
                    <a:lumMod val="85000"/>
                    <a:lumOff val="15000"/>
                  </a:schemeClr>
                </a:solidFill>
                <a:latin typeface="Calibri" pitchFamily="34" charset="0"/>
                <a:cs typeface="Calibri" pitchFamily="34" charset="0"/>
              </a:rPr>
              <a:t> </a:t>
            </a:r>
            <a:r>
              <a:rPr lang="de-CH" sz="1000" baseline="0" dirty="0" err="1" smtClean="0">
                <a:solidFill>
                  <a:schemeClr val="tx1">
                    <a:lumMod val="85000"/>
                    <a:lumOff val="15000"/>
                  </a:schemeClr>
                </a:solidFill>
                <a:latin typeface="Calibri" pitchFamily="34" charset="0"/>
                <a:cs typeface="Calibri" pitchFamily="34" charset="0"/>
              </a:rPr>
              <a:t>any</a:t>
            </a:r>
            <a:r>
              <a:rPr lang="de-CH" sz="1000" baseline="0" dirty="0" smtClean="0">
                <a:solidFill>
                  <a:schemeClr val="tx1">
                    <a:lumMod val="85000"/>
                    <a:lumOff val="15000"/>
                  </a:schemeClr>
                </a:solidFill>
                <a:latin typeface="Calibri" pitchFamily="34" charset="0"/>
                <a:cs typeface="Calibri" pitchFamily="34" charset="0"/>
              </a:rPr>
              <a:t> </a:t>
            </a:r>
            <a:r>
              <a:rPr lang="de-CH" sz="1000" baseline="0" dirty="0" err="1" smtClean="0">
                <a:solidFill>
                  <a:schemeClr val="tx1">
                    <a:lumMod val="85000"/>
                    <a:lumOff val="15000"/>
                  </a:schemeClr>
                </a:solidFill>
                <a:latin typeface="Calibri" pitchFamily="34" charset="0"/>
                <a:cs typeface="Calibri" pitchFamily="34" charset="0"/>
              </a:rPr>
              <a:t>parts</a:t>
            </a:r>
            <a:r>
              <a:rPr lang="de-CH" sz="1000" baseline="0" dirty="0" smtClean="0">
                <a:solidFill>
                  <a:schemeClr val="tx1">
                    <a:lumMod val="85000"/>
                    <a:lumOff val="15000"/>
                  </a:schemeClr>
                </a:solidFill>
                <a:latin typeface="Calibri" pitchFamily="34" charset="0"/>
                <a:cs typeface="Calibri" pitchFamily="34" charset="0"/>
              </a:rPr>
              <a:t> </a:t>
            </a:r>
            <a:r>
              <a:rPr lang="de-CH" sz="1000" baseline="0" dirty="0" err="1" smtClean="0">
                <a:solidFill>
                  <a:schemeClr val="tx1">
                    <a:lumMod val="85000"/>
                    <a:lumOff val="15000"/>
                  </a:schemeClr>
                </a:solidFill>
                <a:latin typeface="Calibri" pitchFamily="34" charset="0"/>
                <a:cs typeface="Calibri" pitchFamily="34" charset="0"/>
              </a:rPr>
              <a:t>of</a:t>
            </a:r>
            <a:r>
              <a:rPr lang="de-CH" sz="1000" baseline="0" dirty="0" smtClean="0">
                <a:solidFill>
                  <a:schemeClr val="tx1">
                    <a:lumMod val="85000"/>
                    <a:lumOff val="15000"/>
                  </a:schemeClr>
                </a:solidFill>
                <a:latin typeface="Calibri" pitchFamily="34" charset="0"/>
                <a:cs typeface="Calibri" pitchFamily="34" charset="0"/>
              </a:rPr>
              <a:t> </a:t>
            </a:r>
            <a:r>
              <a:rPr lang="de-CH" sz="1000" baseline="0" dirty="0" err="1" smtClean="0">
                <a:solidFill>
                  <a:schemeClr val="tx1">
                    <a:lumMod val="85000"/>
                    <a:lumOff val="15000"/>
                  </a:schemeClr>
                </a:solidFill>
                <a:latin typeface="Calibri" pitchFamily="34" charset="0"/>
                <a:cs typeface="Calibri" pitchFamily="34" charset="0"/>
              </a:rPr>
              <a:t>it</a:t>
            </a:r>
            <a:r>
              <a:rPr lang="de-CH" sz="1000" baseline="0" dirty="0" smtClean="0">
                <a:solidFill>
                  <a:schemeClr val="tx1">
                    <a:lumMod val="85000"/>
                    <a:lumOff val="15000"/>
                  </a:schemeClr>
                </a:solidFill>
                <a:latin typeface="Calibri" pitchFamily="34" charset="0"/>
                <a:cs typeface="Calibri" pitchFamily="34" charset="0"/>
              </a:rPr>
              <a:t>, </a:t>
            </a:r>
            <a:r>
              <a:rPr lang="de-CH" sz="1000" baseline="0" dirty="0" err="1" smtClean="0">
                <a:solidFill>
                  <a:schemeClr val="tx1">
                    <a:lumMod val="85000"/>
                    <a:lumOff val="15000"/>
                  </a:schemeClr>
                </a:solidFill>
                <a:latin typeface="Calibri" pitchFamily="34" charset="0"/>
                <a:cs typeface="Calibri" pitchFamily="34" charset="0"/>
              </a:rPr>
              <a:t>should</a:t>
            </a:r>
            <a:r>
              <a:rPr lang="de-CH" sz="1000" baseline="0" dirty="0" smtClean="0">
                <a:solidFill>
                  <a:schemeClr val="tx1">
                    <a:lumMod val="85000"/>
                    <a:lumOff val="15000"/>
                  </a:schemeClr>
                </a:solidFill>
                <a:latin typeface="Calibri" pitchFamily="34" charset="0"/>
                <a:cs typeface="Calibri" pitchFamily="34" charset="0"/>
              </a:rPr>
              <a:t> </a:t>
            </a:r>
            <a:r>
              <a:rPr lang="de-CH" sz="1000" baseline="0" dirty="0" err="1" smtClean="0">
                <a:solidFill>
                  <a:schemeClr val="tx1">
                    <a:lumMod val="85000"/>
                    <a:lumOff val="15000"/>
                  </a:schemeClr>
                </a:solidFill>
                <a:latin typeface="Calibri" pitchFamily="34" charset="0"/>
                <a:cs typeface="Calibri" pitchFamily="34" charset="0"/>
              </a:rPr>
              <a:t>refer</a:t>
            </a:r>
            <a:r>
              <a:rPr lang="de-CH" sz="1000" baseline="0" dirty="0" smtClean="0">
                <a:solidFill>
                  <a:schemeClr val="tx1">
                    <a:lumMod val="85000"/>
                    <a:lumOff val="15000"/>
                  </a:schemeClr>
                </a:solidFill>
                <a:latin typeface="Calibri" pitchFamily="34" charset="0"/>
                <a:cs typeface="Calibri" pitchFamily="34" charset="0"/>
              </a:rPr>
              <a:t> </a:t>
            </a:r>
            <a:r>
              <a:rPr lang="de-CH" sz="1000" baseline="0" dirty="0" err="1" smtClean="0">
                <a:solidFill>
                  <a:schemeClr val="tx1">
                    <a:lumMod val="85000"/>
                    <a:lumOff val="15000"/>
                  </a:schemeClr>
                </a:solidFill>
                <a:latin typeface="Calibri" pitchFamily="34" charset="0"/>
                <a:cs typeface="Calibri" pitchFamily="34" charset="0"/>
              </a:rPr>
              <a:t>to</a:t>
            </a:r>
            <a:r>
              <a:rPr lang="de-CH" sz="1000" baseline="0" dirty="0" smtClean="0">
                <a:solidFill>
                  <a:schemeClr val="tx1">
                    <a:lumMod val="85000"/>
                    <a:lumOff val="15000"/>
                  </a:schemeClr>
                </a:solidFill>
                <a:latin typeface="Calibri" pitchFamily="34" charset="0"/>
                <a:cs typeface="Calibri" pitchFamily="34" charset="0"/>
              </a:rPr>
              <a:t> </a:t>
            </a:r>
            <a:r>
              <a:rPr lang="de-CH" sz="1000" baseline="0" dirty="0" err="1" smtClean="0">
                <a:solidFill>
                  <a:schemeClr val="tx1">
                    <a:lumMod val="85000"/>
                    <a:lumOff val="15000"/>
                  </a:schemeClr>
                </a:solidFill>
                <a:latin typeface="Calibri" pitchFamily="34" charset="0"/>
                <a:cs typeface="Calibri" pitchFamily="34" charset="0"/>
              </a:rPr>
              <a:t>the</a:t>
            </a:r>
            <a:r>
              <a:rPr lang="de-CH" sz="1000" baseline="0" dirty="0" smtClean="0">
                <a:solidFill>
                  <a:schemeClr val="tx1">
                    <a:lumMod val="85000"/>
                    <a:lumOff val="15000"/>
                  </a:schemeClr>
                </a:solidFill>
                <a:latin typeface="Calibri" pitchFamily="34" charset="0"/>
                <a:cs typeface="Calibri" pitchFamily="34" charset="0"/>
              </a:rPr>
              <a:t> IMF </a:t>
            </a:r>
            <a:r>
              <a:rPr lang="de-CH" sz="1000" baseline="0" dirty="0" err="1" smtClean="0">
                <a:solidFill>
                  <a:schemeClr val="tx1">
                    <a:lumMod val="85000"/>
                    <a:lumOff val="15000"/>
                  </a:schemeClr>
                </a:solidFill>
                <a:latin typeface="Calibri" pitchFamily="34" charset="0"/>
                <a:cs typeface="Calibri" pitchFamily="34" charset="0"/>
              </a:rPr>
              <a:t>Statistics</a:t>
            </a:r>
            <a:r>
              <a:rPr lang="de-CH" sz="1000" baseline="0" dirty="0" smtClean="0">
                <a:solidFill>
                  <a:schemeClr val="tx1">
                    <a:lumMod val="85000"/>
                    <a:lumOff val="15000"/>
                  </a:schemeClr>
                </a:solidFill>
                <a:latin typeface="Calibri" pitchFamily="34" charset="0"/>
                <a:cs typeface="Calibri" pitchFamily="34" charset="0"/>
              </a:rPr>
              <a:t> Department </a:t>
            </a:r>
            <a:r>
              <a:rPr lang="de-CH" sz="1000" baseline="0" dirty="0" err="1" smtClean="0">
                <a:solidFill>
                  <a:schemeClr val="tx1">
                    <a:lumMod val="85000"/>
                    <a:lumOff val="15000"/>
                  </a:schemeClr>
                </a:solidFill>
                <a:latin typeface="Calibri" pitchFamily="34" charset="0"/>
                <a:cs typeface="Calibri" pitchFamily="34" charset="0"/>
              </a:rPr>
              <a:t>as</a:t>
            </a:r>
            <a:r>
              <a:rPr lang="de-CH" sz="1000" baseline="0" dirty="0" smtClean="0">
                <a:solidFill>
                  <a:schemeClr val="tx1">
                    <a:lumMod val="85000"/>
                    <a:lumOff val="15000"/>
                  </a:schemeClr>
                </a:solidFill>
                <a:latin typeface="Calibri" pitchFamily="34" charset="0"/>
                <a:cs typeface="Calibri" pitchFamily="34" charset="0"/>
              </a:rPr>
              <a:t> </a:t>
            </a:r>
            <a:r>
              <a:rPr lang="de-CH" sz="1000" baseline="0" dirty="0" err="1" smtClean="0">
                <a:solidFill>
                  <a:schemeClr val="tx1">
                    <a:lumMod val="85000"/>
                    <a:lumOff val="15000"/>
                  </a:schemeClr>
                </a:solidFill>
                <a:latin typeface="Calibri" pitchFamily="34" charset="0"/>
                <a:cs typeface="Calibri" pitchFamily="34" charset="0"/>
              </a:rPr>
              <a:t>the</a:t>
            </a:r>
            <a:r>
              <a:rPr lang="de-CH" sz="1000" baseline="0" dirty="0" smtClean="0">
                <a:solidFill>
                  <a:schemeClr val="tx1">
                    <a:lumMod val="85000"/>
                    <a:lumOff val="15000"/>
                  </a:schemeClr>
                </a:solidFill>
                <a:latin typeface="Calibri" pitchFamily="34" charset="0"/>
                <a:cs typeface="Calibri" pitchFamily="34" charset="0"/>
              </a:rPr>
              <a:t> </a:t>
            </a:r>
            <a:r>
              <a:rPr lang="de-CH" sz="1000" baseline="0" dirty="0" err="1" smtClean="0">
                <a:solidFill>
                  <a:schemeClr val="tx1">
                    <a:lumMod val="85000"/>
                    <a:lumOff val="15000"/>
                  </a:schemeClr>
                </a:solidFill>
                <a:latin typeface="Calibri" pitchFamily="34" charset="0"/>
                <a:cs typeface="Calibri" pitchFamily="34" charset="0"/>
              </a:rPr>
              <a:t>source</a:t>
            </a:r>
            <a:r>
              <a:rPr lang="de-CH" sz="1000" baseline="0" dirty="0" smtClean="0">
                <a:solidFill>
                  <a:schemeClr val="tx1">
                    <a:lumMod val="85000"/>
                    <a:lumOff val="15000"/>
                  </a:schemeClr>
                </a:solidFill>
                <a:latin typeface="Calibri" pitchFamily="34" charset="0"/>
                <a:cs typeface="Calibri" pitchFamily="34" charset="0"/>
              </a:rPr>
              <a:t>.</a:t>
            </a:r>
            <a:endParaRPr lang="de-CH" sz="1000" baseline="0" dirty="0">
              <a:solidFill>
                <a:schemeClr val="tx1">
                  <a:lumMod val="85000"/>
                  <a:lumOff val="15000"/>
                </a:schemeClr>
              </a:solidFill>
              <a:latin typeface="Calibri" pitchFamily="34" charset="0"/>
              <a:cs typeface="Calibri" pitchFamily="34" charset="0"/>
            </a:endParaRPr>
          </a:p>
        </p:txBody>
      </p:sp>
      <p:sp>
        <p:nvSpPr>
          <p:cNvPr id="2" name="Title 1"/>
          <p:cNvSpPr>
            <a:spLocks noGrp="1"/>
          </p:cNvSpPr>
          <p:nvPr>
            <p:ph type="title"/>
          </p:nvPr>
        </p:nvSpPr>
        <p:spPr>
          <a:xfrm>
            <a:off x="0" y="3200400"/>
            <a:ext cx="8913813" cy="1524000"/>
          </a:xfrm>
          <a:solidFill>
            <a:srgbClr val="BAB9A2"/>
          </a:solidFill>
        </p:spPr>
        <p:txBody>
          <a:bodyPr/>
          <a:lstStyle/>
          <a:p>
            <a:r>
              <a:rPr lang="pt-PT" smtClean="0"/>
              <a:t>Click to edit Master title style</a:t>
            </a:r>
            <a:endParaRPr lang="en-US" dirty="0"/>
          </a:p>
        </p:txBody>
      </p:sp>
      <p:pic>
        <p:nvPicPr>
          <p:cNvPr id="9" name="Picture 8"/>
          <p:cNvPicPr/>
          <p:nvPr userDrawn="1"/>
        </p:nvPicPr>
        <p:blipFill>
          <a:blip r:embed="rId3" cstate="print">
            <a:lum/>
          </a:blip>
          <a:stretch>
            <a:fillRect/>
          </a:stretch>
        </p:blipFill>
        <p:spPr>
          <a:xfrm>
            <a:off x="8195400" y="609600"/>
            <a:ext cx="720000" cy="720000"/>
          </a:xfrm>
          <a:prstGeom prst="rect">
            <a:avLst/>
          </a:prstGeom>
        </p:spPr>
      </p:pic>
      <p:sp>
        <p:nvSpPr>
          <p:cNvPr id="10" name="TextBox 9"/>
          <p:cNvSpPr txBox="1"/>
          <p:nvPr userDrawn="1"/>
        </p:nvSpPr>
        <p:spPr>
          <a:xfrm>
            <a:off x="6781800" y="228600"/>
            <a:ext cx="2209800" cy="400110"/>
          </a:xfrm>
          <a:prstGeom prst="rect">
            <a:avLst/>
          </a:prstGeom>
          <a:noFill/>
        </p:spPr>
        <p:txBody>
          <a:bodyPr wrap="square" rtlCol="0">
            <a:spAutoFit/>
          </a:bodyPr>
          <a:lstStyle/>
          <a:p>
            <a:pPr algn="r"/>
            <a:r>
              <a:rPr lang="en-US" sz="1000" dirty="0" smtClean="0">
                <a:solidFill>
                  <a:schemeClr val="tx1"/>
                </a:solidFill>
                <a:latin typeface="Calibri" pitchFamily="34" charset="0"/>
                <a:cs typeface="Calibri" pitchFamily="34" charset="0"/>
              </a:rPr>
              <a:t>Real</a:t>
            </a:r>
            <a:r>
              <a:rPr lang="en-US" sz="1000" baseline="0" dirty="0" smtClean="0">
                <a:solidFill>
                  <a:schemeClr val="tx1"/>
                </a:solidFill>
                <a:latin typeface="Calibri" pitchFamily="34" charset="0"/>
                <a:cs typeface="Calibri" pitchFamily="34" charset="0"/>
              </a:rPr>
              <a:t> Sector </a:t>
            </a:r>
            <a:r>
              <a:rPr lang="en-US" sz="1000" dirty="0" smtClean="0">
                <a:solidFill>
                  <a:schemeClr val="tx1"/>
                </a:solidFill>
                <a:latin typeface="Calibri" pitchFamily="34" charset="0"/>
                <a:cs typeface="Calibri" pitchFamily="34" charset="0"/>
              </a:rPr>
              <a:t>Division</a:t>
            </a:r>
            <a:br>
              <a:rPr lang="en-US" sz="1000" dirty="0" smtClean="0">
                <a:solidFill>
                  <a:schemeClr val="tx1"/>
                </a:solidFill>
                <a:latin typeface="Calibri" pitchFamily="34" charset="0"/>
                <a:cs typeface="Calibri" pitchFamily="34" charset="0"/>
              </a:rPr>
            </a:br>
            <a:r>
              <a:rPr lang="en-US" sz="1000" dirty="0" smtClean="0">
                <a:solidFill>
                  <a:schemeClr val="tx1"/>
                </a:solidFill>
                <a:latin typeface="Calibri" pitchFamily="34" charset="0"/>
                <a:cs typeface="Calibri" pitchFamily="34" charset="0"/>
              </a:rPr>
              <a:t>IMF Statistics Department</a:t>
            </a:r>
            <a:endParaRPr lang="en-US" sz="1000" dirty="0">
              <a:solidFill>
                <a:schemeClr val="tx1"/>
              </a:solidFill>
              <a:latin typeface="Calibri" pitchFamily="34" charset="0"/>
              <a:cs typeface="Calibri"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 Pictures with Caption">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chorCtr="0">
            <a:normAutofit/>
          </a:bodyPr>
          <a:lstStyle>
            <a:lvl1pPr>
              <a:defRPr sz="2400"/>
            </a:lvl1pPr>
          </a:lstStyle>
          <a:p>
            <a:r>
              <a:rPr lang="pt-PT" smtClean="0"/>
              <a:t>Click to edit Master title style</a:t>
            </a:r>
            <a:endParaRPr/>
          </a:p>
        </p:txBody>
      </p:sp>
      <p:sp>
        <p:nvSpPr>
          <p:cNvPr id="3" name="Subtitle 2"/>
          <p:cNvSpPr>
            <a:spLocks noGrp="1"/>
          </p:cNvSpPr>
          <p:nvPr>
            <p:ph type="subTitle" idx="1"/>
          </p:nvPr>
        </p:nvSpPr>
        <p:spPr>
          <a:xfrm>
            <a:off x="914400" y="5002305"/>
            <a:ext cx="8001000" cy="1855695"/>
          </a:xfrm>
          <a:no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chor="t" anchorCtr="0">
            <a:normAutofit/>
          </a:bodyPr>
          <a:lstStyle>
            <a:lvl1pPr marL="0" indent="0" algn="l" defTabSz="914400" rtl="0" eaLnBrk="1" latinLnBrk="0" hangingPunct="1">
              <a:spcBef>
                <a:spcPts val="300"/>
              </a:spcBef>
              <a:buNone/>
              <a:defRPr sz="1800" kern="1200">
                <a:solidFill>
                  <a:schemeClr val="tx1"/>
                </a:solidFill>
                <a:latin typeface="Calibri" pitchFamily="34" charset="0"/>
                <a:ea typeface="+mn-ea"/>
                <a:cs typeface="Calibri"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PT" dirty="0" err="1" smtClean="0"/>
              <a:t>Click</a:t>
            </a:r>
            <a:r>
              <a:rPr lang="pt-PT" dirty="0" smtClean="0"/>
              <a:t> to </a:t>
            </a:r>
            <a:r>
              <a:rPr lang="pt-PT" dirty="0" err="1" smtClean="0"/>
              <a:t>edit</a:t>
            </a:r>
            <a:r>
              <a:rPr lang="pt-PT" dirty="0" smtClean="0"/>
              <a:t> Master </a:t>
            </a:r>
            <a:r>
              <a:rPr lang="pt-PT" dirty="0" err="1" smtClean="0"/>
              <a:t>subtitle</a:t>
            </a:r>
            <a:r>
              <a:rPr lang="pt-PT" dirty="0" smtClean="0"/>
              <a:t> </a:t>
            </a:r>
            <a:r>
              <a:rPr lang="pt-PT" dirty="0" err="1" smtClean="0"/>
              <a:t>style</a:t>
            </a:r>
            <a:endParaRPr dirty="0"/>
          </a:p>
        </p:txBody>
      </p:sp>
      <p:sp>
        <p:nvSpPr>
          <p:cNvPr id="9" name="Picture Placeholder 8"/>
          <p:cNvSpPr>
            <a:spLocks noGrp="1"/>
          </p:cNvSpPr>
          <p:nvPr>
            <p:ph type="pic" sz="quarter" idx="13"/>
          </p:nvPr>
        </p:nvSpPr>
        <p:spPr>
          <a:xfrm>
            <a:off x="927100" y="1129553"/>
            <a:ext cx="6601968" cy="2980944"/>
          </a:xfrm>
        </p:spPr>
        <p:txBody>
          <a:bodyPr>
            <a:normAutofit/>
          </a:bodyPr>
          <a:lstStyle>
            <a:lvl1pPr marL="0" indent="0">
              <a:buNone/>
              <a:defRPr sz="1800"/>
            </a:lvl1pPr>
          </a:lstStyle>
          <a:p>
            <a:r>
              <a:rPr lang="pt-PT" smtClean="0"/>
              <a:t>Drag picture to placeholder or click icon to add</a:t>
            </a:r>
            <a:endParaRPr/>
          </a:p>
        </p:txBody>
      </p:sp>
      <p:sp>
        <p:nvSpPr>
          <p:cNvPr id="7" name="Picture Placeholder 8"/>
          <p:cNvSpPr>
            <a:spLocks noGrp="1"/>
          </p:cNvSpPr>
          <p:nvPr>
            <p:ph type="pic" sz="quarter" idx="14"/>
          </p:nvPr>
        </p:nvSpPr>
        <p:spPr>
          <a:xfrm>
            <a:off x="7543800" y="1129553"/>
            <a:ext cx="1371600" cy="1481328"/>
          </a:xfrm>
        </p:spPr>
        <p:txBody>
          <a:bodyPr>
            <a:normAutofit/>
          </a:bodyPr>
          <a:lstStyle>
            <a:lvl1pPr marL="0" indent="0">
              <a:buNone/>
              <a:defRPr sz="1800"/>
            </a:lvl1pPr>
          </a:lstStyle>
          <a:p>
            <a:r>
              <a:rPr lang="pt-PT" smtClean="0"/>
              <a:t>Drag picture to placeholder or click icon to add</a:t>
            </a:r>
            <a:endParaRPr/>
          </a:p>
        </p:txBody>
      </p:sp>
      <p:sp>
        <p:nvSpPr>
          <p:cNvPr id="8" name="Picture Placeholder 8"/>
          <p:cNvSpPr>
            <a:spLocks noGrp="1"/>
          </p:cNvSpPr>
          <p:nvPr>
            <p:ph type="pic" sz="quarter" idx="15"/>
          </p:nvPr>
        </p:nvSpPr>
        <p:spPr>
          <a:xfrm>
            <a:off x="7543800" y="2629169"/>
            <a:ext cx="1371600" cy="1481328"/>
          </a:xfrm>
        </p:spPr>
        <p:txBody>
          <a:bodyPr>
            <a:normAutofit/>
          </a:bodyPr>
          <a:lstStyle>
            <a:lvl1pPr marL="0" indent="0">
              <a:buNone/>
              <a:defRPr sz="1800"/>
            </a:lvl1pPr>
          </a:lstStyle>
          <a:p>
            <a:r>
              <a:rPr lang="pt-PT"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87553" y="1129554"/>
            <a:ext cx="914400" cy="5533278"/>
          </a:xfrm>
        </p:spPr>
        <p:txBody>
          <a:bodyPr vert="eaVert" lIns="274320" tIns="685800" bIns="685800"/>
          <a:lstStyle/>
          <a:p>
            <a:r>
              <a:rPr lang="pt-PT" smtClean="0"/>
              <a:t>Click to edit Master title style</a:t>
            </a:r>
            <a:endParaRPr/>
          </a:p>
        </p:txBody>
      </p:sp>
      <p:sp>
        <p:nvSpPr>
          <p:cNvPr id="3" name="Vertical Text Placeholder 2"/>
          <p:cNvSpPr>
            <a:spLocks noGrp="1"/>
          </p:cNvSpPr>
          <p:nvPr>
            <p:ph type="body" orient="vert" idx="1"/>
          </p:nvPr>
        </p:nvSpPr>
        <p:spPr>
          <a:xfrm>
            <a:off x="1117600" y="1734671"/>
            <a:ext cx="6426200" cy="4542304"/>
          </a:xfrm>
        </p:spPr>
        <p:txBody>
          <a:bodyPr vert="eaVert"/>
          <a:lstStyle>
            <a:lvl5pPr>
              <a:defRPr/>
            </a:lvl5pPr>
          </a:lstStyle>
          <a:p>
            <a:pPr lvl="0"/>
            <a:r>
              <a:rPr lang="pt-PT" smtClean="0"/>
              <a:t>Click to edit Master text styles</a:t>
            </a:r>
          </a:p>
          <a:p>
            <a:pPr lvl="1"/>
            <a:r>
              <a:rPr lang="pt-PT" smtClean="0"/>
              <a:t>Second level</a:t>
            </a:r>
          </a:p>
          <a:p>
            <a:pPr lvl="2"/>
            <a:r>
              <a:rPr lang="pt-PT" smtClean="0"/>
              <a:t>Third level</a:t>
            </a:r>
          </a:p>
          <a:p>
            <a:pPr lvl="3"/>
            <a:r>
              <a:rPr lang="pt-PT" smtClean="0"/>
              <a:t>Fourth level</a:t>
            </a:r>
          </a:p>
          <a:p>
            <a:pPr lvl="4"/>
            <a:r>
              <a:rPr lang="pt-PT" smtClean="0"/>
              <a:t>Fifth level</a:t>
            </a:r>
            <a:endParaRPr dirty="0"/>
          </a:p>
        </p:txBody>
      </p:sp>
      <p:sp>
        <p:nvSpPr>
          <p:cNvPr id="6" name="Slide Number Placeholder 5"/>
          <p:cNvSpPr>
            <a:spLocks noGrp="1"/>
          </p:cNvSpPr>
          <p:nvPr>
            <p:ph type="sldNum" sz="quarter" idx="12"/>
          </p:nvPr>
        </p:nvSpPr>
        <p:spPr/>
        <p:txBody>
          <a:bodyPr/>
          <a:lstStyle/>
          <a:p>
            <a:fld id="{CC528B02-F942-42BE-9906-38356830919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8913813" cy="1066800"/>
          </a:xfrm>
          <a:solidFill>
            <a:srgbClr val="BAB9A2"/>
          </a:solidFill>
        </p:spPr>
        <p:txBody>
          <a:bodyPr/>
          <a:lstStyle/>
          <a:p>
            <a:r>
              <a:rPr lang="pt-PT" smtClean="0"/>
              <a:t>Click to edit Master title style</a:t>
            </a:r>
            <a:endParaRPr dirty="0"/>
          </a:p>
        </p:txBody>
      </p:sp>
      <p:sp>
        <p:nvSpPr>
          <p:cNvPr id="3" name="Content Placeholder 2"/>
          <p:cNvSpPr>
            <a:spLocks noGrp="1"/>
          </p:cNvSpPr>
          <p:nvPr>
            <p:ph idx="1"/>
          </p:nvPr>
        </p:nvSpPr>
        <p:spPr>
          <a:xfrm>
            <a:off x="990600" y="1905000"/>
            <a:ext cx="7924800" cy="4724400"/>
          </a:xfrm>
        </p:spPr>
        <p:txBody>
          <a:bodyPr/>
          <a:lstStyle>
            <a:lvl1pPr>
              <a:spcBef>
                <a:spcPts val="1000"/>
              </a:spcBef>
              <a:buClr>
                <a:schemeClr val="tx1">
                  <a:lumMod val="75000"/>
                  <a:lumOff val="25000"/>
                </a:schemeClr>
              </a:buClr>
              <a:buSzPct val="120000"/>
              <a:buFont typeface="Wingdings" pitchFamily="2" charset="2"/>
              <a:buChar char="§"/>
              <a:defRPr/>
            </a:lvl1pPr>
            <a:lvl2pPr>
              <a:lnSpc>
                <a:spcPts val="2200"/>
              </a:lnSpc>
              <a:buClr>
                <a:schemeClr val="tx1">
                  <a:lumMod val="75000"/>
                  <a:lumOff val="25000"/>
                </a:schemeClr>
              </a:buClr>
              <a:buSzPct val="140000"/>
              <a:buFont typeface="Arial" pitchFamily="34" charset="0"/>
              <a:buChar char="•"/>
              <a:defRPr/>
            </a:lvl2pPr>
            <a:lvl3pPr>
              <a:lnSpc>
                <a:spcPts val="2000"/>
              </a:lnSpc>
              <a:buClr>
                <a:schemeClr val="tx1">
                  <a:lumMod val="75000"/>
                  <a:lumOff val="25000"/>
                </a:schemeClr>
              </a:buClr>
              <a:buSzPct val="67000"/>
              <a:buFont typeface="Wingdings" pitchFamily="2" charset="2"/>
              <a:buChar char="v"/>
              <a:defRPr/>
            </a:lvl3pPr>
            <a:lvl4pPr>
              <a:lnSpc>
                <a:spcPts val="1800"/>
              </a:lnSpc>
              <a:buClr>
                <a:schemeClr val="tx1">
                  <a:lumMod val="75000"/>
                  <a:lumOff val="25000"/>
                </a:schemeClr>
              </a:buClr>
              <a:defRPr/>
            </a:lvl4pPr>
            <a:lvl5pPr>
              <a:lnSpc>
                <a:spcPts val="1800"/>
              </a:lnSpc>
              <a:buClr>
                <a:schemeClr val="tx1">
                  <a:lumMod val="75000"/>
                  <a:lumOff val="25000"/>
                </a:schemeClr>
              </a:buClr>
              <a:defRPr/>
            </a:lvl5pPr>
          </a:lstStyle>
          <a:p>
            <a:pPr lvl="0"/>
            <a:r>
              <a:rPr lang="pt-PT" dirty="0" err="1" smtClean="0"/>
              <a:t>Click</a:t>
            </a:r>
            <a:r>
              <a:rPr lang="pt-PT" dirty="0" smtClean="0"/>
              <a:t> to </a:t>
            </a:r>
            <a:r>
              <a:rPr lang="pt-PT" dirty="0" err="1" smtClean="0"/>
              <a:t>edit</a:t>
            </a:r>
            <a:r>
              <a:rPr lang="pt-PT" dirty="0" smtClean="0"/>
              <a:t> Master </a:t>
            </a:r>
            <a:r>
              <a:rPr lang="pt-PT" dirty="0" err="1" smtClean="0"/>
              <a:t>text</a:t>
            </a:r>
            <a:r>
              <a:rPr lang="pt-PT" dirty="0" smtClean="0"/>
              <a:t> </a:t>
            </a:r>
            <a:r>
              <a:rPr lang="pt-PT" dirty="0" err="1" smtClean="0"/>
              <a:t>styles</a:t>
            </a:r>
            <a:endParaRPr lang="pt-PT" dirty="0" smtClean="0"/>
          </a:p>
          <a:p>
            <a:pPr lvl="1"/>
            <a:r>
              <a:rPr lang="pt-PT" dirty="0" err="1" smtClean="0"/>
              <a:t>Second</a:t>
            </a:r>
            <a:r>
              <a:rPr lang="pt-PT" dirty="0" smtClean="0"/>
              <a:t> </a:t>
            </a:r>
            <a:r>
              <a:rPr lang="pt-PT" dirty="0" err="1" smtClean="0"/>
              <a:t>level</a:t>
            </a:r>
            <a:endParaRPr lang="pt-PT" dirty="0" smtClean="0"/>
          </a:p>
          <a:p>
            <a:pPr lvl="2"/>
            <a:r>
              <a:rPr lang="pt-PT" dirty="0" err="1" smtClean="0"/>
              <a:t>Third</a:t>
            </a:r>
            <a:r>
              <a:rPr lang="pt-PT" dirty="0" smtClean="0"/>
              <a:t> </a:t>
            </a:r>
            <a:r>
              <a:rPr lang="pt-PT" dirty="0" err="1" smtClean="0"/>
              <a:t>level</a:t>
            </a:r>
            <a:endParaRPr lang="pt-PT" dirty="0" smtClean="0"/>
          </a:p>
          <a:p>
            <a:pPr lvl="3"/>
            <a:r>
              <a:rPr lang="pt-PT" dirty="0" err="1" smtClean="0"/>
              <a:t>Fourth</a:t>
            </a:r>
            <a:r>
              <a:rPr lang="pt-PT" dirty="0" smtClean="0"/>
              <a:t> </a:t>
            </a:r>
            <a:r>
              <a:rPr lang="pt-PT" dirty="0" err="1" smtClean="0"/>
              <a:t>level</a:t>
            </a:r>
            <a:endParaRPr lang="pt-PT" dirty="0" smtClean="0"/>
          </a:p>
          <a:p>
            <a:pPr lvl="4"/>
            <a:r>
              <a:rPr lang="pt-PT" dirty="0" err="1" smtClean="0"/>
              <a:t>Fifth</a:t>
            </a:r>
            <a:r>
              <a:rPr lang="pt-PT" dirty="0" smtClean="0"/>
              <a:t> </a:t>
            </a:r>
            <a:r>
              <a:rPr lang="pt-PT" dirty="0" err="1" smtClean="0"/>
              <a:t>level</a:t>
            </a:r>
            <a:endParaRPr dirty="0"/>
          </a:p>
        </p:txBody>
      </p:sp>
      <p:sp>
        <p:nvSpPr>
          <p:cNvPr id="6" name="Slide Number Placeholder 5"/>
          <p:cNvSpPr>
            <a:spLocks noGrp="1"/>
          </p:cNvSpPr>
          <p:nvPr>
            <p:ph type="sldNum" sz="quarter" idx="12"/>
          </p:nvPr>
        </p:nvSpPr>
        <p:spPr/>
        <p:txBody>
          <a:bodyPr/>
          <a:lstStyle>
            <a:lvl1pPr>
              <a:defRPr b="1"/>
            </a:lvl1pPr>
          </a:lstStyle>
          <a:p>
            <a:fld id="{CC528B02-F942-42BE-9906-38356830919C}"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8913813" cy="1066800"/>
          </a:xfrm>
        </p:spPr>
        <p:txBody>
          <a:bodyPr/>
          <a:lstStyle/>
          <a:p>
            <a:r>
              <a:rPr lang="pt-PT" dirty="0" err="1" smtClean="0"/>
              <a:t>Click</a:t>
            </a:r>
            <a:r>
              <a:rPr lang="pt-PT" dirty="0" smtClean="0"/>
              <a:t> to </a:t>
            </a:r>
            <a:r>
              <a:rPr lang="pt-PT" dirty="0" err="1" smtClean="0"/>
              <a:t>edit</a:t>
            </a:r>
            <a:r>
              <a:rPr lang="pt-PT" dirty="0" smtClean="0"/>
              <a:t> Master </a:t>
            </a:r>
            <a:r>
              <a:rPr lang="pt-PT" dirty="0" err="1" smtClean="0"/>
              <a:t>title</a:t>
            </a:r>
            <a:r>
              <a:rPr lang="pt-PT" dirty="0" smtClean="0"/>
              <a:t> </a:t>
            </a:r>
            <a:r>
              <a:rPr lang="pt-PT" dirty="0" err="1" smtClean="0"/>
              <a:t>style</a:t>
            </a:r>
            <a:endParaRPr dirty="0"/>
          </a:p>
        </p:txBody>
      </p:sp>
      <p:sp>
        <p:nvSpPr>
          <p:cNvPr id="3" name="Content Placeholder 2"/>
          <p:cNvSpPr>
            <a:spLocks noGrp="1"/>
          </p:cNvSpPr>
          <p:nvPr>
            <p:ph sz="half" idx="1"/>
          </p:nvPr>
        </p:nvSpPr>
        <p:spPr>
          <a:xfrm>
            <a:off x="1117600" y="1981200"/>
            <a:ext cx="3759200" cy="4572000"/>
          </a:xfrm>
        </p:spPr>
        <p:txBody>
          <a:bodyPr>
            <a:noAutofit/>
          </a:bodyPr>
          <a:lstStyle>
            <a:lvl1pPr>
              <a:spcBef>
                <a:spcPts val="600"/>
              </a:spcBef>
              <a:defRPr sz="1800"/>
            </a:lvl1pPr>
            <a:lvl2pPr>
              <a:defRPr sz="18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pt-PT" smtClean="0"/>
              <a:t>Click to edit Master text styles</a:t>
            </a:r>
          </a:p>
          <a:p>
            <a:pPr lvl="1"/>
            <a:r>
              <a:rPr lang="pt-PT" smtClean="0"/>
              <a:t>Second level</a:t>
            </a:r>
          </a:p>
          <a:p>
            <a:pPr lvl="2"/>
            <a:r>
              <a:rPr lang="pt-PT" smtClean="0"/>
              <a:t>Third level</a:t>
            </a:r>
          </a:p>
          <a:p>
            <a:pPr lvl="3"/>
            <a:r>
              <a:rPr lang="pt-PT" smtClean="0"/>
              <a:t>Fourth level</a:t>
            </a:r>
          </a:p>
          <a:p>
            <a:pPr lvl="4"/>
            <a:r>
              <a:rPr lang="pt-PT" smtClean="0"/>
              <a:t>Fifth level</a:t>
            </a:r>
            <a:endParaRPr dirty="0"/>
          </a:p>
        </p:txBody>
      </p:sp>
      <p:sp>
        <p:nvSpPr>
          <p:cNvPr id="4" name="Content Placeholder 3"/>
          <p:cNvSpPr>
            <a:spLocks noGrp="1"/>
          </p:cNvSpPr>
          <p:nvPr>
            <p:ph sz="half" idx="2"/>
          </p:nvPr>
        </p:nvSpPr>
        <p:spPr>
          <a:xfrm>
            <a:off x="5147534" y="1981200"/>
            <a:ext cx="3759200" cy="4572000"/>
          </a:xfrm>
        </p:spPr>
        <p:txBody>
          <a:bodyPr>
            <a:noAutofit/>
          </a:bodyPr>
          <a:lstStyle>
            <a:lvl1pPr>
              <a:spcBef>
                <a:spcPts val="600"/>
              </a:spcBef>
              <a:defRPr sz="1800"/>
            </a:lvl1pPr>
            <a:lvl2pPr>
              <a:defRPr sz="18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pt-PT" dirty="0" err="1" smtClean="0"/>
              <a:t>Click</a:t>
            </a:r>
            <a:r>
              <a:rPr lang="pt-PT" dirty="0" smtClean="0"/>
              <a:t> to </a:t>
            </a:r>
            <a:r>
              <a:rPr lang="pt-PT" dirty="0" err="1" smtClean="0"/>
              <a:t>edit</a:t>
            </a:r>
            <a:r>
              <a:rPr lang="pt-PT" dirty="0" smtClean="0"/>
              <a:t> Master </a:t>
            </a:r>
            <a:r>
              <a:rPr lang="pt-PT" dirty="0" err="1" smtClean="0"/>
              <a:t>text</a:t>
            </a:r>
            <a:r>
              <a:rPr lang="pt-PT" dirty="0" smtClean="0"/>
              <a:t> </a:t>
            </a:r>
            <a:r>
              <a:rPr lang="pt-PT" dirty="0" err="1" smtClean="0"/>
              <a:t>styles</a:t>
            </a:r>
            <a:endParaRPr lang="pt-PT" dirty="0" smtClean="0"/>
          </a:p>
          <a:p>
            <a:pPr lvl="1"/>
            <a:r>
              <a:rPr lang="pt-PT" dirty="0" err="1" smtClean="0"/>
              <a:t>Second</a:t>
            </a:r>
            <a:r>
              <a:rPr lang="pt-PT" dirty="0" smtClean="0"/>
              <a:t> </a:t>
            </a:r>
            <a:r>
              <a:rPr lang="pt-PT" dirty="0" err="1" smtClean="0"/>
              <a:t>level</a:t>
            </a:r>
            <a:endParaRPr lang="pt-PT" dirty="0" smtClean="0"/>
          </a:p>
          <a:p>
            <a:pPr lvl="2"/>
            <a:r>
              <a:rPr lang="pt-PT" dirty="0" err="1" smtClean="0"/>
              <a:t>Third</a:t>
            </a:r>
            <a:r>
              <a:rPr lang="pt-PT" dirty="0" smtClean="0"/>
              <a:t> </a:t>
            </a:r>
            <a:r>
              <a:rPr lang="pt-PT" dirty="0" err="1" smtClean="0"/>
              <a:t>level</a:t>
            </a:r>
            <a:endParaRPr lang="pt-PT" dirty="0" smtClean="0"/>
          </a:p>
          <a:p>
            <a:pPr lvl="3"/>
            <a:r>
              <a:rPr lang="pt-PT" dirty="0" err="1" smtClean="0"/>
              <a:t>Fourth</a:t>
            </a:r>
            <a:r>
              <a:rPr lang="pt-PT" dirty="0" smtClean="0"/>
              <a:t> </a:t>
            </a:r>
            <a:r>
              <a:rPr lang="pt-PT" dirty="0" err="1" smtClean="0"/>
              <a:t>level</a:t>
            </a:r>
            <a:endParaRPr lang="pt-PT" dirty="0" smtClean="0"/>
          </a:p>
          <a:p>
            <a:pPr lvl="4"/>
            <a:r>
              <a:rPr lang="pt-PT" dirty="0" err="1" smtClean="0"/>
              <a:t>Fifth</a:t>
            </a:r>
            <a:r>
              <a:rPr lang="pt-PT" dirty="0" smtClean="0"/>
              <a:t> </a:t>
            </a:r>
            <a:r>
              <a:rPr lang="pt-PT" dirty="0" err="1" smtClean="0"/>
              <a:t>level</a:t>
            </a:r>
            <a:endParaRPr dirty="0"/>
          </a:p>
        </p:txBody>
      </p:sp>
      <p:sp>
        <p:nvSpPr>
          <p:cNvPr id="7" name="Slide Number Placeholder 6"/>
          <p:cNvSpPr>
            <a:spLocks noGrp="1"/>
          </p:cNvSpPr>
          <p:nvPr>
            <p:ph type="sldNum" sz="quarter" idx="12"/>
          </p:nvPr>
        </p:nvSpPr>
        <p:spPr/>
        <p:txBody>
          <a:bodyPr/>
          <a:lstStyle/>
          <a:p>
            <a:fld id="{CC528B02-F942-42BE-9906-38356830919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8913813" cy="1066800"/>
          </a:xfrm>
        </p:spPr>
        <p:txBody>
          <a:bodyPr/>
          <a:lstStyle/>
          <a:p>
            <a:r>
              <a:rPr lang="pt-PT" dirty="0" err="1" smtClean="0"/>
              <a:t>Click</a:t>
            </a:r>
            <a:r>
              <a:rPr lang="pt-PT" dirty="0" smtClean="0"/>
              <a:t> to </a:t>
            </a:r>
            <a:r>
              <a:rPr lang="pt-PT" dirty="0" err="1" smtClean="0"/>
              <a:t>edit</a:t>
            </a:r>
            <a:r>
              <a:rPr lang="pt-PT" dirty="0" smtClean="0"/>
              <a:t> Master </a:t>
            </a:r>
            <a:r>
              <a:rPr lang="pt-PT" dirty="0" err="1" smtClean="0"/>
              <a:t>title</a:t>
            </a:r>
            <a:r>
              <a:rPr lang="pt-PT" dirty="0" smtClean="0"/>
              <a:t> </a:t>
            </a:r>
            <a:r>
              <a:rPr lang="pt-PT" dirty="0" err="1" smtClean="0"/>
              <a:t>style</a:t>
            </a:r>
            <a:endParaRPr dirty="0"/>
          </a:p>
        </p:txBody>
      </p:sp>
      <p:sp>
        <p:nvSpPr>
          <p:cNvPr id="5" name="Slide Number Placeholder 4"/>
          <p:cNvSpPr>
            <a:spLocks noGrp="1"/>
          </p:cNvSpPr>
          <p:nvPr>
            <p:ph type="sldNum" sz="quarter" idx="12"/>
          </p:nvPr>
        </p:nvSpPr>
        <p:spPr/>
        <p:txBody>
          <a:bodyPr/>
          <a:lstStyle/>
          <a:p>
            <a:fld id="{CC528B02-F942-42BE-9906-38356830919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CC528B02-F942-42BE-9906-38356830919C}"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2">
    <p:spTree>
      <p:nvGrpSpPr>
        <p:cNvPr id="1" name=""/>
        <p:cNvGrpSpPr/>
        <p:nvPr/>
      </p:nvGrpSpPr>
      <p:grpSpPr>
        <a:xfrm>
          <a:off x="0" y="0"/>
          <a:ext cx="0" cy="0"/>
          <a:chOff x="0" y="0"/>
          <a:chExt cx="0" cy="0"/>
        </a:xfrm>
      </p:grpSpPr>
      <p:sp>
        <p:nvSpPr>
          <p:cNvPr id="2" name="Title 1"/>
          <p:cNvSpPr>
            <a:spLocks noGrp="1"/>
          </p:cNvSpPr>
          <p:nvPr>
            <p:ph type="ctrTitle"/>
          </p:nvPr>
        </p:nvSpPr>
        <p:spPr>
          <a:xfrm>
            <a:off x="0" y="2157319"/>
            <a:ext cx="8915400" cy="877824"/>
          </a:xfrm>
        </p:spPr>
        <p:txBody>
          <a:bodyPr/>
          <a:lstStyle/>
          <a:p>
            <a:r>
              <a:rPr lang="pt-PT" smtClean="0"/>
              <a:t>Click to edit Master title style</a:t>
            </a:r>
            <a:endParaRPr/>
          </a:p>
        </p:txBody>
      </p:sp>
      <p:sp>
        <p:nvSpPr>
          <p:cNvPr id="3" name="Subtitle 2"/>
          <p:cNvSpPr>
            <a:spLocks noGrp="1"/>
          </p:cNvSpPr>
          <p:nvPr>
            <p:ph type="subTitle" idx="1"/>
          </p:nvPr>
        </p:nvSpPr>
        <p:spPr>
          <a:xfrm>
            <a:off x="914400" y="3034553"/>
            <a:ext cx="8001000" cy="3823447"/>
          </a:xfrm>
          <a:no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91440" rIns="274320" bIns="91440" rtlCol="0" anchor="t" anchorCtr="0">
            <a:normAutofit/>
          </a:bodyPr>
          <a:lstStyle>
            <a:lvl1pPr marL="0" indent="0" algn="l" defTabSz="914400" rtl="0" eaLnBrk="1" latinLnBrk="0" hangingPunct="1">
              <a:spcBef>
                <a:spcPts val="2000"/>
              </a:spcBef>
              <a:buClr>
                <a:schemeClr val="accent1"/>
              </a:buClr>
              <a:buFont typeface="Wingdings 2" pitchFamily="18" charset="2"/>
              <a:buNone/>
              <a:defRPr sz="1800" kern="1200">
                <a:solidFill>
                  <a:schemeClr val="tx1"/>
                </a:solidFill>
                <a:latin typeface="Calibri" pitchFamily="34" charset="0"/>
                <a:ea typeface="+mn-ea"/>
                <a:cs typeface="Calibri"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PT" dirty="0" err="1" smtClean="0"/>
              <a:t>Click</a:t>
            </a:r>
            <a:r>
              <a:rPr lang="pt-PT" dirty="0" smtClean="0"/>
              <a:t> to </a:t>
            </a:r>
            <a:r>
              <a:rPr lang="pt-PT" dirty="0" err="1" smtClean="0"/>
              <a:t>edit</a:t>
            </a:r>
            <a:r>
              <a:rPr lang="pt-PT" dirty="0" smtClean="0"/>
              <a:t> Master </a:t>
            </a:r>
            <a:r>
              <a:rPr lang="pt-PT" dirty="0" err="1" smtClean="0"/>
              <a:t>subtitle</a:t>
            </a:r>
            <a:r>
              <a:rPr lang="pt-PT" dirty="0" smtClean="0"/>
              <a:t> </a:t>
            </a:r>
            <a:r>
              <a:rPr lang="pt-PT" dirty="0" err="1" smtClean="0"/>
              <a:t>style</a:t>
            </a:r>
            <a:endParaRPr dirty="0"/>
          </a:p>
        </p:txBody>
      </p:sp>
      <p:sp>
        <p:nvSpPr>
          <p:cNvPr id="6" name="Slide Number Placeholder 5"/>
          <p:cNvSpPr>
            <a:spLocks noGrp="1"/>
          </p:cNvSpPr>
          <p:nvPr>
            <p:ph type="sldNum" sz="quarter" idx="12"/>
          </p:nvPr>
        </p:nvSpPr>
        <p:spPr/>
        <p:txBody>
          <a:bodyPr/>
          <a:lstStyle/>
          <a:p>
            <a:fld id="{CC528B02-F942-42BE-9906-38356830919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0" y="5025435"/>
            <a:ext cx="8915400" cy="914400"/>
          </a:xfrm>
        </p:spPr>
        <p:txBody>
          <a:bodyPr/>
          <a:lstStyle/>
          <a:p>
            <a:r>
              <a:rPr lang="pt-PT" smtClean="0"/>
              <a:t>Click to edit Master title style</a:t>
            </a:r>
            <a:endParaRPr/>
          </a:p>
        </p:txBody>
      </p:sp>
      <p:sp>
        <p:nvSpPr>
          <p:cNvPr id="3" name="Subtitle 2"/>
          <p:cNvSpPr>
            <a:spLocks noGrp="1"/>
          </p:cNvSpPr>
          <p:nvPr>
            <p:ph type="subTitle" idx="1"/>
          </p:nvPr>
        </p:nvSpPr>
        <p:spPr>
          <a:xfrm>
            <a:off x="914400" y="5943600"/>
            <a:ext cx="8001000" cy="914400"/>
          </a:xfrm>
          <a:noFill/>
          <a:ln>
            <a:noFill/>
          </a:ln>
        </p:spPr>
        <p:style>
          <a:lnRef idx="2">
            <a:schemeClr val="accent1">
              <a:shade val="50000"/>
            </a:schemeClr>
          </a:lnRef>
          <a:fillRef idx="1">
            <a:schemeClr val="accent1"/>
          </a:fillRef>
          <a:effectRef idx="0">
            <a:schemeClr val="accent1"/>
          </a:effectRef>
          <a:fontRef idx="minor">
            <a:schemeClr val="lt1"/>
          </a:fontRef>
        </p:style>
        <p:txBody>
          <a:bodyPr lIns="292608" tIns="91440" rIns="274320" bIns="91440" rtlCol="0" anchor="t" anchorCtr="0"/>
          <a:lstStyle>
            <a:lvl1pPr marL="0" indent="0" algn="l" defTabSz="914400" rtl="0" eaLnBrk="1" latinLnBrk="0" hangingPunct="1">
              <a:spcBef>
                <a:spcPts val="300"/>
              </a:spcBef>
              <a:buNone/>
              <a:defRPr sz="1800" kern="1200">
                <a:solidFill>
                  <a:schemeClr val="tx1"/>
                </a:solidFill>
                <a:latin typeface="Calibri" pitchFamily="34" charset="0"/>
                <a:ea typeface="+mn-ea"/>
                <a:cs typeface="Calibri"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PT" dirty="0" err="1" smtClean="0"/>
              <a:t>Click</a:t>
            </a:r>
            <a:r>
              <a:rPr lang="pt-PT" dirty="0" smtClean="0"/>
              <a:t> to </a:t>
            </a:r>
            <a:r>
              <a:rPr lang="pt-PT" dirty="0" err="1" smtClean="0"/>
              <a:t>edit</a:t>
            </a:r>
            <a:r>
              <a:rPr lang="pt-PT" dirty="0" smtClean="0"/>
              <a:t> Master </a:t>
            </a:r>
            <a:r>
              <a:rPr lang="pt-PT" dirty="0" err="1" smtClean="0"/>
              <a:t>subtitle</a:t>
            </a:r>
            <a:r>
              <a:rPr lang="pt-PT" dirty="0" smtClean="0"/>
              <a:t> </a:t>
            </a:r>
            <a:r>
              <a:rPr lang="pt-PT" dirty="0" err="1" smtClean="0"/>
              <a:t>style</a:t>
            </a:r>
            <a:endParaRPr dirty="0"/>
          </a:p>
        </p:txBody>
      </p:sp>
      <p:sp>
        <p:nvSpPr>
          <p:cNvPr id="9" name="Picture Placeholder 8"/>
          <p:cNvSpPr>
            <a:spLocks noGrp="1"/>
          </p:cNvSpPr>
          <p:nvPr>
            <p:ph type="pic" sz="quarter" idx="13"/>
          </p:nvPr>
        </p:nvSpPr>
        <p:spPr>
          <a:xfrm>
            <a:off x="927100" y="1129553"/>
            <a:ext cx="7988300" cy="3886200"/>
          </a:xfrm>
          <a:noFill/>
        </p:spPr>
        <p:txBody>
          <a:bodyPr>
            <a:normAutofit/>
          </a:bodyPr>
          <a:lstStyle>
            <a:lvl1pPr marL="0" indent="0">
              <a:buNone/>
              <a:defRPr sz="1800"/>
            </a:lvl1pPr>
          </a:lstStyle>
          <a:p>
            <a:r>
              <a:rPr lang="pt-PT" smtClean="0"/>
              <a:t>Drag picture to placeholder or click icon to add</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Picture above Caption">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chorCtr="0">
            <a:normAutofit/>
          </a:bodyPr>
          <a:lstStyle>
            <a:lvl1pPr>
              <a:defRPr sz="2400"/>
            </a:lvl1pPr>
          </a:lstStyle>
          <a:p>
            <a:r>
              <a:rPr lang="pt-PT" smtClean="0"/>
              <a:t>Click to edit Master title style</a:t>
            </a:r>
            <a:endParaRPr/>
          </a:p>
        </p:txBody>
      </p:sp>
      <p:sp>
        <p:nvSpPr>
          <p:cNvPr id="3" name="Subtitle 2"/>
          <p:cNvSpPr>
            <a:spLocks noGrp="1"/>
          </p:cNvSpPr>
          <p:nvPr>
            <p:ph type="subTitle" idx="1"/>
          </p:nvPr>
        </p:nvSpPr>
        <p:spPr>
          <a:xfrm>
            <a:off x="914400" y="5002305"/>
            <a:ext cx="8001000" cy="1855695"/>
          </a:xfrm>
          <a:no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chor="t" anchorCtr="0">
            <a:normAutofit/>
          </a:bodyPr>
          <a:lstStyle>
            <a:lvl1pPr marL="0" indent="0" algn="l" defTabSz="914400" rtl="0" eaLnBrk="1" latinLnBrk="0" hangingPunct="1">
              <a:spcBef>
                <a:spcPts val="300"/>
              </a:spcBef>
              <a:buNone/>
              <a:defRPr sz="1800" kern="1200">
                <a:solidFill>
                  <a:schemeClr val="tx1"/>
                </a:solidFill>
                <a:latin typeface="Calibri" pitchFamily="34" charset="0"/>
                <a:ea typeface="+mn-ea"/>
                <a:cs typeface="Calibri"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PT" dirty="0" err="1" smtClean="0"/>
              <a:t>Click</a:t>
            </a:r>
            <a:r>
              <a:rPr lang="pt-PT" dirty="0" smtClean="0"/>
              <a:t> to </a:t>
            </a:r>
            <a:r>
              <a:rPr lang="pt-PT" dirty="0" err="1" smtClean="0"/>
              <a:t>edit</a:t>
            </a:r>
            <a:r>
              <a:rPr lang="pt-PT" dirty="0" smtClean="0"/>
              <a:t> Master </a:t>
            </a:r>
            <a:r>
              <a:rPr lang="pt-PT" dirty="0" err="1" smtClean="0"/>
              <a:t>subtitle</a:t>
            </a:r>
            <a:r>
              <a:rPr lang="pt-PT" dirty="0" smtClean="0"/>
              <a:t> </a:t>
            </a:r>
            <a:r>
              <a:rPr lang="pt-PT" dirty="0" err="1" smtClean="0"/>
              <a:t>style</a:t>
            </a:r>
            <a:endParaRPr dirty="0"/>
          </a:p>
        </p:txBody>
      </p:sp>
      <p:sp>
        <p:nvSpPr>
          <p:cNvPr id="9" name="Picture Placeholder 8"/>
          <p:cNvSpPr>
            <a:spLocks noGrp="1"/>
          </p:cNvSpPr>
          <p:nvPr>
            <p:ph type="pic" sz="quarter" idx="13"/>
          </p:nvPr>
        </p:nvSpPr>
        <p:spPr>
          <a:xfrm>
            <a:off x="927100" y="1129553"/>
            <a:ext cx="7988300" cy="2980944"/>
          </a:xfrm>
        </p:spPr>
        <p:txBody>
          <a:bodyPr>
            <a:normAutofit/>
          </a:bodyPr>
          <a:lstStyle>
            <a:lvl1pPr marL="0" indent="0">
              <a:buNone/>
              <a:defRPr sz="1800"/>
            </a:lvl1pPr>
          </a:lstStyle>
          <a:p>
            <a:r>
              <a:rPr lang="pt-PT" smtClean="0"/>
              <a:t>Drag picture to placeholder or click icon to add</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 Pictures with Caption">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chorCtr="0">
            <a:normAutofit/>
          </a:bodyPr>
          <a:lstStyle>
            <a:lvl1pPr>
              <a:defRPr sz="2400"/>
            </a:lvl1pPr>
          </a:lstStyle>
          <a:p>
            <a:r>
              <a:rPr lang="pt-PT" dirty="0" err="1" smtClean="0"/>
              <a:t>Click</a:t>
            </a:r>
            <a:r>
              <a:rPr lang="pt-PT" dirty="0" smtClean="0"/>
              <a:t> to </a:t>
            </a:r>
            <a:r>
              <a:rPr lang="pt-PT" dirty="0" err="1" smtClean="0"/>
              <a:t>edit</a:t>
            </a:r>
            <a:r>
              <a:rPr lang="pt-PT" dirty="0" smtClean="0"/>
              <a:t> Master </a:t>
            </a:r>
            <a:r>
              <a:rPr lang="pt-PT" dirty="0" err="1" smtClean="0"/>
              <a:t>title</a:t>
            </a:r>
            <a:r>
              <a:rPr lang="pt-PT" dirty="0" smtClean="0"/>
              <a:t> </a:t>
            </a:r>
            <a:r>
              <a:rPr lang="pt-PT" dirty="0" err="1" smtClean="0"/>
              <a:t>style</a:t>
            </a:r>
            <a:endParaRPr dirty="0"/>
          </a:p>
        </p:txBody>
      </p:sp>
      <p:sp>
        <p:nvSpPr>
          <p:cNvPr id="3" name="Subtitle 2"/>
          <p:cNvSpPr>
            <a:spLocks noGrp="1"/>
          </p:cNvSpPr>
          <p:nvPr>
            <p:ph type="subTitle" idx="1"/>
          </p:nvPr>
        </p:nvSpPr>
        <p:spPr>
          <a:xfrm>
            <a:off x="914400" y="5002305"/>
            <a:ext cx="8001000" cy="1855695"/>
          </a:xfrm>
          <a:no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chor="t" anchorCtr="0">
            <a:normAutofit/>
          </a:bodyPr>
          <a:lstStyle>
            <a:lvl1pPr marL="0" indent="0" algn="l" defTabSz="914400" rtl="0" eaLnBrk="1" latinLnBrk="0" hangingPunct="1">
              <a:spcBef>
                <a:spcPts val="300"/>
              </a:spcBef>
              <a:buNone/>
              <a:defRPr sz="1800" kern="1200">
                <a:solidFill>
                  <a:schemeClr val="tx1"/>
                </a:solidFill>
                <a:latin typeface="Calibri" pitchFamily="34" charset="0"/>
                <a:ea typeface="+mn-ea"/>
                <a:cs typeface="Calibri"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PT" dirty="0" err="1" smtClean="0"/>
              <a:t>Click</a:t>
            </a:r>
            <a:r>
              <a:rPr lang="pt-PT" dirty="0" smtClean="0"/>
              <a:t> to </a:t>
            </a:r>
            <a:r>
              <a:rPr lang="pt-PT" dirty="0" err="1" smtClean="0"/>
              <a:t>edit</a:t>
            </a:r>
            <a:r>
              <a:rPr lang="pt-PT" dirty="0" smtClean="0"/>
              <a:t> Master </a:t>
            </a:r>
            <a:r>
              <a:rPr lang="pt-PT" dirty="0" err="1" smtClean="0"/>
              <a:t>subtitle</a:t>
            </a:r>
            <a:r>
              <a:rPr lang="pt-PT" dirty="0" smtClean="0"/>
              <a:t> </a:t>
            </a:r>
            <a:r>
              <a:rPr lang="pt-PT" dirty="0" err="1" smtClean="0"/>
              <a:t>style</a:t>
            </a:r>
            <a:endParaRPr dirty="0"/>
          </a:p>
        </p:txBody>
      </p:sp>
      <p:sp>
        <p:nvSpPr>
          <p:cNvPr id="9" name="Picture Placeholder 8"/>
          <p:cNvSpPr>
            <a:spLocks noGrp="1"/>
          </p:cNvSpPr>
          <p:nvPr>
            <p:ph type="pic" sz="quarter" idx="13"/>
          </p:nvPr>
        </p:nvSpPr>
        <p:spPr>
          <a:xfrm>
            <a:off x="927100" y="1129553"/>
            <a:ext cx="3986784" cy="2980944"/>
          </a:xfrm>
        </p:spPr>
        <p:txBody>
          <a:bodyPr>
            <a:normAutofit/>
          </a:bodyPr>
          <a:lstStyle>
            <a:lvl1pPr marL="0" indent="0">
              <a:buNone/>
              <a:defRPr sz="1800"/>
            </a:lvl1pPr>
          </a:lstStyle>
          <a:p>
            <a:r>
              <a:rPr lang="pt-PT" smtClean="0"/>
              <a:t>Drag picture to placeholder or click icon to add</a:t>
            </a:r>
            <a:endParaRPr/>
          </a:p>
        </p:txBody>
      </p:sp>
      <p:sp>
        <p:nvSpPr>
          <p:cNvPr id="7" name="Picture Placeholder 8"/>
          <p:cNvSpPr>
            <a:spLocks noGrp="1"/>
          </p:cNvSpPr>
          <p:nvPr>
            <p:ph type="pic" sz="quarter" idx="14"/>
          </p:nvPr>
        </p:nvSpPr>
        <p:spPr>
          <a:xfrm>
            <a:off x="4928616" y="1129553"/>
            <a:ext cx="3986784" cy="2980944"/>
          </a:xfrm>
        </p:spPr>
        <p:txBody>
          <a:bodyPr>
            <a:normAutofit/>
          </a:bodyPr>
          <a:lstStyle>
            <a:lvl1pPr marL="0" indent="0">
              <a:buNone/>
              <a:defRPr sz="1800"/>
            </a:lvl1pPr>
          </a:lstStyle>
          <a:p>
            <a:r>
              <a:rPr lang="pt-PT" smtClean="0"/>
              <a:t>Drag picture to placeholder or click icon to add</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C:\Users\TWickens\AppData\Local\Microsoft\Windows\Temporary Internet Files\Content.Outlook\SAIB4VOD\STA_Pattern_50.jpg"/>
          <p:cNvPicPr>
            <a:picLocks noChangeAspect="1" noChangeArrowheads="1"/>
          </p:cNvPicPr>
          <p:nvPr userDrawn="1"/>
        </p:nvPicPr>
        <p:blipFill>
          <a:blip r:embed="rId13" cstate="print"/>
          <a:srcRect/>
          <a:stretch>
            <a:fillRect/>
          </a:stretch>
        </p:blipFill>
        <p:spPr bwMode="auto">
          <a:xfrm>
            <a:off x="0" y="1"/>
            <a:ext cx="1371600" cy="838199"/>
          </a:xfrm>
          <a:prstGeom prst="rect">
            <a:avLst/>
          </a:prstGeom>
          <a:noFill/>
        </p:spPr>
      </p:pic>
      <p:sp>
        <p:nvSpPr>
          <p:cNvPr id="3" name="Text Placeholder 2"/>
          <p:cNvSpPr>
            <a:spLocks noGrp="1"/>
          </p:cNvSpPr>
          <p:nvPr>
            <p:ph type="body" idx="1"/>
          </p:nvPr>
        </p:nvSpPr>
        <p:spPr>
          <a:xfrm>
            <a:off x="990600" y="1905000"/>
            <a:ext cx="7924800" cy="4724400"/>
          </a:xfrm>
          <a:prstGeom prst="rect">
            <a:avLst/>
          </a:prstGeom>
        </p:spPr>
        <p:txBody>
          <a:bodyPr vert="horz" lIns="91440" tIns="45720" rIns="91440" bIns="45720" rtlCol="0">
            <a:noAutofit/>
          </a:bodyPr>
          <a:lstStyle/>
          <a:p>
            <a:pPr lvl="0"/>
            <a:r>
              <a:rPr lang="pt-PT" dirty="0" err="1" smtClean="0"/>
              <a:t>Click</a:t>
            </a:r>
            <a:r>
              <a:rPr lang="pt-PT" dirty="0" smtClean="0"/>
              <a:t> to </a:t>
            </a:r>
            <a:r>
              <a:rPr lang="pt-PT" dirty="0" err="1" smtClean="0"/>
              <a:t>edit</a:t>
            </a:r>
            <a:r>
              <a:rPr lang="pt-PT" dirty="0" smtClean="0"/>
              <a:t> Master </a:t>
            </a:r>
            <a:r>
              <a:rPr lang="pt-PT" dirty="0" err="1" smtClean="0"/>
              <a:t>text</a:t>
            </a:r>
            <a:r>
              <a:rPr lang="pt-PT" dirty="0" smtClean="0"/>
              <a:t> </a:t>
            </a:r>
            <a:r>
              <a:rPr lang="pt-PT" dirty="0" err="1" smtClean="0"/>
              <a:t>styles</a:t>
            </a:r>
            <a:endParaRPr lang="pt-PT" dirty="0" smtClean="0"/>
          </a:p>
          <a:p>
            <a:pPr lvl="1"/>
            <a:r>
              <a:rPr lang="pt-PT" dirty="0" err="1" smtClean="0"/>
              <a:t>Second</a:t>
            </a:r>
            <a:r>
              <a:rPr lang="pt-PT" dirty="0" smtClean="0"/>
              <a:t> </a:t>
            </a:r>
            <a:r>
              <a:rPr lang="pt-PT" dirty="0" err="1" smtClean="0"/>
              <a:t>level</a:t>
            </a:r>
            <a:endParaRPr lang="pt-PT" dirty="0" smtClean="0"/>
          </a:p>
          <a:p>
            <a:pPr lvl="2"/>
            <a:r>
              <a:rPr lang="pt-PT" dirty="0" err="1" smtClean="0"/>
              <a:t>Third</a:t>
            </a:r>
            <a:r>
              <a:rPr lang="pt-PT" dirty="0" smtClean="0"/>
              <a:t> </a:t>
            </a:r>
            <a:r>
              <a:rPr lang="pt-PT" dirty="0" err="1" smtClean="0"/>
              <a:t>level</a:t>
            </a:r>
            <a:endParaRPr lang="pt-PT" dirty="0" smtClean="0"/>
          </a:p>
          <a:p>
            <a:pPr lvl="3"/>
            <a:r>
              <a:rPr lang="pt-PT" dirty="0" err="1" smtClean="0"/>
              <a:t>Fourth</a:t>
            </a:r>
            <a:r>
              <a:rPr lang="pt-PT" dirty="0" smtClean="0"/>
              <a:t> </a:t>
            </a:r>
            <a:r>
              <a:rPr lang="pt-PT" dirty="0" err="1" smtClean="0"/>
              <a:t>level</a:t>
            </a:r>
            <a:endParaRPr lang="pt-PT" dirty="0" smtClean="0"/>
          </a:p>
          <a:p>
            <a:pPr lvl="4"/>
            <a:r>
              <a:rPr lang="pt-PT" dirty="0" err="1" smtClean="0"/>
              <a:t>Fifth</a:t>
            </a:r>
            <a:r>
              <a:rPr lang="pt-PT" dirty="0" smtClean="0"/>
              <a:t> </a:t>
            </a:r>
            <a:r>
              <a:rPr lang="pt-PT" dirty="0" err="1" smtClean="0"/>
              <a:t>level</a:t>
            </a:r>
            <a:endParaRPr dirty="0"/>
          </a:p>
        </p:txBody>
      </p:sp>
      <p:sp>
        <p:nvSpPr>
          <p:cNvPr id="6" name="Slide Number Placeholder 5"/>
          <p:cNvSpPr>
            <a:spLocks noGrp="1"/>
          </p:cNvSpPr>
          <p:nvPr>
            <p:ph type="sldNum" sz="quarter" idx="4"/>
          </p:nvPr>
        </p:nvSpPr>
        <p:spPr>
          <a:xfrm>
            <a:off x="8789894" y="6553200"/>
            <a:ext cx="457200" cy="381000"/>
          </a:xfrm>
          <a:prstGeom prst="rect">
            <a:avLst/>
          </a:prstGeom>
        </p:spPr>
        <p:txBody>
          <a:bodyPr vert="horz" lIns="91440" tIns="45720" rIns="91440" bIns="45720" rtlCol="0" anchor="ctr"/>
          <a:lstStyle>
            <a:lvl1pPr algn="ctr">
              <a:defRPr sz="1000" b="1">
                <a:solidFill>
                  <a:schemeClr val="tx1">
                    <a:lumMod val="65000"/>
                    <a:lumOff val="35000"/>
                  </a:schemeClr>
                </a:solidFill>
                <a:latin typeface="Calibri" pitchFamily="34" charset="0"/>
                <a:cs typeface="Calibri" pitchFamily="34" charset="0"/>
              </a:defRPr>
            </a:lvl1pPr>
          </a:lstStyle>
          <a:p>
            <a:fld id="{CC528B02-F942-42BE-9906-38356830919C}" type="slidenum">
              <a:rPr lang="en-US" smtClean="0"/>
              <a:pPr/>
              <a:t>‹#›</a:t>
            </a:fld>
            <a:endParaRPr lang="en-US" dirty="0"/>
          </a:p>
        </p:txBody>
      </p:sp>
      <p:sp>
        <p:nvSpPr>
          <p:cNvPr id="2" name="Title Placeholder 1"/>
          <p:cNvSpPr>
            <a:spLocks noGrp="1"/>
          </p:cNvSpPr>
          <p:nvPr>
            <p:ph type="title"/>
          </p:nvPr>
        </p:nvSpPr>
        <p:spPr>
          <a:xfrm>
            <a:off x="0" y="685800"/>
            <a:ext cx="8913813" cy="1066800"/>
          </a:xfrm>
          <a:prstGeom prst="rect">
            <a:avLst/>
          </a:prstGeom>
          <a:solidFill>
            <a:srgbClr val="BAB9A2"/>
          </a:solidFill>
        </p:spPr>
        <p:txBody>
          <a:bodyPr vert="horz" lIns="1044000" tIns="36000" rIns="274320" bIns="36000" rtlCol="0" anchor="ctr">
            <a:noAutofit/>
          </a:bodyPr>
          <a:lstStyle/>
          <a:p>
            <a:r>
              <a:rPr lang="pt-PT" dirty="0" err="1" smtClean="0"/>
              <a:t>Click</a:t>
            </a:r>
            <a:r>
              <a:rPr lang="pt-PT" dirty="0" smtClean="0"/>
              <a:t> to </a:t>
            </a:r>
            <a:r>
              <a:rPr lang="pt-PT" dirty="0" err="1" smtClean="0"/>
              <a:t>edit</a:t>
            </a:r>
            <a:r>
              <a:rPr lang="pt-PT" dirty="0" smtClean="0"/>
              <a:t> Master </a:t>
            </a:r>
            <a:r>
              <a:rPr lang="pt-PT" dirty="0" err="1" smtClean="0"/>
              <a:t>title</a:t>
            </a:r>
            <a:r>
              <a:rPr lang="pt-PT" dirty="0" smtClean="0"/>
              <a:t> </a:t>
            </a:r>
            <a:r>
              <a:rPr lang="pt-PT" dirty="0" err="1" smtClean="0"/>
              <a:t>style</a:t>
            </a:r>
            <a:endParaRPr dirty="0"/>
          </a:p>
        </p:txBody>
      </p:sp>
      <p:sp>
        <p:nvSpPr>
          <p:cNvPr id="12" name="Title Placeholder 1"/>
          <p:cNvSpPr txBox="1">
            <a:spLocks/>
          </p:cNvSpPr>
          <p:nvPr userDrawn="1"/>
        </p:nvSpPr>
        <p:spPr>
          <a:xfrm>
            <a:off x="990600" y="6705600"/>
            <a:ext cx="7923213" cy="152400"/>
          </a:xfrm>
          <a:prstGeom prst="rect">
            <a:avLst/>
          </a:prstGeom>
          <a:solidFill>
            <a:srgbClr val="BAB9A2"/>
          </a:solidFill>
        </p:spPr>
        <p:txBody>
          <a:bodyPr vert="horz" lIns="1044000" tIns="36000" rIns="274320" bIns="36000" rtlCol="0" anchor="ct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US" sz="600" b="1" i="0" u="none" strike="noStrike" kern="1200" cap="none" spc="0" normalizeH="0" baseline="0" noProof="0" dirty="0">
              <a:ln>
                <a:noFill/>
              </a:ln>
              <a:solidFill>
                <a:schemeClr val="tx1"/>
              </a:solidFill>
              <a:effectLst/>
              <a:uLnTx/>
              <a:uFillTx/>
              <a:latin typeface="Calibri" pitchFamily="34" charset="0"/>
              <a:ea typeface="+mj-ea"/>
              <a:cs typeface="Calibri" pitchFamily="34" charset="0"/>
            </a:endParaRPr>
          </a:p>
        </p:txBody>
      </p:sp>
      <p:sp>
        <p:nvSpPr>
          <p:cNvPr id="8" name="TextBox 7"/>
          <p:cNvSpPr txBox="1"/>
          <p:nvPr userDrawn="1"/>
        </p:nvSpPr>
        <p:spPr>
          <a:xfrm>
            <a:off x="6781800" y="228600"/>
            <a:ext cx="2209800" cy="400110"/>
          </a:xfrm>
          <a:prstGeom prst="rect">
            <a:avLst/>
          </a:prstGeom>
          <a:noFill/>
        </p:spPr>
        <p:txBody>
          <a:bodyPr wrap="square" rtlCol="0">
            <a:spAutoFit/>
          </a:bodyPr>
          <a:lstStyle/>
          <a:p>
            <a:pPr algn="r"/>
            <a:r>
              <a:rPr lang="en-US" sz="1000" dirty="0" smtClean="0">
                <a:solidFill>
                  <a:schemeClr val="tx1"/>
                </a:solidFill>
                <a:latin typeface="Calibri" pitchFamily="34" charset="0"/>
                <a:cs typeface="Calibri" pitchFamily="34" charset="0"/>
              </a:rPr>
              <a:t>Real Sector Division</a:t>
            </a:r>
            <a:br>
              <a:rPr lang="en-US" sz="1000" dirty="0" smtClean="0">
                <a:solidFill>
                  <a:schemeClr val="tx1"/>
                </a:solidFill>
                <a:latin typeface="Calibri" pitchFamily="34" charset="0"/>
                <a:cs typeface="Calibri" pitchFamily="34" charset="0"/>
              </a:rPr>
            </a:br>
            <a:r>
              <a:rPr lang="en-US" sz="1000" dirty="0" smtClean="0">
                <a:solidFill>
                  <a:schemeClr val="tx1"/>
                </a:solidFill>
                <a:latin typeface="Calibri" pitchFamily="34" charset="0"/>
                <a:cs typeface="Calibri" pitchFamily="34" charset="0"/>
              </a:rPr>
              <a:t>IMF Statistics Department</a:t>
            </a:r>
            <a:endParaRPr lang="en-US" sz="1000" dirty="0">
              <a:solidFill>
                <a:schemeClr val="tx1"/>
              </a:solidFill>
              <a:latin typeface="Calibri" pitchFamily="34" charset="0"/>
              <a:cs typeface="Calibri" pitchFamily="34" charset="0"/>
            </a:endParaRPr>
          </a:p>
        </p:txBody>
      </p:sp>
    </p:spTree>
  </p:cSld>
  <p:clrMap bg1="lt1" tx1="dk1" bg2="lt2" tx2="dk2" accent1="accent1" accent2="accent2" accent3="accent3" accent4="accent4" accent5="accent5" accent6="accent6" hlink="hlink" folHlink="folHlink"/>
  <p:sldLayoutIdLst>
    <p:sldLayoutId id="2147483664" r:id="rId1"/>
    <p:sldLayoutId id="2147483662" r:id="rId2"/>
    <p:sldLayoutId id="2147483665" r:id="rId3"/>
    <p:sldLayoutId id="2147483667" r:id="rId4"/>
    <p:sldLayoutId id="2147483668" r:id="rId5"/>
    <p:sldLayoutId id="2147483661" r:id="rId6"/>
    <p:sldLayoutId id="2147483663" r:id="rId7"/>
    <p:sldLayoutId id="2147483671" r:id="rId8"/>
    <p:sldLayoutId id="2147483672" r:id="rId9"/>
    <p:sldLayoutId id="2147483673" r:id="rId10"/>
    <p:sldLayoutId id="2147483675" r:id="rId11"/>
  </p:sldLayoutIdLst>
  <p:hf hdr="0" dt="0"/>
  <p:txStyles>
    <p:titleStyle>
      <a:lvl1pPr marL="0" indent="0" algn="l" defTabSz="914400" rtl="0" eaLnBrk="1" latinLnBrk="0" hangingPunct="1">
        <a:spcBef>
          <a:spcPct val="0"/>
        </a:spcBef>
        <a:buNone/>
        <a:defRPr sz="3600" b="1" kern="1200">
          <a:solidFill>
            <a:schemeClr val="tx1"/>
          </a:solidFill>
          <a:latin typeface="Calibri" pitchFamily="34" charset="0"/>
          <a:ea typeface="+mj-ea"/>
          <a:cs typeface="Calibri" pitchFamily="34" charset="0"/>
        </a:defRPr>
      </a:lvl1pPr>
    </p:titleStyle>
    <p:bodyStyle>
      <a:lvl1pPr marL="342900" indent="-342900" algn="l" defTabSz="914400" rtl="0" eaLnBrk="1" latinLnBrk="0" hangingPunct="1">
        <a:lnSpc>
          <a:spcPts val="2500"/>
        </a:lnSpc>
        <a:spcBef>
          <a:spcPts val="900"/>
        </a:spcBef>
        <a:buClr>
          <a:schemeClr val="tx1">
            <a:lumMod val="75000"/>
            <a:lumOff val="25000"/>
          </a:schemeClr>
        </a:buClr>
        <a:buSzPct val="120000"/>
        <a:buFont typeface="Wingdings" pitchFamily="2" charset="2"/>
        <a:buChar char="§"/>
        <a:defRPr sz="2500" kern="1200">
          <a:solidFill>
            <a:schemeClr val="tx1"/>
          </a:solidFill>
          <a:latin typeface="Calibri" pitchFamily="34" charset="0"/>
          <a:ea typeface="+mn-ea"/>
          <a:cs typeface="Calibri" pitchFamily="34" charset="0"/>
        </a:defRPr>
      </a:lvl1pPr>
      <a:lvl2pPr marL="685800" indent="-336550" algn="l" defTabSz="914400" rtl="0" eaLnBrk="1" latinLnBrk="0" hangingPunct="1">
        <a:lnSpc>
          <a:spcPts val="2200"/>
        </a:lnSpc>
        <a:spcBef>
          <a:spcPts val="600"/>
        </a:spcBef>
        <a:buClr>
          <a:schemeClr val="tx1">
            <a:lumMod val="75000"/>
            <a:lumOff val="25000"/>
          </a:schemeClr>
        </a:buClr>
        <a:buSzPct val="135000"/>
        <a:buFont typeface="Arial" pitchFamily="34" charset="0"/>
        <a:buChar char="•"/>
        <a:defRPr sz="2200" kern="1200">
          <a:solidFill>
            <a:schemeClr val="tx1"/>
          </a:solidFill>
          <a:latin typeface="Calibri" pitchFamily="34" charset="0"/>
          <a:ea typeface="+mn-ea"/>
          <a:cs typeface="Calibri" pitchFamily="34" charset="0"/>
        </a:defRPr>
      </a:lvl2pPr>
      <a:lvl3pPr marL="1035050" indent="-349250" algn="l" defTabSz="914400" rtl="0" eaLnBrk="1" latinLnBrk="0" hangingPunct="1">
        <a:lnSpc>
          <a:spcPts val="2000"/>
        </a:lnSpc>
        <a:spcBef>
          <a:spcPts val="500"/>
        </a:spcBef>
        <a:buClr>
          <a:schemeClr val="tx1">
            <a:lumMod val="75000"/>
            <a:lumOff val="25000"/>
          </a:schemeClr>
        </a:buClr>
        <a:buSzPct val="67000"/>
        <a:buFont typeface="Wingdings" pitchFamily="2" charset="2"/>
        <a:buChar char="v"/>
        <a:defRPr sz="1900" kern="1200">
          <a:solidFill>
            <a:schemeClr val="tx1"/>
          </a:solidFill>
          <a:latin typeface="Calibri" pitchFamily="34" charset="0"/>
          <a:ea typeface="+mn-ea"/>
          <a:cs typeface="Calibri" pitchFamily="34" charset="0"/>
        </a:defRPr>
      </a:lvl3pPr>
      <a:lvl4pPr marL="1371600" indent="-336550" algn="l" defTabSz="914400" rtl="0" eaLnBrk="1" latinLnBrk="0" hangingPunct="1">
        <a:lnSpc>
          <a:spcPts val="1800"/>
        </a:lnSpc>
        <a:spcBef>
          <a:spcPts val="400"/>
        </a:spcBef>
        <a:buClr>
          <a:schemeClr val="tx1">
            <a:lumMod val="75000"/>
            <a:lumOff val="25000"/>
          </a:schemeClr>
        </a:buClr>
        <a:buFont typeface="Wingdings" pitchFamily="2" charset="2"/>
        <a:buChar char="§"/>
        <a:defRPr sz="1700" kern="1200">
          <a:solidFill>
            <a:schemeClr val="tx1"/>
          </a:solidFill>
          <a:latin typeface="Calibri" pitchFamily="34" charset="0"/>
          <a:ea typeface="+mn-ea"/>
          <a:cs typeface="Calibri" pitchFamily="34" charset="0"/>
        </a:defRPr>
      </a:lvl4pPr>
      <a:lvl5pPr marL="1720850" indent="-349250" algn="l" defTabSz="914400" rtl="0" eaLnBrk="1" latinLnBrk="0" hangingPunct="1">
        <a:lnSpc>
          <a:spcPts val="1800"/>
        </a:lnSpc>
        <a:spcBef>
          <a:spcPts val="400"/>
        </a:spcBef>
        <a:buClr>
          <a:schemeClr val="tx1">
            <a:lumMod val="75000"/>
            <a:lumOff val="25000"/>
          </a:schemeClr>
        </a:buClr>
        <a:buFont typeface="Arial" pitchFamily="34" charset="0"/>
        <a:buChar char="•"/>
        <a:defRPr sz="1700" i="1" kern="1200">
          <a:solidFill>
            <a:schemeClr val="tx1"/>
          </a:solidFill>
          <a:latin typeface="Calibri" pitchFamily="34" charset="0"/>
          <a:ea typeface="+mn-ea"/>
          <a:cs typeface="Calibri" pitchFamily="34" charset="0"/>
        </a:defRPr>
      </a:lvl5pPr>
      <a:lvl6pPr marL="2055813" indent="-344488"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398713" indent="-344488" algn="l" defTabSz="914400" rtl="0" eaLnBrk="1" latinLnBrk="0" hangingPunct="1">
        <a:spcBef>
          <a:spcPct val="20000"/>
        </a:spcBef>
        <a:buClr>
          <a:schemeClr val="accent1"/>
        </a:buClr>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743200" indent="-344488"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3087688" indent="-344488" algn="l" defTabSz="914400" rtl="0" eaLnBrk="1" latinLnBrk="0" hangingPunct="1">
        <a:spcBef>
          <a:spcPct val="20000"/>
        </a:spcBef>
        <a:buClr>
          <a:schemeClr val="accent1"/>
        </a:buClr>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228600" y="4419600"/>
            <a:ext cx="8686800" cy="1828800"/>
          </a:xfrm>
        </p:spPr>
        <p:txBody>
          <a:bodyPr/>
          <a:lstStyle/>
          <a:p>
            <a:pPr algn="ctr">
              <a:lnSpc>
                <a:spcPct val="100000"/>
              </a:lnSpc>
              <a:spcBef>
                <a:spcPts val="0"/>
              </a:spcBef>
            </a:pPr>
            <a:r>
              <a:rPr lang="en-US" sz="1600" b="1" dirty="0" smtClean="0"/>
              <a:t>10</a:t>
            </a:r>
            <a:r>
              <a:rPr lang="en-US" sz="1600" b="1" baseline="30000" dirty="0" smtClean="0"/>
              <a:t>th</a:t>
            </a:r>
            <a:r>
              <a:rPr lang="en-US" sz="1600" b="1" dirty="0" smtClean="0"/>
              <a:t> Meeting of the Advisory Expert Group on National Accounts</a:t>
            </a:r>
            <a:endParaRPr lang="en-US" sz="1600" dirty="0" smtClean="0"/>
          </a:p>
          <a:p>
            <a:pPr algn="ctr">
              <a:lnSpc>
                <a:spcPct val="100000"/>
              </a:lnSpc>
              <a:spcBef>
                <a:spcPts val="0"/>
              </a:spcBef>
            </a:pPr>
            <a:r>
              <a:rPr lang="en-US" sz="1600" b="1" dirty="0" smtClean="0"/>
              <a:t>April 13-15, 2016</a:t>
            </a:r>
          </a:p>
          <a:p>
            <a:pPr algn="ctr">
              <a:lnSpc>
                <a:spcPct val="100000"/>
              </a:lnSpc>
              <a:spcBef>
                <a:spcPts val="0"/>
              </a:spcBef>
            </a:pPr>
            <a:r>
              <a:rPr lang="en-US" sz="1600" b="1" dirty="0" smtClean="0"/>
              <a:t>Paris, France</a:t>
            </a:r>
          </a:p>
          <a:p>
            <a:pPr algn="ctr">
              <a:lnSpc>
                <a:spcPct val="100000"/>
              </a:lnSpc>
            </a:pPr>
            <a:endParaRPr lang="en-US" sz="1600" b="1" dirty="0" smtClean="0"/>
          </a:p>
          <a:p>
            <a:pPr algn="ctr">
              <a:lnSpc>
                <a:spcPct val="100000"/>
              </a:lnSpc>
              <a:spcBef>
                <a:spcPts val="0"/>
              </a:spcBef>
            </a:pPr>
            <a:r>
              <a:rPr lang="en-US" sz="1600" b="1" i="1" dirty="0" smtClean="0"/>
              <a:t>Thomas F. Alexander</a:t>
            </a:r>
          </a:p>
          <a:p>
            <a:pPr algn="ctr">
              <a:lnSpc>
                <a:spcPct val="100000"/>
              </a:lnSpc>
              <a:spcBef>
                <a:spcPts val="0"/>
              </a:spcBef>
            </a:pPr>
            <a:r>
              <a:rPr lang="en-US" sz="1600" b="1" i="1" dirty="0" smtClean="0"/>
              <a:t>IMF</a:t>
            </a:r>
          </a:p>
          <a:p>
            <a:pPr algn="ctr"/>
            <a:endParaRPr lang="en-GB" sz="3600" b="1" dirty="0" smtClean="0"/>
          </a:p>
          <a:p>
            <a:pPr lvl="0" algn="ctr"/>
            <a:endParaRPr lang="en-US" b="1" kern="0" dirty="0" smtClean="0">
              <a:ea typeface="Times New Roman" pitchFamily="18" charset="0"/>
              <a:cs typeface="Arial" pitchFamily="34" charset="0"/>
            </a:endParaRPr>
          </a:p>
          <a:p>
            <a:endParaRPr lang="en-US" dirty="0"/>
          </a:p>
        </p:txBody>
      </p:sp>
      <p:sp>
        <p:nvSpPr>
          <p:cNvPr id="3" name="Title 2"/>
          <p:cNvSpPr>
            <a:spLocks noGrp="1"/>
          </p:cNvSpPr>
          <p:nvPr>
            <p:ph type="title"/>
          </p:nvPr>
        </p:nvSpPr>
        <p:spPr>
          <a:xfrm>
            <a:off x="0" y="2743200"/>
            <a:ext cx="8913813" cy="1524000"/>
          </a:xfrm>
        </p:spPr>
        <p:txBody>
          <a:bodyPr/>
          <a:lstStyle/>
          <a:p>
            <a:pPr algn="ctr"/>
            <a:r>
              <a:rPr lang="en-US" sz="4000" dirty="0" smtClean="0"/>
              <a:t>Islamic Financial Instruments</a:t>
            </a:r>
            <a:endParaRPr lang="en-US" sz="4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Sources of Funds</a:t>
            </a:r>
            <a:endParaRPr lang="en-US" dirty="0"/>
          </a:p>
        </p:txBody>
      </p:sp>
      <p:sp>
        <p:nvSpPr>
          <p:cNvPr id="3" name="Content Placeholder 2"/>
          <p:cNvSpPr>
            <a:spLocks noGrp="1"/>
          </p:cNvSpPr>
          <p:nvPr>
            <p:ph idx="1"/>
          </p:nvPr>
        </p:nvSpPr>
        <p:spPr/>
        <p:txBody>
          <a:bodyPr/>
          <a:lstStyle/>
          <a:p>
            <a:endParaRPr lang="en-US" dirty="0" smtClean="0"/>
          </a:p>
          <a:p>
            <a:r>
              <a:rPr lang="en-US" dirty="0" smtClean="0"/>
              <a:t>As financial intermediaries, IFIs—like conventional FI—issue deposits (current, savings, and fixed-term deposits) or deposit-like instruments as their sources of funds. </a:t>
            </a:r>
          </a:p>
          <a:p>
            <a:pPr lvl="1"/>
            <a:r>
              <a:rPr lang="en-US" i="1" dirty="0" err="1" smtClean="0"/>
              <a:t>Qard</a:t>
            </a:r>
            <a:r>
              <a:rPr lang="en-US" i="1" dirty="0" smtClean="0"/>
              <a:t>, </a:t>
            </a:r>
            <a:r>
              <a:rPr lang="en-US" i="1" dirty="0" err="1" smtClean="0"/>
              <a:t>Wadiah</a:t>
            </a:r>
            <a:r>
              <a:rPr lang="en-US" i="1" dirty="0" smtClean="0"/>
              <a:t>, and </a:t>
            </a:r>
            <a:r>
              <a:rPr lang="en-US" i="1" dirty="0" err="1" smtClean="0"/>
              <a:t>Amanah</a:t>
            </a:r>
            <a:r>
              <a:rPr lang="en-US" i="1" dirty="0" smtClean="0"/>
              <a:t> </a:t>
            </a:r>
            <a:r>
              <a:rPr lang="en-US" dirty="0" smtClean="0"/>
              <a:t>deposits can be withdrawn on demand, at par, without penalty or restriction, and are generally usable for making payments by check, draft, </a:t>
            </a:r>
            <a:r>
              <a:rPr lang="en-US" dirty="0" err="1" smtClean="0"/>
              <a:t>giro</a:t>
            </a:r>
            <a:r>
              <a:rPr lang="en-US" dirty="0" smtClean="0"/>
              <a:t> order, or other direct payment facilities. </a:t>
            </a:r>
          </a:p>
          <a:p>
            <a:pPr lvl="2"/>
            <a:r>
              <a:rPr lang="en-US" i="1" dirty="0" smtClean="0"/>
              <a:t>classified as </a:t>
            </a:r>
            <a:r>
              <a:rPr lang="en-US" i="1" u="sng" dirty="0" smtClean="0"/>
              <a:t>Transferable deposits </a:t>
            </a:r>
            <a:r>
              <a:rPr lang="en-US" i="1" dirty="0" smtClean="0"/>
              <a:t>if such deposits are directly usable for making payments by check, draft, </a:t>
            </a:r>
            <a:r>
              <a:rPr lang="en-US" i="1" dirty="0" err="1" smtClean="0"/>
              <a:t>giro</a:t>
            </a:r>
            <a:r>
              <a:rPr lang="en-US" i="1" dirty="0" smtClean="0"/>
              <a:t> order, direct debit, or direct payment facility. Otherwise, these deposits are classified as Other deposits.</a:t>
            </a:r>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2"/>
          </p:nvPr>
        </p:nvSpPr>
        <p:spPr/>
        <p:txBody>
          <a:bodyPr/>
          <a:lstStyle/>
          <a:p>
            <a:fld id="{CC528B02-F942-42BE-9906-38356830919C}" type="slidenum">
              <a:rPr lang="en-US" smtClean="0"/>
              <a:pPr/>
              <a:t>10</a:t>
            </a:fld>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Sources of Funds</a:t>
            </a:r>
            <a:endParaRPr lang="en-US" dirty="0"/>
          </a:p>
        </p:txBody>
      </p:sp>
      <p:sp>
        <p:nvSpPr>
          <p:cNvPr id="3" name="Content Placeholder 2"/>
          <p:cNvSpPr>
            <a:spLocks noGrp="1"/>
          </p:cNvSpPr>
          <p:nvPr>
            <p:ph idx="1"/>
          </p:nvPr>
        </p:nvSpPr>
        <p:spPr>
          <a:xfrm>
            <a:off x="381000" y="1905000"/>
            <a:ext cx="8534400" cy="4724400"/>
          </a:xfrm>
        </p:spPr>
        <p:txBody>
          <a:bodyPr/>
          <a:lstStyle/>
          <a:p>
            <a:r>
              <a:rPr lang="en-US" dirty="0" smtClean="0"/>
              <a:t>Profit Sharing Investment Accounts(</a:t>
            </a:r>
            <a:r>
              <a:rPr lang="en-US" i="1" dirty="0" err="1" smtClean="0"/>
              <a:t>Mudaraba</a:t>
            </a:r>
            <a:r>
              <a:rPr lang="en-US" dirty="0" smtClean="0"/>
              <a:t>)</a:t>
            </a:r>
          </a:p>
          <a:p>
            <a:pPr lvl="1"/>
            <a:r>
              <a:rPr lang="en-US" dirty="0" smtClean="0"/>
              <a:t>A contract between investors and an IFI that, as a silent partner, invests the deposits in a commercial venture. Profit sharing of the venture is pre-determined on the basis of risk and return, and the IFI and investors share any profit generated from the venture. </a:t>
            </a:r>
          </a:p>
          <a:p>
            <a:pPr lvl="1"/>
            <a:endParaRPr lang="en-US" dirty="0" smtClean="0"/>
          </a:p>
          <a:p>
            <a:pPr lvl="1"/>
            <a:r>
              <a:rPr lang="en-US" dirty="0" smtClean="0"/>
              <a:t>Could be: </a:t>
            </a:r>
          </a:p>
          <a:p>
            <a:pPr lvl="2"/>
            <a:r>
              <a:rPr lang="en-US" sz="1600" dirty="0" smtClean="0"/>
              <a:t>Restricted - the investor restricts the manner as to where, how, and for what purpose the funds are invested. </a:t>
            </a:r>
          </a:p>
          <a:p>
            <a:pPr lvl="2"/>
            <a:endParaRPr lang="en-US" sz="1600" dirty="0" smtClean="0"/>
          </a:p>
          <a:p>
            <a:pPr lvl="2"/>
            <a:r>
              <a:rPr lang="en-US" sz="1600" dirty="0" smtClean="0"/>
              <a:t>Unrestricted - where the investor fully authorizes an IFI to invest the funds without restrictions as to where, how, and for what purpose the funds should be invested as long as it is deemed appropriate. </a:t>
            </a:r>
          </a:p>
          <a:p>
            <a:pPr lvl="2"/>
            <a:r>
              <a:rPr lang="en-US" sz="1600" dirty="0" smtClean="0"/>
              <a:t>Various types of unrestricted PSIAs – could be treated as other deposits or debt equities, depending on the type</a:t>
            </a:r>
          </a:p>
          <a:p>
            <a:pPr lvl="2"/>
            <a:endParaRPr lang="en-US" sz="1400" dirty="0" smtClean="0"/>
          </a:p>
          <a:p>
            <a:pPr lvl="2"/>
            <a:endParaRPr lang="en-US" sz="1400" dirty="0" smtClean="0"/>
          </a:p>
          <a:p>
            <a:pPr lvl="2"/>
            <a:endParaRPr lang="en-US" dirty="0" smtClean="0"/>
          </a:p>
          <a:p>
            <a:endParaRPr lang="en-US" dirty="0" smtClean="0"/>
          </a:p>
          <a:p>
            <a:r>
              <a:rPr lang="en-US" dirty="0" smtClean="0"/>
              <a:t> </a:t>
            </a:r>
            <a:endParaRPr lang="en-US" dirty="0"/>
          </a:p>
        </p:txBody>
      </p:sp>
      <p:sp>
        <p:nvSpPr>
          <p:cNvPr id="4" name="Slide Number Placeholder 3"/>
          <p:cNvSpPr>
            <a:spLocks noGrp="1"/>
          </p:cNvSpPr>
          <p:nvPr>
            <p:ph type="sldNum" sz="quarter" idx="12"/>
          </p:nvPr>
        </p:nvSpPr>
        <p:spPr/>
        <p:txBody>
          <a:bodyPr/>
          <a:lstStyle/>
          <a:p>
            <a:fld id="{CC528B02-F942-42BE-9906-38356830919C}" type="slidenum">
              <a:rPr lang="en-US" smtClean="0"/>
              <a:pPr/>
              <a:t>11</a:t>
            </a:fld>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Sources of Funds</a:t>
            </a:r>
            <a:endParaRPr lang="en-US" dirty="0"/>
          </a:p>
        </p:txBody>
      </p:sp>
      <p:sp>
        <p:nvSpPr>
          <p:cNvPr id="3" name="Content Placeholder 2"/>
          <p:cNvSpPr>
            <a:spLocks noGrp="1"/>
          </p:cNvSpPr>
          <p:nvPr>
            <p:ph idx="1"/>
          </p:nvPr>
        </p:nvSpPr>
        <p:spPr/>
        <p:txBody>
          <a:bodyPr/>
          <a:lstStyle/>
          <a:p>
            <a:endParaRPr lang="en-US" dirty="0" smtClean="0"/>
          </a:p>
          <a:p>
            <a:r>
              <a:rPr lang="en-US" dirty="0" smtClean="0"/>
              <a:t>Profit and loss sharing certificates and investment deposit certificates, such as </a:t>
            </a:r>
            <a:r>
              <a:rPr lang="en-US" dirty="0" err="1" smtClean="0"/>
              <a:t>Mudaraba</a:t>
            </a:r>
            <a:r>
              <a:rPr lang="en-US" dirty="0" smtClean="0"/>
              <a:t> certificates, are investors’ deposits that somewhat resemble shares in a company but do not provide a claim on the residual value of the IFI and participation in its governance. These instruments should be classified as Other deposits. If </a:t>
            </a:r>
            <a:r>
              <a:rPr lang="en-US" dirty="0" err="1" smtClean="0"/>
              <a:t>Mudaraba</a:t>
            </a:r>
            <a:r>
              <a:rPr lang="en-US" dirty="0" smtClean="0"/>
              <a:t> certificates are negotiable, they should be classified as Debt securities. </a:t>
            </a:r>
          </a:p>
          <a:p>
            <a:endParaRPr lang="en-US" dirty="0"/>
          </a:p>
        </p:txBody>
      </p:sp>
      <p:sp>
        <p:nvSpPr>
          <p:cNvPr id="4" name="Slide Number Placeholder 3"/>
          <p:cNvSpPr>
            <a:spLocks noGrp="1"/>
          </p:cNvSpPr>
          <p:nvPr>
            <p:ph type="sldNum" sz="quarter" idx="12"/>
          </p:nvPr>
        </p:nvSpPr>
        <p:spPr/>
        <p:txBody>
          <a:bodyPr/>
          <a:lstStyle/>
          <a:p>
            <a:fld id="{CC528B02-F942-42BE-9906-38356830919C}" type="slidenum">
              <a:rPr lang="en-US" smtClean="0"/>
              <a:pPr/>
              <a:t>12</a:t>
            </a:fld>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Sources of Funds - Islamic Bonds</a:t>
            </a:r>
            <a:endParaRPr lang="en-US" dirty="0"/>
          </a:p>
        </p:txBody>
      </p:sp>
      <p:sp>
        <p:nvSpPr>
          <p:cNvPr id="3" name="Content Placeholder 2"/>
          <p:cNvSpPr>
            <a:spLocks noGrp="1"/>
          </p:cNvSpPr>
          <p:nvPr>
            <p:ph idx="1"/>
          </p:nvPr>
        </p:nvSpPr>
        <p:spPr/>
        <p:txBody>
          <a:bodyPr/>
          <a:lstStyle/>
          <a:p>
            <a:r>
              <a:rPr lang="en-US" dirty="0" err="1" smtClean="0"/>
              <a:t>Sukūk</a:t>
            </a:r>
            <a:r>
              <a:rPr lang="en-US" dirty="0" smtClean="0"/>
              <a:t>, also known as Islamic bonds and considered as alternative to conventional bonds, are investment certificates issued by IFIs as a way to obtain funding.</a:t>
            </a:r>
          </a:p>
          <a:p>
            <a:pPr lvl="1"/>
            <a:endParaRPr lang="en-US" dirty="0" smtClean="0"/>
          </a:p>
          <a:p>
            <a:r>
              <a:rPr lang="en-US" dirty="0" smtClean="0"/>
              <a:t>Key features:</a:t>
            </a:r>
          </a:p>
          <a:p>
            <a:pPr lvl="1"/>
            <a:r>
              <a:rPr lang="en-US" dirty="0" smtClean="0"/>
              <a:t>Should not involve elements of interest or excessive uncertainty</a:t>
            </a:r>
          </a:p>
          <a:p>
            <a:pPr lvl="1"/>
            <a:r>
              <a:rPr lang="en-US" dirty="0" smtClean="0"/>
              <a:t>Negotiable instruments</a:t>
            </a:r>
          </a:p>
          <a:p>
            <a:pPr lvl="1"/>
            <a:r>
              <a:rPr lang="en-US" dirty="0" smtClean="0"/>
              <a:t>Holders are entitled to share in the proceeds of the realization of the </a:t>
            </a:r>
            <a:r>
              <a:rPr lang="en-US" dirty="0" err="1" smtClean="0"/>
              <a:t>Sukūk</a:t>
            </a:r>
            <a:r>
              <a:rPr lang="en-US" dirty="0" smtClean="0"/>
              <a:t> assets—holders have beneficial claim on the underlying asset</a:t>
            </a:r>
          </a:p>
          <a:p>
            <a:pPr lvl="1"/>
            <a:endParaRPr lang="en-US" i="1" dirty="0" smtClean="0"/>
          </a:p>
          <a:p>
            <a:endParaRPr lang="en-US" dirty="0"/>
          </a:p>
        </p:txBody>
      </p:sp>
      <p:sp>
        <p:nvSpPr>
          <p:cNvPr id="4" name="Slide Number Placeholder 3"/>
          <p:cNvSpPr>
            <a:spLocks noGrp="1"/>
          </p:cNvSpPr>
          <p:nvPr>
            <p:ph type="sldNum" sz="quarter" idx="12"/>
          </p:nvPr>
        </p:nvSpPr>
        <p:spPr/>
        <p:txBody>
          <a:bodyPr/>
          <a:lstStyle/>
          <a:p>
            <a:fld id="{CC528B02-F942-42BE-9906-38356830919C}" type="slidenum">
              <a:rPr lang="en-US" smtClean="0"/>
              <a:pPr/>
              <a:t>13</a:t>
            </a:fld>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Uses of Funds</a:t>
            </a:r>
            <a:endParaRPr lang="en-US" dirty="0"/>
          </a:p>
        </p:txBody>
      </p:sp>
      <p:sp>
        <p:nvSpPr>
          <p:cNvPr id="3" name="Content Placeholder 2"/>
          <p:cNvSpPr>
            <a:spLocks noGrp="1"/>
          </p:cNvSpPr>
          <p:nvPr>
            <p:ph idx="1"/>
          </p:nvPr>
        </p:nvSpPr>
        <p:spPr/>
        <p:txBody>
          <a:bodyPr/>
          <a:lstStyle/>
          <a:p>
            <a:r>
              <a:rPr lang="en-US" dirty="0" smtClean="0"/>
              <a:t>IFIs invest money collected from investors in some commercial ventures by using either trading models or profit and loss sharing models.</a:t>
            </a:r>
          </a:p>
          <a:p>
            <a:r>
              <a:rPr lang="en-US" dirty="0" smtClean="0"/>
              <a:t>Primary types of financing</a:t>
            </a:r>
          </a:p>
          <a:p>
            <a:pPr lvl="1"/>
            <a:r>
              <a:rPr lang="en-US" dirty="0" err="1" smtClean="0"/>
              <a:t>Murabaha</a:t>
            </a:r>
            <a:r>
              <a:rPr lang="en-US" dirty="0" smtClean="0"/>
              <a:t> contract - Similar to collateralized loans</a:t>
            </a:r>
          </a:p>
          <a:p>
            <a:pPr lvl="2"/>
            <a:r>
              <a:rPr lang="en-US" dirty="0" smtClean="0"/>
              <a:t>IFI purchases goods at the request of a client </a:t>
            </a:r>
          </a:p>
          <a:p>
            <a:pPr lvl="2"/>
            <a:r>
              <a:rPr lang="en-US" dirty="0" smtClean="0"/>
              <a:t>Client makes deferred payments that cover costs and an agreed profit margin for the IFI </a:t>
            </a:r>
          </a:p>
          <a:p>
            <a:pPr lvl="2"/>
            <a:r>
              <a:rPr lang="en-US" dirty="0" smtClean="0"/>
              <a:t>IFI handles payments to the supplier.</a:t>
            </a:r>
          </a:p>
          <a:p>
            <a:pPr lvl="1"/>
            <a:endParaRPr lang="en-US" dirty="0" smtClean="0"/>
          </a:p>
          <a:p>
            <a:pPr lvl="1"/>
            <a:r>
              <a:rPr lang="en-US" dirty="0" smtClean="0"/>
              <a:t>(</a:t>
            </a:r>
            <a:r>
              <a:rPr lang="en-US" dirty="0" err="1" smtClean="0"/>
              <a:t>Qard-hasan</a:t>
            </a:r>
            <a:r>
              <a:rPr lang="en-US" dirty="0" smtClean="0"/>
              <a:t>)  - return free financing made for social purposes. </a:t>
            </a:r>
          </a:p>
          <a:p>
            <a:pPr lvl="2"/>
            <a:r>
              <a:rPr lang="en-US" dirty="0" smtClean="0"/>
              <a:t>Debtor only required to repay principal. </a:t>
            </a:r>
          </a:p>
          <a:p>
            <a:pPr lvl="2"/>
            <a:r>
              <a:rPr lang="en-US" dirty="0" smtClean="0"/>
              <a:t>May pay a discretionary service fee that is not tied to the principal.</a:t>
            </a:r>
          </a:p>
          <a:p>
            <a:pPr lvl="1"/>
            <a:endParaRPr lang="en-US" dirty="0"/>
          </a:p>
        </p:txBody>
      </p:sp>
      <p:sp>
        <p:nvSpPr>
          <p:cNvPr id="4" name="Slide Number Placeholder 3"/>
          <p:cNvSpPr>
            <a:spLocks noGrp="1"/>
          </p:cNvSpPr>
          <p:nvPr>
            <p:ph type="sldNum" sz="quarter" idx="12"/>
          </p:nvPr>
        </p:nvSpPr>
        <p:spPr/>
        <p:txBody>
          <a:bodyPr/>
          <a:lstStyle/>
          <a:p>
            <a:fld id="{CC528B02-F942-42BE-9906-38356830919C}" type="slidenum">
              <a:rPr lang="en-US" smtClean="0"/>
              <a:pPr/>
              <a:t>14</a:t>
            </a:fld>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Takaful as a Form of Insurance </a:t>
            </a:r>
            <a:br>
              <a:rPr lang="en-US" dirty="0" smtClean="0"/>
            </a:br>
            <a:endParaRPr lang="en-US" dirty="0"/>
          </a:p>
        </p:txBody>
      </p:sp>
      <p:sp>
        <p:nvSpPr>
          <p:cNvPr id="3" name="Content Placeholder 2"/>
          <p:cNvSpPr>
            <a:spLocks noGrp="1"/>
          </p:cNvSpPr>
          <p:nvPr>
            <p:ph idx="1"/>
          </p:nvPr>
        </p:nvSpPr>
        <p:spPr/>
        <p:txBody>
          <a:bodyPr/>
          <a:lstStyle/>
          <a:p>
            <a:r>
              <a:rPr lang="en-US" dirty="0" smtClean="0"/>
              <a:t>A Takaful is Islamic insurance that has emerged to complement IFIs, as an alternative form of conventional insurance. </a:t>
            </a:r>
          </a:p>
          <a:p>
            <a:r>
              <a:rPr lang="en-US" i="1" dirty="0" smtClean="0"/>
              <a:t>Takaful was invented as an Islamic way of mutual assistance to deal with uncertainties (Al-</a:t>
            </a:r>
            <a:r>
              <a:rPr lang="en-US" i="1" dirty="0" err="1" smtClean="0"/>
              <a:t>Gharar</a:t>
            </a:r>
            <a:r>
              <a:rPr lang="en-US" i="1" dirty="0" smtClean="0"/>
              <a:t>). As in the case of conventional insurance, Takaful deals with both life and nonlife (general) insurance </a:t>
            </a:r>
            <a:endParaRPr lang="en-US" dirty="0"/>
          </a:p>
        </p:txBody>
      </p:sp>
      <p:sp>
        <p:nvSpPr>
          <p:cNvPr id="4" name="Slide Number Placeholder 3"/>
          <p:cNvSpPr>
            <a:spLocks noGrp="1"/>
          </p:cNvSpPr>
          <p:nvPr>
            <p:ph type="sldNum" sz="quarter" idx="12"/>
          </p:nvPr>
        </p:nvSpPr>
        <p:spPr/>
        <p:txBody>
          <a:bodyPr/>
          <a:lstStyle/>
          <a:p>
            <a:fld id="{CC528B02-F942-42BE-9906-38356830919C}" type="slidenum">
              <a:rPr lang="en-US" smtClean="0"/>
              <a:pPr/>
              <a:t>15</a:t>
            </a:fld>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914401"/>
            <a:ext cx="8001000" cy="5943600"/>
          </a:xfrm>
        </p:spPr>
        <p:txBody>
          <a:bodyPr>
            <a:normAutofit/>
          </a:bodyPr>
          <a:lstStyle/>
          <a:p>
            <a:pPr algn="ctr"/>
            <a:endParaRPr lang="en-US" sz="4400" dirty="0" smtClean="0"/>
          </a:p>
          <a:p>
            <a:pPr algn="ctr"/>
            <a:endParaRPr lang="en-US" sz="4400" dirty="0" smtClean="0"/>
          </a:p>
          <a:p>
            <a:pPr algn="ctr"/>
            <a:endParaRPr lang="en-US" sz="4400" dirty="0" smtClean="0"/>
          </a:p>
          <a:p>
            <a:pPr algn="ctr"/>
            <a:endParaRPr lang="en-US" sz="4400" dirty="0" smtClean="0"/>
          </a:p>
          <a:p>
            <a:pPr algn="ctr"/>
            <a:r>
              <a:rPr lang="en-US" sz="4400" dirty="0" smtClean="0"/>
              <a:t>Comments!</a:t>
            </a:r>
            <a:endParaRPr lang="en-US" sz="4400" dirty="0"/>
          </a:p>
        </p:txBody>
      </p:sp>
      <p:sp>
        <p:nvSpPr>
          <p:cNvPr id="4" name="Slide Number Placeholder 3"/>
          <p:cNvSpPr>
            <a:spLocks noGrp="1"/>
          </p:cNvSpPr>
          <p:nvPr>
            <p:ph type="sldNum" sz="quarter" idx="12"/>
          </p:nvPr>
        </p:nvSpPr>
        <p:spPr/>
        <p:txBody>
          <a:bodyPr/>
          <a:lstStyle/>
          <a:p>
            <a:fld id="{CC528B02-F942-42BE-9906-38356830919C}" type="slidenum">
              <a:rPr lang="en-US" smtClean="0"/>
              <a:pPr/>
              <a:t>16</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Islamic Finance: What is it and Why Does it Matter</a:t>
            </a:r>
            <a:endParaRPr lang="en-US" dirty="0"/>
          </a:p>
        </p:txBody>
      </p:sp>
      <p:sp>
        <p:nvSpPr>
          <p:cNvPr id="3" name="Content Placeholder 2"/>
          <p:cNvSpPr>
            <a:spLocks noGrp="1"/>
          </p:cNvSpPr>
          <p:nvPr>
            <p:ph idx="1"/>
          </p:nvPr>
        </p:nvSpPr>
        <p:spPr/>
        <p:txBody>
          <a:bodyPr/>
          <a:lstStyle/>
          <a:p>
            <a:r>
              <a:rPr lang="en-US" b="1" dirty="0" smtClean="0"/>
              <a:t>The provision of financial services in accordance with Islamic jurisprudence (</a:t>
            </a:r>
            <a:r>
              <a:rPr lang="en-US" b="1" dirty="0" err="1" smtClean="0"/>
              <a:t>Shari’ah</a:t>
            </a:r>
            <a:r>
              <a:rPr lang="en-US" b="1" dirty="0" smtClean="0"/>
              <a:t>).</a:t>
            </a:r>
          </a:p>
          <a:p>
            <a:pPr lvl="1"/>
            <a:r>
              <a:rPr lang="en-US" b="1" dirty="0" smtClean="0"/>
              <a:t> </a:t>
            </a:r>
            <a:r>
              <a:rPr lang="en-US" dirty="0" err="1" smtClean="0"/>
              <a:t>Shari’ah</a:t>
            </a:r>
            <a:r>
              <a:rPr lang="en-US" dirty="0" smtClean="0"/>
              <a:t> bans interest (</a:t>
            </a:r>
            <a:r>
              <a:rPr lang="en-US" dirty="0" err="1" smtClean="0"/>
              <a:t>Riba</a:t>
            </a:r>
            <a:r>
              <a:rPr lang="en-US" dirty="0" smtClean="0"/>
              <a:t>), products with excessive uncertainty(</a:t>
            </a:r>
            <a:r>
              <a:rPr lang="en-US" dirty="0" err="1" smtClean="0"/>
              <a:t>Gharar</a:t>
            </a:r>
            <a:r>
              <a:rPr lang="en-US" dirty="0" smtClean="0"/>
              <a:t>), gambling (</a:t>
            </a:r>
            <a:r>
              <a:rPr lang="en-US" dirty="0" err="1" smtClean="0"/>
              <a:t>Maysir</a:t>
            </a:r>
            <a:r>
              <a:rPr lang="en-US" dirty="0" smtClean="0"/>
              <a:t>), short sales, as well as financing of prohibited activities that it considers harmful to society. It also requires parties to honor principles of fair treatment and the sanctity of contracts. </a:t>
            </a:r>
          </a:p>
          <a:p>
            <a:pPr lvl="1"/>
            <a:endParaRPr lang="en-US" dirty="0" smtClean="0"/>
          </a:p>
          <a:p>
            <a:pPr lvl="1"/>
            <a:r>
              <a:rPr lang="en-US" dirty="0" smtClean="0"/>
              <a:t>Transactions must be underpinned by real economic activities, and there must also be a sharing of risks in economic transactions.</a:t>
            </a:r>
            <a:endParaRPr lang="en-US" dirty="0"/>
          </a:p>
        </p:txBody>
      </p:sp>
      <p:sp>
        <p:nvSpPr>
          <p:cNvPr id="4" name="Slide Number Placeholder 3"/>
          <p:cNvSpPr>
            <a:spLocks noGrp="1"/>
          </p:cNvSpPr>
          <p:nvPr>
            <p:ph type="sldNum" sz="quarter" idx="12"/>
          </p:nvPr>
        </p:nvSpPr>
        <p:spPr/>
        <p:txBody>
          <a:bodyPr/>
          <a:lstStyle/>
          <a:p>
            <a:fld id="{CC528B02-F942-42BE-9906-38356830919C}" type="slidenum">
              <a:rPr lang="en-US" smtClean="0"/>
              <a:pPr/>
              <a:t>2</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Islamic Finance: What is it and Why Does it Matter</a:t>
            </a:r>
            <a:endParaRPr lang="en-US" dirty="0"/>
          </a:p>
        </p:txBody>
      </p:sp>
      <p:sp>
        <p:nvSpPr>
          <p:cNvPr id="3" name="Content Placeholder 2"/>
          <p:cNvSpPr>
            <a:spLocks noGrp="1"/>
          </p:cNvSpPr>
          <p:nvPr>
            <p:ph idx="1"/>
          </p:nvPr>
        </p:nvSpPr>
        <p:spPr/>
        <p:txBody>
          <a:bodyPr/>
          <a:lstStyle/>
          <a:p>
            <a:r>
              <a:rPr lang="en-US" dirty="0" smtClean="0"/>
              <a:t>Islamic finance currently encompasses banking, leasing, </a:t>
            </a:r>
            <a:r>
              <a:rPr lang="en-US" dirty="0" err="1" smtClean="0"/>
              <a:t>Sukuk</a:t>
            </a:r>
            <a:r>
              <a:rPr lang="en-US" dirty="0" smtClean="0"/>
              <a:t> (Islamic bonds) and equity markets, investment funds, insurance (Takaful), and micro finance</a:t>
            </a:r>
          </a:p>
          <a:p>
            <a:pPr lvl="1"/>
            <a:r>
              <a:rPr lang="en-US" dirty="0" smtClean="0"/>
              <a:t>banking represents about 80 percent and </a:t>
            </a:r>
            <a:r>
              <a:rPr lang="en-US" dirty="0" err="1" smtClean="0"/>
              <a:t>Sukuk</a:t>
            </a:r>
            <a:r>
              <a:rPr lang="en-US" dirty="0" smtClean="0"/>
              <a:t> assets represent about 15 percent of total Islamic finance assets</a:t>
            </a:r>
          </a:p>
          <a:p>
            <a:r>
              <a:rPr lang="en-US" dirty="0" smtClean="0"/>
              <a:t>Three broad categories of products:</a:t>
            </a:r>
          </a:p>
          <a:p>
            <a:pPr lvl="2"/>
            <a:r>
              <a:rPr lang="en-US" dirty="0" smtClean="0"/>
              <a:t>Debt-like financing structured as sales </a:t>
            </a:r>
            <a:r>
              <a:rPr lang="en-US" i="1" dirty="0" smtClean="0"/>
              <a:t>or purchases with deferred delivery of the products and lease (</a:t>
            </a:r>
            <a:r>
              <a:rPr lang="en-US" i="1" dirty="0" err="1" smtClean="0"/>
              <a:t>Ijārah</a:t>
            </a:r>
            <a:r>
              <a:rPr lang="en-US" i="1" dirty="0" smtClean="0"/>
              <a:t>) with different options to </a:t>
            </a:r>
            <a:r>
              <a:rPr lang="en-US" dirty="0" smtClean="0"/>
              <a:t>buy. Pure lending is allowed only when benevolent.</a:t>
            </a:r>
          </a:p>
          <a:p>
            <a:pPr lvl="2"/>
            <a:r>
              <a:rPr lang="en-US" dirty="0" smtClean="0"/>
              <a:t>Profit-and-loss-sharing (PLS)-like financing.</a:t>
            </a:r>
          </a:p>
          <a:p>
            <a:pPr lvl="2"/>
            <a:r>
              <a:rPr lang="en-US" dirty="0" smtClean="0"/>
              <a:t>Services, such as safe-keeping contracts (</a:t>
            </a:r>
            <a:r>
              <a:rPr lang="en-US" i="1" dirty="0" err="1" smtClean="0"/>
              <a:t>Wadi’ah</a:t>
            </a:r>
            <a:r>
              <a:rPr lang="en-US" i="1" dirty="0" smtClean="0"/>
              <a:t>) as for current deposits, or agency contracts (</a:t>
            </a:r>
            <a:r>
              <a:rPr lang="en-US" i="1" dirty="0" err="1" smtClean="0"/>
              <a:t>Wakalah</a:t>
            </a:r>
            <a:r>
              <a:rPr lang="en-US" i="1" dirty="0" smtClean="0"/>
              <a:t>), which are also increasingly used for money market transactions</a:t>
            </a:r>
            <a:endParaRPr lang="en-US" dirty="0"/>
          </a:p>
        </p:txBody>
      </p:sp>
      <p:sp>
        <p:nvSpPr>
          <p:cNvPr id="4" name="Slide Number Placeholder 3"/>
          <p:cNvSpPr>
            <a:spLocks noGrp="1"/>
          </p:cNvSpPr>
          <p:nvPr>
            <p:ph type="sldNum" sz="quarter" idx="12"/>
          </p:nvPr>
        </p:nvSpPr>
        <p:spPr/>
        <p:txBody>
          <a:bodyPr/>
          <a:lstStyle/>
          <a:p>
            <a:fld id="{CC528B02-F942-42BE-9906-38356830919C}" type="slidenum">
              <a:rPr lang="en-US" smtClean="0"/>
              <a:pPr/>
              <a:t>3</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Islamic Finance Assets </a:t>
            </a:r>
            <a:endParaRPr lang="en-US" dirty="0"/>
          </a:p>
        </p:txBody>
      </p:sp>
      <p:sp>
        <p:nvSpPr>
          <p:cNvPr id="4" name="Slide Number Placeholder 3"/>
          <p:cNvSpPr>
            <a:spLocks noGrp="1"/>
          </p:cNvSpPr>
          <p:nvPr>
            <p:ph type="sldNum" sz="quarter" idx="12"/>
          </p:nvPr>
        </p:nvSpPr>
        <p:spPr/>
        <p:txBody>
          <a:bodyPr/>
          <a:lstStyle/>
          <a:p>
            <a:fld id="{CC528B02-F942-42BE-9906-38356830919C}" type="slidenum">
              <a:rPr lang="en-US" smtClean="0"/>
              <a:pPr/>
              <a:t>4</a:t>
            </a:fld>
            <a:endParaRPr lang="en-US" dirty="0"/>
          </a:p>
        </p:txBody>
      </p:sp>
      <p:pic>
        <p:nvPicPr>
          <p:cNvPr id="3074" name="Picture 2"/>
          <p:cNvPicPr>
            <a:picLocks noGrp="1" noChangeAspect="1" noChangeArrowheads="1"/>
          </p:cNvPicPr>
          <p:nvPr>
            <p:ph idx="1"/>
          </p:nvPr>
        </p:nvPicPr>
        <p:blipFill>
          <a:blip r:embed="rId2" cstate="print"/>
          <a:srcRect/>
          <a:stretch>
            <a:fillRect/>
          </a:stretch>
        </p:blipFill>
        <p:spPr bwMode="auto">
          <a:xfrm>
            <a:off x="1219200" y="2057400"/>
            <a:ext cx="6519862" cy="3743325"/>
          </a:xfrm>
          <a:prstGeom prst="rect">
            <a:avLst/>
          </a:prstGeom>
          <a:noFill/>
          <a:ln w="9525">
            <a:noFill/>
            <a:miter lim="800000"/>
            <a:headEnd/>
            <a:tailEnd/>
          </a:ln>
        </p:spPr>
      </p:pic>
      <p:sp>
        <p:nvSpPr>
          <p:cNvPr id="5" name="TextBox 4"/>
          <p:cNvSpPr txBox="1"/>
          <p:nvPr/>
        </p:nvSpPr>
        <p:spPr>
          <a:xfrm>
            <a:off x="1524000" y="6400800"/>
            <a:ext cx="5715000" cy="200055"/>
          </a:xfrm>
          <a:prstGeom prst="rect">
            <a:avLst/>
          </a:prstGeom>
          <a:noFill/>
        </p:spPr>
        <p:txBody>
          <a:bodyPr wrap="square" rtlCol="0">
            <a:spAutoFit/>
          </a:bodyPr>
          <a:lstStyle/>
          <a:p>
            <a:r>
              <a:rPr lang="en-US" sz="700" dirty="0" smtClean="0"/>
              <a:t>Islamic Finance: Opportunities, Challenges, and Policy Options, </a:t>
            </a:r>
            <a:r>
              <a:rPr lang="en-US" sz="700" dirty="0" smtClean="0"/>
              <a:t>IMF Staff Discussion </a:t>
            </a:r>
            <a:r>
              <a:rPr lang="en-US" sz="700" dirty="0" smtClean="0"/>
              <a:t>Note No. 15/05 </a:t>
            </a:r>
            <a:endParaRPr lang="en-US" sz="7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Geographic Distribution of Islamic Finance</a:t>
            </a:r>
            <a:endParaRPr lang="en-US" dirty="0"/>
          </a:p>
        </p:txBody>
      </p:sp>
      <p:sp>
        <p:nvSpPr>
          <p:cNvPr id="4" name="Slide Number Placeholder 3"/>
          <p:cNvSpPr>
            <a:spLocks noGrp="1"/>
          </p:cNvSpPr>
          <p:nvPr>
            <p:ph type="sldNum" sz="quarter" idx="12"/>
          </p:nvPr>
        </p:nvSpPr>
        <p:spPr/>
        <p:txBody>
          <a:bodyPr/>
          <a:lstStyle/>
          <a:p>
            <a:fld id="{CC528B02-F942-42BE-9906-38356830919C}" type="slidenum">
              <a:rPr lang="en-US" smtClean="0"/>
              <a:pPr/>
              <a:t>5</a:t>
            </a:fld>
            <a:endParaRPr lang="en-US" dirty="0"/>
          </a:p>
        </p:txBody>
      </p:sp>
      <p:pic>
        <p:nvPicPr>
          <p:cNvPr id="4098" name="Picture 2"/>
          <p:cNvPicPr>
            <a:picLocks noGrp="1" noChangeAspect="1" noChangeArrowheads="1"/>
          </p:cNvPicPr>
          <p:nvPr>
            <p:ph idx="1"/>
          </p:nvPr>
        </p:nvPicPr>
        <p:blipFill>
          <a:blip r:embed="rId2" cstate="print"/>
          <a:srcRect/>
          <a:stretch>
            <a:fillRect/>
          </a:stretch>
        </p:blipFill>
        <p:spPr bwMode="auto">
          <a:xfrm>
            <a:off x="990600" y="1752600"/>
            <a:ext cx="7391399" cy="4638675"/>
          </a:xfrm>
          <a:prstGeom prst="rect">
            <a:avLst/>
          </a:prstGeom>
          <a:noFill/>
          <a:ln w="9525">
            <a:noFill/>
            <a:miter lim="800000"/>
            <a:headEnd/>
            <a:tailEnd/>
          </a:ln>
        </p:spPr>
      </p:pic>
      <p:sp>
        <p:nvSpPr>
          <p:cNvPr id="5" name="TextBox 4"/>
          <p:cNvSpPr txBox="1"/>
          <p:nvPr/>
        </p:nvSpPr>
        <p:spPr>
          <a:xfrm>
            <a:off x="1524000" y="6400800"/>
            <a:ext cx="5715000" cy="200055"/>
          </a:xfrm>
          <a:prstGeom prst="rect">
            <a:avLst/>
          </a:prstGeom>
          <a:noFill/>
        </p:spPr>
        <p:txBody>
          <a:bodyPr wrap="square" rtlCol="0">
            <a:spAutoFit/>
          </a:bodyPr>
          <a:lstStyle/>
          <a:p>
            <a:r>
              <a:rPr lang="en-US" sz="700" dirty="0" smtClean="0"/>
              <a:t>Islamic Finance: Opportunities, Challenges, and Policy Options, </a:t>
            </a:r>
            <a:r>
              <a:rPr lang="en-US" sz="700" dirty="0" smtClean="0"/>
              <a:t>IMF Staff Discussion </a:t>
            </a:r>
            <a:r>
              <a:rPr lang="en-US" sz="700" dirty="0" smtClean="0"/>
              <a:t>Note No. 15/05 </a:t>
            </a:r>
            <a:endParaRPr lang="en-US" sz="7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Market Share by Country</a:t>
            </a:r>
            <a:endParaRPr lang="en-US" dirty="0"/>
          </a:p>
        </p:txBody>
      </p:sp>
      <p:sp>
        <p:nvSpPr>
          <p:cNvPr id="4" name="Slide Number Placeholder 3"/>
          <p:cNvSpPr>
            <a:spLocks noGrp="1"/>
          </p:cNvSpPr>
          <p:nvPr>
            <p:ph type="sldNum" sz="quarter" idx="12"/>
          </p:nvPr>
        </p:nvSpPr>
        <p:spPr/>
        <p:txBody>
          <a:bodyPr/>
          <a:lstStyle/>
          <a:p>
            <a:fld id="{CC528B02-F942-42BE-9906-38356830919C}" type="slidenum">
              <a:rPr lang="en-US" smtClean="0"/>
              <a:pPr/>
              <a:t>6</a:t>
            </a:fld>
            <a:endParaRPr lang="en-US"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1371600" y="2057400"/>
            <a:ext cx="7315200" cy="4114800"/>
          </a:xfrm>
          <a:prstGeom prst="rect">
            <a:avLst/>
          </a:prstGeom>
          <a:noFill/>
          <a:ln w="9525">
            <a:noFill/>
            <a:miter lim="800000"/>
            <a:headEnd/>
            <a:tailEnd/>
          </a:ln>
        </p:spPr>
      </p:pic>
      <p:sp>
        <p:nvSpPr>
          <p:cNvPr id="5" name="TextBox 4"/>
          <p:cNvSpPr txBox="1"/>
          <p:nvPr/>
        </p:nvSpPr>
        <p:spPr>
          <a:xfrm>
            <a:off x="1524000" y="6400800"/>
            <a:ext cx="5715000" cy="200055"/>
          </a:xfrm>
          <a:prstGeom prst="rect">
            <a:avLst/>
          </a:prstGeom>
          <a:noFill/>
        </p:spPr>
        <p:txBody>
          <a:bodyPr wrap="square" rtlCol="0">
            <a:spAutoFit/>
          </a:bodyPr>
          <a:lstStyle/>
          <a:p>
            <a:r>
              <a:rPr lang="en-US" sz="700" dirty="0" smtClean="0"/>
              <a:t>Islamic Finance: Opportunities, Challenges, and Policy Options, </a:t>
            </a:r>
            <a:r>
              <a:rPr lang="en-US" sz="700" dirty="0" smtClean="0"/>
              <a:t>IMF Staff Discussion </a:t>
            </a:r>
            <a:r>
              <a:rPr lang="en-US" sz="700" dirty="0" smtClean="0"/>
              <a:t>Note No. 15/05 </a:t>
            </a:r>
            <a:endParaRPr lang="en-US" sz="7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Islamic Financial Institutions  vs. Conventional  Financial Institutions</a:t>
            </a:r>
            <a:endParaRPr lang="en-US" dirty="0"/>
          </a:p>
        </p:txBody>
      </p:sp>
      <p:sp>
        <p:nvSpPr>
          <p:cNvPr id="3" name="Content Placeholder 2"/>
          <p:cNvSpPr>
            <a:spLocks noGrp="1"/>
          </p:cNvSpPr>
          <p:nvPr>
            <p:ph idx="1"/>
          </p:nvPr>
        </p:nvSpPr>
        <p:spPr/>
        <p:txBody>
          <a:bodyPr/>
          <a:lstStyle/>
          <a:p>
            <a:r>
              <a:rPr lang="en-US" dirty="0" smtClean="0"/>
              <a:t>IFIs differ from conventional FI in several ways. </a:t>
            </a:r>
          </a:p>
          <a:p>
            <a:pPr lvl="1"/>
            <a:r>
              <a:rPr lang="en-US" dirty="0" smtClean="0"/>
              <a:t>Conventional FI operate on the basis of borrowing and lending with pre-specified interest rates</a:t>
            </a:r>
          </a:p>
          <a:p>
            <a:pPr lvl="1"/>
            <a:r>
              <a:rPr lang="en-US" dirty="0" smtClean="0"/>
              <a:t>Islamic banks are funded by current accounts that do not attract interest or by </a:t>
            </a:r>
            <a:r>
              <a:rPr lang="en-US" u="sng" dirty="0" smtClean="0"/>
              <a:t>profit-sharing investment accounts (PSIA) </a:t>
            </a:r>
            <a:r>
              <a:rPr lang="en-US" dirty="0" smtClean="0"/>
              <a:t>where the account holder receives a return that is determined ex-post by the profitability of the banks. </a:t>
            </a:r>
          </a:p>
        </p:txBody>
      </p:sp>
      <p:sp>
        <p:nvSpPr>
          <p:cNvPr id="4" name="Slide Number Placeholder 3"/>
          <p:cNvSpPr>
            <a:spLocks noGrp="1"/>
          </p:cNvSpPr>
          <p:nvPr>
            <p:ph type="sldNum" sz="quarter" idx="12"/>
          </p:nvPr>
        </p:nvSpPr>
        <p:spPr/>
        <p:txBody>
          <a:bodyPr/>
          <a:lstStyle/>
          <a:p>
            <a:fld id="{CC528B02-F942-42BE-9906-38356830919C}" type="slidenum">
              <a:rPr lang="en-US" smtClean="0"/>
              <a:pPr/>
              <a:t>7</a:t>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Islamic Financial Institutions  vs. Conventional  Financial Institutions</a:t>
            </a:r>
            <a:endParaRPr lang="en-US" dirty="0"/>
          </a:p>
        </p:txBody>
      </p:sp>
      <p:sp>
        <p:nvSpPr>
          <p:cNvPr id="3" name="Content Placeholder 2"/>
          <p:cNvSpPr>
            <a:spLocks noGrp="1"/>
          </p:cNvSpPr>
          <p:nvPr>
            <p:ph idx="1"/>
          </p:nvPr>
        </p:nvSpPr>
        <p:spPr/>
        <p:txBody>
          <a:bodyPr/>
          <a:lstStyle/>
          <a:p>
            <a:r>
              <a:rPr lang="en-US" dirty="0" smtClean="0"/>
              <a:t>But to a large extent, IFIs also act like conventional FI by issuing deposit-like instruments ( such as PSIA) to the public in order to raise funds to finance commercial activity. </a:t>
            </a:r>
          </a:p>
          <a:p>
            <a:r>
              <a:rPr lang="en-US" dirty="0" smtClean="0"/>
              <a:t>On the asset side, the activities of IFIs range from sale-based contracts to leasing and limited partnerships. The IFIs also make investments in equities, mutual funds, and medium- to long-term projects. </a:t>
            </a:r>
            <a:endParaRPr lang="en-US" dirty="0"/>
          </a:p>
        </p:txBody>
      </p:sp>
      <p:sp>
        <p:nvSpPr>
          <p:cNvPr id="4" name="Slide Number Placeholder 3"/>
          <p:cNvSpPr>
            <a:spLocks noGrp="1"/>
          </p:cNvSpPr>
          <p:nvPr>
            <p:ph type="sldNum" sz="quarter" idx="12"/>
          </p:nvPr>
        </p:nvSpPr>
        <p:spPr/>
        <p:txBody>
          <a:bodyPr/>
          <a:lstStyle/>
          <a:p>
            <a:fld id="{CC528B02-F942-42BE-9906-38356830919C}" type="slidenum">
              <a:rPr lang="en-US" smtClean="0"/>
              <a:pPr/>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Islamic Financial Institutions  vs. Conventional  Financial Institutions</a:t>
            </a:r>
            <a:endParaRPr lang="en-US" dirty="0"/>
          </a:p>
        </p:txBody>
      </p:sp>
      <p:sp>
        <p:nvSpPr>
          <p:cNvPr id="4" name="Slide Number Placeholder 3"/>
          <p:cNvSpPr>
            <a:spLocks noGrp="1"/>
          </p:cNvSpPr>
          <p:nvPr>
            <p:ph type="sldNum" sz="quarter" idx="12"/>
          </p:nvPr>
        </p:nvSpPr>
        <p:spPr/>
        <p:txBody>
          <a:bodyPr/>
          <a:lstStyle/>
          <a:p>
            <a:fld id="{CC528B02-F942-42BE-9906-38356830919C}" type="slidenum">
              <a:rPr lang="en-US" smtClean="0"/>
              <a:pPr/>
              <a:t>9</a:t>
            </a:fld>
            <a:endParaRPr lang="en-US" dirty="0"/>
          </a:p>
        </p:txBody>
      </p:sp>
      <p:pic>
        <p:nvPicPr>
          <p:cNvPr id="2050" name="Picture 2"/>
          <p:cNvPicPr>
            <a:picLocks noGrp="1" noChangeAspect="1" noChangeArrowheads="1"/>
          </p:cNvPicPr>
          <p:nvPr>
            <p:ph idx="1"/>
          </p:nvPr>
        </p:nvPicPr>
        <p:blipFill>
          <a:blip r:embed="rId2" cstate="print"/>
          <a:srcRect/>
          <a:stretch>
            <a:fillRect/>
          </a:stretch>
        </p:blipFill>
        <p:spPr bwMode="auto">
          <a:xfrm>
            <a:off x="990600" y="1752600"/>
            <a:ext cx="6958026" cy="4572000"/>
          </a:xfrm>
          <a:prstGeom prst="rect">
            <a:avLst/>
          </a:prstGeom>
          <a:noFill/>
          <a:ln w="9525">
            <a:noFill/>
            <a:miter lim="800000"/>
            <a:headEnd/>
            <a:tailEnd/>
          </a:ln>
        </p:spPr>
      </p:pic>
      <p:sp>
        <p:nvSpPr>
          <p:cNvPr id="5" name="TextBox 4"/>
          <p:cNvSpPr txBox="1"/>
          <p:nvPr/>
        </p:nvSpPr>
        <p:spPr>
          <a:xfrm>
            <a:off x="1524000" y="6400800"/>
            <a:ext cx="5715000" cy="200055"/>
          </a:xfrm>
          <a:prstGeom prst="rect">
            <a:avLst/>
          </a:prstGeom>
          <a:noFill/>
        </p:spPr>
        <p:txBody>
          <a:bodyPr wrap="square" rtlCol="0">
            <a:spAutoFit/>
          </a:bodyPr>
          <a:lstStyle/>
          <a:p>
            <a:r>
              <a:rPr lang="en-US" sz="700" dirty="0" smtClean="0"/>
              <a:t>Islamic Finance: Opportunities, Challenges, and Policy Options, </a:t>
            </a:r>
            <a:r>
              <a:rPr lang="en-US" sz="700" dirty="0" smtClean="0"/>
              <a:t>IMF Staff Discussion </a:t>
            </a:r>
            <a:r>
              <a:rPr lang="en-US" sz="700" dirty="0" smtClean="0"/>
              <a:t>Note No. 15/05 </a:t>
            </a:r>
            <a:endParaRPr lang="en-US" sz="700" dirty="0"/>
          </a:p>
        </p:txBody>
      </p:sp>
    </p:spTree>
  </p:cSld>
  <p:clrMapOvr>
    <a:masterClrMapping/>
  </p:clrMapOvr>
</p:sld>
</file>

<file path=ppt/theme/theme1.xml><?xml version="1.0" encoding="utf-8"?>
<a:theme xmlns:a="http://schemas.openxmlformats.org/drawingml/2006/main" name="STA_NEW_brand">
  <a:themeElements>
    <a:clrScheme name="Perception">
      <a:dk1>
        <a:sysClr val="windowText" lastClr="000000"/>
      </a:dk1>
      <a:lt1>
        <a:sysClr val="window" lastClr="FFFFFF"/>
      </a:lt1>
      <a:dk2>
        <a:srgbClr val="333333"/>
      </a:dk2>
      <a:lt2>
        <a:srgbClr val="BBC0AC"/>
      </a:lt2>
      <a:accent1>
        <a:srgbClr val="A2C816"/>
      </a:accent1>
      <a:accent2>
        <a:srgbClr val="E07602"/>
      </a:accent2>
      <a:accent3>
        <a:srgbClr val="E4C402"/>
      </a:accent3>
      <a:accent4>
        <a:srgbClr val="7DC1EF"/>
      </a:accent4>
      <a:accent5>
        <a:srgbClr val="21449B"/>
      </a:accent5>
      <a:accent6>
        <a:srgbClr val="A2B170"/>
      </a:accent6>
      <a:hlink>
        <a:srgbClr val="8DA440"/>
      </a:hlink>
      <a:folHlink>
        <a:srgbClr val="4C4F3F"/>
      </a:folHlink>
    </a:clrScheme>
    <a:fontScheme name="Perception">
      <a:majorFont>
        <a:latin typeface="Century Gothic"/>
        <a:ea typeface=""/>
        <a:cs typeface=""/>
        <a:font script="Jpan" typeface="メイリオ"/>
        <a:font script="Hans" typeface="宋体"/>
        <a:font script="Hant" typeface="新細明體"/>
      </a:majorFont>
      <a:minorFont>
        <a:latin typeface="Century Gothic"/>
        <a:ea typeface=""/>
        <a:cs typeface=""/>
        <a:font script="Jpan" typeface="メイリオ"/>
        <a:font script="Hans" typeface="宋体"/>
        <a:font script="Hant" typeface="新細明體"/>
      </a:minorFont>
    </a:fontScheme>
    <a:fmtScheme name="Perception">
      <a:fillStyleLst>
        <a:solidFill>
          <a:schemeClr val="phClr"/>
        </a:solidFill>
        <a:solidFill>
          <a:schemeClr val="phClr">
            <a:shade val="90000"/>
          </a:schemeClr>
        </a:solidFill>
        <a:solidFill>
          <a:schemeClr val="phClr">
            <a:shade val="80000"/>
          </a:schemeClr>
        </a:solidFill>
      </a:fillStyleLst>
      <a:lnStyleLst>
        <a:ln w="12700" cap="flat" cmpd="sng" algn="ctr">
          <a:solidFill>
            <a:schemeClr val="phClr">
              <a:satMod val="105000"/>
            </a:schemeClr>
          </a:solidFill>
          <a:prstDash val="solid"/>
        </a:ln>
        <a:ln w="25400" cap="flat" cmpd="sng" algn="ctr">
          <a:solidFill>
            <a:schemeClr val="phClr"/>
          </a:solidFill>
          <a:prstDash val="solid"/>
        </a:ln>
        <a:ln w="25400" cap="flat" cmpd="sng" algn="ctr">
          <a:solidFill>
            <a:schemeClr val="phClr">
              <a:alpha val="80000"/>
            </a:schemeClr>
          </a:solidFill>
          <a:prstDash val="solid"/>
        </a:ln>
      </a:lnStyleLst>
      <a:effectStyleLst>
        <a:effectStyle>
          <a:effectLst/>
        </a:effectStyle>
        <a:effectStyle>
          <a:effectLst/>
          <a:scene3d>
            <a:camera prst="obliqueTopRight"/>
            <a:lightRig rig="threePt" dir="tl"/>
          </a:scene3d>
          <a:sp3d>
            <a:bevelT w="25400" h="25400"/>
          </a:sp3d>
        </a:effectStyle>
        <a:effectStyle>
          <a:effectLst/>
          <a:scene3d>
            <a:camera prst="perspectiveFront" fov="4200000"/>
            <a:lightRig rig="balanced" dir="tl">
              <a:rot lat="0" lon="0" rev="18600000"/>
            </a:lightRig>
          </a:scene3d>
          <a:sp3d prstMaterial="metal">
            <a:bevelT w="63500" h="50800" prst="angle"/>
          </a:sp3d>
        </a:effectStyle>
      </a:effectStyleLst>
      <a:bgFillStyleLst>
        <a:solidFill>
          <a:schemeClr val="phClr">
            <a:tint val="90000"/>
          </a:schemeClr>
        </a:solidFill>
        <a:solidFill>
          <a:schemeClr val="phClr">
            <a:tint val="50000"/>
          </a:schemeClr>
        </a:solidFill>
        <a:solidFill>
          <a:schemeClr val="phClr">
            <a:shade val="60000"/>
          </a:schemeClr>
        </a:soli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STA_NEW_brand.potx</Template>
  <TotalTime>16475</TotalTime>
  <Words>1065</Words>
  <Application>Microsoft Office PowerPoint</Application>
  <PresentationFormat>On-screen Show (4:3)</PresentationFormat>
  <Paragraphs>100</Paragraphs>
  <Slides>16</Slides>
  <Notes>1</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STA_NEW_brand</vt:lpstr>
      <vt:lpstr>Islamic Financial Instruments</vt:lpstr>
      <vt:lpstr>Islamic Finance: What is it and Why Does it Matter</vt:lpstr>
      <vt:lpstr>Islamic Finance: What is it and Why Does it Matter</vt:lpstr>
      <vt:lpstr>Islamic Finance Assets </vt:lpstr>
      <vt:lpstr>Geographic Distribution of Islamic Finance</vt:lpstr>
      <vt:lpstr>Market Share by Country</vt:lpstr>
      <vt:lpstr>Islamic Financial Institutions  vs. Conventional  Financial Institutions</vt:lpstr>
      <vt:lpstr>Islamic Financial Institutions  vs. Conventional  Financial Institutions</vt:lpstr>
      <vt:lpstr>Islamic Financial Institutions  vs. Conventional  Financial Institutions</vt:lpstr>
      <vt:lpstr>Sources of Funds</vt:lpstr>
      <vt:lpstr>Sources of Funds</vt:lpstr>
      <vt:lpstr>Sources of Funds</vt:lpstr>
      <vt:lpstr>Sources of Funds - Islamic Bonds</vt:lpstr>
      <vt:lpstr>Uses of Funds</vt:lpstr>
      <vt:lpstr>Takaful as a Form of Insurance  </vt:lpstr>
      <vt:lpstr>Slide 16</vt:lpstr>
    </vt:vector>
  </TitlesOfParts>
  <Company>International Monetary Fund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Integrated Framework for Financial Positions and Flows on a From-Whom-to-Whom Basis: Concepts, Status, and Prospects</dc:title>
  <dc:creator>kzieschang</dc:creator>
  <cp:lastModifiedBy>talexander</cp:lastModifiedBy>
  <cp:revision>619</cp:revision>
  <dcterms:created xsi:type="dcterms:W3CDTF">2012-07-24T21:16:01Z</dcterms:created>
  <dcterms:modified xsi:type="dcterms:W3CDTF">2016-04-08T13:12:12Z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694027552</vt:i4>
  </property>
  <property fmtid="{D5CDD505-2E9C-101B-9397-08002B2CF9AE}" pid="3" name="_NewReviewCycle">
    <vt:lpwstr/>
  </property>
  <property fmtid="{D5CDD505-2E9C-101B-9397-08002B2CF9AE}" pid="4" name="_EmailSubject">
    <vt:lpwstr>Lectures</vt:lpwstr>
  </property>
  <property fmtid="{D5CDD505-2E9C-101B-9397-08002B2CF9AE}" pid="5" name="_AuthorEmail">
    <vt:lpwstr>VJosyula@imf.org</vt:lpwstr>
  </property>
  <property fmtid="{D5CDD505-2E9C-101B-9397-08002B2CF9AE}" pid="6" name="_AuthorEmailDisplayName">
    <vt:lpwstr>Josyula, Venkateswarlu</vt:lpwstr>
  </property>
  <property fmtid="{D5CDD505-2E9C-101B-9397-08002B2CF9AE}" pid="7" name="_PreviousAdHocReviewCycleID">
    <vt:i4>385740582</vt:i4>
  </property>
</Properties>
</file>