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9"/>
  </p:notesMasterIdLst>
  <p:sldIdLst>
    <p:sldId id="258" r:id="rId2"/>
    <p:sldId id="269" r:id="rId3"/>
    <p:sldId id="268" r:id="rId4"/>
    <p:sldId id="265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86380" autoAdjust="0"/>
  </p:normalViewPr>
  <p:slideViewPr>
    <p:cSldViewPr>
      <p:cViewPr>
        <p:scale>
          <a:sx n="60" d="100"/>
          <a:sy n="60" d="100"/>
        </p:scale>
        <p:origin x="-163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CB6D-FD28-4170-BD06-38A05FA3322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3481C-78CA-47F3-A916-219730DE2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541782" indent="-514350">
              <a:buFont typeface="+mj-lt"/>
              <a:buAutoNum type="arabicPeriod"/>
            </a:pPr>
            <a:r>
              <a:rPr lang="en-US" sz="3200" dirty="0" smtClean="0"/>
              <a:t>Location (map);</a:t>
            </a:r>
            <a:r>
              <a:rPr lang="en-US" sz="3200" baseline="0" dirty="0" smtClean="0"/>
              <a:t> 4 states; 5 governments; varied cultural practices; Different languages, English is official for business conduct; </a:t>
            </a:r>
            <a:endParaRPr lang="en-US" sz="3200" dirty="0" smtClean="0"/>
          </a:p>
          <a:p>
            <a:pPr marL="541782" indent="-514350">
              <a:buFont typeface="+mj-lt"/>
              <a:buAutoNum type="arabicPeriod"/>
            </a:pPr>
            <a:r>
              <a:rPr lang="en-US" sz="3200" dirty="0" smtClean="0"/>
              <a:t>Statistical</a:t>
            </a:r>
            <a:r>
              <a:rPr lang="en-US" sz="3200" baseline="0" dirty="0" smtClean="0"/>
              <a:t> Act</a:t>
            </a:r>
            <a:endParaRPr lang="en-US" sz="34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Office set up (law, </a:t>
            </a:r>
            <a:r>
              <a:rPr lang="en-US" dirty="0" err="1" smtClean="0"/>
              <a:t>nso</a:t>
            </a:r>
            <a:r>
              <a:rPr lang="en-US" dirty="0" smtClean="0"/>
              <a:t> system, “formal” </a:t>
            </a:r>
            <a:r>
              <a:rPr lang="en-US" dirty="0" err="1" smtClean="0"/>
              <a:t>nss</a:t>
            </a:r>
            <a:endParaRPr lang="en-US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Statistics compilation </a:t>
            </a:r>
          </a:p>
          <a:p>
            <a:pPr marL="541782" indent="-514350">
              <a:buFont typeface="+mj-lt"/>
              <a:buAutoNum type="arabicPeriod"/>
            </a:pPr>
            <a:r>
              <a:rPr lang="en-US" sz="3200" dirty="0" smtClean="0"/>
              <a:t>Gender statistics</a:t>
            </a:r>
            <a:endParaRPr lang="en-US" sz="34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(Past) good practices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Present practice </a:t>
            </a:r>
          </a:p>
          <a:p>
            <a:pPr marL="541782" indent="-514350">
              <a:buFont typeface="+mj-lt"/>
              <a:buAutoNum type="arabicPeriod"/>
            </a:pPr>
            <a:r>
              <a:rPr lang="en-US" sz="3200" dirty="0" smtClean="0"/>
              <a:t>What can be improved</a:t>
            </a:r>
            <a:endParaRPr lang="en-US" sz="34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FSM front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Development partners front</a:t>
            </a:r>
          </a:p>
          <a:p>
            <a:pPr marL="541782" indent="-514350">
              <a:buFont typeface="+mj-lt"/>
              <a:buAutoNum type="arabicPeriod"/>
            </a:pPr>
            <a:r>
              <a:rPr lang="en-US" sz="3200" dirty="0" smtClean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481C-78CA-47F3-A916-219730DE22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541782" indent="-514350">
              <a:buFontTx/>
              <a:buChar char="-"/>
            </a:pPr>
            <a:r>
              <a:rPr lang="en-US" baseline="0" dirty="0" smtClean="0"/>
              <a:t>North Pacific</a:t>
            </a:r>
          </a:p>
          <a:p>
            <a:pPr marL="541782" indent="-514350">
              <a:buFontTx/>
              <a:buChar char="-"/>
            </a:pPr>
            <a:r>
              <a:rPr lang="en-US" baseline="0" dirty="0" smtClean="0"/>
              <a:t>South of Guam, West of RMI and Nauru, North of PNG, and East of Palau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481C-78CA-47F3-A916-219730DE22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541782" lvl="0" indent="-514350">
              <a:buFontTx/>
              <a:buChar char="-"/>
            </a:pPr>
            <a:r>
              <a:rPr lang="en-US" baseline="0" dirty="0" smtClean="0"/>
              <a:t>4 states; </a:t>
            </a:r>
            <a:r>
              <a:rPr lang="en-US" sz="1200" baseline="0" dirty="0" smtClean="0"/>
              <a:t>Varied cultural practices; Different languages;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481C-78CA-47F3-A916-219730DE22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541782" indent="-514350">
              <a:buFont typeface="+mj-lt"/>
              <a:buAutoNum type="arabicPeriod"/>
            </a:pPr>
            <a:r>
              <a:rPr lang="en-US" sz="3200" dirty="0" smtClean="0"/>
              <a:t>Location (map);</a:t>
            </a:r>
            <a:r>
              <a:rPr lang="en-US" sz="3200" baseline="0" dirty="0" smtClean="0"/>
              <a:t> 4 states; 5 governments; varied cultural practices; Different languages, English is official for business conduct; 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481C-78CA-47F3-A916-219730DE22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541782" indent="-514350">
              <a:buFont typeface="+mj-lt"/>
              <a:buAutoNum type="arabicPeriod"/>
            </a:pPr>
            <a:r>
              <a:rPr lang="en-US" sz="3200" dirty="0" smtClean="0"/>
              <a:t>Statistical</a:t>
            </a:r>
            <a:r>
              <a:rPr lang="en-US" sz="3200" baseline="0" dirty="0" smtClean="0"/>
              <a:t> Act</a:t>
            </a:r>
            <a:endParaRPr lang="en-US" sz="34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Office set up (law, </a:t>
            </a:r>
            <a:r>
              <a:rPr lang="en-US" dirty="0" err="1" smtClean="0"/>
              <a:t>nso</a:t>
            </a:r>
            <a:r>
              <a:rPr lang="en-US" dirty="0" smtClean="0"/>
              <a:t> system, “formal” </a:t>
            </a:r>
            <a:r>
              <a:rPr lang="en-US" dirty="0" err="1" smtClean="0"/>
              <a:t>nss</a:t>
            </a:r>
            <a:endParaRPr lang="en-US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Statistics compilation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481C-78CA-47F3-A916-219730DE22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541782" indent="-514350">
              <a:buFont typeface="+mj-lt"/>
              <a:buAutoNum type="arabicPeriod"/>
            </a:pPr>
            <a:r>
              <a:rPr lang="en-US" sz="3200" dirty="0" smtClean="0"/>
              <a:t>FSM Gender statistics: compilation practices</a:t>
            </a:r>
            <a:endParaRPr lang="en-US" sz="34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(Past) good practices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Present practice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481C-78CA-47F3-A916-219730DE22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998982" lvl="1" indent="-514350">
              <a:buFont typeface="+mj-lt"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481C-78CA-47F3-A916-219730DE22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7385AD-956E-4771-9B0F-72BC6F4058C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01AB3F-112E-4563-9E02-FA489C0EB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763000" cy="3810000"/>
          </a:xfrm>
        </p:spPr>
        <p:txBody>
          <a:bodyPr>
            <a:normAutofit fontScale="85000" lnSpcReduction="20000"/>
          </a:bodyPr>
          <a:lstStyle/>
          <a:p>
            <a:pPr marL="541782" indent="-514350" algn="l">
              <a:buFont typeface="+mj-lt"/>
              <a:buAutoNum type="arabicPeriod"/>
            </a:pPr>
            <a:r>
              <a:rPr lang="en-US" sz="3200" dirty="0" smtClean="0"/>
              <a:t>FSM Background</a:t>
            </a:r>
          </a:p>
          <a:p>
            <a:pPr marL="541782" indent="-514350" algn="l">
              <a:buFont typeface="+mj-lt"/>
              <a:buAutoNum type="arabicPeriod"/>
            </a:pPr>
            <a:r>
              <a:rPr lang="en-US" sz="3200" dirty="0" smtClean="0"/>
              <a:t>NSO Background</a:t>
            </a:r>
            <a:endParaRPr lang="en-US" sz="34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Office set up (law, </a:t>
            </a:r>
            <a:r>
              <a:rPr lang="en-US" dirty="0" err="1" smtClean="0"/>
              <a:t>nso</a:t>
            </a:r>
            <a:r>
              <a:rPr lang="en-US" dirty="0" smtClean="0"/>
              <a:t> system, “formal” </a:t>
            </a:r>
            <a:r>
              <a:rPr lang="en-US" dirty="0" err="1" smtClean="0"/>
              <a:t>nss</a:t>
            </a:r>
            <a:endParaRPr lang="en-US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Statistics compilation </a:t>
            </a:r>
          </a:p>
          <a:p>
            <a:pPr marL="541782" indent="-514350" algn="l">
              <a:buFont typeface="+mj-lt"/>
              <a:buAutoNum type="arabicPeriod"/>
            </a:pPr>
            <a:r>
              <a:rPr lang="en-US" sz="3200" dirty="0" smtClean="0"/>
              <a:t>Gender statistics</a:t>
            </a:r>
            <a:endParaRPr lang="en-US" sz="34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(Past) good practices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Present practice </a:t>
            </a:r>
          </a:p>
          <a:p>
            <a:pPr marL="541782" indent="-514350" algn="l">
              <a:buFont typeface="+mj-lt"/>
              <a:buAutoNum type="arabicPeriod"/>
            </a:pPr>
            <a:r>
              <a:rPr lang="en-US" sz="3200" dirty="0" smtClean="0"/>
              <a:t>What can be improved</a:t>
            </a:r>
            <a:endParaRPr lang="en-US" sz="34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FSM front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Development partners front</a:t>
            </a:r>
          </a:p>
          <a:p>
            <a:pPr marL="541782" indent="-514350" algn="l">
              <a:buFont typeface="+mj-lt"/>
              <a:buAutoNum type="arabicPeriod"/>
            </a:pPr>
            <a:r>
              <a:rPr lang="en-US" sz="3200" dirty="0" smtClean="0"/>
              <a:t>Q&amp;A</a:t>
            </a:r>
          </a:p>
          <a:p>
            <a:pPr marL="541782" indent="-514350" algn="l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8382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Presentation Outline</a:t>
            </a:r>
            <a:endParaRPr lang="en-US" sz="3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077200" cy="8382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Where is FSM?</a:t>
            </a:r>
            <a:endParaRPr lang="en-US" sz="3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167" t="63204" r="62500" b="7052"/>
          <a:stretch>
            <a:fillRect/>
          </a:stretch>
        </p:blipFill>
        <p:spPr bwMode="auto">
          <a:xfrm>
            <a:off x="152400" y="990600"/>
            <a:ext cx="889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077200" cy="8382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Where is FSM? (p2)</a:t>
            </a:r>
            <a:endParaRPr lang="en-US" sz="3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99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828800" y="3581400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050475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24750" y="4143500"/>
            <a:ext cx="762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24600" y="4294312"/>
            <a:ext cx="990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3864936"/>
          </a:xfrm>
        </p:spPr>
        <p:txBody>
          <a:bodyPr>
            <a:normAutofit/>
          </a:bodyPr>
          <a:lstStyle/>
          <a:p>
            <a:pPr marL="541782" indent="-514350" algn="l"/>
            <a:r>
              <a:rPr lang="en-US" sz="2800" dirty="0" smtClean="0"/>
              <a:t>Governments</a:t>
            </a:r>
          </a:p>
          <a:p>
            <a:pPr marL="998982" lvl="1" indent="-514350" algn="l">
              <a:buFont typeface="Wingdings" pitchFamily="2" charset="2"/>
              <a:buChar char="§"/>
            </a:pPr>
            <a:r>
              <a:rPr lang="en-US" sz="2400" dirty="0" smtClean="0"/>
              <a:t>Compact of free-association w/USA</a:t>
            </a:r>
          </a:p>
          <a:p>
            <a:pPr marL="998982" lvl="1" indent="-514350" algn="l">
              <a:buFont typeface="Wingdings" pitchFamily="2" charset="2"/>
              <a:buChar char="§"/>
            </a:pPr>
            <a:r>
              <a:rPr lang="en-US" sz="2400" dirty="0" smtClean="0"/>
              <a:t>5 governments</a:t>
            </a:r>
          </a:p>
          <a:p>
            <a:pPr marL="1456182" lvl="2" indent="-514350" algn="l">
              <a:buFont typeface="Wingdings" pitchFamily="2" charset="2"/>
              <a:buChar char="§"/>
            </a:pPr>
            <a:r>
              <a:rPr lang="en-US" sz="2400" dirty="0" smtClean="0"/>
              <a:t>4 state </a:t>
            </a:r>
            <a:r>
              <a:rPr lang="en-US" sz="2400" dirty="0" err="1" smtClean="0"/>
              <a:t>gov’ts</a:t>
            </a:r>
            <a:r>
              <a:rPr lang="en-US" sz="2400" dirty="0" smtClean="0"/>
              <a:t> – implements</a:t>
            </a:r>
          </a:p>
          <a:p>
            <a:pPr marL="1456182" lvl="2" indent="-514350" algn="l">
              <a:buFont typeface="Wingdings" pitchFamily="2" charset="2"/>
              <a:buChar char="§"/>
            </a:pPr>
            <a:r>
              <a:rPr lang="en-US" sz="2400" dirty="0" smtClean="0"/>
              <a:t>1 national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– coordinates and facilitates</a:t>
            </a:r>
          </a:p>
          <a:p>
            <a:pPr marL="998982" lvl="1" indent="-514350" algn="l"/>
            <a:endParaRPr lang="en-US" sz="2400" dirty="0" smtClean="0"/>
          </a:p>
          <a:p>
            <a:pPr marL="998982" lvl="1" indent="-514350" algn="l">
              <a:buFont typeface="+mj-lt"/>
              <a:buAutoNum type="arabicPeriod"/>
            </a:pPr>
            <a:endParaRPr lang="en-US" sz="3800" dirty="0" smtClean="0"/>
          </a:p>
          <a:p>
            <a:pPr marL="541782" indent="-514350" algn="l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Governments: </a:t>
            </a:r>
            <a:br>
              <a:rPr lang="en-US" sz="3800" b="1" dirty="0" smtClean="0"/>
            </a:br>
            <a:r>
              <a:rPr lang="en-US" sz="3800" b="1" dirty="0" smtClean="0"/>
              <a:t>general background</a:t>
            </a:r>
            <a:endParaRPr lang="en-US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686800" cy="401733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Statistics OPERATIONS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Statistics Act authorizes NSO - collect stats from sources, protects confidentiality of data, penalty for data falsification, etc.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 Did not assure sources to comply (MOU; good relationship w/source person)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 Centralized (state stats offices are field offices of NSO)</a:t>
            </a:r>
          </a:p>
          <a:p>
            <a:pPr algn="l"/>
            <a:r>
              <a:rPr lang="en-US" sz="2400" dirty="0" smtClean="0"/>
              <a:t>NSO &amp; NSS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 NSO system in place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 NSS – no “formal” set up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8382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NSO: background</a:t>
            </a:r>
            <a:endParaRPr lang="en-US" sz="3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90800"/>
            <a:ext cx="8763000" cy="3941136"/>
          </a:xfrm>
        </p:spPr>
        <p:txBody>
          <a:bodyPr>
            <a:normAutofit/>
          </a:bodyPr>
          <a:lstStyle/>
          <a:p>
            <a:pPr marL="541782" indent="-514350" algn="l">
              <a:buFont typeface="+mj-lt"/>
              <a:buAutoNum type="arabicPeriod"/>
            </a:pPr>
            <a:r>
              <a:rPr lang="en-US" sz="2400" dirty="0" smtClean="0"/>
              <a:t>Gender statistics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/>
              <a:t> (Past) good practices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/>
              <a:t> Present practice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FSM Gender Statistics:  Compilation Practices</a:t>
            </a:r>
            <a:endParaRPr lang="en-US" sz="3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3712536"/>
          </a:xfrm>
        </p:spPr>
        <p:txBody>
          <a:bodyPr>
            <a:normAutofit/>
          </a:bodyPr>
          <a:lstStyle/>
          <a:p>
            <a:pPr marL="541782" indent="-514350" algn="l">
              <a:buFont typeface="Wingdings" pitchFamily="2" charset="2"/>
              <a:buChar char="§"/>
            </a:pPr>
            <a:r>
              <a:rPr lang="en-US" sz="2400" dirty="0" smtClean="0"/>
              <a:t>Capacity building</a:t>
            </a:r>
          </a:p>
          <a:p>
            <a:pPr marL="541782" indent="-514350" algn="l">
              <a:buFont typeface="Wingdings" pitchFamily="2" charset="2"/>
              <a:buChar char="§"/>
            </a:pPr>
            <a:r>
              <a:rPr lang="en-US" sz="2400" smtClean="0"/>
              <a:t>etc</a:t>
            </a:r>
            <a:endParaRPr lang="en-US" sz="2400" dirty="0" smtClean="0"/>
          </a:p>
          <a:p>
            <a:pPr marL="541782" indent="-514350" algn="l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86800" cy="12954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Gender stats. compilation/ production: </a:t>
            </a:r>
            <a:br>
              <a:rPr lang="en-US" sz="3800" b="1" dirty="0" smtClean="0"/>
            </a:br>
            <a:r>
              <a:rPr lang="en-US" sz="3800" b="1" dirty="0" smtClean="0"/>
              <a:t>What can be improved</a:t>
            </a:r>
            <a:endParaRPr lang="en-US" sz="3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1101</TotalTime>
  <Words>338</Words>
  <Application>Microsoft Office PowerPoint</Application>
  <PresentationFormat>On-screen Show (4:3)</PresentationFormat>
  <Paragraphs>64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Presentation Outline</vt:lpstr>
      <vt:lpstr>Where is FSM?</vt:lpstr>
      <vt:lpstr>Where is FSM? (p2)</vt:lpstr>
      <vt:lpstr>Governments:  general background</vt:lpstr>
      <vt:lpstr>NSO: background</vt:lpstr>
      <vt:lpstr>FSM Gender Statistics:  Compilation Practices</vt:lpstr>
      <vt:lpstr>Gender stats. compilation/ production:  What can be improved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Brihmer Johnson</dc:creator>
  <cp:lastModifiedBy>Brihmer Johnson</cp:lastModifiedBy>
  <cp:revision>31</cp:revision>
  <dcterms:created xsi:type="dcterms:W3CDTF">2014-07-30T11:15:45Z</dcterms:created>
  <dcterms:modified xsi:type="dcterms:W3CDTF">2014-08-03T22:44:39Z</dcterms:modified>
</cp:coreProperties>
</file>