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9" r:id="rId4"/>
    <p:sldId id="258" r:id="rId5"/>
    <p:sldId id="260" r:id="rId6"/>
    <p:sldId id="261" r:id="rId7"/>
    <p:sldId id="257"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43804D-15C1-4111-ADC6-B87A96003D47}"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19630A80-CD6E-4692-9D6F-F835EC69144C}">
      <dgm:prSet phldrT="[Text]" custT="1"/>
      <dgm:spPr/>
      <dgm:t>
        <a:bodyPr/>
        <a:lstStyle/>
        <a:p>
          <a:r>
            <a:rPr lang="en-US" sz="1200" dirty="0">
              <a:solidFill>
                <a:sysClr val="windowText" lastClr="000000"/>
              </a:solidFill>
            </a:rPr>
            <a:t>Any given household except expatriates and military barrack</a:t>
          </a:r>
        </a:p>
      </dgm:t>
    </dgm:pt>
    <dgm:pt modelId="{9F1F6B77-B59D-4DC3-B448-712F8AF6B40D}" type="parTrans" cxnId="{BEE087E9-33D6-4A13-B8E9-15BA64F1079D}">
      <dgm:prSet/>
      <dgm:spPr/>
      <dgm:t>
        <a:bodyPr/>
        <a:lstStyle/>
        <a:p>
          <a:endParaRPr lang="en-US"/>
        </a:p>
      </dgm:t>
    </dgm:pt>
    <dgm:pt modelId="{8F63E1B2-7901-491B-BC45-188F6ED36814}" type="sibTrans" cxnId="{BEE087E9-33D6-4A13-B8E9-15BA64F1079D}">
      <dgm:prSet/>
      <dgm:spPr/>
      <dgm:t>
        <a:bodyPr/>
        <a:lstStyle/>
        <a:p>
          <a:endParaRPr lang="en-US"/>
        </a:p>
      </dgm:t>
    </dgm:pt>
    <dgm:pt modelId="{BC1617E3-8114-4347-9605-633C95A194B3}">
      <dgm:prSet phldrT="[Text]" custT="1"/>
      <dgm:spPr/>
      <dgm:t>
        <a:bodyPr/>
        <a:lstStyle/>
        <a:p>
          <a:r>
            <a:rPr lang="en-US" sz="1200" dirty="0"/>
            <a:t>Questionnaires to get following information for the year</a:t>
          </a:r>
        </a:p>
      </dgm:t>
    </dgm:pt>
    <dgm:pt modelId="{D9019474-6E71-4816-AD0E-4FC423DE689F}" type="parTrans" cxnId="{71CA0E51-2591-4311-B8AD-CC75E061162E}">
      <dgm:prSet/>
      <dgm:spPr/>
      <dgm:t>
        <a:bodyPr/>
        <a:lstStyle/>
        <a:p>
          <a:endParaRPr lang="en-US"/>
        </a:p>
      </dgm:t>
    </dgm:pt>
    <dgm:pt modelId="{CF45ADAA-7B24-403B-958F-53C2D792E367}" type="sibTrans" cxnId="{71CA0E51-2591-4311-B8AD-CC75E061162E}">
      <dgm:prSet/>
      <dgm:spPr/>
      <dgm:t>
        <a:bodyPr/>
        <a:lstStyle/>
        <a:p>
          <a:endParaRPr lang="en-US"/>
        </a:p>
      </dgm:t>
    </dgm:pt>
    <dgm:pt modelId="{268618A2-AD0B-4046-BB1A-646F1DA12F51}">
      <dgm:prSet phldrT="[Text]" custT="1"/>
      <dgm:spPr/>
      <dgm:t>
        <a:bodyPr/>
        <a:lstStyle/>
        <a:p>
          <a:r>
            <a:rPr lang="en-US" sz="1200" dirty="0"/>
            <a:t>Farm activity: quantity, values by types of  agricultural output: crop, livestock, </a:t>
          </a:r>
          <a:r>
            <a:rPr lang="en-US" sz="1200" dirty="0" smtClean="0"/>
            <a:t>poultry</a:t>
          </a:r>
          <a:endParaRPr lang="en-US" sz="1200" dirty="0"/>
        </a:p>
        <a:p>
          <a:endParaRPr lang="en-US" sz="800" dirty="0"/>
        </a:p>
      </dgm:t>
    </dgm:pt>
    <dgm:pt modelId="{45850FC6-B6F5-4283-9E9A-3F5CC886D5D8}" type="parTrans" cxnId="{170EBF30-E82D-452C-9273-9A3B96E31BFA}">
      <dgm:prSet/>
      <dgm:spPr/>
      <dgm:t>
        <a:bodyPr/>
        <a:lstStyle/>
        <a:p>
          <a:endParaRPr lang="en-US"/>
        </a:p>
      </dgm:t>
    </dgm:pt>
    <dgm:pt modelId="{D8D4F9EB-6942-485B-BF6B-08554B78675D}" type="sibTrans" cxnId="{170EBF30-E82D-452C-9273-9A3B96E31BFA}">
      <dgm:prSet/>
      <dgm:spPr/>
      <dgm:t>
        <a:bodyPr/>
        <a:lstStyle/>
        <a:p>
          <a:endParaRPr lang="en-US"/>
        </a:p>
      </dgm:t>
    </dgm:pt>
    <dgm:pt modelId="{E86BD1FC-7B9F-4A09-8C82-314EB909AD89}">
      <dgm:prSet phldrT="[Text]" custT="1"/>
      <dgm:spPr/>
      <dgm:t>
        <a:bodyPr/>
        <a:lstStyle/>
        <a:p>
          <a:r>
            <a:rPr lang="en-US" sz="1200" dirty="0"/>
            <a:t>Nonfarm  </a:t>
          </a:r>
          <a:r>
            <a:rPr lang="en-US" sz="1200" dirty="0" smtClean="0"/>
            <a:t>activity:  </a:t>
          </a:r>
          <a:r>
            <a:rPr lang="en-US" sz="1200" dirty="0"/>
            <a:t>sales, number of employees</a:t>
          </a:r>
        </a:p>
      </dgm:t>
    </dgm:pt>
    <dgm:pt modelId="{3A97DA4D-5BE9-476C-B9E5-3E8F16AEBC12}" type="parTrans" cxnId="{821BC53C-6B23-4161-824A-1769B654EEB4}">
      <dgm:prSet/>
      <dgm:spPr/>
      <dgm:t>
        <a:bodyPr/>
        <a:lstStyle/>
        <a:p>
          <a:endParaRPr lang="en-US"/>
        </a:p>
      </dgm:t>
    </dgm:pt>
    <dgm:pt modelId="{356875A0-CA2A-4C75-90D9-68E07BA3128F}" type="sibTrans" cxnId="{821BC53C-6B23-4161-824A-1769B654EEB4}">
      <dgm:prSet/>
      <dgm:spPr/>
      <dgm:t>
        <a:bodyPr/>
        <a:lstStyle/>
        <a:p>
          <a:endParaRPr lang="en-US"/>
        </a:p>
      </dgm:t>
    </dgm:pt>
    <dgm:pt modelId="{7EA0E609-C768-43F9-A490-37A95692CC71}">
      <dgm:prSet phldrT="[Text]" custT="1"/>
      <dgm:spPr/>
      <dgm:t>
        <a:bodyPr/>
        <a:lstStyle/>
        <a:p>
          <a:r>
            <a:rPr lang="en-US" sz="1200" dirty="0"/>
            <a:t>Diary of </a:t>
          </a:r>
          <a:r>
            <a:rPr lang="en-US" sz="1200" dirty="0" smtClean="0"/>
            <a:t>transactions </a:t>
          </a:r>
          <a:r>
            <a:rPr lang="en-US" sz="1200" dirty="0"/>
            <a:t>in one month of the year </a:t>
          </a:r>
        </a:p>
      </dgm:t>
    </dgm:pt>
    <dgm:pt modelId="{8144666B-2298-4109-B2E2-674F46DC9586}" type="parTrans" cxnId="{3368392E-2C65-45A0-B7A5-DC38E0F6932D}">
      <dgm:prSet/>
      <dgm:spPr/>
      <dgm:t>
        <a:bodyPr/>
        <a:lstStyle/>
        <a:p>
          <a:endParaRPr lang="en-US"/>
        </a:p>
      </dgm:t>
    </dgm:pt>
    <dgm:pt modelId="{42C574A2-9DC0-416C-BEE0-9C4AC8BB8035}" type="sibTrans" cxnId="{3368392E-2C65-45A0-B7A5-DC38E0F6932D}">
      <dgm:prSet/>
      <dgm:spPr/>
      <dgm:t>
        <a:bodyPr/>
        <a:lstStyle/>
        <a:p>
          <a:endParaRPr lang="en-US"/>
        </a:p>
      </dgm:t>
    </dgm:pt>
    <dgm:pt modelId="{32213072-E185-4CF2-94AD-39B0431DB57E}">
      <dgm:prSet custT="1"/>
      <dgm:spPr/>
      <dgm:t>
        <a:bodyPr/>
        <a:lstStyle/>
        <a:p>
          <a:r>
            <a:rPr lang="en-US" sz="1200" dirty="0"/>
            <a:t>Household purchases and sales of household durables and </a:t>
          </a:r>
          <a:r>
            <a:rPr lang="en-US" sz="1200" dirty="0" err="1" smtClean="0"/>
            <a:t>semidurables</a:t>
          </a:r>
          <a:endParaRPr lang="en-US" sz="1200" dirty="0"/>
        </a:p>
      </dgm:t>
    </dgm:pt>
    <dgm:pt modelId="{5D1AB748-9872-4898-8E6B-AA2D5FBBB1A6}" type="parTrans" cxnId="{0BBB7D88-6737-4235-93B5-874BF4DAEA61}">
      <dgm:prSet/>
      <dgm:spPr/>
      <dgm:t>
        <a:bodyPr/>
        <a:lstStyle/>
        <a:p>
          <a:endParaRPr lang="en-US"/>
        </a:p>
      </dgm:t>
    </dgm:pt>
    <dgm:pt modelId="{49D61CF1-8EB7-4CE4-96F3-EF4854C73013}" type="sibTrans" cxnId="{0BBB7D88-6737-4235-93B5-874BF4DAEA61}">
      <dgm:prSet/>
      <dgm:spPr/>
      <dgm:t>
        <a:bodyPr/>
        <a:lstStyle/>
        <a:p>
          <a:endParaRPr lang="en-US"/>
        </a:p>
      </dgm:t>
    </dgm:pt>
    <dgm:pt modelId="{8DC021E0-BA7F-4822-BE58-3ABBB9FCFA47}">
      <dgm:prSet custT="1"/>
      <dgm:spPr/>
      <dgm:t>
        <a:bodyPr/>
        <a:lstStyle/>
        <a:p>
          <a:r>
            <a:rPr lang="en-US" sz="1200" dirty="0"/>
            <a:t>Material and labor cost of household own construction of new buildings and extension</a:t>
          </a:r>
        </a:p>
      </dgm:t>
    </dgm:pt>
    <dgm:pt modelId="{DE92F838-F8FF-4F5F-BEAB-EFBF2FD654C4}" type="parTrans" cxnId="{F356EC48-CEE8-4026-85E1-776BC1B94ABA}">
      <dgm:prSet/>
      <dgm:spPr/>
      <dgm:t>
        <a:bodyPr/>
        <a:lstStyle/>
        <a:p>
          <a:endParaRPr lang="en-US"/>
        </a:p>
      </dgm:t>
    </dgm:pt>
    <dgm:pt modelId="{CC6C755A-5656-44AF-B8C9-C84999225802}" type="sibTrans" cxnId="{F356EC48-CEE8-4026-85E1-776BC1B94ABA}">
      <dgm:prSet/>
      <dgm:spPr/>
      <dgm:t>
        <a:bodyPr/>
        <a:lstStyle/>
        <a:p>
          <a:endParaRPr lang="en-US"/>
        </a:p>
      </dgm:t>
    </dgm:pt>
    <dgm:pt modelId="{52DBE1A9-026E-4968-8F72-D44E3757AF1A}">
      <dgm:prSet custT="1"/>
      <dgm:spPr/>
      <dgm:t>
        <a:bodyPr/>
        <a:lstStyle/>
        <a:p>
          <a:r>
            <a:rPr lang="en-US" sz="1200" dirty="0"/>
            <a:t>Household income and transfers, borrowing and lending, with interest rate (for last week)</a:t>
          </a:r>
        </a:p>
        <a:p>
          <a:r>
            <a:rPr lang="en-US" sz="1200" dirty="0"/>
            <a:t>  </a:t>
          </a:r>
        </a:p>
      </dgm:t>
    </dgm:pt>
    <dgm:pt modelId="{5F536A7F-258D-4050-A72A-8DF07B37006F}" type="parTrans" cxnId="{663C7DE5-6953-4B5C-A001-9D4D79B882AF}">
      <dgm:prSet/>
      <dgm:spPr/>
      <dgm:t>
        <a:bodyPr/>
        <a:lstStyle/>
        <a:p>
          <a:endParaRPr lang="en-US"/>
        </a:p>
      </dgm:t>
    </dgm:pt>
    <dgm:pt modelId="{8FEADFA9-EDAD-46E0-B4F9-615704B97E86}" type="sibTrans" cxnId="{663C7DE5-6953-4B5C-A001-9D4D79B882AF}">
      <dgm:prSet/>
      <dgm:spPr/>
      <dgm:t>
        <a:bodyPr/>
        <a:lstStyle/>
        <a:p>
          <a:endParaRPr lang="en-US"/>
        </a:p>
      </dgm:t>
    </dgm:pt>
    <dgm:pt modelId="{56C4645F-80D7-4D5A-B3E5-4ECC8684A85C}">
      <dgm:prSet/>
      <dgm:spPr/>
      <dgm:t>
        <a:bodyPr/>
        <a:lstStyle/>
        <a:p>
          <a:r>
            <a:rPr lang="en-US" dirty="0"/>
            <a:t>Nonfarm business production household</a:t>
          </a:r>
        </a:p>
      </dgm:t>
    </dgm:pt>
    <dgm:pt modelId="{190A7A00-4D2C-48A1-B942-E172E4C093B7}" type="parTrans" cxnId="{F0B7CB7F-BCD3-4EAF-B959-6804B0FFD145}">
      <dgm:prSet/>
      <dgm:spPr/>
      <dgm:t>
        <a:bodyPr/>
        <a:lstStyle/>
        <a:p>
          <a:endParaRPr lang="en-US"/>
        </a:p>
      </dgm:t>
    </dgm:pt>
    <dgm:pt modelId="{588358C5-A794-487A-957F-EF526BA448E4}" type="sibTrans" cxnId="{F0B7CB7F-BCD3-4EAF-B959-6804B0FFD145}">
      <dgm:prSet/>
      <dgm:spPr/>
      <dgm:t>
        <a:bodyPr/>
        <a:lstStyle/>
        <a:p>
          <a:endParaRPr lang="en-US"/>
        </a:p>
      </dgm:t>
    </dgm:pt>
    <dgm:pt modelId="{CA28AA53-5F98-4C1B-A7EA-B7E355ABE787}">
      <dgm:prSet custT="1"/>
      <dgm:spPr/>
      <dgm:t>
        <a:bodyPr/>
        <a:lstStyle/>
        <a:p>
          <a:r>
            <a:rPr lang="en-US" sz="1200" dirty="0"/>
            <a:t>Agricultural production household</a:t>
          </a:r>
        </a:p>
      </dgm:t>
    </dgm:pt>
    <dgm:pt modelId="{E7044B18-AEE2-4CB8-87A9-D952AE40007E}" type="parTrans" cxnId="{65F2A1F2-5654-46F6-BBBE-7D283268B3DA}">
      <dgm:prSet/>
      <dgm:spPr/>
      <dgm:t>
        <a:bodyPr/>
        <a:lstStyle/>
        <a:p>
          <a:endParaRPr lang="en-US"/>
        </a:p>
      </dgm:t>
    </dgm:pt>
    <dgm:pt modelId="{72BF3F94-6232-469A-8D4E-BF961DF3455E}" type="sibTrans" cxnId="{65F2A1F2-5654-46F6-BBBE-7D283268B3DA}">
      <dgm:prSet/>
      <dgm:spPr/>
      <dgm:t>
        <a:bodyPr/>
        <a:lstStyle/>
        <a:p>
          <a:endParaRPr lang="en-US"/>
        </a:p>
      </dgm:t>
    </dgm:pt>
    <dgm:pt modelId="{8C151B71-E56B-4292-AAE2-31AC27074B33}">
      <dgm:prSet/>
      <dgm:spPr/>
      <dgm:t>
        <a:bodyPr/>
        <a:lstStyle/>
        <a:p>
          <a:r>
            <a:rPr lang="en-US" dirty="0"/>
            <a:t>Nonproduction household</a:t>
          </a:r>
        </a:p>
      </dgm:t>
    </dgm:pt>
    <dgm:pt modelId="{2CA2D163-6B08-456C-9389-806B5EB20981}" type="parTrans" cxnId="{109278FF-2EE0-4CAD-B184-146AAA891BEF}">
      <dgm:prSet/>
      <dgm:spPr/>
      <dgm:t>
        <a:bodyPr/>
        <a:lstStyle/>
        <a:p>
          <a:endParaRPr lang="en-US"/>
        </a:p>
      </dgm:t>
    </dgm:pt>
    <dgm:pt modelId="{891D2232-E7B7-4355-B8C8-214632DD39BE}" type="sibTrans" cxnId="{109278FF-2EE0-4CAD-B184-146AAA891BEF}">
      <dgm:prSet/>
      <dgm:spPr/>
      <dgm:t>
        <a:bodyPr/>
        <a:lstStyle/>
        <a:p>
          <a:endParaRPr lang="en-US"/>
        </a:p>
      </dgm:t>
    </dgm:pt>
    <dgm:pt modelId="{CD53BF36-9BC0-4C7D-AAC9-5021DF1E29FF}" type="pres">
      <dgm:prSet presAssocID="{7F43804D-15C1-4111-ADC6-B87A96003D47}" presName="hierChild1" presStyleCnt="0">
        <dgm:presLayoutVars>
          <dgm:chPref val="1"/>
          <dgm:dir/>
          <dgm:animOne val="branch"/>
          <dgm:animLvl val="lvl"/>
          <dgm:resizeHandles/>
        </dgm:presLayoutVars>
      </dgm:prSet>
      <dgm:spPr/>
      <dgm:t>
        <a:bodyPr/>
        <a:lstStyle/>
        <a:p>
          <a:endParaRPr lang="en-US"/>
        </a:p>
      </dgm:t>
    </dgm:pt>
    <dgm:pt modelId="{10BE6B3A-A3D8-46F8-9520-C6D7ADBAB54D}" type="pres">
      <dgm:prSet presAssocID="{19630A80-CD6E-4692-9D6F-F835EC69144C}" presName="hierRoot1" presStyleCnt="0"/>
      <dgm:spPr/>
    </dgm:pt>
    <dgm:pt modelId="{259F83F5-704A-4561-BEB0-67A9080C3CB2}" type="pres">
      <dgm:prSet presAssocID="{19630A80-CD6E-4692-9D6F-F835EC69144C}" presName="composite" presStyleCnt="0"/>
      <dgm:spPr/>
    </dgm:pt>
    <dgm:pt modelId="{CCE5A862-7D58-4851-8B73-34B568C2CE89}" type="pres">
      <dgm:prSet presAssocID="{19630A80-CD6E-4692-9D6F-F835EC69144C}" presName="background" presStyleLbl="node0" presStyleIdx="0" presStyleCnt="1"/>
      <dgm:spPr/>
    </dgm:pt>
    <dgm:pt modelId="{1CA138CB-5A17-4FCD-9CF4-EB02F5D76BF2}" type="pres">
      <dgm:prSet presAssocID="{19630A80-CD6E-4692-9D6F-F835EC69144C}" presName="text" presStyleLbl="fgAcc0" presStyleIdx="0" presStyleCnt="1" custLinFactNeighborX="37240" custLinFactNeighborY="3001">
        <dgm:presLayoutVars>
          <dgm:chPref val="3"/>
        </dgm:presLayoutVars>
      </dgm:prSet>
      <dgm:spPr/>
      <dgm:t>
        <a:bodyPr/>
        <a:lstStyle/>
        <a:p>
          <a:endParaRPr lang="en-US"/>
        </a:p>
      </dgm:t>
    </dgm:pt>
    <dgm:pt modelId="{A5D293F7-FB54-4FD0-A980-B5F755116489}" type="pres">
      <dgm:prSet presAssocID="{19630A80-CD6E-4692-9D6F-F835EC69144C}" presName="hierChild2" presStyleCnt="0"/>
      <dgm:spPr/>
    </dgm:pt>
    <dgm:pt modelId="{89A0CE06-0E7E-44F9-92CA-84DE1339205C}" type="pres">
      <dgm:prSet presAssocID="{D9019474-6E71-4816-AD0E-4FC423DE689F}" presName="Name10" presStyleLbl="parChTrans1D2" presStyleIdx="0" presStyleCnt="2"/>
      <dgm:spPr/>
      <dgm:t>
        <a:bodyPr/>
        <a:lstStyle/>
        <a:p>
          <a:endParaRPr lang="en-US"/>
        </a:p>
      </dgm:t>
    </dgm:pt>
    <dgm:pt modelId="{A9D065E5-F1BA-4F2F-8B84-DAF18D148DDC}" type="pres">
      <dgm:prSet presAssocID="{BC1617E3-8114-4347-9605-633C95A194B3}" presName="hierRoot2" presStyleCnt="0"/>
      <dgm:spPr/>
    </dgm:pt>
    <dgm:pt modelId="{CABF338E-FAF3-4186-B98D-D9C1F2CD9FFC}" type="pres">
      <dgm:prSet presAssocID="{BC1617E3-8114-4347-9605-633C95A194B3}" presName="composite2" presStyleCnt="0"/>
      <dgm:spPr/>
    </dgm:pt>
    <dgm:pt modelId="{CF203787-8C3E-4330-9C35-AE6FC8958CC7}" type="pres">
      <dgm:prSet presAssocID="{BC1617E3-8114-4347-9605-633C95A194B3}" presName="background2" presStyleLbl="node2" presStyleIdx="0" presStyleCnt="2"/>
      <dgm:spPr/>
    </dgm:pt>
    <dgm:pt modelId="{1093BA32-5038-4718-AE5E-EAAB1D307507}" type="pres">
      <dgm:prSet presAssocID="{BC1617E3-8114-4347-9605-633C95A194B3}" presName="text2" presStyleLbl="fgAcc2" presStyleIdx="0" presStyleCnt="2">
        <dgm:presLayoutVars>
          <dgm:chPref val="3"/>
        </dgm:presLayoutVars>
      </dgm:prSet>
      <dgm:spPr/>
      <dgm:t>
        <a:bodyPr/>
        <a:lstStyle/>
        <a:p>
          <a:endParaRPr lang="en-US"/>
        </a:p>
      </dgm:t>
    </dgm:pt>
    <dgm:pt modelId="{86E609A6-51F9-4C09-8C34-D019CE06E07B}" type="pres">
      <dgm:prSet presAssocID="{BC1617E3-8114-4347-9605-633C95A194B3}" presName="hierChild3" presStyleCnt="0"/>
      <dgm:spPr/>
    </dgm:pt>
    <dgm:pt modelId="{EDD1DF6E-19A3-4DC8-86C3-15779A71D344}" type="pres">
      <dgm:prSet presAssocID="{45850FC6-B6F5-4283-9E9A-3F5CC886D5D8}" presName="Name17" presStyleLbl="parChTrans1D3" presStyleIdx="0" presStyleCnt="5"/>
      <dgm:spPr/>
      <dgm:t>
        <a:bodyPr/>
        <a:lstStyle/>
        <a:p>
          <a:endParaRPr lang="en-US"/>
        </a:p>
      </dgm:t>
    </dgm:pt>
    <dgm:pt modelId="{3633495C-7612-4EF7-9C91-BE76CF04AD79}" type="pres">
      <dgm:prSet presAssocID="{268618A2-AD0B-4046-BB1A-646F1DA12F51}" presName="hierRoot3" presStyleCnt="0"/>
      <dgm:spPr/>
    </dgm:pt>
    <dgm:pt modelId="{F6DBAE3F-3327-4AEF-B0C7-416E5A990189}" type="pres">
      <dgm:prSet presAssocID="{268618A2-AD0B-4046-BB1A-646F1DA12F51}" presName="composite3" presStyleCnt="0"/>
      <dgm:spPr/>
    </dgm:pt>
    <dgm:pt modelId="{EC6D3056-5104-4247-ADF0-2880477B4CB5}" type="pres">
      <dgm:prSet presAssocID="{268618A2-AD0B-4046-BB1A-646F1DA12F51}" presName="background3" presStyleLbl="node3" presStyleIdx="0" presStyleCnt="5"/>
      <dgm:spPr/>
    </dgm:pt>
    <dgm:pt modelId="{964D9021-D585-46B4-BDC1-7D5283120B21}" type="pres">
      <dgm:prSet presAssocID="{268618A2-AD0B-4046-BB1A-646F1DA12F51}" presName="text3" presStyleLbl="fgAcc3" presStyleIdx="0" presStyleCnt="5" custScaleX="133950" custLinFactNeighborX="-40092" custLinFactNeighborY="2105">
        <dgm:presLayoutVars>
          <dgm:chPref val="3"/>
        </dgm:presLayoutVars>
      </dgm:prSet>
      <dgm:spPr/>
      <dgm:t>
        <a:bodyPr/>
        <a:lstStyle/>
        <a:p>
          <a:endParaRPr lang="en-US"/>
        </a:p>
      </dgm:t>
    </dgm:pt>
    <dgm:pt modelId="{D6A44526-F2CD-4283-9B59-5EA6D30DA8C6}" type="pres">
      <dgm:prSet presAssocID="{268618A2-AD0B-4046-BB1A-646F1DA12F51}" presName="hierChild4" presStyleCnt="0"/>
      <dgm:spPr/>
    </dgm:pt>
    <dgm:pt modelId="{8C4247F2-54DC-4E72-8DEA-42A79D5E2F3F}" type="pres">
      <dgm:prSet presAssocID="{E7044B18-AEE2-4CB8-87A9-D952AE40007E}" presName="Name23" presStyleLbl="parChTrans1D4" presStyleIdx="0" presStyleCnt="3"/>
      <dgm:spPr/>
      <dgm:t>
        <a:bodyPr/>
        <a:lstStyle/>
        <a:p>
          <a:endParaRPr lang="en-US"/>
        </a:p>
      </dgm:t>
    </dgm:pt>
    <dgm:pt modelId="{9385D674-EBEC-460E-B2DE-9AD95586B63F}" type="pres">
      <dgm:prSet presAssocID="{CA28AA53-5F98-4C1B-A7EA-B7E355ABE787}" presName="hierRoot4" presStyleCnt="0"/>
      <dgm:spPr/>
    </dgm:pt>
    <dgm:pt modelId="{2E99F542-B9A8-4989-A4DB-DDDE03F5D897}" type="pres">
      <dgm:prSet presAssocID="{CA28AA53-5F98-4C1B-A7EA-B7E355ABE787}" presName="composite4" presStyleCnt="0"/>
      <dgm:spPr/>
    </dgm:pt>
    <dgm:pt modelId="{89F7DA78-73B7-4777-B368-C98150A0CB59}" type="pres">
      <dgm:prSet presAssocID="{CA28AA53-5F98-4C1B-A7EA-B7E355ABE787}" presName="background4" presStyleLbl="node4" presStyleIdx="0" presStyleCnt="3"/>
      <dgm:spPr/>
    </dgm:pt>
    <dgm:pt modelId="{F8CA5143-3118-4173-A39B-68F89CC2D55E}" type="pres">
      <dgm:prSet presAssocID="{CA28AA53-5F98-4C1B-A7EA-B7E355ABE787}" presName="text4" presStyleLbl="fgAcc4" presStyleIdx="0" presStyleCnt="3">
        <dgm:presLayoutVars>
          <dgm:chPref val="3"/>
        </dgm:presLayoutVars>
      </dgm:prSet>
      <dgm:spPr/>
      <dgm:t>
        <a:bodyPr/>
        <a:lstStyle/>
        <a:p>
          <a:endParaRPr lang="en-US"/>
        </a:p>
      </dgm:t>
    </dgm:pt>
    <dgm:pt modelId="{D99287B1-AFDA-4722-894C-2FAFE536E0A8}" type="pres">
      <dgm:prSet presAssocID="{CA28AA53-5F98-4C1B-A7EA-B7E355ABE787}" presName="hierChild5" presStyleCnt="0"/>
      <dgm:spPr/>
    </dgm:pt>
    <dgm:pt modelId="{687F6AA6-F383-4E98-A1B2-935DE8503661}" type="pres">
      <dgm:prSet presAssocID="{3A97DA4D-5BE9-476C-B9E5-3E8F16AEBC12}" presName="Name17" presStyleLbl="parChTrans1D3" presStyleIdx="1" presStyleCnt="5"/>
      <dgm:spPr/>
      <dgm:t>
        <a:bodyPr/>
        <a:lstStyle/>
        <a:p>
          <a:endParaRPr lang="en-US"/>
        </a:p>
      </dgm:t>
    </dgm:pt>
    <dgm:pt modelId="{B06999DA-D7F9-442D-8921-DE3C3DD24DD2}" type="pres">
      <dgm:prSet presAssocID="{E86BD1FC-7B9F-4A09-8C82-314EB909AD89}" presName="hierRoot3" presStyleCnt="0"/>
      <dgm:spPr/>
    </dgm:pt>
    <dgm:pt modelId="{89FBA037-69FD-45E6-9D77-7BEAF532B106}" type="pres">
      <dgm:prSet presAssocID="{E86BD1FC-7B9F-4A09-8C82-314EB909AD89}" presName="composite3" presStyleCnt="0"/>
      <dgm:spPr/>
    </dgm:pt>
    <dgm:pt modelId="{7DDDAABF-38C8-4036-B650-EA84C1CCB717}" type="pres">
      <dgm:prSet presAssocID="{E86BD1FC-7B9F-4A09-8C82-314EB909AD89}" presName="background3" presStyleLbl="node3" presStyleIdx="1" presStyleCnt="5"/>
      <dgm:spPr/>
    </dgm:pt>
    <dgm:pt modelId="{73BA48CB-ACEF-4363-ACCC-282A5D082AE0}" type="pres">
      <dgm:prSet presAssocID="{E86BD1FC-7B9F-4A09-8C82-314EB909AD89}" presName="text3" presStyleLbl="fgAcc3" presStyleIdx="1" presStyleCnt="5" custLinFactNeighborX="-16705" custLinFactNeighborY="29">
        <dgm:presLayoutVars>
          <dgm:chPref val="3"/>
        </dgm:presLayoutVars>
      </dgm:prSet>
      <dgm:spPr/>
      <dgm:t>
        <a:bodyPr/>
        <a:lstStyle/>
        <a:p>
          <a:endParaRPr lang="en-US"/>
        </a:p>
      </dgm:t>
    </dgm:pt>
    <dgm:pt modelId="{8A2D8895-24E7-4925-A6C4-DE4BD44CB92C}" type="pres">
      <dgm:prSet presAssocID="{E86BD1FC-7B9F-4A09-8C82-314EB909AD89}" presName="hierChild4" presStyleCnt="0"/>
      <dgm:spPr/>
    </dgm:pt>
    <dgm:pt modelId="{544EEB43-F02B-42BE-9FF4-10D7360CBAC9}" type="pres">
      <dgm:prSet presAssocID="{190A7A00-4D2C-48A1-B942-E172E4C093B7}" presName="Name23" presStyleLbl="parChTrans1D4" presStyleIdx="1" presStyleCnt="3"/>
      <dgm:spPr/>
      <dgm:t>
        <a:bodyPr/>
        <a:lstStyle/>
        <a:p>
          <a:endParaRPr lang="en-US"/>
        </a:p>
      </dgm:t>
    </dgm:pt>
    <dgm:pt modelId="{2B786A87-866E-4EBC-9E67-8535292D4834}" type="pres">
      <dgm:prSet presAssocID="{56C4645F-80D7-4D5A-B3E5-4ECC8684A85C}" presName="hierRoot4" presStyleCnt="0"/>
      <dgm:spPr/>
    </dgm:pt>
    <dgm:pt modelId="{F6E3E396-9B16-402A-B9C9-11D1BBEC0906}" type="pres">
      <dgm:prSet presAssocID="{56C4645F-80D7-4D5A-B3E5-4ECC8684A85C}" presName="composite4" presStyleCnt="0"/>
      <dgm:spPr/>
    </dgm:pt>
    <dgm:pt modelId="{19BF5C24-8F0F-47B6-8136-D337404F44B8}" type="pres">
      <dgm:prSet presAssocID="{56C4645F-80D7-4D5A-B3E5-4ECC8684A85C}" presName="background4" presStyleLbl="node4" presStyleIdx="1" presStyleCnt="3"/>
      <dgm:spPr/>
    </dgm:pt>
    <dgm:pt modelId="{318B8A92-EC64-40B8-8BD9-63FA76B8F985}" type="pres">
      <dgm:prSet presAssocID="{56C4645F-80D7-4D5A-B3E5-4ECC8684A85C}" presName="text4" presStyleLbl="fgAcc4" presStyleIdx="1" presStyleCnt="3">
        <dgm:presLayoutVars>
          <dgm:chPref val="3"/>
        </dgm:presLayoutVars>
      </dgm:prSet>
      <dgm:spPr/>
      <dgm:t>
        <a:bodyPr/>
        <a:lstStyle/>
        <a:p>
          <a:endParaRPr lang="en-US"/>
        </a:p>
      </dgm:t>
    </dgm:pt>
    <dgm:pt modelId="{D9AFAF76-D2D5-4714-A063-0F087E083290}" type="pres">
      <dgm:prSet presAssocID="{56C4645F-80D7-4D5A-B3E5-4ECC8684A85C}" presName="hierChild5" presStyleCnt="0"/>
      <dgm:spPr/>
    </dgm:pt>
    <dgm:pt modelId="{31B6C32A-D726-45FF-8D2F-83675994D7D8}" type="pres">
      <dgm:prSet presAssocID="{5D1AB748-9872-4898-8E6B-AA2D5FBBB1A6}" presName="Name17" presStyleLbl="parChTrans1D3" presStyleIdx="2" presStyleCnt="5"/>
      <dgm:spPr/>
      <dgm:t>
        <a:bodyPr/>
        <a:lstStyle/>
        <a:p>
          <a:endParaRPr lang="en-US"/>
        </a:p>
      </dgm:t>
    </dgm:pt>
    <dgm:pt modelId="{3A8F03E9-324E-4FEF-B610-07369401DFBE}" type="pres">
      <dgm:prSet presAssocID="{32213072-E185-4CF2-94AD-39B0431DB57E}" presName="hierRoot3" presStyleCnt="0"/>
      <dgm:spPr/>
    </dgm:pt>
    <dgm:pt modelId="{E145F9D1-F0AD-4B82-A382-49265FC0D866}" type="pres">
      <dgm:prSet presAssocID="{32213072-E185-4CF2-94AD-39B0431DB57E}" presName="composite3" presStyleCnt="0"/>
      <dgm:spPr/>
    </dgm:pt>
    <dgm:pt modelId="{F10CE257-FA84-4AFF-948C-7FAA30BE5D8F}" type="pres">
      <dgm:prSet presAssocID="{32213072-E185-4CF2-94AD-39B0431DB57E}" presName="background3" presStyleLbl="node3" presStyleIdx="2" presStyleCnt="5"/>
      <dgm:spPr/>
    </dgm:pt>
    <dgm:pt modelId="{1E598527-1DA4-4A81-9531-3627DAE016D3}" type="pres">
      <dgm:prSet presAssocID="{32213072-E185-4CF2-94AD-39B0431DB57E}" presName="text3" presStyleLbl="fgAcc3" presStyleIdx="2" presStyleCnt="5" custScaleY="159795">
        <dgm:presLayoutVars>
          <dgm:chPref val="3"/>
        </dgm:presLayoutVars>
      </dgm:prSet>
      <dgm:spPr/>
      <dgm:t>
        <a:bodyPr/>
        <a:lstStyle/>
        <a:p>
          <a:endParaRPr lang="en-US"/>
        </a:p>
      </dgm:t>
    </dgm:pt>
    <dgm:pt modelId="{91783626-CAAB-4F8F-AF56-EFCD813FBE58}" type="pres">
      <dgm:prSet presAssocID="{32213072-E185-4CF2-94AD-39B0431DB57E}" presName="hierChild4" presStyleCnt="0"/>
      <dgm:spPr/>
    </dgm:pt>
    <dgm:pt modelId="{B1DF729D-2CBC-4B43-A2FC-CA0C2E64E145}" type="pres">
      <dgm:prSet presAssocID="{2CA2D163-6B08-456C-9389-806B5EB20981}" presName="Name23" presStyleLbl="parChTrans1D4" presStyleIdx="2" presStyleCnt="3"/>
      <dgm:spPr/>
      <dgm:t>
        <a:bodyPr/>
        <a:lstStyle/>
        <a:p>
          <a:endParaRPr lang="en-US"/>
        </a:p>
      </dgm:t>
    </dgm:pt>
    <dgm:pt modelId="{B3C7D230-70B2-4689-956B-205649704D71}" type="pres">
      <dgm:prSet presAssocID="{8C151B71-E56B-4292-AAE2-31AC27074B33}" presName="hierRoot4" presStyleCnt="0"/>
      <dgm:spPr/>
    </dgm:pt>
    <dgm:pt modelId="{50AF78E2-B651-4DB5-8BDF-72ED84F24F16}" type="pres">
      <dgm:prSet presAssocID="{8C151B71-E56B-4292-AAE2-31AC27074B33}" presName="composite4" presStyleCnt="0"/>
      <dgm:spPr/>
    </dgm:pt>
    <dgm:pt modelId="{33605D7B-A304-4438-87AF-E25687BC3C03}" type="pres">
      <dgm:prSet presAssocID="{8C151B71-E56B-4292-AAE2-31AC27074B33}" presName="background4" presStyleLbl="node4" presStyleIdx="2" presStyleCnt="3"/>
      <dgm:spPr/>
    </dgm:pt>
    <dgm:pt modelId="{E86B7A8C-FFB1-490B-86FE-E54E25711D46}" type="pres">
      <dgm:prSet presAssocID="{8C151B71-E56B-4292-AAE2-31AC27074B33}" presName="text4" presStyleLbl="fgAcc4" presStyleIdx="2" presStyleCnt="3">
        <dgm:presLayoutVars>
          <dgm:chPref val="3"/>
        </dgm:presLayoutVars>
      </dgm:prSet>
      <dgm:spPr/>
      <dgm:t>
        <a:bodyPr/>
        <a:lstStyle/>
        <a:p>
          <a:endParaRPr lang="en-US"/>
        </a:p>
      </dgm:t>
    </dgm:pt>
    <dgm:pt modelId="{A0E9C6B2-E2DD-488B-B756-B677C28F4D19}" type="pres">
      <dgm:prSet presAssocID="{8C151B71-E56B-4292-AAE2-31AC27074B33}" presName="hierChild5" presStyleCnt="0"/>
      <dgm:spPr/>
    </dgm:pt>
    <dgm:pt modelId="{8B581A6A-6962-4889-ACF3-895F1B19EA8A}" type="pres">
      <dgm:prSet presAssocID="{DE92F838-F8FF-4F5F-BEAB-EFBF2FD654C4}" presName="Name17" presStyleLbl="parChTrans1D3" presStyleIdx="3" presStyleCnt="5"/>
      <dgm:spPr/>
      <dgm:t>
        <a:bodyPr/>
        <a:lstStyle/>
        <a:p>
          <a:endParaRPr lang="en-US"/>
        </a:p>
      </dgm:t>
    </dgm:pt>
    <dgm:pt modelId="{858C6D4F-0EB7-4D36-B48F-F64FBAA4B272}" type="pres">
      <dgm:prSet presAssocID="{8DC021E0-BA7F-4822-BE58-3ABBB9FCFA47}" presName="hierRoot3" presStyleCnt="0"/>
      <dgm:spPr/>
    </dgm:pt>
    <dgm:pt modelId="{75A89289-6D06-4164-A2C0-035F59F557C1}" type="pres">
      <dgm:prSet presAssocID="{8DC021E0-BA7F-4822-BE58-3ABBB9FCFA47}" presName="composite3" presStyleCnt="0"/>
      <dgm:spPr/>
    </dgm:pt>
    <dgm:pt modelId="{69D3A3A8-62C3-4654-9611-6B4267E11C45}" type="pres">
      <dgm:prSet presAssocID="{8DC021E0-BA7F-4822-BE58-3ABBB9FCFA47}" presName="background3" presStyleLbl="node3" presStyleIdx="3" presStyleCnt="5"/>
      <dgm:spPr/>
    </dgm:pt>
    <dgm:pt modelId="{2BBFF530-510E-4468-A22C-8DBB665FA58B}" type="pres">
      <dgm:prSet presAssocID="{8DC021E0-BA7F-4822-BE58-3ABBB9FCFA47}" presName="text3" presStyleLbl="fgAcc3" presStyleIdx="3" presStyleCnt="5" custScaleY="132372">
        <dgm:presLayoutVars>
          <dgm:chPref val="3"/>
        </dgm:presLayoutVars>
      </dgm:prSet>
      <dgm:spPr/>
      <dgm:t>
        <a:bodyPr/>
        <a:lstStyle/>
        <a:p>
          <a:endParaRPr lang="en-US"/>
        </a:p>
      </dgm:t>
    </dgm:pt>
    <dgm:pt modelId="{A581D82C-861C-4A3A-A5D4-365166D062A2}" type="pres">
      <dgm:prSet presAssocID="{8DC021E0-BA7F-4822-BE58-3ABBB9FCFA47}" presName="hierChild4" presStyleCnt="0"/>
      <dgm:spPr/>
    </dgm:pt>
    <dgm:pt modelId="{A9CEC44D-8836-4FD1-B6C5-8A314AAEC66B}" type="pres">
      <dgm:prSet presAssocID="{5F536A7F-258D-4050-A72A-8DF07B37006F}" presName="Name17" presStyleLbl="parChTrans1D3" presStyleIdx="4" presStyleCnt="5"/>
      <dgm:spPr/>
      <dgm:t>
        <a:bodyPr/>
        <a:lstStyle/>
        <a:p>
          <a:endParaRPr lang="en-US"/>
        </a:p>
      </dgm:t>
    </dgm:pt>
    <dgm:pt modelId="{78B6D515-D436-4412-AE98-072262E8D901}" type="pres">
      <dgm:prSet presAssocID="{52DBE1A9-026E-4968-8F72-D44E3757AF1A}" presName="hierRoot3" presStyleCnt="0"/>
      <dgm:spPr/>
    </dgm:pt>
    <dgm:pt modelId="{944DED1F-FD5E-4F27-B3BA-BF6818E5C314}" type="pres">
      <dgm:prSet presAssocID="{52DBE1A9-026E-4968-8F72-D44E3757AF1A}" presName="composite3" presStyleCnt="0"/>
      <dgm:spPr/>
    </dgm:pt>
    <dgm:pt modelId="{B4AE218F-4819-4D5E-9D19-E0CB9D917774}" type="pres">
      <dgm:prSet presAssocID="{52DBE1A9-026E-4968-8F72-D44E3757AF1A}" presName="background3" presStyleLbl="node3" presStyleIdx="4" presStyleCnt="5"/>
      <dgm:spPr/>
    </dgm:pt>
    <dgm:pt modelId="{01558108-0F97-41FC-BD96-1C2D4A3D01E4}" type="pres">
      <dgm:prSet presAssocID="{52DBE1A9-026E-4968-8F72-D44E3757AF1A}" presName="text3" presStyleLbl="fgAcc3" presStyleIdx="4" presStyleCnt="5" custScaleY="174463">
        <dgm:presLayoutVars>
          <dgm:chPref val="3"/>
        </dgm:presLayoutVars>
      </dgm:prSet>
      <dgm:spPr/>
      <dgm:t>
        <a:bodyPr/>
        <a:lstStyle/>
        <a:p>
          <a:endParaRPr lang="en-US"/>
        </a:p>
      </dgm:t>
    </dgm:pt>
    <dgm:pt modelId="{3B46A526-4335-4849-AB2A-CCF39C79DF26}" type="pres">
      <dgm:prSet presAssocID="{52DBE1A9-026E-4968-8F72-D44E3757AF1A}" presName="hierChild4" presStyleCnt="0"/>
      <dgm:spPr/>
    </dgm:pt>
    <dgm:pt modelId="{5469B97A-FBF8-4C43-B149-74DB6DC9BA97}" type="pres">
      <dgm:prSet presAssocID="{8144666B-2298-4109-B2E2-674F46DC9586}" presName="Name10" presStyleLbl="parChTrans1D2" presStyleIdx="1" presStyleCnt="2"/>
      <dgm:spPr/>
      <dgm:t>
        <a:bodyPr/>
        <a:lstStyle/>
        <a:p>
          <a:endParaRPr lang="en-US"/>
        </a:p>
      </dgm:t>
    </dgm:pt>
    <dgm:pt modelId="{B2EDDAB5-E9BE-4F14-A68E-79092BDAEEB6}" type="pres">
      <dgm:prSet presAssocID="{7EA0E609-C768-43F9-A490-37A95692CC71}" presName="hierRoot2" presStyleCnt="0"/>
      <dgm:spPr/>
    </dgm:pt>
    <dgm:pt modelId="{E05BF699-A05B-43D0-B40F-CF0573203502}" type="pres">
      <dgm:prSet presAssocID="{7EA0E609-C768-43F9-A490-37A95692CC71}" presName="composite2" presStyleCnt="0"/>
      <dgm:spPr/>
    </dgm:pt>
    <dgm:pt modelId="{79C54D59-3F41-488E-B16B-C282A842BD84}" type="pres">
      <dgm:prSet presAssocID="{7EA0E609-C768-43F9-A490-37A95692CC71}" presName="background2" presStyleLbl="node2" presStyleIdx="1" presStyleCnt="2"/>
      <dgm:spPr/>
    </dgm:pt>
    <dgm:pt modelId="{95C1B5D8-B097-457D-97EA-1F1644039FA9}" type="pres">
      <dgm:prSet presAssocID="{7EA0E609-C768-43F9-A490-37A95692CC71}" presName="text2" presStyleLbl="fgAcc2" presStyleIdx="1" presStyleCnt="2" custLinFactNeighborX="76842">
        <dgm:presLayoutVars>
          <dgm:chPref val="3"/>
        </dgm:presLayoutVars>
      </dgm:prSet>
      <dgm:spPr/>
      <dgm:t>
        <a:bodyPr/>
        <a:lstStyle/>
        <a:p>
          <a:endParaRPr lang="en-US"/>
        </a:p>
      </dgm:t>
    </dgm:pt>
    <dgm:pt modelId="{4364E7CF-3008-4839-96F3-90E5A99745E1}" type="pres">
      <dgm:prSet presAssocID="{7EA0E609-C768-43F9-A490-37A95692CC71}" presName="hierChild3" presStyleCnt="0"/>
      <dgm:spPr/>
    </dgm:pt>
  </dgm:ptLst>
  <dgm:cxnLst>
    <dgm:cxn modelId="{355AEC18-EA26-4A47-AB74-936E505E742C}" type="presOf" srcId="{45850FC6-B6F5-4283-9E9A-3F5CC886D5D8}" destId="{EDD1DF6E-19A3-4DC8-86C3-15779A71D344}" srcOrd="0" destOrd="0" presId="urn:microsoft.com/office/officeart/2005/8/layout/hierarchy1"/>
    <dgm:cxn modelId="{F0B7CB7F-BCD3-4EAF-B959-6804B0FFD145}" srcId="{E86BD1FC-7B9F-4A09-8C82-314EB909AD89}" destId="{56C4645F-80D7-4D5A-B3E5-4ECC8684A85C}" srcOrd="0" destOrd="0" parTransId="{190A7A00-4D2C-48A1-B942-E172E4C093B7}" sibTransId="{588358C5-A794-487A-957F-EF526BA448E4}"/>
    <dgm:cxn modelId="{663C7DE5-6953-4B5C-A001-9D4D79B882AF}" srcId="{BC1617E3-8114-4347-9605-633C95A194B3}" destId="{52DBE1A9-026E-4968-8F72-D44E3757AF1A}" srcOrd="4" destOrd="0" parTransId="{5F536A7F-258D-4050-A72A-8DF07B37006F}" sibTransId="{8FEADFA9-EDAD-46E0-B4F9-615704B97E86}"/>
    <dgm:cxn modelId="{02E1CED0-858F-4547-9DD3-CCB5C263CA81}" type="presOf" srcId="{2CA2D163-6B08-456C-9389-806B5EB20981}" destId="{B1DF729D-2CBC-4B43-A2FC-CA0C2E64E145}" srcOrd="0" destOrd="0" presId="urn:microsoft.com/office/officeart/2005/8/layout/hierarchy1"/>
    <dgm:cxn modelId="{FEE13C8A-1F12-4173-B76A-C154CC13CCE5}" type="presOf" srcId="{CA28AA53-5F98-4C1B-A7EA-B7E355ABE787}" destId="{F8CA5143-3118-4173-A39B-68F89CC2D55E}" srcOrd="0" destOrd="0" presId="urn:microsoft.com/office/officeart/2005/8/layout/hierarchy1"/>
    <dgm:cxn modelId="{7D881657-47F5-4298-B19A-346D938D9CCD}" type="presOf" srcId="{D9019474-6E71-4816-AD0E-4FC423DE689F}" destId="{89A0CE06-0E7E-44F9-92CA-84DE1339205C}" srcOrd="0" destOrd="0" presId="urn:microsoft.com/office/officeart/2005/8/layout/hierarchy1"/>
    <dgm:cxn modelId="{E4858BC0-E7F7-4E32-A801-2B7E033FBD2F}" type="presOf" srcId="{3A97DA4D-5BE9-476C-B9E5-3E8F16AEBC12}" destId="{687F6AA6-F383-4E98-A1B2-935DE8503661}" srcOrd="0" destOrd="0" presId="urn:microsoft.com/office/officeart/2005/8/layout/hierarchy1"/>
    <dgm:cxn modelId="{94CF4C9C-B58D-46F8-87AA-D8C37926876F}" type="presOf" srcId="{E7044B18-AEE2-4CB8-87A9-D952AE40007E}" destId="{8C4247F2-54DC-4E72-8DEA-42A79D5E2F3F}" srcOrd="0" destOrd="0" presId="urn:microsoft.com/office/officeart/2005/8/layout/hierarchy1"/>
    <dgm:cxn modelId="{170EBF30-E82D-452C-9273-9A3B96E31BFA}" srcId="{BC1617E3-8114-4347-9605-633C95A194B3}" destId="{268618A2-AD0B-4046-BB1A-646F1DA12F51}" srcOrd="0" destOrd="0" parTransId="{45850FC6-B6F5-4283-9E9A-3F5CC886D5D8}" sibTransId="{D8D4F9EB-6942-485B-BF6B-08554B78675D}"/>
    <dgm:cxn modelId="{F356EC48-CEE8-4026-85E1-776BC1B94ABA}" srcId="{BC1617E3-8114-4347-9605-633C95A194B3}" destId="{8DC021E0-BA7F-4822-BE58-3ABBB9FCFA47}" srcOrd="3" destOrd="0" parTransId="{DE92F838-F8FF-4F5F-BEAB-EFBF2FD654C4}" sibTransId="{CC6C755A-5656-44AF-B8C9-C84999225802}"/>
    <dgm:cxn modelId="{71CA0E51-2591-4311-B8AD-CC75E061162E}" srcId="{19630A80-CD6E-4692-9D6F-F835EC69144C}" destId="{BC1617E3-8114-4347-9605-633C95A194B3}" srcOrd="0" destOrd="0" parTransId="{D9019474-6E71-4816-AD0E-4FC423DE689F}" sibTransId="{CF45ADAA-7B24-403B-958F-53C2D792E367}"/>
    <dgm:cxn modelId="{66DD65B6-56CE-41FF-97DA-06D9DA0F5502}" type="presOf" srcId="{8DC021E0-BA7F-4822-BE58-3ABBB9FCFA47}" destId="{2BBFF530-510E-4468-A22C-8DBB665FA58B}" srcOrd="0" destOrd="0" presId="urn:microsoft.com/office/officeart/2005/8/layout/hierarchy1"/>
    <dgm:cxn modelId="{65F2A1F2-5654-46F6-BBBE-7D283268B3DA}" srcId="{268618A2-AD0B-4046-BB1A-646F1DA12F51}" destId="{CA28AA53-5F98-4C1B-A7EA-B7E355ABE787}" srcOrd="0" destOrd="0" parTransId="{E7044B18-AEE2-4CB8-87A9-D952AE40007E}" sibTransId="{72BF3F94-6232-469A-8D4E-BF961DF3455E}"/>
    <dgm:cxn modelId="{E438C1A6-3A5E-46CA-A67E-99092FA596EF}" type="presOf" srcId="{19630A80-CD6E-4692-9D6F-F835EC69144C}" destId="{1CA138CB-5A17-4FCD-9CF4-EB02F5D76BF2}" srcOrd="0" destOrd="0" presId="urn:microsoft.com/office/officeart/2005/8/layout/hierarchy1"/>
    <dgm:cxn modelId="{109278FF-2EE0-4CAD-B184-146AAA891BEF}" srcId="{32213072-E185-4CF2-94AD-39B0431DB57E}" destId="{8C151B71-E56B-4292-AAE2-31AC27074B33}" srcOrd="0" destOrd="0" parTransId="{2CA2D163-6B08-456C-9389-806B5EB20981}" sibTransId="{891D2232-E7B7-4355-B8C8-214632DD39BE}"/>
    <dgm:cxn modelId="{3573C0C4-F35A-4A7E-AB49-70FB8AEFA876}" type="presOf" srcId="{E86BD1FC-7B9F-4A09-8C82-314EB909AD89}" destId="{73BA48CB-ACEF-4363-ACCC-282A5D082AE0}" srcOrd="0" destOrd="0" presId="urn:microsoft.com/office/officeart/2005/8/layout/hierarchy1"/>
    <dgm:cxn modelId="{2D238EAE-3667-4095-AA60-1F8DE2427286}" type="presOf" srcId="{5D1AB748-9872-4898-8E6B-AA2D5FBBB1A6}" destId="{31B6C32A-D726-45FF-8D2F-83675994D7D8}" srcOrd="0" destOrd="0" presId="urn:microsoft.com/office/officeart/2005/8/layout/hierarchy1"/>
    <dgm:cxn modelId="{821BC53C-6B23-4161-824A-1769B654EEB4}" srcId="{BC1617E3-8114-4347-9605-633C95A194B3}" destId="{E86BD1FC-7B9F-4A09-8C82-314EB909AD89}" srcOrd="1" destOrd="0" parTransId="{3A97DA4D-5BE9-476C-B9E5-3E8F16AEBC12}" sibTransId="{356875A0-CA2A-4C75-90D9-68E07BA3128F}"/>
    <dgm:cxn modelId="{BB36CD74-76FC-421C-B689-B3F06AC046AD}" type="presOf" srcId="{8C151B71-E56B-4292-AAE2-31AC27074B33}" destId="{E86B7A8C-FFB1-490B-86FE-E54E25711D46}" srcOrd="0" destOrd="0" presId="urn:microsoft.com/office/officeart/2005/8/layout/hierarchy1"/>
    <dgm:cxn modelId="{0BBB7D88-6737-4235-93B5-874BF4DAEA61}" srcId="{BC1617E3-8114-4347-9605-633C95A194B3}" destId="{32213072-E185-4CF2-94AD-39B0431DB57E}" srcOrd="2" destOrd="0" parTransId="{5D1AB748-9872-4898-8E6B-AA2D5FBBB1A6}" sibTransId="{49D61CF1-8EB7-4CE4-96F3-EF4854C73013}"/>
    <dgm:cxn modelId="{540AE3C6-BF66-4CBF-BE81-E1300FE1AD33}" type="presOf" srcId="{7F43804D-15C1-4111-ADC6-B87A96003D47}" destId="{CD53BF36-9BC0-4C7D-AAC9-5021DF1E29FF}" srcOrd="0" destOrd="0" presId="urn:microsoft.com/office/officeart/2005/8/layout/hierarchy1"/>
    <dgm:cxn modelId="{F0BEE583-DA8C-4DE5-A448-DA7E35B279D4}" type="presOf" srcId="{268618A2-AD0B-4046-BB1A-646F1DA12F51}" destId="{964D9021-D585-46B4-BDC1-7D5283120B21}" srcOrd="0" destOrd="0" presId="urn:microsoft.com/office/officeart/2005/8/layout/hierarchy1"/>
    <dgm:cxn modelId="{9914A4F1-B391-41DE-9EF9-7B10D7DC2050}" type="presOf" srcId="{DE92F838-F8FF-4F5F-BEAB-EFBF2FD654C4}" destId="{8B581A6A-6962-4889-ACF3-895F1B19EA8A}" srcOrd="0" destOrd="0" presId="urn:microsoft.com/office/officeart/2005/8/layout/hierarchy1"/>
    <dgm:cxn modelId="{3368392E-2C65-45A0-B7A5-DC38E0F6932D}" srcId="{19630A80-CD6E-4692-9D6F-F835EC69144C}" destId="{7EA0E609-C768-43F9-A490-37A95692CC71}" srcOrd="1" destOrd="0" parTransId="{8144666B-2298-4109-B2E2-674F46DC9586}" sibTransId="{42C574A2-9DC0-416C-BEE0-9C4AC8BB8035}"/>
    <dgm:cxn modelId="{A3C6D9EE-F248-4705-8D77-8EFC28943DF3}" type="presOf" srcId="{7EA0E609-C768-43F9-A490-37A95692CC71}" destId="{95C1B5D8-B097-457D-97EA-1F1644039FA9}" srcOrd="0" destOrd="0" presId="urn:microsoft.com/office/officeart/2005/8/layout/hierarchy1"/>
    <dgm:cxn modelId="{63903B10-B861-4490-9619-FFDDECC4A998}" type="presOf" srcId="{32213072-E185-4CF2-94AD-39B0431DB57E}" destId="{1E598527-1DA4-4A81-9531-3627DAE016D3}" srcOrd="0" destOrd="0" presId="urn:microsoft.com/office/officeart/2005/8/layout/hierarchy1"/>
    <dgm:cxn modelId="{14727617-9A59-4325-980C-91B55CD389C2}" type="presOf" srcId="{BC1617E3-8114-4347-9605-633C95A194B3}" destId="{1093BA32-5038-4718-AE5E-EAAB1D307507}" srcOrd="0" destOrd="0" presId="urn:microsoft.com/office/officeart/2005/8/layout/hierarchy1"/>
    <dgm:cxn modelId="{94C15C08-4798-4225-846A-85A88B8B7A62}" type="presOf" srcId="{56C4645F-80D7-4D5A-B3E5-4ECC8684A85C}" destId="{318B8A92-EC64-40B8-8BD9-63FA76B8F985}" srcOrd="0" destOrd="0" presId="urn:microsoft.com/office/officeart/2005/8/layout/hierarchy1"/>
    <dgm:cxn modelId="{4ED09A83-71E8-485D-976A-7E125A79B8DA}" type="presOf" srcId="{5F536A7F-258D-4050-A72A-8DF07B37006F}" destId="{A9CEC44D-8836-4FD1-B6C5-8A314AAEC66B}" srcOrd="0" destOrd="0" presId="urn:microsoft.com/office/officeart/2005/8/layout/hierarchy1"/>
    <dgm:cxn modelId="{4B2A5643-DE23-479E-A17C-4AA209EFF5D6}" type="presOf" srcId="{190A7A00-4D2C-48A1-B942-E172E4C093B7}" destId="{544EEB43-F02B-42BE-9FF4-10D7360CBAC9}" srcOrd="0" destOrd="0" presId="urn:microsoft.com/office/officeart/2005/8/layout/hierarchy1"/>
    <dgm:cxn modelId="{BA76F8CB-D467-4B2A-917E-5F8110DA4758}" type="presOf" srcId="{8144666B-2298-4109-B2E2-674F46DC9586}" destId="{5469B97A-FBF8-4C43-B149-74DB6DC9BA97}" srcOrd="0" destOrd="0" presId="urn:microsoft.com/office/officeart/2005/8/layout/hierarchy1"/>
    <dgm:cxn modelId="{BEE087E9-33D6-4A13-B8E9-15BA64F1079D}" srcId="{7F43804D-15C1-4111-ADC6-B87A96003D47}" destId="{19630A80-CD6E-4692-9D6F-F835EC69144C}" srcOrd="0" destOrd="0" parTransId="{9F1F6B77-B59D-4DC3-B448-712F8AF6B40D}" sibTransId="{8F63E1B2-7901-491B-BC45-188F6ED36814}"/>
    <dgm:cxn modelId="{03B5BA16-8357-4266-AFF3-7BC7E0C42FC5}" type="presOf" srcId="{52DBE1A9-026E-4968-8F72-D44E3757AF1A}" destId="{01558108-0F97-41FC-BD96-1C2D4A3D01E4}" srcOrd="0" destOrd="0" presId="urn:microsoft.com/office/officeart/2005/8/layout/hierarchy1"/>
    <dgm:cxn modelId="{F39FEE0E-9901-46AB-ACE2-FB985A58177E}" type="presParOf" srcId="{CD53BF36-9BC0-4C7D-AAC9-5021DF1E29FF}" destId="{10BE6B3A-A3D8-46F8-9520-C6D7ADBAB54D}" srcOrd="0" destOrd="0" presId="urn:microsoft.com/office/officeart/2005/8/layout/hierarchy1"/>
    <dgm:cxn modelId="{F96B353F-A51B-497B-8F39-6F222E4C3F2C}" type="presParOf" srcId="{10BE6B3A-A3D8-46F8-9520-C6D7ADBAB54D}" destId="{259F83F5-704A-4561-BEB0-67A9080C3CB2}" srcOrd="0" destOrd="0" presId="urn:microsoft.com/office/officeart/2005/8/layout/hierarchy1"/>
    <dgm:cxn modelId="{B332B663-6F49-4618-BEBB-A74A2C17DD7D}" type="presParOf" srcId="{259F83F5-704A-4561-BEB0-67A9080C3CB2}" destId="{CCE5A862-7D58-4851-8B73-34B568C2CE89}" srcOrd="0" destOrd="0" presId="urn:microsoft.com/office/officeart/2005/8/layout/hierarchy1"/>
    <dgm:cxn modelId="{05EDDFE0-52E2-4143-994E-4361EEDDC871}" type="presParOf" srcId="{259F83F5-704A-4561-BEB0-67A9080C3CB2}" destId="{1CA138CB-5A17-4FCD-9CF4-EB02F5D76BF2}" srcOrd="1" destOrd="0" presId="urn:microsoft.com/office/officeart/2005/8/layout/hierarchy1"/>
    <dgm:cxn modelId="{A3F3DE5B-ACB3-4ADD-B781-D9CAA0F8CB24}" type="presParOf" srcId="{10BE6B3A-A3D8-46F8-9520-C6D7ADBAB54D}" destId="{A5D293F7-FB54-4FD0-A980-B5F755116489}" srcOrd="1" destOrd="0" presId="urn:microsoft.com/office/officeart/2005/8/layout/hierarchy1"/>
    <dgm:cxn modelId="{C61F7EA2-8DF0-48AF-8A68-992407B318F9}" type="presParOf" srcId="{A5D293F7-FB54-4FD0-A980-B5F755116489}" destId="{89A0CE06-0E7E-44F9-92CA-84DE1339205C}" srcOrd="0" destOrd="0" presId="urn:microsoft.com/office/officeart/2005/8/layout/hierarchy1"/>
    <dgm:cxn modelId="{D89CBFB7-39FD-469E-81E5-54987570F96B}" type="presParOf" srcId="{A5D293F7-FB54-4FD0-A980-B5F755116489}" destId="{A9D065E5-F1BA-4F2F-8B84-DAF18D148DDC}" srcOrd="1" destOrd="0" presId="urn:microsoft.com/office/officeart/2005/8/layout/hierarchy1"/>
    <dgm:cxn modelId="{D01BEE97-9DEE-4232-8B94-F4E32DDCC6A5}" type="presParOf" srcId="{A9D065E5-F1BA-4F2F-8B84-DAF18D148DDC}" destId="{CABF338E-FAF3-4186-B98D-D9C1F2CD9FFC}" srcOrd="0" destOrd="0" presId="urn:microsoft.com/office/officeart/2005/8/layout/hierarchy1"/>
    <dgm:cxn modelId="{873F3061-129F-4F7C-896F-C7E7876DBAE2}" type="presParOf" srcId="{CABF338E-FAF3-4186-B98D-D9C1F2CD9FFC}" destId="{CF203787-8C3E-4330-9C35-AE6FC8958CC7}" srcOrd="0" destOrd="0" presId="urn:microsoft.com/office/officeart/2005/8/layout/hierarchy1"/>
    <dgm:cxn modelId="{EEFDA0C4-0313-4D01-8B55-295964E23710}" type="presParOf" srcId="{CABF338E-FAF3-4186-B98D-D9C1F2CD9FFC}" destId="{1093BA32-5038-4718-AE5E-EAAB1D307507}" srcOrd="1" destOrd="0" presId="urn:microsoft.com/office/officeart/2005/8/layout/hierarchy1"/>
    <dgm:cxn modelId="{78ADD185-B36E-4F55-8799-5681BCCD31BE}" type="presParOf" srcId="{A9D065E5-F1BA-4F2F-8B84-DAF18D148DDC}" destId="{86E609A6-51F9-4C09-8C34-D019CE06E07B}" srcOrd="1" destOrd="0" presId="urn:microsoft.com/office/officeart/2005/8/layout/hierarchy1"/>
    <dgm:cxn modelId="{391ED967-D9DD-43C3-896A-9D1B941B4EC1}" type="presParOf" srcId="{86E609A6-51F9-4C09-8C34-D019CE06E07B}" destId="{EDD1DF6E-19A3-4DC8-86C3-15779A71D344}" srcOrd="0" destOrd="0" presId="urn:microsoft.com/office/officeart/2005/8/layout/hierarchy1"/>
    <dgm:cxn modelId="{C1FC7891-DB5A-449F-90ED-EF9F7E8F349E}" type="presParOf" srcId="{86E609A6-51F9-4C09-8C34-D019CE06E07B}" destId="{3633495C-7612-4EF7-9C91-BE76CF04AD79}" srcOrd="1" destOrd="0" presId="urn:microsoft.com/office/officeart/2005/8/layout/hierarchy1"/>
    <dgm:cxn modelId="{2468BF3E-DF1B-4644-9AFE-B7E074E1D9C1}" type="presParOf" srcId="{3633495C-7612-4EF7-9C91-BE76CF04AD79}" destId="{F6DBAE3F-3327-4AEF-B0C7-416E5A990189}" srcOrd="0" destOrd="0" presId="urn:microsoft.com/office/officeart/2005/8/layout/hierarchy1"/>
    <dgm:cxn modelId="{5E552E30-262E-47D3-95EA-D89EEECB77DF}" type="presParOf" srcId="{F6DBAE3F-3327-4AEF-B0C7-416E5A990189}" destId="{EC6D3056-5104-4247-ADF0-2880477B4CB5}" srcOrd="0" destOrd="0" presId="urn:microsoft.com/office/officeart/2005/8/layout/hierarchy1"/>
    <dgm:cxn modelId="{12E98729-5418-4E35-8A7E-3AD39FD351D0}" type="presParOf" srcId="{F6DBAE3F-3327-4AEF-B0C7-416E5A990189}" destId="{964D9021-D585-46B4-BDC1-7D5283120B21}" srcOrd="1" destOrd="0" presId="urn:microsoft.com/office/officeart/2005/8/layout/hierarchy1"/>
    <dgm:cxn modelId="{6E206CEF-619B-4CBD-B914-BCF2CF96BAC6}" type="presParOf" srcId="{3633495C-7612-4EF7-9C91-BE76CF04AD79}" destId="{D6A44526-F2CD-4283-9B59-5EA6D30DA8C6}" srcOrd="1" destOrd="0" presId="urn:microsoft.com/office/officeart/2005/8/layout/hierarchy1"/>
    <dgm:cxn modelId="{6F524F4D-66B5-42E0-ADF9-C53B5D3BA760}" type="presParOf" srcId="{D6A44526-F2CD-4283-9B59-5EA6D30DA8C6}" destId="{8C4247F2-54DC-4E72-8DEA-42A79D5E2F3F}" srcOrd="0" destOrd="0" presId="urn:microsoft.com/office/officeart/2005/8/layout/hierarchy1"/>
    <dgm:cxn modelId="{BD7C721A-2CAC-4175-BFF5-FDDD0C839DD2}" type="presParOf" srcId="{D6A44526-F2CD-4283-9B59-5EA6D30DA8C6}" destId="{9385D674-EBEC-460E-B2DE-9AD95586B63F}" srcOrd="1" destOrd="0" presId="urn:microsoft.com/office/officeart/2005/8/layout/hierarchy1"/>
    <dgm:cxn modelId="{E99DBA84-2B51-4AA0-9477-56DDAE772DAA}" type="presParOf" srcId="{9385D674-EBEC-460E-B2DE-9AD95586B63F}" destId="{2E99F542-B9A8-4989-A4DB-DDDE03F5D897}" srcOrd="0" destOrd="0" presId="urn:microsoft.com/office/officeart/2005/8/layout/hierarchy1"/>
    <dgm:cxn modelId="{886DD7CF-7B92-4F5C-B726-FD8DFF4C66C0}" type="presParOf" srcId="{2E99F542-B9A8-4989-A4DB-DDDE03F5D897}" destId="{89F7DA78-73B7-4777-B368-C98150A0CB59}" srcOrd="0" destOrd="0" presId="urn:microsoft.com/office/officeart/2005/8/layout/hierarchy1"/>
    <dgm:cxn modelId="{0C4740C9-97D5-46C6-80D6-4ABB0D315439}" type="presParOf" srcId="{2E99F542-B9A8-4989-A4DB-DDDE03F5D897}" destId="{F8CA5143-3118-4173-A39B-68F89CC2D55E}" srcOrd="1" destOrd="0" presId="urn:microsoft.com/office/officeart/2005/8/layout/hierarchy1"/>
    <dgm:cxn modelId="{EC43C861-A6DF-4720-BEE4-0EE110BDAABC}" type="presParOf" srcId="{9385D674-EBEC-460E-B2DE-9AD95586B63F}" destId="{D99287B1-AFDA-4722-894C-2FAFE536E0A8}" srcOrd="1" destOrd="0" presId="urn:microsoft.com/office/officeart/2005/8/layout/hierarchy1"/>
    <dgm:cxn modelId="{7FF9278F-70B9-4F7E-BD0D-5B6235BCF0FC}" type="presParOf" srcId="{86E609A6-51F9-4C09-8C34-D019CE06E07B}" destId="{687F6AA6-F383-4E98-A1B2-935DE8503661}" srcOrd="2" destOrd="0" presId="urn:microsoft.com/office/officeart/2005/8/layout/hierarchy1"/>
    <dgm:cxn modelId="{ADC1CC66-CF96-4F3B-ACB3-C8B01D72FEC4}" type="presParOf" srcId="{86E609A6-51F9-4C09-8C34-D019CE06E07B}" destId="{B06999DA-D7F9-442D-8921-DE3C3DD24DD2}" srcOrd="3" destOrd="0" presId="urn:microsoft.com/office/officeart/2005/8/layout/hierarchy1"/>
    <dgm:cxn modelId="{0228C587-CF33-4D21-8600-9FE304E40EBD}" type="presParOf" srcId="{B06999DA-D7F9-442D-8921-DE3C3DD24DD2}" destId="{89FBA037-69FD-45E6-9D77-7BEAF532B106}" srcOrd="0" destOrd="0" presId="urn:microsoft.com/office/officeart/2005/8/layout/hierarchy1"/>
    <dgm:cxn modelId="{A6240DC3-61CA-4826-8DCC-D6D1CD11114E}" type="presParOf" srcId="{89FBA037-69FD-45E6-9D77-7BEAF532B106}" destId="{7DDDAABF-38C8-4036-B650-EA84C1CCB717}" srcOrd="0" destOrd="0" presId="urn:microsoft.com/office/officeart/2005/8/layout/hierarchy1"/>
    <dgm:cxn modelId="{2D9C3735-A741-48F3-B7BA-2ED55E287733}" type="presParOf" srcId="{89FBA037-69FD-45E6-9D77-7BEAF532B106}" destId="{73BA48CB-ACEF-4363-ACCC-282A5D082AE0}" srcOrd="1" destOrd="0" presId="urn:microsoft.com/office/officeart/2005/8/layout/hierarchy1"/>
    <dgm:cxn modelId="{9096ED36-8E55-4060-9ED3-211CE963AE71}" type="presParOf" srcId="{B06999DA-D7F9-442D-8921-DE3C3DD24DD2}" destId="{8A2D8895-24E7-4925-A6C4-DE4BD44CB92C}" srcOrd="1" destOrd="0" presId="urn:microsoft.com/office/officeart/2005/8/layout/hierarchy1"/>
    <dgm:cxn modelId="{6A79F833-71DC-4905-A68B-F6E8F608D736}" type="presParOf" srcId="{8A2D8895-24E7-4925-A6C4-DE4BD44CB92C}" destId="{544EEB43-F02B-42BE-9FF4-10D7360CBAC9}" srcOrd="0" destOrd="0" presId="urn:microsoft.com/office/officeart/2005/8/layout/hierarchy1"/>
    <dgm:cxn modelId="{94BBD607-1B0D-4319-9050-9FB27CCD6533}" type="presParOf" srcId="{8A2D8895-24E7-4925-A6C4-DE4BD44CB92C}" destId="{2B786A87-866E-4EBC-9E67-8535292D4834}" srcOrd="1" destOrd="0" presId="urn:microsoft.com/office/officeart/2005/8/layout/hierarchy1"/>
    <dgm:cxn modelId="{C3A2FD0E-7AAC-4F9A-8BEE-C7F7536BFC88}" type="presParOf" srcId="{2B786A87-866E-4EBC-9E67-8535292D4834}" destId="{F6E3E396-9B16-402A-B9C9-11D1BBEC0906}" srcOrd="0" destOrd="0" presId="urn:microsoft.com/office/officeart/2005/8/layout/hierarchy1"/>
    <dgm:cxn modelId="{B0FB9C34-B7B7-462D-97CD-999E58348EDC}" type="presParOf" srcId="{F6E3E396-9B16-402A-B9C9-11D1BBEC0906}" destId="{19BF5C24-8F0F-47B6-8136-D337404F44B8}" srcOrd="0" destOrd="0" presId="urn:microsoft.com/office/officeart/2005/8/layout/hierarchy1"/>
    <dgm:cxn modelId="{F05C02A7-6174-4382-8CF2-4A68DC809A33}" type="presParOf" srcId="{F6E3E396-9B16-402A-B9C9-11D1BBEC0906}" destId="{318B8A92-EC64-40B8-8BD9-63FA76B8F985}" srcOrd="1" destOrd="0" presId="urn:microsoft.com/office/officeart/2005/8/layout/hierarchy1"/>
    <dgm:cxn modelId="{0A8A78A1-DB2B-4604-A2BE-B20BBF7E8CE0}" type="presParOf" srcId="{2B786A87-866E-4EBC-9E67-8535292D4834}" destId="{D9AFAF76-D2D5-4714-A063-0F087E083290}" srcOrd="1" destOrd="0" presId="urn:microsoft.com/office/officeart/2005/8/layout/hierarchy1"/>
    <dgm:cxn modelId="{61F5A458-143D-4AE4-9DCE-C11C65A74D9F}" type="presParOf" srcId="{86E609A6-51F9-4C09-8C34-D019CE06E07B}" destId="{31B6C32A-D726-45FF-8D2F-83675994D7D8}" srcOrd="4" destOrd="0" presId="urn:microsoft.com/office/officeart/2005/8/layout/hierarchy1"/>
    <dgm:cxn modelId="{4523AF43-9148-487C-A677-C011FC719074}" type="presParOf" srcId="{86E609A6-51F9-4C09-8C34-D019CE06E07B}" destId="{3A8F03E9-324E-4FEF-B610-07369401DFBE}" srcOrd="5" destOrd="0" presId="urn:microsoft.com/office/officeart/2005/8/layout/hierarchy1"/>
    <dgm:cxn modelId="{4BA2FC41-CB9E-4066-BFA0-6EC7B4CED102}" type="presParOf" srcId="{3A8F03E9-324E-4FEF-B610-07369401DFBE}" destId="{E145F9D1-F0AD-4B82-A382-49265FC0D866}" srcOrd="0" destOrd="0" presId="urn:microsoft.com/office/officeart/2005/8/layout/hierarchy1"/>
    <dgm:cxn modelId="{20E6D56C-DF29-42FC-90BC-D1FD79BC9407}" type="presParOf" srcId="{E145F9D1-F0AD-4B82-A382-49265FC0D866}" destId="{F10CE257-FA84-4AFF-948C-7FAA30BE5D8F}" srcOrd="0" destOrd="0" presId="urn:microsoft.com/office/officeart/2005/8/layout/hierarchy1"/>
    <dgm:cxn modelId="{9AEA4D30-A87A-4665-B08F-35A38C893DA3}" type="presParOf" srcId="{E145F9D1-F0AD-4B82-A382-49265FC0D866}" destId="{1E598527-1DA4-4A81-9531-3627DAE016D3}" srcOrd="1" destOrd="0" presId="urn:microsoft.com/office/officeart/2005/8/layout/hierarchy1"/>
    <dgm:cxn modelId="{F9D9F1D5-FAD8-44BA-BB66-9B9A249C539F}" type="presParOf" srcId="{3A8F03E9-324E-4FEF-B610-07369401DFBE}" destId="{91783626-CAAB-4F8F-AF56-EFCD813FBE58}" srcOrd="1" destOrd="0" presId="urn:microsoft.com/office/officeart/2005/8/layout/hierarchy1"/>
    <dgm:cxn modelId="{1349B8E3-D9DF-4B18-8715-D2A8B326E95E}" type="presParOf" srcId="{91783626-CAAB-4F8F-AF56-EFCD813FBE58}" destId="{B1DF729D-2CBC-4B43-A2FC-CA0C2E64E145}" srcOrd="0" destOrd="0" presId="urn:microsoft.com/office/officeart/2005/8/layout/hierarchy1"/>
    <dgm:cxn modelId="{5330F564-A073-456D-848A-C557DCEBD3F8}" type="presParOf" srcId="{91783626-CAAB-4F8F-AF56-EFCD813FBE58}" destId="{B3C7D230-70B2-4689-956B-205649704D71}" srcOrd="1" destOrd="0" presId="urn:microsoft.com/office/officeart/2005/8/layout/hierarchy1"/>
    <dgm:cxn modelId="{39397B9B-E961-4889-918F-0B7C2A619512}" type="presParOf" srcId="{B3C7D230-70B2-4689-956B-205649704D71}" destId="{50AF78E2-B651-4DB5-8BDF-72ED84F24F16}" srcOrd="0" destOrd="0" presId="urn:microsoft.com/office/officeart/2005/8/layout/hierarchy1"/>
    <dgm:cxn modelId="{09E4ECAD-8EC7-43BF-9600-BD53D1DD91CD}" type="presParOf" srcId="{50AF78E2-B651-4DB5-8BDF-72ED84F24F16}" destId="{33605D7B-A304-4438-87AF-E25687BC3C03}" srcOrd="0" destOrd="0" presId="urn:microsoft.com/office/officeart/2005/8/layout/hierarchy1"/>
    <dgm:cxn modelId="{925F3AD8-282E-4505-838B-95D43DDD39E1}" type="presParOf" srcId="{50AF78E2-B651-4DB5-8BDF-72ED84F24F16}" destId="{E86B7A8C-FFB1-490B-86FE-E54E25711D46}" srcOrd="1" destOrd="0" presId="urn:microsoft.com/office/officeart/2005/8/layout/hierarchy1"/>
    <dgm:cxn modelId="{741FCBE2-BF04-4D7A-9C63-29EA4F3A84EE}" type="presParOf" srcId="{B3C7D230-70B2-4689-956B-205649704D71}" destId="{A0E9C6B2-E2DD-488B-B756-B677C28F4D19}" srcOrd="1" destOrd="0" presId="urn:microsoft.com/office/officeart/2005/8/layout/hierarchy1"/>
    <dgm:cxn modelId="{5F8FC94C-A7AC-426C-B171-738CE8841E58}" type="presParOf" srcId="{86E609A6-51F9-4C09-8C34-D019CE06E07B}" destId="{8B581A6A-6962-4889-ACF3-895F1B19EA8A}" srcOrd="6" destOrd="0" presId="urn:microsoft.com/office/officeart/2005/8/layout/hierarchy1"/>
    <dgm:cxn modelId="{AFE24F9F-A807-4A06-8B4A-5E4936A7A8FA}" type="presParOf" srcId="{86E609A6-51F9-4C09-8C34-D019CE06E07B}" destId="{858C6D4F-0EB7-4D36-B48F-F64FBAA4B272}" srcOrd="7" destOrd="0" presId="urn:microsoft.com/office/officeart/2005/8/layout/hierarchy1"/>
    <dgm:cxn modelId="{B552F4E8-A122-4A1F-B4CA-1F18AA790FDA}" type="presParOf" srcId="{858C6D4F-0EB7-4D36-B48F-F64FBAA4B272}" destId="{75A89289-6D06-4164-A2C0-035F59F557C1}" srcOrd="0" destOrd="0" presId="urn:microsoft.com/office/officeart/2005/8/layout/hierarchy1"/>
    <dgm:cxn modelId="{4CB88A78-4AC6-4236-A870-6AEA7A80F312}" type="presParOf" srcId="{75A89289-6D06-4164-A2C0-035F59F557C1}" destId="{69D3A3A8-62C3-4654-9611-6B4267E11C45}" srcOrd="0" destOrd="0" presId="urn:microsoft.com/office/officeart/2005/8/layout/hierarchy1"/>
    <dgm:cxn modelId="{58B1A62A-95F2-4559-A8CB-6E23ED71C2F6}" type="presParOf" srcId="{75A89289-6D06-4164-A2C0-035F59F557C1}" destId="{2BBFF530-510E-4468-A22C-8DBB665FA58B}" srcOrd="1" destOrd="0" presId="urn:microsoft.com/office/officeart/2005/8/layout/hierarchy1"/>
    <dgm:cxn modelId="{CBE51866-7A46-4C97-8E40-AFBC0C0E3A5E}" type="presParOf" srcId="{858C6D4F-0EB7-4D36-B48F-F64FBAA4B272}" destId="{A581D82C-861C-4A3A-A5D4-365166D062A2}" srcOrd="1" destOrd="0" presId="urn:microsoft.com/office/officeart/2005/8/layout/hierarchy1"/>
    <dgm:cxn modelId="{40423084-01DB-4472-8172-F09382C50802}" type="presParOf" srcId="{86E609A6-51F9-4C09-8C34-D019CE06E07B}" destId="{A9CEC44D-8836-4FD1-B6C5-8A314AAEC66B}" srcOrd="8" destOrd="0" presId="urn:microsoft.com/office/officeart/2005/8/layout/hierarchy1"/>
    <dgm:cxn modelId="{959A54E3-1C17-42D9-9315-FBDD846F1FD7}" type="presParOf" srcId="{86E609A6-51F9-4C09-8C34-D019CE06E07B}" destId="{78B6D515-D436-4412-AE98-072262E8D901}" srcOrd="9" destOrd="0" presId="urn:microsoft.com/office/officeart/2005/8/layout/hierarchy1"/>
    <dgm:cxn modelId="{29CB0639-9731-478A-A270-8278E420FA87}" type="presParOf" srcId="{78B6D515-D436-4412-AE98-072262E8D901}" destId="{944DED1F-FD5E-4F27-B3BA-BF6818E5C314}" srcOrd="0" destOrd="0" presId="urn:microsoft.com/office/officeart/2005/8/layout/hierarchy1"/>
    <dgm:cxn modelId="{91B8369E-7300-4C34-81F0-9EB75649E1F1}" type="presParOf" srcId="{944DED1F-FD5E-4F27-B3BA-BF6818E5C314}" destId="{B4AE218F-4819-4D5E-9D19-E0CB9D917774}" srcOrd="0" destOrd="0" presId="urn:microsoft.com/office/officeart/2005/8/layout/hierarchy1"/>
    <dgm:cxn modelId="{5E2F7DF3-E6AF-4E3B-84D3-5DA13D88053B}" type="presParOf" srcId="{944DED1F-FD5E-4F27-B3BA-BF6818E5C314}" destId="{01558108-0F97-41FC-BD96-1C2D4A3D01E4}" srcOrd="1" destOrd="0" presId="urn:microsoft.com/office/officeart/2005/8/layout/hierarchy1"/>
    <dgm:cxn modelId="{5C0B01E4-B891-460E-A1CA-34DF9B9A4918}" type="presParOf" srcId="{78B6D515-D436-4412-AE98-072262E8D901}" destId="{3B46A526-4335-4849-AB2A-CCF39C79DF26}" srcOrd="1" destOrd="0" presId="urn:microsoft.com/office/officeart/2005/8/layout/hierarchy1"/>
    <dgm:cxn modelId="{C60A877E-6709-4387-9CAE-DC826E25C286}" type="presParOf" srcId="{A5D293F7-FB54-4FD0-A980-B5F755116489}" destId="{5469B97A-FBF8-4C43-B149-74DB6DC9BA97}" srcOrd="2" destOrd="0" presId="urn:microsoft.com/office/officeart/2005/8/layout/hierarchy1"/>
    <dgm:cxn modelId="{9441722A-B18F-4446-8B4F-B8F84016175B}" type="presParOf" srcId="{A5D293F7-FB54-4FD0-A980-B5F755116489}" destId="{B2EDDAB5-E9BE-4F14-A68E-79092BDAEEB6}" srcOrd="3" destOrd="0" presId="urn:microsoft.com/office/officeart/2005/8/layout/hierarchy1"/>
    <dgm:cxn modelId="{40612C44-0306-4A50-A023-9DE55743662D}" type="presParOf" srcId="{B2EDDAB5-E9BE-4F14-A68E-79092BDAEEB6}" destId="{E05BF699-A05B-43D0-B40F-CF0573203502}" srcOrd="0" destOrd="0" presId="urn:microsoft.com/office/officeart/2005/8/layout/hierarchy1"/>
    <dgm:cxn modelId="{746BBA3A-2F7E-46FF-AA28-37005634E642}" type="presParOf" srcId="{E05BF699-A05B-43D0-B40F-CF0573203502}" destId="{79C54D59-3F41-488E-B16B-C282A842BD84}" srcOrd="0" destOrd="0" presId="urn:microsoft.com/office/officeart/2005/8/layout/hierarchy1"/>
    <dgm:cxn modelId="{D9ACF998-F8AF-46D2-83B5-638B7703FE7B}" type="presParOf" srcId="{E05BF699-A05B-43D0-B40F-CF0573203502}" destId="{95C1B5D8-B097-457D-97EA-1F1644039FA9}" srcOrd="1" destOrd="0" presId="urn:microsoft.com/office/officeart/2005/8/layout/hierarchy1"/>
    <dgm:cxn modelId="{C73EAABB-D484-40BD-9DEF-CDA681FBE4EE}" type="presParOf" srcId="{B2EDDAB5-E9BE-4F14-A68E-79092BDAEEB6}" destId="{4364E7CF-3008-4839-96F3-90E5A99745E1}"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A4124B14-B414-4015-9FFE-8BFD90D504B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6A1ABD6-72ED-4FAA-966C-02BB0E179025}">
      <dgm:prSet phldrT="[Text]" custT="1"/>
      <dgm:spPr>
        <a:noFill/>
        <a:ln cmpd="dbl"/>
      </dgm:spPr>
      <dgm:t>
        <a:bodyPr/>
        <a:lstStyle/>
        <a:p>
          <a:r>
            <a:rPr lang="en-US" sz="1400" dirty="0" smtClean="0">
              <a:solidFill>
                <a:sysClr val="windowText" lastClr="000000"/>
              </a:solidFill>
            </a:rPr>
            <a:t>Classify </a:t>
          </a:r>
          <a:r>
            <a:rPr lang="en-US" sz="1400" dirty="0">
              <a:solidFill>
                <a:sysClr val="windowText" lastClr="000000"/>
              </a:solidFill>
            </a:rPr>
            <a:t>a given </a:t>
          </a:r>
          <a:r>
            <a:rPr lang="en-US" sz="1400" dirty="0" smtClean="0">
              <a:solidFill>
                <a:sysClr val="windowText" lastClr="000000"/>
              </a:solidFill>
            </a:rPr>
            <a:t>recorded  </a:t>
          </a:r>
          <a:r>
            <a:rPr lang="en-US" sz="1400" dirty="0">
              <a:solidFill>
                <a:sysClr val="windowText" lastClr="000000"/>
              </a:solidFill>
            </a:rPr>
            <a:t>household transaction</a:t>
          </a:r>
        </a:p>
      </dgm:t>
    </dgm:pt>
    <dgm:pt modelId="{4D84465A-FCD1-4E70-82E5-6D8DCD042A58}" type="parTrans" cxnId="{3B0AF894-FBC5-4219-819A-F245C942D212}">
      <dgm:prSet/>
      <dgm:spPr/>
      <dgm:t>
        <a:bodyPr/>
        <a:lstStyle/>
        <a:p>
          <a:endParaRPr lang="en-US" sz="1200"/>
        </a:p>
      </dgm:t>
    </dgm:pt>
    <dgm:pt modelId="{861E043C-00D3-4891-95FA-B197F5E47704}" type="sibTrans" cxnId="{3B0AF894-FBC5-4219-819A-F245C942D212}">
      <dgm:prSet/>
      <dgm:spPr/>
      <dgm:t>
        <a:bodyPr/>
        <a:lstStyle/>
        <a:p>
          <a:endParaRPr lang="en-US" sz="1200"/>
        </a:p>
      </dgm:t>
    </dgm:pt>
    <dgm:pt modelId="{B8377A4B-0A8F-4391-BBE8-959D6C7D662D}">
      <dgm:prSet custT="1"/>
      <dgm:spPr>
        <a:noFill/>
        <a:ln cmpd="dbl">
          <a:solidFill>
            <a:schemeClr val="tx1"/>
          </a:solidFill>
        </a:ln>
      </dgm:spPr>
      <dgm:t>
        <a:bodyPr/>
        <a:lstStyle/>
        <a:p>
          <a:r>
            <a:rPr lang="en-US" sz="1400" dirty="0" smtClean="0">
              <a:solidFill>
                <a:sysClr val="windowText" lastClr="000000"/>
              </a:solidFill>
            </a:rPr>
            <a:t>Agricultural </a:t>
          </a:r>
          <a:r>
            <a:rPr lang="en-US" sz="1400" dirty="0">
              <a:solidFill>
                <a:sysClr val="windowText" lastClr="000000"/>
              </a:solidFill>
            </a:rPr>
            <a:t>activity</a:t>
          </a:r>
        </a:p>
        <a:p>
          <a:r>
            <a:rPr lang="en-US" sz="1400" dirty="0">
              <a:solidFill>
                <a:sysClr val="windowText" lastClr="000000"/>
              </a:solidFill>
            </a:rPr>
            <a:t>(See table 2.10)  </a:t>
          </a:r>
        </a:p>
      </dgm:t>
    </dgm:pt>
    <dgm:pt modelId="{2203D86E-9183-4383-A776-5E836F683383}" type="parTrans" cxnId="{E90DB288-4D4F-4CD3-B0C5-70C71C66ABEE}">
      <dgm:prSet/>
      <dgm:spPr/>
      <dgm:t>
        <a:bodyPr/>
        <a:lstStyle/>
        <a:p>
          <a:endParaRPr lang="en-US" sz="1200"/>
        </a:p>
      </dgm:t>
    </dgm:pt>
    <dgm:pt modelId="{416C00CB-EDA3-4089-B20A-F04EB1D58CDF}" type="sibTrans" cxnId="{E90DB288-4D4F-4CD3-B0C5-70C71C66ABEE}">
      <dgm:prSet/>
      <dgm:spPr/>
      <dgm:t>
        <a:bodyPr/>
        <a:lstStyle/>
        <a:p>
          <a:endParaRPr lang="en-US" sz="1200"/>
        </a:p>
      </dgm:t>
    </dgm:pt>
    <dgm:pt modelId="{0567EB5C-8215-4304-814F-CE6C2E21B282}">
      <dgm:prSet custT="1"/>
      <dgm:spPr>
        <a:noFill/>
        <a:ln cmpd="dbl"/>
      </dgm:spPr>
      <dgm:t>
        <a:bodyPr/>
        <a:lstStyle/>
        <a:p>
          <a:r>
            <a:rPr lang="en-US" sz="1400" dirty="0">
              <a:solidFill>
                <a:sysClr val="windowText" lastClr="000000"/>
              </a:solidFill>
            </a:rPr>
            <a:t>Nonfarm business activity (See table 2.11)</a:t>
          </a:r>
        </a:p>
      </dgm:t>
    </dgm:pt>
    <dgm:pt modelId="{7B77AD73-B33F-446F-BABB-3DA1EDD9DBC4}" type="parTrans" cxnId="{59153927-0424-4D6B-88CE-5C5847FCF8D4}">
      <dgm:prSet/>
      <dgm:spPr/>
      <dgm:t>
        <a:bodyPr/>
        <a:lstStyle/>
        <a:p>
          <a:endParaRPr lang="en-US" sz="1200"/>
        </a:p>
      </dgm:t>
    </dgm:pt>
    <dgm:pt modelId="{F88150A9-6D9B-4F48-BFE3-B96639AB7E05}" type="sibTrans" cxnId="{59153927-0424-4D6B-88CE-5C5847FCF8D4}">
      <dgm:prSet/>
      <dgm:spPr/>
      <dgm:t>
        <a:bodyPr/>
        <a:lstStyle/>
        <a:p>
          <a:endParaRPr lang="en-US" sz="1200"/>
        </a:p>
      </dgm:t>
    </dgm:pt>
    <dgm:pt modelId="{11F1737B-AC0A-4FF3-AFC2-B1702DDCD5BB}">
      <dgm:prSet custT="1"/>
      <dgm:spPr>
        <a:noFill/>
        <a:ln cmpd="dbl"/>
      </dgm:spPr>
      <dgm:t>
        <a:bodyPr/>
        <a:lstStyle/>
        <a:p>
          <a:r>
            <a:rPr lang="en-US" sz="1400" dirty="0">
              <a:solidFill>
                <a:sysClr val="windowText" lastClr="000000"/>
              </a:solidFill>
            </a:rPr>
            <a:t>Nonproduction activity for household final consumption expenditure (table 2.12)</a:t>
          </a:r>
        </a:p>
      </dgm:t>
    </dgm:pt>
    <dgm:pt modelId="{CF815EB3-25AF-4402-B60B-B20633D357F4}" type="parTrans" cxnId="{EE2AE203-6F3A-4976-9E8F-3626FD97DA6F}">
      <dgm:prSet/>
      <dgm:spPr/>
      <dgm:t>
        <a:bodyPr/>
        <a:lstStyle/>
        <a:p>
          <a:endParaRPr lang="en-US" sz="1200"/>
        </a:p>
      </dgm:t>
    </dgm:pt>
    <dgm:pt modelId="{E31A08CE-FF9A-404C-8C7F-BC9920B30248}" type="sibTrans" cxnId="{EE2AE203-6F3A-4976-9E8F-3626FD97DA6F}">
      <dgm:prSet/>
      <dgm:spPr/>
      <dgm:t>
        <a:bodyPr/>
        <a:lstStyle/>
        <a:p>
          <a:endParaRPr lang="en-US" sz="1200"/>
        </a:p>
      </dgm:t>
    </dgm:pt>
    <dgm:pt modelId="{16D2F0E2-575B-4C4D-9E18-DB70CB3B6131}" type="asst">
      <dgm:prSet custT="1"/>
      <dgm:spPr>
        <a:noFill/>
        <a:ln cmpd="dbl">
          <a:solidFill>
            <a:schemeClr val="tx1"/>
          </a:solidFill>
        </a:ln>
      </dgm:spPr>
      <dgm:t>
        <a:bodyPr/>
        <a:lstStyle/>
        <a:p>
          <a:pPr algn="l"/>
          <a:r>
            <a:rPr lang="en-US" sz="1400" dirty="0">
              <a:solidFill>
                <a:sysClr val="windowText" lastClr="000000"/>
              </a:solidFill>
            </a:rPr>
            <a:t>What is the purpose of the transaction (sale, purchase, own produced, etc.)?</a:t>
          </a:r>
        </a:p>
        <a:p>
          <a:pPr algn="l"/>
          <a:r>
            <a:rPr lang="en-US" sz="1400" dirty="0">
              <a:solidFill>
                <a:sysClr val="windowText" lastClr="000000"/>
              </a:solidFill>
              <a:sym typeface="Wingdings 2"/>
            </a:rPr>
            <a:t>     	</a:t>
          </a:r>
          <a:r>
            <a:rPr lang="en-US" sz="1400" dirty="0">
              <a:solidFill>
                <a:sysClr val="windowText" lastClr="000000"/>
              </a:solidFill>
            </a:rPr>
            <a:t>For Business</a:t>
          </a:r>
        </a:p>
        <a:p>
          <a:pPr algn="l"/>
          <a:r>
            <a:rPr lang="en-US" sz="1400" dirty="0">
              <a:solidFill>
                <a:sysClr val="windowText" lastClr="000000"/>
              </a:solidFill>
              <a:sym typeface="Wingdings 2"/>
            </a:rPr>
            <a:t>	</a:t>
          </a:r>
          <a:r>
            <a:rPr lang="en-US" sz="1400" dirty="0" smtClean="0">
              <a:solidFill>
                <a:sysClr val="windowText" lastClr="000000"/>
              </a:solidFill>
              <a:sym typeface="Wingdings 2"/>
            </a:rPr>
            <a:t></a:t>
          </a:r>
          <a:r>
            <a:rPr lang="en-US" sz="1400" dirty="0" smtClean="0">
              <a:solidFill>
                <a:sysClr val="windowText" lastClr="000000"/>
              </a:solidFill>
            </a:rPr>
            <a:t>for Agriculture</a:t>
          </a:r>
          <a:endParaRPr lang="en-US" sz="1400" dirty="0">
            <a:solidFill>
              <a:sysClr val="windowText" lastClr="000000"/>
            </a:solidFill>
          </a:endParaRPr>
        </a:p>
        <a:p>
          <a:pPr algn="l"/>
          <a:r>
            <a:rPr lang="en-US" sz="1400" dirty="0">
              <a:solidFill>
                <a:sysClr val="windowText" lastClr="000000"/>
              </a:solidFill>
              <a:sym typeface="Wingdings 2"/>
            </a:rPr>
            <a:t>	</a:t>
          </a:r>
          <a:r>
            <a:rPr lang="en-US" sz="1400" dirty="0">
              <a:solidFill>
                <a:sysClr val="windowText" lastClr="000000"/>
              </a:solidFill>
            </a:rPr>
            <a:t>For personal use </a:t>
          </a:r>
        </a:p>
      </dgm:t>
    </dgm:pt>
    <dgm:pt modelId="{410C9D70-8189-4730-AC72-5F45F87EC843}" type="parTrans" cxnId="{776A6B53-94A7-4984-897B-D3A7B1000BDB}">
      <dgm:prSet/>
      <dgm:spPr/>
      <dgm:t>
        <a:bodyPr/>
        <a:lstStyle/>
        <a:p>
          <a:endParaRPr lang="en-US"/>
        </a:p>
      </dgm:t>
    </dgm:pt>
    <dgm:pt modelId="{2B6EBA02-9790-4B0B-83E8-40FA545185A6}" type="sibTrans" cxnId="{776A6B53-94A7-4984-897B-D3A7B1000BDB}">
      <dgm:prSet/>
      <dgm:spPr/>
      <dgm:t>
        <a:bodyPr/>
        <a:lstStyle/>
        <a:p>
          <a:endParaRPr lang="en-US"/>
        </a:p>
      </dgm:t>
    </dgm:pt>
    <dgm:pt modelId="{1E8BF721-8EFE-4CC0-923B-683DAA495609}" type="pres">
      <dgm:prSet presAssocID="{A4124B14-B414-4015-9FFE-8BFD90D504B3}" presName="hierChild1" presStyleCnt="0">
        <dgm:presLayoutVars>
          <dgm:orgChart val="1"/>
          <dgm:chPref val="1"/>
          <dgm:dir/>
          <dgm:animOne val="branch"/>
          <dgm:animLvl val="lvl"/>
          <dgm:resizeHandles/>
        </dgm:presLayoutVars>
      </dgm:prSet>
      <dgm:spPr/>
      <dgm:t>
        <a:bodyPr/>
        <a:lstStyle/>
        <a:p>
          <a:endParaRPr lang="en-US"/>
        </a:p>
      </dgm:t>
    </dgm:pt>
    <dgm:pt modelId="{681CCFDF-8AAD-4474-99CE-DAE1CF48C4BB}" type="pres">
      <dgm:prSet presAssocID="{96A1ABD6-72ED-4FAA-966C-02BB0E179025}" presName="hierRoot1" presStyleCnt="0">
        <dgm:presLayoutVars>
          <dgm:hierBranch val="init"/>
        </dgm:presLayoutVars>
      </dgm:prSet>
      <dgm:spPr/>
    </dgm:pt>
    <dgm:pt modelId="{CEA13171-D733-4992-9051-268FB520AEB3}" type="pres">
      <dgm:prSet presAssocID="{96A1ABD6-72ED-4FAA-966C-02BB0E179025}" presName="rootComposite1" presStyleCnt="0"/>
      <dgm:spPr/>
    </dgm:pt>
    <dgm:pt modelId="{47054BBD-93A8-47DB-8452-ED2F7BF53C4C}" type="pres">
      <dgm:prSet presAssocID="{96A1ABD6-72ED-4FAA-966C-02BB0E179025}" presName="rootText1" presStyleLbl="node0" presStyleIdx="0" presStyleCnt="1" custScaleX="78662" custScaleY="77192">
        <dgm:presLayoutVars>
          <dgm:chPref val="3"/>
        </dgm:presLayoutVars>
      </dgm:prSet>
      <dgm:spPr/>
      <dgm:t>
        <a:bodyPr/>
        <a:lstStyle/>
        <a:p>
          <a:endParaRPr lang="en-US"/>
        </a:p>
      </dgm:t>
    </dgm:pt>
    <dgm:pt modelId="{A50C147C-FA58-4904-9D8B-8A7544EE172B}" type="pres">
      <dgm:prSet presAssocID="{96A1ABD6-72ED-4FAA-966C-02BB0E179025}" presName="rootConnector1" presStyleLbl="node1" presStyleIdx="0" presStyleCnt="0"/>
      <dgm:spPr/>
      <dgm:t>
        <a:bodyPr/>
        <a:lstStyle/>
        <a:p>
          <a:endParaRPr lang="en-US"/>
        </a:p>
      </dgm:t>
    </dgm:pt>
    <dgm:pt modelId="{FA8946CF-56DD-4855-9DE6-4C01B3B2E455}" type="pres">
      <dgm:prSet presAssocID="{96A1ABD6-72ED-4FAA-966C-02BB0E179025}" presName="hierChild2" presStyleCnt="0"/>
      <dgm:spPr/>
    </dgm:pt>
    <dgm:pt modelId="{C2AA0FA9-5359-45D1-AC8B-09F3093A06F4}" type="pres">
      <dgm:prSet presAssocID="{2203D86E-9183-4383-A776-5E836F683383}" presName="Name37" presStyleLbl="parChTrans1D2" presStyleIdx="0" presStyleCnt="4"/>
      <dgm:spPr/>
      <dgm:t>
        <a:bodyPr/>
        <a:lstStyle/>
        <a:p>
          <a:endParaRPr lang="en-US"/>
        </a:p>
      </dgm:t>
    </dgm:pt>
    <dgm:pt modelId="{D8FB9D13-375B-464B-AF24-7E29038383BF}" type="pres">
      <dgm:prSet presAssocID="{B8377A4B-0A8F-4391-BBE8-959D6C7D662D}" presName="hierRoot2" presStyleCnt="0">
        <dgm:presLayoutVars>
          <dgm:hierBranch val="init"/>
        </dgm:presLayoutVars>
      </dgm:prSet>
      <dgm:spPr/>
    </dgm:pt>
    <dgm:pt modelId="{48A31363-327F-4C73-9C28-C3D041B2F9AF}" type="pres">
      <dgm:prSet presAssocID="{B8377A4B-0A8F-4391-BBE8-959D6C7D662D}" presName="rootComposite" presStyleCnt="0"/>
      <dgm:spPr/>
    </dgm:pt>
    <dgm:pt modelId="{BC93E0B6-B7F4-4B6B-84E0-7BA184299786}" type="pres">
      <dgm:prSet presAssocID="{B8377A4B-0A8F-4391-BBE8-959D6C7D662D}" presName="rootText" presStyleLbl="node2" presStyleIdx="0" presStyleCnt="3">
        <dgm:presLayoutVars>
          <dgm:chPref val="3"/>
        </dgm:presLayoutVars>
      </dgm:prSet>
      <dgm:spPr/>
      <dgm:t>
        <a:bodyPr/>
        <a:lstStyle/>
        <a:p>
          <a:endParaRPr lang="en-US"/>
        </a:p>
      </dgm:t>
    </dgm:pt>
    <dgm:pt modelId="{B286E4A5-D2BD-4849-8275-B65A927D81FA}" type="pres">
      <dgm:prSet presAssocID="{B8377A4B-0A8F-4391-BBE8-959D6C7D662D}" presName="rootConnector" presStyleLbl="node2" presStyleIdx="0" presStyleCnt="3"/>
      <dgm:spPr/>
      <dgm:t>
        <a:bodyPr/>
        <a:lstStyle/>
        <a:p>
          <a:endParaRPr lang="en-US"/>
        </a:p>
      </dgm:t>
    </dgm:pt>
    <dgm:pt modelId="{A7D59533-68B1-4FCC-A5EF-A424D18CC2B2}" type="pres">
      <dgm:prSet presAssocID="{B8377A4B-0A8F-4391-BBE8-959D6C7D662D}" presName="hierChild4" presStyleCnt="0"/>
      <dgm:spPr/>
    </dgm:pt>
    <dgm:pt modelId="{A068B1C8-5F13-4047-ABA9-ADE3061B7570}" type="pres">
      <dgm:prSet presAssocID="{B8377A4B-0A8F-4391-BBE8-959D6C7D662D}" presName="hierChild5" presStyleCnt="0"/>
      <dgm:spPr/>
    </dgm:pt>
    <dgm:pt modelId="{8628747B-27ED-4AAC-8197-0536E7296749}" type="pres">
      <dgm:prSet presAssocID="{7B77AD73-B33F-446F-BABB-3DA1EDD9DBC4}" presName="Name37" presStyleLbl="parChTrans1D2" presStyleIdx="1" presStyleCnt="4"/>
      <dgm:spPr/>
      <dgm:t>
        <a:bodyPr/>
        <a:lstStyle/>
        <a:p>
          <a:endParaRPr lang="en-US"/>
        </a:p>
      </dgm:t>
    </dgm:pt>
    <dgm:pt modelId="{ECA41642-4554-4411-AA6D-FA9E6B600356}" type="pres">
      <dgm:prSet presAssocID="{0567EB5C-8215-4304-814F-CE6C2E21B282}" presName="hierRoot2" presStyleCnt="0">
        <dgm:presLayoutVars>
          <dgm:hierBranch val="init"/>
        </dgm:presLayoutVars>
      </dgm:prSet>
      <dgm:spPr/>
    </dgm:pt>
    <dgm:pt modelId="{02FEFDDB-EB6B-45F0-BD91-631125F127FE}" type="pres">
      <dgm:prSet presAssocID="{0567EB5C-8215-4304-814F-CE6C2E21B282}" presName="rootComposite" presStyleCnt="0"/>
      <dgm:spPr/>
    </dgm:pt>
    <dgm:pt modelId="{EEE8F047-F761-4832-9280-BFC2F3E7597B}" type="pres">
      <dgm:prSet presAssocID="{0567EB5C-8215-4304-814F-CE6C2E21B282}" presName="rootText" presStyleLbl="node2" presStyleIdx="1" presStyleCnt="3">
        <dgm:presLayoutVars>
          <dgm:chPref val="3"/>
        </dgm:presLayoutVars>
      </dgm:prSet>
      <dgm:spPr/>
      <dgm:t>
        <a:bodyPr/>
        <a:lstStyle/>
        <a:p>
          <a:endParaRPr lang="en-US"/>
        </a:p>
      </dgm:t>
    </dgm:pt>
    <dgm:pt modelId="{BF1B2714-E6B6-451B-BB37-C9C563510691}" type="pres">
      <dgm:prSet presAssocID="{0567EB5C-8215-4304-814F-CE6C2E21B282}" presName="rootConnector" presStyleLbl="node2" presStyleIdx="1" presStyleCnt="3"/>
      <dgm:spPr/>
      <dgm:t>
        <a:bodyPr/>
        <a:lstStyle/>
        <a:p>
          <a:endParaRPr lang="en-US"/>
        </a:p>
      </dgm:t>
    </dgm:pt>
    <dgm:pt modelId="{66C54886-E604-469C-808E-6AB1FDB3A46D}" type="pres">
      <dgm:prSet presAssocID="{0567EB5C-8215-4304-814F-CE6C2E21B282}" presName="hierChild4" presStyleCnt="0"/>
      <dgm:spPr/>
    </dgm:pt>
    <dgm:pt modelId="{13C333F3-0912-444A-A879-188CEB19329B}" type="pres">
      <dgm:prSet presAssocID="{0567EB5C-8215-4304-814F-CE6C2E21B282}" presName="hierChild5" presStyleCnt="0"/>
      <dgm:spPr/>
    </dgm:pt>
    <dgm:pt modelId="{C0E5504A-5596-4EDD-A35A-008ED48EA401}" type="pres">
      <dgm:prSet presAssocID="{CF815EB3-25AF-4402-B60B-B20633D357F4}" presName="Name37" presStyleLbl="parChTrans1D2" presStyleIdx="2" presStyleCnt="4"/>
      <dgm:spPr/>
      <dgm:t>
        <a:bodyPr/>
        <a:lstStyle/>
        <a:p>
          <a:endParaRPr lang="en-US"/>
        </a:p>
      </dgm:t>
    </dgm:pt>
    <dgm:pt modelId="{3C95D47D-691E-4CCC-B3AC-B0325D281177}" type="pres">
      <dgm:prSet presAssocID="{11F1737B-AC0A-4FF3-AFC2-B1702DDCD5BB}" presName="hierRoot2" presStyleCnt="0">
        <dgm:presLayoutVars>
          <dgm:hierBranch val="init"/>
        </dgm:presLayoutVars>
      </dgm:prSet>
      <dgm:spPr/>
    </dgm:pt>
    <dgm:pt modelId="{AA511A1C-BF84-46CB-86ED-E77EA28EEF47}" type="pres">
      <dgm:prSet presAssocID="{11F1737B-AC0A-4FF3-AFC2-B1702DDCD5BB}" presName="rootComposite" presStyleCnt="0"/>
      <dgm:spPr/>
    </dgm:pt>
    <dgm:pt modelId="{53E411B4-E91E-444E-8FB6-6AEF61524705}" type="pres">
      <dgm:prSet presAssocID="{11F1737B-AC0A-4FF3-AFC2-B1702DDCD5BB}" presName="rootText" presStyleLbl="node2" presStyleIdx="2" presStyleCnt="3">
        <dgm:presLayoutVars>
          <dgm:chPref val="3"/>
        </dgm:presLayoutVars>
      </dgm:prSet>
      <dgm:spPr/>
      <dgm:t>
        <a:bodyPr/>
        <a:lstStyle/>
        <a:p>
          <a:endParaRPr lang="en-US"/>
        </a:p>
      </dgm:t>
    </dgm:pt>
    <dgm:pt modelId="{67B91129-F7BE-4D9A-8372-E63BF0C3B894}" type="pres">
      <dgm:prSet presAssocID="{11F1737B-AC0A-4FF3-AFC2-B1702DDCD5BB}" presName="rootConnector" presStyleLbl="node2" presStyleIdx="2" presStyleCnt="3"/>
      <dgm:spPr/>
      <dgm:t>
        <a:bodyPr/>
        <a:lstStyle/>
        <a:p>
          <a:endParaRPr lang="en-US"/>
        </a:p>
      </dgm:t>
    </dgm:pt>
    <dgm:pt modelId="{6338A5E0-7BAC-472C-B31A-8E33A29908DB}" type="pres">
      <dgm:prSet presAssocID="{11F1737B-AC0A-4FF3-AFC2-B1702DDCD5BB}" presName="hierChild4" presStyleCnt="0"/>
      <dgm:spPr/>
    </dgm:pt>
    <dgm:pt modelId="{BE2311F3-D651-4D8C-A5C9-158B3EE49CFC}" type="pres">
      <dgm:prSet presAssocID="{11F1737B-AC0A-4FF3-AFC2-B1702DDCD5BB}" presName="hierChild5" presStyleCnt="0"/>
      <dgm:spPr/>
    </dgm:pt>
    <dgm:pt modelId="{A03CA7D2-158B-4B45-97C6-C9C595CD70CA}" type="pres">
      <dgm:prSet presAssocID="{96A1ABD6-72ED-4FAA-966C-02BB0E179025}" presName="hierChild3" presStyleCnt="0"/>
      <dgm:spPr/>
    </dgm:pt>
    <dgm:pt modelId="{6A260547-9ED7-48FA-BF85-D27811FBC6C0}" type="pres">
      <dgm:prSet presAssocID="{410C9D70-8189-4730-AC72-5F45F87EC843}" presName="Name111" presStyleLbl="parChTrans1D2" presStyleIdx="3" presStyleCnt="4"/>
      <dgm:spPr/>
      <dgm:t>
        <a:bodyPr/>
        <a:lstStyle/>
        <a:p>
          <a:endParaRPr lang="en-US"/>
        </a:p>
      </dgm:t>
    </dgm:pt>
    <dgm:pt modelId="{0FEF639B-2C5F-4AF0-9CD9-EC83E9ABBF66}" type="pres">
      <dgm:prSet presAssocID="{16D2F0E2-575B-4C4D-9E18-DB70CB3B6131}" presName="hierRoot3" presStyleCnt="0">
        <dgm:presLayoutVars>
          <dgm:hierBranch val="init"/>
        </dgm:presLayoutVars>
      </dgm:prSet>
      <dgm:spPr/>
    </dgm:pt>
    <dgm:pt modelId="{6CDC6BF5-1455-4D88-AE76-672E2D729FF7}" type="pres">
      <dgm:prSet presAssocID="{16D2F0E2-575B-4C4D-9E18-DB70CB3B6131}" presName="rootComposite3" presStyleCnt="0"/>
      <dgm:spPr/>
    </dgm:pt>
    <dgm:pt modelId="{B3201091-74CC-4C83-9977-519C55D1CA4C}" type="pres">
      <dgm:prSet presAssocID="{16D2F0E2-575B-4C4D-9E18-DB70CB3B6131}" presName="rootText3" presStyleLbl="asst1" presStyleIdx="0" presStyleCnt="1" custScaleX="96834" custScaleY="147751">
        <dgm:presLayoutVars>
          <dgm:chPref val="3"/>
        </dgm:presLayoutVars>
      </dgm:prSet>
      <dgm:spPr/>
      <dgm:t>
        <a:bodyPr/>
        <a:lstStyle/>
        <a:p>
          <a:endParaRPr lang="en-US"/>
        </a:p>
      </dgm:t>
    </dgm:pt>
    <dgm:pt modelId="{9B880005-5EE9-429F-A5A3-EB2268319026}" type="pres">
      <dgm:prSet presAssocID="{16D2F0E2-575B-4C4D-9E18-DB70CB3B6131}" presName="rootConnector3" presStyleLbl="asst1" presStyleIdx="0" presStyleCnt="1"/>
      <dgm:spPr/>
      <dgm:t>
        <a:bodyPr/>
        <a:lstStyle/>
        <a:p>
          <a:endParaRPr lang="en-US"/>
        </a:p>
      </dgm:t>
    </dgm:pt>
    <dgm:pt modelId="{8E9A566E-83B7-42CD-9A6C-CA07F665DEF5}" type="pres">
      <dgm:prSet presAssocID="{16D2F0E2-575B-4C4D-9E18-DB70CB3B6131}" presName="hierChild6" presStyleCnt="0"/>
      <dgm:spPr/>
    </dgm:pt>
    <dgm:pt modelId="{5CD2DF31-8F18-4B68-8915-A4BF668DBEFB}" type="pres">
      <dgm:prSet presAssocID="{16D2F0E2-575B-4C4D-9E18-DB70CB3B6131}" presName="hierChild7" presStyleCnt="0"/>
      <dgm:spPr/>
    </dgm:pt>
  </dgm:ptLst>
  <dgm:cxnLst>
    <dgm:cxn modelId="{E90DB288-4D4F-4CD3-B0C5-70C71C66ABEE}" srcId="{96A1ABD6-72ED-4FAA-966C-02BB0E179025}" destId="{B8377A4B-0A8F-4391-BBE8-959D6C7D662D}" srcOrd="0" destOrd="0" parTransId="{2203D86E-9183-4383-A776-5E836F683383}" sibTransId="{416C00CB-EDA3-4089-B20A-F04EB1D58CDF}"/>
    <dgm:cxn modelId="{14EEE39B-A0F7-44C0-9130-7AABE5A0C67D}" type="presOf" srcId="{0567EB5C-8215-4304-814F-CE6C2E21B282}" destId="{BF1B2714-E6B6-451B-BB37-C9C563510691}" srcOrd="1" destOrd="0" presId="urn:microsoft.com/office/officeart/2005/8/layout/orgChart1"/>
    <dgm:cxn modelId="{9C9C60FE-EB61-42C7-8095-9198B8AE6CC7}" type="presOf" srcId="{96A1ABD6-72ED-4FAA-966C-02BB0E179025}" destId="{47054BBD-93A8-47DB-8452-ED2F7BF53C4C}" srcOrd="0" destOrd="0" presId="urn:microsoft.com/office/officeart/2005/8/layout/orgChart1"/>
    <dgm:cxn modelId="{8E88BD64-5B2E-4B38-89F3-40B9215B5A67}" type="presOf" srcId="{16D2F0E2-575B-4C4D-9E18-DB70CB3B6131}" destId="{9B880005-5EE9-429F-A5A3-EB2268319026}" srcOrd="1" destOrd="0" presId="urn:microsoft.com/office/officeart/2005/8/layout/orgChart1"/>
    <dgm:cxn modelId="{600CE6A5-1723-4D14-8171-457353B10A39}" type="presOf" srcId="{B8377A4B-0A8F-4391-BBE8-959D6C7D662D}" destId="{BC93E0B6-B7F4-4B6B-84E0-7BA184299786}" srcOrd="0" destOrd="0" presId="urn:microsoft.com/office/officeart/2005/8/layout/orgChart1"/>
    <dgm:cxn modelId="{691247DA-0D32-45FF-8575-8FD75E521518}" type="presOf" srcId="{B8377A4B-0A8F-4391-BBE8-959D6C7D662D}" destId="{B286E4A5-D2BD-4849-8275-B65A927D81FA}" srcOrd="1" destOrd="0" presId="urn:microsoft.com/office/officeart/2005/8/layout/orgChart1"/>
    <dgm:cxn modelId="{3AAF730F-B401-4C76-B924-F7F53E66CEB1}" type="presOf" srcId="{0567EB5C-8215-4304-814F-CE6C2E21B282}" destId="{EEE8F047-F761-4832-9280-BFC2F3E7597B}" srcOrd="0" destOrd="0" presId="urn:microsoft.com/office/officeart/2005/8/layout/orgChart1"/>
    <dgm:cxn modelId="{59153927-0424-4D6B-88CE-5C5847FCF8D4}" srcId="{96A1ABD6-72ED-4FAA-966C-02BB0E179025}" destId="{0567EB5C-8215-4304-814F-CE6C2E21B282}" srcOrd="1" destOrd="0" parTransId="{7B77AD73-B33F-446F-BABB-3DA1EDD9DBC4}" sibTransId="{F88150A9-6D9B-4F48-BFE3-B96639AB7E05}"/>
    <dgm:cxn modelId="{9A069565-C65F-4EEF-B287-3A19D01237FC}" type="presOf" srcId="{11F1737B-AC0A-4FF3-AFC2-B1702DDCD5BB}" destId="{53E411B4-E91E-444E-8FB6-6AEF61524705}" srcOrd="0" destOrd="0" presId="urn:microsoft.com/office/officeart/2005/8/layout/orgChart1"/>
    <dgm:cxn modelId="{EA9EAA61-4B44-4E34-B2A7-669B9113F179}" type="presOf" srcId="{7B77AD73-B33F-446F-BABB-3DA1EDD9DBC4}" destId="{8628747B-27ED-4AAC-8197-0536E7296749}" srcOrd="0" destOrd="0" presId="urn:microsoft.com/office/officeart/2005/8/layout/orgChart1"/>
    <dgm:cxn modelId="{644FFFEA-3C10-4CA6-9771-50DBB7E46358}" type="presOf" srcId="{2203D86E-9183-4383-A776-5E836F683383}" destId="{C2AA0FA9-5359-45D1-AC8B-09F3093A06F4}" srcOrd="0" destOrd="0" presId="urn:microsoft.com/office/officeart/2005/8/layout/orgChart1"/>
    <dgm:cxn modelId="{3B0AF894-FBC5-4219-819A-F245C942D212}" srcId="{A4124B14-B414-4015-9FFE-8BFD90D504B3}" destId="{96A1ABD6-72ED-4FAA-966C-02BB0E179025}" srcOrd="0" destOrd="0" parTransId="{4D84465A-FCD1-4E70-82E5-6D8DCD042A58}" sibTransId="{861E043C-00D3-4891-95FA-B197F5E47704}"/>
    <dgm:cxn modelId="{730D89D5-E9D4-4E35-A8F2-5FE457A36075}" type="presOf" srcId="{410C9D70-8189-4730-AC72-5F45F87EC843}" destId="{6A260547-9ED7-48FA-BF85-D27811FBC6C0}" srcOrd="0" destOrd="0" presId="urn:microsoft.com/office/officeart/2005/8/layout/orgChart1"/>
    <dgm:cxn modelId="{3214E349-9124-48D4-9A38-8E903920F1ED}" type="presOf" srcId="{16D2F0E2-575B-4C4D-9E18-DB70CB3B6131}" destId="{B3201091-74CC-4C83-9977-519C55D1CA4C}" srcOrd="0" destOrd="0" presId="urn:microsoft.com/office/officeart/2005/8/layout/orgChart1"/>
    <dgm:cxn modelId="{8C6B5CDF-1B1C-4137-A4F7-0EF371A92173}" type="presOf" srcId="{11F1737B-AC0A-4FF3-AFC2-B1702DDCD5BB}" destId="{67B91129-F7BE-4D9A-8372-E63BF0C3B894}" srcOrd="1" destOrd="0" presId="urn:microsoft.com/office/officeart/2005/8/layout/orgChart1"/>
    <dgm:cxn modelId="{29658E15-4510-4BD8-AA48-E26C966D3319}" type="presOf" srcId="{A4124B14-B414-4015-9FFE-8BFD90D504B3}" destId="{1E8BF721-8EFE-4CC0-923B-683DAA495609}" srcOrd="0" destOrd="0" presId="urn:microsoft.com/office/officeart/2005/8/layout/orgChart1"/>
    <dgm:cxn modelId="{5D2256DD-983A-4C4F-8A99-01451B190870}" type="presOf" srcId="{96A1ABD6-72ED-4FAA-966C-02BB0E179025}" destId="{A50C147C-FA58-4904-9D8B-8A7544EE172B}" srcOrd="1" destOrd="0" presId="urn:microsoft.com/office/officeart/2005/8/layout/orgChart1"/>
    <dgm:cxn modelId="{EE2AE203-6F3A-4976-9E8F-3626FD97DA6F}" srcId="{96A1ABD6-72ED-4FAA-966C-02BB0E179025}" destId="{11F1737B-AC0A-4FF3-AFC2-B1702DDCD5BB}" srcOrd="2" destOrd="0" parTransId="{CF815EB3-25AF-4402-B60B-B20633D357F4}" sibTransId="{E31A08CE-FF9A-404C-8C7F-BC9920B30248}"/>
    <dgm:cxn modelId="{BEE4639D-8E77-4E28-BF99-B0D3EBC9AE11}" type="presOf" srcId="{CF815EB3-25AF-4402-B60B-B20633D357F4}" destId="{C0E5504A-5596-4EDD-A35A-008ED48EA401}" srcOrd="0" destOrd="0" presId="urn:microsoft.com/office/officeart/2005/8/layout/orgChart1"/>
    <dgm:cxn modelId="{776A6B53-94A7-4984-897B-D3A7B1000BDB}" srcId="{96A1ABD6-72ED-4FAA-966C-02BB0E179025}" destId="{16D2F0E2-575B-4C4D-9E18-DB70CB3B6131}" srcOrd="3" destOrd="0" parTransId="{410C9D70-8189-4730-AC72-5F45F87EC843}" sibTransId="{2B6EBA02-9790-4B0B-83E8-40FA545185A6}"/>
    <dgm:cxn modelId="{2FF48630-CF1F-44A5-B855-0868457EEEA1}" type="presParOf" srcId="{1E8BF721-8EFE-4CC0-923B-683DAA495609}" destId="{681CCFDF-8AAD-4474-99CE-DAE1CF48C4BB}" srcOrd="0" destOrd="0" presId="urn:microsoft.com/office/officeart/2005/8/layout/orgChart1"/>
    <dgm:cxn modelId="{621199F0-302E-4D28-BA5A-D3DC3A731EF2}" type="presParOf" srcId="{681CCFDF-8AAD-4474-99CE-DAE1CF48C4BB}" destId="{CEA13171-D733-4992-9051-268FB520AEB3}" srcOrd="0" destOrd="0" presId="urn:microsoft.com/office/officeart/2005/8/layout/orgChart1"/>
    <dgm:cxn modelId="{B4148393-B264-4834-AF60-20048A5CFA4F}" type="presParOf" srcId="{CEA13171-D733-4992-9051-268FB520AEB3}" destId="{47054BBD-93A8-47DB-8452-ED2F7BF53C4C}" srcOrd="0" destOrd="0" presId="urn:microsoft.com/office/officeart/2005/8/layout/orgChart1"/>
    <dgm:cxn modelId="{A2454D89-B1AE-4B24-823E-B5C045390BFC}" type="presParOf" srcId="{CEA13171-D733-4992-9051-268FB520AEB3}" destId="{A50C147C-FA58-4904-9D8B-8A7544EE172B}" srcOrd="1" destOrd="0" presId="urn:microsoft.com/office/officeart/2005/8/layout/orgChart1"/>
    <dgm:cxn modelId="{51C9003E-BF45-40CF-BFDC-42C091E5C0BE}" type="presParOf" srcId="{681CCFDF-8AAD-4474-99CE-DAE1CF48C4BB}" destId="{FA8946CF-56DD-4855-9DE6-4C01B3B2E455}" srcOrd="1" destOrd="0" presId="urn:microsoft.com/office/officeart/2005/8/layout/orgChart1"/>
    <dgm:cxn modelId="{0DC5EAE8-714A-45D8-881A-C7C4D5FB545C}" type="presParOf" srcId="{FA8946CF-56DD-4855-9DE6-4C01B3B2E455}" destId="{C2AA0FA9-5359-45D1-AC8B-09F3093A06F4}" srcOrd="0" destOrd="0" presId="urn:microsoft.com/office/officeart/2005/8/layout/orgChart1"/>
    <dgm:cxn modelId="{1F7661F2-8433-4FDE-81B2-FEE6B5B7A7B3}" type="presParOf" srcId="{FA8946CF-56DD-4855-9DE6-4C01B3B2E455}" destId="{D8FB9D13-375B-464B-AF24-7E29038383BF}" srcOrd="1" destOrd="0" presId="urn:microsoft.com/office/officeart/2005/8/layout/orgChart1"/>
    <dgm:cxn modelId="{207B6E44-5B39-4238-9CEF-50E4C1CB9671}" type="presParOf" srcId="{D8FB9D13-375B-464B-AF24-7E29038383BF}" destId="{48A31363-327F-4C73-9C28-C3D041B2F9AF}" srcOrd="0" destOrd="0" presId="urn:microsoft.com/office/officeart/2005/8/layout/orgChart1"/>
    <dgm:cxn modelId="{668CFFB8-5BB5-4B52-9B8F-B5D3C2E4729B}" type="presParOf" srcId="{48A31363-327F-4C73-9C28-C3D041B2F9AF}" destId="{BC93E0B6-B7F4-4B6B-84E0-7BA184299786}" srcOrd="0" destOrd="0" presId="urn:microsoft.com/office/officeart/2005/8/layout/orgChart1"/>
    <dgm:cxn modelId="{7B518786-797F-42BC-95C7-14424FA13CD8}" type="presParOf" srcId="{48A31363-327F-4C73-9C28-C3D041B2F9AF}" destId="{B286E4A5-D2BD-4849-8275-B65A927D81FA}" srcOrd="1" destOrd="0" presId="urn:microsoft.com/office/officeart/2005/8/layout/orgChart1"/>
    <dgm:cxn modelId="{DB1EE93D-EA1B-4442-8459-53DD9438784C}" type="presParOf" srcId="{D8FB9D13-375B-464B-AF24-7E29038383BF}" destId="{A7D59533-68B1-4FCC-A5EF-A424D18CC2B2}" srcOrd="1" destOrd="0" presId="urn:microsoft.com/office/officeart/2005/8/layout/orgChart1"/>
    <dgm:cxn modelId="{BCE7BA6E-C99B-42D7-93B9-5CAB6B6C5946}" type="presParOf" srcId="{D8FB9D13-375B-464B-AF24-7E29038383BF}" destId="{A068B1C8-5F13-4047-ABA9-ADE3061B7570}" srcOrd="2" destOrd="0" presId="urn:microsoft.com/office/officeart/2005/8/layout/orgChart1"/>
    <dgm:cxn modelId="{E22A8069-07DA-44CC-AE52-65C6B5047094}" type="presParOf" srcId="{FA8946CF-56DD-4855-9DE6-4C01B3B2E455}" destId="{8628747B-27ED-4AAC-8197-0536E7296749}" srcOrd="2" destOrd="0" presId="urn:microsoft.com/office/officeart/2005/8/layout/orgChart1"/>
    <dgm:cxn modelId="{FB06D81D-02A0-45AF-8F1A-DEEF2C363B63}" type="presParOf" srcId="{FA8946CF-56DD-4855-9DE6-4C01B3B2E455}" destId="{ECA41642-4554-4411-AA6D-FA9E6B600356}" srcOrd="3" destOrd="0" presId="urn:microsoft.com/office/officeart/2005/8/layout/orgChart1"/>
    <dgm:cxn modelId="{4BA20111-5401-4B2C-95AE-C0B7C552FE0D}" type="presParOf" srcId="{ECA41642-4554-4411-AA6D-FA9E6B600356}" destId="{02FEFDDB-EB6B-45F0-BD91-631125F127FE}" srcOrd="0" destOrd="0" presId="urn:microsoft.com/office/officeart/2005/8/layout/orgChart1"/>
    <dgm:cxn modelId="{DA498152-1D7F-48D6-9C25-2879CDC5B00A}" type="presParOf" srcId="{02FEFDDB-EB6B-45F0-BD91-631125F127FE}" destId="{EEE8F047-F761-4832-9280-BFC2F3E7597B}" srcOrd="0" destOrd="0" presId="urn:microsoft.com/office/officeart/2005/8/layout/orgChart1"/>
    <dgm:cxn modelId="{B115CD07-9745-4D7E-9704-9B22DC264732}" type="presParOf" srcId="{02FEFDDB-EB6B-45F0-BD91-631125F127FE}" destId="{BF1B2714-E6B6-451B-BB37-C9C563510691}" srcOrd="1" destOrd="0" presId="urn:microsoft.com/office/officeart/2005/8/layout/orgChart1"/>
    <dgm:cxn modelId="{CAB82438-9595-4793-A325-37D2FC1A4AEC}" type="presParOf" srcId="{ECA41642-4554-4411-AA6D-FA9E6B600356}" destId="{66C54886-E604-469C-808E-6AB1FDB3A46D}" srcOrd="1" destOrd="0" presId="urn:microsoft.com/office/officeart/2005/8/layout/orgChart1"/>
    <dgm:cxn modelId="{4A20EA6E-052F-4AD0-A2AA-28E2995FEB6B}" type="presParOf" srcId="{ECA41642-4554-4411-AA6D-FA9E6B600356}" destId="{13C333F3-0912-444A-A879-188CEB19329B}" srcOrd="2" destOrd="0" presId="urn:microsoft.com/office/officeart/2005/8/layout/orgChart1"/>
    <dgm:cxn modelId="{0BF09271-5F18-4A53-B444-F425DD0EBE9C}" type="presParOf" srcId="{FA8946CF-56DD-4855-9DE6-4C01B3B2E455}" destId="{C0E5504A-5596-4EDD-A35A-008ED48EA401}" srcOrd="4" destOrd="0" presId="urn:microsoft.com/office/officeart/2005/8/layout/orgChart1"/>
    <dgm:cxn modelId="{58699ECA-D9B4-4059-867B-E14C1E377E47}" type="presParOf" srcId="{FA8946CF-56DD-4855-9DE6-4C01B3B2E455}" destId="{3C95D47D-691E-4CCC-B3AC-B0325D281177}" srcOrd="5" destOrd="0" presId="urn:microsoft.com/office/officeart/2005/8/layout/orgChart1"/>
    <dgm:cxn modelId="{B1C42154-1FAB-4CC1-A411-515C5C60A3FA}" type="presParOf" srcId="{3C95D47D-691E-4CCC-B3AC-B0325D281177}" destId="{AA511A1C-BF84-46CB-86ED-E77EA28EEF47}" srcOrd="0" destOrd="0" presId="urn:microsoft.com/office/officeart/2005/8/layout/orgChart1"/>
    <dgm:cxn modelId="{53345F10-A2CD-48FF-B4CF-B396526C7A7C}" type="presParOf" srcId="{AA511A1C-BF84-46CB-86ED-E77EA28EEF47}" destId="{53E411B4-E91E-444E-8FB6-6AEF61524705}" srcOrd="0" destOrd="0" presId="urn:microsoft.com/office/officeart/2005/8/layout/orgChart1"/>
    <dgm:cxn modelId="{C7EDBA90-5906-4F36-A94B-5B0C0C119B7C}" type="presParOf" srcId="{AA511A1C-BF84-46CB-86ED-E77EA28EEF47}" destId="{67B91129-F7BE-4D9A-8372-E63BF0C3B894}" srcOrd="1" destOrd="0" presId="urn:microsoft.com/office/officeart/2005/8/layout/orgChart1"/>
    <dgm:cxn modelId="{2ACEFDA3-DC48-4D88-B001-ECC4B0200AC8}" type="presParOf" srcId="{3C95D47D-691E-4CCC-B3AC-B0325D281177}" destId="{6338A5E0-7BAC-472C-B31A-8E33A29908DB}" srcOrd="1" destOrd="0" presId="urn:microsoft.com/office/officeart/2005/8/layout/orgChart1"/>
    <dgm:cxn modelId="{F41B26EF-B130-44F0-8022-FF881E79C2C4}" type="presParOf" srcId="{3C95D47D-691E-4CCC-B3AC-B0325D281177}" destId="{BE2311F3-D651-4D8C-A5C9-158B3EE49CFC}" srcOrd="2" destOrd="0" presId="urn:microsoft.com/office/officeart/2005/8/layout/orgChart1"/>
    <dgm:cxn modelId="{495477EA-3A76-4D2F-89B6-2A85F5BF18BF}" type="presParOf" srcId="{681CCFDF-8AAD-4474-99CE-DAE1CF48C4BB}" destId="{A03CA7D2-158B-4B45-97C6-C9C595CD70CA}" srcOrd="2" destOrd="0" presId="urn:microsoft.com/office/officeart/2005/8/layout/orgChart1"/>
    <dgm:cxn modelId="{7E2A064E-7A90-4007-9C7B-4A6D78A39946}" type="presParOf" srcId="{A03CA7D2-158B-4B45-97C6-C9C595CD70CA}" destId="{6A260547-9ED7-48FA-BF85-D27811FBC6C0}" srcOrd="0" destOrd="0" presId="urn:microsoft.com/office/officeart/2005/8/layout/orgChart1"/>
    <dgm:cxn modelId="{E35B68D4-898B-4716-983C-9C447477E643}" type="presParOf" srcId="{A03CA7D2-158B-4B45-97C6-C9C595CD70CA}" destId="{0FEF639B-2C5F-4AF0-9CD9-EC83E9ABBF66}" srcOrd="1" destOrd="0" presId="urn:microsoft.com/office/officeart/2005/8/layout/orgChart1"/>
    <dgm:cxn modelId="{D1B1D7C7-1DD8-4FB4-BDD0-595517697CE2}" type="presParOf" srcId="{0FEF639B-2C5F-4AF0-9CD9-EC83E9ABBF66}" destId="{6CDC6BF5-1455-4D88-AE76-672E2D729FF7}" srcOrd="0" destOrd="0" presId="urn:microsoft.com/office/officeart/2005/8/layout/orgChart1"/>
    <dgm:cxn modelId="{DAE7AC19-EC4F-4324-986C-4B6F6810403E}" type="presParOf" srcId="{6CDC6BF5-1455-4D88-AE76-672E2D729FF7}" destId="{B3201091-74CC-4C83-9977-519C55D1CA4C}" srcOrd="0" destOrd="0" presId="urn:microsoft.com/office/officeart/2005/8/layout/orgChart1"/>
    <dgm:cxn modelId="{79C6A395-BD9D-4EF5-BC17-5980F8B55B48}" type="presParOf" srcId="{6CDC6BF5-1455-4D88-AE76-672E2D729FF7}" destId="{9B880005-5EE9-429F-A5A3-EB2268319026}" srcOrd="1" destOrd="0" presId="urn:microsoft.com/office/officeart/2005/8/layout/orgChart1"/>
    <dgm:cxn modelId="{1296C3DC-209C-4686-8EF2-4F2E2B268D8C}" type="presParOf" srcId="{0FEF639B-2C5F-4AF0-9CD9-EC83E9ABBF66}" destId="{8E9A566E-83B7-42CD-9A6C-CA07F665DEF5}" srcOrd="1" destOrd="0" presId="urn:microsoft.com/office/officeart/2005/8/layout/orgChart1"/>
    <dgm:cxn modelId="{298BF515-289B-4A8D-8CF6-8C6A7BBFF18E}" type="presParOf" srcId="{0FEF639B-2C5F-4AF0-9CD9-EC83E9ABBF66}" destId="{5CD2DF31-8F18-4B68-8915-A4BF668DBEFB}" srcOrd="2" destOrd="0" presId="urn:microsoft.com/office/officeart/2005/8/layout/orgChart1"/>
  </dgm:cxnLst>
  <dgm:bg>
    <a:noFill/>
  </dgm:bg>
  <dgm:whole>
    <a:ln>
      <a:noFill/>
      <a:prstDash val="solid"/>
    </a:ln>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D6C3A8-2F6F-4698-8583-D899EDD90872}" type="datetimeFigureOut">
              <a:rPr lang="en-US" smtClean="0"/>
              <a:pPr/>
              <a:t>3/3/2010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37B6F5E-19F2-4844-B286-8102CCBFB5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D6C3A8-2F6F-4698-8583-D899EDD90872}"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B6F5E-19F2-4844-B286-8102CCBFB5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D6C3A8-2F6F-4698-8583-D899EDD90872}"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B6F5E-19F2-4844-B286-8102CCBFB5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D6C3A8-2F6F-4698-8583-D899EDD90872}"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B6F5E-19F2-4844-B286-8102CCBFB5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D6C3A8-2F6F-4698-8583-D899EDD90872}"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B6F5E-19F2-4844-B286-8102CCBFB5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D6C3A8-2F6F-4698-8583-D899EDD90872}"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B6F5E-19F2-4844-B286-8102CCBFB5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D6C3A8-2F6F-4698-8583-D899EDD90872}" type="datetimeFigureOut">
              <a:rPr lang="en-US" smtClean="0"/>
              <a:pPr/>
              <a:t>3/3/2010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B6F5E-19F2-4844-B286-8102CCBFB5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D6C3A8-2F6F-4698-8583-D899EDD90872}" type="datetimeFigureOut">
              <a:rPr lang="en-US" smtClean="0"/>
              <a:pPr/>
              <a:t>3/3/2010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B6F5E-19F2-4844-B286-8102CCBFB5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6C3A8-2F6F-4698-8583-D899EDD90872}" type="datetimeFigureOut">
              <a:rPr lang="en-US" smtClean="0"/>
              <a:pPr/>
              <a:t>3/3/2010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B6F5E-19F2-4844-B286-8102CCBFB5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D6C3A8-2F6F-4698-8583-D899EDD90872}"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B6F5E-19F2-4844-B286-8102CCBFB5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D6C3A8-2F6F-4698-8583-D899EDD90872}"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37B6F5E-19F2-4844-B286-8102CCBFB54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D6C3A8-2F6F-4698-8583-D899EDD90872}" type="datetimeFigureOut">
              <a:rPr lang="en-US" smtClean="0"/>
              <a:pPr/>
              <a:t>3/3/2010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7B6F5E-19F2-4844-B286-8102CCBFB54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6000" dirty="0" smtClean="0"/>
              <a:t>Measurement of informal </a:t>
            </a:r>
            <a:r>
              <a:rPr lang="en-US" sz="6000" dirty="0" smtClean="0"/>
              <a:t>activities at </a:t>
            </a:r>
            <a:r>
              <a:rPr lang="en-US" sz="6000" smtClean="0"/>
              <a:t>regional level </a:t>
            </a:r>
            <a:r>
              <a:rPr lang="en-US" sz="6000" dirty="0" smtClean="0"/>
              <a:t/>
            </a:r>
            <a:br>
              <a:rPr lang="en-US" sz="6000" dirty="0" smtClean="0"/>
            </a:br>
            <a:endParaRPr lang="en-US" dirty="0"/>
          </a:p>
        </p:txBody>
      </p:sp>
      <p:sp>
        <p:nvSpPr>
          <p:cNvPr id="3" name="Subtitle 2"/>
          <p:cNvSpPr>
            <a:spLocks noGrp="1"/>
          </p:cNvSpPr>
          <p:nvPr>
            <p:ph type="subTitle" idx="1"/>
          </p:nvPr>
        </p:nvSpPr>
        <p:spPr/>
        <p:txBody>
          <a:bodyPr/>
          <a:lstStyle/>
          <a:p>
            <a:pPr algn="ctr"/>
            <a:r>
              <a:rPr lang="en-US" dirty="0" smtClean="0"/>
              <a:t>Viet Vu</a:t>
            </a:r>
          </a:p>
          <a:p>
            <a:pPr algn="ctr"/>
            <a:r>
              <a:rPr lang="en-US" dirty="0" smtClean="0"/>
              <a:t>Consultant to United Nations’ Statistics Division</a:t>
            </a:r>
          </a:p>
          <a:p>
            <a:pPr algn="ctr"/>
            <a:r>
              <a:rPr lang="en-US" dirty="0" smtClean="0"/>
              <a:t> 15-17 March 2010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4000" dirty="0" smtClean="0"/>
              <a:t>An integrated survey program to satisfy both national and regional accounts</a:t>
            </a:r>
            <a:endParaRPr lang="en-US" sz="4000" dirty="0"/>
          </a:p>
        </p:txBody>
      </p:sp>
      <p:sp>
        <p:nvSpPr>
          <p:cNvPr id="3" name="Content Placeholder 2"/>
          <p:cNvSpPr>
            <a:spLocks noGrp="1"/>
          </p:cNvSpPr>
          <p:nvPr>
            <p:ph idx="1"/>
          </p:nvPr>
        </p:nvSpPr>
        <p:spPr>
          <a:xfrm>
            <a:off x="457200" y="1752600"/>
            <a:ext cx="8229600" cy="4572000"/>
          </a:xfrm>
        </p:spPr>
        <p:txBody>
          <a:bodyPr>
            <a:normAutofit fontScale="92500" lnSpcReduction="20000"/>
          </a:bodyPr>
          <a:lstStyle/>
          <a:p>
            <a:r>
              <a:rPr lang="en-US" dirty="0" smtClean="0"/>
              <a:t>Benchmark surveys: every five years.  Benchmark household survey (whatever form) may take place every five years.  </a:t>
            </a:r>
          </a:p>
          <a:p>
            <a:r>
              <a:rPr lang="en-US" dirty="0" smtClean="0"/>
              <a:t>Quarterly and annual estimation, separately for:</a:t>
            </a:r>
          </a:p>
          <a:p>
            <a:pPr lvl="2"/>
            <a:r>
              <a:rPr lang="en-US" dirty="0" smtClean="0"/>
              <a:t>Agriculture (cultivated land area and yield rate)</a:t>
            </a:r>
          </a:p>
          <a:p>
            <a:pPr lvl="2"/>
            <a:r>
              <a:rPr lang="en-US" dirty="0" smtClean="0"/>
              <a:t>Other non-agricultural own final consumption (a fixed ratio of agriculture?)</a:t>
            </a:r>
          </a:p>
          <a:p>
            <a:pPr lvl="2"/>
            <a:r>
              <a:rPr lang="en-US" dirty="0" smtClean="0"/>
              <a:t> Unincorporated informal activities: employment</a:t>
            </a:r>
          </a:p>
          <a:p>
            <a:pPr lvl="2"/>
            <a:r>
              <a:rPr lang="en-US" dirty="0" smtClean="0"/>
              <a:t>Incorporated activities: sampling survey</a:t>
            </a:r>
          </a:p>
          <a:p>
            <a:pPr lvl="2"/>
            <a:r>
              <a:rPr lang="en-US" dirty="0" smtClean="0"/>
              <a:t>Government activities: budget data</a:t>
            </a:r>
          </a:p>
          <a:p>
            <a:pPr lvl="2"/>
            <a:r>
              <a:rPr lang="en-US" dirty="0" smtClean="0"/>
              <a:t>Non-profit institutions serving HH: employment</a:t>
            </a:r>
          </a:p>
          <a:p>
            <a:r>
              <a:rPr lang="en-US" dirty="0" smtClean="0"/>
              <a:t>Countries need to collect employment data by developing both regular Establishment Survey and Labor Force Survey. Probably the most economic way to collect information on household activities.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on regional value added estimation/extrapolation</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Assumption</a:t>
            </a:r>
            <a:r>
              <a:rPr lang="en-US" dirty="0" smtClean="0"/>
              <a:t>: Informal employment is assumed to be the difference between LFS employment and ES employment. </a:t>
            </a:r>
          </a:p>
          <a:p>
            <a:r>
              <a:rPr lang="en-US" dirty="0" smtClean="0">
                <a:solidFill>
                  <a:srgbClr val="FF0000"/>
                </a:solidFill>
              </a:rPr>
              <a:t>Productivity adjustment</a:t>
            </a:r>
            <a:r>
              <a:rPr lang="en-US" dirty="0" smtClean="0"/>
              <a:t>: Productivity difference between formal and informal activities by activity need to be introduced to estimate corporate employment equivalent. This can be done at:</a:t>
            </a:r>
          </a:p>
          <a:p>
            <a:pPr lvl="1"/>
            <a:r>
              <a:rPr lang="en-US" dirty="0" smtClean="0"/>
              <a:t> Industry average for corporations or</a:t>
            </a:r>
          </a:p>
          <a:p>
            <a:pPr lvl="1"/>
            <a:r>
              <a:rPr lang="en-US" dirty="0" smtClean="0"/>
              <a:t>Industry average for only small incorporated enterprises if data are regularly available.</a:t>
            </a:r>
          </a:p>
          <a:p>
            <a:r>
              <a:rPr lang="en-US" smtClean="0"/>
              <a:t>Use corporate employment </a:t>
            </a:r>
            <a:r>
              <a:rPr lang="en-US" dirty="0" smtClean="0"/>
              <a:t>equivalent to estimate regional output and value added.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990600"/>
          </a:xfrm>
        </p:spPr>
        <p:txBody>
          <a:bodyPr>
            <a:noAutofit/>
          </a:bodyPr>
          <a:lstStyle/>
          <a:p>
            <a:r>
              <a:rPr lang="en-US" sz="3200" b="1" dirty="0" smtClean="0"/>
              <a:t>Importance of reliable measurement of informal activities at regional levels in developing countries</a:t>
            </a:r>
            <a:endParaRPr lang="en-US" sz="3200" b="1" dirty="0"/>
          </a:p>
        </p:txBody>
      </p:sp>
      <p:sp>
        <p:nvSpPr>
          <p:cNvPr id="3" name="Content Placeholder 2"/>
          <p:cNvSpPr>
            <a:spLocks noGrp="1"/>
          </p:cNvSpPr>
          <p:nvPr>
            <p:ph idx="1"/>
          </p:nvPr>
        </p:nvSpPr>
        <p:spPr>
          <a:xfrm>
            <a:off x="381000" y="1295400"/>
            <a:ext cx="8458200" cy="5562600"/>
          </a:xfrm>
        </p:spPr>
        <p:txBody>
          <a:bodyPr>
            <a:normAutofit fontScale="85000" lnSpcReduction="20000"/>
          </a:bodyPr>
          <a:lstStyle/>
          <a:p>
            <a:r>
              <a:rPr lang="en-US" dirty="0" smtClean="0">
                <a:solidFill>
                  <a:srgbClr val="FF0000"/>
                </a:solidFill>
              </a:rPr>
              <a:t>At national level (*) </a:t>
            </a:r>
          </a:p>
          <a:p>
            <a:pPr lvl="1"/>
            <a:r>
              <a:rPr lang="en-US" dirty="0" smtClean="0"/>
              <a:t>On the basis of statistics on the informal economy that are still unreliable, ILO provides the following tentative picture of its relevance.</a:t>
            </a:r>
          </a:p>
          <a:p>
            <a:pPr lvl="2"/>
            <a:r>
              <a:rPr lang="en-US" sz="2400" dirty="0" smtClean="0"/>
              <a:t>In developing countries, informal employment makes up 48% of non-agricultural employment in North Africa, 51% in Latin America, 65% in Asia, and 72% in Sub-Saharan Africa. </a:t>
            </a:r>
          </a:p>
          <a:p>
            <a:pPr lvl="2"/>
            <a:r>
              <a:rPr lang="en-US" sz="2400" dirty="0" smtClean="0"/>
              <a:t>If agricultural employment is included, the percentages rises, in some countries like India and many sub-Saharan African countries beyond 90%.</a:t>
            </a:r>
          </a:p>
          <a:p>
            <a:pPr lvl="2"/>
            <a:r>
              <a:rPr lang="en-US" sz="2400" dirty="0" smtClean="0"/>
              <a:t> Estimates for developed countries are around 15%.</a:t>
            </a:r>
          </a:p>
          <a:p>
            <a:r>
              <a:rPr lang="en-US" dirty="0" smtClean="0">
                <a:solidFill>
                  <a:srgbClr val="FF0000"/>
                </a:solidFill>
              </a:rPr>
              <a:t>At regional level</a:t>
            </a:r>
            <a:r>
              <a:rPr lang="en-US" dirty="0" smtClean="0"/>
              <a:t>: </a:t>
            </a:r>
          </a:p>
          <a:p>
            <a:pPr lvl="1"/>
            <a:r>
              <a:rPr lang="en-US" dirty="0" smtClean="0"/>
              <a:t>Share of informal activities in many regions are higher than the national average;</a:t>
            </a:r>
          </a:p>
          <a:p>
            <a:pPr lvl="1"/>
            <a:r>
              <a:rPr lang="en-US" dirty="0" smtClean="0"/>
              <a:t>Thus, reliable measurement of informal activities at regional levels are important to the measurement of GRPs.</a:t>
            </a:r>
          </a:p>
          <a:p>
            <a:pPr>
              <a:buNone/>
            </a:pPr>
            <a:endParaRPr lang="en-US" dirty="0" smtClean="0"/>
          </a:p>
          <a:p>
            <a:pPr>
              <a:buNone/>
            </a:pPr>
            <a:r>
              <a:rPr lang="en-US" sz="2100" dirty="0" smtClean="0">
                <a:solidFill>
                  <a:srgbClr val="FF0000"/>
                </a:solidFill>
              </a:rPr>
              <a:t>(*)</a:t>
            </a:r>
            <a:r>
              <a:rPr lang="en-US" sz="2100" dirty="0" smtClean="0"/>
              <a:t> Source: http://www.ilo.org/public/english/bureau/inst/publications/discussion/dp19308.pdf</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458200" cy="1143000"/>
          </a:xfrm>
        </p:spPr>
        <p:txBody>
          <a:bodyPr/>
          <a:lstStyle/>
          <a:p>
            <a:pPr eaLnBrk="1" hangingPunct="1">
              <a:defRPr/>
            </a:pPr>
            <a:r>
              <a:rPr lang="en-US" sz="2800" b="1" dirty="0" smtClean="0"/>
              <a:t>Households as statistical units in SNA production framework: refined definition</a:t>
            </a:r>
            <a:endParaRPr lang="en-US" sz="2800" b="1" dirty="0"/>
          </a:p>
        </p:txBody>
      </p:sp>
      <p:graphicFrame>
        <p:nvGraphicFramePr>
          <p:cNvPr id="4" name="Table 3"/>
          <p:cNvGraphicFramePr>
            <a:graphicFrameLocks noGrp="1"/>
          </p:cNvGraphicFramePr>
          <p:nvPr/>
        </p:nvGraphicFramePr>
        <p:xfrm>
          <a:off x="228600" y="1524000"/>
          <a:ext cx="8686800" cy="4819977"/>
        </p:xfrm>
        <a:graphic>
          <a:graphicData uri="http://schemas.openxmlformats.org/drawingml/2006/table">
            <a:tbl>
              <a:tblPr/>
              <a:tblGrid>
                <a:gridCol w="776288"/>
                <a:gridCol w="774700"/>
                <a:gridCol w="811212"/>
                <a:gridCol w="762000"/>
                <a:gridCol w="1528763"/>
                <a:gridCol w="1085850"/>
                <a:gridCol w="1319212"/>
                <a:gridCol w="1628775"/>
              </a:tblGrid>
              <a:tr h="1212850">
                <a:tc gridSpan="5">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Narrow" pitchFamily="34" charset="0"/>
                        </a:rPr>
                        <a:t>SNA household sector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Narrow" pitchFamily="34" charset="0"/>
                        </a:rPr>
                        <a:t>SNA corporations sector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Narrow" pitchFamily="34" charset="0"/>
                        </a:rPr>
                        <a:t>SNA general government sector and NPISH sector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600">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Narrow" pitchFamily="34" charset="0"/>
                        </a:rPr>
                        <a:t> HUEM units</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rPr>
                        <a:t>Non-HUEM units:</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Household quasi-corps.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Incorporated enterprises</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Nonmarket units (general government, NPISH)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6488">
                <a:tc rowSpan="2"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Arial Narrow" pitchFamily="34" charset="0"/>
                        </a:rPr>
                        <a:t>Agriculture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(commercial agriculture)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c rowSpan="2" hMerge="1">
                  <a:txBody>
                    <a:bodyPr/>
                    <a:lstStyle/>
                    <a:p>
                      <a:endParaRPr lang="en-US"/>
                    </a:p>
                  </a:txBody>
                  <a:tcPr/>
                </a:tc>
                <a:tc rowSpan="2"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Arial Narrow" pitchFamily="34" charset="0"/>
                        </a:rPr>
                        <a:t>Non-Agriculture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Arial Narrow" pitchFamily="34" charset="0"/>
                        </a:rPr>
                        <a:t> </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c rowSpan="2" h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
                          <a:srgbClr val="000000"/>
                        </a:buClr>
                        <a:buSzPts val="1800"/>
                        <a:buFont typeface="Arial" pitchFamily="34" charset="0"/>
                        <a:buChar char="•"/>
                        <a:tabLst/>
                      </a:pPr>
                      <a:r>
                        <a:rPr kumimoji="0" lang="en-US" sz="1800" b="0" i="0" u="none" strike="noStrike" cap="none" normalizeH="0" baseline="0" dirty="0" smtClean="0">
                          <a:ln>
                            <a:noFill/>
                          </a:ln>
                          <a:solidFill>
                            <a:srgbClr val="000000"/>
                          </a:solidFill>
                          <a:effectLst/>
                          <a:latin typeface="Arial Narrow" pitchFamily="34" charset="0"/>
                        </a:rPr>
                        <a:t>Producing only for own final uses</a:t>
                      </a:r>
                      <a:endParaRPr kumimoji="0" lang="en-US" sz="1800" b="0" i="0" u="none" strike="noStrike" cap="none" normalizeH="0" baseline="0" dirty="0" smtClean="0">
                        <a:ln>
                          <a:noFill/>
                        </a:ln>
                        <a:solidFill>
                          <a:srgbClr val="000000"/>
                        </a:solidFill>
                        <a:effectLst/>
                        <a:latin typeface="Arial" pitchFamily="34" charset="0"/>
                      </a:endParaRP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r h="609600">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
                          <a:srgbClr val="000000"/>
                        </a:buClr>
                        <a:buSzPts val="1800"/>
                        <a:buFont typeface="Arial" pitchFamily="34" charset="0"/>
                        <a:buChar char="•"/>
                        <a:tabLst/>
                      </a:pPr>
                      <a:r>
                        <a:rPr kumimoji="0" lang="en-US" sz="1800" b="0" i="0" u="none" strike="noStrike" cap="none" normalizeH="0" baseline="0" dirty="0" smtClean="0">
                          <a:ln>
                            <a:noFill/>
                          </a:ln>
                          <a:solidFill>
                            <a:srgbClr val="000000"/>
                          </a:solidFill>
                          <a:effectLst/>
                          <a:latin typeface="Arial Narrow" pitchFamily="34" charset="0"/>
                        </a:rPr>
                        <a:t>Subsistence farmers  </a:t>
                      </a:r>
                      <a:endParaRPr kumimoji="0" lang="en-US" sz="1800" b="0" i="0" u="none" strike="noStrike" cap="none" normalizeH="0" baseline="0" dirty="0" smtClean="0">
                        <a:ln>
                          <a:noFill/>
                        </a:ln>
                        <a:solidFill>
                          <a:srgbClr val="000000"/>
                        </a:solidFill>
                        <a:effectLst/>
                        <a:latin typeface="Arial" pitchFamily="34" charset="0"/>
                      </a:endParaRP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r h="6159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Narrow" pitchFamily="34" charset="0"/>
                        </a:rPr>
                        <a:t>Informal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Narrow" pitchFamily="34" charset="0"/>
                        </a:rPr>
                        <a:t>Formal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Narrow" pitchFamily="34" charset="0"/>
                        </a:rPr>
                        <a:t>Informal</a:t>
                      </a:r>
                      <a:r>
                        <a:rPr kumimoji="0" lang="en-US" sz="1800" b="0" i="0" u="none" strike="noStrike" cap="none" normalizeH="0" baseline="0" dirty="0" smtClean="0">
                          <a:ln>
                            <a:noFill/>
                          </a:ln>
                          <a:solidFill>
                            <a:srgbClr val="000000"/>
                          </a:solidFill>
                          <a:effectLst/>
                          <a:latin typeface="Arial Narrow" pitchFamily="34" charset="0"/>
                        </a:rPr>
                        <a:t>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Narrow" pitchFamily="34" charset="0"/>
                        </a:rPr>
                        <a:t>Formal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 </a:t>
                      </a:r>
                    </a:p>
                  </a:txBody>
                  <a:tcPr marL="6513" marR="6513" marT="6513"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 </a:t>
                      </a:r>
                    </a:p>
                  </a:txBody>
                  <a:tcPr marL="6513" marR="6513" marT="6513"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 </a:t>
                      </a:r>
                    </a:p>
                  </a:txBody>
                  <a:tcPr marL="6513" marR="6513" marT="6513"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 </a:t>
                      </a:r>
                    </a:p>
                  </a:txBody>
                  <a:tcPr marL="6513" marR="6513" marT="6513"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6113">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statistical units: household enterprises that do not incorporate  </a:t>
                      </a:r>
                    </a:p>
                  </a:txBody>
                  <a:tcPr marL="6513" marR="6513" marT="651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 </a:t>
                      </a:r>
                    </a:p>
                  </a:txBody>
                  <a:tcPr marL="6513" marR="6513" marT="6513"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Narrow" pitchFamily="34" charset="0"/>
                        </a:rPr>
                        <a:t> </a:t>
                      </a:r>
                    </a:p>
                  </a:txBody>
                  <a:tcPr marL="6513" marR="6513" marT="6513"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6" name="Straight Arrow Connector 5"/>
          <p:cNvCxnSpPr>
            <a:stCxn id="17451" idx="1"/>
          </p:cNvCxnSpPr>
          <p:nvPr/>
        </p:nvCxnSpPr>
        <p:spPr>
          <a:xfrm rot="10800000">
            <a:off x="2514600" y="5334000"/>
            <a:ext cx="4038600" cy="20526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451" name="TextBox 8"/>
          <p:cNvSpPr txBox="1">
            <a:spLocks noChangeArrowheads="1"/>
          </p:cNvSpPr>
          <p:nvPr/>
        </p:nvSpPr>
        <p:spPr bwMode="auto">
          <a:xfrm>
            <a:off x="6553200" y="4800600"/>
            <a:ext cx="1752600" cy="1477328"/>
          </a:xfrm>
          <a:prstGeom prst="rect">
            <a:avLst/>
          </a:prstGeom>
          <a:noFill/>
          <a:ln w="19050">
            <a:solidFill>
              <a:srgbClr val="FF0000"/>
            </a:solidFill>
            <a:miter lim="800000"/>
            <a:headEnd/>
            <a:tailEnd/>
          </a:ln>
        </p:spPr>
        <p:txBody>
          <a:bodyPr wrap="square">
            <a:spAutoFit/>
          </a:bodyPr>
          <a:lstStyle/>
          <a:p>
            <a:r>
              <a:rPr lang="en-US" b="1" dirty="0">
                <a:solidFill>
                  <a:srgbClr val="FF0000"/>
                </a:solidFill>
              </a:rPr>
              <a:t>This is the part of the system that the ILO is interested in </a:t>
            </a:r>
          </a:p>
        </p:txBody>
      </p:sp>
      <p:sp>
        <p:nvSpPr>
          <p:cNvPr id="8" name="Rectangle 7"/>
          <p:cNvSpPr/>
          <p:nvPr/>
        </p:nvSpPr>
        <p:spPr>
          <a:xfrm>
            <a:off x="228600" y="2743200"/>
            <a:ext cx="3124200" cy="297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cxnSp>
        <p:nvCxnSpPr>
          <p:cNvPr id="10" name="Straight Arrow Connector 9"/>
          <p:cNvCxnSpPr/>
          <p:nvPr/>
        </p:nvCxnSpPr>
        <p:spPr>
          <a:xfrm rot="16200000" flipH="1">
            <a:off x="228600" y="2895600"/>
            <a:ext cx="914400" cy="152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454" name="TextBox 10"/>
          <p:cNvSpPr txBox="1">
            <a:spLocks noChangeArrowheads="1"/>
          </p:cNvSpPr>
          <p:nvPr/>
        </p:nvSpPr>
        <p:spPr bwMode="auto">
          <a:xfrm>
            <a:off x="228600" y="1371600"/>
            <a:ext cx="990600" cy="1077913"/>
          </a:xfrm>
          <a:prstGeom prst="rect">
            <a:avLst/>
          </a:prstGeom>
          <a:noFill/>
          <a:ln w="9525">
            <a:solidFill>
              <a:srgbClr val="FF0000"/>
            </a:solidFill>
            <a:miter lim="800000"/>
            <a:headEnd/>
            <a:tailEnd/>
          </a:ln>
        </p:spPr>
        <p:txBody>
          <a:bodyPr>
            <a:spAutoFit/>
          </a:bodyPr>
          <a:lstStyle/>
          <a:p>
            <a:r>
              <a:rPr lang="en-US" b="1" dirty="0">
                <a:solidFill>
                  <a:srgbClr val="FF0000"/>
                </a:solidFill>
              </a:rPr>
              <a:t>Area subject to 1-2 survey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practices in economic statistics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solidFill>
                  <a:srgbClr val="FF0000"/>
                </a:solidFill>
              </a:rPr>
              <a:t>Corporations sector</a:t>
            </a:r>
            <a:r>
              <a:rPr lang="en-US" dirty="0" smtClean="0"/>
              <a:t>: corporations, whether large or small are independent legal units and therefore must register with authorities, they can be subject to sample survey. The main requirement is that the list frame must be frequently updated. This list frame include basic information:</a:t>
            </a:r>
          </a:p>
          <a:p>
            <a:pPr lvl="2"/>
            <a:r>
              <a:rPr lang="en-US" dirty="0" smtClean="0"/>
              <a:t>Address</a:t>
            </a:r>
          </a:p>
          <a:p>
            <a:pPr lvl="2"/>
            <a:r>
              <a:rPr lang="en-US" dirty="0" smtClean="0"/>
              <a:t>Number of employees</a:t>
            </a:r>
          </a:p>
          <a:p>
            <a:pPr lvl="2"/>
            <a:r>
              <a:rPr lang="en-US" dirty="0" smtClean="0"/>
              <a:t>Sales</a:t>
            </a:r>
          </a:p>
          <a:p>
            <a:pPr lvl="2"/>
            <a:r>
              <a:rPr lang="en-US" dirty="0" smtClean="0"/>
              <a:t>Major activity classified by ISIC.</a:t>
            </a:r>
          </a:p>
          <a:p>
            <a:r>
              <a:rPr lang="en-US" b="1" dirty="0" smtClean="0">
                <a:solidFill>
                  <a:srgbClr val="FF0000"/>
                </a:solidFill>
              </a:rPr>
              <a:t>Household sector</a:t>
            </a:r>
            <a:r>
              <a:rPr lang="en-US" dirty="0" smtClean="0"/>
              <a:t>: all unincorporated activities of the households must be measured in national accounts, whether they are “informal” as defined by the ILO or by ESCAP project or not.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Household production activities</a:t>
            </a:r>
            <a:endParaRPr lang="en-US" dirty="0"/>
          </a:p>
        </p:txBody>
      </p:sp>
      <p:sp>
        <p:nvSpPr>
          <p:cNvPr id="3" name="Content Placeholder 2"/>
          <p:cNvSpPr>
            <a:spLocks noGrp="1"/>
          </p:cNvSpPr>
          <p:nvPr>
            <p:ph idx="1"/>
          </p:nvPr>
        </p:nvSpPr>
        <p:spPr/>
        <p:txBody>
          <a:bodyPr>
            <a:normAutofit fontScale="85000" lnSpcReduction="20000"/>
          </a:bodyPr>
          <a:lstStyle/>
          <a:p>
            <a:r>
              <a:rPr lang="en-GB" b="1" dirty="0" smtClean="0">
                <a:solidFill>
                  <a:srgbClr val="FF0000"/>
                </a:solidFill>
              </a:rPr>
              <a:t>Non-HUEMs</a:t>
            </a:r>
            <a:r>
              <a:rPr lang="en-GB" b="1" dirty="0" smtClean="0"/>
              <a:t>: </a:t>
            </a:r>
            <a:r>
              <a:rPr lang="en-GB" sz="2400" dirty="0" smtClean="0"/>
              <a:t>Household unincorporated enterprises producing only for own final consumption. This includes subsistence farmers. </a:t>
            </a:r>
            <a:endParaRPr lang="en-US" sz="2400" dirty="0" smtClean="0"/>
          </a:p>
          <a:p>
            <a:r>
              <a:rPr lang="en-GB" b="1" dirty="0" smtClean="0">
                <a:solidFill>
                  <a:srgbClr val="FF0000"/>
                </a:solidFill>
              </a:rPr>
              <a:t>HUEMs</a:t>
            </a:r>
            <a:r>
              <a:rPr lang="en-GB" b="1" dirty="0" smtClean="0"/>
              <a:t>: </a:t>
            </a:r>
            <a:r>
              <a:rPr lang="en-GB" sz="2400" dirty="0" smtClean="0"/>
              <a:t>are household unincorporated enterprises as defined by the SNA, but:</a:t>
            </a:r>
          </a:p>
          <a:p>
            <a:pPr lvl="2"/>
            <a:r>
              <a:rPr lang="en-GB" sz="2400" b="1" dirty="0" smtClean="0"/>
              <a:t>(1)</a:t>
            </a:r>
            <a:r>
              <a:rPr lang="en-GB" sz="2400" dirty="0" smtClean="0"/>
              <a:t> </a:t>
            </a:r>
            <a:r>
              <a:rPr lang="en-GB" sz="2400" b="1" dirty="0" smtClean="0"/>
              <a:t>with “primary objective  of </a:t>
            </a:r>
            <a:r>
              <a:rPr lang="en-US" sz="2400" b="1" dirty="0" smtClean="0"/>
              <a:t>generating employment and incomes to the persons concerned” as defined by the ILO in the resolution of the 15</a:t>
            </a:r>
            <a:r>
              <a:rPr lang="en-US" sz="2400" b="1" baseline="30000" dirty="0" smtClean="0"/>
              <a:t>th</a:t>
            </a:r>
            <a:r>
              <a:rPr lang="en-US" sz="2400" b="1" dirty="0" smtClean="0"/>
              <a:t> ICLS (SNA2008, 25.37); and</a:t>
            </a:r>
          </a:p>
          <a:p>
            <a:pPr lvl="2"/>
            <a:r>
              <a:rPr lang="en-US" sz="2400" b="1" dirty="0" smtClean="0"/>
              <a:t>(2) “with at least some production for sale or barter (SNA2008, 25.46)”.</a:t>
            </a:r>
          </a:p>
          <a:p>
            <a:r>
              <a:rPr lang="en-US" sz="2400" dirty="0" smtClean="0">
                <a:solidFill>
                  <a:srgbClr val="FF0000"/>
                </a:solidFill>
              </a:rPr>
              <a:t>HUEMs</a:t>
            </a:r>
            <a:r>
              <a:rPr lang="en-US" sz="2400" dirty="0" smtClean="0"/>
              <a:t> as defined above must have </a:t>
            </a:r>
            <a:r>
              <a:rPr lang="en-US" sz="2400" dirty="0" smtClean="0">
                <a:solidFill>
                  <a:srgbClr val="FF0000"/>
                </a:solidFill>
              </a:rPr>
              <a:t>entrepreneurial spirit</a:t>
            </a:r>
            <a:r>
              <a:rPr lang="en-US" sz="2400" dirty="0" smtClean="0"/>
              <a:t> in the sense that:</a:t>
            </a:r>
          </a:p>
          <a:p>
            <a:pPr lvl="1"/>
            <a:r>
              <a:rPr lang="en-US" sz="2200" dirty="0" smtClean="0"/>
              <a:t>Produce for the market </a:t>
            </a:r>
            <a:r>
              <a:rPr lang="en-US" sz="2200" dirty="0" smtClean="0">
                <a:solidFill>
                  <a:srgbClr val="FF0000"/>
                </a:solidFill>
              </a:rPr>
              <a:t>on a regular basis;</a:t>
            </a:r>
            <a:r>
              <a:rPr lang="en-US" sz="2200" dirty="0" smtClean="0"/>
              <a:t> therefore HUEMs</a:t>
            </a:r>
          </a:p>
          <a:p>
            <a:pPr lvl="1"/>
            <a:r>
              <a:rPr lang="en-US" sz="2200" dirty="0" smtClean="0"/>
              <a:t>Should </a:t>
            </a:r>
            <a:r>
              <a:rPr lang="en-US" sz="2200" dirty="0" smtClean="0">
                <a:solidFill>
                  <a:srgbClr val="FF0000"/>
                </a:solidFill>
              </a:rPr>
              <a:t>exclude</a:t>
            </a:r>
            <a:r>
              <a:rPr lang="en-US" sz="2200" dirty="0" smtClean="0"/>
              <a:t> the unincorporated household units that have some </a:t>
            </a:r>
            <a:r>
              <a:rPr lang="en-US" sz="2200" dirty="0" smtClean="0">
                <a:solidFill>
                  <a:srgbClr val="FF0000"/>
                </a:solidFill>
              </a:rPr>
              <a:t>incidental sales, and subsistence farmers </a:t>
            </a:r>
            <a:r>
              <a:rPr lang="en-US" sz="2200" dirty="0" smtClean="0"/>
              <a:t>who must sell some of their outputs on the market to pay for nonfood survival needs.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219200"/>
          </a:xfrm>
        </p:spPr>
        <p:txBody>
          <a:bodyPr>
            <a:normAutofit fontScale="90000"/>
          </a:bodyPr>
          <a:lstStyle/>
          <a:p>
            <a:r>
              <a:rPr lang="en-US" dirty="0" smtClean="0"/>
              <a:t/>
            </a:r>
            <a:br>
              <a:rPr lang="en-US" dirty="0" smtClean="0"/>
            </a:br>
            <a:r>
              <a:rPr lang="en-US" dirty="0" smtClean="0"/>
              <a:t/>
            </a:r>
            <a:br>
              <a:rPr lang="en-US" dirty="0" smtClean="0"/>
            </a:br>
            <a:r>
              <a:rPr lang="en-US" dirty="0" smtClean="0"/>
              <a:t>Household activities measurement: </a:t>
            </a:r>
            <a:r>
              <a:rPr lang="en-US" dirty="0" smtClean="0">
                <a:solidFill>
                  <a:srgbClr val="FF0000"/>
                </a:solidFill>
              </a:rPr>
              <a:t>ATERNATIVE I</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Non-HUEMS for own final consumption: Based on normal agricultural survey at regional levels</a:t>
            </a:r>
          </a:p>
          <a:p>
            <a:pPr lvl="2"/>
            <a:r>
              <a:rPr lang="en-US" dirty="0" smtClean="0"/>
              <a:t>Agriculture: Land use are </a:t>
            </a:r>
            <a:r>
              <a:rPr lang="en-US" dirty="0" smtClean="0">
                <a:solidFill>
                  <a:srgbClr val="FF0000"/>
                </a:solidFill>
              </a:rPr>
              <a:t>x</a:t>
            </a:r>
            <a:r>
              <a:rPr lang="en-US" dirty="0" smtClean="0"/>
              <a:t> Y</a:t>
            </a:r>
            <a:r>
              <a:rPr lang="en-GB" dirty="0" err="1" smtClean="0"/>
              <a:t>ield</a:t>
            </a:r>
            <a:r>
              <a:rPr lang="en-GB" dirty="0" smtClean="0"/>
              <a:t> rate per unit of land</a:t>
            </a:r>
          </a:p>
          <a:p>
            <a:pPr lvl="2"/>
            <a:r>
              <a:rPr lang="en-GB" dirty="0" smtClean="0"/>
              <a:t>Livestock: Output of live animals + imports = animals slaughtered + exports + change in animal stock</a:t>
            </a:r>
          </a:p>
          <a:p>
            <a:r>
              <a:rPr lang="en-GB" dirty="0" smtClean="0"/>
              <a:t>HUEMS:  1-2 survey (UNESCAP’s proposal) include:</a:t>
            </a:r>
          </a:p>
          <a:p>
            <a:pPr lvl="2"/>
            <a:r>
              <a:rPr lang="en-GB" dirty="0" smtClean="0"/>
              <a:t>Stage 1: Utilize Labour Force’s survey (surveying households)  to identify HUEMS (unincorporated units produced for the market)</a:t>
            </a:r>
          </a:p>
          <a:p>
            <a:pPr lvl="2"/>
            <a:r>
              <a:rPr lang="en-GB" dirty="0" smtClean="0"/>
              <a:t>Stage 2: Survey HUEMS for labour, output, intermediate consumption and value added.</a:t>
            </a:r>
          </a:p>
          <a:p>
            <a:r>
              <a:rPr lang="en-GB" dirty="0" smtClean="0"/>
              <a:t>Extrapolation using 1-2 survey and employment in Labour Force survey  </a:t>
            </a:r>
            <a:endParaRPr lang="en-US" dirty="0" smtClean="0"/>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Household activities measurement: </a:t>
            </a:r>
            <a:r>
              <a:rPr lang="en-US" dirty="0" smtClean="0">
                <a:solidFill>
                  <a:srgbClr val="FF0000"/>
                </a:solidFill>
              </a:rPr>
              <a:t>ATERNATIVE I (extrapolation)</a:t>
            </a:r>
            <a:endParaRPr lang="en-US" dirty="0"/>
          </a:p>
        </p:txBody>
      </p:sp>
      <p:sp>
        <p:nvSpPr>
          <p:cNvPr id="4" name="Content Placeholder 2"/>
          <p:cNvSpPr>
            <a:spLocks noGrp="1"/>
          </p:cNvSpPr>
          <p:nvPr>
            <p:ph idx="1"/>
          </p:nvPr>
        </p:nvSpPr>
        <p:spPr/>
        <p:txBody>
          <a:bodyPr>
            <a:normAutofit fontScale="92500" lnSpcReduction="10000"/>
          </a:bodyPr>
          <a:lstStyle/>
          <a:p>
            <a:r>
              <a:rPr lang="en-US" sz="2000" dirty="0" smtClean="0"/>
              <a:t>Assumption  1:  Informal employment =  LFS employment less ES employment</a:t>
            </a:r>
          </a:p>
          <a:p>
            <a:r>
              <a:rPr lang="en-US" sz="2000" dirty="0" smtClean="0"/>
              <a:t>Assumption 2:  productivity of informal activity  with respect to productivity of small incorporated enterprises remain the same as in the benchmark year and lower.  </a:t>
            </a:r>
          </a:p>
          <a:p>
            <a:pPr lvl="1"/>
            <a:r>
              <a:rPr lang="en-US" sz="1800" dirty="0" smtClean="0"/>
              <a:t>Value added per employee  of HUEMs less or equal to a given percentage of value added of small incorporated enterprises</a:t>
            </a:r>
          </a:p>
          <a:p>
            <a:r>
              <a:rPr lang="en-US" sz="2000" dirty="0" smtClean="0"/>
              <a:t>Assumptions 1 and 2 are used to estimate value added for HUEMs.</a:t>
            </a:r>
          </a:p>
          <a:p>
            <a:r>
              <a:rPr lang="en-US" sz="2000" dirty="0" smtClean="0">
                <a:solidFill>
                  <a:srgbClr val="FF0000"/>
                </a:solidFill>
              </a:rPr>
              <a:t>ADVANTAGES OF THE METHOD</a:t>
            </a:r>
            <a:r>
              <a:rPr lang="en-US" sz="2000" dirty="0" smtClean="0"/>
              <a:t>:  </a:t>
            </a:r>
          </a:p>
          <a:p>
            <a:pPr lvl="1"/>
            <a:r>
              <a:rPr lang="en-US" sz="1800" dirty="0" smtClean="0"/>
              <a:t>If LFS and ES employment are available  quarterly and for all regions, it is possible to estimate GRP quarterly.</a:t>
            </a:r>
          </a:p>
          <a:p>
            <a:r>
              <a:rPr lang="en-US" sz="2000" dirty="0" smtClean="0"/>
              <a:t> </a:t>
            </a:r>
            <a:r>
              <a:rPr lang="en-US" sz="2000" dirty="0" smtClean="0">
                <a:solidFill>
                  <a:srgbClr val="FF0000"/>
                </a:solidFill>
              </a:rPr>
              <a:t>DISADVANTAGES OF THE METHOD</a:t>
            </a:r>
            <a:r>
              <a:rPr lang="en-US" sz="2000" dirty="0" smtClean="0"/>
              <a:t>:  </a:t>
            </a:r>
          </a:p>
          <a:p>
            <a:pPr lvl="1"/>
            <a:r>
              <a:rPr lang="en-US" sz="1800" dirty="0" smtClean="0"/>
              <a:t>LFS focuses on employment of persons at given locations, not location of employment. Additional information is needed to allow for the reclassification of employment by place of residence to employment by place of work.</a:t>
            </a:r>
          </a:p>
          <a:p>
            <a:pPr lvl="1">
              <a:buNone/>
            </a:pPr>
            <a:endParaRPr lang="en-US" sz="1800" dirty="0" smtClean="0"/>
          </a:p>
          <a:p>
            <a:pPr>
              <a:buNone/>
            </a:pPr>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1143000"/>
          </a:xfrm>
        </p:spPr>
        <p:txBody>
          <a:bodyPr>
            <a:normAutofit fontScale="90000"/>
          </a:bodyPr>
          <a:lstStyle/>
          <a:p>
            <a:r>
              <a:rPr lang="en-US" sz="3600" dirty="0" smtClean="0"/>
              <a:t>Household activities measurement: </a:t>
            </a:r>
            <a:r>
              <a:rPr lang="en-US" sz="3600" dirty="0" smtClean="0">
                <a:solidFill>
                  <a:srgbClr val="FF0000"/>
                </a:solidFill>
              </a:rPr>
              <a:t>ATERNATIVE II: full-fledged household survey: Case of Laos (Diary still used in Japan)</a:t>
            </a:r>
            <a:endParaRPr lang="en-US" sz="3600" dirty="0"/>
          </a:p>
        </p:txBody>
      </p:sp>
      <p:graphicFrame>
        <p:nvGraphicFramePr>
          <p:cNvPr id="6" name="Diagram 5"/>
          <p:cNvGraphicFramePr/>
          <p:nvPr/>
        </p:nvGraphicFramePr>
        <p:xfrm>
          <a:off x="381000" y="1066800"/>
          <a:ext cx="8467725" cy="547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Household activities measurement: </a:t>
            </a:r>
            <a:r>
              <a:rPr lang="en-US" dirty="0" smtClean="0">
                <a:solidFill>
                  <a:srgbClr val="FF0000"/>
                </a:solidFill>
              </a:rPr>
              <a:t>Alternative II</a:t>
            </a:r>
            <a:endParaRPr lang="en-US" dirty="0">
              <a:solidFill>
                <a:srgbClr val="FF0000"/>
              </a:solidFill>
            </a:endParaRPr>
          </a:p>
        </p:txBody>
      </p:sp>
      <p:graphicFrame>
        <p:nvGraphicFramePr>
          <p:cNvPr id="4" name="Diagram 3"/>
          <p:cNvGraphicFramePr/>
          <p:nvPr/>
        </p:nvGraphicFramePr>
        <p:xfrm>
          <a:off x="1143000" y="990600"/>
          <a:ext cx="7620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447800" y="5943600"/>
            <a:ext cx="5715000" cy="369332"/>
          </a:xfrm>
          <a:prstGeom prst="rect">
            <a:avLst/>
          </a:prstGeom>
          <a:noFill/>
        </p:spPr>
        <p:txBody>
          <a:bodyPr wrap="square" rtlCol="0">
            <a:spAutoFit/>
          </a:bodyPr>
          <a:lstStyle/>
          <a:p>
            <a:r>
              <a:rPr lang="en-US" dirty="0" smtClean="0">
                <a:solidFill>
                  <a:srgbClr val="FF0000"/>
                </a:solidFill>
              </a:rPr>
              <a:t>Extrapolation should also be based on LFS</a:t>
            </a:r>
            <a:endParaRPr lang="en-US"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360</TotalTime>
  <Words>1125</Words>
  <Application>Microsoft Office PowerPoint</Application>
  <PresentationFormat>On-screen Show (4:3)</PresentationFormat>
  <Paragraphs>116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Measurement of informal activities at regional level  </vt:lpstr>
      <vt:lpstr>Importance of reliable measurement of informal activities at regional levels in developing countries</vt:lpstr>
      <vt:lpstr>Households as statistical units in SNA production framework: refined definition</vt:lpstr>
      <vt:lpstr>General practices in economic statistics</vt:lpstr>
      <vt:lpstr>Household production activities</vt:lpstr>
      <vt:lpstr>  Household activities measurement: ATERNATIVE I </vt:lpstr>
      <vt:lpstr>Household activities measurement: ATERNATIVE I (extrapolation)</vt:lpstr>
      <vt:lpstr>Household activities measurement: ATERNATIVE II: full-fledged household survey: Case of Laos (Diary still used in Japan)</vt:lpstr>
      <vt:lpstr>Household activities measurement: Alternative II</vt:lpstr>
      <vt:lpstr>An integrated survey program to satisfy both national and regional accounts</vt:lpstr>
      <vt:lpstr>Application on regional value added estimation/extrapolation</vt:lpstr>
    </vt:vector>
  </TitlesOfParts>
  <Company>Viet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of informal activities  </dc:title>
  <dc:creator>Viet</dc:creator>
  <cp:lastModifiedBy>Viet</cp:lastModifiedBy>
  <cp:revision>41</cp:revision>
  <dcterms:created xsi:type="dcterms:W3CDTF">2010-02-22T18:31:53Z</dcterms:created>
  <dcterms:modified xsi:type="dcterms:W3CDTF">2010-03-03T14:16:59Z</dcterms:modified>
</cp:coreProperties>
</file>