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22" r:id="rId2"/>
    <p:sldId id="347" r:id="rId3"/>
    <p:sldId id="324" r:id="rId4"/>
    <p:sldId id="355" r:id="rId5"/>
    <p:sldId id="349" r:id="rId6"/>
    <p:sldId id="342" r:id="rId7"/>
    <p:sldId id="352" r:id="rId8"/>
    <p:sldId id="350" r:id="rId9"/>
    <p:sldId id="353" r:id="rId10"/>
    <p:sldId id="354" r:id="rId11"/>
    <p:sldId id="351" r:id="rId12"/>
    <p:sldId id="358" r:id="rId13"/>
    <p:sldId id="356" r:id="rId14"/>
    <p:sldId id="359" r:id="rId15"/>
    <p:sldId id="340" r:id="rId16"/>
    <p:sldId id="293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9933"/>
    <a:srgbClr val="FFCCFF"/>
    <a:srgbClr val="CCCCFF"/>
    <a:srgbClr val="FFFF99"/>
    <a:srgbClr val="FFFFCC"/>
    <a:srgbClr val="FFCC00"/>
    <a:srgbClr val="FF7C80"/>
    <a:srgbClr val="CCFF66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2416" autoAdjust="0"/>
  </p:normalViewPr>
  <p:slideViewPr>
    <p:cSldViewPr>
      <p:cViewPr>
        <p:scale>
          <a:sx n="50" d="100"/>
          <a:sy n="50" d="100"/>
        </p:scale>
        <p:origin x="-100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0" d="100"/>
          <a:sy n="70" d="100"/>
        </p:scale>
        <p:origin x="-1398" y="774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lide%20epu%20melaka\5%20main%20activity_2005-200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lide%20epu%20melaka\5%20main%20activity_2005-200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lide%20epu%20melaka\5%20main%20activity_2005-200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lide%20epu%20melaka\New%20Folder\GDP%205%20main%20activity%202005-2007%20by%20Stat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lide%20epu%20melaka\New%20Folder\GDP%205%20main%20activity%202005-2007%20by%20St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'2005'!$B$27</c:f>
              <c:strCache>
                <c:ptCount val="1"/>
                <c:pt idx="0">
                  <c:v>GDP 2005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96.0</a:t>
                    </a:r>
                  </a:p>
                  <a:p>
                    <a:r>
                      <a:rPr lang="en-US" smtClean="0"/>
                      <a:t>(21.4%) 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58.7</a:t>
                    </a:r>
                  </a:p>
                  <a:p>
                    <a:r>
                      <a:rPr lang="en-US" smtClean="0"/>
                      <a:t>(13.1%) 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44.3</a:t>
                    </a:r>
                  </a:p>
                  <a:p>
                    <a:r>
                      <a:rPr lang="en-US" smtClean="0"/>
                      <a:t>(9.9%) 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43.9</a:t>
                    </a:r>
                  </a:p>
                  <a:p>
                    <a:r>
                      <a:rPr lang="en-US" smtClean="0"/>
                      <a:t>(9.8%) 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37.8</a:t>
                    </a:r>
                  </a:p>
                  <a:p>
                    <a:r>
                      <a:rPr lang="en-US" smtClean="0"/>
                      <a:t>(8.4%) 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30.3</a:t>
                    </a:r>
                  </a:p>
                  <a:p>
                    <a:r>
                      <a:rPr lang="en-US" smtClean="0"/>
                      <a:t>(6.7%) 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25.3</a:t>
                    </a:r>
                  </a:p>
                  <a:p>
                    <a:r>
                      <a:rPr lang="en-US" smtClean="0"/>
                      <a:t>(5.6%) 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23.9</a:t>
                    </a:r>
                  </a:p>
                  <a:p>
                    <a:r>
                      <a:rPr lang="en-US" smtClean="0"/>
                      <a:t>(5.3%) 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20.7</a:t>
                    </a:r>
                  </a:p>
                  <a:p>
                    <a:r>
                      <a:rPr lang="en-US" smtClean="0"/>
                      <a:t>(4.6%) 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16.2</a:t>
                    </a:r>
                  </a:p>
                  <a:p>
                    <a:r>
                      <a:rPr lang="en-US" smtClean="0"/>
                      <a:t>(3.6%) 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15.5</a:t>
                    </a:r>
                  </a:p>
                  <a:p>
                    <a:r>
                      <a:rPr lang="en-US" smtClean="0"/>
                      <a:t>(3.4%) 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12.4</a:t>
                    </a:r>
                  </a:p>
                  <a:p>
                    <a:r>
                      <a:rPr lang="en-US" smtClean="0"/>
                      <a:t>(2.8%) 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12.1</a:t>
                    </a:r>
                  </a:p>
                  <a:p>
                    <a:r>
                      <a:rPr lang="en-US" smtClean="0"/>
                      <a:t>(2.7%) </a:t>
                    </a:r>
                    <a:endParaRPr lang="en-US"/>
                  </a:p>
                </c:rich>
              </c:tx>
              <c:showVal val="1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7.5</a:t>
                    </a:r>
                  </a:p>
                  <a:p>
                    <a:r>
                      <a:rPr lang="en-US" smtClean="0"/>
                      <a:t>(1.7%) </a:t>
                    </a:r>
                    <a:endParaRPr lang="en-US"/>
                  </a:p>
                </c:rich>
              </c:tx>
              <c:showVal val="1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2.6</a:t>
                    </a:r>
                  </a:p>
                  <a:p>
                    <a:r>
                      <a:rPr lang="en-US" smtClean="0"/>
                      <a:t>(0.6%) </a:t>
                    </a:r>
                    <a:endParaRPr lang="en-US"/>
                  </a:p>
                </c:rich>
              </c:tx>
              <c:showVal val="1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2.1</a:t>
                    </a:r>
                  </a:p>
                  <a:p>
                    <a:r>
                      <a:rPr lang="en-US" smtClean="0"/>
                      <a:t>(0.5%) 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Val val="1"/>
          </c:dLbls>
          <c:cat>
            <c:strRef>
              <c:f>'2005'!$A$28:$A$43</c:f>
              <c:strCache>
                <c:ptCount val="16"/>
                <c:pt idx="0">
                  <c:v>Selangor</c:v>
                </c:pt>
                <c:pt idx="1">
                  <c:v>WPKL</c:v>
                </c:pt>
                <c:pt idx="2">
                  <c:v>Johor</c:v>
                </c:pt>
                <c:pt idx="3">
                  <c:v>Sarawak</c:v>
                </c:pt>
                <c:pt idx="4">
                  <c:v>Pulau Pinang</c:v>
                </c:pt>
                <c:pt idx="5">
                  <c:v>Supra</c:v>
                </c:pt>
                <c:pt idx="6">
                  <c:v>Sabah</c:v>
                </c:pt>
                <c:pt idx="7">
                  <c:v>Perak</c:v>
                </c:pt>
                <c:pt idx="8">
                  <c:v>Pahang</c:v>
                </c:pt>
                <c:pt idx="9">
                  <c:v>Negeri Sembilan</c:v>
                </c:pt>
                <c:pt idx="10">
                  <c:v>Kedah</c:v>
                </c:pt>
                <c:pt idx="11">
                  <c:v>Terengganu</c:v>
                </c:pt>
                <c:pt idx="12">
                  <c:v>Melaka</c:v>
                </c:pt>
                <c:pt idx="13">
                  <c:v>Kelantan</c:v>
                </c:pt>
                <c:pt idx="14">
                  <c:v>Perlis</c:v>
                </c:pt>
                <c:pt idx="15">
                  <c:v>WP Labuan </c:v>
                </c:pt>
              </c:strCache>
            </c:strRef>
          </c:cat>
          <c:val>
            <c:numRef>
              <c:f>'2005'!$B$28:$B$43</c:f>
              <c:numCache>
                <c:formatCode>_(* #,##0.0_);_(* \(#,##0.0\);_(* "-"??_);_(@_)</c:formatCode>
                <c:ptCount val="16"/>
                <c:pt idx="0">
                  <c:v>96.008079169041878</c:v>
                </c:pt>
                <c:pt idx="1">
                  <c:v>58.701633021757324</c:v>
                </c:pt>
                <c:pt idx="2">
                  <c:v>44.276424376303702</c:v>
                </c:pt>
                <c:pt idx="3">
                  <c:v>43.878297300754809</c:v>
                </c:pt>
                <c:pt idx="4">
                  <c:v>37.779585544302201</c:v>
                </c:pt>
                <c:pt idx="5">
                  <c:v>30.30941224956964</c:v>
                </c:pt>
                <c:pt idx="6">
                  <c:v>25.285340707051052</c:v>
                </c:pt>
                <c:pt idx="7">
                  <c:v>23.930687302477889</c:v>
                </c:pt>
                <c:pt idx="8">
                  <c:v>20.666588887704886</c:v>
                </c:pt>
                <c:pt idx="9">
                  <c:v>16.242648791688787</c:v>
                </c:pt>
                <c:pt idx="10">
                  <c:v>15.475383382450906</c:v>
                </c:pt>
                <c:pt idx="11">
                  <c:v>12.424685894993122</c:v>
                </c:pt>
                <c:pt idx="12">
                  <c:v>12.063669682383159</c:v>
                </c:pt>
                <c:pt idx="13">
                  <c:v>7.5377444190454455</c:v>
                </c:pt>
                <c:pt idx="14">
                  <c:v>2.5601712534878205</c:v>
                </c:pt>
                <c:pt idx="15">
                  <c:v>2.109782069520215</c:v>
                </c:pt>
              </c:numCache>
            </c:numRef>
          </c:val>
        </c:ser>
        <c:axId val="117962240"/>
        <c:axId val="117963776"/>
      </c:barChart>
      <c:catAx>
        <c:axId val="117962240"/>
        <c:scaling>
          <c:orientation val="minMax"/>
        </c:scaling>
        <c:axPos val="b"/>
        <c:majorTickMark val="none"/>
        <c:tickLblPos val="none"/>
        <c:crossAx val="117963776"/>
        <c:crosses val="autoZero"/>
        <c:auto val="1"/>
        <c:lblAlgn val="ctr"/>
        <c:lblOffset val="100"/>
      </c:catAx>
      <c:valAx>
        <c:axId val="117963776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_(* #,##0.0_);_(* \(#,##0.0\);_(* &quot;-&quot;??_);_(@_)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17962240"/>
        <c:crosses val="autoZero"/>
        <c:crossBetween val="between"/>
      </c:valAx>
    </c:plotArea>
    <c:plotVisOnly val="1"/>
  </c:chart>
  <c:spPr>
    <a:ln>
      <a:solidFill>
        <a:srgbClr val="0070C0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'2005'!$D$27</c:f>
              <c:strCache>
                <c:ptCount val="1"/>
                <c:pt idx="0">
                  <c:v>GDP 2006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100.9</a:t>
                    </a:r>
                  </a:p>
                  <a:p>
                    <a:r>
                      <a:rPr lang="en-US" smtClean="0"/>
                      <a:t>(21.2%) 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63.9</a:t>
                    </a:r>
                  </a:p>
                  <a:p>
                    <a:r>
                      <a:rPr lang="en-US" smtClean="0"/>
                      <a:t>(13.4%) 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46.5</a:t>
                    </a:r>
                  </a:p>
                  <a:p>
                    <a:r>
                      <a:rPr lang="en-US" smtClean="0"/>
                      <a:t>(9.8%) 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45.6</a:t>
                    </a:r>
                  </a:p>
                  <a:p>
                    <a:r>
                      <a:rPr lang="en-US" smtClean="0"/>
                      <a:t>(9.6%) 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41.5</a:t>
                    </a:r>
                  </a:p>
                  <a:p>
                    <a:r>
                      <a:rPr lang="en-US" smtClean="0"/>
                      <a:t>(8.7%) 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29.5</a:t>
                    </a:r>
                  </a:p>
                  <a:p>
                    <a:r>
                      <a:rPr lang="en-US" smtClean="0"/>
                      <a:t>(6.2%) 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26.6</a:t>
                    </a:r>
                  </a:p>
                  <a:p>
                    <a:r>
                      <a:rPr lang="en-US" smtClean="0"/>
                      <a:t>(5.6%) 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25.5</a:t>
                    </a:r>
                  </a:p>
                  <a:p>
                    <a:r>
                      <a:rPr lang="en-US" smtClean="0"/>
                      <a:t>(5.4%) 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22.1</a:t>
                    </a:r>
                  </a:p>
                  <a:p>
                    <a:r>
                      <a:rPr lang="en-US" smtClean="0"/>
                      <a:t>(4.6%) 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17.7</a:t>
                    </a:r>
                  </a:p>
                  <a:p>
                    <a:r>
                      <a:rPr lang="en-US" smtClean="0"/>
                      <a:t>(3.7%) 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16.6</a:t>
                    </a:r>
                  </a:p>
                  <a:p>
                    <a:r>
                      <a:rPr lang="en-US" smtClean="0"/>
                      <a:t>(3.5%) 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13.3</a:t>
                    </a:r>
                  </a:p>
                  <a:p>
                    <a:r>
                      <a:rPr lang="en-US" smtClean="0"/>
                      <a:t>(2.8%) 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13.1</a:t>
                    </a:r>
                  </a:p>
                  <a:p>
                    <a:r>
                      <a:rPr lang="en-US" smtClean="0"/>
                      <a:t>(2.7%) </a:t>
                    </a:r>
                    <a:endParaRPr lang="en-US"/>
                  </a:p>
                </c:rich>
              </c:tx>
              <c:showVal val="1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8.0</a:t>
                    </a:r>
                  </a:p>
                  <a:p>
                    <a:r>
                      <a:rPr lang="en-US" smtClean="0"/>
                      <a:t>(1.7%) </a:t>
                    </a:r>
                    <a:endParaRPr lang="en-US"/>
                  </a:p>
                </c:rich>
              </c:tx>
              <c:showVal val="1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2.6</a:t>
                    </a:r>
                  </a:p>
                  <a:p>
                    <a:r>
                      <a:rPr lang="en-US" dirty="0" smtClean="0"/>
                      <a:t>(0.5%) </a:t>
                    </a:r>
                    <a:endParaRPr lang="en-US" dirty="0"/>
                  </a:p>
                </c:rich>
              </c:tx>
              <c:showVal val="1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2.2</a:t>
                    </a:r>
                  </a:p>
                  <a:p>
                    <a:r>
                      <a:rPr lang="en-US" smtClean="0"/>
                      <a:t>(0.5%) 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Val val="1"/>
          </c:dLbls>
          <c:cat>
            <c:strRef>
              <c:f>'2005'!$A$28:$A$43</c:f>
              <c:strCache>
                <c:ptCount val="16"/>
                <c:pt idx="0">
                  <c:v>Selangor</c:v>
                </c:pt>
                <c:pt idx="1">
                  <c:v>WPKL</c:v>
                </c:pt>
                <c:pt idx="2">
                  <c:v>Johor</c:v>
                </c:pt>
                <c:pt idx="3">
                  <c:v>Sarawak</c:v>
                </c:pt>
                <c:pt idx="4">
                  <c:v>Pulau Pinang</c:v>
                </c:pt>
                <c:pt idx="5">
                  <c:v>Supra</c:v>
                </c:pt>
                <c:pt idx="6">
                  <c:v>Sabah</c:v>
                </c:pt>
                <c:pt idx="7">
                  <c:v>Perak</c:v>
                </c:pt>
                <c:pt idx="8">
                  <c:v>Pahang</c:v>
                </c:pt>
                <c:pt idx="9">
                  <c:v>Negeri Sembilan</c:v>
                </c:pt>
                <c:pt idx="10">
                  <c:v>Kedah</c:v>
                </c:pt>
                <c:pt idx="11">
                  <c:v>Terengganu</c:v>
                </c:pt>
                <c:pt idx="12">
                  <c:v>Melaka</c:v>
                </c:pt>
                <c:pt idx="13">
                  <c:v>Kelantan</c:v>
                </c:pt>
                <c:pt idx="14">
                  <c:v>Perlis</c:v>
                </c:pt>
                <c:pt idx="15">
                  <c:v>WP Labuan </c:v>
                </c:pt>
              </c:strCache>
            </c:strRef>
          </c:cat>
          <c:val>
            <c:numRef>
              <c:f>'2005'!$D$28:$D$43</c:f>
              <c:numCache>
                <c:formatCode>_(* #,##0.0_);_(* \(#,##0.0\);_(* "-"??_);_(@_)</c:formatCode>
                <c:ptCount val="16"/>
                <c:pt idx="0">
                  <c:v>100.88381406436386</c:v>
                </c:pt>
                <c:pt idx="1">
                  <c:v>63.931495974998981</c:v>
                </c:pt>
                <c:pt idx="2">
                  <c:v>46.497913133691711</c:v>
                </c:pt>
                <c:pt idx="3">
                  <c:v>45.560041877904524</c:v>
                </c:pt>
                <c:pt idx="4">
                  <c:v>41.516327481018905</c:v>
                </c:pt>
                <c:pt idx="5">
                  <c:v>29.457430118575129</c:v>
                </c:pt>
                <c:pt idx="6">
                  <c:v>26.647354423968686</c:v>
                </c:pt>
                <c:pt idx="7">
                  <c:v>25.502588185051174</c:v>
                </c:pt>
                <c:pt idx="8">
                  <c:v>22.080130187076886</c:v>
                </c:pt>
                <c:pt idx="9">
                  <c:v>17.695267585176186</c:v>
                </c:pt>
                <c:pt idx="10">
                  <c:v>16.632345430863889</c:v>
                </c:pt>
                <c:pt idx="11">
                  <c:v>13.258231884250968</c:v>
                </c:pt>
                <c:pt idx="12">
                  <c:v>13.071674452621389</c:v>
                </c:pt>
                <c:pt idx="13">
                  <c:v>7.9852708528562575</c:v>
                </c:pt>
                <c:pt idx="14">
                  <c:v>2.6154443091264108</c:v>
                </c:pt>
                <c:pt idx="15">
                  <c:v>2.1910738989325642</c:v>
                </c:pt>
              </c:numCache>
            </c:numRef>
          </c:val>
        </c:ser>
        <c:axId val="118032640"/>
        <c:axId val="118034432"/>
      </c:barChart>
      <c:catAx>
        <c:axId val="118032640"/>
        <c:scaling>
          <c:orientation val="minMax"/>
        </c:scaling>
        <c:axPos val="b"/>
        <c:majorTickMark val="none"/>
        <c:tickLblPos val="none"/>
        <c:crossAx val="118034432"/>
        <c:crosses val="autoZero"/>
        <c:auto val="1"/>
        <c:lblAlgn val="ctr"/>
        <c:lblOffset val="100"/>
      </c:catAx>
      <c:valAx>
        <c:axId val="118034432"/>
        <c:scaling>
          <c:orientation val="minMax"/>
        </c:scaling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_(* #,##0.0_);_(* \(#,##0.0\);_(* &quot;-&quot;??_);_(@_)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18032640"/>
        <c:crosses val="autoZero"/>
        <c:crossBetween val="between"/>
      </c:valAx>
    </c:plotArea>
    <c:plotVisOnly val="1"/>
  </c:chart>
  <c:spPr>
    <a:noFill/>
    <a:ln>
      <a:solidFill>
        <a:srgbClr val="0070C0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0"/>
  <c:chart>
    <c:autoTitleDeleted val="1"/>
    <c:plotArea>
      <c:layout>
        <c:manualLayout>
          <c:layoutTarget val="inner"/>
          <c:xMode val="edge"/>
          <c:yMode val="edge"/>
          <c:x val="7.8083867988723923E-2"/>
          <c:y val="6.7901201564498123E-2"/>
          <c:w val="0.90494082336930703"/>
          <c:h val="0.49970180825225891"/>
        </c:manualLayout>
      </c:layout>
      <c:barChart>
        <c:barDir val="col"/>
        <c:grouping val="clustered"/>
        <c:ser>
          <c:idx val="0"/>
          <c:order val="0"/>
          <c:tx>
            <c:strRef>
              <c:f>'2005'!$F$27</c:f>
              <c:strCache>
                <c:ptCount val="1"/>
                <c:pt idx="0">
                  <c:v>GDP 2007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108.5</a:t>
                    </a:r>
                  </a:p>
                  <a:p>
                    <a:r>
                      <a:rPr lang="en-US" smtClean="0"/>
                      <a:t>(21.5%) 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69.7</a:t>
                    </a:r>
                  </a:p>
                  <a:p>
                    <a:r>
                      <a:rPr lang="en-US" smtClean="0"/>
                      <a:t>(13.8%) 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48.0</a:t>
                    </a:r>
                  </a:p>
                  <a:p>
                    <a:r>
                      <a:rPr lang="en-US" smtClean="0"/>
                      <a:t>(9.5%) 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48.5</a:t>
                    </a:r>
                  </a:p>
                  <a:p>
                    <a:r>
                      <a:rPr lang="en-US" smtClean="0"/>
                      <a:t>(9.6%) 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44.3</a:t>
                    </a:r>
                  </a:p>
                  <a:p>
                    <a:r>
                      <a:rPr lang="en-US" smtClean="0"/>
                      <a:t>(8.8%) 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29.9</a:t>
                    </a:r>
                  </a:p>
                  <a:p>
                    <a:r>
                      <a:rPr lang="en-US" smtClean="0"/>
                      <a:t>(5.9%) 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27.8</a:t>
                    </a:r>
                  </a:p>
                  <a:p>
                    <a:r>
                      <a:rPr lang="en-US" smtClean="0"/>
                      <a:t>(5.5%) 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27.0</a:t>
                    </a:r>
                  </a:p>
                  <a:p>
                    <a:r>
                      <a:rPr lang="en-US" smtClean="0"/>
                      <a:t>(5.3%) 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22.6</a:t>
                    </a:r>
                  </a:p>
                  <a:p>
                    <a:r>
                      <a:rPr lang="en-US" dirty="0" smtClean="0"/>
                      <a:t>(4.5%) 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18.7</a:t>
                    </a:r>
                  </a:p>
                  <a:p>
                    <a:r>
                      <a:rPr lang="en-US" smtClean="0"/>
                      <a:t>(3.7%) 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18.1</a:t>
                    </a:r>
                  </a:p>
                  <a:p>
                    <a:r>
                      <a:rPr lang="en-US" smtClean="0"/>
                      <a:t>(3.6%) 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14.1</a:t>
                    </a:r>
                  </a:p>
                  <a:p>
                    <a:r>
                      <a:rPr lang="en-US" dirty="0" smtClean="0"/>
                      <a:t>(2.8%) </a:t>
                    </a:r>
                    <a:endParaRPr lang="en-US" dirty="0"/>
                  </a:p>
                </c:rich>
              </c:tx>
              <c:showVal val="1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13.9</a:t>
                    </a:r>
                  </a:p>
                  <a:p>
                    <a:r>
                      <a:rPr lang="en-US" smtClean="0"/>
                      <a:t>(2.8%) </a:t>
                    </a:r>
                    <a:endParaRPr lang="en-US"/>
                  </a:p>
                </c:rich>
              </c:tx>
              <c:showVal val="1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8.6</a:t>
                    </a:r>
                  </a:p>
                  <a:p>
                    <a:r>
                      <a:rPr lang="en-US" smtClean="0"/>
                      <a:t>(1.7%) </a:t>
                    </a:r>
                    <a:endParaRPr lang="en-US"/>
                  </a:p>
                </c:rich>
              </c:tx>
              <c:showVal val="1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2.8</a:t>
                    </a:r>
                  </a:p>
                  <a:p>
                    <a:r>
                      <a:rPr lang="en-US" smtClean="0"/>
                      <a:t>(0.6%) </a:t>
                    </a:r>
                    <a:endParaRPr lang="en-US"/>
                  </a:p>
                </c:rich>
              </c:tx>
              <c:showVal val="1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2.3</a:t>
                    </a:r>
                  </a:p>
                  <a:p>
                    <a:r>
                      <a:rPr lang="en-US" smtClean="0"/>
                      <a:t>(0.5%) 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Val val="1"/>
          </c:dLbls>
          <c:cat>
            <c:strRef>
              <c:f>'2005'!$A$28:$A$43</c:f>
              <c:strCache>
                <c:ptCount val="16"/>
                <c:pt idx="0">
                  <c:v>Selangor</c:v>
                </c:pt>
                <c:pt idx="1">
                  <c:v>WPKL</c:v>
                </c:pt>
                <c:pt idx="2">
                  <c:v>Johor</c:v>
                </c:pt>
                <c:pt idx="3">
                  <c:v>Sarawak</c:v>
                </c:pt>
                <c:pt idx="4">
                  <c:v>Pulau Pinang</c:v>
                </c:pt>
                <c:pt idx="5">
                  <c:v>Supra</c:v>
                </c:pt>
                <c:pt idx="6">
                  <c:v>Sabah</c:v>
                </c:pt>
                <c:pt idx="7">
                  <c:v>Perak</c:v>
                </c:pt>
                <c:pt idx="8">
                  <c:v>Pahang</c:v>
                </c:pt>
                <c:pt idx="9">
                  <c:v>Negeri Sembilan</c:v>
                </c:pt>
                <c:pt idx="10">
                  <c:v>Kedah</c:v>
                </c:pt>
                <c:pt idx="11">
                  <c:v>Terengganu</c:v>
                </c:pt>
                <c:pt idx="12">
                  <c:v>Melaka</c:v>
                </c:pt>
                <c:pt idx="13">
                  <c:v>Kelantan</c:v>
                </c:pt>
                <c:pt idx="14">
                  <c:v>Perlis</c:v>
                </c:pt>
                <c:pt idx="15">
                  <c:v>WP Labuan </c:v>
                </c:pt>
              </c:strCache>
            </c:strRef>
          </c:cat>
          <c:val>
            <c:numRef>
              <c:f>'2005'!$F$28:$F$43</c:f>
              <c:numCache>
                <c:formatCode>_(* #,##0.0_);_(* \(#,##0.0\);_(* "-"??_);_(@_)</c:formatCode>
                <c:ptCount val="16"/>
                <c:pt idx="0">
                  <c:v>108.52668061585445</c:v>
                </c:pt>
                <c:pt idx="1">
                  <c:v>69.713486005186382</c:v>
                </c:pt>
                <c:pt idx="2">
                  <c:v>48.043869080028195</c:v>
                </c:pt>
                <c:pt idx="3">
                  <c:v>48.540294833922445</c:v>
                </c:pt>
                <c:pt idx="4">
                  <c:v>44.264371157030901</c:v>
                </c:pt>
                <c:pt idx="5">
                  <c:v>29.918860626753741</c:v>
                </c:pt>
                <c:pt idx="6">
                  <c:v>27.84406100803589</c:v>
                </c:pt>
                <c:pt idx="7">
                  <c:v>26.985543254582385</c:v>
                </c:pt>
                <c:pt idx="8">
                  <c:v>22.538569240494986</c:v>
                </c:pt>
                <c:pt idx="9">
                  <c:v>18.691175094043295</c:v>
                </c:pt>
                <c:pt idx="10">
                  <c:v>18.081233227666587</c:v>
                </c:pt>
                <c:pt idx="11">
                  <c:v>14.200091772928953</c:v>
                </c:pt>
                <c:pt idx="12">
                  <c:v>13.900989215717853</c:v>
                </c:pt>
                <c:pt idx="13">
                  <c:v>8.5828825718224184</c:v>
                </c:pt>
                <c:pt idx="14">
                  <c:v>2.7838446911244001</c:v>
                </c:pt>
                <c:pt idx="15">
                  <c:v>2.3032448061571982</c:v>
                </c:pt>
              </c:numCache>
            </c:numRef>
          </c:val>
        </c:ser>
        <c:axId val="118086656"/>
        <c:axId val="118113024"/>
      </c:barChart>
      <c:catAx>
        <c:axId val="11808665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000"/>
            </a:pPr>
            <a:endParaRPr lang="en-US"/>
          </a:p>
        </c:txPr>
        <c:crossAx val="118113024"/>
        <c:crosses val="autoZero"/>
        <c:auto val="1"/>
        <c:lblAlgn val="ctr"/>
        <c:lblOffset val="100"/>
      </c:catAx>
      <c:valAx>
        <c:axId val="118113024"/>
        <c:scaling>
          <c:orientation val="minMax"/>
        </c:scaling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_(* #,##0.0_);_(* \(#,##0.0\);_(* &quot;-&quot;??_);_(@_)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18086656"/>
        <c:crosses val="autoZero"/>
        <c:crossBetween val="between"/>
        <c:majorUnit val="30"/>
      </c:valAx>
    </c:plotArea>
    <c:plotVisOnly val="1"/>
  </c:chart>
  <c:spPr>
    <a:ln>
      <a:solidFill>
        <a:srgbClr val="0070C0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9"/>
  <c:chart>
    <c:plotArea>
      <c:layout/>
      <c:barChart>
        <c:barDir val="col"/>
        <c:grouping val="clustered"/>
        <c:ser>
          <c:idx val="0"/>
          <c:order val="0"/>
          <c:tx>
            <c:strRef>
              <c:f>growth2007!$D$26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FF9933"/>
            </a:solidFill>
          </c:spPr>
          <c:dLbls>
            <c:dLbl>
              <c:idx val="13"/>
              <c:layout>
                <c:manualLayout>
                  <c:x val="-4.3860800294698932E-3"/>
                  <c:y val="4.6296296296296675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growth2007!$A$27:$A$42</c:f>
              <c:strCache>
                <c:ptCount val="16"/>
                <c:pt idx="0">
                  <c:v>Pulau Pinang</c:v>
                </c:pt>
                <c:pt idx="1">
                  <c:v>Negeri Sembilan</c:v>
                </c:pt>
                <c:pt idx="2">
                  <c:v>WPKL</c:v>
                </c:pt>
                <c:pt idx="3">
                  <c:v>Melaka</c:v>
                </c:pt>
                <c:pt idx="4">
                  <c:v>Kedah</c:v>
                </c:pt>
                <c:pt idx="5">
                  <c:v>Pahang</c:v>
                </c:pt>
                <c:pt idx="6">
                  <c:v>Terengganu</c:v>
                </c:pt>
                <c:pt idx="7">
                  <c:v>Perak</c:v>
                </c:pt>
                <c:pt idx="8">
                  <c:v>Kelantan</c:v>
                </c:pt>
                <c:pt idx="9">
                  <c:v>Sabah</c:v>
                </c:pt>
                <c:pt idx="10">
                  <c:v>Selangor</c:v>
                </c:pt>
                <c:pt idx="11">
                  <c:v>Johor</c:v>
                </c:pt>
                <c:pt idx="12">
                  <c:v>Sarawak</c:v>
                </c:pt>
                <c:pt idx="13">
                  <c:v>WP Labuan </c:v>
                </c:pt>
                <c:pt idx="14">
                  <c:v>Perlis</c:v>
                </c:pt>
                <c:pt idx="15">
                  <c:v>Supra</c:v>
                </c:pt>
              </c:strCache>
            </c:strRef>
          </c:cat>
          <c:val>
            <c:numRef>
              <c:f>growth2007!$D$27:$D$42</c:f>
              <c:numCache>
                <c:formatCode>0.0%</c:formatCode>
                <c:ptCount val="16"/>
                <c:pt idx="0">
                  <c:v>6.6191877816454525E-2</c:v>
                </c:pt>
                <c:pt idx="1">
                  <c:v>5.628100869756366E-2</c:v>
                </c:pt>
                <c:pt idx="2">
                  <c:v>9.0440399399515328E-2</c:v>
                </c:pt>
                <c:pt idx="3">
                  <c:v>6.344365185212085E-2</c:v>
                </c:pt>
                <c:pt idx="4">
                  <c:v>8.7112656649973919E-2</c:v>
                </c:pt>
                <c:pt idx="5">
                  <c:v>2.4159234972732837E-2</c:v>
                </c:pt>
                <c:pt idx="6">
                  <c:v>6.5382767192938521E-2</c:v>
                </c:pt>
                <c:pt idx="7">
                  <c:v>5.8137581183933133E-2</c:v>
                </c:pt>
                <c:pt idx="8">
                  <c:v>7.4839254670025834E-2</c:v>
                </c:pt>
                <c:pt idx="9">
                  <c:v>4.4909020423843801E-2</c:v>
                </c:pt>
                <c:pt idx="10">
                  <c:v>7.5759095969692034E-2</c:v>
                </c:pt>
                <c:pt idx="11">
                  <c:v>3.3247856562757055E-2</c:v>
                </c:pt>
                <c:pt idx="12">
                  <c:v>6.5413744877686711E-2</c:v>
                </c:pt>
                <c:pt idx="13">
                  <c:v>5.1475508311336071E-2</c:v>
                </c:pt>
                <c:pt idx="14">
                  <c:v>6.4694451256809796E-2</c:v>
                </c:pt>
                <c:pt idx="15">
                  <c:v>1.5664316483861025E-2</c:v>
                </c:pt>
              </c:numCache>
            </c:numRef>
          </c:val>
        </c:ser>
        <c:axId val="117583232"/>
        <c:axId val="117593216"/>
      </c:barChart>
      <c:lineChart>
        <c:grouping val="standard"/>
        <c:ser>
          <c:idx val="1"/>
          <c:order val="1"/>
          <c:tx>
            <c:strRef>
              <c:f>growth2007!$E$26</c:f>
              <c:strCache>
                <c:ptCount val="1"/>
                <c:pt idx="0">
                  <c:v>Malaysia</c:v>
                </c:pt>
              </c:strCache>
            </c:strRef>
          </c:tx>
          <c:marker>
            <c:symbol val="none"/>
          </c:marker>
          <c:cat>
            <c:strRef>
              <c:f>growth2007!$A$27:$A$42</c:f>
              <c:strCache>
                <c:ptCount val="16"/>
                <c:pt idx="0">
                  <c:v>Pulau Pinang</c:v>
                </c:pt>
                <c:pt idx="1">
                  <c:v>Negeri Sembilan</c:v>
                </c:pt>
                <c:pt idx="2">
                  <c:v>WPKL</c:v>
                </c:pt>
                <c:pt idx="3">
                  <c:v>Melaka</c:v>
                </c:pt>
                <c:pt idx="4">
                  <c:v>Kedah</c:v>
                </c:pt>
                <c:pt idx="5">
                  <c:v>Pahang</c:v>
                </c:pt>
                <c:pt idx="6">
                  <c:v>Terengganu</c:v>
                </c:pt>
                <c:pt idx="7">
                  <c:v>Perak</c:v>
                </c:pt>
                <c:pt idx="8">
                  <c:v>Kelantan</c:v>
                </c:pt>
                <c:pt idx="9">
                  <c:v>Sabah</c:v>
                </c:pt>
                <c:pt idx="10">
                  <c:v>Selangor</c:v>
                </c:pt>
                <c:pt idx="11">
                  <c:v>Johor</c:v>
                </c:pt>
                <c:pt idx="12">
                  <c:v>Sarawak</c:v>
                </c:pt>
                <c:pt idx="13">
                  <c:v>WP Labuan </c:v>
                </c:pt>
                <c:pt idx="14">
                  <c:v>Perlis</c:v>
                </c:pt>
                <c:pt idx="15">
                  <c:v>Supra</c:v>
                </c:pt>
              </c:strCache>
            </c:strRef>
          </c:cat>
          <c:val>
            <c:numRef>
              <c:f>growth2007!$E$27:$E$42</c:f>
              <c:numCache>
                <c:formatCode>0.0%</c:formatCode>
                <c:ptCount val="16"/>
                <c:pt idx="0">
                  <c:v>6.2000000000000194E-2</c:v>
                </c:pt>
                <c:pt idx="1">
                  <c:v>6.2000000000000194E-2</c:v>
                </c:pt>
                <c:pt idx="2">
                  <c:v>6.2000000000000194E-2</c:v>
                </c:pt>
                <c:pt idx="3">
                  <c:v>6.2000000000000194E-2</c:v>
                </c:pt>
                <c:pt idx="4">
                  <c:v>6.2000000000000194E-2</c:v>
                </c:pt>
                <c:pt idx="5">
                  <c:v>6.2000000000000194E-2</c:v>
                </c:pt>
                <c:pt idx="6">
                  <c:v>6.2000000000000194E-2</c:v>
                </c:pt>
                <c:pt idx="7">
                  <c:v>6.2000000000000194E-2</c:v>
                </c:pt>
                <c:pt idx="8">
                  <c:v>6.2000000000000194E-2</c:v>
                </c:pt>
                <c:pt idx="9">
                  <c:v>6.2000000000000194E-2</c:v>
                </c:pt>
                <c:pt idx="10">
                  <c:v>6.2000000000000194E-2</c:v>
                </c:pt>
                <c:pt idx="11">
                  <c:v>6.2000000000000194E-2</c:v>
                </c:pt>
                <c:pt idx="12">
                  <c:v>6.2000000000000194E-2</c:v>
                </c:pt>
                <c:pt idx="13">
                  <c:v>6.2000000000000194E-2</c:v>
                </c:pt>
                <c:pt idx="14">
                  <c:v>6.2000000000000194E-2</c:v>
                </c:pt>
                <c:pt idx="15">
                  <c:v>6.2000000000000194E-2</c:v>
                </c:pt>
              </c:numCache>
            </c:numRef>
          </c:val>
        </c:ser>
        <c:marker val="1"/>
        <c:axId val="117583232"/>
        <c:axId val="117593216"/>
      </c:lineChart>
      <c:catAx>
        <c:axId val="11758323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000"/>
            </a:pPr>
            <a:endParaRPr lang="en-US"/>
          </a:p>
        </c:txPr>
        <c:crossAx val="117593216"/>
        <c:crosses val="autoZero"/>
        <c:auto val="1"/>
        <c:lblAlgn val="ctr"/>
        <c:lblOffset val="100"/>
      </c:catAx>
      <c:valAx>
        <c:axId val="117593216"/>
        <c:scaling>
          <c:orientation val="minMax"/>
        </c:scaling>
        <c:axPos val="l"/>
        <c:numFmt formatCode="0.0%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17583232"/>
        <c:crosses val="autoZero"/>
        <c:crossBetween val="between"/>
        <c:majorUnit val="2.0000000000000052E-2"/>
      </c:valAx>
    </c:plotArea>
    <c:plotVisOnly val="1"/>
    <c:dispBlanksAs val="gap"/>
  </c:chart>
  <c:spPr>
    <a:ln>
      <a:solidFill>
        <a:srgbClr val="0070C0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plotArea>
      <c:layout/>
      <c:barChart>
        <c:barDir val="col"/>
        <c:grouping val="clustered"/>
        <c:ser>
          <c:idx val="0"/>
          <c:order val="0"/>
          <c:tx>
            <c:strRef>
              <c:f>growth2007!$B$26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CC99FF"/>
            </a:solidFill>
          </c:spPr>
          <c:dLbls>
            <c:dLbl>
              <c:idx val="9"/>
              <c:layout>
                <c:manualLayout>
                  <c:x val="-2.9239766081871625E-3"/>
                  <c:y val="-2.3809523809523891E-2"/>
                </c:manualLayout>
              </c:layout>
              <c:showVal val="1"/>
            </c:dLbl>
            <c:dLbl>
              <c:idx val="10"/>
              <c:layout>
                <c:manualLayout>
                  <c:x val="0"/>
                  <c:y val="-3.8095238095238099E-2"/>
                </c:manualLayout>
              </c:layout>
              <c:showVal val="1"/>
            </c:dLbl>
            <c:dLbl>
              <c:idx val="11"/>
              <c:layout>
                <c:manualLayout>
                  <c:x val="4.3859649122807015E-3"/>
                  <c:y val="-4.285714285714282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growth2007!$A$27:$A$42</c:f>
              <c:strCache>
                <c:ptCount val="16"/>
                <c:pt idx="0">
                  <c:v>Pulau Pinang</c:v>
                </c:pt>
                <c:pt idx="1">
                  <c:v>Negeri Sembilan</c:v>
                </c:pt>
                <c:pt idx="2">
                  <c:v>WPKL</c:v>
                </c:pt>
                <c:pt idx="3">
                  <c:v>Melaka</c:v>
                </c:pt>
                <c:pt idx="4">
                  <c:v>Kedah</c:v>
                </c:pt>
                <c:pt idx="5">
                  <c:v>Pahang</c:v>
                </c:pt>
                <c:pt idx="6">
                  <c:v>Terengganu</c:v>
                </c:pt>
                <c:pt idx="7">
                  <c:v>Perak</c:v>
                </c:pt>
                <c:pt idx="8">
                  <c:v>Kelantan</c:v>
                </c:pt>
                <c:pt idx="9">
                  <c:v>Sabah</c:v>
                </c:pt>
                <c:pt idx="10">
                  <c:v>Selangor</c:v>
                </c:pt>
                <c:pt idx="11">
                  <c:v>Johor</c:v>
                </c:pt>
                <c:pt idx="12">
                  <c:v>Sarawak</c:v>
                </c:pt>
                <c:pt idx="13">
                  <c:v>WP Labuan </c:v>
                </c:pt>
                <c:pt idx="14">
                  <c:v>Perlis</c:v>
                </c:pt>
                <c:pt idx="15">
                  <c:v>Supra</c:v>
                </c:pt>
              </c:strCache>
            </c:strRef>
          </c:cat>
          <c:val>
            <c:numRef>
              <c:f>growth2007!$B$27:$B$42</c:f>
              <c:numCache>
                <c:formatCode>0.0%</c:formatCode>
                <c:ptCount val="16"/>
                <c:pt idx="0">
                  <c:v>9.8909024090147166E-2</c:v>
                </c:pt>
                <c:pt idx="1">
                  <c:v>8.9432383357984854E-2</c:v>
                </c:pt>
                <c:pt idx="2">
                  <c:v>8.9092290691524995E-2</c:v>
                </c:pt>
                <c:pt idx="3">
                  <c:v>8.3557059897806291E-2</c:v>
                </c:pt>
                <c:pt idx="4">
                  <c:v>7.4761446603323914E-2</c:v>
                </c:pt>
                <c:pt idx="5">
                  <c:v>6.8397417060584123E-2</c:v>
                </c:pt>
                <c:pt idx="6">
                  <c:v>6.7087892305894639E-2</c:v>
                </c:pt>
                <c:pt idx="7">
                  <c:v>6.5697272405979223E-2</c:v>
                </c:pt>
                <c:pt idx="8">
                  <c:v>5.9371399311450634E-2</c:v>
                </c:pt>
                <c:pt idx="9">
                  <c:v>5.386574508515185E-2</c:v>
                </c:pt>
                <c:pt idx="10">
                  <c:v>5.0784631226058273E-2</c:v>
                </c:pt>
                <c:pt idx="11">
                  <c:v>5.0173174294917189E-2</c:v>
                </c:pt>
                <c:pt idx="12">
                  <c:v>3.8327480340053947E-2</c:v>
                </c:pt>
                <c:pt idx="13">
                  <c:v>3.8253352677968255E-2</c:v>
                </c:pt>
                <c:pt idx="14">
                  <c:v>2.129450456604421E-2</c:v>
                </c:pt>
                <c:pt idx="15">
                  <c:v>-2.8109490345094627E-2</c:v>
                </c:pt>
              </c:numCache>
            </c:numRef>
          </c:val>
        </c:ser>
        <c:axId val="117634560"/>
        <c:axId val="117636096"/>
      </c:barChart>
      <c:lineChart>
        <c:grouping val="standard"/>
        <c:ser>
          <c:idx val="1"/>
          <c:order val="1"/>
          <c:tx>
            <c:strRef>
              <c:f>growth2007!$C$26</c:f>
              <c:strCache>
                <c:ptCount val="1"/>
                <c:pt idx="0">
                  <c:v>Malaysia</c:v>
                </c:pt>
              </c:strCache>
            </c:strRef>
          </c:tx>
          <c:marker>
            <c:symbol val="none"/>
          </c:marker>
          <c:cat>
            <c:strRef>
              <c:f>growth2007!$A$27:$A$42</c:f>
              <c:strCache>
                <c:ptCount val="16"/>
                <c:pt idx="0">
                  <c:v>Pulau Pinang</c:v>
                </c:pt>
                <c:pt idx="1">
                  <c:v>Negeri Sembilan</c:v>
                </c:pt>
                <c:pt idx="2">
                  <c:v>WPKL</c:v>
                </c:pt>
                <c:pt idx="3">
                  <c:v>Melaka</c:v>
                </c:pt>
                <c:pt idx="4">
                  <c:v>Kedah</c:v>
                </c:pt>
                <c:pt idx="5">
                  <c:v>Pahang</c:v>
                </c:pt>
                <c:pt idx="6">
                  <c:v>Terengganu</c:v>
                </c:pt>
                <c:pt idx="7">
                  <c:v>Perak</c:v>
                </c:pt>
                <c:pt idx="8">
                  <c:v>Kelantan</c:v>
                </c:pt>
                <c:pt idx="9">
                  <c:v>Sabah</c:v>
                </c:pt>
                <c:pt idx="10">
                  <c:v>Selangor</c:v>
                </c:pt>
                <c:pt idx="11">
                  <c:v>Johor</c:v>
                </c:pt>
                <c:pt idx="12">
                  <c:v>Sarawak</c:v>
                </c:pt>
                <c:pt idx="13">
                  <c:v>WP Labuan </c:v>
                </c:pt>
                <c:pt idx="14">
                  <c:v>Perlis</c:v>
                </c:pt>
                <c:pt idx="15">
                  <c:v>Supra</c:v>
                </c:pt>
              </c:strCache>
            </c:strRef>
          </c:cat>
          <c:val>
            <c:numRef>
              <c:f>growth2007!$C$27:$C$42</c:f>
              <c:numCache>
                <c:formatCode>0.0%</c:formatCode>
                <c:ptCount val="16"/>
                <c:pt idx="0">
                  <c:v>5.8000000000000003E-2</c:v>
                </c:pt>
                <c:pt idx="1">
                  <c:v>5.8000000000000003E-2</c:v>
                </c:pt>
                <c:pt idx="2">
                  <c:v>5.8000000000000003E-2</c:v>
                </c:pt>
                <c:pt idx="3">
                  <c:v>5.8000000000000003E-2</c:v>
                </c:pt>
                <c:pt idx="4">
                  <c:v>5.8000000000000003E-2</c:v>
                </c:pt>
                <c:pt idx="5">
                  <c:v>5.8000000000000003E-2</c:v>
                </c:pt>
                <c:pt idx="6">
                  <c:v>5.8000000000000003E-2</c:v>
                </c:pt>
                <c:pt idx="7">
                  <c:v>5.8000000000000003E-2</c:v>
                </c:pt>
                <c:pt idx="8">
                  <c:v>5.8000000000000003E-2</c:v>
                </c:pt>
                <c:pt idx="9">
                  <c:v>5.8000000000000003E-2</c:v>
                </c:pt>
                <c:pt idx="10">
                  <c:v>5.8000000000000003E-2</c:v>
                </c:pt>
                <c:pt idx="11">
                  <c:v>5.8000000000000003E-2</c:v>
                </c:pt>
                <c:pt idx="12">
                  <c:v>5.8000000000000003E-2</c:v>
                </c:pt>
                <c:pt idx="13">
                  <c:v>5.8000000000000003E-2</c:v>
                </c:pt>
                <c:pt idx="14">
                  <c:v>5.8000000000000003E-2</c:v>
                </c:pt>
                <c:pt idx="15">
                  <c:v>5.8000000000000003E-2</c:v>
                </c:pt>
              </c:numCache>
            </c:numRef>
          </c:val>
        </c:ser>
        <c:marker val="1"/>
        <c:axId val="117634560"/>
        <c:axId val="117636096"/>
      </c:lineChart>
      <c:catAx>
        <c:axId val="117634560"/>
        <c:scaling>
          <c:orientation val="minMax"/>
        </c:scaling>
        <c:axPos val="b"/>
        <c:majorTickMark val="none"/>
        <c:tickLblPos val="none"/>
        <c:crossAx val="117636096"/>
        <c:crosses val="autoZero"/>
        <c:auto val="1"/>
        <c:lblAlgn val="ctr"/>
        <c:lblOffset val="100"/>
      </c:catAx>
      <c:valAx>
        <c:axId val="117636096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%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17634560"/>
        <c:crosses val="autoZero"/>
        <c:crossBetween val="between"/>
      </c:valAx>
    </c:plotArea>
    <c:plotVisOnly val="1"/>
    <c:dispBlanksAs val="gap"/>
  </c:chart>
  <c:spPr>
    <a:ln>
      <a:solidFill>
        <a:srgbClr val="0070C0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F0FCD-83AF-4BD2-9A0D-83C8C30E17B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7EBCA8-F1C7-4007-8E32-4BB1F4FBC9E0}">
      <dgm:prSet phldrT="[Text]" custT="1"/>
      <dgm:spPr/>
      <dgm:t>
        <a:bodyPr/>
        <a:lstStyle/>
        <a:p>
          <a:r>
            <a:rPr lang="en-US" sz="2400" b="1" dirty="0" smtClean="0"/>
            <a:t>Since 1970</a:t>
          </a:r>
          <a:endParaRPr lang="en-US" sz="2400" dirty="0"/>
        </a:p>
      </dgm:t>
    </dgm:pt>
    <dgm:pt modelId="{67462795-7787-4944-B461-14E8E8469C59}" type="parTrans" cxnId="{A5452FC7-3F8D-4A34-ABA3-F8627545077A}">
      <dgm:prSet/>
      <dgm:spPr/>
      <dgm:t>
        <a:bodyPr/>
        <a:lstStyle/>
        <a:p>
          <a:endParaRPr lang="en-US"/>
        </a:p>
      </dgm:t>
    </dgm:pt>
    <dgm:pt modelId="{AB6996F1-762C-41E4-9BDA-F5E4A8ED4AE8}" type="sibTrans" cxnId="{A5452FC7-3F8D-4A34-ABA3-F8627545077A}">
      <dgm:prSet/>
      <dgm:spPr/>
      <dgm:t>
        <a:bodyPr/>
        <a:lstStyle/>
        <a:p>
          <a:endParaRPr lang="en-US"/>
        </a:p>
      </dgm:t>
    </dgm:pt>
    <dgm:pt modelId="{B6EEA640-CE55-4DCF-99D6-D44F8FF496CA}">
      <dgm:prSet phldrT="[Text]" custT="1"/>
      <dgm:spPr/>
      <dgm:t>
        <a:bodyPr/>
        <a:lstStyle/>
        <a:p>
          <a:r>
            <a:rPr lang="en-US" sz="2400" b="1" dirty="0" smtClean="0"/>
            <a:t>End 2007</a:t>
          </a:r>
          <a:endParaRPr lang="en-US" sz="2400" b="1" dirty="0"/>
        </a:p>
      </dgm:t>
    </dgm:pt>
    <dgm:pt modelId="{4E93B095-EBDB-4398-98D3-BCC408CA2265}" type="parTrans" cxnId="{70B181C6-FA8D-4C14-B75F-79E66076D45A}">
      <dgm:prSet/>
      <dgm:spPr/>
      <dgm:t>
        <a:bodyPr/>
        <a:lstStyle/>
        <a:p>
          <a:endParaRPr lang="en-US"/>
        </a:p>
      </dgm:t>
    </dgm:pt>
    <dgm:pt modelId="{CEBE5EC4-FB21-4E26-9A22-146E8A2F2B38}" type="sibTrans" cxnId="{70B181C6-FA8D-4C14-B75F-79E66076D45A}">
      <dgm:prSet/>
      <dgm:spPr/>
      <dgm:t>
        <a:bodyPr/>
        <a:lstStyle/>
        <a:p>
          <a:endParaRPr lang="en-US"/>
        </a:p>
      </dgm:t>
    </dgm:pt>
    <dgm:pt modelId="{F9180E71-C0C0-4BF6-A0C0-70C63FBDF587}">
      <dgm:prSet phldrT="[Text]" custT="1"/>
      <dgm:spPr/>
      <dgm:t>
        <a:bodyPr/>
        <a:lstStyle/>
        <a:p>
          <a:r>
            <a:rPr lang="en-US" sz="2400" b="1" dirty="0" smtClean="0"/>
            <a:t>June 2008</a:t>
          </a:r>
          <a:endParaRPr lang="en-US" sz="2400" b="1" dirty="0"/>
        </a:p>
      </dgm:t>
    </dgm:pt>
    <dgm:pt modelId="{D879CCE7-8DE5-4D18-8B62-31BFA70007A6}" type="parTrans" cxnId="{E1296B00-1A98-488B-9158-904707F1065D}">
      <dgm:prSet/>
      <dgm:spPr/>
      <dgm:t>
        <a:bodyPr/>
        <a:lstStyle/>
        <a:p>
          <a:endParaRPr lang="en-US"/>
        </a:p>
      </dgm:t>
    </dgm:pt>
    <dgm:pt modelId="{DCD2F363-44F4-4299-9C30-C0111BD90259}" type="sibTrans" cxnId="{E1296B00-1A98-488B-9158-904707F1065D}">
      <dgm:prSet/>
      <dgm:spPr/>
      <dgm:t>
        <a:bodyPr/>
        <a:lstStyle/>
        <a:p>
          <a:endParaRPr lang="en-US"/>
        </a:p>
      </dgm:t>
    </dgm:pt>
    <dgm:pt modelId="{BA2AB5D7-6F3E-468F-ABAD-733EFBF2D297}">
      <dgm:prSet phldrT="[Text]" custT="1"/>
      <dgm:spPr/>
      <dgm:t>
        <a:bodyPr/>
        <a:lstStyle/>
        <a:p>
          <a:r>
            <a:rPr lang="en-US" sz="2400" b="1" dirty="0" smtClean="0"/>
            <a:t>July 2009</a:t>
          </a:r>
          <a:endParaRPr lang="en-US" sz="2400" b="1" dirty="0"/>
        </a:p>
      </dgm:t>
    </dgm:pt>
    <dgm:pt modelId="{06B96D56-51FD-42F7-A597-5F9E8186DD8A}" type="parTrans" cxnId="{99381E32-5D28-4690-895C-A1B8572BB7E5}">
      <dgm:prSet/>
      <dgm:spPr/>
      <dgm:t>
        <a:bodyPr/>
        <a:lstStyle/>
        <a:p>
          <a:endParaRPr lang="en-US"/>
        </a:p>
      </dgm:t>
    </dgm:pt>
    <dgm:pt modelId="{01ABA180-F010-44E7-B463-0B542F2CEBB0}" type="sibTrans" cxnId="{99381E32-5D28-4690-895C-A1B8572BB7E5}">
      <dgm:prSet/>
      <dgm:spPr/>
      <dgm:t>
        <a:bodyPr/>
        <a:lstStyle/>
        <a:p>
          <a:endParaRPr lang="en-US"/>
        </a:p>
      </dgm:t>
    </dgm:pt>
    <dgm:pt modelId="{4D877C80-1143-48F8-B564-3AD6AB6BF49D}">
      <dgm:prSet phldrT="[Text]" custT="1"/>
      <dgm:spPr/>
      <dgm:t>
        <a:bodyPr/>
        <a:lstStyle/>
        <a:p>
          <a:r>
            <a:rPr lang="en-US" sz="2100" b="0" dirty="0" smtClean="0"/>
            <a:t>GDP by economic sectors has been produced for two states, Sabah &amp; Sarawak since 1970</a:t>
          </a:r>
          <a:endParaRPr lang="en-US" sz="2100" b="0" dirty="0"/>
        </a:p>
      </dgm:t>
    </dgm:pt>
    <dgm:pt modelId="{C7A05905-48C3-42B3-A045-CC0FFA679B05}" type="parTrans" cxnId="{C6770CC4-4C30-4668-8C2D-B454BFEB860E}">
      <dgm:prSet/>
      <dgm:spPr/>
      <dgm:t>
        <a:bodyPr/>
        <a:lstStyle/>
        <a:p>
          <a:endParaRPr lang="en-US"/>
        </a:p>
      </dgm:t>
    </dgm:pt>
    <dgm:pt modelId="{9FEADBC9-9A70-4363-8542-A6CC15E9C735}" type="sibTrans" cxnId="{C6770CC4-4C30-4668-8C2D-B454BFEB860E}">
      <dgm:prSet/>
      <dgm:spPr/>
      <dgm:t>
        <a:bodyPr/>
        <a:lstStyle/>
        <a:p>
          <a:endParaRPr lang="en-US"/>
        </a:p>
      </dgm:t>
    </dgm:pt>
    <dgm:pt modelId="{081F1D1B-4F3E-42B7-BAF0-CF151BFB27A0}">
      <dgm:prSet phldrT="[Text]" custT="1"/>
      <dgm:spPr/>
      <dgm:t>
        <a:bodyPr/>
        <a:lstStyle/>
        <a:p>
          <a:r>
            <a:rPr lang="en-US" sz="2100" b="0" dirty="0" smtClean="0"/>
            <a:t>Evaluate </a:t>
          </a:r>
          <a:r>
            <a:rPr lang="en-NZ" sz="2100" dirty="0" smtClean="0"/>
            <a:t>potential data sources</a:t>
          </a:r>
          <a:endParaRPr lang="en-US" sz="2100" b="0" dirty="0"/>
        </a:p>
      </dgm:t>
    </dgm:pt>
    <dgm:pt modelId="{BA6FB387-2DFD-41FE-9C94-C2C963C00FD5}" type="parTrans" cxnId="{F86D0060-C848-48A8-BF06-3678D814F2F2}">
      <dgm:prSet/>
      <dgm:spPr/>
      <dgm:t>
        <a:bodyPr/>
        <a:lstStyle/>
        <a:p>
          <a:endParaRPr lang="en-US"/>
        </a:p>
      </dgm:t>
    </dgm:pt>
    <dgm:pt modelId="{EDF18F20-FD7E-4B9B-A573-45FFD636A309}" type="sibTrans" cxnId="{F86D0060-C848-48A8-BF06-3678D814F2F2}">
      <dgm:prSet/>
      <dgm:spPr/>
      <dgm:t>
        <a:bodyPr/>
        <a:lstStyle/>
        <a:p>
          <a:endParaRPr lang="en-US"/>
        </a:p>
      </dgm:t>
    </dgm:pt>
    <dgm:pt modelId="{3D9AA4D1-4491-43A1-9800-328327C50FA5}">
      <dgm:prSet phldrT="[Text]" custT="1"/>
      <dgm:spPr/>
      <dgm:t>
        <a:bodyPr/>
        <a:lstStyle/>
        <a:p>
          <a:r>
            <a:rPr lang="en-US" sz="2100" b="0" dirty="0" smtClean="0"/>
            <a:t>Compilation begins for the years 2005 &amp; 2006</a:t>
          </a:r>
          <a:endParaRPr lang="en-US" sz="2100" b="0" dirty="0"/>
        </a:p>
      </dgm:t>
    </dgm:pt>
    <dgm:pt modelId="{B07D9B42-FA14-4565-ACCA-094A7F1FE314}" type="parTrans" cxnId="{98FD0297-4B43-4A95-B90A-36DA41123A5F}">
      <dgm:prSet/>
      <dgm:spPr/>
      <dgm:t>
        <a:bodyPr/>
        <a:lstStyle/>
        <a:p>
          <a:endParaRPr lang="en-US"/>
        </a:p>
      </dgm:t>
    </dgm:pt>
    <dgm:pt modelId="{AD1B5377-729C-41E6-B1AE-5C075DC8B73C}" type="sibTrans" cxnId="{98FD0297-4B43-4A95-B90A-36DA41123A5F}">
      <dgm:prSet/>
      <dgm:spPr/>
      <dgm:t>
        <a:bodyPr/>
        <a:lstStyle/>
        <a:p>
          <a:endParaRPr lang="en-US"/>
        </a:p>
      </dgm:t>
    </dgm:pt>
    <dgm:pt modelId="{1F9CDBEB-DCBC-4814-A4B2-F9BABC37FECA}">
      <dgm:prSet phldrT="[Text]" custT="1"/>
      <dgm:spPr/>
      <dgm:t>
        <a:bodyPr/>
        <a:lstStyle/>
        <a:p>
          <a:r>
            <a:rPr lang="en-US" sz="2100" b="0" dirty="0" smtClean="0"/>
            <a:t>Consultant, Dr Viet Vu </a:t>
          </a:r>
          <a:r>
            <a:rPr lang="en-US" sz="2100" b="0" dirty="0" err="1" smtClean="0"/>
            <a:t>Quang</a:t>
          </a:r>
          <a:r>
            <a:rPr lang="en-US" sz="2100" b="0" dirty="0" smtClean="0"/>
            <a:t>, review and evaluate the methodology</a:t>
          </a:r>
          <a:endParaRPr lang="en-US" sz="2100" b="0" dirty="0"/>
        </a:p>
      </dgm:t>
    </dgm:pt>
    <dgm:pt modelId="{64913559-40E2-4521-917F-209F72E92CC0}" type="parTrans" cxnId="{859D67EB-B0FF-4805-B857-94A1D19C5E4E}">
      <dgm:prSet/>
      <dgm:spPr/>
      <dgm:t>
        <a:bodyPr/>
        <a:lstStyle/>
        <a:p>
          <a:endParaRPr lang="en-US"/>
        </a:p>
      </dgm:t>
    </dgm:pt>
    <dgm:pt modelId="{CED8D729-B98D-4641-9C4A-C0DDCE9B26D0}" type="sibTrans" cxnId="{859D67EB-B0FF-4805-B857-94A1D19C5E4E}">
      <dgm:prSet/>
      <dgm:spPr/>
      <dgm:t>
        <a:bodyPr/>
        <a:lstStyle/>
        <a:p>
          <a:endParaRPr lang="en-US"/>
        </a:p>
      </dgm:t>
    </dgm:pt>
    <dgm:pt modelId="{79640642-F748-43C0-84CD-03CD1751959A}">
      <dgm:prSet phldrT="[Text]" custT="1"/>
      <dgm:spPr/>
      <dgm:t>
        <a:bodyPr/>
        <a:lstStyle/>
        <a:p>
          <a:r>
            <a:rPr lang="en-US" sz="2100" b="0" dirty="0" smtClean="0"/>
            <a:t>Review international best practice</a:t>
          </a:r>
          <a:endParaRPr lang="en-US" sz="2100" b="0" dirty="0"/>
        </a:p>
      </dgm:t>
    </dgm:pt>
    <dgm:pt modelId="{171FE13E-AB64-47F5-BB98-2409B3CC8D53}" type="parTrans" cxnId="{758E766D-5A84-417B-AFB8-711225ECDAD5}">
      <dgm:prSet/>
      <dgm:spPr/>
      <dgm:t>
        <a:bodyPr/>
        <a:lstStyle/>
        <a:p>
          <a:endParaRPr lang="en-US"/>
        </a:p>
      </dgm:t>
    </dgm:pt>
    <dgm:pt modelId="{2330A831-57D9-466C-8CD4-E159CDE8B1E9}" type="sibTrans" cxnId="{758E766D-5A84-417B-AFB8-711225ECDAD5}">
      <dgm:prSet/>
      <dgm:spPr/>
      <dgm:t>
        <a:bodyPr/>
        <a:lstStyle/>
        <a:p>
          <a:endParaRPr lang="en-US"/>
        </a:p>
      </dgm:t>
    </dgm:pt>
    <dgm:pt modelId="{3526B2B5-FCA8-49FE-9F30-833B502CFB2D}">
      <dgm:prSet phldrT="[Text]" custT="1"/>
      <dgm:spPr/>
      <dgm:t>
        <a:bodyPr/>
        <a:lstStyle/>
        <a:p>
          <a:r>
            <a:rPr lang="en-US" sz="2100" b="0" dirty="0" smtClean="0"/>
            <a:t>Proposed methodology</a:t>
          </a:r>
          <a:endParaRPr lang="en-US" sz="2100" b="0" dirty="0"/>
        </a:p>
      </dgm:t>
    </dgm:pt>
    <dgm:pt modelId="{F7545B1D-0F3D-4C94-A75E-6B2AF7A5FF76}" type="parTrans" cxnId="{29992A5C-ADB1-4652-A111-661394855808}">
      <dgm:prSet/>
      <dgm:spPr/>
      <dgm:t>
        <a:bodyPr/>
        <a:lstStyle/>
        <a:p>
          <a:endParaRPr lang="en-US"/>
        </a:p>
      </dgm:t>
    </dgm:pt>
    <dgm:pt modelId="{70B05677-EADD-4CD9-8BB6-C186845CB0A7}" type="sibTrans" cxnId="{29992A5C-ADB1-4652-A111-661394855808}">
      <dgm:prSet/>
      <dgm:spPr/>
      <dgm:t>
        <a:bodyPr/>
        <a:lstStyle/>
        <a:p>
          <a:endParaRPr lang="en-US"/>
        </a:p>
      </dgm:t>
    </dgm:pt>
    <dgm:pt modelId="{6A61A7D7-EE98-44C3-B403-CC2A30FBAF33}" type="pres">
      <dgm:prSet presAssocID="{D8DF0FCD-83AF-4BD2-9A0D-83C8C30E17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D64452-6549-4480-8CB2-85A306C41453}" type="pres">
      <dgm:prSet presAssocID="{397EBCA8-F1C7-4007-8E32-4BB1F4FBC9E0}" presName="parentLin" presStyleCnt="0"/>
      <dgm:spPr/>
    </dgm:pt>
    <dgm:pt modelId="{DBD820E5-B928-4887-A246-15D5EC8E32BE}" type="pres">
      <dgm:prSet presAssocID="{397EBCA8-F1C7-4007-8E32-4BB1F4FBC9E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8C0BE8A-1A01-4C6D-93AB-6394E1AD951D}" type="pres">
      <dgm:prSet presAssocID="{397EBCA8-F1C7-4007-8E32-4BB1F4FBC9E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10BB0-B148-4201-8D64-8344447EE593}" type="pres">
      <dgm:prSet presAssocID="{397EBCA8-F1C7-4007-8E32-4BB1F4FBC9E0}" presName="negativeSpace" presStyleCnt="0"/>
      <dgm:spPr/>
    </dgm:pt>
    <dgm:pt modelId="{791B418B-10FF-4B36-BF1A-04F0BD121A33}" type="pres">
      <dgm:prSet presAssocID="{397EBCA8-F1C7-4007-8E32-4BB1F4FBC9E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05531-63CB-4D89-B717-987066B1E425}" type="pres">
      <dgm:prSet presAssocID="{AB6996F1-762C-41E4-9BDA-F5E4A8ED4AE8}" presName="spaceBetweenRectangles" presStyleCnt="0"/>
      <dgm:spPr/>
    </dgm:pt>
    <dgm:pt modelId="{4FBCE63B-F17F-4C11-B7E8-DA5EF2B3F45E}" type="pres">
      <dgm:prSet presAssocID="{B6EEA640-CE55-4DCF-99D6-D44F8FF496CA}" presName="parentLin" presStyleCnt="0"/>
      <dgm:spPr/>
    </dgm:pt>
    <dgm:pt modelId="{011E9141-479C-4DC7-B047-A112AE947F9F}" type="pres">
      <dgm:prSet presAssocID="{B6EEA640-CE55-4DCF-99D6-D44F8FF496C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0E003A7-EDFE-48CF-A48F-07F53CE6C02C}" type="pres">
      <dgm:prSet presAssocID="{B6EEA640-CE55-4DCF-99D6-D44F8FF496C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3824C-D93F-4D4D-9A09-4FF14B8D8124}" type="pres">
      <dgm:prSet presAssocID="{B6EEA640-CE55-4DCF-99D6-D44F8FF496CA}" presName="negativeSpace" presStyleCnt="0"/>
      <dgm:spPr/>
    </dgm:pt>
    <dgm:pt modelId="{F86C317F-1A59-439A-8118-65FF25BCA74D}" type="pres">
      <dgm:prSet presAssocID="{B6EEA640-CE55-4DCF-99D6-D44F8FF496C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3ACFE-D8C9-4291-85BB-2FF5A899F33E}" type="pres">
      <dgm:prSet presAssocID="{CEBE5EC4-FB21-4E26-9A22-146E8A2F2B38}" presName="spaceBetweenRectangles" presStyleCnt="0"/>
      <dgm:spPr/>
    </dgm:pt>
    <dgm:pt modelId="{B0637101-E09A-4F26-922C-B3933F1C3681}" type="pres">
      <dgm:prSet presAssocID="{F9180E71-C0C0-4BF6-A0C0-70C63FBDF587}" presName="parentLin" presStyleCnt="0"/>
      <dgm:spPr/>
    </dgm:pt>
    <dgm:pt modelId="{9521696B-DE95-4D79-AF5F-FE8FF9B47382}" type="pres">
      <dgm:prSet presAssocID="{F9180E71-C0C0-4BF6-A0C0-70C63FBDF58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EF96D5B-DBB2-4528-B4E4-7E4C9C447989}" type="pres">
      <dgm:prSet presAssocID="{F9180E71-C0C0-4BF6-A0C0-70C63FBDF58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1D79C-A94A-4856-AC1C-45DF04880A7F}" type="pres">
      <dgm:prSet presAssocID="{F9180E71-C0C0-4BF6-A0C0-70C63FBDF587}" presName="negativeSpace" presStyleCnt="0"/>
      <dgm:spPr/>
    </dgm:pt>
    <dgm:pt modelId="{591C89A2-F029-4364-BB49-3A455249D131}" type="pres">
      <dgm:prSet presAssocID="{F9180E71-C0C0-4BF6-A0C0-70C63FBDF58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9B5B7-5AC2-479C-8B90-4D1DBBAEAA38}" type="pres">
      <dgm:prSet presAssocID="{DCD2F363-44F4-4299-9C30-C0111BD90259}" presName="spaceBetweenRectangles" presStyleCnt="0"/>
      <dgm:spPr/>
    </dgm:pt>
    <dgm:pt modelId="{938A6FA5-5F6A-4D84-928D-E73DE07D1826}" type="pres">
      <dgm:prSet presAssocID="{BA2AB5D7-6F3E-468F-ABAD-733EFBF2D297}" presName="parentLin" presStyleCnt="0"/>
      <dgm:spPr/>
    </dgm:pt>
    <dgm:pt modelId="{184BB47B-D2BD-4832-8BEC-858BDC09BC65}" type="pres">
      <dgm:prSet presAssocID="{BA2AB5D7-6F3E-468F-ABAD-733EFBF2D29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8415D4B-ED26-4A28-AE32-F99ADA69B6A9}" type="pres">
      <dgm:prSet presAssocID="{BA2AB5D7-6F3E-468F-ABAD-733EFBF2D29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39142-59A5-47A5-96B9-7CA3B474667A}" type="pres">
      <dgm:prSet presAssocID="{BA2AB5D7-6F3E-468F-ABAD-733EFBF2D297}" presName="negativeSpace" presStyleCnt="0"/>
      <dgm:spPr/>
    </dgm:pt>
    <dgm:pt modelId="{71AE5086-BB2C-4F44-8F1A-D39BD44E5666}" type="pres">
      <dgm:prSet presAssocID="{BA2AB5D7-6F3E-468F-ABAD-733EFBF2D297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2C24C9-8BEC-4F26-8A2D-E2F9C2F13F38}" type="presOf" srcId="{BA2AB5D7-6F3E-468F-ABAD-733EFBF2D297}" destId="{184BB47B-D2BD-4832-8BEC-858BDC09BC65}" srcOrd="0" destOrd="0" presId="urn:microsoft.com/office/officeart/2005/8/layout/list1"/>
    <dgm:cxn modelId="{86879396-1001-4220-B5DC-3ADCAAD0CD41}" type="presOf" srcId="{081F1D1B-4F3E-42B7-BAF0-CF151BFB27A0}" destId="{F86C317F-1A59-439A-8118-65FF25BCA74D}" srcOrd="0" destOrd="1" presId="urn:microsoft.com/office/officeart/2005/8/layout/list1"/>
    <dgm:cxn modelId="{BCC91EA4-5C30-49F6-95DB-B74AAFD7536A}" type="presOf" srcId="{B6EEA640-CE55-4DCF-99D6-D44F8FF496CA}" destId="{011E9141-479C-4DC7-B047-A112AE947F9F}" srcOrd="0" destOrd="0" presId="urn:microsoft.com/office/officeart/2005/8/layout/list1"/>
    <dgm:cxn modelId="{859D67EB-B0FF-4805-B857-94A1D19C5E4E}" srcId="{BA2AB5D7-6F3E-468F-ABAD-733EFBF2D297}" destId="{1F9CDBEB-DCBC-4814-A4B2-F9BABC37FECA}" srcOrd="0" destOrd="0" parTransId="{64913559-40E2-4521-917F-209F72E92CC0}" sibTransId="{CED8D729-B98D-4641-9C4A-C0DDCE9B26D0}"/>
    <dgm:cxn modelId="{E21D257A-16C2-4F5D-B7C9-7F6708734343}" type="presOf" srcId="{79640642-F748-43C0-84CD-03CD1751959A}" destId="{F86C317F-1A59-439A-8118-65FF25BCA74D}" srcOrd="0" destOrd="0" presId="urn:microsoft.com/office/officeart/2005/8/layout/list1"/>
    <dgm:cxn modelId="{88E08360-0BF2-41A3-87DB-C057C7534FBC}" type="presOf" srcId="{3526B2B5-FCA8-49FE-9F30-833B502CFB2D}" destId="{F86C317F-1A59-439A-8118-65FF25BCA74D}" srcOrd="0" destOrd="2" presId="urn:microsoft.com/office/officeart/2005/8/layout/list1"/>
    <dgm:cxn modelId="{5C03F006-CF52-4208-AD82-322F05C604CC}" type="presOf" srcId="{397EBCA8-F1C7-4007-8E32-4BB1F4FBC9E0}" destId="{DBD820E5-B928-4887-A246-15D5EC8E32BE}" srcOrd="0" destOrd="0" presId="urn:microsoft.com/office/officeart/2005/8/layout/list1"/>
    <dgm:cxn modelId="{29992A5C-ADB1-4652-A111-661394855808}" srcId="{B6EEA640-CE55-4DCF-99D6-D44F8FF496CA}" destId="{3526B2B5-FCA8-49FE-9F30-833B502CFB2D}" srcOrd="2" destOrd="0" parTransId="{F7545B1D-0F3D-4C94-A75E-6B2AF7A5FF76}" sibTransId="{70B05677-EADD-4CD9-8BB6-C186845CB0A7}"/>
    <dgm:cxn modelId="{99381E32-5D28-4690-895C-A1B8572BB7E5}" srcId="{D8DF0FCD-83AF-4BD2-9A0D-83C8C30E17B5}" destId="{BA2AB5D7-6F3E-468F-ABAD-733EFBF2D297}" srcOrd="3" destOrd="0" parTransId="{06B96D56-51FD-42F7-A597-5F9E8186DD8A}" sibTransId="{01ABA180-F010-44E7-B463-0B542F2CEBB0}"/>
    <dgm:cxn modelId="{E38B5C0E-D3D2-450D-BBA3-6A5BD0187A11}" type="presOf" srcId="{F9180E71-C0C0-4BF6-A0C0-70C63FBDF587}" destId="{CEF96D5B-DBB2-4528-B4E4-7E4C9C447989}" srcOrd="1" destOrd="0" presId="urn:microsoft.com/office/officeart/2005/8/layout/list1"/>
    <dgm:cxn modelId="{B879A067-3249-4844-BBF3-3A61F219A9A5}" type="presOf" srcId="{D8DF0FCD-83AF-4BD2-9A0D-83C8C30E17B5}" destId="{6A61A7D7-EE98-44C3-B403-CC2A30FBAF33}" srcOrd="0" destOrd="0" presId="urn:microsoft.com/office/officeart/2005/8/layout/list1"/>
    <dgm:cxn modelId="{70B181C6-FA8D-4C14-B75F-79E66076D45A}" srcId="{D8DF0FCD-83AF-4BD2-9A0D-83C8C30E17B5}" destId="{B6EEA640-CE55-4DCF-99D6-D44F8FF496CA}" srcOrd="1" destOrd="0" parTransId="{4E93B095-EBDB-4398-98D3-BCC408CA2265}" sibTransId="{CEBE5EC4-FB21-4E26-9A22-146E8A2F2B38}"/>
    <dgm:cxn modelId="{E87F5B3D-7B52-4DD3-B5B9-EA414611F00D}" type="presOf" srcId="{BA2AB5D7-6F3E-468F-ABAD-733EFBF2D297}" destId="{68415D4B-ED26-4A28-AE32-F99ADA69B6A9}" srcOrd="1" destOrd="0" presId="urn:microsoft.com/office/officeart/2005/8/layout/list1"/>
    <dgm:cxn modelId="{BA96349C-CF6B-4DBD-8BB8-CC6715F6D1AC}" type="presOf" srcId="{F9180E71-C0C0-4BF6-A0C0-70C63FBDF587}" destId="{9521696B-DE95-4D79-AF5F-FE8FF9B47382}" srcOrd="0" destOrd="0" presId="urn:microsoft.com/office/officeart/2005/8/layout/list1"/>
    <dgm:cxn modelId="{4D8E8F65-2B51-42D8-8F00-FB9D59C1FF29}" type="presOf" srcId="{3D9AA4D1-4491-43A1-9800-328327C50FA5}" destId="{591C89A2-F029-4364-BB49-3A455249D131}" srcOrd="0" destOrd="0" presId="urn:microsoft.com/office/officeart/2005/8/layout/list1"/>
    <dgm:cxn modelId="{C6770CC4-4C30-4668-8C2D-B454BFEB860E}" srcId="{397EBCA8-F1C7-4007-8E32-4BB1F4FBC9E0}" destId="{4D877C80-1143-48F8-B564-3AD6AB6BF49D}" srcOrd="0" destOrd="0" parTransId="{C7A05905-48C3-42B3-A045-CC0FFA679B05}" sibTransId="{9FEADBC9-9A70-4363-8542-A6CC15E9C735}"/>
    <dgm:cxn modelId="{98FD0297-4B43-4A95-B90A-36DA41123A5F}" srcId="{F9180E71-C0C0-4BF6-A0C0-70C63FBDF587}" destId="{3D9AA4D1-4491-43A1-9800-328327C50FA5}" srcOrd="0" destOrd="0" parTransId="{B07D9B42-FA14-4565-ACCA-094A7F1FE314}" sibTransId="{AD1B5377-729C-41E6-B1AE-5C075DC8B73C}"/>
    <dgm:cxn modelId="{E1C26C15-33B0-4419-BAC7-330D5FC8C0C5}" type="presOf" srcId="{1F9CDBEB-DCBC-4814-A4B2-F9BABC37FECA}" destId="{71AE5086-BB2C-4F44-8F1A-D39BD44E5666}" srcOrd="0" destOrd="0" presId="urn:microsoft.com/office/officeart/2005/8/layout/list1"/>
    <dgm:cxn modelId="{E1296B00-1A98-488B-9158-904707F1065D}" srcId="{D8DF0FCD-83AF-4BD2-9A0D-83C8C30E17B5}" destId="{F9180E71-C0C0-4BF6-A0C0-70C63FBDF587}" srcOrd="2" destOrd="0" parTransId="{D879CCE7-8DE5-4D18-8B62-31BFA70007A6}" sibTransId="{DCD2F363-44F4-4299-9C30-C0111BD90259}"/>
    <dgm:cxn modelId="{F86D0060-C848-48A8-BF06-3678D814F2F2}" srcId="{B6EEA640-CE55-4DCF-99D6-D44F8FF496CA}" destId="{081F1D1B-4F3E-42B7-BAF0-CF151BFB27A0}" srcOrd="1" destOrd="0" parTransId="{BA6FB387-2DFD-41FE-9C94-C2C963C00FD5}" sibTransId="{EDF18F20-FD7E-4B9B-A573-45FFD636A309}"/>
    <dgm:cxn modelId="{E9001597-4CA4-43D9-9290-F047E95AE40E}" type="presOf" srcId="{397EBCA8-F1C7-4007-8E32-4BB1F4FBC9E0}" destId="{B8C0BE8A-1A01-4C6D-93AB-6394E1AD951D}" srcOrd="1" destOrd="0" presId="urn:microsoft.com/office/officeart/2005/8/layout/list1"/>
    <dgm:cxn modelId="{157E6AC2-509A-465B-9CFA-EC77D4704A0E}" type="presOf" srcId="{4D877C80-1143-48F8-B564-3AD6AB6BF49D}" destId="{791B418B-10FF-4B36-BF1A-04F0BD121A33}" srcOrd="0" destOrd="0" presId="urn:microsoft.com/office/officeart/2005/8/layout/list1"/>
    <dgm:cxn modelId="{758E766D-5A84-417B-AFB8-711225ECDAD5}" srcId="{B6EEA640-CE55-4DCF-99D6-D44F8FF496CA}" destId="{79640642-F748-43C0-84CD-03CD1751959A}" srcOrd="0" destOrd="0" parTransId="{171FE13E-AB64-47F5-BB98-2409B3CC8D53}" sibTransId="{2330A831-57D9-466C-8CD4-E159CDE8B1E9}"/>
    <dgm:cxn modelId="{638BE8BE-E944-4407-BA59-814A0B75239E}" type="presOf" srcId="{B6EEA640-CE55-4DCF-99D6-D44F8FF496CA}" destId="{E0E003A7-EDFE-48CF-A48F-07F53CE6C02C}" srcOrd="1" destOrd="0" presId="urn:microsoft.com/office/officeart/2005/8/layout/list1"/>
    <dgm:cxn modelId="{A5452FC7-3F8D-4A34-ABA3-F8627545077A}" srcId="{D8DF0FCD-83AF-4BD2-9A0D-83C8C30E17B5}" destId="{397EBCA8-F1C7-4007-8E32-4BB1F4FBC9E0}" srcOrd="0" destOrd="0" parTransId="{67462795-7787-4944-B461-14E8E8469C59}" sibTransId="{AB6996F1-762C-41E4-9BDA-F5E4A8ED4AE8}"/>
    <dgm:cxn modelId="{64722D75-3DC4-4D0E-8333-16B1FBB813CE}" type="presParOf" srcId="{6A61A7D7-EE98-44C3-B403-CC2A30FBAF33}" destId="{EDD64452-6549-4480-8CB2-85A306C41453}" srcOrd="0" destOrd="0" presId="urn:microsoft.com/office/officeart/2005/8/layout/list1"/>
    <dgm:cxn modelId="{65E9305D-ECCC-4BA5-80AF-2B602D2A2CA4}" type="presParOf" srcId="{EDD64452-6549-4480-8CB2-85A306C41453}" destId="{DBD820E5-B928-4887-A246-15D5EC8E32BE}" srcOrd="0" destOrd="0" presId="urn:microsoft.com/office/officeart/2005/8/layout/list1"/>
    <dgm:cxn modelId="{6AB01766-D250-46EA-A501-078003D6A317}" type="presParOf" srcId="{EDD64452-6549-4480-8CB2-85A306C41453}" destId="{B8C0BE8A-1A01-4C6D-93AB-6394E1AD951D}" srcOrd="1" destOrd="0" presId="urn:microsoft.com/office/officeart/2005/8/layout/list1"/>
    <dgm:cxn modelId="{334024F7-C817-44F3-9E9D-429D4A3C4673}" type="presParOf" srcId="{6A61A7D7-EE98-44C3-B403-CC2A30FBAF33}" destId="{B2110BB0-B148-4201-8D64-8344447EE593}" srcOrd="1" destOrd="0" presId="urn:microsoft.com/office/officeart/2005/8/layout/list1"/>
    <dgm:cxn modelId="{763C9AF6-BC29-4DE2-9D2F-1F5FF452EE7D}" type="presParOf" srcId="{6A61A7D7-EE98-44C3-B403-CC2A30FBAF33}" destId="{791B418B-10FF-4B36-BF1A-04F0BD121A33}" srcOrd="2" destOrd="0" presId="urn:microsoft.com/office/officeart/2005/8/layout/list1"/>
    <dgm:cxn modelId="{9B8C9DAD-5DE3-48CF-8FB2-1BC868BEE80D}" type="presParOf" srcId="{6A61A7D7-EE98-44C3-B403-CC2A30FBAF33}" destId="{14705531-63CB-4D89-B717-987066B1E425}" srcOrd="3" destOrd="0" presId="urn:microsoft.com/office/officeart/2005/8/layout/list1"/>
    <dgm:cxn modelId="{16B91517-20B6-4D61-A83E-1C24985BE6DE}" type="presParOf" srcId="{6A61A7D7-EE98-44C3-B403-CC2A30FBAF33}" destId="{4FBCE63B-F17F-4C11-B7E8-DA5EF2B3F45E}" srcOrd="4" destOrd="0" presId="urn:microsoft.com/office/officeart/2005/8/layout/list1"/>
    <dgm:cxn modelId="{8F73EA51-748C-4615-9CB3-83A2E28AA51B}" type="presParOf" srcId="{4FBCE63B-F17F-4C11-B7E8-DA5EF2B3F45E}" destId="{011E9141-479C-4DC7-B047-A112AE947F9F}" srcOrd="0" destOrd="0" presId="urn:microsoft.com/office/officeart/2005/8/layout/list1"/>
    <dgm:cxn modelId="{A90DEE30-CAF9-4DEA-A98B-E6920929EFF5}" type="presParOf" srcId="{4FBCE63B-F17F-4C11-B7E8-DA5EF2B3F45E}" destId="{E0E003A7-EDFE-48CF-A48F-07F53CE6C02C}" srcOrd="1" destOrd="0" presId="urn:microsoft.com/office/officeart/2005/8/layout/list1"/>
    <dgm:cxn modelId="{3BDB042D-5A48-4B5B-A285-DC4FB0B85905}" type="presParOf" srcId="{6A61A7D7-EE98-44C3-B403-CC2A30FBAF33}" destId="{1DB3824C-D93F-4D4D-9A09-4FF14B8D8124}" srcOrd="5" destOrd="0" presId="urn:microsoft.com/office/officeart/2005/8/layout/list1"/>
    <dgm:cxn modelId="{EA67973F-04AD-4B94-B872-E8117E95013D}" type="presParOf" srcId="{6A61A7D7-EE98-44C3-B403-CC2A30FBAF33}" destId="{F86C317F-1A59-439A-8118-65FF25BCA74D}" srcOrd="6" destOrd="0" presId="urn:microsoft.com/office/officeart/2005/8/layout/list1"/>
    <dgm:cxn modelId="{9F7ED553-A3E9-480B-BF44-4BEE22F5DC83}" type="presParOf" srcId="{6A61A7D7-EE98-44C3-B403-CC2A30FBAF33}" destId="{6303ACFE-D8C9-4291-85BB-2FF5A899F33E}" srcOrd="7" destOrd="0" presId="urn:microsoft.com/office/officeart/2005/8/layout/list1"/>
    <dgm:cxn modelId="{E54E1697-C013-4A63-983B-505F1FB0B376}" type="presParOf" srcId="{6A61A7D7-EE98-44C3-B403-CC2A30FBAF33}" destId="{B0637101-E09A-4F26-922C-B3933F1C3681}" srcOrd="8" destOrd="0" presId="urn:microsoft.com/office/officeart/2005/8/layout/list1"/>
    <dgm:cxn modelId="{1CA0BB8B-777E-4D87-971C-D6483A07021A}" type="presParOf" srcId="{B0637101-E09A-4F26-922C-B3933F1C3681}" destId="{9521696B-DE95-4D79-AF5F-FE8FF9B47382}" srcOrd="0" destOrd="0" presId="urn:microsoft.com/office/officeart/2005/8/layout/list1"/>
    <dgm:cxn modelId="{F414E0A6-8754-4A40-8914-FB088DF12107}" type="presParOf" srcId="{B0637101-E09A-4F26-922C-B3933F1C3681}" destId="{CEF96D5B-DBB2-4528-B4E4-7E4C9C447989}" srcOrd="1" destOrd="0" presId="urn:microsoft.com/office/officeart/2005/8/layout/list1"/>
    <dgm:cxn modelId="{A2FBB0A0-E606-497A-9644-9066EC81CC6E}" type="presParOf" srcId="{6A61A7D7-EE98-44C3-B403-CC2A30FBAF33}" destId="{D191D79C-A94A-4856-AC1C-45DF04880A7F}" srcOrd="9" destOrd="0" presId="urn:microsoft.com/office/officeart/2005/8/layout/list1"/>
    <dgm:cxn modelId="{D277801C-DBD5-415E-BB83-6CEF7DA44CD5}" type="presParOf" srcId="{6A61A7D7-EE98-44C3-B403-CC2A30FBAF33}" destId="{591C89A2-F029-4364-BB49-3A455249D131}" srcOrd="10" destOrd="0" presId="urn:microsoft.com/office/officeart/2005/8/layout/list1"/>
    <dgm:cxn modelId="{6F7F7F05-7FD0-4935-8358-FFE89265260A}" type="presParOf" srcId="{6A61A7D7-EE98-44C3-B403-CC2A30FBAF33}" destId="{9349B5B7-5AC2-479C-8B90-4D1DBBAEAA38}" srcOrd="11" destOrd="0" presId="urn:microsoft.com/office/officeart/2005/8/layout/list1"/>
    <dgm:cxn modelId="{95536704-421B-44F0-BFC3-E2E7C451DB3B}" type="presParOf" srcId="{6A61A7D7-EE98-44C3-B403-CC2A30FBAF33}" destId="{938A6FA5-5F6A-4D84-928D-E73DE07D1826}" srcOrd="12" destOrd="0" presId="urn:microsoft.com/office/officeart/2005/8/layout/list1"/>
    <dgm:cxn modelId="{55963780-0C73-4711-AA8A-BAB8035EDE6B}" type="presParOf" srcId="{938A6FA5-5F6A-4D84-928D-E73DE07D1826}" destId="{184BB47B-D2BD-4832-8BEC-858BDC09BC65}" srcOrd="0" destOrd="0" presId="urn:microsoft.com/office/officeart/2005/8/layout/list1"/>
    <dgm:cxn modelId="{339A4EA7-1DEC-4B6B-81C5-4F1FBC01F020}" type="presParOf" srcId="{938A6FA5-5F6A-4D84-928D-E73DE07D1826}" destId="{68415D4B-ED26-4A28-AE32-F99ADA69B6A9}" srcOrd="1" destOrd="0" presId="urn:microsoft.com/office/officeart/2005/8/layout/list1"/>
    <dgm:cxn modelId="{E62DE26A-DF8E-4346-9DC5-C773BD345C24}" type="presParOf" srcId="{6A61A7D7-EE98-44C3-B403-CC2A30FBAF33}" destId="{5A539142-59A5-47A5-96B9-7CA3B474667A}" srcOrd="13" destOrd="0" presId="urn:microsoft.com/office/officeart/2005/8/layout/list1"/>
    <dgm:cxn modelId="{175B7CAB-EEFA-47F4-B942-E0AC46130706}" type="presParOf" srcId="{6A61A7D7-EE98-44C3-B403-CC2A30FBAF33}" destId="{71AE5086-BB2C-4F44-8F1A-D39BD44E566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DF0FCD-83AF-4BD2-9A0D-83C8C30E17B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730D12-061E-4F0B-A46C-7BBDF6DFF706}">
      <dgm:prSet phldrT="[Text]" custT="1"/>
      <dgm:spPr/>
      <dgm:t>
        <a:bodyPr/>
        <a:lstStyle/>
        <a:p>
          <a:r>
            <a:rPr lang="en-US" sz="2400" b="1" dirty="0" smtClean="0"/>
            <a:t>April 2010</a:t>
          </a:r>
          <a:endParaRPr lang="en-US" sz="2400" b="1" dirty="0"/>
        </a:p>
      </dgm:t>
    </dgm:pt>
    <dgm:pt modelId="{A7940185-57B0-4513-9BC1-EC2D59788A05}" type="parTrans" cxnId="{070A4573-D283-486F-A766-ED65D496DED6}">
      <dgm:prSet/>
      <dgm:spPr/>
      <dgm:t>
        <a:bodyPr/>
        <a:lstStyle/>
        <a:p>
          <a:endParaRPr lang="en-US"/>
        </a:p>
      </dgm:t>
    </dgm:pt>
    <dgm:pt modelId="{C716C1AA-4852-46FC-B40D-903B407DDD1F}" type="sibTrans" cxnId="{070A4573-D283-486F-A766-ED65D496DED6}">
      <dgm:prSet/>
      <dgm:spPr/>
      <dgm:t>
        <a:bodyPr/>
        <a:lstStyle/>
        <a:p>
          <a:endParaRPr lang="en-US"/>
        </a:p>
      </dgm:t>
    </dgm:pt>
    <dgm:pt modelId="{6C7C00F2-DE93-498C-B264-80CB2DCCA190}">
      <dgm:prSet phldrT="[Text]" custT="1"/>
      <dgm:spPr/>
      <dgm:t>
        <a:bodyPr/>
        <a:lstStyle/>
        <a:p>
          <a:r>
            <a:rPr lang="en-US" sz="2400" b="1" dirty="0" smtClean="0"/>
            <a:t>Nov. 2009</a:t>
          </a:r>
          <a:endParaRPr lang="en-US" sz="2400" b="1" dirty="0"/>
        </a:p>
      </dgm:t>
    </dgm:pt>
    <dgm:pt modelId="{B81003A9-552E-4E68-BBF1-C03F59CF7E1E}" type="sibTrans" cxnId="{5552E2AC-A209-44E4-8CC5-C8C7B2D3093D}">
      <dgm:prSet/>
      <dgm:spPr/>
      <dgm:t>
        <a:bodyPr/>
        <a:lstStyle/>
        <a:p>
          <a:endParaRPr lang="en-US"/>
        </a:p>
      </dgm:t>
    </dgm:pt>
    <dgm:pt modelId="{9DD93A6B-9C4C-4A2B-B884-60FED708C300}" type="parTrans" cxnId="{5552E2AC-A209-44E4-8CC5-C8C7B2D3093D}">
      <dgm:prSet/>
      <dgm:spPr/>
      <dgm:t>
        <a:bodyPr/>
        <a:lstStyle/>
        <a:p>
          <a:endParaRPr lang="en-US"/>
        </a:p>
      </dgm:t>
    </dgm:pt>
    <dgm:pt modelId="{93ECC714-FCF3-46C8-9C39-9111E8C18E91}">
      <dgm:prSet phldrT="[Text]" custT="1"/>
      <dgm:spPr/>
      <dgm:t>
        <a:bodyPr/>
        <a:lstStyle/>
        <a:p>
          <a:r>
            <a:rPr lang="en-US" sz="2400" b="1" dirty="0" smtClean="0"/>
            <a:t>Feb. 2010</a:t>
          </a:r>
          <a:endParaRPr lang="en-US" sz="2400" b="1" dirty="0"/>
        </a:p>
      </dgm:t>
    </dgm:pt>
    <dgm:pt modelId="{517F6C58-5305-4374-9483-84CCDC5BBC5D}" type="parTrans" cxnId="{262A0355-9EFC-4D72-81E4-DA5B5866FA10}">
      <dgm:prSet/>
      <dgm:spPr/>
      <dgm:t>
        <a:bodyPr/>
        <a:lstStyle/>
        <a:p>
          <a:endParaRPr lang="en-US"/>
        </a:p>
      </dgm:t>
    </dgm:pt>
    <dgm:pt modelId="{DED5B2F2-C5F5-4DF0-9815-B9A48F82402B}" type="sibTrans" cxnId="{262A0355-9EFC-4D72-81E4-DA5B5866FA10}">
      <dgm:prSet/>
      <dgm:spPr/>
      <dgm:t>
        <a:bodyPr/>
        <a:lstStyle/>
        <a:p>
          <a:endParaRPr lang="en-US"/>
        </a:p>
      </dgm:t>
    </dgm:pt>
    <dgm:pt modelId="{48629F0F-EE06-4281-812A-8A1E12EA369F}">
      <dgm:prSet phldrT="[Text]" custT="1"/>
      <dgm:spPr/>
      <dgm:t>
        <a:bodyPr/>
        <a:lstStyle/>
        <a:p>
          <a:r>
            <a:rPr lang="en-US" sz="2100" b="0" dirty="0" smtClean="0"/>
            <a:t>First time released GDP by state for the years 2005 &amp; 2006</a:t>
          </a:r>
          <a:endParaRPr lang="en-US" sz="2100" b="0" dirty="0"/>
        </a:p>
      </dgm:t>
    </dgm:pt>
    <dgm:pt modelId="{41949059-BA18-4CFC-AB6E-E639A7F2FD85}" type="parTrans" cxnId="{3DDEF2E4-8595-4682-B9C9-1F61910EDDB4}">
      <dgm:prSet/>
      <dgm:spPr/>
      <dgm:t>
        <a:bodyPr/>
        <a:lstStyle/>
        <a:p>
          <a:endParaRPr lang="en-US"/>
        </a:p>
      </dgm:t>
    </dgm:pt>
    <dgm:pt modelId="{3FA9E89B-0328-40E2-87A9-6DDDA61CB804}" type="sibTrans" cxnId="{3DDEF2E4-8595-4682-B9C9-1F61910EDDB4}">
      <dgm:prSet/>
      <dgm:spPr/>
      <dgm:t>
        <a:bodyPr/>
        <a:lstStyle/>
        <a:p>
          <a:endParaRPr lang="en-US"/>
        </a:p>
      </dgm:t>
    </dgm:pt>
    <dgm:pt modelId="{CF0D3C6E-4108-4E59-A0B5-18D4BF9AA4D9}">
      <dgm:prSet phldrT="[Text]" custT="1"/>
      <dgm:spPr/>
      <dgm:t>
        <a:bodyPr/>
        <a:lstStyle/>
        <a:p>
          <a:r>
            <a:rPr lang="en-US" sz="2100" dirty="0" smtClean="0"/>
            <a:t>Released data for the year 2007</a:t>
          </a:r>
          <a:endParaRPr lang="en-US" sz="2100" b="1" dirty="0"/>
        </a:p>
      </dgm:t>
    </dgm:pt>
    <dgm:pt modelId="{3858D08E-F42F-47F5-B129-A207DCAE0BAF}" type="parTrans" cxnId="{FF588CFC-FAAD-4DBF-9D79-7BD276C08386}">
      <dgm:prSet/>
      <dgm:spPr/>
      <dgm:t>
        <a:bodyPr/>
        <a:lstStyle/>
        <a:p>
          <a:endParaRPr lang="en-US"/>
        </a:p>
      </dgm:t>
    </dgm:pt>
    <dgm:pt modelId="{5DE18B62-A3C8-4231-9EED-4E6B2F67E3AE}" type="sibTrans" cxnId="{FF588CFC-FAAD-4DBF-9D79-7BD276C08386}">
      <dgm:prSet/>
      <dgm:spPr/>
      <dgm:t>
        <a:bodyPr/>
        <a:lstStyle/>
        <a:p>
          <a:endParaRPr lang="en-US"/>
        </a:p>
      </dgm:t>
    </dgm:pt>
    <dgm:pt modelId="{54640625-64FA-48E8-BC2B-5E8B550C46C8}">
      <dgm:prSet phldrT="[Text]" custT="1"/>
      <dgm:spPr/>
      <dgm:t>
        <a:bodyPr/>
        <a:lstStyle/>
        <a:p>
          <a:r>
            <a:rPr lang="en-US" sz="2100" dirty="0" smtClean="0"/>
            <a:t>Expected to release data for the year 2009</a:t>
          </a:r>
          <a:endParaRPr lang="en-US" sz="2100" dirty="0"/>
        </a:p>
      </dgm:t>
    </dgm:pt>
    <dgm:pt modelId="{C9BA0343-5BA6-4A5D-864F-632AB71A2603}" type="parTrans" cxnId="{AD2A93FD-6808-416D-A52C-E247EA19669A}">
      <dgm:prSet/>
      <dgm:spPr/>
      <dgm:t>
        <a:bodyPr/>
        <a:lstStyle/>
        <a:p>
          <a:endParaRPr lang="en-US"/>
        </a:p>
      </dgm:t>
    </dgm:pt>
    <dgm:pt modelId="{AE77529B-EF9F-4239-AF85-41E61C546037}" type="sibTrans" cxnId="{AD2A93FD-6808-416D-A52C-E247EA19669A}">
      <dgm:prSet/>
      <dgm:spPr/>
      <dgm:t>
        <a:bodyPr/>
        <a:lstStyle/>
        <a:p>
          <a:endParaRPr lang="en-US"/>
        </a:p>
      </dgm:t>
    </dgm:pt>
    <dgm:pt modelId="{80F8CD4A-9310-4104-AA35-2EDFA5DB3F5F}">
      <dgm:prSet phldrT="[Text]" custT="1"/>
      <dgm:spPr/>
      <dgm:t>
        <a:bodyPr/>
        <a:lstStyle/>
        <a:p>
          <a:r>
            <a:rPr lang="en-US" sz="2400" b="1" dirty="0" smtClean="0"/>
            <a:t>2011 Onwards</a:t>
          </a:r>
          <a:endParaRPr lang="en-US" sz="2400" b="1" dirty="0"/>
        </a:p>
      </dgm:t>
    </dgm:pt>
    <dgm:pt modelId="{E30D5CDE-1FF5-4A51-B297-DFA4D675523F}" type="parTrans" cxnId="{CFFAF416-075A-41B2-946D-6D872B60A9F0}">
      <dgm:prSet/>
      <dgm:spPr/>
      <dgm:t>
        <a:bodyPr/>
        <a:lstStyle/>
        <a:p>
          <a:endParaRPr lang="en-US"/>
        </a:p>
      </dgm:t>
    </dgm:pt>
    <dgm:pt modelId="{0FB2E479-8862-4B24-95C7-9E7C49C77920}" type="sibTrans" cxnId="{CFFAF416-075A-41B2-946D-6D872B60A9F0}">
      <dgm:prSet/>
      <dgm:spPr/>
      <dgm:t>
        <a:bodyPr/>
        <a:lstStyle/>
        <a:p>
          <a:endParaRPr lang="en-US"/>
        </a:p>
      </dgm:t>
    </dgm:pt>
    <dgm:pt modelId="{E8FDDF6C-309F-4DA3-98EF-892B45C1433F}">
      <dgm:prSet phldrT="[Text]" custT="1"/>
      <dgm:spPr/>
      <dgm:t>
        <a:bodyPr/>
        <a:lstStyle/>
        <a:p>
          <a:r>
            <a:rPr lang="en-US" sz="2100" dirty="0" smtClean="0"/>
            <a:t>Plan to be compiled annually </a:t>
          </a:r>
          <a:endParaRPr lang="en-US" sz="2100" dirty="0"/>
        </a:p>
      </dgm:t>
    </dgm:pt>
    <dgm:pt modelId="{B76ADE19-6A97-47FC-A726-05DCE030F76F}" type="parTrans" cxnId="{2EFA8870-C7C1-4570-AA23-3226A2A54A6A}">
      <dgm:prSet/>
      <dgm:spPr/>
      <dgm:t>
        <a:bodyPr/>
        <a:lstStyle/>
        <a:p>
          <a:endParaRPr lang="en-US"/>
        </a:p>
      </dgm:t>
    </dgm:pt>
    <dgm:pt modelId="{ABDBF4C2-5DE4-4055-BF13-3F169EE018B6}" type="sibTrans" cxnId="{2EFA8870-C7C1-4570-AA23-3226A2A54A6A}">
      <dgm:prSet/>
      <dgm:spPr/>
      <dgm:t>
        <a:bodyPr/>
        <a:lstStyle/>
        <a:p>
          <a:endParaRPr lang="en-US"/>
        </a:p>
      </dgm:t>
    </dgm:pt>
    <dgm:pt modelId="{689543C7-3B30-464D-91C0-173848B0CC23}">
      <dgm:prSet phldrT="[Text]" custT="1"/>
      <dgm:spPr/>
      <dgm:t>
        <a:bodyPr/>
        <a:lstStyle/>
        <a:p>
          <a:r>
            <a:rPr lang="en-US" sz="2100" dirty="0" smtClean="0"/>
            <a:t>Data released at constant 2000 price</a:t>
          </a:r>
          <a:endParaRPr lang="en-US" sz="2100" dirty="0"/>
        </a:p>
      </dgm:t>
    </dgm:pt>
    <dgm:pt modelId="{BCDD8CBC-D92B-4033-85C6-FF40E1C32FE3}" type="parTrans" cxnId="{1E68C991-5BE1-48D1-9111-A6655ED0B64D}">
      <dgm:prSet/>
      <dgm:spPr/>
      <dgm:t>
        <a:bodyPr/>
        <a:lstStyle/>
        <a:p>
          <a:endParaRPr lang="en-US"/>
        </a:p>
      </dgm:t>
    </dgm:pt>
    <dgm:pt modelId="{25B4AA38-9B62-427F-98CA-08B43F8E5DC7}" type="sibTrans" cxnId="{1E68C991-5BE1-48D1-9111-A6655ED0B64D}">
      <dgm:prSet/>
      <dgm:spPr/>
      <dgm:t>
        <a:bodyPr/>
        <a:lstStyle/>
        <a:p>
          <a:endParaRPr lang="en-US"/>
        </a:p>
      </dgm:t>
    </dgm:pt>
    <dgm:pt modelId="{6A61A7D7-EE98-44C3-B403-CC2A30FBAF33}" type="pres">
      <dgm:prSet presAssocID="{D8DF0FCD-83AF-4BD2-9A0D-83C8C30E17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CA728F-8622-4509-AFE4-617F898C2EE0}" type="pres">
      <dgm:prSet presAssocID="{6C7C00F2-DE93-498C-B264-80CB2DCCA190}" presName="parentLin" presStyleCnt="0"/>
      <dgm:spPr/>
    </dgm:pt>
    <dgm:pt modelId="{2D28CED7-2BAB-49CC-B53C-D8088DC96D2B}" type="pres">
      <dgm:prSet presAssocID="{6C7C00F2-DE93-498C-B264-80CB2DCCA19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6755DC5-024C-41C7-B9B3-D8210B2A8BED}" type="pres">
      <dgm:prSet presAssocID="{6C7C00F2-DE93-498C-B264-80CB2DCCA19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9055C-F268-4A47-9654-B8B809291A55}" type="pres">
      <dgm:prSet presAssocID="{6C7C00F2-DE93-498C-B264-80CB2DCCA190}" presName="negativeSpace" presStyleCnt="0"/>
      <dgm:spPr/>
    </dgm:pt>
    <dgm:pt modelId="{A3EC01FA-FFF4-40B1-AA2A-3CA12157210A}" type="pres">
      <dgm:prSet presAssocID="{6C7C00F2-DE93-498C-B264-80CB2DCCA19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EEB0A-7744-49C4-A83F-081E84E81C47}" type="pres">
      <dgm:prSet presAssocID="{B81003A9-552E-4E68-BBF1-C03F59CF7E1E}" presName="spaceBetweenRectangles" presStyleCnt="0"/>
      <dgm:spPr/>
    </dgm:pt>
    <dgm:pt modelId="{EE478F40-B93B-4ADF-B859-70A379233C68}" type="pres">
      <dgm:prSet presAssocID="{93ECC714-FCF3-46C8-9C39-9111E8C18E91}" presName="parentLin" presStyleCnt="0"/>
      <dgm:spPr/>
    </dgm:pt>
    <dgm:pt modelId="{3659F3D7-FA74-47E4-8E11-9988942406DE}" type="pres">
      <dgm:prSet presAssocID="{93ECC714-FCF3-46C8-9C39-9111E8C18E9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780B551-0250-4DDC-9B0A-5A8A3816FC37}" type="pres">
      <dgm:prSet presAssocID="{93ECC714-FCF3-46C8-9C39-9111E8C18E9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8C735-F0C3-4581-93A5-3937D8933D3B}" type="pres">
      <dgm:prSet presAssocID="{93ECC714-FCF3-46C8-9C39-9111E8C18E91}" presName="negativeSpace" presStyleCnt="0"/>
      <dgm:spPr/>
    </dgm:pt>
    <dgm:pt modelId="{7AE92700-09BF-4BCA-8773-EDC464690775}" type="pres">
      <dgm:prSet presAssocID="{93ECC714-FCF3-46C8-9C39-9111E8C18E9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E12AB-57B3-4C62-B336-1CCD623F1AAB}" type="pres">
      <dgm:prSet presAssocID="{DED5B2F2-C5F5-4DF0-9815-B9A48F82402B}" presName="spaceBetweenRectangles" presStyleCnt="0"/>
      <dgm:spPr/>
    </dgm:pt>
    <dgm:pt modelId="{073E8226-F906-4BBB-AA90-BE6C157C2CC0}" type="pres">
      <dgm:prSet presAssocID="{E0730D12-061E-4F0B-A46C-7BBDF6DFF706}" presName="parentLin" presStyleCnt="0"/>
      <dgm:spPr/>
    </dgm:pt>
    <dgm:pt modelId="{4CFD55DC-20B7-4DB6-927A-FC3389952AD3}" type="pres">
      <dgm:prSet presAssocID="{E0730D12-061E-4F0B-A46C-7BBDF6DFF70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E418253-9047-4B83-AE31-802BAF8DC851}" type="pres">
      <dgm:prSet presAssocID="{E0730D12-061E-4F0B-A46C-7BBDF6DFF70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36378-D152-45AD-8CCE-E048026B118C}" type="pres">
      <dgm:prSet presAssocID="{E0730D12-061E-4F0B-A46C-7BBDF6DFF706}" presName="negativeSpace" presStyleCnt="0"/>
      <dgm:spPr/>
    </dgm:pt>
    <dgm:pt modelId="{AE8592A6-2D96-4F4C-BE99-3AB637900CE5}" type="pres">
      <dgm:prSet presAssocID="{E0730D12-061E-4F0B-A46C-7BBDF6DFF70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F06A7-853C-4E88-A10C-DF86EFD65CF4}" type="pres">
      <dgm:prSet presAssocID="{C716C1AA-4852-46FC-B40D-903B407DDD1F}" presName="spaceBetweenRectangles" presStyleCnt="0"/>
      <dgm:spPr/>
    </dgm:pt>
    <dgm:pt modelId="{DE559A75-C366-49E4-ADD3-B7B18F854B29}" type="pres">
      <dgm:prSet presAssocID="{80F8CD4A-9310-4104-AA35-2EDFA5DB3F5F}" presName="parentLin" presStyleCnt="0"/>
      <dgm:spPr/>
    </dgm:pt>
    <dgm:pt modelId="{C69074D5-2CC2-4354-9C9A-22E742E36605}" type="pres">
      <dgm:prSet presAssocID="{80F8CD4A-9310-4104-AA35-2EDFA5DB3F5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9C2BF875-EA14-419B-894B-469DD0298749}" type="pres">
      <dgm:prSet presAssocID="{80F8CD4A-9310-4104-AA35-2EDFA5DB3F5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4A8A7-95EC-4E23-9E23-C52DB4DD917A}" type="pres">
      <dgm:prSet presAssocID="{80F8CD4A-9310-4104-AA35-2EDFA5DB3F5F}" presName="negativeSpace" presStyleCnt="0"/>
      <dgm:spPr/>
    </dgm:pt>
    <dgm:pt modelId="{87C3787E-655E-4867-8E4D-1F7FD0A3DD17}" type="pres">
      <dgm:prSet presAssocID="{80F8CD4A-9310-4104-AA35-2EDFA5DB3F5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396618-0CD3-4D8B-BAF8-80A118780BEA}" type="presOf" srcId="{E0730D12-061E-4F0B-A46C-7BBDF6DFF706}" destId="{1E418253-9047-4B83-AE31-802BAF8DC851}" srcOrd="1" destOrd="0" presId="urn:microsoft.com/office/officeart/2005/8/layout/list1"/>
    <dgm:cxn modelId="{59F6243F-EC09-41E7-9A96-B8E895198616}" type="presOf" srcId="{E8FDDF6C-309F-4DA3-98EF-892B45C1433F}" destId="{87C3787E-655E-4867-8E4D-1F7FD0A3DD17}" srcOrd="0" destOrd="0" presId="urn:microsoft.com/office/officeart/2005/8/layout/list1"/>
    <dgm:cxn modelId="{262A0355-9EFC-4D72-81E4-DA5B5866FA10}" srcId="{D8DF0FCD-83AF-4BD2-9A0D-83C8C30E17B5}" destId="{93ECC714-FCF3-46C8-9C39-9111E8C18E91}" srcOrd="1" destOrd="0" parTransId="{517F6C58-5305-4374-9483-84CCDC5BBC5D}" sibTransId="{DED5B2F2-C5F5-4DF0-9815-B9A48F82402B}"/>
    <dgm:cxn modelId="{4246C3AB-5C2D-4EDD-B91B-4D689929F62E}" type="presOf" srcId="{80F8CD4A-9310-4104-AA35-2EDFA5DB3F5F}" destId="{C69074D5-2CC2-4354-9C9A-22E742E36605}" srcOrd="0" destOrd="0" presId="urn:microsoft.com/office/officeart/2005/8/layout/list1"/>
    <dgm:cxn modelId="{3DB4DD15-D17D-4EFA-BCD1-3991AD127A41}" type="presOf" srcId="{6C7C00F2-DE93-498C-B264-80CB2DCCA190}" destId="{A6755DC5-024C-41C7-B9B3-D8210B2A8BED}" srcOrd="1" destOrd="0" presId="urn:microsoft.com/office/officeart/2005/8/layout/list1"/>
    <dgm:cxn modelId="{A1960B25-FE37-4714-8759-F7B656F1DD8C}" type="presOf" srcId="{48629F0F-EE06-4281-812A-8A1E12EA369F}" destId="{A3EC01FA-FFF4-40B1-AA2A-3CA12157210A}" srcOrd="0" destOrd="0" presId="urn:microsoft.com/office/officeart/2005/8/layout/list1"/>
    <dgm:cxn modelId="{055BF6DE-2E7B-4C3A-A765-6B2DBD8C0460}" type="presOf" srcId="{93ECC714-FCF3-46C8-9C39-9111E8C18E91}" destId="{3659F3D7-FA74-47E4-8E11-9988942406DE}" srcOrd="0" destOrd="0" presId="urn:microsoft.com/office/officeart/2005/8/layout/list1"/>
    <dgm:cxn modelId="{39B0DB66-ECEF-4F73-96DC-8534278F421A}" type="presOf" srcId="{93ECC714-FCF3-46C8-9C39-9111E8C18E91}" destId="{9780B551-0250-4DDC-9B0A-5A8A3816FC37}" srcOrd="1" destOrd="0" presId="urn:microsoft.com/office/officeart/2005/8/layout/list1"/>
    <dgm:cxn modelId="{FF588CFC-FAAD-4DBF-9D79-7BD276C08386}" srcId="{93ECC714-FCF3-46C8-9C39-9111E8C18E91}" destId="{CF0D3C6E-4108-4E59-A0B5-18D4BF9AA4D9}" srcOrd="0" destOrd="0" parTransId="{3858D08E-F42F-47F5-B129-A207DCAE0BAF}" sibTransId="{5DE18B62-A3C8-4231-9EED-4E6B2F67E3AE}"/>
    <dgm:cxn modelId="{1B6B0666-198D-43DC-8D5F-7C42D4A1BB8F}" type="presOf" srcId="{E0730D12-061E-4F0B-A46C-7BBDF6DFF706}" destId="{4CFD55DC-20B7-4DB6-927A-FC3389952AD3}" srcOrd="0" destOrd="0" presId="urn:microsoft.com/office/officeart/2005/8/layout/list1"/>
    <dgm:cxn modelId="{5552E2AC-A209-44E4-8CC5-C8C7B2D3093D}" srcId="{D8DF0FCD-83AF-4BD2-9A0D-83C8C30E17B5}" destId="{6C7C00F2-DE93-498C-B264-80CB2DCCA190}" srcOrd="0" destOrd="0" parTransId="{9DD93A6B-9C4C-4A2B-B884-60FED708C300}" sibTransId="{B81003A9-552E-4E68-BBF1-C03F59CF7E1E}"/>
    <dgm:cxn modelId="{CF66336A-0034-42B5-8297-1084C28F0DB4}" type="presOf" srcId="{689543C7-3B30-464D-91C0-173848B0CC23}" destId="{87C3787E-655E-4867-8E4D-1F7FD0A3DD17}" srcOrd="0" destOrd="1" presId="urn:microsoft.com/office/officeart/2005/8/layout/list1"/>
    <dgm:cxn modelId="{9B3602F2-7E19-4727-9276-1771CCFB122C}" type="presOf" srcId="{54640625-64FA-48E8-BC2B-5E8B550C46C8}" destId="{AE8592A6-2D96-4F4C-BE99-3AB637900CE5}" srcOrd="0" destOrd="0" presId="urn:microsoft.com/office/officeart/2005/8/layout/list1"/>
    <dgm:cxn modelId="{CFFAF416-075A-41B2-946D-6D872B60A9F0}" srcId="{D8DF0FCD-83AF-4BD2-9A0D-83C8C30E17B5}" destId="{80F8CD4A-9310-4104-AA35-2EDFA5DB3F5F}" srcOrd="3" destOrd="0" parTransId="{E30D5CDE-1FF5-4A51-B297-DFA4D675523F}" sibTransId="{0FB2E479-8862-4B24-95C7-9E7C49C77920}"/>
    <dgm:cxn modelId="{2EFA8870-C7C1-4570-AA23-3226A2A54A6A}" srcId="{80F8CD4A-9310-4104-AA35-2EDFA5DB3F5F}" destId="{E8FDDF6C-309F-4DA3-98EF-892B45C1433F}" srcOrd="0" destOrd="0" parTransId="{B76ADE19-6A97-47FC-A726-05DCE030F76F}" sibTransId="{ABDBF4C2-5DE4-4055-BF13-3F169EE018B6}"/>
    <dgm:cxn modelId="{923D5B99-938D-4804-94B4-B8522D26A617}" type="presOf" srcId="{6C7C00F2-DE93-498C-B264-80CB2DCCA190}" destId="{2D28CED7-2BAB-49CC-B53C-D8088DC96D2B}" srcOrd="0" destOrd="0" presId="urn:microsoft.com/office/officeart/2005/8/layout/list1"/>
    <dgm:cxn modelId="{070A4573-D283-486F-A766-ED65D496DED6}" srcId="{D8DF0FCD-83AF-4BD2-9A0D-83C8C30E17B5}" destId="{E0730D12-061E-4F0B-A46C-7BBDF6DFF706}" srcOrd="2" destOrd="0" parTransId="{A7940185-57B0-4513-9BC1-EC2D59788A05}" sibTransId="{C716C1AA-4852-46FC-B40D-903B407DDD1F}"/>
    <dgm:cxn modelId="{CB563764-B207-4D00-9AEE-37BB3297F1A9}" type="presOf" srcId="{CF0D3C6E-4108-4E59-A0B5-18D4BF9AA4D9}" destId="{7AE92700-09BF-4BCA-8773-EDC464690775}" srcOrd="0" destOrd="0" presId="urn:microsoft.com/office/officeart/2005/8/layout/list1"/>
    <dgm:cxn modelId="{3DDEF2E4-8595-4682-B9C9-1F61910EDDB4}" srcId="{6C7C00F2-DE93-498C-B264-80CB2DCCA190}" destId="{48629F0F-EE06-4281-812A-8A1E12EA369F}" srcOrd="0" destOrd="0" parTransId="{41949059-BA18-4CFC-AB6E-E639A7F2FD85}" sibTransId="{3FA9E89B-0328-40E2-87A9-6DDDA61CB804}"/>
    <dgm:cxn modelId="{9EB2212B-C8B0-4A0F-8095-15E0832EDCC5}" type="presOf" srcId="{D8DF0FCD-83AF-4BD2-9A0D-83C8C30E17B5}" destId="{6A61A7D7-EE98-44C3-B403-CC2A30FBAF33}" srcOrd="0" destOrd="0" presId="urn:microsoft.com/office/officeart/2005/8/layout/list1"/>
    <dgm:cxn modelId="{F7859120-FF4F-4A53-8888-27051D2FFB58}" type="presOf" srcId="{80F8CD4A-9310-4104-AA35-2EDFA5DB3F5F}" destId="{9C2BF875-EA14-419B-894B-469DD0298749}" srcOrd="1" destOrd="0" presId="urn:microsoft.com/office/officeart/2005/8/layout/list1"/>
    <dgm:cxn modelId="{1E68C991-5BE1-48D1-9111-A6655ED0B64D}" srcId="{80F8CD4A-9310-4104-AA35-2EDFA5DB3F5F}" destId="{689543C7-3B30-464D-91C0-173848B0CC23}" srcOrd="1" destOrd="0" parTransId="{BCDD8CBC-D92B-4033-85C6-FF40E1C32FE3}" sibTransId="{25B4AA38-9B62-427F-98CA-08B43F8E5DC7}"/>
    <dgm:cxn modelId="{AD2A93FD-6808-416D-A52C-E247EA19669A}" srcId="{E0730D12-061E-4F0B-A46C-7BBDF6DFF706}" destId="{54640625-64FA-48E8-BC2B-5E8B550C46C8}" srcOrd="0" destOrd="0" parTransId="{C9BA0343-5BA6-4A5D-864F-632AB71A2603}" sibTransId="{AE77529B-EF9F-4239-AF85-41E61C546037}"/>
    <dgm:cxn modelId="{6343CCFE-C65A-465C-9396-2463C8B412F4}" type="presParOf" srcId="{6A61A7D7-EE98-44C3-B403-CC2A30FBAF33}" destId="{3FCA728F-8622-4509-AFE4-617F898C2EE0}" srcOrd="0" destOrd="0" presId="urn:microsoft.com/office/officeart/2005/8/layout/list1"/>
    <dgm:cxn modelId="{B3D41AB7-19E7-4102-8E84-93F36C3CB850}" type="presParOf" srcId="{3FCA728F-8622-4509-AFE4-617F898C2EE0}" destId="{2D28CED7-2BAB-49CC-B53C-D8088DC96D2B}" srcOrd="0" destOrd="0" presId="urn:microsoft.com/office/officeart/2005/8/layout/list1"/>
    <dgm:cxn modelId="{00B7F78D-EADC-41A9-888E-635C9144C2E6}" type="presParOf" srcId="{3FCA728F-8622-4509-AFE4-617F898C2EE0}" destId="{A6755DC5-024C-41C7-B9B3-D8210B2A8BED}" srcOrd="1" destOrd="0" presId="urn:microsoft.com/office/officeart/2005/8/layout/list1"/>
    <dgm:cxn modelId="{2745FD9A-5DD2-4B89-91F8-B91134D84C59}" type="presParOf" srcId="{6A61A7D7-EE98-44C3-B403-CC2A30FBAF33}" destId="{1479055C-F268-4A47-9654-B8B809291A55}" srcOrd="1" destOrd="0" presId="urn:microsoft.com/office/officeart/2005/8/layout/list1"/>
    <dgm:cxn modelId="{C35999DC-0635-42AF-9700-C59410DE3F3B}" type="presParOf" srcId="{6A61A7D7-EE98-44C3-B403-CC2A30FBAF33}" destId="{A3EC01FA-FFF4-40B1-AA2A-3CA12157210A}" srcOrd="2" destOrd="0" presId="urn:microsoft.com/office/officeart/2005/8/layout/list1"/>
    <dgm:cxn modelId="{4F4784A2-18A5-4465-BC39-7A65B5CE9A73}" type="presParOf" srcId="{6A61A7D7-EE98-44C3-B403-CC2A30FBAF33}" destId="{C8CEEB0A-7744-49C4-A83F-081E84E81C47}" srcOrd="3" destOrd="0" presId="urn:microsoft.com/office/officeart/2005/8/layout/list1"/>
    <dgm:cxn modelId="{9A9601FD-DEEC-4179-BB3F-B51CB91954B8}" type="presParOf" srcId="{6A61A7D7-EE98-44C3-B403-CC2A30FBAF33}" destId="{EE478F40-B93B-4ADF-B859-70A379233C68}" srcOrd="4" destOrd="0" presId="urn:microsoft.com/office/officeart/2005/8/layout/list1"/>
    <dgm:cxn modelId="{0C61657B-76D9-4CA9-B919-0067C8DEE629}" type="presParOf" srcId="{EE478F40-B93B-4ADF-B859-70A379233C68}" destId="{3659F3D7-FA74-47E4-8E11-9988942406DE}" srcOrd="0" destOrd="0" presId="urn:microsoft.com/office/officeart/2005/8/layout/list1"/>
    <dgm:cxn modelId="{0996D0D9-F1E0-4126-B404-B84007F780D8}" type="presParOf" srcId="{EE478F40-B93B-4ADF-B859-70A379233C68}" destId="{9780B551-0250-4DDC-9B0A-5A8A3816FC37}" srcOrd="1" destOrd="0" presId="urn:microsoft.com/office/officeart/2005/8/layout/list1"/>
    <dgm:cxn modelId="{6C7331E4-A222-45A6-A427-66926490C5D6}" type="presParOf" srcId="{6A61A7D7-EE98-44C3-B403-CC2A30FBAF33}" destId="{7CD8C735-F0C3-4581-93A5-3937D8933D3B}" srcOrd="5" destOrd="0" presId="urn:microsoft.com/office/officeart/2005/8/layout/list1"/>
    <dgm:cxn modelId="{14CEE4A9-BA33-4F47-9CD9-686167EFD433}" type="presParOf" srcId="{6A61A7D7-EE98-44C3-B403-CC2A30FBAF33}" destId="{7AE92700-09BF-4BCA-8773-EDC464690775}" srcOrd="6" destOrd="0" presId="urn:microsoft.com/office/officeart/2005/8/layout/list1"/>
    <dgm:cxn modelId="{6201BB37-5C95-4DA9-81D4-358DAA75A723}" type="presParOf" srcId="{6A61A7D7-EE98-44C3-B403-CC2A30FBAF33}" destId="{C3CE12AB-57B3-4C62-B336-1CCD623F1AAB}" srcOrd="7" destOrd="0" presId="urn:microsoft.com/office/officeart/2005/8/layout/list1"/>
    <dgm:cxn modelId="{D26C7243-2F35-450C-AFE9-876FE48CD5AA}" type="presParOf" srcId="{6A61A7D7-EE98-44C3-B403-CC2A30FBAF33}" destId="{073E8226-F906-4BBB-AA90-BE6C157C2CC0}" srcOrd="8" destOrd="0" presId="urn:microsoft.com/office/officeart/2005/8/layout/list1"/>
    <dgm:cxn modelId="{72176677-E8F1-4D42-99D9-E13B2038A03C}" type="presParOf" srcId="{073E8226-F906-4BBB-AA90-BE6C157C2CC0}" destId="{4CFD55DC-20B7-4DB6-927A-FC3389952AD3}" srcOrd="0" destOrd="0" presId="urn:microsoft.com/office/officeart/2005/8/layout/list1"/>
    <dgm:cxn modelId="{99751DEC-B5E6-4EB4-988A-D7B10996904C}" type="presParOf" srcId="{073E8226-F906-4BBB-AA90-BE6C157C2CC0}" destId="{1E418253-9047-4B83-AE31-802BAF8DC851}" srcOrd="1" destOrd="0" presId="urn:microsoft.com/office/officeart/2005/8/layout/list1"/>
    <dgm:cxn modelId="{DB0930D5-583B-457E-84C8-6411F8446964}" type="presParOf" srcId="{6A61A7D7-EE98-44C3-B403-CC2A30FBAF33}" destId="{BAF36378-D152-45AD-8CCE-E048026B118C}" srcOrd="9" destOrd="0" presId="urn:microsoft.com/office/officeart/2005/8/layout/list1"/>
    <dgm:cxn modelId="{3F2FF11C-5A28-41EE-9119-E09FB4A7D9B8}" type="presParOf" srcId="{6A61A7D7-EE98-44C3-B403-CC2A30FBAF33}" destId="{AE8592A6-2D96-4F4C-BE99-3AB637900CE5}" srcOrd="10" destOrd="0" presId="urn:microsoft.com/office/officeart/2005/8/layout/list1"/>
    <dgm:cxn modelId="{C8F3E64B-56C4-460D-ACD6-069D9030F053}" type="presParOf" srcId="{6A61A7D7-EE98-44C3-B403-CC2A30FBAF33}" destId="{01FF06A7-853C-4E88-A10C-DF86EFD65CF4}" srcOrd="11" destOrd="0" presId="urn:microsoft.com/office/officeart/2005/8/layout/list1"/>
    <dgm:cxn modelId="{3BAAB8B7-52EB-4146-AF0D-EA0DD2055D1A}" type="presParOf" srcId="{6A61A7D7-EE98-44C3-B403-CC2A30FBAF33}" destId="{DE559A75-C366-49E4-ADD3-B7B18F854B29}" srcOrd="12" destOrd="0" presId="urn:microsoft.com/office/officeart/2005/8/layout/list1"/>
    <dgm:cxn modelId="{631D6908-7431-4B73-9516-C7CED0FB2027}" type="presParOf" srcId="{DE559A75-C366-49E4-ADD3-B7B18F854B29}" destId="{C69074D5-2CC2-4354-9C9A-22E742E36605}" srcOrd="0" destOrd="0" presId="urn:microsoft.com/office/officeart/2005/8/layout/list1"/>
    <dgm:cxn modelId="{ADC0B061-E62B-424F-9BBA-9A7D69705544}" type="presParOf" srcId="{DE559A75-C366-49E4-ADD3-B7B18F854B29}" destId="{9C2BF875-EA14-419B-894B-469DD0298749}" srcOrd="1" destOrd="0" presId="urn:microsoft.com/office/officeart/2005/8/layout/list1"/>
    <dgm:cxn modelId="{A7D8CC8E-1318-429C-A4F0-7454ACE39243}" type="presParOf" srcId="{6A61A7D7-EE98-44C3-B403-CC2A30FBAF33}" destId="{D484A8A7-95EC-4E23-9E23-C52DB4DD917A}" srcOrd="13" destOrd="0" presId="urn:microsoft.com/office/officeart/2005/8/layout/list1"/>
    <dgm:cxn modelId="{67B0AA23-2AC4-4F11-AD0C-28F95187BD09}" type="presParOf" srcId="{6A61A7D7-EE98-44C3-B403-CC2A30FBAF33}" destId="{87C3787E-655E-4867-8E4D-1F7FD0A3DD1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0E71BE-CA4F-44F0-B8DC-32E3316BB25C}" type="doc">
      <dgm:prSet loTypeId="urn:microsoft.com/office/officeart/2005/8/layout/process1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EA906A7-F626-491C-B451-728AB09F826A}">
      <dgm:prSet phldrT="[Text]" custT="1"/>
      <dgm:spPr/>
      <dgm:t>
        <a:bodyPr/>
        <a:lstStyle/>
        <a:p>
          <a:r>
            <a:rPr lang="en-US" sz="2200" b="1" dirty="0" smtClean="0"/>
            <a:t>Compiled by kind of activity</a:t>
          </a:r>
          <a:endParaRPr lang="en-US" sz="2200" b="1" dirty="0"/>
        </a:p>
      </dgm:t>
    </dgm:pt>
    <dgm:pt modelId="{F78B1C0B-1D64-4BF5-AA3D-0795718C851A}" type="parTrans" cxnId="{0D49AD68-427B-4EEA-89F5-B4CD098CDCCB}">
      <dgm:prSet/>
      <dgm:spPr/>
      <dgm:t>
        <a:bodyPr/>
        <a:lstStyle/>
        <a:p>
          <a:endParaRPr lang="en-US" sz="2000"/>
        </a:p>
      </dgm:t>
    </dgm:pt>
    <dgm:pt modelId="{C800B2E8-1024-4002-AF72-CE0C9983DF23}" type="sibTrans" cxnId="{0D49AD68-427B-4EEA-89F5-B4CD098CDCCB}">
      <dgm:prSet/>
      <dgm:spPr/>
      <dgm:t>
        <a:bodyPr/>
        <a:lstStyle/>
        <a:p>
          <a:endParaRPr lang="en-US" sz="2000"/>
        </a:p>
      </dgm:t>
    </dgm:pt>
    <dgm:pt modelId="{FCD866B8-99D0-47AB-A55D-D014F6C2D98D}">
      <dgm:prSet phldrT="[Text]" custT="1"/>
      <dgm:spPr/>
      <dgm:t>
        <a:bodyPr/>
        <a:lstStyle/>
        <a:p>
          <a:r>
            <a:rPr lang="en-US" sz="2200" b="1" dirty="0" smtClean="0"/>
            <a:t>Malaysia Industrial Classification 2000</a:t>
          </a:r>
          <a:endParaRPr lang="en-US" sz="2200" b="1" dirty="0"/>
        </a:p>
      </dgm:t>
    </dgm:pt>
    <dgm:pt modelId="{FFF25EC5-D9BA-470F-9BFF-2CFA7EA8B9E7}" type="parTrans" cxnId="{79BC5251-11E3-4A8E-932E-BA220F6F0BF1}">
      <dgm:prSet/>
      <dgm:spPr/>
      <dgm:t>
        <a:bodyPr/>
        <a:lstStyle/>
        <a:p>
          <a:endParaRPr lang="en-US" sz="2000"/>
        </a:p>
      </dgm:t>
    </dgm:pt>
    <dgm:pt modelId="{D6B5D0CB-7867-4FC7-8955-AF841B8AC1AD}" type="sibTrans" cxnId="{79BC5251-11E3-4A8E-932E-BA220F6F0BF1}">
      <dgm:prSet/>
      <dgm:spPr/>
      <dgm:t>
        <a:bodyPr/>
        <a:lstStyle/>
        <a:p>
          <a:endParaRPr lang="en-US" sz="2000"/>
        </a:p>
      </dgm:t>
    </dgm:pt>
    <dgm:pt modelId="{1560DB08-D2CF-4334-9101-9DA37FE5FDA8}">
      <dgm:prSet phldrT="[Text]" custT="1"/>
      <dgm:spPr/>
      <dgm:t>
        <a:bodyPr/>
        <a:lstStyle/>
        <a:p>
          <a:r>
            <a:rPr lang="en-US" sz="2200" b="1" dirty="0" smtClean="0"/>
            <a:t>Breakdown of industry only available to release at 9 industries</a:t>
          </a:r>
          <a:endParaRPr lang="en-US" sz="2200" b="1" dirty="0"/>
        </a:p>
      </dgm:t>
    </dgm:pt>
    <dgm:pt modelId="{92F46D8A-D5ED-4C29-9C5D-A416E78F3949}" type="parTrans" cxnId="{E9015B93-FD02-4AE6-8363-099D2CF0AAF6}">
      <dgm:prSet/>
      <dgm:spPr/>
      <dgm:t>
        <a:bodyPr/>
        <a:lstStyle/>
        <a:p>
          <a:endParaRPr lang="en-US" sz="2000"/>
        </a:p>
      </dgm:t>
    </dgm:pt>
    <dgm:pt modelId="{D23F5969-7211-45E4-8D28-7582A45976A7}" type="sibTrans" cxnId="{E9015B93-FD02-4AE6-8363-099D2CF0AAF6}">
      <dgm:prSet/>
      <dgm:spPr/>
      <dgm:t>
        <a:bodyPr/>
        <a:lstStyle/>
        <a:p>
          <a:endParaRPr lang="en-US" sz="2000"/>
        </a:p>
      </dgm:t>
    </dgm:pt>
    <dgm:pt modelId="{E44220A6-CA6D-43C7-BAE9-3545337B229F}" type="pres">
      <dgm:prSet presAssocID="{7E0E71BE-CA4F-44F0-B8DC-32E3316BB2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E1D1CB-6361-4D2A-9831-F50404A306BF}" type="pres">
      <dgm:prSet presAssocID="{CEA906A7-F626-491C-B451-728AB09F826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B6CDA-947E-4382-BDF4-587A79B03FAC}" type="pres">
      <dgm:prSet presAssocID="{C800B2E8-1024-4002-AF72-CE0C9983DF2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E722FA9-27F9-48BB-B404-AA739958EEB1}" type="pres">
      <dgm:prSet presAssocID="{C800B2E8-1024-4002-AF72-CE0C9983DF2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8513345-F745-4FA6-A933-1E6799A7BE3E}" type="pres">
      <dgm:prSet presAssocID="{FCD866B8-99D0-47AB-A55D-D014F6C2D98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5A193-105D-4780-9AF1-CC14E0F6481C}" type="pres">
      <dgm:prSet presAssocID="{D6B5D0CB-7867-4FC7-8955-AF841B8AC1A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68835A9-7AE3-42A5-9CAB-4EF2440BD023}" type="pres">
      <dgm:prSet presAssocID="{D6B5D0CB-7867-4FC7-8955-AF841B8AC1A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AAB35AB-78B7-4F8D-9E73-C535B1477160}" type="pres">
      <dgm:prSet presAssocID="{1560DB08-D2CF-4334-9101-9DA37FE5FDA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9DFDC8-B905-4AF5-82FF-5DE23F2DDD4C}" type="presOf" srcId="{D6B5D0CB-7867-4FC7-8955-AF841B8AC1AD}" destId="{4A35A193-105D-4780-9AF1-CC14E0F6481C}" srcOrd="0" destOrd="0" presId="urn:microsoft.com/office/officeart/2005/8/layout/process1"/>
    <dgm:cxn modelId="{5397730D-B876-4030-8CD0-900FB561FABD}" type="presOf" srcId="{C800B2E8-1024-4002-AF72-CE0C9983DF23}" destId="{313B6CDA-947E-4382-BDF4-587A79B03FAC}" srcOrd="0" destOrd="0" presId="urn:microsoft.com/office/officeart/2005/8/layout/process1"/>
    <dgm:cxn modelId="{13DA6468-E162-415C-9CF2-B26DB479F079}" type="presOf" srcId="{CEA906A7-F626-491C-B451-728AB09F826A}" destId="{E5E1D1CB-6361-4D2A-9831-F50404A306BF}" srcOrd="0" destOrd="0" presId="urn:microsoft.com/office/officeart/2005/8/layout/process1"/>
    <dgm:cxn modelId="{E9015B93-FD02-4AE6-8363-099D2CF0AAF6}" srcId="{7E0E71BE-CA4F-44F0-B8DC-32E3316BB25C}" destId="{1560DB08-D2CF-4334-9101-9DA37FE5FDA8}" srcOrd="2" destOrd="0" parTransId="{92F46D8A-D5ED-4C29-9C5D-A416E78F3949}" sibTransId="{D23F5969-7211-45E4-8D28-7582A45976A7}"/>
    <dgm:cxn modelId="{E8666ADB-8C28-4551-8DA4-FD93AF0CA36C}" type="presOf" srcId="{1560DB08-D2CF-4334-9101-9DA37FE5FDA8}" destId="{0AAB35AB-78B7-4F8D-9E73-C535B1477160}" srcOrd="0" destOrd="0" presId="urn:microsoft.com/office/officeart/2005/8/layout/process1"/>
    <dgm:cxn modelId="{3D6AB8F3-D553-4FFF-87AD-698556FCDFD7}" type="presOf" srcId="{C800B2E8-1024-4002-AF72-CE0C9983DF23}" destId="{7E722FA9-27F9-48BB-B404-AA739958EEB1}" srcOrd="1" destOrd="0" presId="urn:microsoft.com/office/officeart/2005/8/layout/process1"/>
    <dgm:cxn modelId="{E253DBD7-6033-422D-8D7C-BB0B7ED6DC85}" type="presOf" srcId="{7E0E71BE-CA4F-44F0-B8DC-32E3316BB25C}" destId="{E44220A6-CA6D-43C7-BAE9-3545337B229F}" srcOrd="0" destOrd="0" presId="urn:microsoft.com/office/officeart/2005/8/layout/process1"/>
    <dgm:cxn modelId="{C82406A3-B905-44B2-81F0-EEA2609ACDC1}" type="presOf" srcId="{D6B5D0CB-7867-4FC7-8955-AF841B8AC1AD}" destId="{F68835A9-7AE3-42A5-9CAB-4EF2440BD023}" srcOrd="1" destOrd="0" presId="urn:microsoft.com/office/officeart/2005/8/layout/process1"/>
    <dgm:cxn modelId="{4A42102E-30B2-4D21-B458-A8EC117CE2A6}" type="presOf" srcId="{FCD866B8-99D0-47AB-A55D-D014F6C2D98D}" destId="{28513345-F745-4FA6-A933-1E6799A7BE3E}" srcOrd="0" destOrd="0" presId="urn:microsoft.com/office/officeart/2005/8/layout/process1"/>
    <dgm:cxn modelId="{79BC5251-11E3-4A8E-932E-BA220F6F0BF1}" srcId="{7E0E71BE-CA4F-44F0-B8DC-32E3316BB25C}" destId="{FCD866B8-99D0-47AB-A55D-D014F6C2D98D}" srcOrd="1" destOrd="0" parTransId="{FFF25EC5-D9BA-470F-9BFF-2CFA7EA8B9E7}" sibTransId="{D6B5D0CB-7867-4FC7-8955-AF841B8AC1AD}"/>
    <dgm:cxn modelId="{0D49AD68-427B-4EEA-89F5-B4CD098CDCCB}" srcId="{7E0E71BE-CA4F-44F0-B8DC-32E3316BB25C}" destId="{CEA906A7-F626-491C-B451-728AB09F826A}" srcOrd="0" destOrd="0" parTransId="{F78B1C0B-1D64-4BF5-AA3D-0795718C851A}" sibTransId="{C800B2E8-1024-4002-AF72-CE0C9983DF23}"/>
    <dgm:cxn modelId="{EAB4D39B-AB4B-4C0C-9509-7923A1135720}" type="presParOf" srcId="{E44220A6-CA6D-43C7-BAE9-3545337B229F}" destId="{E5E1D1CB-6361-4D2A-9831-F50404A306BF}" srcOrd="0" destOrd="0" presId="urn:microsoft.com/office/officeart/2005/8/layout/process1"/>
    <dgm:cxn modelId="{FACCD6EE-2C9C-4A16-A14C-18B25720B727}" type="presParOf" srcId="{E44220A6-CA6D-43C7-BAE9-3545337B229F}" destId="{313B6CDA-947E-4382-BDF4-587A79B03FAC}" srcOrd="1" destOrd="0" presId="urn:microsoft.com/office/officeart/2005/8/layout/process1"/>
    <dgm:cxn modelId="{21EBD949-0F68-4E29-AE3F-E38EFBC806C7}" type="presParOf" srcId="{313B6CDA-947E-4382-BDF4-587A79B03FAC}" destId="{7E722FA9-27F9-48BB-B404-AA739958EEB1}" srcOrd="0" destOrd="0" presId="urn:microsoft.com/office/officeart/2005/8/layout/process1"/>
    <dgm:cxn modelId="{56C59FFB-1183-4C91-998D-90EE26B40E9E}" type="presParOf" srcId="{E44220A6-CA6D-43C7-BAE9-3545337B229F}" destId="{28513345-F745-4FA6-A933-1E6799A7BE3E}" srcOrd="2" destOrd="0" presId="urn:microsoft.com/office/officeart/2005/8/layout/process1"/>
    <dgm:cxn modelId="{A125DDD0-5F60-42CE-8A20-4E3058A0B5BE}" type="presParOf" srcId="{E44220A6-CA6D-43C7-BAE9-3545337B229F}" destId="{4A35A193-105D-4780-9AF1-CC14E0F6481C}" srcOrd="3" destOrd="0" presId="urn:microsoft.com/office/officeart/2005/8/layout/process1"/>
    <dgm:cxn modelId="{E30D79AA-51B6-4033-9344-904F5DDC0A7E}" type="presParOf" srcId="{4A35A193-105D-4780-9AF1-CC14E0F6481C}" destId="{F68835A9-7AE3-42A5-9CAB-4EF2440BD023}" srcOrd="0" destOrd="0" presId="urn:microsoft.com/office/officeart/2005/8/layout/process1"/>
    <dgm:cxn modelId="{C6966E2E-B278-423C-BC5D-CCBA595471FE}" type="presParOf" srcId="{E44220A6-CA6D-43C7-BAE9-3545337B229F}" destId="{0AAB35AB-78B7-4F8D-9E73-C535B147716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0E71BE-CA4F-44F0-B8DC-32E3316BB25C}" type="doc">
      <dgm:prSet loTypeId="urn:microsoft.com/office/officeart/2005/8/layout/vProcess5" loCatId="process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EA906A7-F626-491C-B451-728AB09F826A}">
      <dgm:prSet phldrT="[Text]" custT="1"/>
      <dgm:spPr/>
      <dgm:t>
        <a:bodyPr/>
        <a:lstStyle/>
        <a:p>
          <a:r>
            <a:rPr lang="en-US" sz="2600" b="1" dirty="0" smtClean="0"/>
            <a:t>Based on 1993 System of National Accounts</a:t>
          </a:r>
          <a:endParaRPr lang="en-US" sz="2600" b="1" dirty="0"/>
        </a:p>
      </dgm:t>
    </dgm:pt>
    <dgm:pt modelId="{F78B1C0B-1D64-4BF5-AA3D-0795718C851A}" type="parTrans" cxnId="{0D49AD68-427B-4EEA-89F5-B4CD098CDCCB}">
      <dgm:prSet/>
      <dgm:spPr/>
      <dgm:t>
        <a:bodyPr/>
        <a:lstStyle/>
        <a:p>
          <a:endParaRPr lang="en-US" sz="2000" b="1"/>
        </a:p>
      </dgm:t>
    </dgm:pt>
    <dgm:pt modelId="{C800B2E8-1024-4002-AF72-CE0C9983DF23}" type="sibTrans" cxnId="{0D49AD68-427B-4EEA-89F5-B4CD098CDCCB}">
      <dgm:prSet/>
      <dgm:spPr/>
      <dgm:t>
        <a:bodyPr/>
        <a:lstStyle/>
        <a:p>
          <a:endParaRPr lang="en-US" sz="2000" b="1"/>
        </a:p>
      </dgm:t>
    </dgm:pt>
    <dgm:pt modelId="{FCD866B8-99D0-47AB-A55D-D014F6C2D98D}">
      <dgm:prSet phldrT="[Text]" custT="1"/>
      <dgm:spPr/>
      <dgm:t>
        <a:bodyPr/>
        <a:lstStyle/>
        <a:p>
          <a:r>
            <a:rPr lang="en-US" sz="2600" b="1" dirty="0" smtClean="0"/>
            <a:t>Adopted concepts used for the national estimates</a:t>
          </a:r>
          <a:endParaRPr lang="en-US" sz="2600" b="1" dirty="0"/>
        </a:p>
      </dgm:t>
    </dgm:pt>
    <dgm:pt modelId="{FFF25EC5-D9BA-470F-9BFF-2CFA7EA8B9E7}" type="parTrans" cxnId="{79BC5251-11E3-4A8E-932E-BA220F6F0BF1}">
      <dgm:prSet/>
      <dgm:spPr/>
      <dgm:t>
        <a:bodyPr/>
        <a:lstStyle/>
        <a:p>
          <a:endParaRPr lang="en-US" sz="2000" b="1"/>
        </a:p>
      </dgm:t>
    </dgm:pt>
    <dgm:pt modelId="{D6B5D0CB-7867-4FC7-8955-AF841B8AC1AD}" type="sibTrans" cxnId="{79BC5251-11E3-4A8E-932E-BA220F6F0BF1}">
      <dgm:prSet/>
      <dgm:spPr/>
      <dgm:t>
        <a:bodyPr/>
        <a:lstStyle/>
        <a:p>
          <a:endParaRPr lang="en-US" sz="2000" b="1"/>
        </a:p>
      </dgm:t>
    </dgm:pt>
    <dgm:pt modelId="{1560DB08-D2CF-4334-9101-9DA37FE5FDA8}">
      <dgm:prSet phldrT="[Text]" custT="1"/>
      <dgm:spPr/>
      <dgm:t>
        <a:bodyPr/>
        <a:lstStyle/>
        <a:p>
          <a:r>
            <a:rPr lang="en-US" sz="2600" b="1" dirty="0" smtClean="0"/>
            <a:t>Measured by using the production approach</a:t>
          </a:r>
          <a:endParaRPr lang="en-US" sz="2600" b="1" dirty="0"/>
        </a:p>
      </dgm:t>
    </dgm:pt>
    <dgm:pt modelId="{92F46D8A-D5ED-4C29-9C5D-A416E78F3949}" type="parTrans" cxnId="{E9015B93-FD02-4AE6-8363-099D2CF0AAF6}">
      <dgm:prSet/>
      <dgm:spPr/>
      <dgm:t>
        <a:bodyPr/>
        <a:lstStyle/>
        <a:p>
          <a:endParaRPr lang="en-US" sz="2000" b="1"/>
        </a:p>
      </dgm:t>
    </dgm:pt>
    <dgm:pt modelId="{D23F5969-7211-45E4-8D28-7582A45976A7}" type="sibTrans" cxnId="{E9015B93-FD02-4AE6-8363-099D2CF0AAF6}">
      <dgm:prSet/>
      <dgm:spPr/>
      <dgm:t>
        <a:bodyPr/>
        <a:lstStyle/>
        <a:p>
          <a:endParaRPr lang="en-US" sz="2000" b="1"/>
        </a:p>
      </dgm:t>
    </dgm:pt>
    <dgm:pt modelId="{7D6349F8-75A7-44B7-B948-562F95C772C1}" type="pres">
      <dgm:prSet presAssocID="{7E0E71BE-CA4F-44F0-B8DC-32E3316BB2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21BE8B-BC35-4842-8DEA-BE2E48705ECB}" type="pres">
      <dgm:prSet presAssocID="{7E0E71BE-CA4F-44F0-B8DC-32E3316BB25C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96E5F940-57CE-44F1-91CF-78822234EB37}" type="pres">
      <dgm:prSet presAssocID="{7E0E71BE-CA4F-44F0-B8DC-32E3316BB25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AB34E-CF57-41AD-8B15-0E51438AD3B0}" type="pres">
      <dgm:prSet presAssocID="{7E0E71BE-CA4F-44F0-B8DC-32E3316BB25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5F489-2369-4AC1-8826-3164D84F6B81}" type="pres">
      <dgm:prSet presAssocID="{7E0E71BE-CA4F-44F0-B8DC-32E3316BB25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3A736-24CD-45AF-B238-377D0E0D47A8}" type="pres">
      <dgm:prSet presAssocID="{7E0E71BE-CA4F-44F0-B8DC-32E3316BB25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6E29B-B923-4569-ABD3-ACCBF64253BE}" type="pres">
      <dgm:prSet presAssocID="{7E0E71BE-CA4F-44F0-B8DC-32E3316BB25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D22DE-2F23-4D8B-B570-B939566DDDF8}" type="pres">
      <dgm:prSet presAssocID="{7E0E71BE-CA4F-44F0-B8DC-32E3316BB25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FEC83-B1BD-43C4-A4D6-6D549B368590}" type="pres">
      <dgm:prSet presAssocID="{7E0E71BE-CA4F-44F0-B8DC-32E3316BB25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CAE35-D162-47B0-BBE5-8F2FDEF6ADE3}" type="pres">
      <dgm:prSet presAssocID="{7E0E71BE-CA4F-44F0-B8DC-32E3316BB25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133D92-9D74-45BB-A481-0DB824E1262B}" type="presOf" srcId="{1560DB08-D2CF-4334-9101-9DA37FE5FDA8}" destId="{914CAE35-D162-47B0-BBE5-8F2FDEF6ADE3}" srcOrd="1" destOrd="0" presId="urn:microsoft.com/office/officeart/2005/8/layout/vProcess5"/>
    <dgm:cxn modelId="{CF297094-C22E-4F6C-8AB0-2AEE7945B625}" type="presOf" srcId="{D6B5D0CB-7867-4FC7-8955-AF841B8AC1AD}" destId="{7BC6E29B-B923-4569-ABD3-ACCBF64253BE}" srcOrd="0" destOrd="0" presId="urn:microsoft.com/office/officeart/2005/8/layout/vProcess5"/>
    <dgm:cxn modelId="{E9015B93-FD02-4AE6-8363-099D2CF0AAF6}" srcId="{7E0E71BE-CA4F-44F0-B8DC-32E3316BB25C}" destId="{1560DB08-D2CF-4334-9101-9DA37FE5FDA8}" srcOrd="2" destOrd="0" parTransId="{92F46D8A-D5ED-4C29-9C5D-A416E78F3949}" sibTransId="{D23F5969-7211-45E4-8D28-7582A45976A7}"/>
    <dgm:cxn modelId="{F472C876-51A6-44EA-ACA5-F143E30D4AE6}" type="presOf" srcId="{1560DB08-D2CF-4334-9101-9DA37FE5FDA8}" destId="{E145F489-2369-4AC1-8826-3164D84F6B81}" srcOrd="0" destOrd="0" presId="urn:microsoft.com/office/officeart/2005/8/layout/vProcess5"/>
    <dgm:cxn modelId="{D431C6EF-79CF-4BE9-8FD3-6A62AB76073A}" type="presOf" srcId="{FCD866B8-99D0-47AB-A55D-D014F6C2D98D}" destId="{66CAB34E-CF57-41AD-8B15-0E51438AD3B0}" srcOrd="0" destOrd="0" presId="urn:microsoft.com/office/officeart/2005/8/layout/vProcess5"/>
    <dgm:cxn modelId="{3E8C8AB2-6671-45B6-AF2F-FDC93E868B1A}" type="presOf" srcId="{CEA906A7-F626-491C-B451-728AB09F826A}" destId="{96E5F940-57CE-44F1-91CF-78822234EB37}" srcOrd="0" destOrd="0" presId="urn:microsoft.com/office/officeart/2005/8/layout/vProcess5"/>
    <dgm:cxn modelId="{EB6E1933-6D16-4FE5-9070-C7E2B355ED3D}" type="presOf" srcId="{C800B2E8-1024-4002-AF72-CE0C9983DF23}" destId="{DEF3A736-24CD-45AF-B238-377D0E0D47A8}" srcOrd="0" destOrd="0" presId="urn:microsoft.com/office/officeart/2005/8/layout/vProcess5"/>
    <dgm:cxn modelId="{5111A0E2-1548-42E4-A151-FA263D66094D}" type="presOf" srcId="{FCD866B8-99D0-47AB-A55D-D014F6C2D98D}" destId="{B4EFEC83-B1BD-43C4-A4D6-6D549B368590}" srcOrd="1" destOrd="0" presId="urn:microsoft.com/office/officeart/2005/8/layout/vProcess5"/>
    <dgm:cxn modelId="{D0EC0CF4-4248-4BDD-B740-E9FFD494BBDF}" type="presOf" srcId="{7E0E71BE-CA4F-44F0-B8DC-32E3316BB25C}" destId="{7D6349F8-75A7-44B7-B948-562F95C772C1}" srcOrd="0" destOrd="0" presId="urn:microsoft.com/office/officeart/2005/8/layout/vProcess5"/>
    <dgm:cxn modelId="{79BC5251-11E3-4A8E-932E-BA220F6F0BF1}" srcId="{7E0E71BE-CA4F-44F0-B8DC-32E3316BB25C}" destId="{FCD866B8-99D0-47AB-A55D-D014F6C2D98D}" srcOrd="1" destOrd="0" parTransId="{FFF25EC5-D9BA-470F-9BFF-2CFA7EA8B9E7}" sibTransId="{D6B5D0CB-7867-4FC7-8955-AF841B8AC1AD}"/>
    <dgm:cxn modelId="{E500B606-A23D-4139-A1B5-9D7CD2CFA5BC}" type="presOf" srcId="{CEA906A7-F626-491C-B451-728AB09F826A}" destId="{1F5D22DE-2F23-4D8B-B570-B939566DDDF8}" srcOrd="1" destOrd="0" presId="urn:microsoft.com/office/officeart/2005/8/layout/vProcess5"/>
    <dgm:cxn modelId="{0D49AD68-427B-4EEA-89F5-B4CD098CDCCB}" srcId="{7E0E71BE-CA4F-44F0-B8DC-32E3316BB25C}" destId="{CEA906A7-F626-491C-B451-728AB09F826A}" srcOrd="0" destOrd="0" parTransId="{F78B1C0B-1D64-4BF5-AA3D-0795718C851A}" sibTransId="{C800B2E8-1024-4002-AF72-CE0C9983DF23}"/>
    <dgm:cxn modelId="{92C2FFA4-D510-4C0B-9CA3-C17CB93F48EB}" type="presParOf" srcId="{7D6349F8-75A7-44B7-B948-562F95C772C1}" destId="{1621BE8B-BC35-4842-8DEA-BE2E48705ECB}" srcOrd="0" destOrd="0" presId="urn:microsoft.com/office/officeart/2005/8/layout/vProcess5"/>
    <dgm:cxn modelId="{1CA219B5-5F02-41E5-B812-6BD6D720F3E7}" type="presParOf" srcId="{7D6349F8-75A7-44B7-B948-562F95C772C1}" destId="{96E5F940-57CE-44F1-91CF-78822234EB37}" srcOrd="1" destOrd="0" presId="urn:microsoft.com/office/officeart/2005/8/layout/vProcess5"/>
    <dgm:cxn modelId="{6BE0A5EB-797C-4095-AA66-0F8EEB4A077D}" type="presParOf" srcId="{7D6349F8-75A7-44B7-B948-562F95C772C1}" destId="{66CAB34E-CF57-41AD-8B15-0E51438AD3B0}" srcOrd="2" destOrd="0" presId="urn:microsoft.com/office/officeart/2005/8/layout/vProcess5"/>
    <dgm:cxn modelId="{DD9FBE65-1FFF-4649-9F1B-C4DF22C0A680}" type="presParOf" srcId="{7D6349F8-75A7-44B7-B948-562F95C772C1}" destId="{E145F489-2369-4AC1-8826-3164D84F6B81}" srcOrd="3" destOrd="0" presId="urn:microsoft.com/office/officeart/2005/8/layout/vProcess5"/>
    <dgm:cxn modelId="{2E637831-E85F-490F-9524-CFE153C9577C}" type="presParOf" srcId="{7D6349F8-75A7-44B7-B948-562F95C772C1}" destId="{DEF3A736-24CD-45AF-B238-377D0E0D47A8}" srcOrd="4" destOrd="0" presId="urn:microsoft.com/office/officeart/2005/8/layout/vProcess5"/>
    <dgm:cxn modelId="{444C6B37-E91F-4E72-B741-564203AE4879}" type="presParOf" srcId="{7D6349F8-75A7-44B7-B948-562F95C772C1}" destId="{7BC6E29B-B923-4569-ABD3-ACCBF64253BE}" srcOrd="5" destOrd="0" presId="urn:microsoft.com/office/officeart/2005/8/layout/vProcess5"/>
    <dgm:cxn modelId="{AF8DA641-394A-451F-B2A7-2A87AB8758D5}" type="presParOf" srcId="{7D6349F8-75A7-44B7-B948-562F95C772C1}" destId="{1F5D22DE-2F23-4D8B-B570-B939566DDDF8}" srcOrd="6" destOrd="0" presId="urn:microsoft.com/office/officeart/2005/8/layout/vProcess5"/>
    <dgm:cxn modelId="{04CBBA7C-99FD-4D9B-B876-5FCE31F2CBDC}" type="presParOf" srcId="{7D6349F8-75A7-44B7-B948-562F95C772C1}" destId="{B4EFEC83-B1BD-43C4-A4D6-6D549B368590}" srcOrd="7" destOrd="0" presId="urn:microsoft.com/office/officeart/2005/8/layout/vProcess5"/>
    <dgm:cxn modelId="{02DB5AFC-03EF-4D05-9AB1-03C2267160A8}" type="presParOf" srcId="{7D6349F8-75A7-44B7-B948-562F95C772C1}" destId="{914CAE35-D162-47B0-BBE5-8F2FDEF6ADE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0E71BE-CA4F-44F0-B8DC-32E3316BB25C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A906A7-F626-491C-B451-728AB09F826A}">
      <dgm:prSet phldrT="[Text]" custT="1"/>
      <dgm:spPr/>
      <dgm:t>
        <a:bodyPr/>
        <a:lstStyle/>
        <a:p>
          <a:r>
            <a:rPr lang="en-US" sz="2600" b="1" dirty="0" smtClean="0"/>
            <a:t>Resident</a:t>
          </a:r>
          <a:endParaRPr lang="en-US" sz="2600" b="1" dirty="0"/>
        </a:p>
      </dgm:t>
    </dgm:pt>
    <dgm:pt modelId="{F78B1C0B-1D64-4BF5-AA3D-0795718C851A}" type="parTrans" cxnId="{0D49AD68-427B-4EEA-89F5-B4CD098CDCCB}">
      <dgm:prSet/>
      <dgm:spPr/>
      <dgm:t>
        <a:bodyPr/>
        <a:lstStyle/>
        <a:p>
          <a:endParaRPr lang="en-US" sz="2000"/>
        </a:p>
      </dgm:t>
    </dgm:pt>
    <dgm:pt modelId="{C800B2E8-1024-4002-AF72-CE0C9983DF23}" type="sibTrans" cxnId="{0D49AD68-427B-4EEA-89F5-B4CD098CDCCB}">
      <dgm:prSet/>
      <dgm:spPr/>
      <dgm:t>
        <a:bodyPr/>
        <a:lstStyle/>
        <a:p>
          <a:endParaRPr lang="en-US" sz="2000"/>
        </a:p>
      </dgm:t>
    </dgm:pt>
    <dgm:pt modelId="{07F75366-5762-4DDF-BA66-6B9B7B45D028}">
      <dgm:prSet phldrT="[Text]" custT="1"/>
      <dgm:spPr/>
      <dgm:t>
        <a:bodyPr/>
        <a:lstStyle/>
        <a:p>
          <a:r>
            <a:rPr lang="en-NZ" sz="2200" dirty="0" smtClean="0"/>
            <a:t>Allocates value added to the region where the production unit is resident</a:t>
          </a:r>
          <a:endParaRPr lang="en-US" sz="2200" dirty="0"/>
        </a:p>
      </dgm:t>
    </dgm:pt>
    <dgm:pt modelId="{18D59761-A887-426A-8EFA-83E26157BAEE}" type="parTrans" cxnId="{01F76FEC-4455-4803-9FB1-A29FB3F36A6D}">
      <dgm:prSet/>
      <dgm:spPr/>
      <dgm:t>
        <a:bodyPr/>
        <a:lstStyle/>
        <a:p>
          <a:endParaRPr lang="en-US"/>
        </a:p>
      </dgm:t>
    </dgm:pt>
    <dgm:pt modelId="{3510FBC9-1BBE-424A-A785-EDB28F2A3068}" type="sibTrans" cxnId="{01F76FEC-4455-4803-9FB1-A29FB3F36A6D}">
      <dgm:prSet/>
      <dgm:spPr/>
      <dgm:t>
        <a:bodyPr/>
        <a:lstStyle/>
        <a:p>
          <a:endParaRPr lang="en-US"/>
        </a:p>
      </dgm:t>
    </dgm:pt>
    <dgm:pt modelId="{31AFE933-B309-4D36-A2F6-D3C70BBBE77D}">
      <dgm:prSet phldrT="[Text]" custT="1"/>
      <dgm:spPr/>
      <dgm:t>
        <a:bodyPr/>
        <a:lstStyle/>
        <a:p>
          <a:r>
            <a:rPr lang="en-US" sz="2600" b="1" dirty="0" smtClean="0"/>
            <a:t>Economic territory</a:t>
          </a:r>
          <a:endParaRPr lang="en-US" sz="2600" b="1" dirty="0"/>
        </a:p>
      </dgm:t>
    </dgm:pt>
    <dgm:pt modelId="{AA7D52AD-AAFC-4B92-A2DA-3A013621DDFC}" type="parTrans" cxnId="{F63374D7-770A-42D3-9FE9-B1F4E6115373}">
      <dgm:prSet/>
      <dgm:spPr/>
      <dgm:t>
        <a:bodyPr/>
        <a:lstStyle/>
        <a:p>
          <a:endParaRPr lang="en-US"/>
        </a:p>
      </dgm:t>
    </dgm:pt>
    <dgm:pt modelId="{E3982B4D-9752-466F-A151-9E51D8CAC405}" type="sibTrans" cxnId="{F63374D7-770A-42D3-9FE9-B1F4E6115373}">
      <dgm:prSet/>
      <dgm:spPr/>
      <dgm:t>
        <a:bodyPr/>
        <a:lstStyle/>
        <a:p>
          <a:endParaRPr lang="en-US"/>
        </a:p>
      </dgm:t>
    </dgm:pt>
    <dgm:pt modelId="{B724768E-C339-4153-8342-228CBA2F55E7}">
      <dgm:prSet phldrT="[Text]" custT="1"/>
      <dgm:spPr/>
      <dgm:t>
        <a:bodyPr/>
        <a:lstStyle/>
        <a:p>
          <a:r>
            <a:rPr lang="en-US" sz="2200" dirty="0" smtClean="0"/>
            <a:t>Any geographic area administered by States Government.</a:t>
          </a:r>
          <a:endParaRPr lang="en-US" sz="2200" dirty="0"/>
        </a:p>
      </dgm:t>
    </dgm:pt>
    <dgm:pt modelId="{79062859-4EDF-42D9-B424-CAFD1D348C1F}" type="parTrans" cxnId="{C4BE517F-3E29-433D-8BC2-B982CA6D61E4}">
      <dgm:prSet/>
      <dgm:spPr/>
      <dgm:t>
        <a:bodyPr/>
        <a:lstStyle/>
        <a:p>
          <a:endParaRPr lang="en-US"/>
        </a:p>
      </dgm:t>
    </dgm:pt>
    <dgm:pt modelId="{9B97FD1A-9636-4823-A221-C8B1F545703F}" type="sibTrans" cxnId="{C4BE517F-3E29-433D-8BC2-B982CA6D61E4}">
      <dgm:prSet/>
      <dgm:spPr/>
      <dgm:t>
        <a:bodyPr/>
        <a:lstStyle/>
        <a:p>
          <a:endParaRPr lang="en-US"/>
        </a:p>
      </dgm:t>
    </dgm:pt>
    <dgm:pt modelId="{848374C0-EB39-42BE-9437-B1D998FE24DD}">
      <dgm:prSet phldrT="[Text]" custT="1"/>
      <dgm:spPr/>
      <dgm:t>
        <a:bodyPr/>
        <a:lstStyle/>
        <a:p>
          <a:r>
            <a:rPr lang="en-US" sz="2600" b="1" dirty="0" smtClean="0"/>
            <a:t>Supra State</a:t>
          </a:r>
          <a:endParaRPr lang="en-US" sz="2600" b="1" dirty="0"/>
        </a:p>
      </dgm:t>
    </dgm:pt>
    <dgm:pt modelId="{2198B938-C015-4628-AAE1-C7DD7487C2A9}" type="parTrans" cxnId="{3ECBA1F7-1D51-46FF-894E-84FED4E54E59}">
      <dgm:prSet/>
      <dgm:spPr/>
      <dgm:t>
        <a:bodyPr/>
        <a:lstStyle/>
        <a:p>
          <a:endParaRPr lang="en-US"/>
        </a:p>
      </dgm:t>
    </dgm:pt>
    <dgm:pt modelId="{EBBDC4F0-215B-4C20-91EA-8D7221952F65}" type="sibTrans" cxnId="{3ECBA1F7-1D51-46FF-894E-84FED4E54E59}">
      <dgm:prSet/>
      <dgm:spPr/>
      <dgm:t>
        <a:bodyPr/>
        <a:lstStyle/>
        <a:p>
          <a:endParaRPr lang="en-US"/>
        </a:p>
      </dgm:t>
    </dgm:pt>
    <dgm:pt modelId="{315446A6-2D37-48A1-9192-AD670DBA14A7}">
      <dgm:prSet phldrT="[Text]" custT="1"/>
      <dgm:spPr/>
      <dgm:t>
        <a:bodyPr/>
        <a:lstStyle/>
        <a:p>
          <a:r>
            <a:rPr lang="en-US" sz="2200" dirty="0" smtClean="0"/>
            <a:t>Production activities that beyond centre of predominant economic interest for any states in Malaysia.</a:t>
          </a:r>
          <a:endParaRPr lang="en-US" sz="2200" dirty="0"/>
        </a:p>
      </dgm:t>
    </dgm:pt>
    <dgm:pt modelId="{8ED2CF39-6680-40E8-9D31-C6662265D4AF}" type="parTrans" cxnId="{B6D5DDA8-E0A9-4ADE-ABAD-1660A9D42527}">
      <dgm:prSet/>
      <dgm:spPr/>
      <dgm:t>
        <a:bodyPr/>
        <a:lstStyle/>
        <a:p>
          <a:endParaRPr lang="en-US"/>
        </a:p>
      </dgm:t>
    </dgm:pt>
    <dgm:pt modelId="{ED73F512-543D-4840-BE2B-FCE5D130F063}" type="sibTrans" cxnId="{B6D5DDA8-E0A9-4ADE-ABAD-1660A9D42527}">
      <dgm:prSet/>
      <dgm:spPr/>
      <dgm:t>
        <a:bodyPr/>
        <a:lstStyle/>
        <a:p>
          <a:endParaRPr lang="en-US"/>
        </a:p>
      </dgm:t>
    </dgm:pt>
    <dgm:pt modelId="{859D1111-9204-4ADB-B796-76FCFBF91464}">
      <dgm:prSet phldrT="[Text]" custT="1"/>
      <dgm:spPr/>
      <dgm:t>
        <a:bodyPr/>
        <a:lstStyle/>
        <a:p>
          <a:r>
            <a:rPr lang="en-NZ" sz="2200" dirty="0" smtClean="0"/>
            <a:t>Allocates activity to the region where it takes place</a:t>
          </a:r>
          <a:endParaRPr lang="en-US" sz="2200" dirty="0"/>
        </a:p>
      </dgm:t>
    </dgm:pt>
    <dgm:pt modelId="{5E44A053-215D-460A-ACFC-92F2381DB339}" type="parTrans" cxnId="{91B354F3-33B0-4CDD-A767-0F741812E52E}">
      <dgm:prSet/>
      <dgm:spPr/>
      <dgm:t>
        <a:bodyPr/>
        <a:lstStyle/>
        <a:p>
          <a:endParaRPr lang="en-US"/>
        </a:p>
      </dgm:t>
    </dgm:pt>
    <dgm:pt modelId="{92011304-3ACD-4D9C-9CE9-67A016BE2650}" type="sibTrans" cxnId="{91B354F3-33B0-4CDD-A767-0F741812E52E}">
      <dgm:prSet/>
      <dgm:spPr/>
      <dgm:t>
        <a:bodyPr/>
        <a:lstStyle/>
        <a:p>
          <a:endParaRPr lang="en-US"/>
        </a:p>
      </dgm:t>
    </dgm:pt>
    <dgm:pt modelId="{31F63866-6B7A-4413-9303-7EDD8642F755}" type="pres">
      <dgm:prSet presAssocID="{7E0E71BE-CA4F-44F0-B8DC-32E3316BB2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F7F80D-1801-4C2C-AE53-FE97FB9E4607}" type="pres">
      <dgm:prSet presAssocID="{CEA906A7-F626-491C-B451-728AB09F826A}" presName="parentLin" presStyleCnt="0"/>
      <dgm:spPr/>
    </dgm:pt>
    <dgm:pt modelId="{77CDDC1D-2153-4D79-8944-9BB436E0CBC1}" type="pres">
      <dgm:prSet presAssocID="{CEA906A7-F626-491C-B451-728AB09F826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14D4BBB-A24A-48BB-A5A1-66518D0767BF}" type="pres">
      <dgm:prSet presAssocID="{CEA906A7-F626-491C-B451-728AB09F826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C7B8D-86A6-4685-ACDD-E8051821EB78}" type="pres">
      <dgm:prSet presAssocID="{CEA906A7-F626-491C-B451-728AB09F826A}" presName="negativeSpace" presStyleCnt="0"/>
      <dgm:spPr/>
    </dgm:pt>
    <dgm:pt modelId="{88610044-A305-4C93-943A-E915E455B955}" type="pres">
      <dgm:prSet presAssocID="{CEA906A7-F626-491C-B451-728AB09F826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AFCF0-0C35-442E-8AC3-AF5C3B49F8EB}" type="pres">
      <dgm:prSet presAssocID="{C800B2E8-1024-4002-AF72-CE0C9983DF23}" presName="spaceBetweenRectangles" presStyleCnt="0"/>
      <dgm:spPr/>
    </dgm:pt>
    <dgm:pt modelId="{0FF278B0-CB1C-4422-85E1-2B0281F0CC78}" type="pres">
      <dgm:prSet presAssocID="{31AFE933-B309-4D36-A2F6-D3C70BBBE77D}" presName="parentLin" presStyleCnt="0"/>
      <dgm:spPr/>
    </dgm:pt>
    <dgm:pt modelId="{6EE5E861-5A2F-441D-9A62-29488954F596}" type="pres">
      <dgm:prSet presAssocID="{31AFE933-B309-4D36-A2F6-D3C70BBBE77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4981B4A-BD5E-4370-BD7A-F0DAA8C577CB}" type="pres">
      <dgm:prSet presAssocID="{31AFE933-B309-4D36-A2F6-D3C70BBBE77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BD11B-AD28-405E-9864-BC75F1123F83}" type="pres">
      <dgm:prSet presAssocID="{31AFE933-B309-4D36-A2F6-D3C70BBBE77D}" presName="negativeSpace" presStyleCnt="0"/>
      <dgm:spPr/>
    </dgm:pt>
    <dgm:pt modelId="{140E1E07-8AA2-4D69-BB3C-CECFE29BD3B9}" type="pres">
      <dgm:prSet presAssocID="{31AFE933-B309-4D36-A2F6-D3C70BBBE77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65536-4BA8-4425-864A-A5D10BA963AB}" type="pres">
      <dgm:prSet presAssocID="{E3982B4D-9752-466F-A151-9E51D8CAC405}" presName="spaceBetweenRectangles" presStyleCnt="0"/>
      <dgm:spPr/>
    </dgm:pt>
    <dgm:pt modelId="{EA8684AB-BBAB-46AD-B051-CE93315603BA}" type="pres">
      <dgm:prSet presAssocID="{848374C0-EB39-42BE-9437-B1D998FE24DD}" presName="parentLin" presStyleCnt="0"/>
      <dgm:spPr/>
    </dgm:pt>
    <dgm:pt modelId="{463BA51B-DAA5-49E3-8D52-904CE5B229BD}" type="pres">
      <dgm:prSet presAssocID="{848374C0-EB39-42BE-9437-B1D998FE24D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73358EE-05D6-4149-8638-D8C1544C1142}" type="pres">
      <dgm:prSet presAssocID="{848374C0-EB39-42BE-9437-B1D998FE24D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73F32-7651-4D72-9397-082636FBB054}" type="pres">
      <dgm:prSet presAssocID="{848374C0-EB39-42BE-9437-B1D998FE24DD}" presName="negativeSpace" presStyleCnt="0"/>
      <dgm:spPr/>
    </dgm:pt>
    <dgm:pt modelId="{AED54577-F5D0-4A8E-A336-45306E872853}" type="pres">
      <dgm:prSet presAssocID="{848374C0-EB39-42BE-9437-B1D998FE24D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72D5CD-E8EA-48E0-89BA-E0A20F3ED6F0}" type="presOf" srcId="{848374C0-EB39-42BE-9437-B1D998FE24DD}" destId="{673358EE-05D6-4149-8638-D8C1544C1142}" srcOrd="1" destOrd="0" presId="urn:microsoft.com/office/officeart/2005/8/layout/list1"/>
    <dgm:cxn modelId="{B63BFFF2-6A67-45BE-B570-03EDFA3A9DFC}" type="presOf" srcId="{315446A6-2D37-48A1-9192-AD670DBA14A7}" destId="{AED54577-F5D0-4A8E-A336-45306E872853}" srcOrd="0" destOrd="0" presId="urn:microsoft.com/office/officeart/2005/8/layout/list1"/>
    <dgm:cxn modelId="{A9076E84-AE73-4E5C-8AC3-9114452C5077}" type="presOf" srcId="{848374C0-EB39-42BE-9437-B1D998FE24DD}" destId="{463BA51B-DAA5-49E3-8D52-904CE5B229BD}" srcOrd="0" destOrd="0" presId="urn:microsoft.com/office/officeart/2005/8/layout/list1"/>
    <dgm:cxn modelId="{7541EEC9-5A0C-4561-B756-74A7726BC804}" type="presOf" srcId="{07F75366-5762-4DDF-BA66-6B9B7B45D028}" destId="{88610044-A305-4C93-943A-E915E455B955}" srcOrd="0" destOrd="0" presId="urn:microsoft.com/office/officeart/2005/8/layout/list1"/>
    <dgm:cxn modelId="{A4A573A1-8E78-443C-A92B-2333AC9638C1}" type="presOf" srcId="{859D1111-9204-4ADB-B796-76FCFBF91464}" destId="{140E1E07-8AA2-4D69-BB3C-CECFE29BD3B9}" srcOrd="0" destOrd="0" presId="urn:microsoft.com/office/officeart/2005/8/layout/list1"/>
    <dgm:cxn modelId="{35595DD0-0161-401D-A549-E97DB7F06E60}" type="presOf" srcId="{31AFE933-B309-4D36-A2F6-D3C70BBBE77D}" destId="{6EE5E861-5A2F-441D-9A62-29488954F596}" srcOrd="0" destOrd="0" presId="urn:microsoft.com/office/officeart/2005/8/layout/list1"/>
    <dgm:cxn modelId="{B6D5DDA8-E0A9-4ADE-ABAD-1660A9D42527}" srcId="{848374C0-EB39-42BE-9437-B1D998FE24DD}" destId="{315446A6-2D37-48A1-9192-AD670DBA14A7}" srcOrd="0" destOrd="0" parTransId="{8ED2CF39-6680-40E8-9D31-C6662265D4AF}" sibTransId="{ED73F512-543D-4840-BE2B-FCE5D130F063}"/>
    <dgm:cxn modelId="{91B354F3-33B0-4CDD-A767-0F741812E52E}" srcId="{31AFE933-B309-4D36-A2F6-D3C70BBBE77D}" destId="{859D1111-9204-4ADB-B796-76FCFBF91464}" srcOrd="0" destOrd="0" parTransId="{5E44A053-215D-460A-ACFC-92F2381DB339}" sibTransId="{92011304-3ACD-4D9C-9CE9-67A016BE2650}"/>
    <dgm:cxn modelId="{3ECBA1F7-1D51-46FF-894E-84FED4E54E59}" srcId="{7E0E71BE-CA4F-44F0-B8DC-32E3316BB25C}" destId="{848374C0-EB39-42BE-9437-B1D998FE24DD}" srcOrd="2" destOrd="0" parTransId="{2198B938-C015-4628-AAE1-C7DD7487C2A9}" sibTransId="{EBBDC4F0-215B-4C20-91EA-8D7221952F65}"/>
    <dgm:cxn modelId="{01F76FEC-4455-4803-9FB1-A29FB3F36A6D}" srcId="{CEA906A7-F626-491C-B451-728AB09F826A}" destId="{07F75366-5762-4DDF-BA66-6B9B7B45D028}" srcOrd="0" destOrd="0" parTransId="{18D59761-A887-426A-8EFA-83E26157BAEE}" sibTransId="{3510FBC9-1BBE-424A-A785-EDB28F2A3068}"/>
    <dgm:cxn modelId="{C4BE517F-3E29-433D-8BC2-B982CA6D61E4}" srcId="{31AFE933-B309-4D36-A2F6-D3C70BBBE77D}" destId="{B724768E-C339-4153-8342-228CBA2F55E7}" srcOrd="1" destOrd="0" parTransId="{79062859-4EDF-42D9-B424-CAFD1D348C1F}" sibTransId="{9B97FD1A-9636-4823-A221-C8B1F545703F}"/>
    <dgm:cxn modelId="{1F24E3BA-879E-4659-B727-2E20C8733A6E}" type="presOf" srcId="{7E0E71BE-CA4F-44F0-B8DC-32E3316BB25C}" destId="{31F63866-6B7A-4413-9303-7EDD8642F755}" srcOrd="0" destOrd="0" presId="urn:microsoft.com/office/officeart/2005/8/layout/list1"/>
    <dgm:cxn modelId="{B42C691B-DBDA-4916-8A28-E36CFA29F6DF}" type="presOf" srcId="{31AFE933-B309-4D36-A2F6-D3C70BBBE77D}" destId="{54981B4A-BD5E-4370-BD7A-F0DAA8C577CB}" srcOrd="1" destOrd="0" presId="urn:microsoft.com/office/officeart/2005/8/layout/list1"/>
    <dgm:cxn modelId="{D44E2ABE-E1BF-4226-9481-C082FA869E76}" type="presOf" srcId="{CEA906A7-F626-491C-B451-728AB09F826A}" destId="{77CDDC1D-2153-4D79-8944-9BB436E0CBC1}" srcOrd="0" destOrd="0" presId="urn:microsoft.com/office/officeart/2005/8/layout/list1"/>
    <dgm:cxn modelId="{0D49AD68-427B-4EEA-89F5-B4CD098CDCCB}" srcId="{7E0E71BE-CA4F-44F0-B8DC-32E3316BB25C}" destId="{CEA906A7-F626-491C-B451-728AB09F826A}" srcOrd="0" destOrd="0" parTransId="{F78B1C0B-1D64-4BF5-AA3D-0795718C851A}" sibTransId="{C800B2E8-1024-4002-AF72-CE0C9983DF23}"/>
    <dgm:cxn modelId="{CFC5538B-87AA-46C5-AFA9-FB234FD39971}" type="presOf" srcId="{CEA906A7-F626-491C-B451-728AB09F826A}" destId="{114D4BBB-A24A-48BB-A5A1-66518D0767BF}" srcOrd="1" destOrd="0" presId="urn:microsoft.com/office/officeart/2005/8/layout/list1"/>
    <dgm:cxn modelId="{F63374D7-770A-42D3-9FE9-B1F4E6115373}" srcId="{7E0E71BE-CA4F-44F0-B8DC-32E3316BB25C}" destId="{31AFE933-B309-4D36-A2F6-D3C70BBBE77D}" srcOrd="1" destOrd="0" parTransId="{AA7D52AD-AAFC-4B92-A2DA-3A013621DDFC}" sibTransId="{E3982B4D-9752-466F-A151-9E51D8CAC405}"/>
    <dgm:cxn modelId="{BFCAD973-6401-4206-9FA4-FB1D67658CD4}" type="presOf" srcId="{B724768E-C339-4153-8342-228CBA2F55E7}" destId="{140E1E07-8AA2-4D69-BB3C-CECFE29BD3B9}" srcOrd="0" destOrd="1" presId="urn:microsoft.com/office/officeart/2005/8/layout/list1"/>
    <dgm:cxn modelId="{53A8627B-0F72-46E5-B1BE-974C7F7F24F2}" type="presParOf" srcId="{31F63866-6B7A-4413-9303-7EDD8642F755}" destId="{CBF7F80D-1801-4C2C-AE53-FE97FB9E4607}" srcOrd="0" destOrd="0" presId="urn:microsoft.com/office/officeart/2005/8/layout/list1"/>
    <dgm:cxn modelId="{389A2C51-7121-40C8-9D68-DD5197FE832B}" type="presParOf" srcId="{CBF7F80D-1801-4C2C-AE53-FE97FB9E4607}" destId="{77CDDC1D-2153-4D79-8944-9BB436E0CBC1}" srcOrd="0" destOrd="0" presId="urn:microsoft.com/office/officeart/2005/8/layout/list1"/>
    <dgm:cxn modelId="{439BBF4E-7647-4F2F-AB15-17B01173D98B}" type="presParOf" srcId="{CBF7F80D-1801-4C2C-AE53-FE97FB9E4607}" destId="{114D4BBB-A24A-48BB-A5A1-66518D0767BF}" srcOrd="1" destOrd="0" presId="urn:microsoft.com/office/officeart/2005/8/layout/list1"/>
    <dgm:cxn modelId="{FB1E224D-B015-4C02-B413-01860900B74D}" type="presParOf" srcId="{31F63866-6B7A-4413-9303-7EDD8642F755}" destId="{2FEC7B8D-86A6-4685-ACDD-E8051821EB78}" srcOrd="1" destOrd="0" presId="urn:microsoft.com/office/officeart/2005/8/layout/list1"/>
    <dgm:cxn modelId="{653FB607-B4F8-4CB4-90B4-8CCA269A0FC7}" type="presParOf" srcId="{31F63866-6B7A-4413-9303-7EDD8642F755}" destId="{88610044-A305-4C93-943A-E915E455B955}" srcOrd="2" destOrd="0" presId="urn:microsoft.com/office/officeart/2005/8/layout/list1"/>
    <dgm:cxn modelId="{4BBD0AA9-FF77-4363-9077-354A7DDCFD9D}" type="presParOf" srcId="{31F63866-6B7A-4413-9303-7EDD8642F755}" destId="{5F0AFCF0-0C35-442E-8AC3-AF5C3B49F8EB}" srcOrd="3" destOrd="0" presId="urn:microsoft.com/office/officeart/2005/8/layout/list1"/>
    <dgm:cxn modelId="{0D42D3B0-D20A-498F-A3E4-F95072DDD1A8}" type="presParOf" srcId="{31F63866-6B7A-4413-9303-7EDD8642F755}" destId="{0FF278B0-CB1C-4422-85E1-2B0281F0CC78}" srcOrd="4" destOrd="0" presId="urn:microsoft.com/office/officeart/2005/8/layout/list1"/>
    <dgm:cxn modelId="{4EEF1E3C-1CBB-4349-A2E9-CE0D9B80070C}" type="presParOf" srcId="{0FF278B0-CB1C-4422-85E1-2B0281F0CC78}" destId="{6EE5E861-5A2F-441D-9A62-29488954F596}" srcOrd="0" destOrd="0" presId="urn:microsoft.com/office/officeart/2005/8/layout/list1"/>
    <dgm:cxn modelId="{1450ECD8-1C53-4F23-A137-3B6D6F4E4D00}" type="presParOf" srcId="{0FF278B0-CB1C-4422-85E1-2B0281F0CC78}" destId="{54981B4A-BD5E-4370-BD7A-F0DAA8C577CB}" srcOrd="1" destOrd="0" presId="urn:microsoft.com/office/officeart/2005/8/layout/list1"/>
    <dgm:cxn modelId="{A091A7FA-AD7D-43E4-BC39-7EA210A2F317}" type="presParOf" srcId="{31F63866-6B7A-4413-9303-7EDD8642F755}" destId="{D3CBD11B-AD28-405E-9864-BC75F1123F83}" srcOrd="5" destOrd="0" presId="urn:microsoft.com/office/officeart/2005/8/layout/list1"/>
    <dgm:cxn modelId="{3E8E1D37-DE78-4B7C-85D2-14B831E92B1E}" type="presParOf" srcId="{31F63866-6B7A-4413-9303-7EDD8642F755}" destId="{140E1E07-8AA2-4D69-BB3C-CECFE29BD3B9}" srcOrd="6" destOrd="0" presId="urn:microsoft.com/office/officeart/2005/8/layout/list1"/>
    <dgm:cxn modelId="{61F99A39-8D04-490E-B3AF-6226A8C633D1}" type="presParOf" srcId="{31F63866-6B7A-4413-9303-7EDD8642F755}" destId="{22A65536-4BA8-4425-864A-A5D10BA963AB}" srcOrd="7" destOrd="0" presId="urn:microsoft.com/office/officeart/2005/8/layout/list1"/>
    <dgm:cxn modelId="{D3749B21-BCF3-4045-8935-9062B3317FC1}" type="presParOf" srcId="{31F63866-6B7A-4413-9303-7EDD8642F755}" destId="{EA8684AB-BBAB-46AD-B051-CE93315603BA}" srcOrd="8" destOrd="0" presId="urn:microsoft.com/office/officeart/2005/8/layout/list1"/>
    <dgm:cxn modelId="{C4CDD2E2-F878-4A0F-8E55-2503CE78796E}" type="presParOf" srcId="{EA8684AB-BBAB-46AD-B051-CE93315603BA}" destId="{463BA51B-DAA5-49E3-8D52-904CE5B229BD}" srcOrd="0" destOrd="0" presId="urn:microsoft.com/office/officeart/2005/8/layout/list1"/>
    <dgm:cxn modelId="{947BE3AC-EBE0-4960-8A6C-62FDEA6F428C}" type="presParOf" srcId="{EA8684AB-BBAB-46AD-B051-CE93315603BA}" destId="{673358EE-05D6-4149-8638-D8C1544C1142}" srcOrd="1" destOrd="0" presId="urn:microsoft.com/office/officeart/2005/8/layout/list1"/>
    <dgm:cxn modelId="{A784BA5E-6405-4D33-B8B6-99D632BFE072}" type="presParOf" srcId="{31F63866-6B7A-4413-9303-7EDD8642F755}" destId="{52F73F32-7651-4D72-9397-082636FBB054}" srcOrd="9" destOrd="0" presId="urn:microsoft.com/office/officeart/2005/8/layout/list1"/>
    <dgm:cxn modelId="{878F4CD5-1BF4-4542-A1FE-8C867B01B9CF}" type="presParOf" srcId="{31F63866-6B7A-4413-9303-7EDD8642F755}" destId="{AED54577-F5D0-4A8E-A336-45306E87285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51F63A-0FB6-41EA-8D7E-1448E4AD0B2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756B3229-96BF-4C9F-BBFC-7682E0626FA5}">
      <dgm:prSet phldrT="[Text]" custT="1"/>
      <dgm:spPr/>
      <dgm:t>
        <a:bodyPr/>
        <a:lstStyle/>
        <a:p>
          <a:r>
            <a:rPr lang="en-US" sz="2600" dirty="0" smtClean="0"/>
            <a:t>Bottom-up</a:t>
          </a:r>
          <a:endParaRPr lang="en-US" sz="2600" dirty="0"/>
        </a:p>
      </dgm:t>
    </dgm:pt>
    <dgm:pt modelId="{F79923FD-76F3-4E15-9F6D-C5518A99ADF7}" type="parTrans" cxnId="{3EFA30BC-D23F-4ADA-AC6B-644CF578043F}">
      <dgm:prSet/>
      <dgm:spPr/>
      <dgm:t>
        <a:bodyPr/>
        <a:lstStyle/>
        <a:p>
          <a:endParaRPr lang="en-US"/>
        </a:p>
      </dgm:t>
    </dgm:pt>
    <dgm:pt modelId="{D5E4151D-89A9-4207-ADC4-AEFC0D0BB67C}" type="sibTrans" cxnId="{3EFA30BC-D23F-4ADA-AC6B-644CF578043F}">
      <dgm:prSet/>
      <dgm:spPr/>
      <dgm:t>
        <a:bodyPr/>
        <a:lstStyle/>
        <a:p>
          <a:endParaRPr lang="en-US"/>
        </a:p>
      </dgm:t>
    </dgm:pt>
    <dgm:pt modelId="{A9FF81F5-26B9-4ACA-9ECB-7D524F8210B9}">
      <dgm:prSet phldrT="[Text]" custT="1"/>
      <dgm:spPr/>
      <dgm:t>
        <a:bodyPr/>
        <a:lstStyle/>
        <a:p>
          <a:r>
            <a:rPr lang="en-US" sz="2600" dirty="0" smtClean="0"/>
            <a:t>Top-down</a:t>
          </a:r>
          <a:endParaRPr lang="en-US" sz="2600" dirty="0"/>
        </a:p>
      </dgm:t>
    </dgm:pt>
    <dgm:pt modelId="{F5023553-7A1A-4E73-800B-F5950D0634F8}" type="parTrans" cxnId="{6B0C111A-C89B-48DD-9FAB-8F27BFA4561A}">
      <dgm:prSet/>
      <dgm:spPr/>
      <dgm:t>
        <a:bodyPr/>
        <a:lstStyle/>
        <a:p>
          <a:endParaRPr lang="en-US"/>
        </a:p>
      </dgm:t>
    </dgm:pt>
    <dgm:pt modelId="{8AF387F1-4485-421A-BA95-CE1C636AC6F5}" type="sibTrans" cxnId="{6B0C111A-C89B-48DD-9FAB-8F27BFA4561A}">
      <dgm:prSet/>
      <dgm:spPr/>
      <dgm:t>
        <a:bodyPr/>
        <a:lstStyle/>
        <a:p>
          <a:endParaRPr lang="en-US"/>
        </a:p>
      </dgm:t>
    </dgm:pt>
    <dgm:pt modelId="{485B944F-402A-4C8F-852D-AB20989B7278}">
      <dgm:prSet phldrT="[Text]" custT="1"/>
      <dgm:spPr/>
      <dgm:t>
        <a:bodyPr/>
        <a:lstStyle/>
        <a:p>
          <a:r>
            <a:rPr lang="en-US" sz="2600" dirty="0" smtClean="0"/>
            <a:t>Censuses/surveys data and individual company accounts are used</a:t>
          </a:r>
          <a:endParaRPr lang="en-US" sz="2600" dirty="0"/>
        </a:p>
      </dgm:t>
    </dgm:pt>
    <dgm:pt modelId="{E6E816C4-CEC5-4484-8BE4-02FEABA1F05C}" type="parTrans" cxnId="{84511D26-B3CD-4B80-AB58-F4F6E6A5AFDA}">
      <dgm:prSet/>
      <dgm:spPr/>
      <dgm:t>
        <a:bodyPr/>
        <a:lstStyle/>
        <a:p>
          <a:endParaRPr lang="en-US"/>
        </a:p>
      </dgm:t>
    </dgm:pt>
    <dgm:pt modelId="{54AB4701-A90B-486B-B3C6-8F635B48977A}" type="sibTrans" cxnId="{84511D26-B3CD-4B80-AB58-F4F6E6A5AFDA}">
      <dgm:prSet/>
      <dgm:spPr/>
      <dgm:t>
        <a:bodyPr/>
        <a:lstStyle/>
        <a:p>
          <a:endParaRPr lang="en-US"/>
        </a:p>
      </dgm:t>
    </dgm:pt>
    <dgm:pt modelId="{242BB7C4-3F7C-49D8-A62D-CB46553D6F67}">
      <dgm:prSet phldrT="[Text]" custT="1"/>
      <dgm:spPr/>
      <dgm:t>
        <a:bodyPr/>
        <a:lstStyle/>
        <a:p>
          <a:r>
            <a:rPr lang="en-US" sz="2600" dirty="0" smtClean="0"/>
            <a:t>Detailed data at establishment level is required</a:t>
          </a:r>
          <a:endParaRPr lang="en-US" sz="2600" dirty="0"/>
        </a:p>
      </dgm:t>
    </dgm:pt>
    <dgm:pt modelId="{049878F9-300C-4BDF-A902-7F9257402B0E}" type="parTrans" cxnId="{0EE5E4D4-2AC5-4FC9-B8AF-2758DAAECC2C}">
      <dgm:prSet/>
      <dgm:spPr/>
      <dgm:t>
        <a:bodyPr/>
        <a:lstStyle/>
        <a:p>
          <a:endParaRPr lang="en-US"/>
        </a:p>
      </dgm:t>
    </dgm:pt>
    <dgm:pt modelId="{952844C8-65F9-485D-9792-3E96499B6B4F}" type="sibTrans" cxnId="{0EE5E4D4-2AC5-4FC9-B8AF-2758DAAECC2C}">
      <dgm:prSet/>
      <dgm:spPr/>
      <dgm:t>
        <a:bodyPr/>
        <a:lstStyle/>
        <a:p>
          <a:endParaRPr lang="en-US"/>
        </a:p>
      </dgm:t>
    </dgm:pt>
    <dgm:pt modelId="{E8A0FB6D-3F4C-440D-A68B-7D6B32CE2A50}">
      <dgm:prSet phldrT="[Text]" custT="1"/>
      <dgm:spPr/>
      <dgm:t>
        <a:bodyPr/>
        <a:lstStyle/>
        <a:p>
          <a:r>
            <a:rPr lang="en-US" sz="2600" dirty="0" smtClean="0"/>
            <a:t>Allocates national level GDP estimates to states by using indicators</a:t>
          </a:r>
          <a:endParaRPr lang="en-US" sz="2600" dirty="0"/>
        </a:p>
      </dgm:t>
    </dgm:pt>
    <dgm:pt modelId="{E9268C92-223A-4651-B124-2D8DF48D0012}" type="parTrans" cxnId="{380D5287-6A80-4878-BF58-48BC5DB00656}">
      <dgm:prSet/>
      <dgm:spPr/>
      <dgm:t>
        <a:bodyPr/>
        <a:lstStyle/>
        <a:p>
          <a:endParaRPr lang="en-US"/>
        </a:p>
      </dgm:t>
    </dgm:pt>
    <dgm:pt modelId="{3DE29B1F-C5AC-4532-A20E-F2AC7CC509B0}" type="sibTrans" cxnId="{380D5287-6A80-4878-BF58-48BC5DB00656}">
      <dgm:prSet/>
      <dgm:spPr/>
      <dgm:t>
        <a:bodyPr/>
        <a:lstStyle/>
        <a:p>
          <a:endParaRPr lang="en-US"/>
        </a:p>
      </dgm:t>
    </dgm:pt>
    <dgm:pt modelId="{ACE05315-D760-4CE0-91E2-F03A956AD2A0}">
      <dgm:prSet phldrT="[Text]" custT="1"/>
      <dgm:spPr/>
      <dgm:t>
        <a:bodyPr/>
        <a:lstStyle/>
        <a:p>
          <a:r>
            <a:rPr lang="en-US" sz="2600" dirty="0" smtClean="0"/>
            <a:t>Applied to activities that operates across many states  and the activities not reflected in the data by state available</a:t>
          </a:r>
          <a:endParaRPr lang="en-US" sz="2600" dirty="0"/>
        </a:p>
      </dgm:t>
    </dgm:pt>
    <dgm:pt modelId="{CD4AD290-7A1A-47BB-8DE7-6A67E9143F5D}" type="parTrans" cxnId="{0AB98B4E-B5FD-4323-8725-9C33EDDCC180}">
      <dgm:prSet/>
      <dgm:spPr/>
      <dgm:t>
        <a:bodyPr/>
        <a:lstStyle/>
        <a:p>
          <a:endParaRPr lang="en-US"/>
        </a:p>
      </dgm:t>
    </dgm:pt>
    <dgm:pt modelId="{0AB8E5F6-D930-4AA4-B686-4BE0A6DA58BE}" type="sibTrans" cxnId="{0AB98B4E-B5FD-4323-8725-9C33EDDCC180}">
      <dgm:prSet/>
      <dgm:spPr/>
      <dgm:t>
        <a:bodyPr/>
        <a:lstStyle/>
        <a:p>
          <a:endParaRPr lang="en-US"/>
        </a:p>
      </dgm:t>
    </dgm:pt>
    <dgm:pt modelId="{913EC0CB-0358-4AC1-B82F-26DAB471DBE5}" type="pres">
      <dgm:prSet presAssocID="{8051F63A-0FB6-41EA-8D7E-1448E4AD0B29}" presName="linear" presStyleCnt="0">
        <dgm:presLayoutVars>
          <dgm:dir/>
          <dgm:animLvl val="lvl"/>
          <dgm:resizeHandles val="exact"/>
        </dgm:presLayoutVars>
      </dgm:prSet>
      <dgm:spPr/>
    </dgm:pt>
    <dgm:pt modelId="{D913CD1B-43C0-499A-8924-56E8AE6D602F}" type="pres">
      <dgm:prSet presAssocID="{756B3229-96BF-4C9F-BBFC-7682E0626FA5}" presName="parentLin" presStyleCnt="0"/>
      <dgm:spPr/>
    </dgm:pt>
    <dgm:pt modelId="{F9745ACA-FCB4-41D2-8D60-9F530D38A7F3}" type="pres">
      <dgm:prSet presAssocID="{756B3229-96BF-4C9F-BBFC-7682E0626FA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ED8400C-4EE9-497F-975B-C407643E9E08}" type="pres">
      <dgm:prSet presAssocID="{756B3229-96BF-4C9F-BBFC-7682E0626FA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0D775-2DA4-41CA-8C06-F1B88CE8BBFE}" type="pres">
      <dgm:prSet presAssocID="{756B3229-96BF-4C9F-BBFC-7682E0626FA5}" presName="negativeSpace" presStyleCnt="0"/>
      <dgm:spPr/>
    </dgm:pt>
    <dgm:pt modelId="{8AEB0DEE-0E88-4379-9943-BCE47302C678}" type="pres">
      <dgm:prSet presAssocID="{756B3229-96BF-4C9F-BBFC-7682E0626FA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E723B-5C03-460F-8686-59F8F3670A30}" type="pres">
      <dgm:prSet presAssocID="{D5E4151D-89A9-4207-ADC4-AEFC0D0BB67C}" presName="spaceBetweenRectangles" presStyleCnt="0"/>
      <dgm:spPr/>
    </dgm:pt>
    <dgm:pt modelId="{50E69B5B-A499-4371-BD6C-00E6FE181536}" type="pres">
      <dgm:prSet presAssocID="{A9FF81F5-26B9-4ACA-9ECB-7D524F8210B9}" presName="parentLin" presStyleCnt="0"/>
      <dgm:spPr/>
    </dgm:pt>
    <dgm:pt modelId="{2C6C4D54-4CB8-4A92-A6A1-2349797363DC}" type="pres">
      <dgm:prSet presAssocID="{A9FF81F5-26B9-4ACA-9ECB-7D524F8210B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004FDED-990D-4DFD-83A6-172EF1034F86}" type="pres">
      <dgm:prSet presAssocID="{A9FF81F5-26B9-4ACA-9ECB-7D524F8210B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27829-46AD-4748-B649-6C9E7A9B5517}" type="pres">
      <dgm:prSet presAssocID="{A9FF81F5-26B9-4ACA-9ECB-7D524F8210B9}" presName="negativeSpace" presStyleCnt="0"/>
      <dgm:spPr/>
    </dgm:pt>
    <dgm:pt modelId="{4D1E60A0-B114-4B8E-8A1A-E1469FA90686}" type="pres">
      <dgm:prSet presAssocID="{A9FF81F5-26B9-4ACA-9ECB-7D524F8210B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511D26-B3CD-4B80-AB58-F4F6E6A5AFDA}" srcId="{756B3229-96BF-4C9F-BBFC-7682E0626FA5}" destId="{485B944F-402A-4C8F-852D-AB20989B7278}" srcOrd="1" destOrd="0" parTransId="{E6E816C4-CEC5-4484-8BE4-02FEABA1F05C}" sibTransId="{54AB4701-A90B-486B-B3C6-8F635B48977A}"/>
    <dgm:cxn modelId="{C9CD3690-F241-489F-8583-F130E1544A35}" type="presOf" srcId="{A9FF81F5-26B9-4ACA-9ECB-7D524F8210B9}" destId="{2C6C4D54-4CB8-4A92-A6A1-2349797363DC}" srcOrd="0" destOrd="0" presId="urn:microsoft.com/office/officeart/2005/8/layout/list1"/>
    <dgm:cxn modelId="{3EFA30BC-D23F-4ADA-AC6B-644CF578043F}" srcId="{8051F63A-0FB6-41EA-8D7E-1448E4AD0B29}" destId="{756B3229-96BF-4C9F-BBFC-7682E0626FA5}" srcOrd="0" destOrd="0" parTransId="{F79923FD-76F3-4E15-9F6D-C5518A99ADF7}" sibTransId="{D5E4151D-89A9-4207-ADC4-AEFC0D0BB67C}"/>
    <dgm:cxn modelId="{35C9AD31-31F3-4E69-93A5-5179565DA0F9}" type="presOf" srcId="{A9FF81F5-26B9-4ACA-9ECB-7D524F8210B9}" destId="{1004FDED-990D-4DFD-83A6-172EF1034F86}" srcOrd="1" destOrd="0" presId="urn:microsoft.com/office/officeart/2005/8/layout/list1"/>
    <dgm:cxn modelId="{BF0EE70D-03A7-4BE9-808E-8995353FE2F9}" type="presOf" srcId="{485B944F-402A-4C8F-852D-AB20989B7278}" destId="{8AEB0DEE-0E88-4379-9943-BCE47302C678}" srcOrd="0" destOrd="1" presId="urn:microsoft.com/office/officeart/2005/8/layout/list1"/>
    <dgm:cxn modelId="{0ADB6666-E497-4F9D-9AF3-964408F1B325}" type="presOf" srcId="{E8A0FB6D-3F4C-440D-A68B-7D6B32CE2A50}" destId="{4D1E60A0-B114-4B8E-8A1A-E1469FA90686}" srcOrd="0" destOrd="0" presId="urn:microsoft.com/office/officeart/2005/8/layout/list1"/>
    <dgm:cxn modelId="{2A671219-2B81-4CF1-A032-2BA6B6A3828E}" type="presOf" srcId="{242BB7C4-3F7C-49D8-A62D-CB46553D6F67}" destId="{8AEB0DEE-0E88-4379-9943-BCE47302C678}" srcOrd="0" destOrd="0" presId="urn:microsoft.com/office/officeart/2005/8/layout/list1"/>
    <dgm:cxn modelId="{A7E4A934-05F3-445E-920B-B7D755163994}" type="presOf" srcId="{ACE05315-D760-4CE0-91E2-F03A956AD2A0}" destId="{4D1E60A0-B114-4B8E-8A1A-E1469FA90686}" srcOrd="0" destOrd="1" presId="urn:microsoft.com/office/officeart/2005/8/layout/list1"/>
    <dgm:cxn modelId="{0EE5E4D4-2AC5-4FC9-B8AF-2758DAAECC2C}" srcId="{756B3229-96BF-4C9F-BBFC-7682E0626FA5}" destId="{242BB7C4-3F7C-49D8-A62D-CB46553D6F67}" srcOrd="0" destOrd="0" parTransId="{049878F9-300C-4BDF-A902-7F9257402B0E}" sibTransId="{952844C8-65F9-485D-9792-3E96499B6B4F}"/>
    <dgm:cxn modelId="{6B0C111A-C89B-48DD-9FAB-8F27BFA4561A}" srcId="{8051F63A-0FB6-41EA-8D7E-1448E4AD0B29}" destId="{A9FF81F5-26B9-4ACA-9ECB-7D524F8210B9}" srcOrd="1" destOrd="0" parTransId="{F5023553-7A1A-4E73-800B-F5950D0634F8}" sibTransId="{8AF387F1-4485-421A-BA95-CE1C636AC6F5}"/>
    <dgm:cxn modelId="{380D5287-6A80-4878-BF58-48BC5DB00656}" srcId="{A9FF81F5-26B9-4ACA-9ECB-7D524F8210B9}" destId="{E8A0FB6D-3F4C-440D-A68B-7D6B32CE2A50}" srcOrd="0" destOrd="0" parTransId="{E9268C92-223A-4651-B124-2D8DF48D0012}" sibTransId="{3DE29B1F-C5AC-4532-A20E-F2AC7CC509B0}"/>
    <dgm:cxn modelId="{F37923B5-AFB4-4623-A740-816E58264495}" type="presOf" srcId="{756B3229-96BF-4C9F-BBFC-7682E0626FA5}" destId="{F9745ACA-FCB4-41D2-8D60-9F530D38A7F3}" srcOrd="0" destOrd="0" presId="urn:microsoft.com/office/officeart/2005/8/layout/list1"/>
    <dgm:cxn modelId="{7E8B6EF2-16B9-4536-AE7D-906DA2D54283}" type="presOf" srcId="{8051F63A-0FB6-41EA-8D7E-1448E4AD0B29}" destId="{913EC0CB-0358-4AC1-B82F-26DAB471DBE5}" srcOrd="0" destOrd="0" presId="urn:microsoft.com/office/officeart/2005/8/layout/list1"/>
    <dgm:cxn modelId="{0AB98B4E-B5FD-4323-8725-9C33EDDCC180}" srcId="{A9FF81F5-26B9-4ACA-9ECB-7D524F8210B9}" destId="{ACE05315-D760-4CE0-91E2-F03A956AD2A0}" srcOrd="1" destOrd="0" parTransId="{CD4AD290-7A1A-47BB-8DE7-6A67E9143F5D}" sibTransId="{0AB8E5F6-D930-4AA4-B686-4BE0A6DA58BE}"/>
    <dgm:cxn modelId="{C8DDD8D4-A5E7-4798-BB79-89AB92B2DB8E}" type="presOf" srcId="{756B3229-96BF-4C9F-BBFC-7682E0626FA5}" destId="{AED8400C-4EE9-497F-975B-C407643E9E08}" srcOrd="1" destOrd="0" presId="urn:microsoft.com/office/officeart/2005/8/layout/list1"/>
    <dgm:cxn modelId="{52969A3F-F1FE-4D2C-A90D-91A2D0FED4E5}" type="presParOf" srcId="{913EC0CB-0358-4AC1-B82F-26DAB471DBE5}" destId="{D913CD1B-43C0-499A-8924-56E8AE6D602F}" srcOrd="0" destOrd="0" presId="urn:microsoft.com/office/officeart/2005/8/layout/list1"/>
    <dgm:cxn modelId="{AC9524C2-F990-4A7C-ACBF-87FAD3462B89}" type="presParOf" srcId="{D913CD1B-43C0-499A-8924-56E8AE6D602F}" destId="{F9745ACA-FCB4-41D2-8D60-9F530D38A7F3}" srcOrd="0" destOrd="0" presId="urn:microsoft.com/office/officeart/2005/8/layout/list1"/>
    <dgm:cxn modelId="{CEFCF94C-ACAC-4C13-A0F4-E59BD12F3259}" type="presParOf" srcId="{D913CD1B-43C0-499A-8924-56E8AE6D602F}" destId="{AED8400C-4EE9-497F-975B-C407643E9E08}" srcOrd="1" destOrd="0" presId="urn:microsoft.com/office/officeart/2005/8/layout/list1"/>
    <dgm:cxn modelId="{7E2CD6DE-739F-4B89-AD8B-F1E72BF9B4AE}" type="presParOf" srcId="{913EC0CB-0358-4AC1-B82F-26DAB471DBE5}" destId="{9E90D775-2DA4-41CA-8C06-F1B88CE8BBFE}" srcOrd="1" destOrd="0" presId="urn:microsoft.com/office/officeart/2005/8/layout/list1"/>
    <dgm:cxn modelId="{FB29B7FB-DE09-4DAC-85E0-47BDBD15BD03}" type="presParOf" srcId="{913EC0CB-0358-4AC1-B82F-26DAB471DBE5}" destId="{8AEB0DEE-0E88-4379-9943-BCE47302C678}" srcOrd="2" destOrd="0" presId="urn:microsoft.com/office/officeart/2005/8/layout/list1"/>
    <dgm:cxn modelId="{B143E452-C233-4DF4-A039-95F1B954D330}" type="presParOf" srcId="{913EC0CB-0358-4AC1-B82F-26DAB471DBE5}" destId="{EE6E723B-5C03-460F-8686-59F8F3670A30}" srcOrd="3" destOrd="0" presId="urn:microsoft.com/office/officeart/2005/8/layout/list1"/>
    <dgm:cxn modelId="{84973F6F-F35B-438E-8D7F-5C276C2AC38E}" type="presParOf" srcId="{913EC0CB-0358-4AC1-B82F-26DAB471DBE5}" destId="{50E69B5B-A499-4371-BD6C-00E6FE181536}" srcOrd="4" destOrd="0" presId="urn:microsoft.com/office/officeart/2005/8/layout/list1"/>
    <dgm:cxn modelId="{B93B895A-9F6F-4A53-B907-3E1DE98924AB}" type="presParOf" srcId="{50E69B5B-A499-4371-BD6C-00E6FE181536}" destId="{2C6C4D54-4CB8-4A92-A6A1-2349797363DC}" srcOrd="0" destOrd="0" presId="urn:microsoft.com/office/officeart/2005/8/layout/list1"/>
    <dgm:cxn modelId="{D8B2A62A-299A-4344-BB0C-9C5930728001}" type="presParOf" srcId="{50E69B5B-A499-4371-BD6C-00E6FE181536}" destId="{1004FDED-990D-4DFD-83A6-172EF1034F86}" srcOrd="1" destOrd="0" presId="urn:microsoft.com/office/officeart/2005/8/layout/list1"/>
    <dgm:cxn modelId="{9DADC077-4BF1-4539-AD54-9C0CB25A630C}" type="presParOf" srcId="{913EC0CB-0358-4AC1-B82F-26DAB471DBE5}" destId="{03827829-46AD-4748-B649-6C9E7A9B5517}" srcOrd="5" destOrd="0" presId="urn:microsoft.com/office/officeart/2005/8/layout/list1"/>
    <dgm:cxn modelId="{A0C5A909-4ECE-4F05-B612-2ABE031C7A26}" type="presParOf" srcId="{913EC0CB-0358-4AC1-B82F-26DAB471DBE5}" destId="{4D1E60A0-B114-4B8E-8A1A-E1469FA9068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61C7E2-8ACB-47C5-A5A3-9C4E1F2E074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99126F-44D1-4129-9152-690F3961B00D}">
      <dgm:prSet phldrT="[Text]" custT="1"/>
      <dgm:spPr/>
      <dgm:t>
        <a:bodyPr/>
        <a:lstStyle/>
        <a:p>
          <a:r>
            <a:rPr lang="en-US" sz="2600" b="1" dirty="0" smtClean="0"/>
            <a:t>Expertise</a:t>
          </a:r>
          <a:endParaRPr lang="en-US" sz="2600" b="1" dirty="0"/>
        </a:p>
      </dgm:t>
    </dgm:pt>
    <dgm:pt modelId="{C0E216FB-DD87-4918-83B5-E45304793DBD}" type="parTrans" cxnId="{96C932B3-8244-4A20-B2CC-88A5201BD95C}">
      <dgm:prSet/>
      <dgm:spPr/>
      <dgm:t>
        <a:bodyPr/>
        <a:lstStyle/>
        <a:p>
          <a:endParaRPr lang="en-US"/>
        </a:p>
      </dgm:t>
    </dgm:pt>
    <dgm:pt modelId="{D63A10E3-18AE-4F82-B547-BB443F4CA928}" type="sibTrans" cxnId="{96C932B3-8244-4A20-B2CC-88A5201BD95C}">
      <dgm:prSet/>
      <dgm:spPr/>
      <dgm:t>
        <a:bodyPr/>
        <a:lstStyle/>
        <a:p>
          <a:endParaRPr lang="en-US"/>
        </a:p>
      </dgm:t>
    </dgm:pt>
    <dgm:pt modelId="{553A3880-1E5C-4CBF-B3D6-D425DDA9D151}">
      <dgm:prSet phldrT="[Text]" custT="1"/>
      <dgm:spPr/>
      <dgm:t>
        <a:bodyPr/>
        <a:lstStyle/>
        <a:p>
          <a:r>
            <a:rPr lang="en-US" sz="2400" dirty="0" smtClean="0"/>
            <a:t>Needs to enhance the expertise.</a:t>
          </a:r>
          <a:endParaRPr lang="en-US" sz="2400" dirty="0"/>
        </a:p>
      </dgm:t>
    </dgm:pt>
    <dgm:pt modelId="{4F92BF0D-6955-477F-9E56-16A8B261F6AA}" type="parTrans" cxnId="{EB1AC724-C8F0-41AF-B09C-B26C3A9E303B}">
      <dgm:prSet/>
      <dgm:spPr/>
      <dgm:t>
        <a:bodyPr/>
        <a:lstStyle/>
        <a:p>
          <a:endParaRPr lang="en-US"/>
        </a:p>
      </dgm:t>
    </dgm:pt>
    <dgm:pt modelId="{829EC1E5-CC5F-498B-99B2-B4FF32F8D05F}" type="sibTrans" cxnId="{EB1AC724-C8F0-41AF-B09C-B26C3A9E303B}">
      <dgm:prSet/>
      <dgm:spPr/>
      <dgm:t>
        <a:bodyPr/>
        <a:lstStyle/>
        <a:p>
          <a:endParaRPr lang="en-US"/>
        </a:p>
      </dgm:t>
    </dgm:pt>
    <dgm:pt modelId="{EAED15CF-8915-416C-A9B6-8CFD8E96C72B}">
      <dgm:prSet phldrT="[Text]" custT="1"/>
      <dgm:spPr/>
      <dgm:t>
        <a:bodyPr/>
        <a:lstStyle/>
        <a:p>
          <a:r>
            <a:rPr lang="en-US" sz="2600" b="1" dirty="0" smtClean="0"/>
            <a:t>Data limitation</a:t>
          </a:r>
          <a:endParaRPr lang="en-US" sz="2600" b="1" dirty="0"/>
        </a:p>
      </dgm:t>
    </dgm:pt>
    <dgm:pt modelId="{67BF1BEA-915B-4235-9A58-CFD2122256EE}" type="parTrans" cxnId="{781230D4-CD0D-4E28-AB80-5EE1D3199061}">
      <dgm:prSet/>
      <dgm:spPr/>
      <dgm:t>
        <a:bodyPr/>
        <a:lstStyle/>
        <a:p>
          <a:endParaRPr lang="en-US"/>
        </a:p>
      </dgm:t>
    </dgm:pt>
    <dgm:pt modelId="{14DC138D-30E4-4738-BDB2-2210AC2CD388}" type="sibTrans" cxnId="{781230D4-CD0D-4E28-AB80-5EE1D3199061}">
      <dgm:prSet/>
      <dgm:spPr/>
      <dgm:t>
        <a:bodyPr/>
        <a:lstStyle/>
        <a:p>
          <a:endParaRPr lang="en-US"/>
        </a:p>
      </dgm:t>
    </dgm:pt>
    <dgm:pt modelId="{3DE67D92-B558-4CFE-9839-7633EBDA119A}">
      <dgm:prSet phldrT="[Text]" custT="1"/>
      <dgm:spPr/>
      <dgm:t>
        <a:bodyPr/>
        <a:lstStyle/>
        <a:p>
          <a:r>
            <a:rPr lang="en-US" sz="2400" dirty="0" smtClean="0"/>
            <a:t>Most surveys focused at national level</a:t>
          </a:r>
          <a:endParaRPr lang="en-US" sz="2400" dirty="0"/>
        </a:p>
      </dgm:t>
    </dgm:pt>
    <dgm:pt modelId="{C78BB6EB-FEA0-4A73-8EA7-7DE1437E9460}" type="parTrans" cxnId="{679CB9D6-F454-4269-BFD7-6C536EDA9643}">
      <dgm:prSet/>
      <dgm:spPr/>
      <dgm:t>
        <a:bodyPr/>
        <a:lstStyle/>
        <a:p>
          <a:endParaRPr lang="en-US"/>
        </a:p>
      </dgm:t>
    </dgm:pt>
    <dgm:pt modelId="{CC511E7E-0702-4F83-B032-6AB793346B82}" type="sibTrans" cxnId="{679CB9D6-F454-4269-BFD7-6C536EDA9643}">
      <dgm:prSet/>
      <dgm:spPr/>
      <dgm:t>
        <a:bodyPr/>
        <a:lstStyle/>
        <a:p>
          <a:endParaRPr lang="en-US"/>
        </a:p>
      </dgm:t>
    </dgm:pt>
    <dgm:pt modelId="{82702E0C-89FA-433D-9B1E-7426AD19414F}">
      <dgm:prSet phldrT="[Text]" custT="1"/>
      <dgm:spPr/>
      <dgm:t>
        <a:bodyPr/>
        <a:lstStyle/>
        <a:p>
          <a:r>
            <a:rPr lang="en-US" sz="2400" dirty="0" smtClean="0"/>
            <a:t>Limited of states indicators</a:t>
          </a:r>
          <a:endParaRPr lang="en-US" sz="2400" dirty="0"/>
        </a:p>
      </dgm:t>
    </dgm:pt>
    <dgm:pt modelId="{0D89C363-9589-4705-9563-F890218E8F0F}" type="parTrans" cxnId="{43495660-CA80-45E7-B0EB-02CD76CBA00A}">
      <dgm:prSet/>
      <dgm:spPr/>
      <dgm:t>
        <a:bodyPr/>
        <a:lstStyle/>
        <a:p>
          <a:endParaRPr lang="en-US"/>
        </a:p>
      </dgm:t>
    </dgm:pt>
    <dgm:pt modelId="{47A686EF-791D-428E-9C0F-403867B49ADE}" type="sibTrans" cxnId="{43495660-CA80-45E7-B0EB-02CD76CBA00A}">
      <dgm:prSet/>
      <dgm:spPr/>
      <dgm:t>
        <a:bodyPr/>
        <a:lstStyle/>
        <a:p>
          <a:endParaRPr lang="en-US"/>
        </a:p>
      </dgm:t>
    </dgm:pt>
    <dgm:pt modelId="{E3E0246D-496D-4326-B3E6-78088FA7D954}" type="pres">
      <dgm:prSet presAssocID="{9E61C7E2-8ACB-47C5-A5A3-9C4E1F2E07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CD5511-7F03-4CB9-9C9D-1648518DDC55}" type="pres">
      <dgm:prSet presAssocID="{DE99126F-44D1-4129-9152-690F3961B00D}" presName="parentLin" presStyleCnt="0"/>
      <dgm:spPr/>
    </dgm:pt>
    <dgm:pt modelId="{AC22FE68-7D97-4CDF-8B48-38FFA990F7FB}" type="pres">
      <dgm:prSet presAssocID="{DE99126F-44D1-4129-9152-690F3961B00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3C49AF4-8EE8-4248-B88D-5D56179063F3}" type="pres">
      <dgm:prSet presAssocID="{DE99126F-44D1-4129-9152-690F3961B00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C2477-0DC1-4095-B944-CC8D6DE7D1FB}" type="pres">
      <dgm:prSet presAssocID="{DE99126F-44D1-4129-9152-690F3961B00D}" presName="negativeSpace" presStyleCnt="0"/>
      <dgm:spPr/>
    </dgm:pt>
    <dgm:pt modelId="{6C449626-273E-4429-A7D1-1FEF06CC8025}" type="pres">
      <dgm:prSet presAssocID="{DE99126F-44D1-4129-9152-690F3961B00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14FED-2C99-403C-9759-79A9A2293DB7}" type="pres">
      <dgm:prSet presAssocID="{D63A10E3-18AE-4F82-B547-BB443F4CA928}" presName="spaceBetweenRectangles" presStyleCnt="0"/>
      <dgm:spPr/>
    </dgm:pt>
    <dgm:pt modelId="{8999D470-F6FB-4B19-ABE6-36A0BA589914}" type="pres">
      <dgm:prSet presAssocID="{EAED15CF-8915-416C-A9B6-8CFD8E96C72B}" presName="parentLin" presStyleCnt="0"/>
      <dgm:spPr/>
    </dgm:pt>
    <dgm:pt modelId="{850AA352-5163-42D6-A8C5-B12DEA096243}" type="pres">
      <dgm:prSet presAssocID="{EAED15CF-8915-416C-A9B6-8CFD8E96C7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0702E4B-FB36-4F67-B51B-17C2C24CFDAD}" type="pres">
      <dgm:prSet presAssocID="{EAED15CF-8915-416C-A9B6-8CFD8E96C7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AF23A-C7D9-4317-9BB6-6ED7D30AC426}" type="pres">
      <dgm:prSet presAssocID="{EAED15CF-8915-416C-A9B6-8CFD8E96C72B}" presName="negativeSpace" presStyleCnt="0"/>
      <dgm:spPr/>
    </dgm:pt>
    <dgm:pt modelId="{A4E663DA-FF34-47B1-88CC-522EA1E726F9}" type="pres">
      <dgm:prSet presAssocID="{EAED15CF-8915-416C-A9B6-8CFD8E96C72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9CB9D6-F454-4269-BFD7-6C536EDA9643}" srcId="{EAED15CF-8915-416C-A9B6-8CFD8E96C72B}" destId="{3DE67D92-B558-4CFE-9839-7633EBDA119A}" srcOrd="0" destOrd="0" parTransId="{C78BB6EB-FEA0-4A73-8EA7-7DE1437E9460}" sibTransId="{CC511E7E-0702-4F83-B032-6AB793346B82}"/>
    <dgm:cxn modelId="{50DA5D8E-5043-4707-BB77-0F98B454BFF0}" type="presOf" srcId="{DE99126F-44D1-4129-9152-690F3961B00D}" destId="{B3C49AF4-8EE8-4248-B88D-5D56179063F3}" srcOrd="1" destOrd="0" presId="urn:microsoft.com/office/officeart/2005/8/layout/list1"/>
    <dgm:cxn modelId="{8A1632B4-F73A-4B94-BA20-6A6D202C9F09}" type="presOf" srcId="{9E61C7E2-8ACB-47C5-A5A3-9C4E1F2E074D}" destId="{E3E0246D-496D-4326-B3E6-78088FA7D954}" srcOrd="0" destOrd="0" presId="urn:microsoft.com/office/officeart/2005/8/layout/list1"/>
    <dgm:cxn modelId="{3C188802-0DFF-4D59-9A18-B907FE49F05B}" type="presOf" srcId="{EAED15CF-8915-416C-A9B6-8CFD8E96C72B}" destId="{60702E4B-FB36-4F67-B51B-17C2C24CFDAD}" srcOrd="1" destOrd="0" presId="urn:microsoft.com/office/officeart/2005/8/layout/list1"/>
    <dgm:cxn modelId="{96C932B3-8244-4A20-B2CC-88A5201BD95C}" srcId="{9E61C7E2-8ACB-47C5-A5A3-9C4E1F2E074D}" destId="{DE99126F-44D1-4129-9152-690F3961B00D}" srcOrd="0" destOrd="0" parTransId="{C0E216FB-DD87-4918-83B5-E45304793DBD}" sibTransId="{D63A10E3-18AE-4F82-B547-BB443F4CA928}"/>
    <dgm:cxn modelId="{B159711C-6A2A-41A6-98B0-EE3A6BD19EE6}" type="presOf" srcId="{DE99126F-44D1-4129-9152-690F3961B00D}" destId="{AC22FE68-7D97-4CDF-8B48-38FFA990F7FB}" srcOrd="0" destOrd="0" presId="urn:microsoft.com/office/officeart/2005/8/layout/list1"/>
    <dgm:cxn modelId="{94235ADA-227C-4E6A-87F2-1CEFC1F98238}" type="presOf" srcId="{3DE67D92-B558-4CFE-9839-7633EBDA119A}" destId="{A4E663DA-FF34-47B1-88CC-522EA1E726F9}" srcOrd="0" destOrd="0" presId="urn:microsoft.com/office/officeart/2005/8/layout/list1"/>
    <dgm:cxn modelId="{2B2C7CFC-39A7-4F84-8B73-05710A8ADB80}" type="presOf" srcId="{EAED15CF-8915-416C-A9B6-8CFD8E96C72B}" destId="{850AA352-5163-42D6-A8C5-B12DEA096243}" srcOrd="0" destOrd="0" presId="urn:microsoft.com/office/officeart/2005/8/layout/list1"/>
    <dgm:cxn modelId="{43495660-CA80-45E7-B0EB-02CD76CBA00A}" srcId="{EAED15CF-8915-416C-A9B6-8CFD8E96C72B}" destId="{82702E0C-89FA-433D-9B1E-7426AD19414F}" srcOrd="1" destOrd="0" parTransId="{0D89C363-9589-4705-9563-F890218E8F0F}" sibTransId="{47A686EF-791D-428E-9C0F-403867B49ADE}"/>
    <dgm:cxn modelId="{EB1AC724-C8F0-41AF-B09C-B26C3A9E303B}" srcId="{DE99126F-44D1-4129-9152-690F3961B00D}" destId="{553A3880-1E5C-4CBF-B3D6-D425DDA9D151}" srcOrd="0" destOrd="0" parTransId="{4F92BF0D-6955-477F-9E56-16A8B261F6AA}" sibTransId="{829EC1E5-CC5F-498B-99B2-B4FF32F8D05F}"/>
    <dgm:cxn modelId="{781230D4-CD0D-4E28-AB80-5EE1D3199061}" srcId="{9E61C7E2-8ACB-47C5-A5A3-9C4E1F2E074D}" destId="{EAED15CF-8915-416C-A9B6-8CFD8E96C72B}" srcOrd="1" destOrd="0" parTransId="{67BF1BEA-915B-4235-9A58-CFD2122256EE}" sibTransId="{14DC138D-30E4-4738-BDB2-2210AC2CD388}"/>
    <dgm:cxn modelId="{9F052CC0-247E-43DA-BD8D-E623CBDDDBA8}" type="presOf" srcId="{82702E0C-89FA-433D-9B1E-7426AD19414F}" destId="{A4E663DA-FF34-47B1-88CC-522EA1E726F9}" srcOrd="0" destOrd="1" presId="urn:microsoft.com/office/officeart/2005/8/layout/list1"/>
    <dgm:cxn modelId="{59E6F10D-D09A-46BD-98A8-08C364A6A9A0}" type="presOf" srcId="{553A3880-1E5C-4CBF-B3D6-D425DDA9D151}" destId="{6C449626-273E-4429-A7D1-1FEF06CC8025}" srcOrd="0" destOrd="0" presId="urn:microsoft.com/office/officeart/2005/8/layout/list1"/>
    <dgm:cxn modelId="{F25026B0-069F-4B95-B49C-168BD24EDF96}" type="presParOf" srcId="{E3E0246D-496D-4326-B3E6-78088FA7D954}" destId="{C7CD5511-7F03-4CB9-9C9D-1648518DDC55}" srcOrd="0" destOrd="0" presId="urn:microsoft.com/office/officeart/2005/8/layout/list1"/>
    <dgm:cxn modelId="{0BD9A4C3-371F-4535-87D2-97345D35F882}" type="presParOf" srcId="{C7CD5511-7F03-4CB9-9C9D-1648518DDC55}" destId="{AC22FE68-7D97-4CDF-8B48-38FFA990F7FB}" srcOrd="0" destOrd="0" presId="urn:microsoft.com/office/officeart/2005/8/layout/list1"/>
    <dgm:cxn modelId="{5C201AF1-AB2C-4448-9A75-4B2E06CFC457}" type="presParOf" srcId="{C7CD5511-7F03-4CB9-9C9D-1648518DDC55}" destId="{B3C49AF4-8EE8-4248-B88D-5D56179063F3}" srcOrd="1" destOrd="0" presId="urn:microsoft.com/office/officeart/2005/8/layout/list1"/>
    <dgm:cxn modelId="{0478613D-D677-40E1-8D89-252A75E79866}" type="presParOf" srcId="{E3E0246D-496D-4326-B3E6-78088FA7D954}" destId="{43CC2477-0DC1-4095-B944-CC8D6DE7D1FB}" srcOrd="1" destOrd="0" presId="urn:microsoft.com/office/officeart/2005/8/layout/list1"/>
    <dgm:cxn modelId="{8D5B7149-5FC6-41F7-BB84-1866D3D36A70}" type="presParOf" srcId="{E3E0246D-496D-4326-B3E6-78088FA7D954}" destId="{6C449626-273E-4429-A7D1-1FEF06CC8025}" srcOrd="2" destOrd="0" presId="urn:microsoft.com/office/officeart/2005/8/layout/list1"/>
    <dgm:cxn modelId="{635F3DBD-B7A7-4023-B8A5-968C1D29B605}" type="presParOf" srcId="{E3E0246D-496D-4326-B3E6-78088FA7D954}" destId="{44214FED-2C99-403C-9759-79A9A2293DB7}" srcOrd="3" destOrd="0" presId="urn:microsoft.com/office/officeart/2005/8/layout/list1"/>
    <dgm:cxn modelId="{10E80097-AE41-4F56-B258-E413AB930B8A}" type="presParOf" srcId="{E3E0246D-496D-4326-B3E6-78088FA7D954}" destId="{8999D470-F6FB-4B19-ABE6-36A0BA589914}" srcOrd="4" destOrd="0" presId="urn:microsoft.com/office/officeart/2005/8/layout/list1"/>
    <dgm:cxn modelId="{4D0E0183-A77B-4990-B445-EEA330B2396A}" type="presParOf" srcId="{8999D470-F6FB-4B19-ABE6-36A0BA589914}" destId="{850AA352-5163-42D6-A8C5-B12DEA096243}" srcOrd="0" destOrd="0" presId="urn:microsoft.com/office/officeart/2005/8/layout/list1"/>
    <dgm:cxn modelId="{28FC6910-44A6-401D-8CEE-67FD3F213F1E}" type="presParOf" srcId="{8999D470-F6FB-4B19-ABE6-36A0BA589914}" destId="{60702E4B-FB36-4F67-B51B-17C2C24CFDAD}" srcOrd="1" destOrd="0" presId="urn:microsoft.com/office/officeart/2005/8/layout/list1"/>
    <dgm:cxn modelId="{C114CA44-837B-4E07-ABD1-60F1F3B59855}" type="presParOf" srcId="{E3E0246D-496D-4326-B3E6-78088FA7D954}" destId="{020AF23A-C7D9-4317-9BB6-6ED7D30AC426}" srcOrd="5" destOrd="0" presId="urn:microsoft.com/office/officeart/2005/8/layout/list1"/>
    <dgm:cxn modelId="{A3603EDD-0744-4AC5-83F7-A8B1CDF24374}" type="presParOf" srcId="{E3E0246D-496D-4326-B3E6-78088FA7D954}" destId="{A4E663DA-FF34-47B1-88CC-522EA1E726F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1B418B-10FF-4B36-BF1A-04F0BD121A33}">
      <dsp:nvSpPr>
        <dsp:cNvPr id="0" name=""/>
        <dsp:cNvSpPr/>
      </dsp:nvSpPr>
      <dsp:spPr>
        <a:xfrm>
          <a:off x="0" y="218699"/>
          <a:ext cx="8305800" cy="94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208280" rIns="64462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smtClean="0"/>
            <a:t>GDP by economic sectors has been produced for two states, Sabah &amp; Sarawak since 1970</a:t>
          </a:r>
          <a:endParaRPr lang="en-US" sz="2100" b="0" kern="1200" dirty="0"/>
        </a:p>
      </dsp:txBody>
      <dsp:txXfrm>
        <a:off x="0" y="218699"/>
        <a:ext cx="8305800" cy="945000"/>
      </dsp:txXfrm>
    </dsp:sp>
    <dsp:sp modelId="{B8C0BE8A-1A01-4C6D-93AB-6394E1AD951D}">
      <dsp:nvSpPr>
        <dsp:cNvPr id="0" name=""/>
        <dsp:cNvSpPr/>
      </dsp:nvSpPr>
      <dsp:spPr>
        <a:xfrm>
          <a:off x="415290" y="71099"/>
          <a:ext cx="5814060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Since 1970</a:t>
          </a:r>
          <a:endParaRPr lang="en-US" sz="2400" kern="1200" dirty="0"/>
        </a:p>
      </dsp:txBody>
      <dsp:txXfrm>
        <a:off x="415290" y="71099"/>
        <a:ext cx="5814060" cy="295200"/>
      </dsp:txXfrm>
    </dsp:sp>
    <dsp:sp modelId="{F86C317F-1A59-439A-8118-65FF25BCA74D}">
      <dsp:nvSpPr>
        <dsp:cNvPr id="0" name=""/>
        <dsp:cNvSpPr/>
      </dsp:nvSpPr>
      <dsp:spPr>
        <a:xfrm>
          <a:off x="0" y="1365299"/>
          <a:ext cx="8305800" cy="135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208280" rIns="64462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smtClean="0"/>
            <a:t>Review international best practice</a:t>
          </a:r>
          <a:endParaRPr lang="en-US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smtClean="0"/>
            <a:t>Evaluate </a:t>
          </a:r>
          <a:r>
            <a:rPr lang="en-NZ" sz="2100" kern="1200" dirty="0" smtClean="0"/>
            <a:t>potential data sources</a:t>
          </a:r>
          <a:endParaRPr lang="en-US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smtClean="0"/>
            <a:t>Proposed methodology</a:t>
          </a:r>
          <a:endParaRPr lang="en-US" sz="2100" b="0" kern="1200" dirty="0"/>
        </a:p>
      </dsp:txBody>
      <dsp:txXfrm>
        <a:off x="0" y="1365299"/>
        <a:ext cx="8305800" cy="1354500"/>
      </dsp:txXfrm>
    </dsp:sp>
    <dsp:sp modelId="{E0E003A7-EDFE-48CF-A48F-07F53CE6C02C}">
      <dsp:nvSpPr>
        <dsp:cNvPr id="0" name=""/>
        <dsp:cNvSpPr/>
      </dsp:nvSpPr>
      <dsp:spPr>
        <a:xfrm>
          <a:off x="415290" y="1217699"/>
          <a:ext cx="5814060" cy="295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End 2007</a:t>
          </a:r>
          <a:endParaRPr lang="en-US" sz="2400" b="1" kern="1200" dirty="0"/>
        </a:p>
      </dsp:txBody>
      <dsp:txXfrm>
        <a:off x="415290" y="1217699"/>
        <a:ext cx="5814060" cy="295200"/>
      </dsp:txXfrm>
    </dsp:sp>
    <dsp:sp modelId="{591C89A2-F029-4364-BB49-3A455249D131}">
      <dsp:nvSpPr>
        <dsp:cNvPr id="0" name=""/>
        <dsp:cNvSpPr/>
      </dsp:nvSpPr>
      <dsp:spPr>
        <a:xfrm>
          <a:off x="0" y="2921400"/>
          <a:ext cx="8305800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208280" rIns="64462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smtClean="0"/>
            <a:t>Compilation begins for the years 2005 &amp; 2006</a:t>
          </a:r>
          <a:endParaRPr lang="en-US" sz="2100" b="0" kern="1200" dirty="0"/>
        </a:p>
      </dsp:txBody>
      <dsp:txXfrm>
        <a:off x="0" y="2921400"/>
        <a:ext cx="8305800" cy="661500"/>
      </dsp:txXfrm>
    </dsp:sp>
    <dsp:sp modelId="{CEF96D5B-DBB2-4528-B4E4-7E4C9C447989}">
      <dsp:nvSpPr>
        <dsp:cNvPr id="0" name=""/>
        <dsp:cNvSpPr/>
      </dsp:nvSpPr>
      <dsp:spPr>
        <a:xfrm>
          <a:off x="415290" y="2773800"/>
          <a:ext cx="581406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June 2008</a:t>
          </a:r>
          <a:endParaRPr lang="en-US" sz="2400" b="1" kern="1200" dirty="0"/>
        </a:p>
      </dsp:txBody>
      <dsp:txXfrm>
        <a:off x="415290" y="2773800"/>
        <a:ext cx="5814060" cy="295200"/>
      </dsp:txXfrm>
    </dsp:sp>
    <dsp:sp modelId="{71AE5086-BB2C-4F44-8F1A-D39BD44E5666}">
      <dsp:nvSpPr>
        <dsp:cNvPr id="0" name=""/>
        <dsp:cNvSpPr/>
      </dsp:nvSpPr>
      <dsp:spPr>
        <a:xfrm>
          <a:off x="0" y="3784500"/>
          <a:ext cx="8305800" cy="94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208280" rIns="64462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smtClean="0"/>
            <a:t>Consultant, Dr Viet Vu </a:t>
          </a:r>
          <a:r>
            <a:rPr lang="en-US" sz="2100" b="0" kern="1200" dirty="0" err="1" smtClean="0"/>
            <a:t>Quang</a:t>
          </a:r>
          <a:r>
            <a:rPr lang="en-US" sz="2100" b="0" kern="1200" dirty="0" smtClean="0"/>
            <a:t>, review and evaluate the methodology</a:t>
          </a:r>
          <a:endParaRPr lang="en-US" sz="2100" b="0" kern="1200" dirty="0"/>
        </a:p>
      </dsp:txBody>
      <dsp:txXfrm>
        <a:off x="0" y="3784500"/>
        <a:ext cx="8305800" cy="945000"/>
      </dsp:txXfrm>
    </dsp:sp>
    <dsp:sp modelId="{68415D4B-ED26-4A28-AE32-F99ADA69B6A9}">
      <dsp:nvSpPr>
        <dsp:cNvPr id="0" name=""/>
        <dsp:cNvSpPr/>
      </dsp:nvSpPr>
      <dsp:spPr>
        <a:xfrm>
          <a:off x="415290" y="3636900"/>
          <a:ext cx="5814060" cy="29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July 2009</a:t>
          </a:r>
          <a:endParaRPr lang="en-US" sz="2400" b="1" kern="1200" dirty="0"/>
        </a:p>
      </dsp:txBody>
      <dsp:txXfrm>
        <a:off x="415290" y="3636900"/>
        <a:ext cx="5814060" cy="2952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EC01FA-FFF4-40B1-AA2A-3CA12157210A}">
      <dsp:nvSpPr>
        <dsp:cNvPr id="0" name=""/>
        <dsp:cNvSpPr/>
      </dsp:nvSpPr>
      <dsp:spPr>
        <a:xfrm>
          <a:off x="0" y="263085"/>
          <a:ext cx="8305800" cy="74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291592" rIns="64462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smtClean="0"/>
            <a:t>First time released GDP by state for the years 2005 &amp; 2006</a:t>
          </a:r>
          <a:endParaRPr lang="en-US" sz="2100" b="0" kern="1200" dirty="0"/>
        </a:p>
      </dsp:txBody>
      <dsp:txXfrm>
        <a:off x="0" y="263085"/>
        <a:ext cx="8305800" cy="749700"/>
      </dsp:txXfrm>
    </dsp:sp>
    <dsp:sp modelId="{A6755DC5-024C-41C7-B9B3-D8210B2A8BED}">
      <dsp:nvSpPr>
        <dsp:cNvPr id="0" name=""/>
        <dsp:cNvSpPr/>
      </dsp:nvSpPr>
      <dsp:spPr>
        <a:xfrm>
          <a:off x="415290" y="56445"/>
          <a:ext cx="581406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Nov. 2009</a:t>
          </a:r>
          <a:endParaRPr lang="en-US" sz="2400" b="1" kern="1200" dirty="0"/>
        </a:p>
      </dsp:txBody>
      <dsp:txXfrm>
        <a:off x="415290" y="56445"/>
        <a:ext cx="5814060" cy="413280"/>
      </dsp:txXfrm>
    </dsp:sp>
    <dsp:sp modelId="{7AE92700-09BF-4BCA-8773-EDC464690775}">
      <dsp:nvSpPr>
        <dsp:cNvPr id="0" name=""/>
        <dsp:cNvSpPr/>
      </dsp:nvSpPr>
      <dsp:spPr>
        <a:xfrm>
          <a:off x="0" y="1295025"/>
          <a:ext cx="8305800" cy="74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291592" rIns="64462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Released data for the year 2007</a:t>
          </a:r>
          <a:endParaRPr lang="en-US" sz="2100" b="1" kern="1200" dirty="0"/>
        </a:p>
      </dsp:txBody>
      <dsp:txXfrm>
        <a:off x="0" y="1295025"/>
        <a:ext cx="8305800" cy="749700"/>
      </dsp:txXfrm>
    </dsp:sp>
    <dsp:sp modelId="{9780B551-0250-4DDC-9B0A-5A8A3816FC37}">
      <dsp:nvSpPr>
        <dsp:cNvPr id="0" name=""/>
        <dsp:cNvSpPr/>
      </dsp:nvSpPr>
      <dsp:spPr>
        <a:xfrm>
          <a:off x="415290" y="1088385"/>
          <a:ext cx="5814060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Feb. 2010</a:t>
          </a:r>
          <a:endParaRPr lang="en-US" sz="2400" b="1" kern="1200" dirty="0"/>
        </a:p>
      </dsp:txBody>
      <dsp:txXfrm>
        <a:off x="415290" y="1088385"/>
        <a:ext cx="5814060" cy="413280"/>
      </dsp:txXfrm>
    </dsp:sp>
    <dsp:sp modelId="{AE8592A6-2D96-4F4C-BE99-3AB637900CE5}">
      <dsp:nvSpPr>
        <dsp:cNvPr id="0" name=""/>
        <dsp:cNvSpPr/>
      </dsp:nvSpPr>
      <dsp:spPr>
        <a:xfrm>
          <a:off x="0" y="2326964"/>
          <a:ext cx="8305800" cy="74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291592" rIns="64462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Expected to release data for the year 2009</a:t>
          </a:r>
          <a:endParaRPr lang="en-US" sz="2100" kern="1200" dirty="0"/>
        </a:p>
      </dsp:txBody>
      <dsp:txXfrm>
        <a:off x="0" y="2326964"/>
        <a:ext cx="8305800" cy="749700"/>
      </dsp:txXfrm>
    </dsp:sp>
    <dsp:sp modelId="{1E418253-9047-4B83-AE31-802BAF8DC851}">
      <dsp:nvSpPr>
        <dsp:cNvPr id="0" name=""/>
        <dsp:cNvSpPr/>
      </dsp:nvSpPr>
      <dsp:spPr>
        <a:xfrm>
          <a:off x="415290" y="2120325"/>
          <a:ext cx="5814060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April 2010</a:t>
          </a:r>
          <a:endParaRPr lang="en-US" sz="2400" b="1" kern="1200" dirty="0"/>
        </a:p>
      </dsp:txBody>
      <dsp:txXfrm>
        <a:off x="415290" y="2120325"/>
        <a:ext cx="5814060" cy="413280"/>
      </dsp:txXfrm>
    </dsp:sp>
    <dsp:sp modelId="{87C3787E-655E-4867-8E4D-1F7FD0A3DD17}">
      <dsp:nvSpPr>
        <dsp:cNvPr id="0" name=""/>
        <dsp:cNvSpPr/>
      </dsp:nvSpPr>
      <dsp:spPr>
        <a:xfrm>
          <a:off x="0" y="3358905"/>
          <a:ext cx="8305800" cy="1080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291592" rIns="64462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Plan to be compiled annually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Data released at constant 2000 price</a:t>
          </a:r>
          <a:endParaRPr lang="en-US" sz="2100" kern="1200" dirty="0"/>
        </a:p>
      </dsp:txBody>
      <dsp:txXfrm>
        <a:off x="0" y="3358905"/>
        <a:ext cx="8305800" cy="1080450"/>
      </dsp:txXfrm>
    </dsp:sp>
    <dsp:sp modelId="{9C2BF875-EA14-419B-894B-469DD0298749}">
      <dsp:nvSpPr>
        <dsp:cNvPr id="0" name=""/>
        <dsp:cNvSpPr/>
      </dsp:nvSpPr>
      <dsp:spPr>
        <a:xfrm>
          <a:off x="415290" y="3152264"/>
          <a:ext cx="5814060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2011 Onwards</a:t>
          </a:r>
          <a:endParaRPr lang="en-US" sz="2400" b="1" kern="1200" dirty="0"/>
        </a:p>
      </dsp:txBody>
      <dsp:txXfrm>
        <a:off x="415290" y="3152264"/>
        <a:ext cx="5814060" cy="4132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E1D1CB-6361-4D2A-9831-F50404A306BF}">
      <dsp:nvSpPr>
        <dsp:cNvPr id="0" name=""/>
        <dsp:cNvSpPr/>
      </dsp:nvSpPr>
      <dsp:spPr>
        <a:xfrm>
          <a:off x="7233" y="1778498"/>
          <a:ext cx="2161877" cy="185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Compiled by kind of activity</a:t>
          </a:r>
          <a:endParaRPr lang="en-US" sz="2200" b="1" kern="1200" dirty="0"/>
        </a:p>
      </dsp:txBody>
      <dsp:txXfrm>
        <a:off x="7233" y="1778498"/>
        <a:ext cx="2161877" cy="1859552"/>
      </dsp:txXfrm>
    </dsp:sp>
    <dsp:sp modelId="{313B6CDA-947E-4382-BDF4-587A79B03FAC}">
      <dsp:nvSpPr>
        <dsp:cNvPr id="0" name=""/>
        <dsp:cNvSpPr/>
      </dsp:nvSpPr>
      <dsp:spPr>
        <a:xfrm>
          <a:off x="2385298" y="2440202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385298" y="2440202"/>
        <a:ext cx="458317" cy="536145"/>
      </dsp:txXfrm>
    </dsp:sp>
    <dsp:sp modelId="{28513345-F745-4FA6-A933-1E6799A7BE3E}">
      <dsp:nvSpPr>
        <dsp:cNvPr id="0" name=""/>
        <dsp:cNvSpPr/>
      </dsp:nvSpPr>
      <dsp:spPr>
        <a:xfrm>
          <a:off x="3033861" y="1778498"/>
          <a:ext cx="2161877" cy="185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Malaysia Industrial Classification 2000</a:t>
          </a:r>
          <a:endParaRPr lang="en-US" sz="2200" b="1" kern="1200" dirty="0"/>
        </a:p>
      </dsp:txBody>
      <dsp:txXfrm>
        <a:off x="3033861" y="1778498"/>
        <a:ext cx="2161877" cy="1859552"/>
      </dsp:txXfrm>
    </dsp:sp>
    <dsp:sp modelId="{4A35A193-105D-4780-9AF1-CC14E0F6481C}">
      <dsp:nvSpPr>
        <dsp:cNvPr id="0" name=""/>
        <dsp:cNvSpPr/>
      </dsp:nvSpPr>
      <dsp:spPr>
        <a:xfrm>
          <a:off x="5411926" y="2440202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411926" y="2440202"/>
        <a:ext cx="458317" cy="536145"/>
      </dsp:txXfrm>
    </dsp:sp>
    <dsp:sp modelId="{0AAB35AB-78B7-4F8D-9E73-C535B1477160}">
      <dsp:nvSpPr>
        <dsp:cNvPr id="0" name=""/>
        <dsp:cNvSpPr/>
      </dsp:nvSpPr>
      <dsp:spPr>
        <a:xfrm>
          <a:off x="6060489" y="1778498"/>
          <a:ext cx="2161877" cy="185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Breakdown of industry only available to release at 9 industries</a:t>
          </a:r>
          <a:endParaRPr lang="en-US" sz="2200" b="1" kern="1200" dirty="0"/>
        </a:p>
      </dsp:txBody>
      <dsp:txXfrm>
        <a:off x="6060489" y="1778498"/>
        <a:ext cx="2161877" cy="185955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E5F940-57CE-44F1-91CF-78822234EB37}">
      <dsp:nvSpPr>
        <dsp:cNvPr id="0" name=""/>
        <dsp:cNvSpPr/>
      </dsp:nvSpPr>
      <dsp:spPr>
        <a:xfrm>
          <a:off x="0" y="0"/>
          <a:ext cx="6995160" cy="112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Based on 1993 System of National Accounts</a:t>
          </a:r>
          <a:endParaRPr lang="en-US" sz="2600" b="1" kern="1200" dirty="0"/>
        </a:p>
      </dsp:txBody>
      <dsp:txXfrm>
        <a:off x="0" y="0"/>
        <a:ext cx="5852057" cy="1120140"/>
      </dsp:txXfrm>
    </dsp:sp>
    <dsp:sp modelId="{66CAB34E-CF57-41AD-8B15-0E51438AD3B0}">
      <dsp:nvSpPr>
        <dsp:cNvPr id="0" name=""/>
        <dsp:cNvSpPr/>
      </dsp:nvSpPr>
      <dsp:spPr>
        <a:xfrm>
          <a:off x="617219" y="1306829"/>
          <a:ext cx="6995160" cy="112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Adopted concepts used for the national estimates</a:t>
          </a:r>
          <a:endParaRPr lang="en-US" sz="2600" b="1" kern="1200" dirty="0"/>
        </a:p>
      </dsp:txBody>
      <dsp:txXfrm>
        <a:off x="617219" y="1306829"/>
        <a:ext cx="5649849" cy="1120140"/>
      </dsp:txXfrm>
    </dsp:sp>
    <dsp:sp modelId="{E145F489-2369-4AC1-8826-3164D84F6B81}">
      <dsp:nvSpPr>
        <dsp:cNvPr id="0" name=""/>
        <dsp:cNvSpPr/>
      </dsp:nvSpPr>
      <dsp:spPr>
        <a:xfrm>
          <a:off x="1234439" y="2613659"/>
          <a:ext cx="6995160" cy="112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Measured by using the production approach</a:t>
          </a:r>
          <a:endParaRPr lang="en-US" sz="2600" b="1" kern="1200" dirty="0"/>
        </a:p>
      </dsp:txBody>
      <dsp:txXfrm>
        <a:off x="1234439" y="2613659"/>
        <a:ext cx="5649849" cy="1120140"/>
      </dsp:txXfrm>
    </dsp:sp>
    <dsp:sp modelId="{DEF3A736-24CD-45AF-B238-377D0E0D47A8}">
      <dsp:nvSpPr>
        <dsp:cNvPr id="0" name=""/>
        <dsp:cNvSpPr/>
      </dsp:nvSpPr>
      <dsp:spPr>
        <a:xfrm>
          <a:off x="6267069" y="849439"/>
          <a:ext cx="728091" cy="72809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b="1" kern="1200"/>
        </a:p>
      </dsp:txBody>
      <dsp:txXfrm>
        <a:off x="6267069" y="849439"/>
        <a:ext cx="728091" cy="728091"/>
      </dsp:txXfrm>
    </dsp:sp>
    <dsp:sp modelId="{7BC6E29B-B923-4569-ABD3-ACCBF64253BE}">
      <dsp:nvSpPr>
        <dsp:cNvPr id="0" name=""/>
        <dsp:cNvSpPr/>
      </dsp:nvSpPr>
      <dsp:spPr>
        <a:xfrm>
          <a:off x="6884289" y="2148801"/>
          <a:ext cx="728091" cy="72809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b="1" kern="1200"/>
        </a:p>
      </dsp:txBody>
      <dsp:txXfrm>
        <a:off x="6884289" y="2148801"/>
        <a:ext cx="728091" cy="72809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610044-A305-4C93-943A-E915E455B955}">
      <dsp:nvSpPr>
        <dsp:cNvPr id="0" name=""/>
        <dsp:cNvSpPr/>
      </dsp:nvSpPr>
      <dsp:spPr>
        <a:xfrm>
          <a:off x="0" y="250049"/>
          <a:ext cx="822960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12420" rIns="63870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2200" kern="1200" dirty="0" smtClean="0"/>
            <a:t>Allocates value added to the region where the production unit is resident</a:t>
          </a:r>
          <a:endParaRPr lang="en-US" sz="2200" kern="1200" dirty="0"/>
        </a:p>
      </dsp:txBody>
      <dsp:txXfrm>
        <a:off x="0" y="250049"/>
        <a:ext cx="8229600" cy="1086750"/>
      </dsp:txXfrm>
    </dsp:sp>
    <dsp:sp modelId="{114D4BBB-A24A-48BB-A5A1-66518D0767BF}">
      <dsp:nvSpPr>
        <dsp:cNvPr id="0" name=""/>
        <dsp:cNvSpPr/>
      </dsp:nvSpPr>
      <dsp:spPr>
        <a:xfrm>
          <a:off x="411480" y="28649"/>
          <a:ext cx="5760720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Resident</a:t>
          </a:r>
          <a:endParaRPr lang="en-US" sz="2600" b="1" kern="1200" dirty="0"/>
        </a:p>
      </dsp:txBody>
      <dsp:txXfrm>
        <a:off x="411480" y="28649"/>
        <a:ext cx="5760720" cy="442800"/>
      </dsp:txXfrm>
    </dsp:sp>
    <dsp:sp modelId="{140E1E07-8AA2-4D69-BB3C-CECFE29BD3B9}">
      <dsp:nvSpPr>
        <dsp:cNvPr id="0" name=""/>
        <dsp:cNvSpPr/>
      </dsp:nvSpPr>
      <dsp:spPr>
        <a:xfrm>
          <a:off x="0" y="1639200"/>
          <a:ext cx="82296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12420" rIns="63870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2200" kern="1200" dirty="0" smtClean="0"/>
            <a:t>Allocates activity to the region where it takes place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Any geographic area administered by States Government.</a:t>
          </a:r>
          <a:endParaRPr lang="en-US" sz="2200" kern="1200" dirty="0"/>
        </a:p>
      </dsp:txBody>
      <dsp:txXfrm>
        <a:off x="0" y="1639200"/>
        <a:ext cx="8229600" cy="1134000"/>
      </dsp:txXfrm>
    </dsp:sp>
    <dsp:sp modelId="{54981B4A-BD5E-4370-BD7A-F0DAA8C577CB}">
      <dsp:nvSpPr>
        <dsp:cNvPr id="0" name=""/>
        <dsp:cNvSpPr/>
      </dsp:nvSpPr>
      <dsp:spPr>
        <a:xfrm>
          <a:off x="411480" y="1417800"/>
          <a:ext cx="5760720" cy="442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Economic territory</a:t>
          </a:r>
          <a:endParaRPr lang="en-US" sz="2600" b="1" kern="1200" dirty="0"/>
        </a:p>
      </dsp:txBody>
      <dsp:txXfrm>
        <a:off x="411480" y="1417800"/>
        <a:ext cx="5760720" cy="442800"/>
      </dsp:txXfrm>
    </dsp:sp>
    <dsp:sp modelId="{AED54577-F5D0-4A8E-A336-45306E872853}">
      <dsp:nvSpPr>
        <dsp:cNvPr id="0" name=""/>
        <dsp:cNvSpPr/>
      </dsp:nvSpPr>
      <dsp:spPr>
        <a:xfrm>
          <a:off x="0" y="3075600"/>
          <a:ext cx="822960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12420" rIns="63870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Production activities that beyond centre of predominant economic interest for any states in Malaysia.</a:t>
          </a:r>
          <a:endParaRPr lang="en-US" sz="2200" kern="1200" dirty="0"/>
        </a:p>
      </dsp:txBody>
      <dsp:txXfrm>
        <a:off x="0" y="3075600"/>
        <a:ext cx="8229600" cy="1086750"/>
      </dsp:txXfrm>
    </dsp:sp>
    <dsp:sp modelId="{673358EE-05D6-4149-8638-D8C1544C1142}">
      <dsp:nvSpPr>
        <dsp:cNvPr id="0" name=""/>
        <dsp:cNvSpPr/>
      </dsp:nvSpPr>
      <dsp:spPr>
        <a:xfrm>
          <a:off x="411480" y="2854200"/>
          <a:ext cx="5760720" cy="442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Supra State</a:t>
          </a:r>
          <a:endParaRPr lang="en-US" sz="2600" b="1" kern="1200" dirty="0"/>
        </a:p>
      </dsp:txBody>
      <dsp:txXfrm>
        <a:off x="411480" y="2854200"/>
        <a:ext cx="5760720" cy="4428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EB0DEE-0E88-4379-9943-BCE47302C678}">
      <dsp:nvSpPr>
        <dsp:cNvPr id="0" name=""/>
        <dsp:cNvSpPr/>
      </dsp:nvSpPr>
      <dsp:spPr>
        <a:xfrm>
          <a:off x="0" y="203706"/>
          <a:ext cx="82296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Detailed data at establishment level is required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Censuses/surveys data and individual company accounts are used</a:t>
          </a:r>
          <a:endParaRPr lang="en-US" sz="2600" kern="1200" dirty="0"/>
        </a:p>
      </dsp:txBody>
      <dsp:txXfrm>
        <a:off x="0" y="203706"/>
        <a:ext cx="8229600" cy="1638000"/>
      </dsp:txXfrm>
    </dsp:sp>
    <dsp:sp modelId="{AED8400C-4EE9-497F-975B-C407643E9E08}">
      <dsp:nvSpPr>
        <dsp:cNvPr id="0" name=""/>
        <dsp:cNvSpPr/>
      </dsp:nvSpPr>
      <dsp:spPr>
        <a:xfrm>
          <a:off x="411480" y="11826"/>
          <a:ext cx="57607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Bottom-up</a:t>
          </a:r>
          <a:endParaRPr lang="en-US" sz="2600" kern="1200" dirty="0"/>
        </a:p>
      </dsp:txBody>
      <dsp:txXfrm>
        <a:off x="411480" y="11826"/>
        <a:ext cx="5760720" cy="383760"/>
      </dsp:txXfrm>
    </dsp:sp>
    <dsp:sp modelId="{4D1E60A0-B114-4B8E-8A1A-E1469FA90686}">
      <dsp:nvSpPr>
        <dsp:cNvPr id="0" name=""/>
        <dsp:cNvSpPr/>
      </dsp:nvSpPr>
      <dsp:spPr>
        <a:xfrm>
          <a:off x="0" y="2103786"/>
          <a:ext cx="8229600" cy="2334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Allocates national level GDP estimates to states by using indicators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Applied to activities that operates across many states  and the activities not reflected in the data by state available</a:t>
          </a:r>
          <a:endParaRPr lang="en-US" sz="2600" kern="1200" dirty="0"/>
        </a:p>
      </dsp:txBody>
      <dsp:txXfrm>
        <a:off x="0" y="2103786"/>
        <a:ext cx="8229600" cy="2334150"/>
      </dsp:txXfrm>
    </dsp:sp>
    <dsp:sp modelId="{1004FDED-990D-4DFD-83A6-172EF1034F86}">
      <dsp:nvSpPr>
        <dsp:cNvPr id="0" name=""/>
        <dsp:cNvSpPr/>
      </dsp:nvSpPr>
      <dsp:spPr>
        <a:xfrm>
          <a:off x="411480" y="1911906"/>
          <a:ext cx="57607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Top-down</a:t>
          </a:r>
          <a:endParaRPr lang="en-US" sz="2600" kern="1200" dirty="0"/>
        </a:p>
      </dsp:txBody>
      <dsp:txXfrm>
        <a:off x="411480" y="1911906"/>
        <a:ext cx="5760720" cy="3837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449626-273E-4429-A7D1-1FEF06CC8025}">
      <dsp:nvSpPr>
        <dsp:cNvPr id="0" name=""/>
        <dsp:cNvSpPr/>
      </dsp:nvSpPr>
      <dsp:spPr>
        <a:xfrm>
          <a:off x="0" y="378431"/>
          <a:ext cx="7924799" cy="1043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520700" rIns="61505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Needs to enhance the expertise.</a:t>
          </a:r>
          <a:endParaRPr lang="en-US" sz="2400" kern="1200" dirty="0"/>
        </a:p>
      </dsp:txBody>
      <dsp:txXfrm>
        <a:off x="0" y="378431"/>
        <a:ext cx="7924799" cy="1043437"/>
      </dsp:txXfrm>
    </dsp:sp>
    <dsp:sp modelId="{B3C49AF4-8EE8-4248-B88D-5D56179063F3}">
      <dsp:nvSpPr>
        <dsp:cNvPr id="0" name=""/>
        <dsp:cNvSpPr/>
      </dsp:nvSpPr>
      <dsp:spPr>
        <a:xfrm>
          <a:off x="396240" y="9431"/>
          <a:ext cx="5547360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Expertise</a:t>
          </a:r>
          <a:endParaRPr lang="en-US" sz="2600" b="1" kern="1200" dirty="0"/>
        </a:p>
      </dsp:txBody>
      <dsp:txXfrm>
        <a:off x="396240" y="9431"/>
        <a:ext cx="5547360" cy="738000"/>
      </dsp:txXfrm>
    </dsp:sp>
    <dsp:sp modelId="{A4E663DA-FF34-47B1-88CC-522EA1E726F9}">
      <dsp:nvSpPr>
        <dsp:cNvPr id="0" name=""/>
        <dsp:cNvSpPr/>
      </dsp:nvSpPr>
      <dsp:spPr>
        <a:xfrm>
          <a:off x="0" y="1925868"/>
          <a:ext cx="7924799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520700" rIns="61505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Most surveys focused at national level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Limited of states indicators</a:t>
          </a:r>
          <a:endParaRPr lang="en-US" sz="2400" kern="1200" dirty="0"/>
        </a:p>
      </dsp:txBody>
      <dsp:txXfrm>
        <a:off x="0" y="1925868"/>
        <a:ext cx="7924799" cy="1417500"/>
      </dsp:txXfrm>
    </dsp:sp>
    <dsp:sp modelId="{60702E4B-FB36-4F67-B51B-17C2C24CFDAD}">
      <dsp:nvSpPr>
        <dsp:cNvPr id="0" name=""/>
        <dsp:cNvSpPr/>
      </dsp:nvSpPr>
      <dsp:spPr>
        <a:xfrm>
          <a:off x="396240" y="1556868"/>
          <a:ext cx="5547360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Data limitation</a:t>
          </a:r>
          <a:endParaRPr lang="en-US" sz="2600" b="1" kern="1200" dirty="0"/>
        </a:p>
      </dsp:txBody>
      <dsp:txXfrm>
        <a:off x="396240" y="1556868"/>
        <a:ext cx="5547360" cy="73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4256" tIns="47128" rIns="94256" bIns="47128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4256" tIns="47128" rIns="94256" bIns="47128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16C46C8-1FDD-4662-9FC2-A4E1DE063B3F}" type="datetimeFigureOut">
              <a:rPr lang="en-US"/>
              <a:pPr>
                <a:defRPr/>
              </a:pPr>
              <a:t>3/11/2010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4256" tIns="47128" rIns="94256" bIns="47128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4256" tIns="47128" rIns="94256" bIns="47128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8C89B9-EA76-428F-B687-027B10672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4256" tIns="47128" rIns="94256" bIns="471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4256" tIns="47128" rIns="94256" bIns="471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2E1BC9-6D8B-45B8-9363-F31A059A4FDA}" type="datetimeFigureOut">
              <a:rPr lang="en-US"/>
              <a:pPr>
                <a:defRPr/>
              </a:pPr>
              <a:t>3/11/2010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56" tIns="47128" rIns="94256" bIns="4712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4256" tIns="47128" rIns="94256" bIns="4712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4256" tIns="47128" rIns="94256" bIns="471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4256" tIns="47128" rIns="94256" bIns="471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A226C5-CAD6-413C-92CA-5E7F2ACA8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505C81-6695-4B58-9A24-764E3EEC170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A226C5-CAD6-413C-92CA-5E7F2ACA807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A226C5-CAD6-413C-92CA-5E7F2ACA807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A226C5-CAD6-413C-92CA-5E7F2ACA807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A226C5-CAD6-413C-92CA-5E7F2ACA807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A226C5-CAD6-413C-92CA-5E7F2ACA807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A226C5-CAD6-413C-92CA-5E7F2ACA807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A226C5-CAD6-413C-92CA-5E7F2ACA80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A226C5-CAD6-413C-92CA-5E7F2ACA807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A226C5-CAD6-413C-92CA-5E7F2ACA807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A226C5-CAD6-413C-92CA-5E7F2ACA807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D02179-2D4D-40AA-B324-B24A4270EDC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A226C5-CAD6-413C-92CA-5E7F2ACA807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A226C5-CAD6-413C-92CA-5E7F2ACA807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A226C5-CAD6-413C-92CA-5E7F2ACA807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Microsoft_2007__TXT_0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200400"/>
            <a:ext cx="5257800" cy="990600"/>
          </a:xfrm>
        </p:spPr>
        <p:txBody>
          <a:bodyPr anchor="ctr"/>
          <a:lstStyle>
            <a:lvl1pPr marL="0" indent="0" algn="ctr">
              <a:buNone/>
              <a:defRPr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EDFA4-1673-41D6-A630-5446945D5B09}" type="datetime1">
              <a:rPr lang="en-US"/>
              <a:pPr>
                <a:defRPr/>
              </a:pPr>
              <a:t>3/11/2010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253C9A-AAC4-441A-B6B4-27E494722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 jp mtg 0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048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5802A-B66A-43B8-8180-B5D505379D67}" type="datetime1">
              <a:rPr lang="en-US"/>
              <a:pPr>
                <a:defRPr/>
              </a:pPr>
              <a:t>3/11/2010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4884-15FC-4335-B137-01590D8DA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4247E-2597-4200-8FFA-D0C2D1DAB587}" type="datetime1">
              <a:rPr lang="en-US"/>
              <a:pPr>
                <a:defRPr/>
              </a:pPr>
              <a:t>3/11/2010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79A75-C656-4476-8DA4-E78B38B53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6C1C0-6C90-472D-B86B-08895211379C}" type="datetime1">
              <a:rPr lang="en-US"/>
              <a:pPr>
                <a:defRPr/>
              </a:pPr>
              <a:t>3/11/2010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BF6C-C957-4EA6-A208-844C3D09D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0A485-DDA8-4EC3-B81C-3FF539BA422D}" type="datetime1">
              <a:rPr lang="en-US"/>
              <a:pPr>
                <a:defRPr/>
              </a:pPr>
              <a:t>3/11/2010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442CB-1C47-4E4E-80D7-A38C5C02D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6350"/>
            <a:ext cx="91630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010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1B448-8A3F-49D7-A6CE-3C1E012CF685}" type="datetime1">
              <a:rPr lang="en-US"/>
              <a:pPr>
                <a:defRPr/>
              </a:pPr>
              <a:t>3/11/2010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0B3A3F7-E468-42D2-BDEE-F802A54DD4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75" y="635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Microsoft_2007__TXT_0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5"/>
          <p:cNvGrpSpPr>
            <a:grpSpLocks/>
          </p:cNvGrpSpPr>
          <p:nvPr userDrawn="1"/>
        </p:nvGrpSpPr>
        <p:grpSpPr bwMode="auto">
          <a:xfrm>
            <a:off x="8686798" y="2000251"/>
            <a:ext cx="304802" cy="4705350"/>
            <a:chOff x="8839199" y="2000329"/>
            <a:chExt cx="152402" cy="4705271"/>
          </a:xfrm>
        </p:grpSpPr>
        <p:sp>
          <p:nvSpPr>
            <p:cNvPr id="9" name="Pentagon 8"/>
            <p:cNvSpPr/>
            <p:nvPr/>
          </p:nvSpPr>
          <p:spPr bwMode="auto">
            <a:xfrm rot="5400000">
              <a:off x="6646901" y="4360900"/>
              <a:ext cx="4536999" cy="152401"/>
            </a:xfrm>
            <a:prstGeom prst="homePlate">
              <a:avLst/>
            </a:prstGeom>
            <a:solidFill>
              <a:srgbClr val="042144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latin typeface="Arial Black" pitchFamily="34" charset="0"/>
                </a:rPr>
                <a:t>      </a:t>
              </a:r>
              <a:r>
                <a:rPr lang="en-US" sz="1000" dirty="0">
                  <a:latin typeface="Arial Black" pitchFamily="34" charset="0"/>
                </a:rPr>
                <a:t>DEPARTMENT OF STATISTICS, MALAYSIA</a:t>
              </a:r>
            </a:p>
          </p:txBody>
        </p:sp>
        <p:sp>
          <p:nvSpPr>
            <p:cNvPr id="10" name="Pentagon 9"/>
            <p:cNvSpPr/>
            <p:nvPr/>
          </p:nvSpPr>
          <p:spPr bwMode="auto">
            <a:xfrm rot="16200000">
              <a:off x="8810627" y="2028901"/>
              <a:ext cx="209546" cy="152401"/>
            </a:xfrm>
            <a:prstGeom prst="homePlate">
              <a:avLst/>
            </a:prstGeom>
            <a:solidFill>
              <a:srgbClr val="042144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latin typeface="Berlin Sans FB Dem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372CB-D1E8-45C5-8C5A-D3D28C590D31}" type="datetime1">
              <a:rPr lang="en-US"/>
              <a:pPr>
                <a:defRPr/>
              </a:pPr>
              <a:t>3/11/2010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4E228-05BB-460E-A0CF-9AA3E8C59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Microsoft_2007__TXT_0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5"/>
          <p:cNvGrpSpPr>
            <a:grpSpLocks/>
          </p:cNvGrpSpPr>
          <p:nvPr userDrawn="1"/>
        </p:nvGrpSpPr>
        <p:grpSpPr bwMode="auto">
          <a:xfrm>
            <a:off x="8686798" y="2000251"/>
            <a:ext cx="304802" cy="4705350"/>
            <a:chOff x="8839199" y="2000329"/>
            <a:chExt cx="152402" cy="4705271"/>
          </a:xfrm>
        </p:grpSpPr>
        <p:sp>
          <p:nvSpPr>
            <p:cNvPr id="9" name="Pentagon 8"/>
            <p:cNvSpPr/>
            <p:nvPr/>
          </p:nvSpPr>
          <p:spPr bwMode="auto">
            <a:xfrm rot="5400000">
              <a:off x="6646901" y="4360900"/>
              <a:ext cx="4536999" cy="152401"/>
            </a:xfrm>
            <a:prstGeom prst="homePlate">
              <a:avLst/>
            </a:prstGeom>
            <a:solidFill>
              <a:srgbClr val="042144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latin typeface="Arial Black" pitchFamily="34" charset="0"/>
                </a:rPr>
                <a:t>      </a:t>
              </a:r>
              <a:r>
                <a:rPr lang="en-US" sz="1000" dirty="0">
                  <a:latin typeface="Arial Black" pitchFamily="34" charset="0"/>
                </a:rPr>
                <a:t>DEPARTMENT OF STATISTICS, MALAYSIA</a:t>
              </a:r>
            </a:p>
          </p:txBody>
        </p:sp>
        <p:sp>
          <p:nvSpPr>
            <p:cNvPr id="10" name="Pentagon 9"/>
            <p:cNvSpPr/>
            <p:nvPr/>
          </p:nvSpPr>
          <p:spPr bwMode="auto">
            <a:xfrm rot="16200000">
              <a:off x="8810627" y="2028901"/>
              <a:ext cx="209546" cy="152401"/>
            </a:xfrm>
            <a:prstGeom prst="homePlate">
              <a:avLst/>
            </a:prstGeom>
            <a:solidFill>
              <a:srgbClr val="042144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latin typeface="Berlin Sans FB Dem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128D-5B35-47CC-9483-89FF6D94DA18}" type="datetime1">
              <a:rPr lang="en-US"/>
              <a:pPr>
                <a:defRPr/>
              </a:pPr>
              <a:t>3/11/2010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EB69-9A24-43B8-96C7-CD84E72153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C9E43-45BE-4D60-8FB7-E864A53C2EAE}" type="datetime1">
              <a:rPr lang="en-US"/>
              <a:pPr>
                <a:defRPr/>
              </a:pPr>
              <a:t>3/11/2010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C35AF-86AC-47E3-8F1E-30D246B22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 descr="PPP_SGLOB_TLE_Western_Hemishper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5"/>
          <p:cNvGrpSpPr>
            <a:grpSpLocks/>
          </p:cNvGrpSpPr>
          <p:nvPr userDrawn="1"/>
        </p:nvGrpSpPr>
        <p:grpSpPr bwMode="auto">
          <a:xfrm>
            <a:off x="8686798" y="2000251"/>
            <a:ext cx="304802" cy="4705350"/>
            <a:chOff x="8839199" y="2000329"/>
            <a:chExt cx="152402" cy="4705271"/>
          </a:xfrm>
        </p:grpSpPr>
        <p:sp>
          <p:nvSpPr>
            <p:cNvPr id="9" name="Pentagon 8"/>
            <p:cNvSpPr/>
            <p:nvPr/>
          </p:nvSpPr>
          <p:spPr bwMode="auto">
            <a:xfrm rot="5400000">
              <a:off x="6646901" y="4360900"/>
              <a:ext cx="4536999" cy="152401"/>
            </a:xfrm>
            <a:prstGeom prst="homePlate">
              <a:avLst/>
            </a:prstGeom>
            <a:solidFill>
              <a:srgbClr val="042144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latin typeface="Arial Black" pitchFamily="34" charset="0"/>
                </a:rPr>
                <a:t>      </a:t>
              </a:r>
              <a:r>
                <a:rPr lang="en-US" sz="1000" dirty="0">
                  <a:latin typeface="Arial Black" pitchFamily="34" charset="0"/>
                </a:rPr>
                <a:t>DEPARTMENT OF STATISTICS, MALAYSIA</a:t>
              </a:r>
            </a:p>
          </p:txBody>
        </p:sp>
        <p:sp>
          <p:nvSpPr>
            <p:cNvPr id="10" name="Pentagon 9"/>
            <p:cNvSpPr/>
            <p:nvPr/>
          </p:nvSpPr>
          <p:spPr bwMode="auto">
            <a:xfrm rot="16200000">
              <a:off x="8810627" y="2028901"/>
              <a:ext cx="209546" cy="152401"/>
            </a:xfrm>
            <a:prstGeom prst="homePlate">
              <a:avLst/>
            </a:prstGeom>
            <a:solidFill>
              <a:srgbClr val="042144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latin typeface="Berlin Sans FB Dem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C55E1-66C8-4C69-B261-EA7B28B19973}" type="datetime1">
              <a:rPr lang="en-US"/>
              <a:pPr>
                <a:defRPr/>
              </a:pPr>
              <a:t>3/11/2010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58891B1-A432-4F52-A2A4-40DBC0745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252FB-FAF7-4D2E-A4B1-D52473A0F84C}" type="datetime1">
              <a:rPr lang="en-US"/>
              <a:pPr>
                <a:defRPr/>
              </a:pPr>
              <a:t>3/11/2010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515F6-6F7E-4931-BF60-B14D0BF88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C5983-79A2-4C56-94D6-0A65AA60A478}" type="datetime1">
              <a:rPr lang="en-US"/>
              <a:pPr>
                <a:defRPr/>
              </a:pPr>
              <a:t>3/11/2010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B4D78-0C5A-4466-9118-DD02FB311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25862-FD05-4074-AC7C-0BCAADFAAD91}" type="datetime1">
              <a:rPr lang="en-US"/>
              <a:pPr>
                <a:defRPr/>
              </a:pPr>
              <a:t>3/11/2010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702C-BFAF-402C-A4C4-52A1040DE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9CA1F-EAA6-4132-9B86-FA421DC8912F}" type="datetime1">
              <a:rPr lang="en-US"/>
              <a:pPr>
                <a:defRPr/>
              </a:pPr>
              <a:t>3/11/2010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C367A-D8E1-47CC-B05D-797163023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7" name="Picture 8" descr="Microsoft_2007__TXT_02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540703-3DF2-40C8-AF5F-94F9C647A6BE}" type="datetime1">
              <a:rPr lang="en-US"/>
              <a:pPr>
                <a:defRPr/>
              </a:pPr>
              <a:t>3/11/2010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53410B5-8DD5-4086-A5B6-81D892D2E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4" name="Group 25"/>
          <p:cNvGrpSpPr>
            <a:grpSpLocks/>
          </p:cNvGrpSpPr>
          <p:nvPr/>
        </p:nvGrpSpPr>
        <p:grpSpPr bwMode="auto">
          <a:xfrm>
            <a:off x="8686800" y="1676400"/>
            <a:ext cx="304798" cy="4705350"/>
            <a:chOff x="8839200" y="2000328"/>
            <a:chExt cx="152400" cy="4705271"/>
          </a:xfrm>
        </p:grpSpPr>
        <p:sp>
          <p:nvSpPr>
            <p:cNvPr id="15" name="Pentagon 14"/>
            <p:cNvSpPr/>
            <p:nvPr/>
          </p:nvSpPr>
          <p:spPr bwMode="auto">
            <a:xfrm rot="5400000">
              <a:off x="6646901" y="4360900"/>
              <a:ext cx="4536999" cy="152401"/>
            </a:xfrm>
            <a:prstGeom prst="homePlate">
              <a:avLst/>
            </a:prstGeom>
            <a:solidFill>
              <a:srgbClr val="042144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latin typeface="Arial Black" pitchFamily="34" charset="0"/>
                </a:rPr>
                <a:t>      </a:t>
              </a:r>
              <a:r>
                <a:rPr lang="en-US" sz="1000" dirty="0">
                  <a:latin typeface="Arial Black" pitchFamily="34" charset="0"/>
                </a:rPr>
                <a:t>DEPARTMENT OF STATISTICS, MALAYSIA</a:t>
              </a:r>
            </a:p>
          </p:txBody>
        </p:sp>
        <p:sp>
          <p:nvSpPr>
            <p:cNvPr id="16" name="Pentagon 15"/>
            <p:cNvSpPr/>
            <p:nvPr/>
          </p:nvSpPr>
          <p:spPr bwMode="auto">
            <a:xfrm rot="16200000">
              <a:off x="8810627" y="2028901"/>
              <a:ext cx="209546" cy="152401"/>
            </a:xfrm>
            <a:prstGeom prst="homePlate">
              <a:avLst/>
            </a:prstGeom>
            <a:solidFill>
              <a:srgbClr val="042144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latin typeface="Berlin Sans FB Demi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0" r:id="rId1"/>
    <p:sldLayoutId id="2147484731" r:id="rId2"/>
    <p:sldLayoutId id="2147484732" r:id="rId3"/>
    <p:sldLayoutId id="2147484729" r:id="rId4"/>
    <p:sldLayoutId id="2147484733" r:id="rId5"/>
    <p:sldLayoutId id="2147484728" r:id="rId6"/>
    <p:sldLayoutId id="2147484727" r:id="rId7"/>
    <p:sldLayoutId id="2147484726" r:id="rId8"/>
    <p:sldLayoutId id="2147484725" r:id="rId9"/>
    <p:sldLayoutId id="2147484724" r:id="rId10"/>
    <p:sldLayoutId id="2147484723" r:id="rId11"/>
    <p:sldLayoutId id="2147484722" r:id="rId12"/>
    <p:sldLayoutId id="2147484721" r:id="rId13"/>
    <p:sldLayoutId id="214748473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solidFill>
              <a:schemeClr val="tx1">
                <a:alpha val="68000"/>
              </a:schemeClr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388620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ESTIMATION OF GROSS DOMESTIC PRODUCT BY STATE IN MALAYSIA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52400" y="381000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600" dirty="0" smtClean="0"/>
              <a:t>INTERNATIONAL WORKSHOP ON REGIONAL PRODUCTS &amp; INCOME ACCOUNTS</a:t>
            </a:r>
            <a:endParaRPr sz="2600" dirty="0">
              <a:latin typeface="Arial Narrow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2438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 –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17 MAC 2010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457200" y="6096000"/>
            <a:ext cx="8667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DEPARTMENT OF STATISTICS, MALAYSIA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pPr>
              <a:defRPr/>
            </a:pPr>
            <a:fld id="{2A8B2FE3-2A3E-4018-B1C4-ACE64E906F48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48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logo jp mtg 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3048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891B1-A432-4F52-A2A4-40DBC07450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Content Placeholder 6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57377" y="2667000"/>
            <a:ext cx="738164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1974232"/>
            <a:ext cx="60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kern="0" dirty="0">
                <a:latin typeface="Calibri" pitchFamily="34" charset="0"/>
              </a:rPr>
              <a:t>COMMODITY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2362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 2" pitchFamily="18" charset="2"/>
              <a:buNone/>
            </a:pPr>
            <a:r>
              <a:rPr lang="en-US" b="1" dirty="0">
                <a:latin typeface="Calibri" pitchFamily="34" charset="0"/>
              </a:rPr>
              <a:t>INDUSTRY</a:t>
            </a:r>
          </a:p>
          <a:p>
            <a:pPr marL="342900" indent="-342900" algn="just">
              <a:spcBef>
                <a:spcPct val="20000"/>
              </a:spcBef>
              <a:buFont typeface="Wingdings 2" pitchFamily="18" charset="2"/>
              <a:buNone/>
            </a:pPr>
            <a:endParaRPr lang="en-US" sz="3200" dirty="0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 2" pitchFamily="18" charset="2"/>
              <a:buNone/>
            </a:pPr>
            <a:endParaRPr lang="en-US" sz="3200" dirty="0">
              <a:latin typeface="Calibri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371600" y="1371600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INPUT MATRIX: INDUSTRY BY COMMODITY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BY STATES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Compilation Methods (cont’d)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Compilation Methods (cont’d)</a:t>
            </a:r>
            <a:endParaRPr sz="40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1F6FD-9112-45CE-80B0-5E121BFBAAB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951037"/>
          <a:ext cx="8229600" cy="444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4E228-05BB-460E-A0CF-9AA3E8C594E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685800" y="2590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Major findings </a:t>
            </a:r>
            <a:b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GDP by State</a:t>
            </a:r>
            <a:b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2005-2007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891B1-A432-4F52-A2A4-40DBC07450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685800" y="31750"/>
            <a:ext cx="7543800" cy="1143000"/>
          </a:xfrm>
        </p:spPr>
        <p:txBody>
          <a:bodyPr/>
          <a:lstStyle/>
          <a:p>
            <a:pPr algn="ctr"/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GDP &amp;  PERCENTAGE SHARE BY STATE </a:t>
            </a:r>
            <a:b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YEAR 2005, 2006 &amp; 2007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457200" y="1295400"/>
          <a:ext cx="8229600" cy="165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57200" y="2862941"/>
          <a:ext cx="8229600" cy="1886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457200" y="4659084"/>
          <a:ext cx="8229600" cy="212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6" name="Group 6"/>
          <p:cNvGrpSpPr/>
          <p:nvPr/>
        </p:nvGrpSpPr>
        <p:grpSpPr>
          <a:xfrm>
            <a:off x="0" y="1524000"/>
            <a:ext cx="304800" cy="4191000"/>
            <a:chOff x="76200" y="1371600"/>
            <a:chExt cx="304800" cy="4191000"/>
          </a:xfrm>
        </p:grpSpPr>
        <p:sp>
          <p:nvSpPr>
            <p:cNvPr id="17" name="Rectangle 16"/>
            <p:cNvSpPr/>
            <p:nvPr/>
          </p:nvSpPr>
          <p:spPr>
            <a:xfrm>
              <a:off x="76200" y="1371600"/>
              <a:ext cx="3048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2005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200" y="3124200"/>
              <a:ext cx="3048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2006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" y="4876800"/>
              <a:ext cx="3048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2007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28600" y="1219200"/>
            <a:ext cx="304800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RM Billion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8600" y="3048000"/>
            <a:ext cx="304800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RM Billion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8600" y="4724400"/>
            <a:ext cx="304800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RM Billion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891B1-A432-4F52-A2A4-40DBC07450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371600" y="31750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GDP GROWTH BY STATE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YEAR 2006 &amp; 2007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6200" y="1828800"/>
            <a:ext cx="457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2006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6200" y="4267200"/>
            <a:ext cx="457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2007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228600" y="3886200"/>
          <a:ext cx="8686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228600" y="1219200"/>
          <a:ext cx="8686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Issues &amp; Challenges</a:t>
            </a:r>
            <a:endParaRPr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50FD0-1BCA-40C9-9236-3078782BA8C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381000" y="2362200"/>
          <a:ext cx="7924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3"/>
          <p:cNvSpPr>
            <a:spLocks noChangeShapeType="1"/>
          </p:cNvSpPr>
          <p:nvPr/>
        </p:nvSpPr>
        <p:spPr bwMode="auto">
          <a:xfrm>
            <a:off x="3944938" y="26812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4554538" y="26812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8269288" y="2344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2971800"/>
            <a:ext cx="7772400" cy="1470025"/>
          </a:xfrm>
        </p:spPr>
        <p:txBody>
          <a:bodyPr>
            <a:scene3d>
              <a:camera prst="orthographicFront"/>
              <a:lightRig rig="glow" dir="t"/>
            </a:scene3d>
            <a:sp3d extrusionH="57150" contourW="12700" prstMaterial="softEdge">
              <a:bevelT w="57150" h="38100" prst="artDeco"/>
              <a:bevelB w="69850" h="38100" prst="cross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i="1" smtClean="0">
                <a:solidFill>
                  <a:srgbClr val="FFFF00"/>
                </a:solidFill>
              </a:rPr>
              <a:t>THANK YOU</a:t>
            </a:r>
            <a:endParaRPr sz="6000" i="1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pPr>
              <a:defRPr/>
            </a:pPr>
            <a:fld id="{F64875C2-A617-4456-B685-97B16A536FE2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20000" cy="1143000"/>
          </a:xfrm>
          <a:effectLst/>
        </p:spPr>
        <p:txBody>
          <a:bodyPr/>
          <a:lstStyle/>
          <a:p>
            <a:pPr>
              <a:defRPr/>
            </a:pPr>
            <a:r>
              <a:rPr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Contents</a:t>
            </a:r>
            <a:endParaRPr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27237"/>
            <a:ext cx="8229600" cy="4754563"/>
          </a:xfrm>
        </p:spPr>
        <p:txBody>
          <a:bodyPr/>
          <a:lstStyle/>
          <a:p>
            <a:pPr>
              <a:defRPr/>
            </a:pPr>
            <a:r>
              <a:rPr lang="en-US" sz="3000" b="1" dirty="0" smtClean="0">
                <a:solidFill>
                  <a:schemeClr val="tx2"/>
                </a:solidFill>
              </a:rPr>
              <a:t>Background</a:t>
            </a:r>
          </a:p>
          <a:p>
            <a:pPr>
              <a:defRPr/>
            </a:pPr>
            <a:r>
              <a:rPr lang="en-US" sz="3000" b="1" dirty="0" smtClean="0">
                <a:solidFill>
                  <a:schemeClr val="tx2"/>
                </a:solidFill>
              </a:rPr>
              <a:t>Scope &amp; coverage</a:t>
            </a:r>
          </a:p>
          <a:p>
            <a:pPr>
              <a:defRPr/>
            </a:pPr>
            <a:r>
              <a:rPr lang="en-US" sz="3000" b="1" dirty="0" smtClean="0">
                <a:solidFill>
                  <a:schemeClr val="tx2"/>
                </a:solidFill>
              </a:rPr>
              <a:t>Concepts</a:t>
            </a:r>
          </a:p>
          <a:p>
            <a:pPr>
              <a:defRPr/>
            </a:pPr>
            <a:r>
              <a:rPr lang="en-US" sz="3000" b="1" spc="50" dirty="0" smtClean="0">
                <a:ln w="11430"/>
                <a:solidFill>
                  <a:schemeClr val="tx2"/>
                </a:solidFill>
              </a:rPr>
              <a:t>Compilation methods</a:t>
            </a:r>
          </a:p>
          <a:p>
            <a:pPr>
              <a:defRPr/>
            </a:pPr>
            <a:r>
              <a:rPr lang="en-US" sz="3000" b="1" spc="50" dirty="0" smtClean="0">
                <a:ln w="11430"/>
                <a:solidFill>
                  <a:schemeClr val="tx2"/>
                </a:solidFill>
              </a:rPr>
              <a:t>Major findings</a:t>
            </a:r>
          </a:p>
          <a:p>
            <a:pPr>
              <a:defRPr/>
            </a:pPr>
            <a:r>
              <a:rPr lang="en-US" sz="3000" b="1" dirty="0" smtClean="0">
                <a:solidFill>
                  <a:schemeClr val="tx2"/>
                </a:solidFill>
              </a:rPr>
              <a:t>Issues &amp; challenges</a:t>
            </a:r>
            <a:endParaRPr lang="en-US" sz="3000" b="1" spc="50" dirty="0" smtClean="0">
              <a:ln w="11430"/>
              <a:solidFill>
                <a:schemeClr val="tx2"/>
              </a:solidFill>
            </a:endParaRPr>
          </a:p>
          <a:p>
            <a:pPr>
              <a:defRPr/>
            </a:pPr>
            <a:endParaRPr lang="en-US" sz="3000" b="1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5092C-3D1E-4D1B-8E85-FC20D67B7C5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Background</a:t>
            </a:r>
            <a:endParaRPr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676400"/>
          <a:ext cx="8305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Background (cont'd)</a:t>
            </a:r>
            <a:endParaRPr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981200"/>
          <a:ext cx="8305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5092C-3D1E-4D1B-8E85-FC20D67B7C5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Scope &amp; Coverage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8229600" cy="541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1447800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Industries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3EA0-94DB-4730-BA5B-6BCCD922BC79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9460" name="Picture 4" descr="http://www.autobag-s.com/images/map_malays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8229600" cy="5029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33800" y="2895600"/>
            <a:ext cx="236220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SOUTH CHINA SEA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0800000">
            <a:off x="5943600" y="2362200"/>
            <a:ext cx="2514600" cy="1588"/>
          </a:xfrm>
          <a:prstGeom prst="bentConnector3">
            <a:avLst>
              <a:gd name="adj1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5400000">
            <a:off x="3924301" y="2400301"/>
            <a:ext cx="2057400" cy="1981199"/>
          </a:xfrm>
          <a:prstGeom prst="bentConnector3">
            <a:avLst>
              <a:gd name="adj1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0800000">
            <a:off x="304800" y="5865812"/>
            <a:ext cx="2209800" cy="1588"/>
          </a:xfrm>
          <a:prstGeom prst="bentConnector3">
            <a:avLst>
              <a:gd name="adj1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5400000">
            <a:off x="2514600" y="4419600"/>
            <a:ext cx="1447800" cy="1447800"/>
          </a:xfrm>
          <a:prstGeom prst="bentConnector3">
            <a:avLst>
              <a:gd name="adj1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75931" y="3733800"/>
            <a:ext cx="720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LABUAN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Scope &amp; Coverage (cont’d)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1066800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States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5092C-3D1E-4D1B-8E85-FC20D67B7C5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Concepts</a:t>
            </a:r>
            <a:endParaRPr dirty="0">
              <a:solidFill>
                <a:srgbClr val="FFFF00"/>
              </a:solidFill>
            </a:endParaRP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idx="1"/>
          </p:nvPr>
        </p:nvGraphicFramePr>
        <p:xfrm>
          <a:off x="311150" y="1981200"/>
          <a:ext cx="8229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Concepts (cont’d)</a:t>
            </a:r>
            <a:endParaRPr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11150" y="2133600"/>
          <a:ext cx="8229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1F6FD-9112-45CE-80B0-5E121BFBAAB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891B1-A432-4F52-A2A4-40DBC07450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Content Placeholder 6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57377" y="2667000"/>
            <a:ext cx="738164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1974232"/>
            <a:ext cx="60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kern="0" dirty="0">
                <a:latin typeface="Calibri" pitchFamily="34" charset="0"/>
              </a:rPr>
              <a:t>COMMODITY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2362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 2" pitchFamily="18" charset="2"/>
              <a:buNone/>
            </a:pPr>
            <a:r>
              <a:rPr lang="en-US" b="1" dirty="0">
                <a:latin typeface="Calibri" pitchFamily="34" charset="0"/>
              </a:rPr>
              <a:t>INDUSTRY</a:t>
            </a:r>
          </a:p>
          <a:p>
            <a:pPr marL="342900" indent="-342900" algn="just">
              <a:spcBef>
                <a:spcPct val="20000"/>
              </a:spcBef>
              <a:buFont typeface="Wingdings 2" pitchFamily="18" charset="2"/>
              <a:buNone/>
            </a:pPr>
            <a:endParaRPr lang="en-US" sz="3200" dirty="0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 2" pitchFamily="18" charset="2"/>
              <a:buNone/>
            </a:pPr>
            <a:endParaRPr lang="en-US" sz="32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Compilation Methods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OUTPUT MATRIX: INDUSTRY BY COMMODITY </a:t>
            </a:r>
            <a:br>
              <a:rPr lang="en-US" sz="24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24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BY STATES </a:t>
            </a:r>
            <a:endParaRPr lang="en-US" sz="24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stern hemisphere design template">
  <a:themeElements>
    <a:clrScheme name="Custom 2">
      <a:dk1>
        <a:sysClr val="windowText" lastClr="000000"/>
      </a:dk1>
      <a:lt1>
        <a:sysClr val="window" lastClr="FFFFFF"/>
      </a:lt1>
      <a:dk2>
        <a:srgbClr val="FFFFFF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652</Words>
  <Application>Microsoft Office PowerPoint</Application>
  <PresentationFormat>On-screen Show (4:3)</PresentationFormat>
  <Paragraphs>215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Western hemisphere design template</vt:lpstr>
      <vt:lpstr>INTERNATIONAL WORKSHOP ON REGIONAL PRODUCTS &amp; INCOME ACCOUNTS</vt:lpstr>
      <vt:lpstr>Contents</vt:lpstr>
      <vt:lpstr>Background</vt:lpstr>
      <vt:lpstr>Background (cont'd)</vt:lpstr>
      <vt:lpstr>Slide 5</vt:lpstr>
      <vt:lpstr>Slide 6</vt:lpstr>
      <vt:lpstr>Concepts</vt:lpstr>
      <vt:lpstr>Concepts (cont’d)</vt:lpstr>
      <vt:lpstr>OUTPUT MATRIX: INDUSTRY BY COMMODITY  BY STATES </vt:lpstr>
      <vt:lpstr>Slide 10</vt:lpstr>
      <vt:lpstr>Compilation Methods (cont’d)</vt:lpstr>
      <vt:lpstr>Slide 12</vt:lpstr>
      <vt:lpstr>GDP &amp;  PERCENTAGE SHARE BY STATE  YEAR 2005, 2006 &amp; 2007</vt:lpstr>
      <vt:lpstr>Slide 14</vt:lpstr>
      <vt:lpstr>Issues &amp; Challenges</vt:lpstr>
      <vt:lpstr>THANK YOU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 6483 First Data Review Workshop</dc:title>
  <dc:creator/>
  <cp:lastModifiedBy/>
  <cp:revision>3</cp:revision>
  <dcterms:created xsi:type="dcterms:W3CDTF">2008-10-22T09:02:10Z</dcterms:created>
  <dcterms:modified xsi:type="dcterms:W3CDTF">2010-03-11T00:55:00Z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TC102413941033</vt:lpwstr>
  </property>
</Properties>
</file>