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1" r:id="rId3"/>
    <p:sldId id="392" r:id="rId4"/>
    <p:sldId id="385" r:id="rId5"/>
    <p:sldId id="386" r:id="rId6"/>
    <p:sldId id="388" r:id="rId7"/>
    <p:sldId id="360" r:id="rId8"/>
    <p:sldId id="369" r:id="rId9"/>
    <p:sldId id="401" r:id="rId10"/>
    <p:sldId id="398" r:id="rId11"/>
    <p:sldId id="399" r:id="rId12"/>
    <p:sldId id="389" r:id="rId13"/>
    <p:sldId id="396" r:id="rId14"/>
    <p:sldId id="400" r:id="rId15"/>
    <p:sldId id="403" r:id="rId16"/>
    <p:sldId id="404" r:id="rId17"/>
    <p:sldId id="402" r:id="rId18"/>
    <p:sldId id="397" r:id="rId19"/>
    <p:sldId id="376" r:id="rId20"/>
    <p:sldId id="393" r:id="rId21"/>
    <p:sldId id="380" r:id="rId22"/>
    <p:sldId id="355" r:id="rId23"/>
    <p:sldId id="343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6977" autoAdjust="0"/>
    <p:restoredTop sz="82767" autoAdjust="0"/>
  </p:normalViewPr>
  <p:slideViewPr>
    <p:cSldViewPr>
      <p:cViewPr>
        <p:scale>
          <a:sx n="66" d="100"/>
          <a:sy n="66" d="100"/>
        </p:scale>
        <p:origin x="-101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2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2.0255340550513676E-2"/>
          <c:y val="2.8912553663641431E-3"/>
          <c:w val="0.95276053583795239"/>
          <c:h val="0.8441497246876276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Õ¿í àì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8357">
              <a:solidFill>
                <a:srgbClr val="99CCFF"/>
              </a:solidFill>
              <a:prstDash val="solid"/>
            </a:ln>
          </c:spPr>
          <c:dLbls>
            <c:dLbl>
              <c:idx val="9"/>
              <c:layout/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mn-MN" sz="2800" smtClean="0"/>
                      <a:t>?</a:t>
                    </a:r>
                    <a:endParaRPr lang="en-US" sz="2800" dirty="0"/>
                  </a:p>
                </c:rich>
              </c:tx>
              <c:spPr/>
              <c:dLblPos val="outEnd"/>
              <c:showVal val="1"/>
            </c:dLbl>
            <c:dLblPos val="outEnd"/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1918</c:v>
                </c:pt>
                <c:pt idx="1">
                  <c:v>1935</c:v>
                </c:pt>
                <c:pt idx="2">
                  <c:v>1944</c:v>
                </c:pt>
                <c:pt idx="3">
                  <c:v>1956</c:v>
                </c:pt>
                <c:pt idx="4">
                  <c:v>1963</c:v>
                </c:pt>
                <c:pt idx="5">
                  <c:v>1969</c:v>
                </c:pt>
                <c:pt idx="6">
                  <c:v>1979</c:v>
                </c:pt>
                <c:pt idx="7">
                  <c:v>1989</c:v>
                </c:pt>
                <c:pt idx="8">
                  <c:v>2000</c:v>
                </c:pt>
                <c:pt idx="9">
                  <c:v>2010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647.5</c:v>
                </c:pt>
                <c:pt idx="1">
                  <c:v>738.2</c:v>
                </c:pt>
                <c:pt idx="2">
                  <c:v>754.2</c:v>
                </c:pt>
                <c:pt idx="3">
                  <c:v>845.5</c:v>
                </c:pt>
                <c:pt idx="4">
                  <c:v>1017.1</c:v>
                </c:pt>
                <c:pt idx="5">
                  <c:v>1197.5999999999999</c:v>
                </c:pt>
                <c:pt idx="6">
                  <c:v>1595</c:v>
                </c:pt>
                <c:pt idx="7">
                  <c:v>2044</c:v>
                </c:pt>
                <c:pt idx="8">
                  <c:v>2373.5</c:v>
                </c:pt>
                <c:pt idx="9">
                  <c:v>2790</c:v>
                </c:pt>
              </c:numCache>
            </c:numRef>
          </c:val>
        </c:ser>
        <c:dLbls>
          <c:showVal val="1"/>
        </c:dLbls>
        <c:gapWidth val="40"/>
        <c:axId val="73607424"/>
        <c:axId val="73625600"/>
      </c:barChart>
      <c:catAx>
        <c:axId val="73607424"/>
        <c:scaling>
          <c:orientation val="minMax"/>
        </c:scaling>
        <c:axPos val="b"/>
        <c:numFmt formatCode="General" sourceLinked="1"/>
        <c:tickLblPos val="nextTo"/>
        <c:spPr>
          <a:ln w="13768">
            <a:noFill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625600"/>
        <c:crosses val="autoZero"/>
        <c:auto val="1"/>
        <c:lblAlgn val="ctr"/>
        <c:lblOffset val="100"/>
        <c:tickLblSkip val="1"/>
        <c:tickMarkSkip val="1"/>
      </c:catAx>
      <c:valAx>
        <c:axId val="73625600"/>
        <c:scaling>
          <c:orientation val="minMax"/>
        </c:scaling>
        <c:delete val="1"/>
        <c:axPos val="l"/>
        <c:numFmt formatCode="General" sourceLinked="1"/>
        <c:tickLblPos val="nextTo"/>
        <c:crossAx val="73607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7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326A4-08D2-4127-A728-4B54C03BB6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100E1-1203-48B4-A426-9BB8C8079709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Controller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967084A-0CEB-4794-B403-160F71ED03E9}" type="parTrans" cxnId="{26C38DFD-B0BA-4983-8B6C-0C389E9F00A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83952D2-A57D-483E-8F00-6F40357D36B3}" type="sibTrans" cxnId="{26C38DFD-B0BA-4983-8B6C-0C389E9F00A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83B2FAB-A6E7-4D80-9D04-16C3F4138705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1.Enumerator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C2FD5D4-7E8F-481D-8F23-229A9439287D}" type="parTrans" cxnId="{CF0907B2-0109-4960-AA83-7B524E454AE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373FBF2-091F-4901-BA1F-D21C88FC68E6}" type="sibTrans" cxnId="{CF0907B2-0109-4960-AA83-7B524E454AE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9B1AE15-2BF2-4632-B1CC-984CE9BCCF4E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2.Enumerator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2E77AAB-E029-4A9F-B401-59C47549B8D6}" type="parTrans" cxnId="{17FF306C-753A-4BF9-832E-C7FA8D8E23B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AA52950-A13C-4616-B539-79A3D501FDF4}" type="sibTrans" cxnId="{17FF306C-753A-4BF9-832E-C7FA8D8E23B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4C67D6F-1A93-4399-ABE5-EB0287A0C574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4.Enumerator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0BB59E8-3243-4458-BB12-1B0DCA42E5A6}" type="parTrans" cxnId="{D6A26447-D24D-49FD-9C93-E1B0FAD4CEA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DAF999E-09E8-468E-9E5D-DE3E046F17D8}" type="sibTrans" cxnId="{D6A26447-D24D-49FD-9C93-E1B0FAD4CEA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47AB741-52A7-4771-AECC-A930079A9699}">
      <dgm:prSet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3.Enumerator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774B472-AD8A-4274-80F1-79657D38D5C4}" type="parTrans" cxnId="{351CE4F4-FCE3-4961-AF67-AD87EBA3F825}">
      <dgm:prSet/>
      <dgm:spPr/>
      <dgm:t>
        <a:bodyPr/>
        <a:lstStyle/>
        <a:p>
          <a:endParaRPr lang="en-US"/>
        </a:p>
      </dgm:t>
    </dgm:pt>
    <dgm:pt modelId="{3754C366-5C32-46C5-95DF-5C435C29995D}" type="sibTrans" cxnId="{351CE4F4-FCE3-4961-AF67-AD87EBA3F825}">
      <dgm:prSet/>
      <dgm:spPr/>
      <dgm:t>
        <a:bodyPr/>
        <a:lstStyle/>
        <a:p>
          <a:endParaRPr lang="en-US"/>
        </a:p>
      </dgm:t>
    </dgm:pt>
    <dgm:pt modelId="{1F3A985B-9403-4803-B934-B3F6D6AC298A}" type="pres">
      <dgm:prSet presAssocID="{F39326A4-08D2-4127-A728-4B54C03BB6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FA7802B-D6EB-4D17-A667-D9FD92DC21C2}" type="pres">
      <dgm:prSet presAssocID="{3B4100E1-1203-48B4-A426-9BB8C8079709}" presName="hierRoot1" presStyleCnt="0">
        <dgm:presLayoutVars>
          <dgm:hierBranch val="init"/>
        </dgm:presLayoutVars>
      </dgm:prSet>
      <dgm:spPr/>
    </dgm:pt>
    <dgm:pt modelId="{D838DF4D-638A-4583-9EE8-65814A897822}" type="pres">
      <dgm:prSet presAssocID="{3B4100E1-1203-48B4-A426-9BB8C8079709}" presName="rootComposite1" presStyleCnt="0"/>
      <dgm:spPr/>
    </dgm:pt>
    <dgm:pt modelId="{182DC1D4-02FA-40F5-AAF1-17E22328D33A}" type="pres">
      <dgm:prSet presAssocID="{3B4100E1-1203-48B4-A426-9BB8C8079709}" presName="rootText1" presStyleLbl="node0" presStyleIdx="0" presStyleCnt="1" custLinFactNeighborY="-74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798CE5-556D-4C47-AB25-1CC99D5EAD83}" type="pres">
      <dgm:prSet presAssocID="{3B4100E1-1203-48B4-A426-9BB8C807970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EB7A219-B00F-4882-A613-839906BC8622}" type="pres">
      <dgm:prSet presAssocID="{3B4100E1-1203-48B4-A426-9BB8C8079709}" presName="hierChild2" presStyleCnt="0"/>
      <dgm:spPr/>
    </dgm:pt>
    <dgm:pt modelId="{CCB7FC68-AC17-40B6-9CB1-6ADDF6334288}" type="pres">
      <dgm:prSet presAssocID="{0C2FD5D4-7E8F-481D-8F23-229A9439287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7372CC2-D209-41E8-BA28-B6C3DA2A3C4C}" type="pres">
      <dgm:prSet presAssocID="{A83B2FAB-A6E7-4D80-9D04-16C3F4138705}" presName="hierRoot2" presStyleCnt="0">
        <dgm:presLayoutVars>
          <dgm:hierBranch val="init"/>
        </dgm:presLayoutVars>
      </dgm:prSet>
      <dgm:spPr/>
    </dgm:pt>
    <dgm:pt modelId="{16AEF070-1FE6-4E85-996A-EE98CEEFDE93}" type="pres">
      <dgm:prSet presAssocID="{A83B2FAB-A6E7-4D80-9D04-16C3F4138705}" presName="rootComposite" presStyleCnt="0"/>
      <dgm:spPr/>
    </dgm:pt>
    <dgm:pt modelId="{DC028EC2-5176-4C82-A55C-7D7E73D43527}" type="pres">
      <dgm:prSet presAssocID="{A83B2FAB-A6E7-4D80-9D04-16C3F413870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30702-CBD4-44F7-8157-4A9E363FFCFC}" type="pres">
      <dgm:prSet presAssocID="{A83B2FAB-A6E7-4D80-9D04-16C3F4138705}" presName="rootConnector" presStyleLbl="node2" presStyleIdx="0" presStyleCnt="4"/>
      <dgm:spPr/>
      <dgm:t>
        <a:bodyPr/>
        <a:lstStyle/>
        <a:p>
          <a:endParaRPr lang="en-US"/>
        </a:p>
      </dgm:t>
    </dgm:pt>
    <dgm:pt modelId="{7DBE6F2D-BB6A-47C5-A601-7E504A816A10}" type="pres">
      <dgm:prSet presAssocID="{A83B2FAB-A6E7-4D80-9D04-16C3F4138705}" presName="hierChild4" presStyleCnt="0"/>
      <dgm:spPr/>
    </dgm:pt>
    <dgm:pt modelId="{025168B5-6DAA-4040-B1F4-51928F84C1A5}" type="pres">
      <dgm:prSet presAssocID="{A83B2FAB-A6E7-4D80-9D04-16C3F4138705}" presName="hierChild5" presStyleCnt="0"/>
      <dgm:spPr/>
    </dgm:pt>
    <dgm:pt modelId="{A718DD45-910F-4951-BD00-B21C275EC4C2}" type="pres">
      <dgm:prSet presAssocID="{12E77AAB-E029-4A9F-B401-59C47549B8D6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36B1457-E25E-4476-8F4E-C97F3A8864BB}" type="pres">
      <dgm:prSet presAssocID="{79B1AE15-2BF2-4632-B1CC-984CE9BCCF4E}" presName="hierRoot2" presStyleCnt="0">
        <dgm:presLayoutVars>
          <dgm:hierBranch val="init"/>
        </dgm:presLayoutVars>
      </dgm:prSet>
      <dgm:spPr/>
    </dgm:pt>
    <dgm:pt modelId="{BA6B4A77-A64A-407A-838F-C4B678C00E46}" type="pres">
      <dgm:prSet presAssocID="{79B1AE15-2BF2-4632-B1CC-984CE9BCCF4E}" presName="rootComposite" presStyleCnt="0"/>
      <dgm:spPr/>
    </dgm:pt>
    <dgm:pt modelId="{D609A906-3C8F-4B7D-A033-A7BEA5E6F643}" type="pres">
      <dgm:prSet presAssocID="{79B1AE15-2BF2-4632-B1CC-984CE9BCCF4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22229-6250-4A2F-9A8A-3E22A4BFDF52}" type="pres">
      <dgm:prSet presAssocID="{79B1AE15-2BF2-4632-B1CC-984CE9BCCF4E}" presName="rootConnector" presStyleLbl="node2" presStyleIdx="1" presStyleCnt="4"/>
      <dgm:spPr/>
      <dgm:t>
        <a:bodyPr/>
        <a:lstStyle/>
        <a:p>
          <a:endParaRPr lang="en-US"/>
        </a:p>
      </dgm:t>
    </dgm:pt>
    <dgm:pt modelId="{71D76951-EAE9-45D3-91B5-2C8420530194}" type="pres">
      <dgm:prSet presAssocID="{79B1AE15-2BF2-4632-B1CC-984CE9BCCF4E}" presName="hierChild4" presStyleCnt="0"/>
      <dgm:spPr/>
    </dgm:pt>
    <dgm:pt modelId="{661DF81A-60D1-4BB1-88DA-67DF53588393}" type="pres">
      <dgm:prSet presAssocID="{79B1AE15-2BF2-4632-B1CC-984CE9BCCF4E}" presName="hierChild5" presStyleCnt="0"/>
      <dgm:spPr/>
    </dgm:pt>
    <dgm:pt modelId="{7259EC19-5FED-49B7-BD9E-6434F64F1B11}" type="pres">
      <dgm:prSet presAssocID="{9774B472-AD8A-4274-80F1-79657D38D5C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084CA41-F86A-4AD7-A3FF-9E4339805352}" type="pres">
      <dgm:prSet presAssocID="{C47AB741-52A7-4771-AECC-A930079A9699}" presName="hierRoot2" presStyleCnt="0">
        <dgm:presLayoutVars>
          <dgm:hierBranch val="init"/>
        </dgm:presLayoutVars>
      </dgm:prSet>
      <dgm:spPr/>
    </dgm:pt>
    <dgm:pt modelId="{437515C5-36AC-4B84-9FF1-69B43010B9F0}" type="pres">
      <dgm:prSet presAssocID="{C47AB741-52A7-4771-AECC-A930079A9699}" presName="rootComposite" presStyleCnt="0"/>
      <dgm:spPr/>
    </dgm:pt>
    <dgm:pt modelId="{F0407A6C-C510-4057-9EC1-048308C27EEB}" type="pres">
      <dgm:prSet presAssocID="{C47AB741-52A7-4771-AECC-A930079A969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0ABE11-43D9-49FF-9B43-74D81FD08E0D}" type="pres">
      <dgm:prSet presAssocID="{C47AB741-52A7-4771-AECC-A930079A9699}" presName="rootConnector" presStyleLbl="node2" presStyleIdx="2" presStyleCnt="4"/>
      <dgm:spPr/>
      <dgm:t>
        <a:bodyPr/>
        <a:lstStyle/>
        <a:p>
          <a:endParaRPr lang="en-US"/>
        </a:p>
      </dgm:t>
    </dgm:pt>
    <dgm:pt modelId="{ADE6AB50-E458-4E49-91A1-880D0B9DF4F8}" type="pres">
      <dgm:prSet presAssocID="{C47AB741-52A7-4771-AECC-A930079A9699}" presName="hierChild4" presStyleCnt="0"/>
      <dgm:spPr/>
    </dgm:pt>
    <dgm:pt modelId="{B1273C0B-91E6-433C-B3C3-1FC28DC07A64}" type="pres">
      <dgm:prSet presAssocID="{C47AB741-52A7-4771-AECC-A930079A9699}" presName="hierChild5" presStyleCnt="0"/>
      <dgm:spPr/>
    </dgm:pt>
    <dgm:pt modelId="{6FF40786-0B44-4797-A8A1-2E661D20FDD1}" type="pres">
      <dgm:prSet presAssocID="{20BB59E8-3243-4458-BB12-1B0DCA42E5A6}" presName="Name37" presStyleLbl="parChTrans1D2" presStyleIdx="3" presStyleCnt="4"/>
      <dgm:spPr/>
      <dgm:t>
        <a:bodyPr/>
        <a:lstStyle/>
        <a:p>
          <a:endParaRPr lang="en-US"/>
        </a:p>
      </dgm:t>
    </dgm:pt>
    <dgm:pt modelId="{804FBA5D-5CAC-4C6F-A8C9-4F2A8FFD49D3}" type="pres">
      <dgm:prSet presAssocID="{B4C67D6F-1A93-4399-ABE5-EB0287A0C574}" presName="hierRoot2" presStyleCnt="0">
        <dgm:presLayoutVars>
          <dgm:hierBranch val="init"/>
        </dgm:presLayoutVars>
      </dgm:prSet>
      <dgm:spPr/>
    </dgm:pt>
    <dgm:pt modelId="{0E0D5C71-42D2-423B-840E-8A6D0E0DCD7E}" type="pres">
      <dgm:prSet presAssocID="{B4C67D6F-1A93-4399-ABE5-EB0287A0C574}" presName="rootComposite" presStyleCnt="0"/>
      <dgm:spPr/>
    </dgm:pt>
    <dgm:pt modelId="{DBEA8B8E-E327-4640-82ED-4AE616D6B138}" type="pres">
      <dgm:prSet presAssocID="{B4C67D6F-1A93-4399-ABE5-EB0287A0C57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74BF77-DB62-48DE-8416-929465FB110A}" type="pres">
      <dgm:prSet presAssocID="{B4C67D6F-1A93-4399-ABE5-EB0287A0C574}" presName="rootConnector" presStyleLbl="node2" presStyleIdx="3" presStyleCnt="4"/>
      <dgm:spPr/>
      <dgm:t>
        <a:bodyPr/>
        <a:lstStyle/>
        <a:p>
          <a:endParaRPr lang="en-US"/>
        </a:p>
      </dgm:t>
    </dgm:pt>
    <dgm:pt modelId="{4850E257-9C47-45E3-9DDD-66946A9B067B}" type="pres">
      <dgm:prSet presAssocID="{B4C67D6F-1A93-4399-ABE5-EB0287A0C574}" presName="hierChild4" presStyleCnt="0"/>
      <dgm:spPr/>
    </dgm:pt>
    <dgm:pt modelId="{074BF4AF-5D59-4150-A591-E95B9062F420}" type="pres">
      <dgm:prSet presAssocID="{B4C67D6F-1A93-4399-ABE5-EB0287A0C574}" presName="hierChild5" presStyleCnt="0"/>
      <dgm:spPr/>
    </dgm:pt>
    <dgm:pt modelId="{2F060764-DA91-4CEE-8F5C-1F624087D234}" type="pres">
      <dgm:prSet presAssocID="{3B4100E1-1203-48B4-A426-9BB8C8079709}" presName="hierChild3" presStyleCnt="0"/>
      <dgm:spPr/>
    </dgm:pt>
  </dgm:ptLst>
  <dgm:cxnLst>
    <dgm:cxn modelId="{2BA87AF6-08A7-4BEE-8B5D-E4F2632D2933}" type="presOf" srcId="{79B1AE15-2BF2-4632-B1CC-984CE9BCCF4E}" destId="{D609A906-3C8F-4B7D-A033-A7BEA5E6F643}" srcOrd="0" destOrd="0" presId="urn:microsoft.com/office/officeart/2005/8/layout/orgChart1"/>
    <dgm:cxn modelId="{74F5AE4E-5FEB-4389-9C44-44C0C8656549}" type="presOf" srcId="{0C2FD5D4-7E8F-481D-8F23-229A9439287D}" destId="{CCB7FC68-AC17-40B6-9CB1-6ADDF6334288}" srcOrd="0" destOrd="0" presId="urn:microsoft.com/office/officeart/2005/8/layout/orgChart1"/>
    <dgm:cxn modelId="{CF0907B2-0109-4960-AA83-7B524E454AE2}" srcId="{3B4100E1-1203-48B4-A426-9BB8C8079709}" destId="{A83B2FAB-A6E7-4D80-9D04-16C3F4138705}" srcOrd="0" destOrd="0" parTransId="{0C2FD5D4-7E8F-481D-8F23-229A9439287D}" sibTransId="{9373FBF2-091F-4901-BA1F-D21C88FC68E6}"/>
    <dgm:cxn modelId="{2B050FDB-FC4B-4BC6-A269-D49C539C3FC1}" type="presOf" srcId="{12E77AAB-E029-4A9F-B401-59C47549B8D6}" destId="{A718DD45-910F-4951-BD00-B21C275EC4C2}" srcOrd="0" destOrd="0" presId="urn:microsoft.com/office/officeart/2005/8/layout/orgChart1"/>
    <dgm:cxn modelId="{7D13E5D6-146F-45A7-BCFE-3F943E8CDD38}" type="presOf" srcId="{B4C67D6F-1A93-4399-ABE5-EB0287A0C574}" destId="{DBEA8B8E-E327-4640-82ED-4AE616D6B138}" srcOrd="0" destOrd="0" presId="urn:microsoft.com/office/officeart/2005/8/layout/orgChart1"/>
    <dgm:cxn modelId="{244BCDEB-7DD6-475C-B84B-5A46472FAA54}" type="presOf" srcId="{79B1AE15-2BF2-4632-B1CC-984CE9BCCF4E}" destId="{85322229-6250-4A2F-9A8A-3E22A4BFDF52}" srcOrd="1" destOrd="0" presId="urn:microsoft.com/office/officeart/2005/8/layout/orgChart1"/>
    <dgm:cxn modelId="{D6A26447-D24D-49FD-9C93-E1B0FAD4CEAA}" srcId="{3B4100E1-1203-48B4-A426-9BB8C8079709}" destId="{B4C67D6F-1A93-4399-ABE5-EB0287A0C574}" srcOrd="3" destOrd="0" parTransId="{20BB59E8-3243-4458-BB12-1B0DCA42E5A6}" sibTransId="{8DAF999E-09E8-468E-9E5D-DE3E046F17D8}"/>
    <dgm:cxn modelId="{FBA0E157-A7FC-4D44-9B01-D2C7847B4CA8}" type="presOf" srcId="{3B4100E1-1203-48B4-A426-9BB8C8079709}" destId="{182DC1D4-02FA-40F5-AAF1-17E22328D33A}" srcOrd="0" destOrd="0" presId="urn:microsoft.com/office/officeart/2005/8/layout/orgChart1"/>
    <dgm:cxn modelId="{B86EB759-8644-43F2-8BEC-0B7CBA3C2000}" type="presOf" srcId="{C47AB741-52A7-4771-AECC-A930079A9699}" destId="{F0407A6C-C510-4057-9EC1-048308C27EEB}" srcOrd="0" destOrd="0" presId="urn:microsoft.com/office/officeart/2005/8/layout/orgChart1"/>
    <dgm:cxn modelId="{825932EE-2DDD-4082-8303-00A809D8D69A}" type="presOf" srcId="{C47AB741-52A7-4771-AECC-A930079A9699}" destId="{080ABE11-43D9-49FF-9B43-74D81FD08E0D}" srcOrd="1" destOrd="0" presId="urn:microsoft.com/office/officeart/2005/8/layout/orgChart1"/>
    <dgm:cxn modelId="{4C1E2DA4-1BD5-433D-AB71-175D36DA0F16}" type="presOf" srcId="{9774B472-AD8A-4274-80F1-79657D38D5C4}" destId="{7259EC19-5FED-49B7-BD9E-6434F64F1B11}" srcOrd="0" destOrd="0" presId="urn:microsoft.com/office/officeart/2005/8/layout/orgChart1"/>
    <dgm:cxn modelId="{E0DE735D-BD3C-4FD5-A6B8-02D96A993EDB}" type="presOf" srcId="{A83B2FAB-A6E7-4D80-9D04-16C3F4138705}" destId="{DC028EC2-5176-4C82-A55C-7D7E73D43527}" srcOrd="0" destOrd="0" presId="urn:microsoft.com/office/officeart/2005/8/layout/orgChart1"/>
    <dgm:cxn modelId="{17FF306C-753A-4BF9-832E-C7FA8D8E23BA}" srcId="{3B4100E1-1203-48B4-A426-9BB8C8079709}" destId="{79B1AE15-2BF2-4632-B1CC-984CE9BCCF4E}" srcOrd="1" destOrd="0" parTransId="{12E77AAB-E029-4A9F-B401-59C47549B8D6}" sibTransId="{BAA52950-A13C-4616-B539-79A3D501FDF4}"/>
    <dgm:cxn modelId="{302512BD-BC5A-4616-B7ED-70D6915911F6}" type="presOf" srcId="{3B4100E1-1203-48B4-A426-9BB8C8079709}" destId="{1B798CE5-556D-4C47-AB25-1CC99D5EAD83}" srcOrd="1" destOrd="0" presId="urn:microsoft.com/office/officeart/2005/8/layout/orgChart1"/>
    <dgm:cxn modelId="{26C38DFD-B0BA-4983-8B6C-0C389E9F00A7}" srcId="{F39326A4-08D2-4127-A728-4B54C03BB64E}" destId="{3B4100E1-1203-48B4-A426-9BB8C8079709}" srcOrd="0" destOrd="0" parTransId="{6967084A-0CEB-4794-B403-160F71ED03E9}" sibTransId="{883952D2-A57D-483E-8F00-6F40357D36B3}"/>
    <dgm:cxn modelId="{351CE4F4-FCE3-4961-AF67-AD87EBA3F825}" srcId="{3B4100E1-1203-48B4-A426-9BB8C8079709}" destId="{C47AB741-52A7-4771-AECC-A930079A9699}" srcOrd="2" destOrd="0" parTransId="{9774B472-AD8A-4274-80F1-79657D38D5C4}" sibTransId="{3754C366-5C32-46C5-95DF-5C435C29995D}"/>
    <dgm:cxn modelId="{EB0E2E36-4B13-42A8-8477-CF159B694869}" type="presOf" srcId="{20BB59E8-3243-4458-BB12-1B0DCA42E5A6}" destId="{6FF40786-0B44-4797-A8A1-2E661D20FDD1}" srcOrd="0" destOrd="0" presId="urn:microsoft.com/office/officeart/2005/8/layout/orgChart1"/>
    <dgm:cxn modelId="{F2712E60-31F6-4B42-8F00-A8C1BCF6EA40}" type="presOf" srcId="{F39326A4-08D2-4127-A728-4B54C03BB64E}" destId="{1F3A985B-9403-4803-B934-B3F6D6AC298A}" srcOrd="0" destOrd="0" presId="urn:microsoft.com/office/officeart/2005/8/layout/orgChart1"/>
    <dgm:cxn modelId="{357E4270-5FDA-47C8-83EC-7FA08111F4BC}" type="presOf" srcId="{A83B2FAB-A6E7-4D80-9D04-16C3F4138705}" destId="{B9330702-CBD4-44F7-8157-4A9E363FFCFC}" srcOrd="1" destOrd="0" presId="urn:microsoft.com/office/officeart/2005/8/layout/orgChart1"/>
    <dgm:cxn modelId="{D67B4141-E7D1-4B07-94E8-14AF0C47DF77}" type="presOf" srcId="{B4C67D6F-1A93-4399-ABE5-EB0287A0C574}" destId="{FD74BF77-DB62-48DE-8416-929465FB110A}" srcOrd="1" destOrd="0" presId="urn:microsoft.com/office/officeart/2005/8/layout/orgChart1"/>
    <dgm:cxn modelId="{96D78A58-C037-41E2-BB9F-81EFBEACCE8F}" type="presParOf" srcId="{1F3A985B-9403-4803-B934-B3F6D6AC298A}" destId="{DFA7802B-D6EB-4D17-A667-D9FD92DC21C2}" srcOrd="0" destOrd="0" presId="urn:microsoft.com/office/officeart/2005/8/layout/orgChart1"/>
    <dgm:cxn modelId="{D693A06B-1A4E-4B40-BD25-B434524CE64A}" type="presParOf" srcId="{DFA7802B-D6EB-4D17-A667-D9FD92DC21C2}" destId="{D838DF4D-638A-4583-9EE8-65814A897822}" srcOrd="0" destOrd="0" presId="urn:microsoft.com/office/officeart/2005/8/layout/orgChart1"/>
    <dgm:cxn modelId="{C788B1F2-F39A-4DB7-BFF3-C2D3A27778A6}" type="presParOf" srcId="{D838DF4D-638A-4583-9EE8-65814A897822}" destId="{182DC1D4-02FA-40F5-AAF1-17E22328D33A}" srcOrd="0" destOrd="0" presId="urn:microsoft.com/office/officeart/2005/8/layout/orgChart1"/>
    <dgm:cxn modelId="{C6DBF69C-4A73-4896-98A3-B8242F2648AC}" type="presParOf" srcId="{D838DF4D-638A-4583-9EE8-65814A897822}" destId="{1B798CE5-556D-4C47-AB25-1CC99D5EAD83}" srcOrd="1" destOrd="0" presId="urn:microsoft.com/office/officeart/2005/8/layout/orgChart1"/>
    <dgm:cxn modelId="{651ADC24-013C-4D35-B017-2F54F43B7395}" type="presParOf" srcId="{DFA7802B-D6EB-4D17-A667-D9FD92DC21C2}" destId="{DEB7A219-B00F-4882-A613-839906BC8622}" srcOrd="1" destOrd="0" presId="urn:microsoft.com/office/officeart/2005/8/layout/orgChart1"/>
    <dgm:cxn modelId="{6C761531-04BF-45AD-ABF1-998457C9E6F0}" type="presParOf" srcId="{DEB7A219-B00F-4882-A613-839906BC8622}" destId="{CCB7FC68-AC17-40B6-9CB1-6ADDF6334288}" srcOrd="0" destOrd="0" presId="urn:microsoft.com/office/officeart/2005/8/layout/orgChart1"/>
    <dgm:cxn modelId="{635737D9-8495-4ADC-BAD3-830FF817E229}" type="presParOf" srcId="{DEB7A219-B00F-4882-A613-839906BC8622}" destId="{C7372CC2-D209-41E8-BA28-B6C3DA2A3C4C}" srcOrd="1" destOrd="0" presId="urn:microsoft.com/office/officeart/2005/8/layout/orgChart1"/>
    <dgm:cxn modelId="{E54D77A6-5556-4B86-833E-2FCA2207619D}" type="presParOf" srcId="{C7372CC2-D209-41E8-BA28-B6C3DA2A3C4C}" destId="{16AEF070-1FE6-4E85-996A-EE98CEEFDE93}" srcOrd="0" destOrd="0" presId="urn:microsoft.com/office/officeart/2005/8/layout/orgChart1"/>
    <dgm:cxn modelId="{1D366C94-E718-4635-B07B-45FB21A1B30E}" type="presParOf" srcId="{16AEF070-1FE6-4E85-996A-EE98CEEFDE93}" destId="{DC028EC2-5176-4C82-A55C-7D7E73D43527}" srcOrd="0" destOrd="0" presId="urn:microsoft.com/office/officeart/2005/8/layout/orgChart1"/>
    <dgm:cxn modelId="{20670EE8-54B1-47E7-B55F-2A8D790E40E3}" type="presParOf" srcId="{16AEF070-1FE6-4E85-996A-EE98CEEFDE93}" destId="{B9330702-CBD4-44F7-8157-4A9E363FFCFC}" srcOrd="1" destOrd="0" presId="urn:microsoft.com/office/officeart/2005/8/layout/orgChart1"/>
    <dgm:cxn modelId="{AEE793F2-DF4D-4258-9703-95B2E05B44CF}" type="presParOf" srcId="{C7372CC2-D209-41E8-BA28-B6C3DA2A3C4C}" destId="{7DBE6F2D-BB6A-47C5-A601-7E504A816A10}" srcOrd="1" destOrd="0" presId="urn:microsoft.com/office/officeart/2005/8/layout/orgChart1"/>
    <dgm:cxn modelId="{F79144D6-4C05-4094-BD16-346C797BCC4E}" type="presParOf" srcId="{C7372CC2-D209-41E8-BA28-B6C3DA2A3C4C}" destId="{025168B5-6DAA-4040-B1F4-51928F84C1A5}" srcOrd="2" destOrd="0" presId="urn:microsoft.com/office/officeart/2005/8/layout/orgChart1"/>
    <dgm:cxn modelId="{DE9756C3-62EC-4468-8274-9224FB55F047}" type="presParOf" srcId="{DEB7A219-B00F-4882-A613-839906BC8622}" destId="{A718DD45-910F-4951-BD00-B21C275EC4C2}" srcOrd="2" destOrd="0" presId="urn:microsoft.com/office/officeart/2005/8/layout/orgChart1"/>
    <dgm:cxn modelId="{207A4DD8-97EB-4CEC-A95A-81D003678C0B}" type="presParOf" srcId="{DEB7A219-B00F-4882-A613-839906BC8622}" destId="{636B1457-E25E-4476-8F4E-C97F3A8864BB}" srcOrd="3" destOrd="0" presId="urn:microsoft.com/office/officeart/2005/8/layout/orgChart1"/>
    <dgm:cxn modelId="{547C92C2-53A0-438D-8BDE-5C167FD8CB55}" type="presParOf" srcId="{636B1457-E25E-4476-8F4E-C97F3A8864BB}" destId="{BA6B4A77-A64A-407A-838F-C4B678C00E46}" srcOrd="0" destOrd="0" presId="urn:microsoft.com/office/officeart/2005/8/layout/orgChart1"/>
    <dgm:cxn modelId="{5CDE2316-07D8-487A-9B6F-80D728D5634E}" type="presParOf" srcId="{BA6B4A77-A64A-407A-838F-C4B678C00E46}" destId="{D609A906-3C8F-4B7D-A033-A7BEA5E6F643}" srcOrd="0" destOrd="0" presId="urn:microsoft.com/office/officeart/2005/8/layout/orgChart1"/>
    <dgm:cxn modelId="{829C949E-56C7-4A70-A990-D5B73AFFEDAF}" type="presParOf" srcId="{BA6B4A77-A64A-407A-838F-C4B678C00E46}" destId="{85322229-6250-4A2F-9A8A-3E22A4BFDF52}" srcOrd="1" destOrd="0" presId="urn:microsoft.com/office/officeart/2005/8/layout/orgChart1"/>
    <dgm:cxn modelId="{246D4765-AEC1-4C5C-A8FC-527749DCD4A2}" type="presParOf" srcId="{636B1457-E25E-4476-8F4E-C97F3A8864BB}" destId="{71D76951-EAE9-45D3-91B5-2C8420530194}" srcOrd="1" destOrd="0" presId="urn:microsoft.com/office/officeart/2005/8/layout/orgChart1"/>
    <dgm:cxn modelId="{E4AB208A-9396-481A-A8E1-EEF88EB169EE}" type="presParOf" srcId="{636B1457-E25E-4476-8F4E-C97F3A8864BB}" destId="{661DF81A-60D1-4BB1-88DA-67DF53588393}" srcOrd="2" destOrd="0" presId="urn:microsoft.com/office/officeart/2005/8/layout/orgChart1"/>
    <dgm:cxn modelId="{7CB75684-E8BC-41C7-96D1-3963BA397593}" type="presParOf" srcId="{DEB7A219-B00F-4882-A613-839906BC8622}" destId="{7259EC19-5FED-49B7-BD9E-6434F64F1B11}" srcOrd="4" destOrd="0" presId="urn:microsoft.com/office/officeart/2005/8/layout/orgChart1"/>
    <dgm:cxn modelId="{FE01056E-69B6-43C8-ADF4-91DA54507EDC}" type="presParOf" srcId="{DEB7A219-B00F-4882-A613-839906BC8622}" destId="{1084CA41-F86A-4AD7-A3FF-9E4339805352}" srcOrd="5" destOrd="0" presId="urn:microsoft.com/office/officeart/2005/8/layout/orgChart1"/>
    <dgm:cxn modelId="{BF4A6141-A89C-4132-B55F-94316BBC1F50}" type="presParOf" srcId="{1084CA41-F86A-4AD7-A3FF-9E4339805352}" destId="{437515C5-36AC-4B84-9FF1-69B43010B9F0}" srcOrd="0" destOrd="0" presId="urn:microsoft.com/office/officeart/2005/8/layout/orgChart1"/>
    <dgm:cxn modelId="{67CADBD9-BA2D-48E8-8A82-A53765B2A26F}" type="presParOf" srcId="{437515C5-36AC-4B84-9FF1-69B43010B9F0}" destId="{F0407A6C-C510-4057-9EC1-048308C27EEB}" srcOrd="0" destOrd="0" presId="urn:microsoft.com/office/officeart/2005/8/layout/orgChart1"/>
    <dgm:cxn modelId="{FC0DBAFC-C7E6-4226-B894-ACE85130A520}" type="presParOf" srcId="{437515C5-36AC-4B84-9FF1-69B43010B9F0}" destId="{080ABE11-43D9-49FF-9B43-74D81FD08E0D}" srcOrd="1" destOrd="0" presId="urn:microsoft.com/office/officeart/2005/8/layout/orgChart1"/>
    <dgm:cxn modelId="{D1AEF0DC-2091-4186-AD74-BF50C4B34A46}" type="presParOf" srcId="{1084CA41-F86A-4AD7-A3FF-9E4339805352}" destId="{ADE6AB50-E458-4E49-91A1-880D0B9DF4F8}" srcOrd="1" destOrd="0" presId="urn:microsoft.com/office/officeart/2005/8/layout/orgChart1"/>
    <dgm:cxn modelId="{C063ECBE-AEEE-4E01-AE77-70AF7A87FDB0}" type="presParOf" srcId="{1084CA41-F86A-4AD7-A3FF-9E4339805352}" destId="{B1273C0B-91E6-433C-B3C3-1FC28DC07A64}" srcOrd="2" destOrd="0" presId="urn:microsoft.com/office/officeart/2005/8/layout/orgChart1"/>
    <dgm:cxn modelId="{EA73D23F-98C3-4300-BC01-C3F518244307}" type="presParOf" srcId="{DEB7A219-B00F-4882-A613-839906BC8622}" destId="{6FF40786-0B44-4797-A8A1-2E661D20FDD1}" srcOrd="6" destOrd="0" presId="urn:microsoft.com/office/officeart/2005/8/layout/orgChart1"/>
    <dgm:cxn modelId="{7177C30A-644E-40DC-82E2-4C99F8280099}" type="presParOf" srcId="{DEB7A219-B00F-4882-A613-839906BC8622}" destId="{804FBA5D-5CAC-4C6F-A8C9-4F2A8FFD49D3}" srcOrd="7" destOrd="0" presId="urn:microsoft.com/office/officeart/2005/8/layout/orgChart1"/>
    <dgm:cxn modelId="{FA847C50-90FC-448D-93CF-D74558BC0C3C}" type="presParOf" srcId="{804FBA5D-5CAC-4C6F-A8C9-4F2A8FFD49D3}" destId="{0E0D5C71-42D2-423B-840E-8A6D0E0DCD7E}" srcOrd="0" destOrd="0" presId="urn:microsoft.com/office/officeart/2005/8/layout/orgChart1"/>
    <dgm:cxn modelId="{5FF6AC95-6F8D-41C5-A782-B7C435F08FEA}" type="presParOf" srcId="{0E0D5C71-42D2-423B-840E-8A6D0E0DCD7E}" destId="{DBEA8B8E-E327-4640-82ED-4AE616D6B138}" srcOrd="0" destOrd="0" presId="urn:microsoft.com/office/officeart/2005/8/layout/orgChart1"/>
    <dgm:cxn modelId="{5214BE34-2AC9-4A74-8634-13F0EFB83A78}" type="presParOf" srcId="{0E0D5C71-42D2-423B-840E-8A6D0E0DCD7E}" destId="{FD74BF77-DB62-48DE-8416-929465FB110A}" srcOrd="1" destOrd="0" presId="urn:microsoft.com/office/officeart/2005/8/layout/orgChart1"/>
    <dgm:cxn modelId="{5C4C9BD6-262E-4D1A-806B-2CCC8B1145E9}" type="presParOf" srcId="{804FBA5D-5CAC-4C6F-A8C9-4F2A8FFD49D3}" destId="{4850E257-9C47-45E3-9DDD-66946A9B067B}" srcOrd="1" destOrd="0" presId="urn:microsoft.com/office/officeart/2005/8/layout/orgChart1"/>
    <dgm:cxn modelId="{C9043C39-D028-444E-BD95-88BD07C92A7A}" type="presParOf" srcId="{804FBA5D-5CAC-4C6F-A8C9-4F2A8FFD49D3}" destId="{074BF4AF-5D59-4150-A591-E95B9062F420}" srcOrd="2" destOrd="0" presId="urn:microsoft.com/office/officeart/2005/8/layout/orgChart1"/>
    <dgm:cxn modelId="{4CE48219-DEEB-456D-873C-42E0253742D9}" type="presParOf" srcId="{DFA7802B-D6EB-4D17-A667-D9FD92DC21C2}" destId="{2F060764-DA91-4CEE-8F5C-1F624087D234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326A4-08D2-4127-A728-4B54C03BB6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100E1-1203-48B4-A426-9BB8C8079709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Controller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967084A-0CEB-4794-B403-160F71ED03E9}" type="parTrans" cxnId="{26C38DFD-B0BA-4983-8B6C-0C389E9F00A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83952D2-A57D-483E-8F00-6F40357D36B3}" type="sibTrans" cxnId="{26C38DFD-B0BA-4983-8B6C-0C389E9F00A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83B2FAB-A6E7-4D80-9D04-16C3F4138705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1.Enumerator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C2FD5D4-7E8F-481D-8F23-229A9439287D}" type="parTrans" cxnId="{CF0907B2-0109-4960-AA83-7B524E454AE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373FBF2-091F-4901-BA1F-D21C88FC68E6}" type="sibTrans" cxnId="{CF0907B2-0109-4960-AA83-7B524E454AE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9B1AE15-2BF2-4632-B1CC-984CE9BCCF4E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2.Enumerator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2E77AAB-E029-4A9F-B401-59C47549B8D6}" type="parTrans" cxnId="{17FF306C-753A-4BF9-832E-C7FA8D8E23B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AA52950-A13C-4616-B539-79A3D501FDF4}" type="sibTrans" cxnId="{17FF306C-753A-4BF9-832E-C7FA8D8E23B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4C67D6F-1A93-4399-ABE5-EB0287A0C574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4.Enumerator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0BB59E8-3243-4458-BB12-1B0DCA42E5A6}" type="parTrans" cxnId="{D6A26447-D24D-49FD-9C93-E1B0FAD4CEA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DAF999E-09E8-468E-9E5D-DE3E046F17D8}" type="sibTrans" cxnId="{D6A26447-D24D-49FD-9C93-E1B0FAD4CEA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47AB741-52A7-4771-AECC-A930079A9699}">
      <dgm:prSet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3.Enumerator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774B472-AD8A-4274-80F1-79657D38D5C4}" type="parTrans" cxnId="{351CE4F4-FCE3-4961-AF67-AD87EBA3F825}">
      <dgm:prSet/>
      <dgm:spPr/>
      <dgm:t>
        <a:bodyPr/>
        <a:lstStyle/>
        <a:p>
          <a:endParaRPr lang="en-US"/>
        </a:p>
      </dgm:t>
    </dgm:pt>
    <dgm:pt modelId="{3754C366-5C32-46C5-95DF-5C435C29995D}" type="sibTrans" cxnId="{351CE4F4-FCE3-4961-AF67-AD87EBA3F825}">
      <dgm:prSet/>
      <dgm:spPr/>
      <dgm:t>
        <a:bodyPr/>
        <a:lstStyle/>
        <a:p>
          <a:endParaRPr lang="en-US"/>
        </a:p>
      </dgm:t>
    </dgm:pt>
    <dgm:pt modelId="{11FA3DCD-2155-48BC-AADD-DF7D8DD5369E}">
      <dgm:prSet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5.Enumerator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7F66C48-A344-4EDD-B537-1684A08BDD3E}" type="parTrans" cxnId="{8ECFDDF0-025D-4D95-A047-BC25C1141112}">
      <dgm:prSet/>
      <dgm:spPr/>
      <dgm:t>
        <a:bodyPr/>
        <a:lstStyle/>
        <a:p>
          <a:endParaRPr lang="en-US"/>
        </a:p>
      </dgm:t>
    </dgm:pt>
    <dgm:pt modelId="{18B34C94-CC2E-409C-BD89-EA6431F02628}" type="sibTrans" cxnId="{8ECFDDF0-025D-4D95-A047-BC25C1141112}">
      <dgm:prSet/>
      <dgm:spPr/>
      <dgm:t>
        <a:bodyPr/>
        <a:lstStyle/>
        <a:p>
          <a:endParaRPr lang="en-US"/>
        </a:p>
      </dgm:t>
    </dgm:pt>
    <dgm:pt modelId="{1F3A985B-9403-4803-B934-B3F6D6AC298A}" type="pres">
      <dgm:prSet presAssocID="{F39326A4-08D2-4127-A728-4B54C03BB6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FA7802B-D6EB-4D17-A667-D9FD92DC21C2}" type="pres">
      <dgm:prSet presAssocID="{3B4100E1-1203-48B4-A426-9BB8C8079709}" presName="hierRoot1" presStyleCnt="0">
        <dgm:presLayoutVars>
          <dgm:hierBranch val="init"/>
        </dgm:presLayoutVars>
      </dgm:prSet>
      <dgm:spPr/>
    </dgm:pt>
    <dgm:pt modelId="{D838DF4D-638A-4583-9EE8-65814A897822}" type="pres">
      <dgm:prSet presAssocID="{3B4100E1-1203-48B4-A426-9BB8C8079709}" presName="rootComposite1" presStyleCnt="0"/>
      <dgm:spPr/>
    </dgm:pt>
    <dgm:pt modelId="{182DC1D4-02FA-40F5-AAF1-17E22328D33A}" type="pres">
      <dgm:prSet presAssocID="{3B4100E1-1203-48B4-A426-9BB8C8079709}" presName="rootText1" presStyleLbl="node0" presStyleIdx="0" presStyleCnt="1" custScaleY="899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798CE5-556D-4C47-AB25-1CC99D5EAD83}" type="pres">
      <dgm:prSet presAssocID="{3B4100E1-1203-48B4-A426-9BB8C807970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EB7A219-B00F-4882-A613-839906BC8622}" type="pres">
      <dgm:prSet presAssocID="{3B4100E1-1203-48B4-A426-9BB8C8079709}" presName="hierChild2" presStyleCnt="0"/>
      <dgm:spPr/>
    </dgm:pt>
    <dgm:pt modelId="{CCB7FC68-AC17-40B6-9CB1-6ADDF6334288}" type="pres">
      <dgm:prSet presAssocID="{0C2FD5D4-7E8F-481D-8F23-229A9439287D}" presName="Name37" presStyleLbl="parChTrans1D2" presStyleIdx="0" presStyleCnt="5"/>
      <dgm:spPr/>
      <dgm:t>
        <a:bodyPr/>
        <a:lstStyle/>
        <a:p>
          <a:endParaRPr lang="en-US"/>
        </a:p>
      </dgm:t>
    </dgm:pt>
    <dgm:pt modelId="{C7372CC2-D209-41E8-BA28-B6C3DA2A3C4C}" type="pres">
      <dgm:prSet presAssocID="{A83B2FAB-A6E7-4D80-9D04-16C3F4138705}" presName="hierRoot2" presStyleCnt="0">
        <dgm:presLayoutVars>
          <dgm:hierBranch val="init"/>
        </dgm:presLayoutVars>
      </dgm:prSet>
      <dgm:spPr/>
    </dgm:pt>
    <dgm:pt modelId="{16AEF070-1FE6-4E85-996A-EE98CEEFDE93}" type="pres">
      <dgm:prSet presAssocID="{A83B2FAB-A6E7-4D80-9D04-16C3F4138705}" presName="rootComposite" presStyleCnt="0"/>
      <dgm:spPr/>
    </dgm:pt>
    <dgm:pt modelId="{DC028EC2-5176-4C82-A55C-7D7E73D43527}" type="pres">
      <dgm:prSet presAssocID="{A83B2FAB-A6E7-4D80-9D04-16C3F4138705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30702-CBD4-44F7-8157-4A9E363FFCFC}" type="pres">
      <dgm:prSet presAssocID="{A83B2FAB-A6E7-4D80-9D04-16C3F4138705}" presName="rootConnector" presStyleLbl="node2" presStyleIdx="0" presStyleCnt="5"/>
      <dgm:spPr/>
      <dgm:t>
        <a:bodyPr/>
        <a:lstStyle/>
        <a:p>
          <a:endParaRPr lang="en-US"/>
        </a:p>
      </dgm:t>
    </dgm:pt>
    <dgm:pt modelId="{7DBE6F2D-BB6A-47C5-A601-7E504A816A10}" type="pres">
      <dgm:prSet presAssocID="{A83B2FAB-A6E7-4D80-9D04-16C3F4138705}" presName="hierChild4" presStyleCnt="0"/>
      <dgm:spPr/>
    </dgm:pt>
    <dgm:pt modelId="{025168B5-6DAA-4040-B1F4-51928F84C1A5}" type="pres">
      <dgm:prSet presAssocID="{A83B2FAB-A6E7-4D80-9D04-16C3F4138705}" presName="hierChild5" presStyleCnt="0"/>
      <dgm:spPr/>
    </dgm:pt>
    <dgm:pt modelId="{A718DD45-910F-4951-BD00-B21C275EC4C2}" type="pres">
      <dgm:prSet presAssocID="{12E77AAB-E029-4A9F-B401-59C47549B8D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36B1457-E25E-4476-8F4E-C97F3A8864BB}" type="pres">
      <dgm:prSet presAssocID="{79B1AE15-2BF2-4632-B1CC-984CE9BCCF4E}" presName="hierRoot2" presStyleCnt="0">
        <dgm:presLayoutVars>
          <dgm:hierBranch val="init"/>
        </dgm:presLayoutVars>
      </dgm:prSet>
      <dgm:spPr/>
    </dgm:pt>
    <dgm:pt modelId="{BA6B4A77-A64A-407A-838F-C4B678C00E46}" type="pres">
      <dgm:prSet presAssocID="{79B1AE15-2BF2-4632-B1CC-984CE9BCCF4E}" presName="rootComposite" presStyleCnt="0"/>
      <dgm:spPr/>
    </dgm:pt>
    <dgm:pt modelId="{D609A906-3C8F-4B7D-A033-A7BEA5E6F643}" type="pres">
      <dgm:prSet presAssocID="{79B1AE15-2BF2-4632-B1CC-984CE9BCCF4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22229-6250-4A2F-9A8A-3E22A4BFDF52}" type="pres">
      <dgm:prSet presAssocID="{79B1AE15-2BF2-4632-B1CC-984CE9BCCF4E}" presName="rootConnector" presStyleLbl="node2" presStyleIdx="1" presStyleCnt="5"/>
      <dgm:spPr/>
      <dgm:t>
        <a:bodyPr/>
        <a:lstStyle/>
        <a:p>
          <a:endParaRPr lang="en-US"/>
        </a:p>
      </dgm:t>
    </dgm:pt>
    <dgm:pt modelId="{71D76951-EAE9-45D3-91B5-2C8420530194}" type="pres">
      <dgm:prSet presAssocID="{79B1AE15-2BF2-4632-B1CC-984CE9BCCF4E}" presName="hierChild4" presStyleCnt="0"/>
      <dgm:spPr/>
    </dgm:pt>
    <dgm:pt modelId="{661DF81A-60D1-4BB1-88DA-67DF53588393}" type="pres">
      <dgm:prSet presAssocID="{79B1AE15-2BF2-4632-B1CC-984CE9BCCF4E}" presName="hierChild5" presStyleCnt="0"/>
      <dgm:spPr/>
    </dgm:pt>
    <dgm:pt modelId="{7259EC19-5FED-49B7-BD9E-6434F64F1B11}" type="pres">
      <dgm:prSet presAssocID="{9774B472-AD8A-4274-80F1-79657D38D5C4}" presName="Name37" presStyleLbl="parChTrans1D2" presStyleIdx="2" presStyleCnt="5"/>
      <dgm:spPr/>
      <dgm:t>
        <a:bodyPr/>
        <a:lstStyle/>
        <a:p>
          <a:endParaRPr lang="en-US"/>
        </a:p>
      </dgm:t>
    </dgm:pt>
    <dgm:pt modelId="{1084CA41-F86A-4AD7-A3FF-9E4339805352}" type="pres">
      <dgm:prSet presAssocID="{C47AB741-52A7-4771-AECC-A930079A9699}" presName="hierRoot2" presStyleCnt="0">
        <dgm:presLayoutVars>
          <dgm:hierBranch val="init"/>
        </dgm:presLayoutVars>
      </dgm:prSet>
      <dgm:spPr/>
    </dgm:pt>
    <dgm:pt modelId="{437515C5-36AC-4B84-9FF1-69B43010B9F0}" type="pres">
      <dgm:prSet presAssocID="{C47AB741-52A7-4771-AECC-A930079A9699}" presName="rootComposite" presStyleCnt="0"/>
      <dgm:spPr/>
    </dgm:pt>
    <dgm:pt modelId="{F0407A6C-C510-4057-9EC1-048308C27EEB}" type="pres">
      <dgm:prSet presAssocID="{C47AB741-52A7-4771-AECC-A930079A969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0ABE11-43D9-49FF-9B43-74D81FD08E0D}" type="pres">
      <dgm:prSet presAssocID="{C47AB741-52A7-4771-AECC-A930079A9699}" presName="rootConnector" presStyleLbl="node2" presStyleIdx="2" presStyleCnt="5"/>
      <dgm:spPr/>
      <dgm:t>
        <a:bodyPr/>
        <a:lstStyle/>
        <a:p>
          <a:endParaRPr lang="en-US"/>
        </a:p>
      </dgm:t>
    </dgm:pt>
    <dgm:pt modelId="{ADE6AB50-E458-4E49-91A1-880D0B9DF4F8}" type="pres">
      <dgm:prSet presAssocID="{C47AB741-52A7-4771-AECC-A930079A9699}" presName="hierChild4" presStyleCnt="0"/>
      <dgm:spPr/>
    </dgm:pt>
    <dgm:pt modelId="{B1273C0B-91E6-433C-B3C3-1FC28DC07A64}" type="pres">
      <dgm:prSet presAssocID="{C47AB741-52A7-4771-AECC-A930079A9699}" presName="hierChild5" presStyleCnt="0"/>
      <dgm:spPr/>
    </dgm:pt>
    <dgm:pt modelId="{6FF40786-0B44-4797-A8A1-2E661D20FDD1}" type="pres">
      <dgm:prSet presAssocID="{20BB59E8-3243-4458-BB12-1B0DCA42E5A6}" presName="Name37" presStyleLbl="parChTrans1D2" presStyleIdx="3" presStyleCnt="5"/>
      <dgm:spPr/>
      <dgm:t>
        <a:bodyPr/>
        <a:lstStyle/>
        <a:p>
          <a:endParaRPr lang="en-US"/>
        </a:p>
      </dgm:t>
    </dgm:pt>
    <dgm:pt modelId="{804FBA5D-5CAC-4C6F-A8C9-4F2A8FFD49D3}" type="pres">
      <dgm:prSet presAssocID="{B4C67D6F-1A93-4399-ABE5-EB0287A0C574}" presName="hierRoot2" presStyleCnt="0">
        <dgm:presLayoutVars>
          <dgm:hierBranch val="init"/>
        </dgm:presLayoutVars>
      </dgm:prSet>
      <dgm:spPr/>
    </dgm:pt>
    <dgm:pt modelId="{0E0D5C71-42D2-423B-840E-8A6D0E0DCD7E}" type="pres">
      <dgm:prSet presAssocID="{B4C67D6F-1A93-4399-ABE5-EB0287A0C574}" presName="rootComposite" presStyleCnt="0"/>
      <dgm:spPr/>
    </dgm:pt>
    <dgm:pt modelId="{DBEA8B8E-E327-4640-82ED-4AE616D6B138}" type="pres">
      <dgm:prSet presAssocID="{B4C67D6F-1A93-4399-ABE5-EB0287A0C57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74BF77-DB62-48DE-8416-929465FB110A}" type="pres">
      <dgm:prSet presAssocID="{B4C67D6F-1A93-4399-ABE5-EB0287A0C574}" presName="rootConnector" presStyleLbl="node2" presStyleIdx="3" presStyleCnt="5"/>
      <dgm:spPr/>
      <dgm:t>
        <a:bodyPr/>
        <a:lstStyle/>
        <a:p>
          <a:endParaRPr lang="en-US"/>
        </a:p>
      </dgm:t>
    </dgm:pt>
    <dgm:pt modelId="{4850E257-9C47-45E3-9DDD-66946A9B067B}" type="pres">
      <dgm:prSet presAssocID="{B4C67D6F-1A93-4399-ABE5-EB0287A0C574}" presName="hierChild4" presStyleCnt="0"/>
      <dgm:spPr/>
    </dgm:pt>
    <dgm:pt modelId="{074BF4AF-5D59-4150-A591-E95B9062F420}" type="pres">
      <dgm:prSet presAssocID="{B4C67D6F-1A93-4399-ABE5-EB0287A0C574}" presName="hierChild5" presStyleCnt="0"/>
      <dgm:spPr/>
    </dgm:pt>
    <dgm:pt modelId="{1194772D-42A0-4D46-A23A-1D97151F2EAB}" type="pres">
      <dgm:prSet presAssocID="{77F66C48-A344-4EDD-B537-1684A08BDD3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BD7183C4-3A4A-4C71-8A20-D1CE1C0AE63D}" type="pres">
      <dgm:prSet presAssocID="{11FA3DCD-2155-48BC-AADD-DF7D8DD5369E}" presName="hierRoot2" presStyleCnt="0">
        <dgm:presLayoutVars>
          <dgm:hierBranch val="init"/>
        </dgm:presLayoutVars>
      </dgm:prSet>
      <dgm:spPr/>
    </dgm:pt>
    <dgm:pt modelId="{49CAFD4E-FC59-4F44-B0A0-3CF045367C05}" type="pres">
      <dgm:prSet presAssocID="{11FA3DCD-2155-48BC-AADD-DF7D8DD5369E}" presName="rootComposite" presStyleCnt="0"/>
      <dgm:spPr/>
    </dgm:pt>
    <dgm:pt modelId="{6CC19F81-A6D5-4C25-908B-66EEF05CA869}" type="pres">
      <dgm:prSet presAssocID="{11FA3DCD-2155-48BC-AADD-DF7D8DD5369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1B6A4-0246-4CE3-91D7-AC020F08C05E}" type="pres">
      <dgm:prSet presAssocID="{11FA3DCD-2155-48BC-AADD-DF7D8DD5369E}" presName="rootConnector" presStyleLbl="node2" presStyleIdx="4" presStyleCnt="5"/>
      <dgm:spPr/>
      <dgm:t>
        <a:bodyPr/>
        <a:lstStyle/>
        <a:p>
          <a:endParaRPr lang="en-US"/>
        </a:p>
      </dgm:t>
    </dgm:pt>
    <dgm:pt modelId="{73D5C370-077B-47CA-A4C5-79E3C2D7AD25}" type="pres">
      <dgm:prSet presAssocID="{11FA3DCD-2155-48BC-AADD-DF7D8DD5369E}" presName="hierChild4" presStyleCnt="0"/>
      <dgm:spPr/>
    </dgm:pt>
    <dgm:pt modelId="{669CB460-0D0F-49CC-B157-0F51DDEF9580}" type="pres">
      <dgm:prSet presAssocID="{11FA3DCD-2155-48BC-AADD-DF7D8DD5369E}" presName="hierChild5" presStyleCnt="0"/>
      <dgm:spPr/>
    </dgm:pt>
    <dgm:pt modelId="{2F060764-DA91-4CEE-8F5C-1F624087D234}" type="pres">
      <dgm:prSet presAssocID="{3B4100E1-1203-48B4-A426-9BB8C8079709}" presName="hierChild3" presStyleCnt="0"/>
      <dgm:spPr/>
    </dgm:pt>
  </dgm:ptLst>
  <dgm:cxnLst>
    <dgm:cxn modelId="{FB0CBC23-B5CB-47CA-ADAD-F6A4A69EBFB0}" type="presOf" srcId="{11FA3DCD-2155-48BC-AADD-DF7D8DD5369E}" destId="{6CC19F81-A6D5-4C25-908B-66EEF05CA869}" srcOrd="0" destOrd="0" presId="urn:microsoft.com/office/officeart/2005/8/layout/orgChart1"/>
    <dgm:cxn modelId="{83B53081-1B40-40F9-B164-CBBD57AF79BE}" type="presOf" srcId="{79B1AE15-2BF2-4632-B1CC-984CE9BCCF4E}" destId="{85322229-6250-4A2F-9A8A-3E22A4BFDF52}" srcOrd="1" destOrd="0" presId="urn:microsoft.com/office/officeart/2005/8/layout/orgChart1"/>
    <dgm:cxn modelId="{D59A75EB-C4C5-4C3D-8485-08394D1EDDDD}" type="presOf" srcId="{A83B2FAB-A6E7-4D80-9D04-16C3F4138705}" destId="{DC028EC2-5176-4C82-A55C-7D7E73D43527}" srcOrd="0" destOrd="0" presId="urn:microsoft.com/office/officeart/2005/8/layout/orgChart1"/>
    <dgm:cxn modelId="{17FF306C-753A-4BF9-832E-C7FA8D8E23BA}" srcId="{3B4100E1-1203-48B4-A426-9BB8C8079709}" destId="{79B1AE15-2BF2-4632-B1CC-984CE9BCCF4E}" srcOrd="1" destOrd="0" parTransId="{12E77AAB-E029-4A9F-B401-59C47549B8D6}" sibTransId="{BAA52950-A13C-4616-B539-79A3D501FDF4}"/>
    <dgm:cxn modelId="{41547F1E-45DF-4950-BEEC-5D24EDE1C504}" type="presOf" srcId="{9774B472-AD8A-4274-80F1-79657D38D5C4}" destId="{7259EC19-5FED-49B7-BD9E-6434F64F1B11}" srcOrd="0" destOrd="0" presId="urn:microsoft.com/office/officeart/2005/8/layout/orgChart1"/>
    <dgm:cxn modelId="{F333F07B-ACCF-427B-9458-59166FFB3158}" type="presOf" srcId="{C47AB741-52A7-4771-AECC-A930079A9699}" destId="{080ABE11-43D9-49FF-9B43-74D81FD08E0D}" srcOrd="1" destOrd="0" presId="urn:microsoft.com/office/officeart/2005/8/layout/orgChart1"/>
    <dgm:cxn modelId="{592156CD-5816-4448-8D36-B307D621B0F0}" type="presOf" srcId="{79B1AE15-2BF2-4632-B1CC-984CE9BCCF4E}" destId="{D609A906-3C8F-4B7D-A033-A7BEA5E6F643}" srcOrd="0" destOrd="0" presId="urn:microsoft.com/office/officeart/2005/8/layout/orgChart1"/>
    <dgm:cxn modelId="{D6A26447-D24D-49FD-9C93-E1B0FAD4CEAA}" srcId="{3B4100E1-1203-48B4-A426-9BB8C8079709}" destId="{B4C67D6F-1A93-4399-ABE5-EB0287A0C574}" srcOrd="3" destOrd="0" parTransId="{20BB59E8-3243-4458-BB12-1B0DCA42E5A6}" sibTransId="{8DAF999E-09E8-468E-9E5D-DE3E046F17D8}"/>
    <dgm:cxn modelId="{B569ACFF-7475-4BF5-AB3E-42F2880BBB01}" type="presOf" srcId="{B4C67D6F-1A93-4399-ABE5-EB0287A0C574}" destId="{FD74BF77-DB62-48DE-8416-929465FB110A}" srcOrd="1" destOrd="0" presId="urn:microsoft.com/office/officeart/2005/8/layout/orgChart1"/>
    <dgm:cxn modelId="{5EFC42CC-0B40-4F3A-ADC9-2B272C196F2D}" type="presOf" srcId="{3B4100E1-1203-48B4-A426-9BB8C8079709}" destId="{182DC1D4-02FA-40F5-AAF1-17E22328D33A}" srcOrd="0" destOrd="0" presId="urn:microsoft.com/office/officeart/2005/8/layout/orgChart1"/>
    <dgm:cxn modelId="{865B5CA9-0C42-4FB6-B323-0A5A6E2F8084}" type="presOf" srcId="{A83B2FAB-A6E7-4D80-9D04-16C3F4138705}" destId="{B9330702-CBD4-44F7-8157-4A9E363FFCFC}" srcOrd="1" destOrd="0" presId="urn:microsoft.com/office/officeart/2005/8/layout/orgChart1"/>
    <dgm:cxn modelId="{34120FD6-F0FC-4D2F-9B9D-BEE0AEDC7A48}" type="presOf" srcId="{B4C67D6F-1A93-4399-ABE5-EB0287A0C574}" destId="{DBEA8B8E-E327-4640-82ED-4AE616D6B138}" srcOrd="0" destOrd="0" presId="urn:microsoft.com/office/officeart/2005/8/layout/orgChart1"/>
    <dgm:cxn modelId="{CF0907B2-0109-4960-AA83-7B524E454AE2}" srcId="{3B4100E1-1203-48B4-A426-9BB8C8079709}" destId="{A83B2FAB-A6E7-4D80-9D04-16C3F4138705}" srcOrd="0" destOrd="0" parTransId="{0C2FD5D4-7E8F-481D-8F23-229A9439287D}" sibTransId="{9373FBF2-091F-4901-BA1F-D21C88FC68E6}"/>
    <dgm:cxn modelId="{26C38DFD-B0BA-4983-8B6C-0C389E9F00A7}" srcId="{F39326A4-08D2-4127-A728-4B54C03BB64E}" destId="{3B4100E1-1203-48B4-A426-9BB8C8079709}" srcOrd="0" destOrd="0" parTransId="{6967084A-0CEB-4794-B403-160F71ED03E9}" sibTransId="{883952D2-A57D-483E-8F00-6F40357D36B3}"/>
    <dgm:cxn modelId="{58ED4A15-BECC-477A-84CF-FA37F1E97BEA}" type="presOf" srcId="{12E77AAB-E029-4A9F-B401-59C47549B8D6}" destId="{A718DD45-910F-4951-BD00-B21C275EC4C2}" srcOrd="0" destOrd="0" presId="urn:microsoft.com/office/officeart/2005/8/layout/orgChart1"/>
    <dgm:cxn modelId="{351CE4F4-FCE3-4961-AF67-AD87EBA3F825}" srcId="{3B4100E1-1203-48B4-A426-9BB8C8079709}" destId="{C47AB741-52A7-4771-AECC-A930079A9699}" srcOrd="2" destOrd="0" parTransId="{9774B472-AD8A-4274-80F1-79657D38D5C4}" sibTransId="{3754C366-5C32-46C5-95DF-5C435C29995D}"/>
    <dgm:cxn modelId="{E621610C-8C2F-46BD-92A7-94FD3E9A1BC2}" type="presOf" srcId="{0C2FD5D4-7E8F-481D-8F23-229A9439287D}" destId="{CCB7FC68-AC17-40B6-9CB1-6ADDF6334288}" srcOrd="0" destOrd="0" presId="urn:microsoft.com/office/officeart/2005/8/layout/orgChart1"/>
    <dgm:cxn modelId="{9245D36A-04BF-470E-80DB-7B83E0239AE5}" type="presOf" srcId="{11FA3DCD-2155-48BC-AADD-DF7D8DD5369E}" destId="{BF71B6A4-0246-4CE3-91D7-AC020F08C05E}" srcOrd="1" destOrd="0" presId="urn:microsoft.com/office/officeart/2005/8/layout/orgChart1"/>
    <dgm:cxn modelId="{47FFBB4F-213E-423F-8414-051B9F308B81}" type="presOf" srcId="{F39326A4-08D2-4127-A728-4B54C03BB64E}" destId="{1F3A985B-9403-4803-B934-B3F6D6AC298A}" srcOrd="0" destOrd="0" presId="urn:microsoft.com/office/officeart/2005/8/layout/orgChart1"/>
    <dgm:cxn modelId="{2C8DA037-2D3D-4DF6-AC70-8D7E6664C795}" type="presOf" srcId="{3B4100E1-1203-48B4-A426-9BB8C8079709}" destId="{1B798CE5-556D-4C47-AB25-1CC99D5EAD83}" srcOrd="1" destOrd="0" presId="urn:microsoft.com/office/officeart/2005/8/layout/orgChart1"/>
    <dgm:cxn modelId="{4187BD51-6D5B-44C3-ABCC-DCADC6346640}" type="presOf" srcId="{77F66C48-A344-4EDD-B537-1684A08BDD3E}" destId="{1194772D-42A0-4D46-A23A-1D97151F2EAB}" srcOrd="0" destOrd="0" presId="urn:microsoft.com/office/officeart/2005/8/layout/orgChart1"/>
    <dgm:cxn modelId="{BF3893C5-EB62-4F07-9461-CBF5384BFC2B}" type="presOf" srcId="{C47AB741-52A7-4771-AECC-A930079A9699}" destId="{F0407A6C-C510-4057-9EC1-048308C27EEB}" srcOrd="0" destOrd="0" presId="urn:microsoft.com/office/officeart/2005/8/layout/orgChart1"/>
    <dgm:cxn modelId="{8ECFDDF0-025D-4D95-A047-BC25C1141112}" srcId="{3B4100E1-1203-48B4-A426-9BB8C8079709}" destId="{11FA3DCD-2155-48BC-AADD-DF7D8DD5369E}" srcOrd="4" destOrd="0" parTransId="{77F66C48-A344-4EDD-B537-1684A08BDD3E}" sibTransId="{18B34C94-CC2E-409C-BD89-EA6431F02628}"/>
    <dgm:cxn modelId="{4492AB38-71E5-46C9-87B1-7E5EBACA4A13}" type="presOf" srcId="{20BB59E8-3243-4458-BB12-1B0DCA42E5A6}" destId="{6FF40786-0B44-4797-A8A1-2E661D20FDD1}" srcOrd="0" destOrd="0" presId="urn:microsoft.com/office/officeart/2005/8/layout/orgChart1"/>
    <dgm:cxn modelId="{287C64E9-1FC2-4931-B6A4-4BFB1B6AB274}" type="presParOf" srcId="{1F3A985B-9403-4803-B934-B3F6D6AC298A}" destId="{DFA7802B-D6EB-4D17-A667-D9FD92DC21C2}" srcOrd="0" destOrd="0" presId="urn:microsoft.com/office/officeart/2005/8/layout/orgChart1"/>
    <dgm:cxn modelId="{D5ACCFB8-0F03-4B44-ACE2-16880CE90310}" type="presParOf" srcId="{DFA7802B-D6EB-4D17-A667-D9FD92DC21C2}" destId="{D838DF4D-638A-4583-9EE8-65814A897822}" srcOrd="0" destOrd="0" presId="urn:microsoft.com/office/officeart/2005/8/layout/orgChart1"/>
    <dgm:cxn modelId="{F7C06A6A-ABDA-4992-8C31-72C378EB48E3}" type="presParOf" srcId="{D838DF4D-638A-4583-9EE8-65814A897822}" destId="{182DC1D4-02FA-40F5-AAF1-17E22328D33A}" srcOrd="0" destOrd="0" presId="urn:microsoft.com/office/officeart/2005/8/layout/orgChart1"/>
    <dgm:cxn modelId="{0D852A8B-E5E3-4912-9B9C-6216A7DEE6C8}" type="presParOf" srcId="{D838DF4D-638A-4583-9EE8-65814A897822}" destId="{1B798CE5-556D-4C47-AB25-1CC99D5EAD83}" srcOrd="1" destOrd="0" presId="urn:microsoft.com/office/officeart/2005/8/layout/orgChart1"/>
    <dgm:cxn modelId="{CD2405D2-3B1F-4E83-B550-198E9EE237F6}" type="presParOf" srcId="{DFA7802B-D6EB-4D17-A667-D9FD92DC21C2}" destId="{DEB7A219-B00F-4882-A613-839906BC8622}" srcOrd="1" destOrd="0" presId="urn:microsoft.com/office/officeart/2005/8/layout/orgChart1"/>
    <dgm:cxn modelId="{2236135F-BED6-4EC5-836C-40706BAD0E9E}" type="presParOf" srcId="{DEB7A219-B00F-4882-A613-839906BC8622}" destId="{CCB7FC68-AC17-40B6-9CB1-6ADDF6334288}" srcOrd="0" destOrd="0" presId="urn:microsoft.com/office/officeart/2005/8/layout/orgChart1"/>
    <dgm:cxn modelId="{0BE6CF31-A0B2-422E-BB09-B3FD5852D4F2}" type="presParOf" srcId="{DEB7A219-B00F-4882-A613-839906BC8622}" destId="{C7372CC2-D209-41E8-BA28-B6C3DA2A3C4C}" srcOrd="1" destOrd="0" presId="urn:microsoft.com/office/officeart/2005/8/layout/orgChart1"/>
    <dgm:cxn modelId="{B9CFB600-5881-430B-886D-280EA6D6C534}" type="presParOf" srcId="{C7372CC2-D209-41E8-BA28-B6C3DA2A3C4C}" destId="{16AEF070-1FE6-4E85-996A-EE98CEEFDE93}" srcOrd="0" destOrd="0" presId="urn:microsoft.com/office/officeart/2005/8/layout/orgChart1"/>
    <dgm:cxn modelId="{71F17D45-8A06-4E6A-87C2-B397F3A7D185}" type="presParOf" srcId="{16AEF070-1FE6-4E85-996A-EE98CEEFDE93}" destId="{DC028EC2-5176-4C82-A55C-7D7E73D43527}" srcOrd="0" destOrd="0" presId="urn:microsoft.com/office/officeart/2005/8/layout/orgChart1"/>
    <dgm:cxn modelId="{A58D9201-8AED-4DA4-9055-549C623B0C9E}" type="presParOf" srcId="{16AEF070-1FE6-4E85-996A-EE98CEEFDE93}" destId="{B9330702-CBD4-44F7-8157-4A9E363FFCFC}" srcOrd="1" destOrd="0" presId="urn:microsoft.com/office/officeart/2005/8/layout/orgChart1"/>
    <dgm:cxn modelId="{9984DC00-695A-4CAC-890A-C6CC9441326F}" type="presParOf" srcId="{C7372CC2-D209-41E8-BA28-B6C3DA2A3C4C}" destId="{7DBE6F2D-BB6A-47C5-A601-7E504A816A10}" srcOrd="1" destOrd="0" presId="urn:microsoft.com/office/officeart/2005/8/layout/orgChart1"/>
    <dgm:cxn modelId="{8544C728-4B6F-4E3F-A040-69DB43A46B97}" type="presParOf" srcId="{C7372CC2-D209-41E8-BA28-B6C3DA2A3C4C}" destId="{025168B5-6DAA-4040-B1F4-51928F84C1A5}" srcOrd="2" destOrd="0" presId="urn:microsoft.com/office/officeart/2005/8/layout/orgChart1"/>
    <dgm:cxn modelId="{332AA4F8-0109-4E8C-BB36-8F647AFF3EB5}" type="presParOf" srcId="{DEB7A219-B00F-4882-A613-839906BC8622}" destId="{A718DD45-910F-4951-BD00-B21C275EC4C2}" srcOrd="2" destOrd="0" presId="urn:microsoft.com/office/officeart/2005/8/layout/orgChart1"/>
    <dgm:cxn modelId="{71C549F5-9A09-4235-BDFF-61D25AF39AB8}" type="presParOf" srcId="{DEB7A219-B00F-4882-A613-839906BC8622}" destId="{636B1457-E25E-4476-8F4E-C97F3A8864BB}" srcOrd="3" destOrd="0" presId="urn:microsoft.com/office/officeart/2005/8/layout/orgChart1"/>
    <dgm:cxn modelId="{5580D145-49EF-4256-9289-D47FB2AEA643}" type="presParOf" srcId="{636B1457-E25E-4476-8F4E-C97F3A8864BB}" destId="{BA6B4A77-A64A-407A-838F-C4B678C00E46}" srcOrd="0" destOrd="0" presId="urn:microsoft.com/office/officeart/2005/8/layout/orgChart1"/>
    <dgm:cxn modelId="{064BD73F-2D0F-4D94-A5B6-45C06CFC8C39}" type="presParOf" srcId="{BA6B4A77-A64A-407A-838F-C4B678C00E46}" destId="{D609A906-3C8F-4B7D-A033-A7BEA5E6F643}" srcOrd="0" destOrd="0" presId="urn:microsoft.com/office/officeart/2005/8/layout/orgChart1"/>
    <dgm:cxn modelId="{CA033932-D12E-48BD-9598-8E63F5045DCF}" type="presParOf" srcId="{BA6B4A77-A64A-407A-838F-C4B678C00E46}" destId="{85322229-6250-4A2F-9A8A-3E22A4BFDF52}" srcOrd="1" destOrd="0" presId="urn:microsoft.com/office/officeart/2005/8/layout/orgChart1"/>
    <dgm:cxn modelId="{B17CFBA3-B688-48A7-8CDE-0423F44EF847}" type="presParOf" srcId="{636B1457-E25E-4476-8F4E-C97F3A8864BB}" destId="{71D76951-EAE9-45D3-91B5-2C8420530194}" srcOrd="1" destOrd="0" presId="urn:microsoft.com/office/officeart/2005/8/layout/orgChart1"/>
    <dgm:cxn modelId="{CDB7C0E3-6C37-4C5A-BA3F-85E3E39DA2E2}" type="presParOf" srcId="{636B1457-E25E-4476-8F4E-C97F3A8864BB}" destId="{661DF81A-60D1-4BB1-88DA-67DF53588393}" srcOrd="2" destOrd="0" presId="urn:microsoft.com/office/officeart/2005/8/layout/orgChart1"/>
    <dgm:cxn modelId="{4C0AED03-5447-4566-9A3B-58F89C9F8158}" type="presParOf" srcId="{DEB7A219-B00F-4882-A613-839906BC8622}" destId="{7259EC19-5FED-49B7-BD9E-6434F64F1B11}" srcOrd="4" destOrd="0" presId="urn:microsoft.com/office/officeart/2005/8/layout/orgChart1"/>
    <dgm:cxn modelId="{074C6E15-BC60-4775-A23A-634956D1B39B}" type="presParOf" srcId="{DEB7A219-B00F-4882-A613-839906BC8622}" destId="{1084CA41-F86A-4AD7-A3FF-9E4339805352}" srcOrd="5" destOrd="0" presId="urn:microsoft.com/office/officeart/2005/8/layout/orgChart1"/>
    <dgm:cxn modelId="{63960B23-FF24-430E-8852-C73CE2634BBB}" type="presParOf" srcId="{1084CA41-F86A-4AD7-A3FF-9E4339805352}" destId="{437515C5-36AC-4B84-9FF1-69B43010B9F0}" srcOrd="0" destOrd="0" presId="urn:microsoft.com/office/officeart/2005/8/layout/orgChart1"/>
    <dgm:cxn modelId="{DFFD0BFE-659E-493D-9418-42BB180B0026}" type="presParOf" srcId="{437515C5-36AC-4B84-9FF1-69B43010B9F0}" destId="{F0407A6C-C510-4057-9EC1-048308C27EEB}" srcOrd="0" destOrd="0" presId="urn:microsoft.com/office/officeart/2005/8/layout/orgChart1"/>
    <dgm:cxn modelId="{40C6A765-957E-4B44-90AD-ED2D6DBADD80}" type="presParOf" srcId="{437515C5-36AC-4B84-9FF1-69B43010B9F0}" destId="{080ABE11-43D9-49FF-9B43-74D81FD08E0D}" srcOrd="1" destOrd="0" presId="urn:microsoft.com/office/officeart/2005/8/layout/orgChart1"/>
    <dgm:cxn modelId="{7218A1D4-B6AA-44A2-BA96-C60BE0675B23}" type="presParOf" srcId="{1084CA41-F86A-4AD7-A3FF-9E4339805352}" destId="{ADE6AB50-E458-4E49-91A1-880D0B9DF4F8}" srcOrd="1" destOrd="0" presId="urn:microsoft.com/office/officeart/2005/8/layout/orgChart1"/>
    <dgm:cxn modelId="{16CE4141-28FD-4930-B9FE-A676C87A4D4A}" type="presParOf" srcId="{1084CA41-F86A-4AD7-A3FF-9E4339805352}" destId="{B1273C0B-91E6-433C-B3C3-1FC28DC07A64}" srcOrd="2" destOrd="0" presId="urn:microsoft.com/office/officeart/2005/8/layout/orgChart1"/>
    <dgm:cxn modelId="{384FC2E0-F773-4F40-9587-B998F98D1AE5}" type="presParOf" srcId="{DEB7A219-B00F-4882-A613-839906BC8622}" destId="{6FF40786-0B44-4797-A8A1-2E661D20FDD1}" srcOrd="6" destOrd="0" presId="urn:microsoft.com/office/officeart/2005/8/layout/orgChart1"/>
    <dgm:cxn modelId="{0B873C2B-061E-4E23-A700-5C2A9B9DF3A1}" type="presParOf" srcId="{DEB7A219-B00F-4882-A613-839906BC8622}" destId="{804FBA5D-5CAC-4C6F-A8C9-4F2A8FFD49D3}" srcOrd="7" destOrd="0" presId="urn:microsoft.com/office/officeart/2005/8/layout/orgChart1"/>
    <dgm:cxn modelId="{A81F9DB3-BC7D-4816-8238-BA285F1BED44}" type="presParOf" srcId="{804FBA5D-5CAC-4C6F-A8C9-4F2A8FFD49D3}" destId="{0E0D5C71-42D2-423B-840E-8A6D0E0DCD7E}" srcOrd="0" destOrd="0" presId="urn:microsoft.com/office/officeart/2005/8/layout/orgChart1"/>
    <dgm:cxn modelId="{FD513382-14BD-4838-B215-8EB17E124229}" type="presParOf" srcId="{0E0D5C71-42D2-423B-840E-8A6D0E0DCD7E}" destId="{DBEA8B8E-E327-4640-82ED-4AE616D6B138}" srcOrd="0" destOrd="0" presId="urn:microsoft.com/office/officeart/2005/8/layout/orgChart1"/>
    <dgm:cxn modelId="{929A13F9-B74B-48B1-B633-E47DAEB6C017}" type="presParOf" srcId="{0E0D5C71-42D2-423B-840E-8A6D0E0DCD7E}" destId="{FD74BF77-DB62-48DE-8416-929465FB110A}" srcOrd="1" destOrd="0" presId="urn:microsoft.com/office/officeart/2005/8/layout/orgChart1"/>
    <dgm:cxn modelId="{DA6F0798-DBC1-4C48-9B22-1D6A7F06144F}" type="presParOf" srcId="{804FBA5D-5CAC-4C6F-A8C9-4F2A8FFD49D3}" destId="{4850E257-9C47-45E3-9DDD-66946A9B067B}" srcOrd="1" destOrd="0" presId="urn:microsoft.com/office/officeart/2005/8/layout/orgChart1"/>
    <dgm:cxn modelId="{1544F6DD-8BF7-43AF-AC36-6A3FF2A84F88}" type="presParOf" srcId="{804FBA5D-5CAC-4C6F-A8C9-4F2A8FFD49D3}" destId="{074BF4AF-5D59-4150-A591-E95B9062F420}" srcOrd="2" destOrd="0" presId="urn:microsoft.com/office/officeart/2005/8/layout/orgChart1"/>
    <dgm:cxn modelId="{6F8C5230-E45B-430D-8325-4E5AA95E194C}" type="presParOf" srcId="{DEB7A219-B00F-4882-A613-839906BC8622}" destId="{1194772D-42A0-4D46-A23A-1D97151F2EAB}" srcOrd="8" destOrd="0" presId="urn:microsoft.com/office/officeart/2005/8/layout/orgChart1"/>
    <dgm:cxn modelId="{CE032348-C38B-4D41-B70A-05D1C314FE28}" type="presParOf" srcId="{DEB7A219-B00F-4882-A613-839906BC8622}" destId="{BD7183C4-3A4A-4C71-8A20-D1CE1C0AE63D}" srcOrd="9" destOrd="0" presId="urn:microsoft.com/office/officeart/2005/8/layout/orgChart1"/>
    <dgm:cxn modelId="{DE6D4E06-BFBE-4C30-9924-0A5601AC9030}" type="presParOf" srcId="{BD7183C4-3A4A-4C71-8A20-D1CE1C0AE63D}" destId="{49CAFD4E-FC59-4F44-B0A0-3CF045367C05}" srcOrd="0" destOrd="0" presId="urn:microsoft.com/office/officeart/2005/8/layout/orgChart1"/>
    <dgm:cxn modelId="{AACFD19E-762E-4731-AC6A-5BD5F9327ADC}" type="presParOf" srcId="{49CAFD4E-FC59-4F44-B0A0-3CF045367C05}" destId="{6CC19F81-A6D5-4C25-908B-66EEF05CA869}" srcOrd="0" destOrd="0" presId="urn:microsoft.com/office/officeart/2005/8/layout/orgChart1"/>
    <dgm:cxn modelId="{1D1772BF-1B7C-4DFF-A876-4EFD2CA71B24}" type="presParOf" srcId="{49CAFD4E-FC59-4F44-B0A0-3CF045367C05}" destId="{BF71B6A4-0246-4CE3-91D7-AC020F08C05E}" srcOrd="1" destOrd="0" presId="urn:microsoft.com/office/officeart/2005/8/layout/orgChart1"/>
    <dgm:cxn modelId="{1C8EC3A1-9F93-4229-B746-DFF5E5F12774}" type="presParOf" srcId="{BD7183C4-3A4A-4C71-8A20-D1CE1C0AE63D}" destId="{73D5C370-077B-47CA-A4C5-79E3C2D7AD25}" srcOrd="1" destOrd="0" presId="urn:microsoft.com/office/officeart/2005/8/layout/orgChart1"/>
    <dgm:cxn modelId="{1B365ACC-4102-4D8E-8B6E-21F64DDC4F9E}" type="presParOf" srcId="{BD7183C4-3A4A-4C71-8A20-D1CE1C0AE63D}" destId="{669CB460-0D0F-49CC-B157-0F51DDEF9580}" srcOrd="2" destOrd="0" presId="urn:microsoft.com/office/officeart/2005/8/layout/orgChart1"/>
    <dgm:cxn modelId="{2068F2B0-5B43-4C72-8D4E-757329C9F5F9}" type="presParOf" srcId="{DFA7802B-D6EB-4D17-A667-D9FD92DC21C2}" destId="{2F060764-DA91-4CEE-8F5C-1F624087D234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B03866-0C33-439F-B850-9F6427AD447E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</dgm:pt>
    <dgm:pt modelId="{9C4AA042-07CB-45E1-B820-AB4ECF952F83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Trainers’ training</a:t>
          </a:r>
          <a:endParaRPr lang="en-US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0D6491C-267E-4F9C-9939-B6246682C65C}" type="parTrans" cxnId="{486EFBC0-031D-4F46-8DAB-FE6A25CF1AD6}">
      <dgm:prSet/>
      <dgm:spPr/>
      <dgm:t>
        <a:bodyPr/>
        <a:lstStyle/>
        <a:p>
          <a:endParaRPr lang="en-US"/>
        </a:p>
      </dgm:t>
    </dgm:pt>
    <dgm:pt modelId="{491398E6-3E74-42DC-8DF7-C06DFC493E5E}" type="sibTrans" cxnId="{486EFBC0-031D-4F46-8DAB-FE6A25CF1AD6}">
      <dgm:prSet/>
      <dgm:spPr/>
      <dgm:t>
        <a:bodyPr/>
        <a:lstStyle/>
        <a:p>
          <a:endParaRPr lang="en-US"/>
        </a:p>
      </dgm:t>
    </dgm:pt>
    <dgm:pt modelId="{85E5FDA1-8933-4105-85A1-1AD94182F76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Census Committee and Temporary Bureau Trainings</a:t>
          </a:r>
          <a:endParaRPr lang="en-US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4E070C1-E5DA-4ACA-91CA-5A98C70ECFDC}" type="parTrans" cxnId="{D04F74C0-C8E4-4AEB-B975-638C67C39285}">
      <dgm:prSet/>
      <dgm:spPr/>
      <dgm:t>
        <a:bodyPr/>
        <a:lstStyle/>
        <a:p>
          <a:endParaRPr lang="en-US"/>
        </a:p>
      </dgm:t>
    </dgm:pt>
    <dgm:pt modelId="{CD9CF35B-C6C5-47F3-A437-9C7BEFB618CC}" type="sibTrans" cxnId="{D04F74C0-C8E4-4AEB-B975-638C67C39285}">
      <dgm:prSet/>
      <dgm:spPr/>
      <dgm:t>
        <a:bodyPr/>
        <a:lstStyle/>
        <a:p>
          <a:endParaRPr lang="en-US"/>
        </a:p>
      </dgm:t>
    </dgm:pt>
    <dgm:pt modelId="{6803D04C-9171-413D-BB08-CBB67F053D75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Controllers and enumerators trainings</a:t>
          </a:r>
          <a:endParaRPr lang="en-US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821123-F259-4D3E-8388-4CB08AC76D85}" type="parTrans" cxnId="{1D3FAEB3-9886-4AF0-B094-2546E2CF874D}">
      <dgm:prSet/>
      <dgm:spPr/>
      <dgm:t>
        <a:bodyPr/>
        <a:lstStyle/>
        <a:p>
          <a:endParaRPr lang="en-US"/>
        </a:p>
      </dgm:t>
    </dgm:pt>
    <dgm:pt modelId="{A79305BF-9E61-4A97-B5EE-73EB0A76019B}" type="sibTrans" cxnId="{1D3FAEB3-9886-4AF0-B094-2546E2CF874D}">
      <dgm:prSet/>
      <dgm:spPr/>
      <dgm:t>
        <a:bodyPr/>
        <a:lstStyle/>
        <a:p>
          <a:endParaRPr lang="en-US"/>
        </a:p>
      </dgm:t>
    </dgm:pt>
    <dgm:pt modelId="{7A40AFA0-A5A0-4B05-AA27-EAC1FCFE8A43}" type="pres">
      <dgm:prSet presAssocID="{ACB03866-0C33-439F-B850-9F6427AD447E}" presName="compositeShape" presStyleCnt="0">
        <dgm:presLayoutVars>
          <dgm:dir/>
          <dgm:resizeHandles/>
        </dgm:presLayoutVars>
      </dgm:prSet>
      <dgm:spPr/>
    </dgm:pt>
    <dgm:pt modelId="{EA2FFCA2-9081-43A0-95E8-7D2D5EF72A8E}" type="pres">
      <dgm:prSet presAssocID="{ACB03866-0C33-439F-B850-9F6427AD447E}" presName="pyramid" presStyleLbl="node1" presStyleIdx="0" presStyleCnt="1"/>
      <dgm:spPr/>
    </dgm:pt>
    <dgm:pt modelId="{4F6133D2-EAC8-4143-BEEB-A0D6B09E9A7E}" type="pres">
      <dgm:prSet presAssocID="{ACB03866-0C33-439F-B850-9F6427AD447E}" presName="theList" presStyleCnt="0"/>
      <dgm:spPr/>
    </dgm:pt>
    <dgm:pt modelId="{CBD8248E-673E-4075-AF70-761A3FB73170}" type="pres">
      <dgm:prSet presAssocID="{9C4AA042-07CB-45E1-B820-AB4ECF952F83}" presName="aNode" presStyleLbl="fgAcc1" presStyleIdx="0" presStyleCnt="3" custScaleX="135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12E9F-3335-4508-B9FF-4647B5B322B6}" type="pres">
      <dgm:prSet presAssocID="{9C4AA042-07CB-45E1-B820-AB4ECF952F83}" presName="aSpace" presStyleCnt="0"/>
      <dgm:spPr/>
    </dgm:pt>
    <dgm:pt modelId="{66C98301-7C02-4226-AC17-FDCD607B1E26}" type="pres">
      <dgm:prSet presAssocID="{85E5FDA1-8933-4105-85A1-1AD94182F76E}" presName="aNode" presStyleLbl="fgAcc1" presStyleIdx="1" presStyleCnt="3" custScaleX="13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B803E-20B5-4829-8EEA-23DF80C312CD}" type="pres">
      <dgm:prSet presAssocID="{85E5FDA1-8933-4105-85A1-1AD94182F76E}" presName="aSpace" presStyleCnt="0"/>
      <dgm:spPr/>
    </dgm:pt>
    <dgm:pt modelId="{FCDD08C9-5D30-4BF1-828E-D6E50AB39B36}" type="pres">
      <dgm:prSet presAssocID="{6803D04C-9171-413D-BB08-CBB67F053D75}" presName="aNode" presStyleLbl="fgAcc1" presStyleIdx="2" presStyleCnt="3" custScaleX="134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6B994-39AD-4312-8809-00DEA625D90E}" type="pres">
      <dgm:prSet presAssocID="{6803D04C-9171-413D-BB08-CBB67F053D75}" presName="aSpace" presStyleCnt="0"/>
      <dgm:spPr/>
    </dgm:pt>
  </dgm:ptLst>
  <dgm:cxnLst>
    <dgm:cxn modelId="{F4462143-7F5E-4F8B-A165-D4D5612DD463}" type="presOf" srcId="{6803D04C-9171-413D-BB08-CBB67F053D75}" destId="{FCDD08C9-5D30-4BF1-828E-D6E50AB39B36}" srcOrd="0" destOrd="0" presId="urn:microsoft.com/office/officeart/2005/8/layout/pyramid2"/>
    <dgm:cxn modelId="{1D3FAEB3-9886-4AF0-B094-2546E2CF874D}" srcId="{ACB03866-0C33-439F-B850-9F6427AD447E}" destId="{6803D04C-9171-413D-BB08-CBB67F053D75}" srcOrd="2" destOrd="0" parTransId="{47821123-F259-4D3E-8388-4CB08AC76D85}" sibTransId="{A79305BF-9E61-4A97-B5EE-73EB0A76019B}"/>
    <dgm:cxn modelId="{CAC17535-B5F8-4C8C-8E4E-2DC6F6BC6C44}" type="presOf" srcId="{9C4AA042-07CB-45E1-B820-AB4ECF952F83}" destId="{CBD8248E-673E-4075-AF70-761A3FB73170}" srcOrd="0" destOrd="0" presId="urn:microsoft.com/office/officeart/2005/8/layout/pyramid2"/>
    <dgm:cxn modelId="{C59C2399-BBFA-43E8-A4A2-C0E6B3417BC6}" type="presOf" srcId="{ACB03866-0C33-439F-B850-9F6427AD447E}" destId="{7A40AFA0-A5A0-4B05-AA27-EAC1FCFE8A43}" srcOrd="0" destOrd="0" presId="urn:microsoft.com/office/officeart/2005/8/layout/pyramid2"/>
    <dgm:cxn modelId="{D04F74C0-C8E4-4AEB-B975-638C67C39285}" srcId="{ACB03866-0C33-439F-B850-9F6427AD447E}" destId="{85E5FDA1-8933-4105-85A1-1AD94182F76E}" srcOrd="1" destOrd="0" parTransId="{A4E070C1-E5DA-4ACA-91CA-5A98C70ECFDC}" sibTransId="{CD9CF35B-C6C5-47F3-A437-9C7BEFB618CC}"/>
    <dgm:cxn modelId="{68084495-EF24-46E6-B208-1C01DFF7E483}" type="presOf" srcId="{85E5FDA1-8933-4105-85A1-1AD94182F76E}" destId="{66C98301-7C02-4226-AC17-FDCD607B1E26}" srcOrd="0" destOrd="0" presId="urn:microsoft.com/office/officeart/2005/8/layout/pyramid2"/>
    <dgm:cxn modelId="{486EFBC0-031D-4F46-8DAB-FE6A25CF1AD6}" srcId="{ACB03866-0C33-439F-B850-9F6427AD447E}" destId="{9C4AA042-07CB-45E1-B820-AB4ECF952F83}" srcOrd="0" destOrd="0" parTransId="{60D6491C-267E-4F9C-9939-B6246682C65C}" sibTransId="{491398E6-3E74-42DC-8DF7-C06DFC493E5E}"/>
    <dgm:cxn modelId="{3E4E6C57-6F48-4632-AAC9-954CE072EE3F}" type="presParOf" srcId="{7A40AFA0-A5A0-4B05-AA27-EAC1FCFE8A43}" destId="{EA2FFCA2-9081-43A0-95E8-7D2D5EF72A8E}" srcOrd="0" destOrd="0" presId="urn:microsoft.com/office/officeart/2005/8/layout/pyramid2"/>
    <dgm:cxn modelId="{26521EDA-9597-409E-B73A-51A11B93606B}" type="presParOf" srcId="{7A40AFA0-A5A0-4B05-AA27-EAC1FCFE8A43}" destId="{4F6133D2-EAC8-4143-BEEB-A0D6B09E9A7E}" srcOrd="1" destOrd="0" presId="urn:microsoft.com/office/officeart/2005/8/layout/pyramid2"/>
    <dgm:cxn modelId="{7746861F-93AB-4AF7-BA0E-E46FD7C8F1E5}" type="presParOf" srcId="{4F6133D2-EAC8-4143-BEEB-A0D6B09E9A7E}" destId="{CBD8248E-673E-4075-AF70-761A3FB73170}" srcOrd="0" destOrd="0" presId="urn:microsoft.com/office/officeart/2005/8/layout/pyramid2"/>
    <dgm:cxn modelId="{154AE3C7-E6C8-47CA-BF85-AE107032162F}" type="presParOf" srcId="{4F6133D2-EAC8-4143-BEEB-A0D6B09E9A7E}" destId="{75712E9F-3335-4508-B9FF-4647B5B322B6}" srcOrd="1" destOrd="0" presId="urn:microsoft.com/office/officeart/2005/8/layout/pyramid2"/>
    <dgm:cxn modelId="{20EF9C46-61C7-46FF-814E-606C11E69DF7}" type="presParOf" srcId="{4F6133D2-EAC8-4143-BEEB-A0D6B09E9A7E}" destId="{66C98301-7C02-4226-AC17-FDCD607B1E26}" srcOrd="2" destOrd="0" presId="urn:microsoft.com/office/officeart/2005/8/layout/pyramid2"/>
    <dgm:cxn modelId="{386A48CD-99A6-4508-AE61-C733634B6B97}" type="presParOf" srcId="{4F6133D2-EAC8-4143-BEEB-A0D6B09E9A7E}" destId="{231B803E-20B5-4829-8EEA-23DF80C312CD}" srcOrd="3" destOrd="0" presId="urn:microsoft.com/office/officeart/2005/8/layout/pyramid2"/>
    <dgm:cxn modelId="{B9AF66EC-E11A-4C81-ACC4-1CAE749061CE}" type="presParOf" srcId="{4F6133D2-EAC8-4143-BEEB-A0D6B09E9A7E}" destId="{FCDD08C9-5D30-4BF1-828E-D6E50AB39B36}" srcOrd="4" destOrd="0" presId="urn:microsoft.com/office/officeart/2005/8/layout/pyramid2"/>
    <dgm:cxn modelId="{813F63C0-D938-4D3D-BB30-B8CBA09B8EA5}" type="presParOf" srcId="{4F6133D2-EAC8-4143-BEEB-A0D6B09E9A7E}" destId="{C8A6B994-39AD-4312-8809-00DEA625D90E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CC6738F-1B8A-4A91-8B20-8B8784290FCA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7559741-B592-402F-9215-E9D89DFA8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C94A73C-AB22-4CFC-8A66-D367719908C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1E635B-C067-4E69-902A-BE70A692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44FB3E-D3EA-4D2C-882D-20B34E1099B4}" type="datetime1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1E635B-C067-4E69-902A-BE70A69213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5D8B9-0E42-4310-9F82-4209CD4DA71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7D72-6C27-4878-B993-76EF4AABF2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90745-8B02-41B5-BBFD-4A5F1C4C1B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90745-8B02-41B5-BBFD-4A5F1C4C1B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006EBD-754B-410F-82F8-4C71CE9A3D47}" type="datetime1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1E635B-C067-4E69-902A-BE70A69213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1CBD-8B76-4C86-8679-58C925695C9D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8F95-7B5E-4D23-B724-1EFD1F62A641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01CA-9249-4E37-A0D6-51CA5B31E19A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1F42-0C81-4AD1-A2CC-97548F8A580A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681D-EF31-4C0C-884F-5897A09C049E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4BE0-D11F-4B85-90A3-890BB2694EB7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D70B-C76B-4781-8BA5-977FA2766A07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1EB-A17B-4161-8C6D-D7FABFA64598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383B-E6DA-484F-9A4B-1FF38622D3DE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5E3B-0FD6-45EA-A21E-A23E930BFBDC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F5F9-938F-49F2-840B-A6213A90E54F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B850-E144-4CA9-A31A-3EA703646BA2}" type="datetime1">
              <a:rPr lang="mn-MN" smtClean="0"/>
              <a:pPr/>
              <a:t>10.05.12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Хүн ам, орон сууцны туршилтын тооллого-2009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C688D-75E2-421F-A83C-01D01BAC8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llogo2010.mn/" TargetMode="External"/><Relationship Id="rId2" Type="http://schemas.openxmlformats.org/officeDocument/2006/relationships/hyperlink" Target="mailto:censusbureau@ns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895600"/>
            <a:ext cx="77724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2010 Population and Housing Census of Mongolia: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Census PES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LOGO_M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8000" y="1295400"/>
            <a:ext cx="1270000" cy="134937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95400" y="56388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mn-MN" sz="8600" b="1" noProof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8600" b="1" noProof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A.Amarbal</a:t>
            </a:r>
            <a:endParaRPr lang="mn-MN" sz="8600" b="1" noProof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mn-MN" sz="8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8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Director of Population and Housing Census Bureau, National Statistical Office 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/>
          <p:nvPr/>
        </p:nvCxnSpPr>
        <p:spPr>
          <a:xfrm rot="5400000">
            <a:off x="5846090" y="4266406"/>
            <a:ext cx="3048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33400" y="1676400"/>
            <a:ext cx="4191000" cy="41910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723900" y="3314700"/>
            <a:ext cx="23622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-418306" y="3542506"/>
            <a:ext cx="32766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auto">
          <a:xfrm>
            <a:off x="1828801" y="3733800"/>
            <a:ext cx="2057399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Preparations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62400" y="3733800"/>
            <a:ext cx="1219201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Enumeration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91380" y="3733800"/>
            <a:ext cx="141422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Post enumeration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175501" y="3657600"/>
            <a:ext cx="1006099" cy="30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5257799" y="3383577"/>
            <a:ext cx="144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 flipH="1">
            <a:off x="1875942" y="3352800"/>
            <a:ext cx="2238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183 days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828800" y="3659580"/>
            <a:ext cx="2293994" cy="10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5291380" y="3659505"/>
            <a:ext cx="1414220" cy="1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4175501" y="3383577"/>
            <a:ext cx="1006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457200" y="1219200"/>
            <a:ext cx="8229600" cy="369277"/>
          </a:xfrm>
          <a:prstGeom prst="snip1Rect">
            <a:avLst>
              <a:gd name="adj" fmla="val 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2010 Population and Housing Census of Mongolia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Main stages of the 2010 census</a:t>
            </a:r>
            <a:endParaRPr lang="mn-MN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-1523206" y="3886200"/>
            <a:ext cx="4266406" cy="79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200" y="5791200"/>
            <a:ext cx="79248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>
            <a:off x="152400" y="5867400"/>
            <a:ext cx="10668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2000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90600" y="48768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2008 .01.03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3400" y="3733800"/>
            <a:ext cx="12192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2010.01.18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781800" y="3401063"/>
            <a:ext cx="1828800" cy="6905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Data processing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352800" y="2845912"/>
            <a:ext cx="12192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2011-2012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352800" y="2007712"/>
            <a:ext cx="12192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2012-2013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896100" y="4191000"/>
            <a:ext cx="16002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2011.07.01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648200" y="2819400"/>
            <a:ext cx="3733800" cy="3578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Analysis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48200" y="1981200"/>
            <a:ext cx="3733800" cy="3578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Database development and dissemination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12690" y="4442775"/>
            <a:ext cx="13716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2011.02.20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438400" y="4876800"/>
            <a:ext cx="2278005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Law on PHC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291380" y="4747575"/>
            <a:ext cx="1414220" cy="5102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Preliminary results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874790" y="5105400"/>
            <a:ext cx="1642820" cy="6857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Main results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010400" y="4800600"/>
            <a:ext cx="13716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2011.08.01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7543800" y="4647406"/>
            <a:ext cx="3048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/>
          <p:nvPr/>
        </p:nvCxnSpPr>
        <p:spPr>
          <a:xfrm rot="5400000">
            <a:off x="5846090" y="4266406"/>
            <a:ext cx="3048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33400" y="1676400"/>
            <a:ext cx="4191000" cy="41910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532606" y="3124200"/>
            <a:ext cx="2743994" cy="79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-457200" y="3505200"/>
            <a:ext cx="33528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auto">
          <a:xfrm>
            <a:off x="1828801" y="3733800"/>
            <a:ext cx="2057399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Preparations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62400" y="3733800"/>
            <a:ext cx="1219201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Enumeration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2590800"/>
            <a:ext cx="4572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Census enumeration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175501" y="3657600"/>
            <a:ext cx="1006099" cy="30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5257799" y="3383577"/>
            <a:ext cx="144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 flipH="1">
            <a:off x="1875942" y="3352800"/>
            <a:ext cx="2238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183 days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828800" y="3659580"/>
            <a:ext cx="2293994" cy="10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5291380" y="3659505"/>
            <a:ext cx="1414220" cy="1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4175501" y="3383577"/>
            <a:ext cx="1006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457200" y="1219200"/>
            <a:ext cx="8229600" cy="369277"/>
          </a:xfrm>
          <a:prstGeom prst="snip1Rect">
            <a:avLst>
              <a:gd name="adj" fmla="val 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2010 Population and Housing Census of Mongolia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Main stages of the 2010 census</a:t>
            </a:r>
            <a:endParaRPr lang="mn-MN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-1523206" y="3886200"/>
            <a:ext cx="4266406" cy="79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200" y="5791200"/>
            <a:ext cx="79248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>
            <a:off x="152400" y="5867400"/>
            <a:ext cx="10668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2000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90600" y="48768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2008 .01.03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3400" y="3733800"/>
            <a:ext cx="12192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2010.0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.1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781800" y="3401063"/>
            <a:ext cx="1752600" cy="6905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Data processing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971800" y="2209800"/>
            <a:ext cx="12192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2011-2012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429000" y="1752600"/>
            <a:ext cx="12192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2012-2013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896100" y="4191000"/>
            <a:ext cx="16002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2011.07.01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67200" y="2133600"/>
            <a:ext cx="4267200" cy="3578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Analysis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4400" y="1676400"/>
            <a:ext cx="3810000" cy="3578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Database development and dissemination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12690" y="4442775"/>
            <a:ext cx="13716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2011.02.20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438400" y="4876800"/>
            <a:ext cx="2278005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Law on PHC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334000" y="3733800"/>
            <a:ext cx="1414220" cy="5102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Preliminary results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874790" y="5105400"/>
            <a:ext cx="1642820" cy="685799"/>
          </a:xfrm>
          <a:prstGeom prst="rect">
            <a:avLst/>
          </a:prstGeom>
          <a:gradFill flip="none" rotWithShape="1">
            <a:gsLst>
              <a:gs pos="1000">
                <a:schemeClr val="accent6">
                  <a:shade val="51000"/>
                  <a:satMod val="130000"/>
                </a:schemeClr>
              </a:gs>
              <a:gs pos="100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Main results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010400" y="4800600"/>
            <a:ext cx="13716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2011.08.01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7543800" y="4647406"/>
            <a:ext cx="3048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53000" y="3200400"/>
            <a:ext cx="685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2667000" y="2667000"/>
            <a:ext cx="12192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-201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</a:t>
            </a:r>
            <a:endParaRPr lang="mn-MN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4800600" y="2895600"/>
            <a:ext cx="1006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mn-M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153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Aimag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capital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city (p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rovince)</a:t>
                      </a:r>
                      <a:endParaRPr lang="mn-MN" sz="2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/22/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Aimag</a:t>
                      </a:r>
                      <a:endParaRPr lang="mn-MN" sz="2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/21/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Capital city</a:t>
                      </a:r>
                      <a:endParaRPr lang="mn-MN" sz="2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/1/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Soum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district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(district)</a:t>
                      </a:r>
                      <a:endParaRPr lang="mn-MN" sz="24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/338/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Soum</a:t>
                      </a:r>
                      <a:endParaRPr lang="mn-MN" sz="2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/329/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District</a:t>
                      </a:r>
                      <a:endParaRPr lang="mn-MN" sz="2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/9/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Bagh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khoroo</a:t>
                      </a:r>
                      <a:endParaRPr lang="mn-MN" sz="2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(county)</a:t>
                      </a:r>
                    </a:p>
                    <a:p>
                      <a:pPr algn="ctr"/>
                      <a:r>
                        <a:rPr lang="mn-MN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/1700/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Bagh</a:t>
                      </a:r>
                      <a:endParaRPr lang="mn-MN" sz="2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/1568/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Khoroo</a:t>
                      </a:r>
                      <a:endParaRPr lang="mn-MN" sz="2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/132/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Administrative units of Mongolia</a:t>
            </a: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2010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7527010" y="6400800"/>
            <a:ext cx="990600" cy="3048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12100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7527010" y="5943600"/>
            <a:ext cx="990600" cy="3048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3600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7527010" y="5486400"/>
            <a:ext cx="990600" cy="3048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6800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7527010" y="4572000"/>
            <a:ext cx="990600" cy="3048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2000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7527010" y="4038600"/>
            <a:ext cx="990600" cy="3048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3600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7527010" y="3200400"/>
            <a:ext cx="990600" cy="3048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280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7527010" y="2743200"/>
            <a:ext cx="990600" cy="3048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550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315200" y="1524000"/>
            <a:ext cx="1414220" cy="5864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Number of personals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406400" y="1295400"/>
            <a:ext cx="6604000" cy="5410200"/>
            <a:chOff x="406400" y="990600"/>
            <a:chExt cx="6756400" cy="5429288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06400" y="2207965"/>
              <a:ext cx="6756400" cy="1218775"/>
              <a:chOff x="304800" y="2743200"/>
              <a:chExt cx="6248400" cy="1373188"/>
            </a:xfrm>
          </p:grpSpPr>
          <p:sp>
            <p:nvSpPr>
              <p:cNvPr id="6" name="Rectangle 76"/>
              <p:cNvSpPr>
                <a:spLocks noChangeArrowheads="1"/>
              </p:cNvSpPr>
              <p:nvPr/>
            </p:nvSpPr>
            <p:spPr bwMode="auto">
              <a:xfrm>
                <a:off x="381000" y="2895600"/>
                <a:ext cx="2057400" cy="45064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CAPITAL CITY CENSUS COMMITTEE</a:t>
                </a:r>
                <a:endParaRPr lang="mn-MN" sz="1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83"/>
              <p:cNvSpPr>
                <a:spLocks noChangeArrowheads="1"/>
              </p:cNvSpPr>
              <p:nvPr/>
            </p:nvSpPr>
            <p:spPr bwMode="auto">
              <a:xfrm>
                <a:off x="4800600" y="2895600"/>
                <a:ext cx="1752600" cy="45080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CENSUS COMMITTEE AT MINISTRIES</a:t>
                </a:r>
                <a:endParaRPr lang="mn-MN" sz="1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04800" y="2743200"/>
                <a:ext cx="609600" cy="1588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04800" y="4114800"/>
                <a:ext cx="609600" cy="1588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Snip Single Corner Rectangle 10"/>
              <p:cNvSpPr/>
              <p:nvPr/>
            </p:nvSpPr>
            <p:spPr>
              <a:xfrm>
                <a:off x="381000" y="3429000"/>
                <a:ext cx="2057400" cy="533400"/>
              </a:xfrm>
              <a:prstGeom prst="snip1Rect">
                <a:avLst>
                  <a:gd name="adj" fmla="val 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Capital city census bureau</a:t>
                </a:r>
                <a:endPara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Snip Single Corner Rectangle 11"/>
              <p:cNvSpPr/>
              <p:nvPr/>
            </p:nvSpPr>
            <p:spPr>
              <a:xfrm>
                <a:off x="2514600" y="3429000"/>
                <a:ext cx="2209800" cy="533400"/>
              </a:xfrm>
              <a:prstGeom prst="snip1Rect">
                <a:avLst>
                  <a:gd name="adj" fmla="val 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Aimag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census bureaus</a:t>
                </a:r>
                <a:endPara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Snip Single Corner Rectangle 12"/>
              <p:cNvSpPr/>
              <p:nvPr/>
            </p:nvSpPr>
            <p:spPr>
              <a:xfrm>
                <a:off x="4800600" y="3429000"/>
                <a:ext cx="1752600" cy="533400"/>
              </a:xfrm>
              <a:prstGeom prst="snip1Rect">
                <a:avLst>
                  <a:gd name="adj" fmla="val 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Census bureaus at ministries</a:t>
                </a:r>
                <a:endPara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 bwMode="auto">
            <a:xfrm>
              <a:off x="406400" y="3492962"/>
              <a:ext cx="659161" cy="1409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nip Single Corner Rectangle 20"/>
            <p:cNvSpPr/>
            <p:nvPr/>
          </p:nvSpPr>
          <p:spPr>
            <a:xfrm>
              <a:off x="488795" y="5035245"/>
              <a:ext cx="2224668" cy="473420"/>
            </a:xfrm>
            <a:prstGeom prst="snip1Rect">
              <a:avLst>
                <a:gd name="adj" fmla="val 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Khoroo</a:t>
              </a: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census bureaus</a:t>
              </a: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nip Single Corner Rectangle 21"/>
            <p:cNvSpPr/>
            <p:nvPr/>
          </p:nvSpPr>
          <p:spPr>
            <a:xfrm>
              <a:off x="2795859" y="5035245"/>
              <a:ext cx="2389459" cy="473420"/>
            </a:xfrm>
            <a:prstGeom prst="snip1Rect">
              <a:avLst>
                <a:gd name="adj" fmla="val 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Bagh</a:t>
              </a: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census bureaus</a:t>
              </a: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795859" y="5643928"/>
              <a:ext cx="2389459" cy="270525"/>
            </a:xfrm>
            <a:prstGeom prst="roundRect">
              <a:avLst>
                <a:gd name="adj" fmla="val 3229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CONTROLLERS</a:t>
              </a:r>
              <a:endParaRPr lang="en-US" sz="1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267712" y="5643928"/>
              <a:ext cx="1895088" cy="270525"/>
            </a:xfrm>
            <a:prstGeom prst="roundRect">
              <a:avLst>
                <a:gd name="adj" fmla="val 3229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CONTROLLERS</a:t>
              </a:r>
              <a:endParaRPr lang="en-US" sz="1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795859" y="6029129"/>
              <a:ext cx="2389459" cy="293069"/>
            </a:xfrm>
            <a:prstGeom prst="roundRect">
              <a:avLst>
                <a:gd name="adj" fmla="val 3229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ENUMERATORS</a:t>
              </a:r>
              <a:endParaRPr lang="en-US" sz="1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267712" y="6029129"/>
              <a:ext cx="1895088" cy="293069"/>
            </a:xfrm>
            <a:prstGeom prst="roundRect">
              <a:avLst>
                <a:gd name="adj" fmla="val 3229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ENUMERATORS</a:t>
              </a:r>
              <a:endParaRPr lang="en-US" sz="1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06400" y="6418479"/>
              <a:ext cx="6756400" cy="1409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7"/>
            <p:cNvGrpSpPr/>
            <p:nvPr/>
          </p:nvGrpSpPr>
          <p:grpSpPr>
            <a:xfrm>
              <a:off x="406400" y="990600"/>
              <a:ext cx="6756400" cy="1014471"/>
              <a:chOff x="406400" y="1414027"/>
              <a:chExt cx="8331200" cy="791308"/>
            </a:xfrm>
          </p:grpSpPr>
          <p:sp>
            <p:nvSpPr>
              <p:cNvPr id="29" name="Snip Single Corner Rectangle 28"/>
              <p:cNvSpPr/>
              <p:nvPr/>
            </p:nvSpPr>
            <p:spPr>
              <a:xfrm>
                <a:off x="508000" y="1519535"/>
                <a:ext cx="8229600" cy="263769"/>
              </a:xfrm>
              <a:prstGeom prst="snip1Rect">
                <a:avLst>
                  <a:gd name="adj" fmla="val 0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cap="all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State Census Committee</a:t>
                </a:r>
                <a:endParaRPr lang="en-US" cap="all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Snip Single Corner Rectangle 29"/>
              <p:cNvSpPr/>
              <p:nvPr/>
            </p:nvSpPr>
            <p:spPr>
              <a:xfrm>
                <a:off x="508000" y="1836058"/>
                <a:ext cx="8229600" cy="369277"/>
              </a:xfrm>
              <a:prstGeom prst="snip1Rect">
                <a:avLst>
                  <a:gd name="adj" fmla="val 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NATIONAL  STATISTICAL OFFICE </a:t>
                </a:r>
                <a:endPara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406400" y="1414027"/>
                <a:ext cx="8331200" cy="1099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ounded Rectangle 32"/>
            <p:cNvSpPr/>
            <p:nvPr/>
          </p:nvSpPr>
          <p:spPr>
            <a:xfrm>
              <a:off x="488795" y="6029129"/>
              <a:ext cx="2224668" cy="293069"/>
            </a:xfrm>
            <a:prstGeom prst="roundRect">
              <a:avLst>
                <a:gd name="adj" fmla="val 3229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ENUMERATORS </a:t>
              </a:r>
              <a:endParaRPr lang="en-US" sz="1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88795" y="5638370"/>
              <a:ext cx="2224668" cy="293069"/>
            </a:xfrm>
            <a:prstGeom prst="roundRect">
              <a:avLst>
                <a:gd name="adj" fmla="val 3229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CONTROLLERS</a:t>
              </a:r>
              <a:endParaRPr lang="en-US" sz="1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19400" y="2362200"/>
              <a:ext cx="2362200" cy="381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1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AIMAG CENSUS COMMITTEES</a:t>
              </a:r>
              <a:endParaRPr lang="mn-MN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100" dirty="0"/>
            </a:p>
          </p:txBody>
        </p:sp>
        <p:grpSp>
          <p:nvGrpSpPr>
            <p:cNvPr id="5" name="Group 50"/>
            <p:cNvGrpSpPr/>
            <p:nvPr/>
          </p:nvGrpSpPr>
          <p:grpSpPr>
            <a:xfrm>
              <a:off x="406400" y="3581400"/>
              <a:ext cx="4778918" cy="1360090"/>
              <a:chOff x="406400" y="3581400"/>
              <a:chExt cx="4778918" cy="1360090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406400" y="4746109"/>
                <a:ext cx="659161" cy="1409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Snip Single Corner Rectangle 17"/>
              <p:cNvSpPr/>
              <p:nvPr/>
            </p:nvSpPr>
            <p:spPr bwMode="auto">
              <a:xfrm>
                <a:off x="488795" y="4101646"/>
                <a:ext cx="2224668" cy="473420"/>
              </a:xfrm>
              <a:prstGeom prst="snip1Rect">
                <a:avLst>
                  <a:gd name="adj" fmla="val 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District  census bureaus</a:t>
                </a:r>
                <a:endPara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Snip Single Corner Rectangle 18"/>
              <p:cNvSpPr/>
              <p:nvPr/>
            </p:nvSpPr>
            <p:spPr bwMode="auto">
              <a:xfrm>
                <a:off x="2795859" y="4101646"/>
                <a:ext cx="2389459" cy="473420"/>
              </a:xfrm>
              <a:prstGeom prst="snip1Rect">
                <a:avLst>
                  <a:gd name="adj" fmla="val 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Soum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census bureaus</a:t>
                </a:r>
                <a:endPara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406400" y="4842391"/>
                <a:ext cx="659161" cy="1409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06400" y="4940081"/>
                <a:ext cx="659161" cy="1409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488795" y="3581400"/>
                <a:ext cx="2209800" cy="457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DISTRICT CENSUS COMMITTEES</a:t>
                </a:r>
                <a:endParaRPr lang="mn-MN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819400" y="3581400"/>
                <a:ext cx="2362200" cy="457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SOUM CENSUS COMMITTEES</a:t>
                </a:r>
                <a:endParaRPr lang="mn-MN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152400" y="609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Organizational structure of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2010 Population and Housing Census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102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 plan for Controllers and Enumerators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47856" y="1600200"/>
          <a:ext cx="6286544" cy="140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2071670" y="3929066"/>
          <a:ext cx="671517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0" y="414338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ER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58" y="4643446"/>
            <a:ext cx="1674810" cy="1256108"/>
          </a:xfrm>
          <a:prstGeom prst="rect">
            <a:avLst/>
          </a:prstGeom>
        </p:spPr>
      </p:pic>
      <p:pic>
        <p:nvPicPr>
          <p:cNvPr id="13" name="Picture 12" descr="chingeltei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158" y="2071678"/>
            <a:ext cx="1299402" cy="17629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720" y="15716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Urban area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428625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Rural area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1670" y="5537537"/>
            <a:ext cx="107157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30-35 households or 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120-160 persons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8406" y="3021449"/>
            <a:ext cx="11430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80-90 households or 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300-550 persons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5537537"/>
            <a:ext cx="107157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30-35 households or 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120-160 persons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5244" y="3021449"/>
            <a:ext cx="11430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80-90 households or 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300-550 persons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004" y="3021449"/>
            <a:ext cx="11430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80-90 households or 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300-550 persons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9406" y="3021449"/>
            <a:ext cx="11430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80-90 households or 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300-550 persons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752" y="5537537"/>
            <a:ext cx="10858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30-35 households or 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120-160 persons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12" y="5537537"/>
            <a:ext cx="107157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30-35 households or 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120-160 persons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43834" y="5537537"/>
            <a:ext cx="111916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30-35 households or 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120-160 persons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57158" y="1500174"/>
            <a:ext cx="8429684" cy="158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7158" y="11429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11/11/2010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72396" y="107154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17/11/2010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1934" y="11429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 days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Questionnaire form for the 2010 Population and Housing Census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Law on Population and Housing Census</a:t>
            </a:r>
            <a:endParaRPr lang="mn-MN" sz="2800" kern="5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4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Main topics stated in Article</a:t>
            </a:r>
            <a:r>
              <a:rPr lang="mn-MN" sz="24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11.1</a:t>
            </a:r>
            <a:r>
              <a:rPr lang="en-US" sz="24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mn-MN" sz="2400" kern="5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0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Demographic and social;</a:t>
            </a:r>
            <a:endParaRPr lang="mn-MN" sz="2000" kern="5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0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Geographical migration;</a:t>
            </a:r>
            <a:endParaRPr lang="mn-MN" sz="2000" kern="5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0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Economic activities;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Housing conditions;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Additional topics stated in Article </a:t>
            </a:r>
            <a:r>
              <a:rPr lang="mn-MN" sz="24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24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.2</a:t>
            </a:r>
            <a:r>
              <a:rPr lang="en-US" sz="24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MDG’s indicators;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kern="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Others;</a:t>
            </a:r>
            <a:endParaRPr lang="mn-MN" sz="2000" kern="5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endParaRPr lang="mn-MN" sz="2800" kern="5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endParaRPr lang="en-US" sz="2800" kern="5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Composition of the census questionnaire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0"/>
          <a:ext cx="4876800" cy="521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47800"/>
                <a:gridCol w="2209800"/>
                <a:gridCol w="1219200"/>
              </a:tblGrid>
              <a:tr h="3840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Structure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Number of questions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9080">
                <a:tc rowSpan="6">
                  <a:txBody>
                    <a:bodyPr/>
                    <a:lstStyle/>
                    <a:p>
                      <a:pPr lvl="0" algn="ctr"/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Main questionnaire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Front page</a:t>
                      </a:r>
                      <a:endParaRPr lang="mn-MN" sz="18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pPr lvl="0" algn="ctr"/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Address section</a:t>
                      </a:r>
                      <a:endParaRPr lang="mn-MN" sz="1600" i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Font typeface="Wingdings" pitchFamily="2" charset="2"/>
                        <a:buNone/>
                      </a:pPr>
                      <a:r>
                        <a:rPr lang="mn-MN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2480">
                <a:tc vMerge="1">
                  <a:txBody>
                    <a:bodyPr/>
                    <a:lstStyle/>
                    <a:p>
                      <a:pPr lvl="0" algn="ctr"/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Information of persons residing abroad for over six months</a:t>
                      </a:r>
                      <a:endParaRPr lang="mn-MN" sz="1600" i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Font typeface="Wingdings" pitchFamily="2" charset="2"/>
                        <a:buNone/>
                      </a:pPr>
                      <a:r>
                        <a:rPr lang="mn-MN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303">
                <a:tc vMerge="1">
                  <a:txBody>
                    <a:bodyPr/>
                    <a:lstStyle/>
                    <a:p>
                      <a:pPr lvl="0" algn="ctr"/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Summary section</a:t>
                      </a:r>
                      <a:endParaRPr lang="mn-MN" sz="1600" i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Font typeface="Wingdings" pitchFamily="2" charset="2"/>
                        <a:buNone/>
                      </a:pPr>
                      <a:r>
                        <a:rPr lang="mn-MN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303">
                <a:tc vMerge="1">
                  <a:txBody>
                    <a:bodyPr/>
                    <a:lstStyle/>
                    <a:p>
                      <a:pPr lvl="0" algn="ctr"/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Population questionnaire</a:t>
                      </a:r>
                      <a:endParaRPr lang="mn-MN" sz="18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Font typeface="Wingdings" pitchFamily="2" charset="2"/>
                        <a:buNone/>
                      </a:pPr>
                      <a:r>
                        <a:rPr lang="mn-MN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pPr lvl="0" algn="ctr"/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Housing questionnaire</a:t>
                      </a:r>
                      <a:endParaRPr lang="mn-MN" sz="18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Font typeface="Wingdings" pitchFamily="2" charset="2"/>
                        <a:buNone/>
                      </a:pPr>
                      <a:r>
                        <a:rPr lang="mn-MN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754">
                <a:tc>
                  <a:txBody>
                    <a:bodyPr/>
                    <a:lstStyle/>
                    <a:p>
                      <a:pPr lvl="0" algn="ctr"/>
                      <a:r>
                        <a:rPr lang="en-US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Module questionnaire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Household deaths and maternal mortality questionnaire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8750" t="14063" r="36250" b="6250"/>
          <a:stretch>
            <a:fillRect/>
          </a:stretch>
        </p:blipFill>
        <p:spPr bwMode="auto">
          <a:xfrm>
            <a:off x="7467600" y="3505199"/>
            <a:ext cx="1524000" cy="215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8750" t="13281" r="36250" b="6250"/>
          <a:stretch>
            <a:fillRect/>
          </a:stretch>
        </p:blipFill>
        <p:spPr bwMode="auto">
          <a:xfrm>
            <a:off x="6553200" y="2590800"/>
            <a:ext cx="1526190" cy="218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 descr="XAOCT-1.jpg"/>
          <p:cNvPicPr>
            <a:picLocks noChangeAspect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>
          <a:xfrm>
            <a:off x="5562600" y="2133599"/>
            <a:ext cx="1485044" cy="215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8594" r="21875" b="5469"/>
          <a:stretch>
            <a:fillRect/>
          </a:stretch>
        </p:blipFill>
        <p:spPr bwMode="auto">
          <a:xfrm>
            <a:off x="750916" y="2057400"/>
            <a:ext cx="168748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743200" y="2057400"/>
          <a:ext cx="5715000" cy="355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45920"/>
                <a:gridCol w="1645920"/>
                <a:gridCol w="1203960"/>
                <a:gridCol w="12192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Principles and Recommendations for PHC</a:t>
                      </a:r>
                      <a:r>
                        <a:rPr lang="mn-MN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Revision </a:t>
                      </a:r>
                      <a:r>
                        <a:rPr lang="mn-MN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Recommended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Included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Population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Main topics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Additional topics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Main topics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r>
                        <a:rPr lang="mn-MN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Additional topics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9"/>
          <p:cNvSpPr txBox="1">
            <a:spLocks/>
          </p:cNvSpPr>
          <p:nvPr/>
        </p:nvSpPr>
        <p:spPr bwMode="auto">
          <a:xfrm>
            <a:off x="2438400" y="571500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/>
          <a:p>
            <a:pPr marL="520700" marR="0" lvl="1" indent="-228600" algn="l" defTabSz="914400" rtl="0" eaLnBrk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mn-MN" sz="1600" b="1" i="0" u="none" strike="noStrike" kern="1200" cap="none" spc="0" normalizeH="0" baseline="0" noProof="0" dirty="0" smtClean="0">
                <a:ln w="5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kumimoji="0" lang="mn-MN" sz="1600" b="0" i="0" u="none" strike="noStrike" kern="1200" cap="none" spc="0" normalizeH="0" baseline="0" noProof="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</a:t>
            </a:r>
            <a:r>
              <a:rPr kumimoji="0" lang="en-US" sz="1600" b="0" i="0" u="none" strike="noStrike" kern="1200" cap="none" spc="0" normalizeH="0" baseline="0" noProof="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Occupancy</a:t>
            </a:r>
            <a:r>
              <a:rPr kumimoji="0" lang="en-US" sz="1600" b="0" i="0" u="none" strike="noStrike" kern="1200" cap="none" spc="0" normalizeH="0" noProof="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by one or more households</a:t>
            </a:r>
            <a:endParaRPr kumimoji="0" lang="mn-MN" sz="1600" b="0" i="0" u="none" strike="noStrike" kern="1200" cap="none" spc="0" normalizeH="0" baseline="0" noProof="0" dirty="0">
              <a:ln w="500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Compatibility with international methodology</a:t>
            </a:r>
            <a:endParaRPr lang="en-US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447800" y="1524000"/>
          <a:ext cx="546735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Training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019800" y="3200400"/>
            <a:ext cx="2214578" cy="64698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9D2403"/>
                </a:solidFill>
                <a:latin typeface="Arial" charset="0"/>
              </a:rPr>
              <a:t>September, October  </a:t>
            </a:r>
            <a:r>
              <a:rPr lang="mn-MN" sz="1600" dirty="0" smtClean="0">
                <a:solidFill>
                  <a:srgbClr val="9D2403"/>
                </a:solidFill>
                <a:latin typeface="Arial" charset="0"/>
              </a:rPr>
              <a:t>2010</a:t>
            </a:r>
            <a:endParaRPr lang="en-US" sz="1600" dirty="0">
              <a:solidFill>
                <a:srgbClr val="9D2403"/>
              </a:solidFill>
              <a:latin typeface="Arial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019800" y="2368629"/>
            <a:ext cx="1785950" cy="37457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9D2403"/>
                </a:solidFill>
                <a:latin typeface="Arial" charset="0"/>
              </a:rPr>
              <a:t>September 20</a:t>
            </a:r>
            <a:r>
              <a:rPr lang="mn-MN" sz="1600" dirty="0" smtClean="0">
                <a:solidFill>
                  <a:srgbClr val="9D2403"/>
                </a:solidFill>
                <a:latin typeface="Arial" charset="0"/>
              </a:rPr>
              <a:t>1</a:t>
            </a:r>
            <a:r>
              <a:rPr lang="en-US" sz="1600" dirty="0" smtClean="0">
                <a:solidFill>
                  <a:srgbClr val="9D2403"/>
                </a:solidFill>
                <a:latin typeface="Arial" charset="0"/>
              </a:rPr>
              <a:t>0 </a:t>
            </a:r>
            <a:endParaRPr lang="en-US" sz="1600" dirty="0">
              <a:solidFill>
                <a:srgbClr val="9D2403"/>
              </a:solidFill>
              <a:latin typeface="Arial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019800" y="4045029"/>
            <a:ext cx="2143140" cy="37457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9D2403"/>
                </a:solidFill>
                <a:latin typeface="Arial" charset="0"/>
              </a:rPr>
              <a:t>October </a:t>
            </a:r>
            <a:r>
              <a:rPr lang="mn-MN" sz="1600" dirty="0" smtClean="0">
                <a:solidFill>
                  <a:srgbClr val="9D2403"/>
                </a:solidFill>
                <a:latin typeface="Arial" charset="0"/>
              </a:rPr>
              <a:t>2010</a:t>
            </a:r>
            <a:endParaRPr lang="en-US" sz="1600" dirty="0">
              <a:solidFill>
                <a:srgbClr val="9D2403"/>
              </a:solidFill>
              <a:latin typeface="Arial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185998" y="2024066"/>
            <a:ext cx="1243002" cy="41433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7666" tIns="33833" rIns="67666" bIns="33833" anchor="ctr"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rgbClr val="FFFFFF"/>
                </a:solidFill>
                <a:latin typeface="Arial" pitchFamily="34" charset="0"/>
              </a:rPr>
              <a:t>1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10</a:t>
            </a:r>
            <a:r>
              <a:rPr lang="mn-MN" sz="14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persons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209800" y="2743200"/>
            <a:ext cx="1243002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7666" tIns="33833" rIns="67666" bIns="33833" anchor="ctr"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rgbClr val="FFFFFF"/>
                </a:solidFill>
                <a:latin typeface="Arial" pitchFamily="34" charset="0"/>
              </a:rPr>
              <a:t>13200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persons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2209800" y="3548066"/>
            <a:ext cx="1243002" cy="56673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7666" tIns="33833" rIns="67666" bIns="33833" anchor="ctr"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rgbClr val="FFFFFF"/>
                </a:solidFill>
                <a:latin typeface="Arial" pitchFamily="34" charset="0"/>
              </a:rPr>
              <a:t>1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6</a:t>
            </a:r>
            <a:r>
              <a:rPr lang="mn-MN" sz="1400" b="1" dirty="0" smtClean="0">
                <a:solidFill>
                  <a:srgbClr val="FFFFFF"/>
                </a:solidFill>
                <a:latin typeface="Arial" pitchFamily="34" charset="0"/>
              </a:rPr>
              <a:t>900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persons</a:t>
            </a:r>
            <a:endParaRPr lang="en-US" sz="1400" dirty="0"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1142976" y="4714884"/>
            <a:ext cx="6929488" cy="15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1538" y="485776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Training materials</a:t>
            </a:r>
            <a:r>
              <a:rPr lang="mn-MN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143240" y="4857760"/>
            <a:ext cx="1571636" cy="62042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7666" tIns="33833" rIns="67666" bIns="33833" anchor="ctr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Documented materials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876800" y="4876800"/>
            <a:ext cx="2552704" cy="62042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7666" tIns="33833" rIns="67666" bIns="33833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DVD or digital format materials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PES</a:t>
            </a:r>
            <a:r>
              <a:rPr lang="mn-MN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2010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077200" cy="428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269"/>
                <a:gridCol w="4730931"/>
              </a:tblGrid>
              <a:tr h="31834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Census enumeration period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mn-MN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2010.11.11-17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346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PES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enumeration period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mn-MN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2010.11.19-21</a:t>
                      </a:r>
                    </a:p>
                  </a:txBody>
                  <a:tcPr anchor="ctr"/>
                </a:tc>
              </a:tr>
              <a:tr h="557106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Objectives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mn-MN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Estimate coverage error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Estimate content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errors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1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Organization</a:t>
                      </a:r>
                    </a:p>
                    <a:p>
                      <a:pPr algn="l"/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Provincial census committees will carry-out the PES operations in corresponding provinces as according to guidelines provided by the NSO</a:t>
                      </a: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Different enumerators and supervisors will be assigned to PES enumeration areas. 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9586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Sample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frame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One percent of total capital city population based on the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census daily reports.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7614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Workload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 enumerator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300-350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persons</a:t>
                      </a:r>
                      <a:endParaRPr lang="mn-MN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History of population censuses of Mongolia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PES of Population and Housing Census of 2000</a:t>
            </a:r>
            <a:endParaRPr lang="mn-MN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Features of the 2010 Population and Housing Census of Mongolia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Preparatory work of 2010 census PES</a:t>
            </a:r>
            <a:endParaRPr lang="mn-MN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Further activities</a:t>
            </a:r>
            <a:endParaRPr lang="mn-MN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362200"/>
          <a:ext cx="7924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Number of enumerators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in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aimags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and the capital city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Number of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census units to be chosen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5234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  /</a:t>
                      </a: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over </a:t>
                      </a:r>
                      <a:r>
                        <a:rPr lang="mn-MN" sz="2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16200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persons</a:t>
                      </a:r>
                      <a:r>
                        <a:rPr lang="mn-MN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mn-MN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 be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chosen from 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districts of the capital city and 21 </a:t>
                      </a:r>
                      <a:r>
                        <a:rPr lang="en-US" sz="16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aimag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centers</a:t>
                      </a:r>
                      <a:r>
                        <a:rPr lang="mn-MN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mn-MN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PES</a:t>
            </a:r>
            <a:r>
              <a:rPr kumimoji="0" lang="mn-M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– 2010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676400"/>
            <a:ext cx="5670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Number of census units to be chosen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305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709"/>
                <a:gridCol w="5920091"/>
              </a:tblGrid>
              <a:tr h="58340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PES questionnaire</a:t>
                      </a:r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83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Front page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Administrative unit</a:t>
                      </a:r>
                      <a:endParaRPr lang="mn-MN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Enumerator number</a:t>
                      </a:r>
                      <a:endParaRPr lang="mn-MN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Questionnaire form number</a:t>
                      </a:r>
                      <a:endParaRPr lang="mn-MN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Type of household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Household address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of persons residing abroad for over 6 months (main indicators)</a:t>
                      </a:r>
                      <a:endParaRPr lang="mn-MN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83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Population questionnaire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Last name, first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Relationship to head of the household</a:t>
                      </a:r>
                      <a:endParaRPr lang="mn-MN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mn-M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Sex</a:t>
                      </a:r>
                      <a:endParaRPr lang="mn-MN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  <a:endParaRPr lang="mn-MN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Residency status</a:t>
                      </a:r>
                      <a:endParaRPr lang="mn-MN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mn-MN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Duration of residency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Administrative unit in which the person was enumerated during the census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PES questionnaire</a:t>
            </a:r>
            <a:r>
              <a:rPr kumimoji="0" lang="mn-M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- 2010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Further activities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Determine the sampling method for the PES</a:t>
            </a:r>
            <a:r>
              <a:rPr lang="mn-MN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Further investigate common approaches of planning and implementation of PES</a:t>
            </a:r>
            <a:r>
              <a:rPr lang="mn-MN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Further study methods of coverage and content error evaluation</a:t>
            </a:r>
            <a:r>
              <a:rPr lang="mn-MN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Learn experiences of census evaluations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22313" y="1600200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Thank you for your attention.</a:t>
            </a:r>
            <a:endParaRPr kumimoji="0" lang="mn-M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8862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A.Amarbal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Director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Population and Housing Census Bureau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National Statistical Office 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Government Building No.3,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Baga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Toiruu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44 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Ulaanbaatar – 20a, Mongolia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Tel: +976-11-329940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Fax: +976-11-327885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censusbureau@nso.com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Web: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www.toollogo2010.mn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457200" y="1981200"/>
          <a:ext cx="8001001" cy="399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10600" cy="609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History of population censuses of Mongolia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1752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10</a:t>
            </a:r>
            <a:r>
              <a:rPr lang="en-US" baseline="30000" dirty="0" err="1" smtClean="0"/>
              <a:t>th</a:t>
            </a:r>
            <a:r>
              <a:rPr lang="en-US" dirty="0" smtClean="0"/>
              <a:t>  Population census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PES </a:t>
            </a:r>
            <a:endParaRPr lang="en-US" dirty="0"/>
          </a:p>
        </p:txBody>
      </p:sp>
      <p:sp>
        <p:nvSpPr>
          <p:cNvPr id="8" name="Double Bracket 7"/>
          <p:cNvSpPr/>
          <p:nvPr/>
        </p:nvSpPr>
        <p:spPr>
          <a:xfrm>
            <a:off x="1447800" y="2667000"/>
            <a:ext cx="5257800" cy="3352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25146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economy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Post enumeration survey of </a:t>
            </a:r>
            <a:r>
              <a:rPr lang="mn-MN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1615857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Provincial census committees carried-out the PES as according to guidelines and methodology provided by the NSO.</a:t>
            </a:r>
            <a:endParaRPr lang="mn-MN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Enumerators and supervisors were assigned for different enumeration areas for the PES. </a:t>
            </a:r>
            <a:endParaRPr lang="mn-MN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main objectives of the PES were to evaluate coverage and age distribution errors.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PES</a:t>
            </a:r>
            <a:r>
              <a:rPr lang="mn-MN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- 2000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600200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Started 1 day after the census enumeration completed and lasted for three days.</a:t>
            </a:r>
            <a:r>
              <a:rPr lang="mn-MN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(13-15 January </a:t>
            </a:r>
            <a:r>
              <a:rPr lang="mn-MN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2000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mn-MN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Matched the census records with small sized samples of PES.</a:t>
            </a:r>
            <a:r>
              <a:rPr lang="mn-MN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Performed age and sex distribution analysis. 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PES</a:t>
            </a:r>
            <a:r>
              <a:rPr lang="mn-MN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- 2000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447800"/>
            <a:ext cx="7010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PES questionnaire</a:t>
            </a:r>
            <a:endParaRPr lang="mn-MN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Front page</a:t>
            </a:r>
          </a:p>
          <a:p>
            <a:pPr lvl="2">
              <a:buFontTx/>
              <a:buChar char="-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Address, type of household</a:t>
            </a:r>
            <a:endParaRPr lang="mn-MN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Population questionnaire</a:t>
            </a:r>
          </a:p>
          <a:p>
            <a:pPr lvl="2">
              <a:buFontTx/>
              <a:buChar char="-"/>
            </a:pPr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First and last name</a:t>
            </a:r>
            <a:endParaRPr lang="mn-MN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Sex</a:t>
            </a:r>
            <a:endParaRPr lang="mn-MN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Age</a:t>
            </a:r>
            <a:endParaRPr lang="mn-MN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Residency status</a:t>
            </a:r>
            <a:endParaRPr lang="mn-MN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Duration of residency</a:t>
            </a:r>
            <a:endParaRPr lang="mn-MN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Employment of the last 7 days</a:t>
            </a:r>
            <a:endParaRPr lang="mn-MN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Occupation</a:t>
            </a:r>
            <a:endParaRPr lang="mn-MN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Main economic activity of work</a:t>
            </a:r>
          </a:p>
          <a:p>
            <a:pPr lvl="1">
              <a:buFontTx/>
              <a:buChar char="-"/>
            </a:pPr>
            <a:endParaRPr lang="mn-MN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5525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 of 2000 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688D-75E2-421F-A83C-01D01BAC81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932325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99 percent of census and PES participants responded same age. </a:t>
            </a:r>
            <a:endParaRPr lang="mn-MN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4572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99 percent of the participants responded same answer to the question of employment in the last 7 days.</a:t>
            </a:r>
            <a:endParaRPr lang="mn-MN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4572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Age index estimation</a:t>
            </a:r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Whipple’s Index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(to test for age heaping)</a:t>
            </a:r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.3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Myer’s Index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check age accuracy:</a:t>
            </a:r>
            <a:r>
              <a:rPr lang="mn-MN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99.3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839200" cy="73183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Features of the 2010 Population and Housing Census of Mongolia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35353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smtClean="0">
                <a:ln w="500"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be conducted with independent law of Population and Housing Census;</a:t>
            </a:r>
            <a:endParaRPr lang="mn-MN" sz="2800" dirty="0" smtClean="0">
              <a:ln w="500">
                <a:noFill/>
              </a:ln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n w="500"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Will utilize digital mapping for census planning and conducting;</a:t>
            </a:r>
            <a:endParaRPr lang="mn-MN" sz="2800" dirty="0" smtClean="0">
              <a:ln w="500">
                <a:noFill/>
              </a:ln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n w="500"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Will develop web-based spatial dissemination for the census results;</a:t>
            </a:r>
            <a:endParaRPr lang="mn-MN" sz="2400" dirty="0" smtClean="0">
              <a:ln w="500">
                <a:noFill/>
              </a:ln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72386" cy="50006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Law on Population and Housing Census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543956" cy="476886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Chapter one - General provisions</a:t>
            </a:r>
            <a:endParaRPr lang="mn-MN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Chapter two – The economic guarantee of census conducting</a:t>
            </a:r>
          </a:p>
          <a:p>
            <a:pPr marL="674370" lvl="1" indent="-274320"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costs related with the enumeration process shall be compensated from the State and local budget</a:t>
            </a:r>
            <a:r>
              <a:rPr lang="mn-MN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Chapter three – The types, period of duration and scope of the census</a:t>
            </a:r>
          </a:p>
          <a:p>
            <a:pPr marL="674370" lvl="1" indent="-274320"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Nation wide census for every 10 years</a:t>
            </a:r>
          </a:p>
          <a:p>
            <a:pPr marL="674370" lvl="1" indent="-274320"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Inter-censual survey for every 5 years between nation wide censuses</a:t>
            </a:r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Chapter four – Census organizational structure</a:t>
            </a:r>
          </a:p>
          <a:p>
            <a:pPr marL="674370" lvl="1" indent="-274320"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National Statistical Office shall have professional, specialized and permanent unit in its structure responsible for census.</a:t>
            </a:r>
            <a:endParaRPr lang="mn-MN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Chapter five – State, non-governmental organization and citizen’s participation in carrying out census</a:t>
            </a:r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Chapter six – Miscellaneous </a:t>
            </a:r>
            <a:endParaRPr lang="en-US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4370" lvl="1" indent="-274320"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Confidentiality, storage and protection of reported data</a:t>
            </a:r>
          </a:p>
          <a:p>
            <a:pPr marL="674370" lvl="1" indent="-274320"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8C8A64-028A-47D5-AB1C-BDCE3165A5D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6567</TotalTime>
  <Words>1193</Words>
  <Application>Microsoft Office PowerPoint</Application>
  <PresentationFormat>On-screen Show (4:3)</PresentationFormat>
  <Paragraphs>333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2010 Population and Housing Census of Mongolia: Census PES</vt:lpstr>
      <vt:lpstr>Content</vt:lpstr>
      <vt:lpstr>History of population censuses of Mongolia</vt:lpstr>
      <vt:lpstr>Post enumeration survey of 2000</vt:lpstr>
      <vt:lpstr>PES - 2000</vt:lpstr>
      <vt:lpstr>Slide 6</vt:lpstr>
      <vt:lpstr>Results of 2000 PES</vt:lpstr>
      <vt:lpstr>Features of the 2010 Population and Housing Census of Mongolia</vt:lpstr>
      <vt:lpstr>Law on Population and Housing Census</vt:lpstr>
      <vt:lpstr>Main stages of the 2010 census</vt:lpstr>
      <vt:lpstr>Main stages of the 2010 census</vt:lpstr>
      <vt:lpstr>Slide 12</vt:lpstr>
      <vt:lpstr>Slide 13</vt:lpstr>
      <vt:lpstr>Work plan for Controllers and Enumerators</vt:lpstr>
      <vt:lpstr>Questionnaire form for the 2010 Population and Housing Census</vt:lpstr>
      <vt:lpstr>Composition of the census questionnaire</vt:lpstr>
      <vt:lpstr>Compatibility with international methodology</vt:lpstr>
      <vt:lpstr>Training</vt:lpstr>
      <vt:lpstr>PES – 2010</vt:lpstr>
      <vt:lpstr>Slide 20</vt:lpstr>
      <vt:lpstr>Slide 21</vt:lpstr>
      <vt:lpstr>Further activities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bolor-erdene</dc:creator>
  <cp:lastModifiedBy>amarbal</cp:lastModifiedBy>
  <cp:revision>628</cp:revision>
  <dcterms:created xsi:type="dcterms:W3CDTF">2009-09-22T06:26:27Z</dcterms:created>
  <dcterms:modified xsi:type="dcterms:W3CDTF">2010-05-12T04:42:37Z</dcterms:modified>
</cp:coreProperties>
</file>