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417" r:id="rId2"/>
    <p:sldId id="261" r:id="rId3"/>
    <p:sldId id="429" r:id="rId4"/>
    <p:sldId id="324" r:id="rId5"/>
    <p:sldId id="419" r:id="rId6"/>
    <p:sldId id="420" r:id="rId7"/>
    <p:sldId id="421" r:id="rId8"/>
    <p:sldId id="423" r:id="rId9"/>
    <p:sldId id="424" r:id="rId10"/>
    <p:sldId id="425" r:id="rId11"/>
    <p:sldId id="426" r:id="rId12"/>
    <p:sldId id="428" r:id="rId13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94706" autoAdjust="0"/>
  </p:normalViewPr>
  <p:slideViewPr>
    <p:cSldViewPr>
      <p:cViewPr>
        <p:scale>
          <a:sx n="100" d="100"/>
          <a:sy n="100" d="100"/>
        </p:scale>
        <p:origin x="-45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9ECC-0ACC-4751-B923-06D6B0634E47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AFE0-4E0B-4B16-86BD-0F73F2AED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09092-C147-4FC1-98DE-C57652F86E17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43B1B-0883-49BC-A7B4-3817CA661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43B1B-0883-49BC-A7B4-3817CA661E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023726-6F74-4268-96D9-F2B7C8553839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CEADCD-89A5-4579-852F-81F4D5251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686" y="190500"/>
            <a:ext cx="67056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no Pro Smbd" pitchFamily="18" charset="0"/>
                <a:cs typeface="Arial" pitchFamily="34" charset="0"/>
              </a:rPr>
              <a:t>Cambodia Team Presentation</a:t>
            </a:r>
            <a:endParaRPr lang="en-US" sz="4000" b="1" dirty="0">
              <a:solidFill>
                <a:srgbClr val="0000CC"/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0" y="5181600"/>
            <a:ext cx="4953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Presented by</a:t>
            </a:r>
            <a:r>
              <a:rPr kumimoji="0" lang="mn-MN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They Kheam</a:t>
            </a:r>
            <a:r>
              <a:rPr kumimoji="0" lang="mn-MN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Chinda</a:t>
            </a:r>
            <a:endParaRPr lang="en-US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National </a:t>
            </a:r>
            <a:r>
              <a:rPr lang="en-US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Institute of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Statistics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Ministry of Planning, Cambodia 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66800" y="4572000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May, </a:t>
            </a:r>
            <a:r>
              <a:rPr lang="mn-MN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088" descr="Logo_NIS_English_Refine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1" y="76200"/>
            <a:ext cx="1206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mPano_00073A_full-width-of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752600"/>
            <a:ext cx="8153400" cy="27666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76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The coverage of civil registration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776204"/>
            <a:ext cx="75438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For the coverage Cambodia case have not the elaborate on methods assessment.</a:t>
            </a:r>
            <a:endParaRPr lang="en-US" alt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2860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2800" b="1" dirty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quality assessment methods applied in the vital statistics </a:t>
            </a: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US" altLang="en-US" sz="2800" b="1" dirty="0">
              <a:solidFill>
                <a:srgbClr val="FF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7696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Cambodia </a:t>
            </a:r>
            <a:r>
              <a:rPr lang="en-US" alt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 apply yet the </a:t>
            </a:r>
            <a:r>
              <a:rPr lang="en-US" alt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quality assessment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vital statistics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system, because the coverage isn’t completed the ICD code was not applied yet the vital statistics not produce lack of fund support….etc.</a:t>
            </a:r>
            <a:endParaRPr lang="en-US" alt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5996" y="287087"/>
            <a:ext cx="7696200" cy="1642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To align the vital statistics system in country with international standards</a:t>
            </a:r>
          </a:p>
          <a:p>
            <a:pPr lvl="1">
              <a:lnSpc>
                <a:spcPct val="130000"/>
              </a:lnSpc>
              <a:defRPr/>
            </a:pPr>
            <a:endParaRPr lang="en-US" alt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265" y="1600200"/>
            <a:ext cx="4299535" cy="5061527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endParaRPr lang="en-US" sz="3600" dirty="0" smtClean="0"/>
          </a:p>
          <a:p>
            <a:pPr lvl="0"/>
            <a:r>
              <a:rPr lang="x-none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Political </a:t>
            </a:r>
            <a:r>
              <a:rPr lang="x-none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commitment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x-none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Public engagement and participation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x-none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Coordination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x-none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Policies, legislation and implementation of regulations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600200"/>
            <a:ext cx="4345702" cy="5061527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3600" dirty="0" smtClean="0"/>
          </a:p>
          <a:p>
            <a:r>
              <a:rPr lang="x-none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Infrastructure and resources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Operational procedures, practices and innovations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 quality, production, dissemination and use of vital statistics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22" y="457200"/>
            <a:ext cx="9245600" cy="6400800"/>
            <a:chOff x="15922" y="457200"/>
            <a:chExt cx="9245600" cy="64008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2" y="457200"/>
              <a:ext cx="9245600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1645785">
              <a:off x="2340768" y="1606328"/>
              <a:ext cx="589857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Clr>
                  <a:schemeClr val="accent2"/>
                </a:buClr>
              </a:pPr>
              <a:r>
                <a:rPr lang="ca-ES" sz="6000" dirty="0" smtClean="0">
                  <a:solidFill>
                    <a:srgbClr val="0000CC"/>
                  </a:solidFill>
                  <a:latin typeface="Khmer OS Muol Light" pitchFamily="2" charset="0"/>
                  <a:cs typeface="Khmer OS Muol Light" pitchFamily="2" charset="0"/>
                </a:rPr>
                <a:t>សូមអរគុណ</a:t>
              </a:r>
              <a:endParaRPr lang="en-US" sz="6000" dirty="0" smtClean="0">
                <a:solidFill>
                  <a:srgbClr val="0000CC"/>
                </a:solidFill>
                <a:latin typeface="Khmer OS Muol Light" pitchFamily="2" charset="0"/>
                <a:cs typeface="Khmer OS Muol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1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cap="all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 contents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914401" y="762000"/>
            <a:ext cx="7997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vital statistics produced from civil registration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vital statistics system ensures 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Role of health institutions in the system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Body coordinating between statistics, civil registration, health and other institutions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Definitions of vital events in the vital statistics system comply with international </a:t>
            </a:r>
            <a:r>
              <a:rPr lang="en-US" alt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standards</a:t>
            </a:r>
            <a:endParaRPr lang="en-US" altLang="en-US" sz="3000" b="1" kern="0" dirty="0" smtClean="0">
              <a:solidFill>
                <a:srgbClr val="0000CC"/>
              </a:solidFill>
            </a:endParaRPr>
          </a:p>
          <a:p>
            <a:pPr>
              <a:defRPr/>
            </a:pPr>
            <a:endParaRPr lang="en-US" altLang="en-US" sz="3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cap="all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 contents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914401" y="1066800"/>
            <a:ext cx="7997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en-US" alt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list of topics in the vital statistics system comply with internationally recommended core topics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coverage of civil registration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quality assessment methods applied in the vital statistics system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alt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Elaborate on possible strategies to align the vital statistics system in your country with international standards</a:t>
            </a:r>
          </a:p>
          <a:p>
            <a:pPr algn="just">
              <a:lnSpc>
                <a:spcPct val="130000"/>
              </a:lnSpc>
              <a:defRPr/>
            </a:pPr>
            <a:endParaRPr lang="en-US" altLang="en-US" sz="2800" b="1" kern="0" dirty="0" smtClean="0">
              <a:solidFill>
                <a:srgbClr val="0000CC"/>
              </a:solidFill>
            </a:endParaRPr>
          </a:p>
          <a:p>
            <a:pPr algn="just">
              <a:defRPr/>
            </a:pPr>
            <a:endParaRPr lang="en-US" altLang="en-US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1146177" y="838200"/>
            <a:ext cx="79978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defRPr/>
            </a:pPr>
            <a:endParaRPr lang="en-US" altLang="en-US" sz="2200" kern="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268" y="285253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Vital statistics produced from civil registration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1143001"/>
            <a:ext cx="815340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US" alt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 Cambodia the vital Statistics not produce from the civil registration data, these due to some of reason as bellow: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Poor coordination among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multy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sectorail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 MOI 	MOP and MOH),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Legal framework (sub decree’s gap),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The registration coverage not completed,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The registration events was serve only for primary 	purposed,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The budget constraint,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Least commitment from government,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600" y="304800"/>
            <a:ext cx="81534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buClr>
                <a:srgbClr val="FF6699"/>
              </a:buClr>
              <a:buSzPct val="96000"/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The items was not included all just only birth death 	marriage and</a:t>
            </a:r>
          </a:p>
          <a:p>
            <a:pPr marL="457200" lvl="2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Lack of resources.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438400"/>
            <a:ext cx="800100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n-US" alt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The vital Statistics produce from: 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Population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Census,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Inter-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Censal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Population Survey and </a:t>
            </a:r>
          </a:p>
          <a:p>
            <a:pPr lvl="1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Cambodia Demographic and Health Survey.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v"/>
              <a:defRPr/>
            </a:pPr>
            <a:endParaRPr lang="en-US" alt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1146177" y="838200"/>
            <a:ext cx="79978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j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defRPr/>
            </a:pPr>
            <a:endParaRPr lang="en-US" altLang="en-US" sz="2200" kern="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914401"/>
            <a:ext cx="731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The coverage was not universal because of the 	census and the sample survey can’t covered 	for birth death and marriage out side 	country, some the estimation procedure was 	employed.</a:t>
            </a:r>
          </a:p>
          <a:p>
            <a:pPr algn="just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The dissemination was regular between 5 or 10 	years interval, for example: </a:t>
            </a:r>
          </a:p>
          <a:p>
            <a:pPr lvl="2" algn="just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§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CDHS and CIPS 5 years interval.</a:t>
            </a:r>
          </a:p>
          <a:p>
            <a:pPr lvl="2" algn="just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§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Population  10 years interval.</a:t>
            </a:r>
          </a:p>
          <a:p>
            <a:pPr marL="0" lvl="1" algn="just">
              <a:lnSpc>
                <a:spcPct val="130000"/>
              </a:lnSpc>
              <a:defRPr/>
            </a:pPr>
            <a:endParaRPr lang="en-US" alt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28600"/>
            <a:ext cx="622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he vital statistics system ensures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76200"/>
            <a:ext cx="784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Role of health institutions in the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914401"/>
            <a:ext cx="71628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Provide the cause of death </a:t>
            </a:r>
          </a:p>
          <a:p>
            <a:pPr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Provide the birth declaration </a:t>
            </a:r>
          </a:p>
          <a:p>
            <a:pPr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Provide verbal autopsy on cause of death</a:t>
            </a:r>
          </a:p>
        </p:txBody>
      </p:sp>
      <p:sp>
        <p:nvSpPr>
          <p:cNvPr id="7" name="Rectangle 6"/>
          <p:cNvSpPr/>
          <p:nvPr/>
        </p:nvSpPr>
        <p:spPr>
          <a:xfrm>
            <a:off x="963304" y="2933985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Body coordinating between statistics, civil registration, health and other institutions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267200"/>
            <a:ext cx="69342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Not yet setting up the body coordination among    </a:t>
            </a:r>
          </a:p>
          <a:p>
            <a:pPr>
              <a:lnSpc>
                <a:spcPct val="130000"/>
              </a:lnSpc>
              <a:buClr>
                <a:srgbClr val="FF6699"/>
              </a:buClr>
              <a:defRPr/>
            </a:pPr>
            <a:r>
              <a:rPr lang="en-US" alt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multies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sectorial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are involved.   </a:t>
            </a:r>
          </a:p>
          <a:p>
            <a:pPr>
              <a:lnSpc>
                <a:spcPct val="130000"/>
              </a:lnSpc>
              <a:defRPr/>
            </a:pPr>
            <a:endParaRPr lang="en-US" alt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762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Definitions of vital events in the vital statistics system comply with international standards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447800"/>
            <a:ext cx="7924800" cy="244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Yes comply with international standards when we derived from census and sample survey but in the civil registration was not comply to the international standards (the definition of live birth,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foetal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death or stile birth has not been include in the birth registration.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762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FF6699"/>
                </a:solidFill>
                <a:latin typeface="Arial" pitchFamily="34" charset="0"/>
                <a:cs typeface="Arial" pitchFamily="34" charset="0"/>
              </a:rPr>
              <a:t>The list of topics in the vital statistics system comply with internationally recommended core topics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1828800"/>
            <a:ext cx="74676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6699"/>
              </a:buClr>
              <a:buFont typeface="Wingdings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Not yet comply with international recommended of core topics for example: (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foetal</a:t>
            </a:r>
            <a:r>
              <a:rPr lang="en-US" alt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death, divorces, annulment, judicial separation, adoption, legitimation and recognition.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3913</TotalTime>
  <Words>465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Cambodia Team Presentation</vt:lpstr>
      <vt:lpstr>Main contents</vt:lpstr>
      <vt:lpstr>Main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Lhagvadulam</dc:creator>
  <cp:lastModifiedBy>Andrea De Luka</cp:lastModifiedBy>
  <cp:revision>466</cp:revision>
  <dcterms:created xsi:type="dcterms:W3CDTF">2012-02-03T07:02:11Z</dcterms:created>
  <dcterms:modified xsi:type="dcterms:W3CDTF">2014-06-09T18:12:00Z</dcterms:modified>
</cp:coreProperties>
</file>