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1" autoAdjust="0"/>
    <p:restoredTop sz="94660"/>
  </p:normalViewPr>
  <p:slideViewPr>
    <p:cSldViewPr>
      <p:cViewPr>
        <p:scale>
          <a:sx n="100" d="100"/>
          <a:sy n="100" d="100"/>
        </p:scale>
        <p:origin x="-378" y="-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3431B-4E92-4132-BCD4-20480BE8C6B7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4B28C-BE24-4600-9F88-61BC60A33A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1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4B28C-BE24-4600-9F88-61BC60A33A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1075" y="152400"/>
            <a:ext cx="783325" cy="68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1" descr="flag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5" y="76200"/>
            <a:ext cx="612068" cy="7200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70C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1371600" y="1524000"/>
            <a:ext cx="64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Third  Regional Workshop  on Production  and Use of Vital Statistics</a:t>
            </a:r>
            <a:endParaRPr lang="en-US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19400" y="2949714"/>
            <a:ext cx="3886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63636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26-30 May 2014, in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363636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Daejeon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363636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, Republic of Korea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V="1">
            <a:off x="4876800" y="5417150"/>
            <a:ext cx="3810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Presented by: Ashok Kumar </a:t>
            </a:r>
            <a:r>
              <a:rPr kumimoji="0" lang="en-US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Bhattarai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, Director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Statistics Office, Morang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Central Bureau of Statistics, Nepal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Changes of CRVS in last decades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certificates of the vital events are provided in Nepali national language and English.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awareness campaign and training to the Local Registrar in different District and Municipalities.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ward secretary of municipalities are also designated local registrar.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information certificate are reform fine, fees of the late registration are the resources of local bodies.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Budgets are located by local government to the program of Civil Registration System.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6400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Continued……..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2271"/>
            <a:ext cx="9144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Mangal" pitchFamily="2"/>
              </a:rPr>
              <a:t>Software of vital events registration system is in pilot phase.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Mangal" pitchFamily="2"/>
              </a:rPr>
              <a:t>Comprehensive assessment and rapid assessment of CRVS is conducted in the thematic areas. (Legal, Coverage, ICD Codes, Causes of death and Data Quality). 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Mangal" pitchFamily="2"/>
              </a:rPr>
              <a:t>Exercise for modify  the current birth, death and other personal events  registration act 1976 and regulation 1977 is started.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Mangal" pitchFamily="2"/>
              </a:rPr>
              <a:t>Old records of vital events are now started to entry in computer.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ea typeface="Times New Roman" pitchFamily="18" charset="0"/>
                <a:cs typeface="Mangal" pitchFamily="2"/>
              </a:rPr>
              <a:t>District Statistics Co-ordination Committee has formed for improve the quality of statistics.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Calibri" pitchFamily="34" charset="0"/>
                <a:cs typeface="Mangal" pitchFamily="2"/>
              </a:rPr>
              <a:t>Different organization are working to improve CRVS  system and awareness campaign for registration (UNICEF, Plan International).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Limitations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Low priority of Government.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Inadequate budget, personnel.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Lack of co-ordination among the related agencies.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Lack of training.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Awareness to registrar is low.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No compulsoriness of  registration and no need of vital registration documents for service delivery.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Since from 2010 registration data has not been published.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Lack of integration of vital statistics with other official statistics due to lack of further study of information from of the registration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Next Steps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Amendments of current acts and regulations of birth and vital events.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Computerizing the registration system and computerizing old records.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Co-ordination with other related agencies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MoHP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and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MoFALD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 has moving to activate the related program).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Tie up the Civil Registration to other Government and Non-government service delivery system  is compulsory.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of Civil Registration in Nepal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" y="1676400"/>
          <a:ext cx="8991600" cy="3388432"/>
        </p:xfrm>
        <a:graphic>
          <a:graphicData uri="http://schemas.openxmlformats.org/drawingml/2006/table">
            <a:tbl>
              <a:tblPr/>
              <a:tblGrid>
                <a:gridCol w="603885"/>
                <a:gridCol w="843915"/>
                <a:gridCol w="838200"/>
                <a:gridCol w="935179"/>
                <a:gridCol w="665021"/>
                <a:gridCol w="838200"/>
                <a:gridCol w="838200"/>
                <a:gridCol w="838200"/>
                <a:gridCol w="838200"/>
                <a:gridCol w="609600"/>
                <a:gridCol w="1143000"/>
              </a:tblGrid>
              <a:tr h="10437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year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Birth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Death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Marriage</a:t>
                      </a:r>
                    </a:p>
                  </a:txBody>
                  <a:tcPr marL="8659" marR="8659" marT="865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Migration</a:t>
                      </a:r>
                    </a:p>
                  </a:txBody>
                  <a:tcPr marL="8659" marR="8659" marT="865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Divorce</a:t>
                      </a:r>
                    </a:p>
                  </a:txBody>
                  <a:tcPr marL="8659" marR="8659" marT="8659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</a:tr>
              <a:tr h="6326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Male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Female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Male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Female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8659" marR="8659" marT="86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3,62,427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3,11,988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6,74,415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58,066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36,431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94,497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1,79,398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85,133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324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10,33,767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057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3,97,032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2,65,201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6,62,233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87,348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34,501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1,21,849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1,80,131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91,825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351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10,56,389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375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4,23,028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3,71,436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7,94,464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68,987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41,913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1,10,900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2,04,063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81,094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549</a:t>
                      </a: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11,91,070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659" marR="8659" marT="865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362200"/>
            <a:ext cx="9144000" cy="114300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76200" y="152400"/>
          <a:ext cx="8867393" cy="6172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Document" r:id="rId4" imgW="6000994" imgH="4061806" progId="Word.Document.12">
                  <p:embed/>
                </p:oleObj>
              </mc:Choice>
              <mc:Fallback>
                <p:oleObj name="Document" r:id="rId4" imgW="6000994" imgH="4061806" progId="Word.Document.12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52400"/>
                        <a:ext cx="8867393" cy="6172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76200" y="381000"/>
            <a:ext cx="88392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History of Civil Registration in Nepal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Before 1977, Village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Pancyat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act 1961 had mentioned to collect the birth and death to its territory.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Central Bureau of Statistics (CBS) and family planning related agency had started pilot project to study the CR but not continued it and abandon after some year.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Civil Registration system is started since 1977 covering 10 District in the initial phase.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All 75 Districts covered in 1990.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7001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Organization structure of CRVS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Main authority to register the vital events is Ministry of Federal Affairs and Local Development in Nepal.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Population and Vital Registration Management Section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MoFALD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is the central authority for this purpose.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PVRMS chief is designated as Registrar.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75 District Development Committee Offices has co-ordinates the central office and local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registror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offices.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Offices of 3915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vdcs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and ward of 58 municipalities are the local registrar offices.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Government of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Neapl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 has proclaimed 72 municipalities early of this months, so the number  of VDCs  decreases and there are 130 municipalities ward office for vital registration process.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Secretary of the Village Development Committee and ward secretary of the Municipalities are designated as local registrar.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Act and Regulation for Registration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Birth death and other personal events  registration act 1976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Birth death and other personal events  registration regulation 1977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Local self governance act 1998.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Directions to the local registrar 2010.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Mangal" pitchFamily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Vital events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Birth, Death, Marriage, Divorce and Migration events are considered as vital events in Nepal.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Informant to Register the Events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For birth and death registration, Informant should be the head of the family and in absence of him/her the eldest member of the family.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For marriage registration, bride and bridegroom both should be the important.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For divorce, husband or wife (one member) would be the informant and the divorce paper of the court should be attached with the application.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For migration, the head of the family in case of migration of family.  In case of single person who is migrated should be the informant.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80298"/>
            <a:ext cx="9144000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Period of Registration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events should be registers within 35 days of happening of events.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After 35 days the events register with delay fee or fines.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fine is maximum up to NRs 50.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Procedure of Registration and Reporting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Informant of rural areas should come Village Development Committee and for urban areas should  come to Municipalities for registration of the vital events.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Local registrar provides registration certificate to informants.  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Monthly reports of registration by Local Registrar to Registrar via DDC (District Development Committee)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Total number of registration of monthly, four monthly and annually are reported separately of each vital events to the central office.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390704"/>
            <a:ext cx="91440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Agencies Related to Vital Statistics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Ministry of Federal Affairs and Local Development for the registration of vital events. The agency has not further analysis of the information for the vital statistics.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The Survey conducted by the ministry of Health and Population is the main source of VS (DHS).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2"/>
              </a:rPr>
              <a:t>Another source of vital statistics is Population Census and other surveys conducted by Central Bureau of Statistics.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953</Words>
  <Application>Microsoft Office PowerPoint</Application>
  <PresentationFormat>On-screen Show (4:3)</PresentationFormat>
  <Paragraphs>132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Andrea De Luka</cp:lastModifiedBy>
  <cp:revision>22</cp:revision>
  <dcterms:created xsi:type="dcterms:W3CDTF">2006-08-16T00:00:00Z</dcterms:created>
  <dcterms:modified xsi:type="dcterms:W3CDTF">2014-06-09T15:38:46Z</dcterms:modified>
</cp:coreProperties>
</file>