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66668B-89A4-4032-A3F7-4B6FDD60F9BC}" type="doc">
      <dgm:prSet loTypeId="urn:microsoft.com/office/officeart/2005/8/layout/bProcess2" loCatId="process" qsTypeId="urn:microsoft.com/office/officeart/2005/8/quickstyle/simple1" qsCatId="simple" csTypeId="urn:microsoft.com/office/officeart/2005/8/colors/accent1_1" csCatId="accent1" phldr="1"/>
      <dgm:spPr/>
      <dgm:t>
        <a:bodyPr/>
        <a:lstStyle/>
        <a:p>
          <a:endParaRPr lang="en-ZA"/>
        </a:p>
      </dgm:t>
    </dgm:pt>
    <dgm:pt modelId="{11BF5698-1188-431A-9287-3F67069D00EF}">
      <dgm:prSet phldrT="[Text]"/>
      <dgm:spPr/>
      <dgm:t>
        <a:bodyPr/>
        <a:lstStyle/>
        <a:p>
          <a:r>
            <a:rPr lang="en-ZA" dirty="0" smtClean="0"/>
            <a:t>Family or headmen report the death to Police</a:t>
          </a:r>
          <a:endParaRPr lang="en-ZA" dirty="0"/>
        </a:p>
      </dgm:t>
    </dgm:pt>
    <dgm:pt modelId="{9E48E3D6-58A5-4248-8851-8B63492D2923}" type="parTrans" cxnId="{06360860-DF1C-484D-BCDF-63B3BD6E9FF4}">
      <dgm:prSet/>
      <dgm:spPr/>
      <dgm:t>
        <a:bodyPr/>
        <a:lstStyle/>
        <a:p>
          <a:endParaRPr lang="en-ZA"/>
        </a:p>
      </dgm:t>
    </dgm:pt>
    <dgm:pt modelId="{3F01E772-5121-48A1-96F1-AA230FDE162E}" type="sibTrans" cxnId="{06360860-DF1C-484D-BCDF-63B3BD6E9FF4}">
      <dgm:prSet/>
      <dgm:spPr/>
      <dgm:t>
        <a:bodyPr/>
        <a:lstStyle/>
        <a:p>
          <a:endParaRPr lang="en-ZA"/>
        </a:p>
      </dgm:t>
    </dgm:pt>
    <dgm:pt modelId="{E961E0AE-4046-4A06-A9F0-2E7D8581895E}">
      <dgm:prSet phldrT="[Text]" custT="1"/>
      <dgm:spPr/>
      <dgm:t>
        <a:bodyPr/>
        <a:lstStyle/>
        <a:p>
          <a:r>
            <a:rPr lang="en-ZA" sz="1000" dirty="0" smtClean="0"/>
            <a:t>Police takes the body to the Mortuary </a:t>
          </a:r>
          <a:endParaRPr lang="en-ZA" sz="1000" dirty="0"/>
        </a:p>
      </dgm:t>
    </dgm:pt>
    <dgm:pt modelId="{4991DF15-0DA2-4124-8DF1-586D380569E2}" type="parTrans" cxnId="{0831B465-6863-43CB-BD57-7F80AEA7CD24}">
      <dgm:prSet/>
      <dgm:spPr/>
      <dgm:t>
        <a:bodyPr/>
        <a:lstStyle/>
        <a:p>
          <a:endParaRPr lang="en-ZA"/>
        </a:p>
      </dgm:t>
    </dgm:pt>
    <dgm:pt modelId="{6E323F2A-3469-47CC-85E9-A731D83CA2D9}" type="sibTrans" cxnId="{0831B465-6863-43CB-BD57-7F80AEA7CD24}">
      <dgm:prSet/>
      <dgm:spPr/>
      <dgm:t>
        <a:bodyPr/>
        <a:lstStyle/>
        <a:p>
          <a:endParaRPr lang="en-ZA"/>
        </a:p>
      </dgm:t>
    </dgm:pt>
    <dgm:pt modelId="{18C2F261-ABF8-4F5D-ABF8-9B2254B42F93}">
      <dgm:prSet phldrT="[Text]"/>
      <dgm:spPr/>
      <dgm:t>
        <a:bodyPr/>
        <a:lstStyle/>
        <a:p>
          <a:r>
            <a:rPr lang="en-ZA" dirty="0" smtClean="0"/>
            <a:t>A police report is issued to relatives, cause of death: under investigation. </a:t>
          </a:r>
          <a:endParaRPr lang="en-ZA" dirty="0"/>
        </a:p>
      </dgm:t>
    </dgm:pt>
    <dgm:pt modelId="{5616E87E-8CD9-4AE0-80BD-9A7AE8DD5016}" type="parTrans" cxnId="{2D212389-6ACA-48F7-A1BC-79B234D79380}">
      <dgm:prSet/>
      <dgm:spPr/>
      <dgm:t>
        <a:bodyPr/>
        <a:lstStyle/>
        <a:p>
          <a:endParaRPr lang="en-ZA"/>
        </a:p>
      </dgm:t>
    </dgm:pt>
    <dgm:pt modelId="{660EB07A-E031-44B0-8A06-7DFAF75BCACC}" type="sibTrans" cxnId="{2D212389-6ACA-48F7-A1BC-79B234D79380}">
      <dgm:prSet/>
      <dgm:spPr/>
      <dgm:t>
        <a:bodyPr/>
        <a:lstStyle/>
        <a:p>
          <a:endParaRPr lang="en-ZA"/>
        </a:p>
      </dgm:t>
    </dgm:pt>
    <dgm:pt modelId="{9551A7AA-80CC-4802-8AC2-661AFF794B8C}">
      <dgm:prSet/>
      <dgm:spPr/>
      <dgm:t>
        <a:bodyPr/>
        <a:lstStyle/>
        <a:p>
          <a:r>
            <a:rPr lang="en-ZA" dirty="0" smtClean="0"/>
            <a:t>Relatives takes the report to Mortuary to get it stamped</a:t>
          </a:r>
          <a:endParaRPr lang="en-ZA" dirty="0"/>
        </a:p>
      </dgm:t>
    </dgm:pt>
    <dgm:pt modelId="{076B1576-E404-4681-B741-839660D7DDCA}" type="parTrans" cxnId="{89278E56-297A-4303-A2C1-591B1F58C5F0}">
      <dgm:prSet/>
      <dgm:spPr/>
      <dgm:t>
        <a:bodyPr/>
        <a:lstStyle/>
        <a:p>
          <a:endParaRPr lang="en-ZA"/>
        </a:p>
      </dgm:t>
    </dgm:pt>
    <dgm:pt modelId="{C8987D97-C371-44B5-9B5B-8921ADDFD31B}" type="sibTrans" cxnId="{89278E56-297A-4303-A2C1-591B1F58C5F0}">
      <dgm:prSet/>
      <dgm:spPr/>
      <dgm:t>
        <a:bodyPr/>
        <a:lstStyle/>
        <a:p>
          <a:endParaRPr lang="en-ZA"/>
        </a:p>
      </dgm:t>
    </dgm:pt>
    <dgm:pt modelId="{5E6B9659-428B-42A5-8773-3DBE857AA768}">
      <dgm:prSet custT="1"/>
      <dgm:spPr/>
      <dgm:t>
        <a:bodyPr/>
        <a:lstStyle/>
        <a:p>
          <a:r>
            <a:rPr lang="en-ZA" sz="1000" dirty="0" smtClean="0"/>
            <a:t>MHAI  captured and  D(C issued </a:t>
          </a:r>
          <a:endParaRPr lang="en-ZA" sz="1000" dirty="0"/>
        </a:p>
      </dgm:t>
    </dgm:pt>
    <dgm:pt modelId="{B86A6912-0A22-40B8-8518-71A6A4981748}" type="parTrans" cxnId="{EEE1725E-A989-4C74-AD88-07775DD3B39E}">
      <dgm:prSet/>
      <dgm:spPr/>
      <dgm:t>
        <a:bodyPr/>
        <a:lstStyle/>
        <a:p>
          <a:endParaRPr lang="en-ZA"/>
        </a:p>
      </dgm:t>
    </dgm:pt>
    <dgm:pt modelId="{6BD29B20-516E-4BED-9F43-8343A4619A85}" type="sibTrans" cxnId="{EEE1725E-A989-4C74-AD88-07775DD3B39E}">
      <dgm:prSet/>
      <dgm:spPr/>
      <dgm:t>
        <a:bodyPr/>
        <a:lstStyle/>
        <a:p>
          <a:endParaRPr lang="en-ZA"/>
        </a:p>
      </dgm:t>
    </dgm:pt>
    <dgm:pt modelId="{7BB36734-1173-4C01-B853-C06146E9B5C9}">
      <dgm:prSet custT="1"/>
      <dgm:spPr/>
      <dgm:t>
        <a:bodyPr/>
        <a:lstStyle/>
        <a:p>
          <a:r>
            <a:rPr lang="en-ZA" sz="1000" dirty="0" smtClean="0"/>
            <a:t>Post-mortem conducted</a:t>
          </a:r>
          <a:endParaRPr lang="en-ZA" sz="1000" dirty="0"/>
        </a:p>
      </dgm:t>
    </dgm:pt>
    <dgm:pt modelId="{F5E826F5-2B11-4EAE-8627-C12B3A93418B}" type="parTrans" cxnId="{25D1BB22-5113-4CBD-B031-09FC2C643B34}">
      <dgm:prSet/>
      <dgm:spPr/>
      <dgm:t>
        <a:bodyPr/>
        <a:lstStyle/>
        <a:p>
          <a:endParaRPr lang="en-ZA"/>
        </a:p>
      </dgm:t>
    </dgm:pt>
    <dgm:pt modelId="{71D3AB05-BD17-4C34-8F98-57602D7AD79E}" type="sibTrans" cxnId="{25D1BB22-5113-4CBD-B031-09FC2C643B34}">
      <dgm:prSet/>
      <dgm:spPr/>
      <dgm:t>
        <a:bodyPr/>
        <a:lstStyle/>
        <a:p>
          <a:endParaRPr lang="en-ZA"/>
        </a:p>
      </dgm:t>
    </dgm:pt>
    <dgm:pt modelId="{2F64FC7E-876C-4D9D-925E-B53A5E548E1A}">
      <dgm:prSet custT="1"/>
      <dgm:spPr/>
      <dgm:t>
        <a:bodyPr/>
        <a:lstStyle/>
        <a:p>
          <a:r>
            <a:rPr lang="en-ZA" sz="1000" dirty="0" smtClean="0"/>
            <a:t>Relatives filled in a form @ MHAI, police report is attached</a:t>
          </a:r>
          <a:endParaRPr lang="en-ZA" sz="1000" dirty="0"/>
        </a:p>
      </dgm:t>
    </dgm:pt>
    <dgm:pt modelId="{EEB307BD-6BC3-4442-8008-F2BB916BAD0D}" type="parTrans" cxnId="{36EEF6D2-4F7B-45DC-BFB9-0F0B26E93386}">
      <dgm:prSet/>
      <dgm:spPr/>
      <dgm:t>
        <a:bodyPr/>
        <a:lstStyle/>
        <a:p>
          <a:endParaRPr lang="en-ZA"/>
        </a:p>
      </dgm:t>
    </dgm:pt>
    <dgm:pt modelId="{52A9623E-58CA-418A-9214-FE0367306E44}" type="sibTrans" cxnId="{36EEF6D2-4F7B-45DC-BFB9-0F0B26E93386}">
      <dgm:prSet/>
      <dgm:spPr/>
      <dgm:t>
        <a:bodyPr/>
        <a:lstStyle/>
        <a:p>
          <a:endParaRPr lang="en-ZA"/>
        </a:p>
      </dgm:t>
    </dgm:pt>
    <dgm:pt modelId="{C57CE69C-FFCB-4F83-B162-5A76C6196434}">
      <dgm:prSet/>
      <dgm:spPr/>
      <dgm:t>
        <a:bodyPr/>
        <a:lstStyle/>
        <a:p>
          <a:r>
            <a:rPr lang="en-ZA" dirty="0" smtClean="0"/>
            <a:t>If unnatural cause, cause of death submitted, and captured in the NPRS</a:t>
          </a:r>
          <a:endParaRPr lang="en-ZA" dirty="0"/>
        </a:p>
      </dgm:t>
    </dgm:pt>
    <dgm:pt modelId="{C648E139-A239-4362-AF31-18CB735D4798}" type="parTrans" cxnId="{8DC4861C-16A8-46B8-83E2-817CA1BC4456}">
      <dgm:prSet/>
      <dgm:spPr/>
      <dgm:t>
        <a:bodyPr/>
        <a:lstStyle/>
        <a:p>
          <a:endParaRPr lang="en-ZA"/>
        </a:p>
      </dgm:t>
    </dgm:pt>
    <dgm:pt modelId="{85AFEB2D-878F-4B47-847D-D79F7AE8558B}" type="sibTrans" cxnId="{8DC4861C-16A8-46B8-83E2-817CA1BC4456}">
      <dgm:prSet/>
      <dgm:spPr/>
      <dgm:t>
        <a:bodyPr/>
        <a:lstStyle/>
        <a:p>
          <a:endParaRPr lang="en-ZA"/>
        </a:p>
      </dgm:t>
    </dgm:pt>
    <dgm:pt modelId="{3DB2770A-CE7B-4098-A5CF-58BBBD79C088}" type="pres">
      <dgm:prSet presAssocID="{7866668B-89A4-4032-A3F7-4B6FDD60F9BC}" presName="diagram" presStyleCnt="0">
        <dgm:presLayoutVars>
          <dgm:dir/>
          <dgm:resizeHandles/>
        </dgm:presLayoutVars>
      </dgm:prSet>
      <dgm:spPr/>
    </dgm:pt>
    <dgm:pt modelId="{1B67E9D6-9095-4F4D-B548-EAD9C647E3B0}" type="pres">
      <dgm:prSet presAssocID="{11BF5698-1188-431A-9287-3F67069D00EF}" presName="firstNode" presStyleLbl="node1" presStyleIdx="0" presStyleCnt="8">
        <dgm:presLayoutVars>
          <dgm:bulletEnabled val="1"/>
        </dgm:presLayoutVars>
      </dgm:prSet>
      <dgm:spPr/>
      <dgm:t>
        <a:bodyPr/>
        <a:lstStyle/>
        <a:p>
          <a:endParaRPr lang="en-ZA"/>
        </a:p>
      </dgm:t>
    </dgm:pt>
    <dgm:pt modelId="{908C2714-D1DE-4155-8AED-8AA8F70F9C61}" type="pres">
      <dgm:prSet presAssocID="{3F01E772-5121-48A1-96F1-AA230FDE162E}" presName="sibTrans" presStyleLbl="sibTrans2D1" presStyleIdx="0" presStyleCnt="7"/>
      <dgm:spPr/>
    </dgm:pt>
    <dgm:pt modelId="{99102CD9-CF55-4566-8340-4A764C624069}" type="pres">
      <dgm:prSet presAssocID="{E961E0AE-4046-4A06-A9F0-2E7D8581895E}" presName="middleNode" presStyleCnt="0"/>
      <dgm:spPr/>
    </dgm:pt>
    <dgm:pt modelId="{F7D298DA-A9BE-411C-A03D-87FCC64F0AB5}" type="pres">
      <dgm:prSet presAssocID="{E961E0AE-4046-4A06-A9F0-2E7D8581895E}" presName="padding" presStyleLbl="node1" presStyleIdx="0" presStyleCnt="8"/>
      <dgm:spPr/>
    </dgm:pt>
    <dgm:pt modelId="{D2D47558-330E-49D5-8848-A407C8FDF07C}" type="pres">
      <dgm:prSet presAssocID="{E961E0AE-4046-4A06-A9F0-2E7D8581895E}" presName="shape" presStyleLbl="node1" presStyleIdx="1" presStyleCnt="8" custScaleX="148417" custScaleY="130210">
        <dgm:presLayoutVars>
          <dgm:bulletEnabled val="1"/>
        </dgm:presLayoutVars>
      </dgm:prSet>
      <dgm:spPr/>
      <dgm:t>
        <a:bodyPr/>
        <a:lstStyle/>
        <a:p>
          <a:endParaRPr lang="en-ZA"/>
        </a:p>
      </dgm:t>
    </dgm:pt>
    <dgm:pt modelId="{E3C479B5-F739-469E-B9BD-E60A63F8DE44}" type="pres">
      <dgm:prSet presAssocID="{6E323F2A-3469-47CC-85E9-A731D83CA2D9}" presName="sibTrans" presStyleLbl="sibTrans2D1" presStyleIdx="1" presStyleCnt="7"/>
      <dgm:spPr/>
    </dgm:pt>
    <dgm:pt modelId="{4DE37BBC-C371-4F31-BFA8-5B84FCE978F5}" type="pres">
      <dgm:prSet presAssocID="{18C2F261-ABF8-4F5D-ABF8-9B2254B42F93}" presName="middleNode" presStyleCnt="0"/>
      <dgm:spPr/>
    </dgm:pt>
    <dgm:pt modelId="{A2BA644D-09E8-49DA-AE82-3B619AEA7D2B}" type="pres">
      <dgm:prSet presAssocID="{18C2F261-ABF8-4F5D-ABF8-9B2254B42F93}" presName="padding" presStyleLbl="node1" presStyleIdx="1" presStyleCnt="8"/>
      <dgm:spPr/>
    </dgm:pt>
    <dgm:pt modelId="{BF04795E-B714-4980-AA14-41183A56323A}" type="pres">
      <dgm:prSet presAssocID="{18C2F261-ABF8-4F5D-ABF8-9B2254B42F93}" presName="shape" presStyleLbl="node1" presStyleIdx="2" presStyleCnt="8" custScaleX="155533" custScaleY="136545" custLinFactNeighborX="3558" custLinFactNeighborY="6363">
        <dgm:presLayoutVars>
          <dgm:bulletEnabled val="1"/>
        </dgm:presLayoutVars>
      </dgm:prSet>
      <dgm:spPr/>
      <dgm:t>
        <a:bodyPr/>
        <a:lstStyle/>
        <a:p>
          <a:endParaRPr lang="en-ZA"/>
        </a:p>
      </dgm:t>
    </dgm:pt>
    <dgm:pt modelId="{72363219-F494-4710-86AE-F65DC27EECA2}" type="pres">
      <dgm:prSet presAssocID="{660EB07A-E031-44B0-8A06-7DFAF75BCACC}" presName="sibTrans" presStyleLbl="sibTrans2D1" presStyleIdx="2" presStyleCnt="7"/>
      <dgm:spPr/>
    </dgm:pt>
    <dgm:pt modelId="{978DCC25-16CF-45D5-BE89-8AC83EE9CA6C}" type="pres">
      <dgm:prSet presAssocID="{9551A7AA-80CC-4802-8AC2-661AFF794B8C}" presName="middleNode" presStyleCnt="0"/>
      <dgm:spPr/>
    </dgm:pt>
    <dgm:pt modelId="{ACFFF22D-BB40-4D44-A7F5-AAE7AF82877F}" type="pres">
      <dgm:prSet presAssocID="{9551A7AA-80CC-4802-8AC2-661AFF794B8C}" presName="padding" presStyleLbl="node1" presStyleIdx="2" presStyleCnt="8"/>
      <dgm:spPr/>
    </dgm:pt>
    <dgm:pt modelId="{618615DD-1C6A-47E5-B630-969D3C4198D1}" type="pres">
      <dgm:prSet presAssocID="{9551A7AA-80CC-4802-8AC2-661AFF794B8C}" presName="shape" presStyleLbl="node1" presStyleIdx="3" presStyleCnt="8">
        <dgm:presLayoutVars>
          <dgm:bulletEnabled val="1"/>
        </dgm:presLayoutVars>
      </dgm:prSet>
      <dgm:spPr/>
      <dgm:t>
        <a:bodyPr/>
        <a:lstStyle/>
        <a:p>
          <a:endParaRPr lang="en-ZA"/>
        </a:p>
      </dgm:t>
    </dgm:pt>
    <dgm:pt modelId="{D2793CBA-5B0D-40A9-8A80-2568A01C4340}" type="pres">
      <dgm:prSet presAssocID="{C8987D97-C371-44B5-9B5B-8921ADDFD31B}" presName="sibTrans" presStyleLbl="sibTrans2D1" presStyleIdx="3" presStyleCnt="7"/>
      <dgm:spPr/>
    </dgm:pt>
    <dgm:pt modelId="{6C6561D9-5436-4C5D-8AA3-B6E1AEA15F8E}" type="pres">
      <dgm:prSet presAssocID="{7BB36734-1173-4C01-B853-C06146E9B5C9}" presName="middleNode" presStyleCnt="0"/>
      <dgm:spPr/>
    </dgm:pt>
    <dgm:pt modelId="{505D016D-EA86-41FB-82B3-069E69C4C362}" type="pres">
      <dgm:prSet presAssocID="{7BB36734-1173-4C01-B853-C06146E9B5C9}" presName="padding" presStyleLbl="node1" presStyleIdx="3" presStyleCnt="8"/>
      <dgm:spPr/>
    </dgm:pt>
    <dgm:pt modelId="{1656A4BD-1213-4375-87FB-3A4C1421C4A6}" type="pres">
      <dgm:prSet presAssocID="{7BB36734-1173-4C01-B853-C06146E9B5C9}" presName="shape" presStyleLbl="node1" presStyleIdx="4" presStyleCnt="8" custScaleX="145885" custScaleY="130210">
        <dgm:presLayoutVars>
          <dgm:bulletEnabled val="1"/>
        </dgm:presLayoutVars>
      </dgm:prSet>
      <dgm:spPr/>
      <dgm:t>
        <a:bodyPr/>
        <a:lstStyle/>
        <a:p>
          <a:endParaRPr lang="en-ZA"/>
        </a:p>
      </dgm:t>
    </dgm:pt>
    <dgm:pt modelId="{1D303412-7E7E-41BA-A82E-BAD89F46A7B5}" type="pres">
      <dgm:prSet presAssocID="{71D3AB05-BD17-4C34-8F98-57602D7AD79E}" presName="sibTrans" presStyleLbl="sibTrans2D1" presStyleIdx="4" presStyleCnt="7"/>
      <dgm:spPr/>
    </dgm:pt>
    <dgm:pt modelId="{046B068A-BF8C-423A-BB74-2A12C63C0FF5}" type="pres">
      <dgm:prSet presAssocID="{2F64FC7E-876C-4D9D-925E-B53A5E548E1A}" presName="middleNode" presStyleCnt="0"/>
      <dgm:spPr/>
    </dgm:pt>
    <dgm:pt modelId="{B4002A4C-B51C-4141-9A99-B0404188EF42}" type="pres">
      <dgm:prSet presAssocID="{2F64FC7E-876C-4D9D-925E-B53A5E548E1A}" presName="padding" presStyleLbl="node1" presStyleIdx="4" presStyleCnt="8"/>
      <dgm:spPr/>
    </dgm:pt>
    <dgm:pt modelId="{515948DD-8E50-4056-9F9A-920AFE1E2C56}" type="pres">
      <dgm:prSet presAssocID="{2F64FC7E-876C-4D9D-925E-B53A5E548E1A}" presName="shape" presStyleLbl="node1" presStyleIdx="5" presStyleCnt="8" custScaleX="132178" custScaleY="136600">
        <dgm:presLayoutVars>
          <dgm:bulletEnabled val="1"/>
        </dgm:presLayoutVars>
      </dgm:prSet>
      <dgm:spPr/>
      <dgm:t>
        <a:bodyPr/>
        <a:lstStyle/>
        <a:p>
          <a:endParaRPr lang="en-ZA"/>
        </a:p>
      </dgm:t>
    </dgm:pt>
    <dgm:pt modelId="{F656AF87-8F26-41B8-97C6-2F54971AA0B9}" type="pres">
      <dgm:prSet presAssocID="{52A9623E-58CA-418A-9214-FE0367306E44}" presName="sibTrans" presStyleLbl="sibTrans2D1" presStyleIdx="5" presStyleCnt="7"/>
      <dgm:spPr/>
    </dgm:pt>
    <dgm:pt modelId="{216D6E3A-B08C-4A27-B56F-10119BDD415F}" type="pres">
      <dgm:prSet presAssocID="{5E6B9659-428B-42A5-8773-3DBE857AA768}" presName="middleNode" presStyleCnt="0"/>
      <dgm:spPr/>
    </dgm:pt>
    <dgm:pt modelId="{F7CA1A1A-88F2-424C-BFB9-9904317BC080}" type="pres">
      <dgm:prSet presAssocID="{5E6B9659-428B-42A5-8773-3DBE857AA768}" presName="padding" presStyleLbl="node1" presStyleIdx="5" presStyleCnt="8"/>
      <dgm:spPr/>
    </dgm:pt>
    <dgm:pt modelId="{10C519DD-B269-4D4D-A991-A6915D96B241}" type="pres">
      <dgm:prSet presAssocID="{5E6B9659-428B-42A5-8773-3DBE857AA768}" presName="shape" presStyleLbl="node1" presStyleIdx="6" presStyleCnt="8" custScaleX="144480" custScaleY="136600">
        <dgm:presLayoutVars>
          <dgm:bulletEnabled val="1"/>
        </dgm:presLayoutVars>
      </dgm:prSet>
      <dgm:spPr/>
      <dgm:t>
        <a:bodyPr/>
        <a:lstStyle/>
        <a:p>
          <a:endParaRPr lang="en-ZA"/>
        </a:p>
      </dgm:t>
    </dgm:pt>
    <dgm:pt modelId="{2C5EB9DC-9E8A-418D-B6B4-AF9A446613BE}" type="pres">
      <dgm:prSet presAssocID="{6BD29B20-516E-4BED-9F43-8343A4619A85}" presName="sibTrans" presStyleLbl="sibTrans2D1" presStyleIdx="6" presStyleCnt="7"/>
      <dgm:spPr/>
    </dgm:pt>
    <dgm:pt modelId="{45B64E07-B9A6-4F65-835E-8457FF5A0D8B}" type="pres">
      <dgm:prSet presAssocID="{C57CE69C-FFCB-4F83-B162-5A76C6196434}" presName="lastNode" presStyleLbl="node1" presStyleIdx="7" presStyleCnt="8">
        <dgm:presLayoutVars>
          <dgm:bulletEnabled val="1"/>
        </dgm:presLayoutVars>
      </dgm:prSet>
      <dgm:spPr/>
      <dgm:t>
        <a:bodyPr/>
        <a:lstStyle/>
        <a:p>
          <a:endParaRPr lang="en-ZA"/>
        </a:p>
      </dgm:t>
    </dgm:pt>
  </dgm:ptLst>
  <dgm:cxnLst>
    <dgm:cxn modelId="{96B7769C-E382-4F2A-8111-192CA42CD225}" type="presOf" srcId="{18C2F261-ABF8-4F5D-ABF8-9B2254B42F93}" destId="{BF04795E-B714-4980-AA14-41183A56323A}" srcOrd="0" destOrd="0" presId="urn:microsoft.com/office/officeart/2005/8/layout/bProcess2"/>
    <dgm:cxn modelId="{842E907D-5D7D-400C-B7C4-AB3B40CD2551}" type="presOf" srcId="{3F01E772-5121-48A1-96F1-AA230FDE162E}" destId="{908C2714-D1DE-4155-8AED-8AA8F70F9C61}" srcOrd="0" destOrd="0" presId="urn:microsoft.com/office/officeart/2005/8/layout/bProcess2"/>
    <dgm:cxn modelId="{91B81D9B-73D9-4135-A40C-89EED020A800}" type="presOf" srcId="{2F64FC7E-876C-4D9D-925E-B53A5E548E1A}" destId="{515948DD-8E50-4056-9F9A-920AFE1E2C56}" srcOrd="0" destOrd="0" presId="urn:microsoft.com/office/officeart/2005/8/layout/bProcess2"/>
    <dgm:cxn modelId="{0831B465-6863-43CB-BD57-7F80AEA7CD24}" srcId="{7866668B-89A4-4032-A3F7-4B6FDD60F9BC}" destId="{E961E0AE-4046-4A06-A9F0-2E7D8581895E}" srcOrd="1" destOrd="0" parTransId="{4991DF15-0DA2-4124-8DF1-586D380569E2}" sibTransId="{6E323F2A-3469-47CC-85E9-A731D83CA2D9}"/>
    <dgm:cxn modelId="{23F19A4E-7220-4E16-BF4F-5C5E605F12F5}" type="presOf" srcId="{7BB36734-1173-4C01-B853-C06146E9B5C9}" destId="{1656A4BD-1213-4375-87FB-3A4C1421C4A6}" srcOrd="0" destOrd="0" presId="urn:microsoft.com/office/officeart/2005/8/layout/bProcess2"/>
    <dgm:cxn modelId="{188C94A1-2618-4CFE-BAD5-072392EE90BA}" type="presOf" srcId="{9551A7AA-80CC-4802-8AC2-661AFF794B8C}" destId="{618615DD-1C6A-47E5-B630-969D3C4198D1}" srcOrd="0" destOrd="0" presId="urn:microsoft.com/office/officeart/2005/8/layout/bProcess2"/>
    <dgm:cxn modelId="{9ED98753-E7DE-43AD-8885-54D60F2EE898}" type="presOf" srcId="{7866668B-89A4-4032-A3F7-4B6FDD60F9BC}" destId="{3DB2770A-CE7B-4098-A5CF-58BBBD79C088}" srcOrd="0" destOrd="0" presId="urn:microsoft.com/office/officeart/2005/8/layout/bProcess2"/>
    <dgm:cxn modelId="{89278E56-297A-4303-A2C1-591B1F58C5F0}" srcId="{7866668B-89A4-4032-A3F7-4B6FDD60F9BC}" destId="{9551A7AA-80CC-4802-8AC2-661AFF794B8C}" srcOrd="3" destOrd="0" parTransId="{076B1576-E404-4681-B741-839660D7DDCA}" sibTransId="{C8987D97-C371-44B5-9B5B-8921ADDFD31B}"/>
    <dgm:cxn modelId="{33CFF971-7E99-4D75-9306-8FBB8698D286}" type="presOf" srcId="{C57CE69C-FFCB-4F83-B162-5A76C6196434}" destId="{45B64E07-B9A6-4F65-835E-8457FF5A0D8B}" srcOrd="0" destOrd="0" presId="urn:microsoft.com/office/officeart/2005/8/layout/bProcess2"/>
    <dgm:cxn modelId="{8DC4861C-16A8-46B8-83E2-817CA1BC4456}" srcId="{7866668B-89A4-4032-A3F7-4B6FDD60F9BC}" destId="{C57CE69C-FFCB-4F83-B162-5A76C6196434}" srcOrd="7" destOrd="0" parTransId="{C648E139-A239-4362-AF31-18CB735D4798}" sibTransId="{85AFEB2D-878F-4B47-847D-D79F7AE8558B}"/>
    <dgm:cxn modelId="{3613B262-5CC8-4C01-914A-9A7B638D78A3}" type="presOf" srcId="{5E6B9659-428B-42A5-8773-3DBE857AA768}" destId="{10C519DD-B269-4D4D-A991-A6915D96B241}" srcOrd="0" destOrd="0" presId="urn:microsoft.com/office/officeart/2005/8/layout/bProcess2"/>
    <dgm:cxn modelId="{BAC7AC7E-0DB8-47C2-BC6F-BFBCC428B878}" type="presOf" srcId="{11BF5698-1188-431A-9287-3F67069D00EF}" destId="{1B67E9D6-9095-4F4D-B548-EAD9C647E3B0}" srcOrd="0" destOrd="0" presId="urn:microsoft.com/office/officeart/2005/8/layout/bProcess2"/>
    <dgm:cxn modelId="{7349FDBA-AEAE-4914-B4DB-B0FC6C4F1D07}" type="presOf" srcId="{6E323F2A-3469-47CC-85E9-A731D83CA2D9}" destId="{E3C479B5-F739-469E-B9BD-E60A63F8DE44}" srcOrd="0" destOrd="0" presId="urn:microsoft.com/office/officeart/2005/8/layout/bProcess2"/>
    <dgm:cxn modelId="{EEE75442-6075-4747-B30F-C2444E8D5B30}" type="presOf" srcId="{660EB07A-E031-44B0-8A06-7DFAF75BCACC}" destId="{72363219-F494-4710-86AE-F65DC27EECA2}" srcOrd="0" destOrd="0" presId="urn:microsoft.com/office/officeart/2005/8/layout/bProcess2"/>
    <dgm:cxn modelId="{F243E2DE-729E-4940-A5F5-AD8504A83768}" type="presOf" srcId="{E961E0AE-4046-4A06-A9F0-2E7D8581895E}" destId="{D2D47558-330E-49D5-8848-A407C8FDF07C}" srcOrd="0" destOrd="0" presId="urn:microsoft.com/office/officeart/2005/8/layout/bProcess2"/>
    <dgm:cxn modelId="{EEE1725E-A989-4C74-AD88-07775DD3B39E}" srcId="{7866668B-89A4-4032-A3F7-4B6FDD60F9BC}" destId="{5E6B9659-428B-42A5-8773-3DBE857AA768}" srcOrd="6" destOrd="0" parTransId="{B86A6912-0A22-40B8-8518-71A6A4981748}" sibTransId="{6BD29B20-516E-4BED-9F43-8343A4619A85}"/>
    <dgm:cxn modelId="{67445C58-97BB-4A43-8161-85EAF98DABC2}" type="presOf" srcId="{C8987D97-C371-44B5-9B5B-8921ADDFD31B}" destId="{D2793CBA-5B0D-40A9-8A80-2568A01C4340}" srcOrd="0" destOrd="0" presId="urn:microsoft.com/office/officeart/2005/8/layout/bProcess2"/>
    <dgm:cxn modelId="{A0FE8E67-9D46-4668-92D9-F292D8EDDE8F}" type="presOf" srcId="{6BD29B20-516E-4BED-9F43-8343A4619A85}" destId="{2C5EB9DC-9E8A-418D-B6B4-AF9A446613BE}" srcOrd="0" destOrd="0" presId="urn:microsoft.com/office/officeart/2005/8/layout/bProcess2"/>
    <dgm:cxn modelId="{36EEF6D2-4F7B-45DC-BFB9-0F0B26E93386}" srcId="{7866668B-89A4-4032-A3F7-4B6FDD60F9BC}" destId="{2F64FC7E-876C-4D9D-925E-B53A5E548E1A}" srcOrd="5" destOrd="0" parTransId="{EEB307BD-6BC3-4442-8008-F2BB916BAD0D}" sibTransId="{52A9623E-58CA-418A-9214-FE0367306E44}"/>
    <dgm:cxn modelId="{74C725A8-FF46-4BA0-9F63-1BC48DBF3B70}" type="presOf" srcId="{71D3AB05-BD17-4C34-8F98-57602D7AD79E}" destId="{1D303412-7E7E-41BA-A82E-BAD89F46A7B5}" srcOrd="0" destOrd="0" presId="urn:microsoft.com/office/officeart/2005/8/layout/bProcess2"/>
    <dgm:cxn modelId="{06360860-DF1C-484D-BCDF-63B3BD6E9FF4}" srcId="{7866668B-89A4-4032-A3F7-4B6FDD60F9BC}" destId="{11BF5698-1188-431A-9287-3F67069D00EF}" srcOrd="0" destOrd="0" parTransId="{9E48E3D6-58A5-4248-8851-8B63492D2923}" sibTransId="{3F01E772-5121-48A1-96F1-AA230FDE162E}"/>
    <dgm:cxn modelId="{075B22A4-955C-4A06-908E-A1BE016878CA}" type="presOf" srcId="{52A9623E-58CA-418A-9214-FE0367306E44}" destId="{F656AF87-8F26-41B8-97C6-2F54971AA0B9}" srcOrd="0" destOrd="0" presId="urn:microsoft.com/office/officeart/2005/8/layout/bProcess2"/>
    <dgm:cxn modelId="{25D1BB22-5113-4CBD-B031-09FC2C643B34}" srcId="{7866668B-89A4-4032-A3F7-4B6FDD60F9BC}" destId="{7BB36734-1173-4C01-B853-C06146E9B5C9}" srcOrd="4" destOrd="0" parTransId="{F5E826F5-2B11-4EAE-8627-C12B3A93418B}" sibTransId="{71D3AB05-BD17-4C34-8F98-57602D7AD79E}"/>
    <dgm:cxn modelId="{2D212389-6ACA-48F7-A1BC-79B234D79380}" srcId="{7866668B-89A4-4032-A3F7-4B6FDD60F9BC}" destId="{18C2F261-ABF8-4F5D-ABF8-9B2254B42F93}" srcOrd="2" destOrd="0" parTransId="{5616E87E-8CD9-4AE0-80BD-9A7AE8DD5016}" sibTransId="{660EB07A-E031-44B0-8A06-7DFAF75BCACC}"/>
    <dgm:cxn modelId="{BD5F53C5-928F-4A63-806F-8272511ED2C9}" type="presParOf" srcId="{3DB2770A-CE7B-4098-A5CF-58BBBD79C088}" destId="{1B67E9D6-9095-4F4D-B548-EAD9C647E3B0}" srcOrd="0" destOrd="0" presId="urn:microsoft.com/office/officeart/2005/8/layout/bProcess2"/>
    <dgm:cxn modelId="{F4A3E35E-EE40-4AD6-A334-001E20E2EC5D}" type="presParOf" srcId="{3DB2770A-CE7B-4098-A5CF-58BBBD79C088}" destId="{908C2714-D1DE-4155-8AED-8AA8F70F9C61}" srcOrd="1" destOrd="0" presId="urn:microsoft.com/office/officeart/2005/8/layout/bProcess2"/>
    <dgm:cxn modelId="{D7F7F71B-69F4-4AED-A10D-26AFDB84F2BF}" type="presParOf" srcId="{3DB2770A-CE7B-4098-A5CF-58BBBD79C088}" destId="{99102CD9-CF55-4566-8340-4A764C624069}" srcOrd="2" destOrd="0" presId="urn:microsoft.com/office/officeart/2005/8/layout/bProcess2"/>
    <dgm:cxn modelId="{C4455B34-3011-44BA-A3A9-443B1FF2C9E3}" type="presParOf" srcId="{99102CD9-CF55-4566-8340-4A764C624069}" destId="{F7D298DA-A9BE-411C-A03D-87FCC64F0AB5}" srcOrd="0" destOrd="0" presId="urn:microsoft.com/office/officeart/2005/8/layout/bProcess2"/>
    <dgm:cxn modelId="{1E6465D6-D729-4E8C-939E-965EDAB2FA48}" type="presParOf" srcId="{99102CD9-CF55-4566-8340-4A764C624069}" destId="{D2D47558-330E-49D5-8848-A407C8FDF07C}" srcOrd="1" destOrd="0" presId="urn:microsoft.com/office/officeart/2005/8/layout/bProcess2"/>
    <dgm:cxn modelId="{9D4497FF-0938-4B6D-95D8-F60B2305B73B}" type="presParOf" srcId="{3DB2770A-CE7B-4098-A5CF-58BBBD79C088}" destId="{E3C479B5-F739-469E-B9BD-E60A63F8DE44}" srcOrd="3" destOrd="0" presId="urn:microsoft.com/office/officeart/2005/8/layout/bProcess2"/>
    <dgm:cxn modelId="{4B0E42D9-B88A-4FA1-A8A1-FE5D74DFDFD0}" type="presParOf" srcId="{3DB2770A-CE7B-4098-A5CF-58BBBD79C088}" destId="{4DE37BBC-C371-4F31-BFA8-5B84FCE978F5}" srcOrd="4" destOrd="0" presId="urn:microsoft.com/office/officeart/2005/8/layout/bProcess2"/>
    <dgm:cxn modelId="{A815120D-F34D-4C7B-BF08-E7F41FE5EACC}" type="presParOf" srcId="{4DE37BBC-C371-4F31-BFA8-5B84FCE978F5}" destId="{A2BA644D-09E8-49DA-AE82-3B619AEA7D2B}" srcOrd="0" destOrd="0" presId="urn:microsoft.com/office/officeart/2005/8/layout/bProcess2"/>
    <dgm:cxn modelId="{9A11740E-ABA8-4958-AA79-B62225DE5343}" type="presParOf" srcId="{4DE37BBC-C371-4F31-BFA8-5B84FCE978F5}" destId="{BF04795E-B714-4980-AA14-41183A56323A}" srcOrd="1" destOrd="0" presId="urn:microsoft.com/office/officeart/2005/8/layout/bProcess2"/>
    <dgm:cxn modelId="{7F4F052A-D843-4F88-B522-805A97DEDEC6}" type="presParOf" srcId="{3DB2770A-CE7B-4098-A5CF-58BBBD79C088}" destId="{72363219-F494-4710-86AE-F65DC27EECA2}" srcOrd="5" destOrd="0" presId="urn:microsoft.com/office/officeart/2005/8/layout/bProcess2"/>
    <dgm:cxn modelId="{506871A1-03E0-4310-BA13-F56399BE2FCD}" type="presParOf" srcId="{3DB2770A-CE7B-4098-A5CF-58BBBD79C088}" destId="{978DCC25-16CF-45D5-BE89-8AC83EE9CA6C}" srcOrd="6" destOrd="0" presId="urn:microsoft.com/office/officeart/2005/8/layout/bProcess2"/>
    <dgm:cxn modelId="{807973C5-A44C-4E2A-91B0-AB60A9BF57A7}" type="presParOf" srcId="{978DCC25-16CF-45D5-BE89-8AC83EE9CA6C}" destId="{ACFFF22D-BB40-4D44-A7F5-AAE7AF82877F}" srcOrd="0" destOrd="0" presId="urn:microsoft.com/office/officeart/2005/8/layout/bProcess2"/>
    <dgm:cxn modelId="{5E2FB1FC-0DC3-4F83-AD28-727D01504D75}" type="presParOf" srcId="{978DCC25-16CF-45D5-BE89-8AC83EE9CA6C}" destId="{618615DD-1C6A-47E5-B630-969D3C4198D1}" srcOrd="1" destOrd="0" presId="urn:microsoft.com/office/officeart/2005/8/layout/bProcess2"/>
    <dgm:cxn modelId="{E84A737D-F07C-4350-8DFF-75886F40531B}" type="presParOf" srcId="{3DB2770A-CE7B-4098-A5CF-58BBBD79C088}" destId="{D2793CBA-5B0D-40A9-8A80-2568A01C4340}" srcOrd="7" destOrd="0" presId="urn:microsoft.com/office/officeart/2005/8/layout/bProcess2"/>
    <dgm:cxn modelId="{7F74762B-6318-46A0-AC2C-2EF648E285E0}" type="presParOf" srcId="{3DB2770A-CE7B-4098-A5CF-58BBBD79C088}" destId="{6C6561D9-5436-4C5D-8AA3-B6E1AEA15F8E}" srcOrd="8" destOrd="0" presId="urn:microsoft.com/office/officeart/2005/8/layout/bProcess2"/>
    <dgm:cxn modelId="{DC4B1337-0474-463E-95A9-7FBF083AF33F}" type="presParOf" srcId="{6C6561D9-5436-4C5D-8AA3-B6E1AEA15F8E}" destId="{505D016D-EA86-41FB-82B3-069E69C4C362}" srcOrd="0" destOrd="0" presId="urn:microsoft.com/office/officeart/2005/8/layout/bProcess2"/>
    <dgm:cxn modelId="{92E0F8D7-F099-4F31-B309-06568869155C}" type="presParOf" srcId="{6C6561D9-5436-4C5D-8AA3-B6E1AEA15F8E}" destId="{1656A4BD-1213-4375-87FB-3A4C1421C4A6}" srcOrd="1" destOrd="0" presId="urn:microsoft.com/office/officeart/2005/8/layout/bProcess2"/>
    <dgm:cxn modelId="{1093F94D-E9C8-45C5-B4E0-AE8E14D88C19}" type="presParOf" srcId="{3DB2770A-CE7B-4098-A5CF-58BBBD79C088}" destId="{1D303412-7E7E-41BA-A82E-BAD89F46A7B5}" srcOrd="9" destOrd="0" presId="urn:microsoft.com/office/officeart/2005/8/layout/bProcess2"/>
    <dgm:cxn modelId="{289E51DC-9127-496A-A751-10DA5659A36E}" type="presParOf" srcId="{3DB2770A-CE7B-4098-A5CF-58BBBD79C088}" destId="{046B068A-BF8C-423A-BB74-2A12C63C0FF5}" srcOrd="10" destOrd="0" presId="urn:microsoft.com/office/officeart/2005/8/layout/bProcess2"/>
    <dgm:cxn modelId="{351F949B-4E1B-4912-AE82-96F5533CFD8F}" type="presParOf" srcId="{046B068A-BF8C-423A-BB74-2A12C63C0FF5}" destId="{B4002A4C-B51C-4141-9A99-B0404188EF42}" srcOrd="0" destOrd="0" presId="urn:microsoft.com/office/officeart/2005/8/layout/bProcess2"/>
    <dgm:cxn modelId="{05AB467F-EF30-4464-9916-94E50C022413}" type="presParOf" srcId="{046B068A-BF8C-423A-BB74-2A12C63C0FF5}" destId="{515948DD-8E50-4056-9F9A-920AFE1E2C56}" srcOrd="1" destOrd="0" presId="urn:microsoft.com/office/officeart/2005/8/layout/bProcess2"/>
    <dgm:cxn modelId="{B85B1036-AD31-4667-8ECF-F4DD8082388F}" type="presParOf" srcId="{3DB2770A-CE7B-4098-A5CF-58BBBD79C088}" destId="{F656AF87-8F26-41B8-97C6-2F54971AA0B9}" srcOrd="11" destOrd="0" presId="urn:microsoft.com/office/officeart/2005/8/layout/bProcess2"/>
    <dgm:cxn modelId="{B2254ECD-7D41-4977-BED3-05748858F545}" type="presParOf" srcId="{3DB2770A-CE7B-4098-A5CF-58BBBD79C088}" destId="{216D6E3A-B08C-4A27-B56F-10119BDD415F}" srcOrd="12" destOrd="0" presId="urn:microsoft.com/office/officeart/2005/8/layout/bProcess2"/>
    <dgm:cxn modelId="{D83A12AD-3358-4F78-AB69-4720E342AD36}" type="presParOf" srcId="{216D6E3A-B08C-4A27-B56F-10119BDD415F}" destId="{F7CA1A1A-88F2-424C-BFB9-9904317BC080}" srcOrd="0" destOrd="0" presId="urn:microsoft.com/office/officeart/2005/8/layout/bProcess2"/>
    <dgm:cxn modelId="{8D6F2BC1-671B-4328-A211-20F43E0DFE3D}" type="presParOf" srcId="{216D6E3A-B08C-4A27-B56F-10119BDD415F}" destId="{10C519DD-B269-4D4D-A991-A6915D96B241}" srcOrd="1" destOrd="0" presId="urn:microsoft.com/office/officeart/2005/8/layout/bProcess2"/>
    <dgm:cxn modelId="{3B3C028D-0F16-4EF0-B9C1-67BCDE1D0630}" type="presParOf" srcId="{3DB2770A-CE7B-4098-A5CF-58BBBD79C088}" destId="{2C5EB9DC-9E8A-418D-B6B4-AF9A446613BE}" srcOrd="13" destOrd="0" presId="urn:microsoft.com/office/officeart/2005/8/layout/bProcess2"/>
    <dgm:cxn modelId="{9505AEC5-93A7-411F-9209-10938BFC97C5}" type="presParOf" srcId="{3DB2770A-CE7B-4098-A5CF-58BBBD79C088}" destId="{45B64E07-B9A6-4F65-835E-8457FF5A0D8B}" srcOrd="14"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A66875-8FBA-4B19-9E74-852FA28481E0}" type="doc">
      <dgm:prSet loTypeId="urn:microsoft.com/office/officeart/2005/8/layout/bProcess2" loCatId="process" qsTypeId="urn:microsoft.com/office/officeart/2005/8/quickstyle/simple1" qsCatId="simple" csTypeId="urn:microsoft.com/office/officeart/2005/8/colors/accent2_1" csCatId="accent2" phldr="1"/>
      <dgm:spPr/>
      <dgm:t>
        <a:bodyPr/>
        <a:lstStyle/>
        <a:p>
          <a:endParaRPr lang="en-ZA"/>
        </a:p>
      </dgm:t>
    </dgm:pt>
    <dgm:pt modelId="{87716153-1442-45EB-B4D6-8BB4A10DE7B0}">
      <dgm:prSet phldrT="[Text]"/>
      <dgm:spPr>
        <a:solidFill>
          <a:schemeClr val="accent2">
            <a:lumMod val="20000"/>
            <a:lumOff val="80000"/>
          </a:schemeClr>
        </a:solidFill>
      </dgm:spPr>
      <dgm:t>
        <a:bodyPr/>
        <a:lstStyle/>
        <a:p>
          <a:r>
            <a:rPr lang="en-ZA" dirty="0" smtClean="0"/>
            <a:t>Awareness public and headmen </a:t>
          </a:r>
          <a:endParaRPr lang="en-ZA" dirty="0"/>
        </a:p>
      </dgm:t>
    </dgm:pt>
    <dgm:pt modelId="{5C042791-3BB2-4E90-849E-2415DC9661FC}" type="parTrans" cxnId="{584FBBCD-9847-4395-917F-755196F642D7}">
      <dgm:prSet/>
      <dgm:spPr/>
      <dgm:t>
        <a:bodyPr/>
        <a:lstStyle/>
        <a:p>
          <a:endParaRPr lang="en-ZA"/>
        </a:p>
      </dgm:t>
    </dgm:pt>
    <dgm:pt modelId="{00FAA5F4-9C86-4240-AB51-35C5C2A7E84C}" type="sibTrans" cxnId="{584FBBCD-9847-4395-917F-755196F642D7}">
      <dgm:prSet/>
      <dgm:spPr/>
      <dgm:t>
        <a:bodyPr/>
        <a:lstStyle/>
        <a:p>
          <a:endParaRPr lang="en-ZA"/>
        </a:p>
      </dgm:t>
    </dgm:pt>
    <dgm:pt modelId="{C16D9940-533E-47D9-9D38-3933823EFA59}">
      <dgm:prSet phldrT="[Text]"/>
      <dgm:spPr>
        <a:solidFill>
          <a:schemeClr val="accent2">
            <a:lumMod val="20000"/>
            <a:lumOff val="80000"/>
          </a:schemeClr>
        </a:solidFill>
      </dgm:spPr>
      <dgm:t>
        <a:bodyPr/>
        <a:lstStyle/>
        <a:p>
          <a:r>
            <a:rPr lang="en-ZA" dirty="0" smtClean="0"/>
            <a:t>Mobile notification system </a:t>
          </a:r>
          <a:endParaRPr lang="en-ZA" dirty="0"/>
        </a:p>
      </dgm:t>
    </dgm:pt>
    <dgm:pt modelId="{5B13ADCB-C15D-4128-A285-8A211F292F49}" type="parTrans" cxnId="{4A2014C0-F396-4A89-A091-6873C72C7E2F}">
      <dgm:prSet/>
      <dgm:spPr/>
      <dgm:t>
        <a:bodyPr/>
        <a:lstStyle/>
        <a:p>
          <a:endParaRPr lang="en-ZA"/>
        </a:p>
      </dgm:t>
    </dgm:pt>
    <dgm:pt modelId="{DC2B9856-3D93-4D05-A7A1-3AA04C8D7B8E}" type="sibTrans" cxnId="{4A2014C0-F396-4A89-A091-6873C72C7E2F}">
      <dgm:prSet/>
      <dgm:spPr/>
      <dgm:t>
        <a:bodyPr/>
        <a:lstStyle/>
        <a:p>
          <a:endParaRPr lang="en-ZA"/>
        </a:p>
      </dgm:t>
    </dgm:pt>
    <dgm:pt modelId="{55E62854-EB04-4020-B692-1CE15C5D9621}">
      <dgm:prSet phldrT="[Text]"/>
      <dgm:spPr/>
      <dgm:t>
        <a:bodyPr/>
        <a:lstStyle/>
        <a:p>
          <a:r>
            <a:rPr lang="en-ZA" smtClean="0"/>
            <a:t>Police pick up body </a:t>
          </a:r>
          <a:endParaRPr lang="en-ZA" dirty="0"/>
        </a:p>
      </dgm:t>
    </dgm:pt>
    <dgm:pt modelId="{5F31D3D5-09AE-4F58-A2BB-E7D6A327DB14}" type="parTrans" cxnId="{3B57DC46-3E94-482E-9F17-FDEA39D8295C}">
      <dgm:prSet/>
      <dgm:spPr/>
      <dgm:t>
        <a:bodyPr/>
        <a:lstStyle/>
        <a:p>
          <a:endParaRPr lang="en-ZA"/>
        </a:p>
      </dgm:t>
    </dgm:pt>
    <dgm:pt modelId="{35D37E12-7625-4DD3-A2F4-D78177DBEF8B}" type="sibTrans" cxnId="{3B57DC46-3E94-482E-9F17-FDEA39D8295C}">
      <dgm:prSet/>
      <dgm:spPr/>
      <dgm:t>
        <a:bodyPr/>
        <a:lstStyle/>
        <a:p>
          <a:endParaRPr lang="en-ZA"/>
        </a:p>
      </dgm:t>
    </dgm:pt>
    <dgm:pt modelId="{A66F6CEB-BDFA-4313-8D14-84D4190DA831}">
      <dgm:prSet phldrT="[Text]"/>
      <dgm:spPr/>
      <dgm:t>
        <a:bodyPr/>
        <a:lstStyle/>
        <a:p>
          <a:r>
            <a:rPr lang="en-ZA" smtClean="0"/>
            <a:t>Report is issued</a:t>
          </a:r>
          <a:endParaRPr lang="en-ZA" dirty="0"/>
        </a:p>
      </dgm:t>
    </dgm:pt>
    <dgm:pt modelId="{FCFC91DA-F53C-4929-AB64-B84329938788}" type="parTrans" cxnId="{313546A5-263D-4F23-A5E6-5CEA6761E5A3}">
      <dgm:prSet/>
      <dgm:spPr/>
      <dgm:t>
        <a:bodyPr/>
        <a:lstStyle/>
        <a:p>
          <a:endParaRPr lang="en-ZA"/>
        </a:p>
      </dgm:t>
    </dgm:pt>
    <dgm:pt modelId="{4534BCA5-4BF6-496F-95BA-04CD5AF9E6EA}" type="sibTrans" cxnId="{313546A5-263D-4F23-A5E6-5CEA6761E5A3}">
      <dgm:prSet/>
      <dgm:spPr/>
      <dgm:t>
        <a:bodyPr/>
        <a:lstStyle/>
        <a:p>
          <a:endParaRPr lang="en-ZA"/>
        </a:p>
      </dgm:t>
    </dgm:pt>
    <dgm:pt modelId="{8E8A00BB-67E2-44B2-84A0-4A27D7005DC3}">
      <dgm:prSet phldrT="[Text]"/>
      <dgm:spPr/>
      <dgm:t>
        <a:bodyPr/>
        <a:lstStyle/>
        <a:p>
          <a:r>
            <a:rPr lang="en-ZA" dirty="0" smtClean="0"/>
            <a:t>Police or relatives take report to MHAI</a:t>
          </a:r>
          <a:endParaRPr lang="en-ZA" dirty="0"/>
        </a:p>
      </dgm:t>
    </dgm:pt>
    <dgm:pt modelId="{3F9503B6-AF51-4B5A-A9B5-8BD8E60F37C9}" type="parTrans" cxnId="{DAC6CDB1-19E6-458F-8496-3E28A0EE535A}">
      <dgm:prSet/>
      <dgm:spPr/>
      <dgm:t>
        <a:bodyPr/>
        <a:lstStyle/>
        <a:p>
          <a:endParaRPr lang="en-ZA"/>
        </a:p>
      </dgm:t>
    </dgm:pt>
    <dgm:pt modelId="{687BB84C-F50E-4163-B3B2-15348C90437B}" type="sibTrans" cxnId="{DAC6CDB1-19E6-458F-8496-3E28A0EE535A}">
      <dgm:prSet/>
      <dgm:spPr/>
      <dgm:t>
        <a:bodyPr/>
        <a:lstStyle/>
        <a:p>
          <a:endParaRPr lang="en-ZA"/>
        </a:p>
      </dgm:t>
    </dgm:pt>
    <dgm:pt modelId="{4BC9A37D-C2F4-468D-A59E-4EB734C9985D}">
      <dgm:prSet phldrT="[Text]"/>
      <dgm:spPr/>
      <dgm:t>
        <a:bodyPr/>
        <a:lstStyle/>
        <a:p>
          <a:r>
            <a:rPr lang="en-ZA" dirty="0" smtClean="0"/>
            <a:t>Report is issued  and stamped</a:t>
          </a:r>
          <a:endParaRPr lang="en-ZA" dirty="0"/>
        </a:p>
      </dgm:t>
    </dgm:pt>
    <dgm:pt modelId="{9B73CACF-EE8E-4761-A1CF-C99CAAD957DD}" type="parTrans" cxnId="{125E6B7E-A4EA-45D8-8BF2-81785AF42296}">
      <dgm:prSet/>
      <dgm:spPr/>
      <dgm:t>
        <a:bodyPr/>
        <a:lstStyle/>
        <a:p>
          <a:endParaRPr lang="en-ZA"/>
        </a:p>
      </dgm:t>
    </dgm:pt>
    <dgm:pt modelId="{3280F5A2-E776-4A84-9975-B4C337B9A61C}" type="sibTrans" cxnId="{125E6B7E-A4EA-45D8-8BF2-81785AF42296}">
      <dgm:prSet/>
      <dgm:spPr/>
      <dgm:t>
        <a:bodyPr/>
        <a:lstStyle/>
        <a:p>
          <a:endParaRPr lang="en-ZA"/>
        </a:p>
      </dgm:t>
    </dgm:pt>
    <dgm:pt modelId="{1C666BC2-A634-4DE1-BD68-6BE67996180E}">
      <dgm:prSet phldrT="[Text]"/>
      <dgm:spPr/>
      <dgm:t>
        <a:bodyPr/>
        <a:lstStyle/>
        <a:p>
          <a:r>
            <a:rPr lang="en-ZA" dirty="0" smtClean="0"/>
            <a:t>MHAI captured and issues D/C</a:t>
          </a:r>
          <a:endParaRPr lang="en-ZA" dirty="0"/>
        </a:p>
      </dgm:t>
    </dgm:pt>
    <dgm:pt modelId="{DA9241DC-CAD5-4188-874D-ECA6BE5B6890}" type="parTrans" cxnId="{2860A045-7E1B-4468-B5FF-90E15CDC3017}">
      <dgm:prSet/>
      <dgm:spPr/>
      <dgm:t>
        <a:bodyPr/>
        <a:lstStyle/>
        <a:p>
          <a:endParaRPr lang="en-ZA"/>
        </a:p>
      </dgm:t>
    </dgm:pt>
    <dgm:pt modelId="{0BFB45DE-60ED-4C72-95A7-58A4B17FBA87}" type="sibTrans" cxnId="{2860A045-7E1B-4468-B5FF-90E15CDC3017}">
      <dgm:prSet/>
      <dgm:spPr/>
      <dgm:t>
        <a:bodyPr/>
        <a:lstStyle/>
        <a:p>
          <a:endParaRPr lang="en-ZA"/>
        </a:p>
      </dgm:t>
    </dgm:pt>
    <dgm:pt modelId="{9215B365-67A9-44BD-A069-01FE42980CCF}">
      <dgm:prSet phldrT="[Text]"/>
      <dgm:spPr>
        <a:solidFill>
          <a:schemeClr val="accent2">
            <a:lumMod val="20000"/>
            <a:lumOff val="80000"/>
          </a:schemeClr>
        </a:solidFill>
      </dgm:spPr>
      <dgm:t>
        <a:bodyPr/>
        <a:lstStyle/>
        <a:p>
          <a:r>
            <a:rPr lang="en-ZA" dirty="0" smtClean="0"/>
            <a:t>Direct electronic updated from the police on Cause of death </a:t>
          </a:r>
          <a:endParaRPr lang="en-ZA" dirty="0"/>
        </a:p>
      </dgm:t>
    </dgm:pt>
    <dgm:pt modelId="{93294BCB-55B9-40EA-AE9B-CD5A071E5232}" type="parTrans" cxnId="{9249E776-C7F3-407D-97E4-327E79FA8E79}">
      <dgm:prSet/>
      <dgm:spPr/>
      <dgm:t>
        <a:bodyPr/>
        <a:lstStyle/>
        <a:p>
          <a:endParaRPr lang="en-ZA"/>
        </a:p>
      </dgm:t>
    </dgm:pt>
    <dgm:pt modelId="{8BDCAC71-4DF5-4802-BC27-07FB3E460D58}" type="sibTrans" cxnId="{9249E776-C7F3-407D-97E4-327E79FA8E79}">
      <dgm:prSet/>
      <dgm:spPr/>
      <dgm:t>
        <a:bodyPr/>
        <a:lstStyle/>
        <a:p>
          <a:endParaRPr lang="en-ZA"/>
        </a:p>
      </dgm:t>
    </dgm:pt>
    <dgm:pt modelId="{96CE19DC-E130-483E-A339-1451354BF92D}">
      <dgm:prSet/>
      <dgm:spPr>
        <a:solidFill>
          <a:schemeClr val="accent2">
            <a:lumMod val="20000"/>
            <a:lumOff val="80000"/>
          </a:schemeClr>
        </a:solidFill>
      </dgm:spPr>
      <dgm:t>
        <a:bodyPr/>
        <a:lstStyle/>
        <a:p>
          <a:r>
            <a:rPr lang="en-ZA" dirty="0" smtClean="0"/>
            <a:t>Transmission of raw data to NSA for compilation of statistics </a:t>
          </a:r>
          <a:endParaRPr lang="en-ZA" dirty="0"/>
        </a:p>
      </dgm:t>
    </dgm:pt>
    <dgm:pt modelId="{7F31A873-AF6A-43D2-AAB0-80E703E09CE1}" type="parTrans" cxnId="{17EF05E1-4956-48CB-9110-8E9E62702C9D}">
      <dgm:prSet/>
      <dgm:spPr/>
      <dgm:t>
        <a:bodyPr/>
        <a:lstStyle/>
        <a:p>
          <a:endParaRPr lang="en-ZA"/>
        </a:p>
      </dgm:t>
    </dgm:pt>
    <dgm:pt modelId="{AA551137-CCC6-42E8-BDE7-A3E156E8C939}" type="sibTrans" cxnId="{17EF05E1-4956-48CB-9110-8E9E62702C9D}">
      <dgm:prSet/>
      <dgm:spPr/>
      <dgm:t>
        <a:bodyPr/>
        <a:lstStyle/>
        <a:p>
          <a:endParaRPr lang="en-ZA"/>
        </a:p>
      </dgm:t>
    </dgm:pt>
    <dgm:pt modelId="{49B32ECB-80B2-4AC7-BEAA-1113C49D4000}" type="pres">
      <dgm:prSet presAssocID="{4CA66875-8FBA-4B19-9E74-852FA28481E0}" presName="diagram" presStyleCnt="0">
        <dgm:presLayoutVars>
          <dgm:dir/>
          <dgm:resizeHandles/>
        </dgm:presLayoutVars>
      </dgm:prSet>
      <dgm:spPr/>
    </dgm:pt>
    <dgm:pt modelId="{02DA8590-3ABD-46FE-8982-DB089A2CBE58}" type="pres">
      <dgm:prSet presAssocID="{87716153-1442-45EB-B4D6-8BB4A10DE7B0}" presName="firstNode" presStyleLbl="node1" presStyleIdx="0" presStyleCnt="9">
        <dgm:presLayoutVars>
          <dgm:bulletEnabled val="1"/>
        </dgm:presLayoutVars>
      </dgm:prSet>
      <dgm:spPr/>
      <dgm:t>
        <a:bodyPr/>
        <a:lstStyle/>
        <a:p>
          <a:endParaRPr lang="en-ZA"/>
        </a:p>
      </dgm:t>
    </dgm:pt>
    <dgm:pt modelId="{3CE4D26E-23AE-44C0-B2A3-A45D3246B5E8}" type="pres">
      <dgm:prSet presAssocID="{00FAA5F4-9C86-4240-AB51-35C5C2A7E84C}" presName="sibTrans" presStyleLbl="sibTrans2D1" presStyleIdx="0" presStyleCnt="8"/>
      <dgm:spPr/>
    </dgm:pt>
    <dgm:pt modelId="{81FD6D93-28F5-47C6-83B0-337E47D9EF93}" type="pres">
      <dgm:prSet presAssocID="{C16D9940-533E-47D9-9D38-3933823EFA59}" presName="middleNode" presStyleCnt="0"/>
      <dgm:spPr/>
    </dgm:pt>
    <dgm:pt modelId="{B007B737-68D0-4E4F-978D-225A68EA9CC8}" type="pres">
      <dgm:prSet presAssocID="{C16D9940-533E-47D9-9D38-3933823EFA59}" presName="padding" presStyleLbl="node1" presStyleIdx="0" presStyleCnt="9"/>
      <dgm:spPr/>
    </dgm:pt>
    <dgm:pt modelId="{8A8D3916-B546-4C68-82A9-4D3DF14C5AC4}" type="pres">
      <dgm:prSet presAssocID="{C16D9940-533E-47D9-9D38-3933823EFA59}" presName="shape" presStyleLbl="node1" presStyleIdx="1" presStyleCnt="9" custScaleX="129273" custScaleY="128500">
        <dgm:presLayoutVars>
          <dgm:bulletEnabled val="1"/>
        </dgm:presLayoutVars>
      </dgm:prSet>
      <dgm:spPr/>
      <dgm:t>
        <a:bodyPr/>
        <a:lstStyle/>
        <a:p>
          <a:endParaRPr lang="en-ZA"/>
        </a:p>
      </dgm:t>
    </dgm:pt>
    <dgm:pt modelId="{1E9D79A1-3E47-43B2-A962-9BF1A9EA5FF7}" type="pres">
      <dgm:prSet presAssocID="{DC2B9856-3D93-4D05-A7A1-3AA04C8D7B8E}" presName="sibTrans" presStyleLbl="sibTrans2D1" presStyleIdx="1" presStyleCnt="8"/>
      <dgm:spPr/>
    </dgm:pt>
    <dgm:pt modelId="{F57C9CB3-74D5-4DCA-A88D-723F579A558B}" type="pres">
      <dgm:prSet presAssocID="{55E62854-EB04-4020-B692-1CE15C5D9621}" presName="middleNode" presStyleCnt="0"/>
      <dgm:spPr/>
    </dgm:pt>
    <dgm:pt modelId="{64D95D28-8390-4EF3-BA3B-728DF638325C}" type="pres">
      <dgm:prSet presAssocID="{55E62854-EB04-4020-B692-1CE15C5D9621}" presName="padding" presStyleLbl="node1" presStyleIdx="1" presStyleCnt="9"/>
      <dgm:spPr/>
    </dgm:pt>
    <dgm:pt modelId="{1BC4E107-D2D1-4752-9A61-72208E92D3F7}" type="pres">
      <dgm:prSet presAssocID="{55E62854-EB04-4020-B692-1CE15C5D9621}" presName="shape" presStyleLbl="node1" presStyleIdx="2" presStyleCnt="9" custScaleX="129273" custScaleY="124413">
        <dgm:presLayoutVars>
          <dgm:bulletEnabled val="1"/>
        </dgm:presLayoutVars>
      </dgm:prSet>
      <dgm:spPr/>
      <dgm:t>
        <a:bodyPr/>
        <a:lstStyle/>
        <a:p>
          <a:endParaRPr lang="en-ZA"/>
        </a:p>
      </dgm:t>
    </dgm:pt>
    <dgm:pt modelId="{911AE955-BF43-4B8A-A7B7-7C81CD258131}" type="pres">
      <dgm:prSet presAssocID="{35D37E12-7625-4DD3-A2F4-D78177DBEF8B}" presName="sibTrans" presStyleLbl="sibTrans2D1" presStyleIdx="2" presStyleCnt="8"/>
      <dgm:spPr/>
    </dgm:pt>
    <dgm:pt modelId="{26D7ED36-C0C5-480B-A69C-9BD1E403CA7F}" type="pres">
      <dgm:prSet presAssocID="{A66F6CEB-BDFA-4313-8D14-84D4190DA831}" presName="middleNode" presStyleCnt="0"/>
      <dgm:spPr/>
    </dgm:pt>
    <dgm:pt modelId="{84840D9D-61AF-4AE6-A775-4C505659825B}" type="pres">
      <dgm:prSet presAssocID="{A66F6CEB-BDFA-4313-8D14-84D4190DA831}" presName="padding" presStyleLbl="node1" presStyleIdx="2" presStyleCnt="9"/>
      <dgm:spPr/>
    </dgm:pt>
    <dgm:pt modelId="{122E0400-0E19-480F-AB14-C2E280D734A3}" type="pres">
      <dgm:prSet presAssocID="{A66F6CEB-BDFA-4313-8D14-84D4190DA831}" presName="shape" presStyleLbl="node1" presStyleIdx="3" presStyleCnt="9" custScaleX="134609" custScaleY="124413">
        <dgm:presLayoutVars>
          <dgm:bulletEnabled val="1"/>
        </dgm:presLayoutVars>
      </dgm:prSet>
      <dgm:spPr/>
      <dgm:t>
        <a:bodyPr/>
        <a:lstStyle/>
        <a:p>
          <a:endParaRPr lang="en-ZA"/>
        </a:p>
      </dgm:t>
    </dgm:pt>
    <dgm:pt modelId="{F450C73D-96C5-4E76-93F0-8D58F1BD99E1}" type="pres">
      <dgm:prSet presAssocID="{4534BCA5-4BF6-496F-95BA-04CD5AF9E6EA}" presName="sibTrans" presStyleLbl="sibTrans2D1" presStyleIdx="3" presStyleCnt="8"/>
      <dgm:spPr/>
    </dgm:pt>
    <dgm:pt modelId="{39461946-2578-4219-818E-54C6FBA8D00D}" type="pres">
      <dgm:prSet presAssocID="{8E8A00BB-67E2-44B2-84A0-4A27D7005DC3}" presName="middleNode" presStyleCnt="0"/>
      <dgm:spPr/>
    </dgm:pt>
    <dgm:pt modelId="{3F338862-D1DD-4E69-92D6-D98ACB3E2806}" type="pres">
      <dgm:prSet presAssocID="{8E8A00BB-67E2-44B2-84A0-4A27D7005DC3}" presName="padding" presStyleLbl="node1" presStyleIdx="3" presStyleCnt="9"/>
      <dgm:spPr/>
    </dgm:pt>
    <dgm:pt modelId="{6E6BB82E-C7A5-4BEF-A152-B3BBE6AB36AC}" type="pres">
      <dgm:prSet presAssocID="{8E8A00BB-67E2-44B2-84A0-4A27D7005DC3}" presName="shape" presStyleLbl="node1" presStyleIdx="4" presStyleCnt="9" custScaleX="132055" custScaleY="128500">
        <dgm:presLayoutVars>
          <dgm:bulletEnabled val="1"/>
        </dgm:presLayoutVars>
      </dgm:prSet>
      <dgm:spPr/>
      <dgm:t>
        <a:bodyPr/>
        <a:lstStyle/>
        <a:p>
          <a:endParaRPr lang="en-ZA"/>
        </a:p>
      </dgm:t>
    </dgm:pt>
    <dgm:pt modelId="{3B8B9435-12A8-4B0B-99EB-A4C106F997C6}" type="pres">
      <dgm:prSet presAssocID="{687BB84C-F50E-4163-B3B2-15348C90437B}" presName="sibTrans" presStyleLbl="sibTrans2D1" presStyleIdx="4" presStyleCnt="8"/>
      <dgm:spPr/>
    </dgm:pt>
    <dgm:pt modelId="{28551BDA-9E58-42AE-A7F6-7F479C7CB1AA}" type="pres">
      <dgm:prSet presAssocID="{4BC9A37D-C2F4-468D-A59E-4EB734C9985D}" presName="middleNode" presStyleCnt="0"/>
      <dgm:spPr/>
    </dgm:pt>
    <dgm:pt modelId="{5F7A0D5B-2D7B-4AB1-98F9-5974CA3317E0}" type="pres">
      <dgm:prSet presAssocID="{4BC9A37D-C2F4-468D-A59E-4EB734C9985D}" presName="padding" presStyleLbl="node1" presStyleIdx="4" presStyleCnt="9"/>
      <dgm:spPr/>
    </dgm:pt>
    <dgm:pt modelId="{71B3013E-627F-47FF-9D5E-5BC64D83D3FF}" type="pres">
      <dgm:prSet presAssocID="{4BC9A37D-C2F4-468D-A59E-4EB734C9985D}" presName="shape" presStyleLbl="node1" presStyleIdx="5" presStyleCnt="9" custScaleX="134609" custScaleY="132587">
        <dgm:presLayoutVars>
          <dgm:bulletEnabled val="1"/>
        </dgm:presLayoutVars>
      </dgm:prSet>
      <dgm:spPr/>
      <dgm:t>
        <a:bodyPr/>
        <a:lstStyle/>
        <a:p>
          <a:endParaRPr lang="en-ZA"/>
        </a:p>
      </dgm:t>
    </dgm:pt>
    <dgm:pt modelId="{031190F9-6689-41AA-A402-9EC2E28FEA56}" type="pres">
      <dgm:prSet presAssocID="{3280F5A2-E776-4A84-9975-B4C337B9A61C}" presName="sibTrans" presStyleLbl="sibTrans2D1" presStyleIdx="5" presStyleCnt="8"/>
      <dgm:spPr/>
    </dgm:pt>
    <dgm:pt modelId="{2ACD28AB-1734-4638-9E1C-1F0A9BAC23AB}" type="pres">
      <dgm:prSet presAssocID="{1C666BC2-A634-4DE1-BD68-6BE67996180E}" presName="middleNode" presStyleCnt="0"/>
      <dgm:spPr/>
    </dgm:pt>
    <dgm:pt modelId="{99D0C5B9-8BB4-4273-A1FB-1E1CD2859DE5}" type="pres">
      <dgm:prSet presAssocID="{1C666BC2-A634-4DE1-BD68-6BE67996180E}" presName="padding" presStyleLbl="node1" presStyleIdx="5" presStyleCnt="9"/>
      <dgm:spPr/>
    </dgm:pt>
    <dgm:pt modelId="{45ADC487-C7E9-44CD-9B91-74C66C81DE72}" type="pres">
      <dgm:prSet presAssocID="{1C666BC2-A634-4DE1-BD68-6BE67996180E}" presName="shape" presStyleLbl="node1" presStyleIdx="6" presStyleCnt="9" custScaleX="126720" custScaleY="132587">
        <dgm:presLayoutVars>
          <dgm:bulletEnabled val="1"/>
        </dgm:presLayoutVars>
      </dgm:prSet>
      <dgm:spPr/>
      <dgm:t>
        <a:bodyPr/>
        <a:lstStyle/>
        <a:p>
          <a:endParaRPr lang="en-ZA"/>
        </a:p>
      </dgm:t>
    </dgm:pt>
    <dgm:pt modelId="{C77A9900-62EE-4B70-8948-20291D5B9AC2}" type="pres">
      <dgm:prSet presAssocID="{0BFB45DE-60ED-4C72-95A7-58A4B17FBA87}" presName="sibTrans" presStyleLbl="sibTrans2D1" presStyleIdx="6" presStyleCnt="8"/>
      <dgm:spPr/>
    </dgm:pt>
    <dgm:pt modelId="{497305E7-91F3-46F4-879E-0754A4B72566}" type="pres">
      <dgm:prSet presAssocID="{9215B365-67A9-44BD-A069-01FE42980CCF}" presName="middleNode" presStyleCnt="0"/>
      <dgm:spPr/>
    </dgm:pt>
    <dgm:pt modelId="{A178EB0D-4ACD-472E-A39B-D246DBC215DC}" type="pres">
      <dgm:prSet presAssocID="{9215B365-67A9-44BD-A069-01FE42980CCF}" presName="padding" presStyleLbl="node1" presStyleIdx="6" presStyleCnt="9"/>
      <dgm:spPr/>
    </dgm:pt>
    <dgm:pt modelId="{608D23BD-9777-4E78-93FA-CFC38FAB91BF}" type="pres">
      <dgm:prSet presAssocID="{9215B365-67A9-44BD-A069-01FE42980CCF}" presName="shape" presStyleLbl="node1" presStyleIdx="7" presStyleCnt="9" custScaleX="122166" custScaleY="128500">
        <dgm:presLayoutVars>
          <dgm:bulletEnabled val="1"/>
        </dgm:presLayoutVars>
      </dgm:prSet>
      <dgm:spPr/>
      <dgm:t>
        <a:bodyPr/>
        <a:lstStyle/>
        <a:p>
          <a:endParaRPr lang="en-ZA"/>
        </a:p>
      </dgm:t>
    </dgm:pt>
    <dgm:pt modelId="{77E63D0B-5F81-4672-ACEA-C04D1B17D67A}" type="pres">
      <dgm:prSet presAssocID="{8BDCAC71-4DF5-4802-BC27-07FB3E460D58}" presName="sibTrans" presStyleLbl="sibTrans2D1" presStyleIdx="7" presStyleCnt="8"/>
      <dgm:spPr/>
    </dgm:pt>
    <dgm:pt modelId="{806F32F8-8394-47EE-A281-AF36D28C102D}" type="pres">
      <dgm:prSet presAssocID="{96CE19DC-E130-483E-A339-1451354BF92D}" presName="lastNode" presStyleLbl="node1" presStyleIdx="8" presStyleCnt="9">
        <dgm:presLayoutVars>
          <dgm:bulletEnabled val="1"/>
        </dgm:presLayoutVars>
      </dgm:prSet>
      <dgm:spPr/>
      <dgm:t>
        <a:bodyPr/>
        <a:lstStyle/>
        <a:p>
          <a:endParaRPr lang="en-ZA"/>
        </a:p>
      </dgm:t>
    </dgm:pt>
  </dgm:ptLst>
  <dgm:cxnLst>
    <dgm:cxn modelId="{5EF6A0D8-593F-4F37-92A6-087094274CD4}" type="presOf" srcId="{DC2B9856-3D93-4D05-A7A1-3AA04C8D7B8E}" destId="{1E9D79A1-3E47-43B2-A962-9BF1A9EA5FF7}" srcOrd="0" destOrd="0" presId="urn:microsoft.com/office/officeart/2005/8/layout/bProcess2"/>
    <dgm:cxn modelId="{2EB8762F-5F09-46BB-AD34-6119CBF9D5F4}" type="presOf" srcId="{1C666BC2-A634-4DE1-BD68-6BE67996180E}" destId="{45ADC487-C7E9-44CD-9B91-74C66C81DE72}" srcOrd="0" destOrd="0" presId="urn:microsoft.com/office/officeart/2005/8/layout/bProcess2"/>
    <dgm:cxn modelId="{E7189214-9E11-4393-881E-A91B7193D97E}" type="presOf" srcId="{C16D9940-533E-47D9-9D38-3933823EFA59}" destId="{8A8D3916-B546-4C68-82A9-4D3DF14C5AC4}" srcOrd="0" destOrd="0" presId="urn:microsoft.com/office/officeart/2005/8/layout/bProcess2"/>
    <dgm:cxn modelId="{39D7BC35-E1B0-496B-9CAA-1C303D702880}" type="presOf" srcId="{8E8A00BB-67E2-44B2-84A0-4A27D7005DC3}" destId="{6E6BB82E-C7A5-4BEF-A152-B3BBE6AB36AC}" srcOrd="0" destOrd="0" presId="urn:microsoft.com/office/officeart/2005/8/layout/bProcess2"/>
    <dgm:cxn modelId="{DA287EB3-85B5-4DD6-BC2A-B463565A4E8B}" type="presOf" srcId="{8BDCAC71-4DF5-4802-BC27-07FB3E460D58}" destId="{77E63D0B-5F81-4672-ACEA-C04D1B17D67A}" srcOrd="0" destOrd="0" presId="urn:microsoft.com/office/officeart/2005/8/layout/bProcess2"/>
    <dgm:cxn modelId="{3E2B9AFE-1FA6-4B86-A5D8-ADADFA57A8C4}" type="presOf" srcId="{687BB84C-F50E-4163-B3B2-15348C90437B}" destId="{3B8B9435-12A8-4B0B-99EB-A4C106F997C6}" srcOrd="0" destOrd="0" presId="urn:microsoft.com/office/officeart/2005/8/layout/bProcess2"/>
    <dgm:cxn modelId="{1B6BF63C-3F4F-418B-BB07-D6BCE96EA9E0}" type="presOf" srcId="{55E62854-EB04-4020-B692-1CE15C5D9621}" destId="{1BC4E107-D2D1-4752-9A61-72208E92D3F7}" srcOrd="0" destOrd="0" presId="urn:microsoft.com/office/officeart/2005/8/layout/bProcess2"/>
    <dgm:cxn modelId="{9E36B27B-F738-416A-A248-1C83B53A5C41}" type="presOf" srcId="{4CA66875-8FBA-4B19-9E74-852FA28481E0}" destId="{49B32ECB-80B2-4AC7-BEAA-1113C49D4000}" srcOrd="0" destOrd="0" presId="urn:microsoft.com/office/officeart/2005/8/layout/bProcess2"/>
    <dgm:cxn modelId="{1EA3CC43-6BC5-460D-B0CF-0B080C9FFAC5}" type="presOf" srcId="{4534BCA5-4BF6-496F-95BA-04CD5AF9E6EA}" destId="{F450C73D-96C5-4E76-93F0-8D58F1BD99E1}" srcOrd="0" destOrd="0" presId="urn:microsoft.com/office/officeart/2005/8/layout/bProcess2"/>
    <dgm:cxn modelId="{323C3766-3506-4830-BA97-A551C71359EC}" type="presOf" srcId="{3280F5A2-E776-4A84-9975-B4C337B9A61C}" destId="{031190F9-6689-41AA-A402-9EC2E28FEA56}" srcOrd="0" destOrd="0" presId="urn:microsoft.com/office/officeart/2005/8/layout/bProcess2"/>
    <dgm:cxn modelId="{125E6B7E-A4EA-45D8-8BF2-81785AF42296}" srcId="{4CA66875-8FBA-4B19-9E74-852FA28481E0}" destId="{4BC9A37D-C2F4-468D-A59E-4EB734C9985D}" srcOrd="5" destOrd="0" parTransId="{9B73CACF-EE8E-4761-A1CF-C99CAAD957DD}" sibTransId="{3280F5A2-E776-4A84-9975-B4C337B9A61C}"/>
    <dgm:cxn modelId="{9249E776-C7F3-407D-97E4-327E79FA8E79}" srcId="{4CA66875-8FBA-4B19-9E74-852FA28481E0}" destId="{9215B365-67A9-44BD-A069-01FE42980CCF}" srcOrd="7" destOrd="0" parTransId="{93294BCB-55B9-40EA-AE9B-CD5A071E5232}" sibTransId="{8BDCAC71-4DF5-4802-BC27-07FB3E460D58}"/>
    <dgm:cxn modelId="{3AE2C523-ABFA-4F7B-A2EA-5102823DD2BD}" type="presOf" srcId="{96CE19DC-E130-483E-A339-1451354BF92D}" destId="{806F32F8-8394-47EE-A281-AF36D28C102D}" srcOrd="0" destOrd="0" presId="urn:microsoft.com/office/officeart/2005/8/layout/bProcess2"/>
    <dgm:cxn modelId="{C1E2BE4F-22D1-45DF-B5F4-0A9E879D994A}" type="presOf" srcId="{9215B365-67A9-44BD-A069-01FE42980CCF}" destId="{608D23BD-9777-4E78-93FA-CFC38FAB91BF}" srcOrd="0" destOrd="0" presId="urn:microsoft.com/office/officeart/2005/8/layout/bProcess2"/>
    <dgm:cxn modelId="{3B57DC46-3E94-482E-9F17-FDEA39D8295C}" srcId="{4CA66875-8FBA-4B19-9E74-852FA28481E0}" destId="{55E62854-EB04-4020-B692-1CE15C5D9621}" srcOrd="2" destOrd="0" parTransId="{5F31D3D5-09AE-4F58-A2BB-E7D6A327DB14}" sibTransId="{35D37E12-7625-4DD3-A2F4-D78177DBEF8B}"/>
    <dgm:cxn modelId="{2860A045-7E1B-4468-B5FF-90E15CDC3017}" srcId="{4CA66875-8FBA-4B19-9E74-852FA28481E0}" destId="{1C666BC2-A634-4DE1-BD68-6BE67996180E}" srcOrd="6" destOrd="0" parTransId="{DA9241DC-CAD5-4188-874D-ECA6BE5B6890}" sibTransId="{0BFB45DE-60ED-4C72-95A7-58A4B17FBA87}"/>
    <dgm:cxn modelId="{4A2014C0-F396-4A89-A091-6873C72C7E2F}" srcId="{4CA66875-8FBA-4B19-9E74-852FA28481E0}" destId="{C16D9940-533E-47D9-9D38-3933823EFA59}" srcOrd="1" destOrd="0" parTransId="{5B13ADCB-C15D-4128-A285-8A211F292F49}" sibTransId="{DC2B9856-3D93-4D05-A7A1-3AA04C8D7B8E}"/>
    <dgm:cxn modelId="{78E169B9-5CA9-4A21-8267-822CB87D2097}" type="presOf" srcId="{87716153-1442-45EB-B4D6-8BB4A10DE7B0}" destId="{02DA8590-3ABD-46FE-8982-DB089A2CBE58}" srcOrd="0" destOrd="0" presId="urn:microsoft.com/office/officeart/2005/8/layout/bProcess2"/>
    <dgm:cxn modelId="{54554FC2-D4B1-44EC-A725-E5614B548EDE}" type="presOf" srcId="{4BC9A37D-C2F4-468D-A59E-4EB734C9985D}" destId="{71B3013E-627F-47FF-9D5E-5BC64D83D3FF}" srcOrd="0" destOrd="0" presId="urn:microsoft.com/office/officeart/2005/8/layout/bProcess2"/>
    <dgm:cxn modelId="{17EF05E1-4956-48CB-9110-8E9E62702C9D}" srcId="{4CA66875-8FBA-4B19-9E74-852FA28481E0}" destId="{96CE19DC-E130-483E-A339-1451354BF92D}" srcOrd="8" destOrd="0" parTransId="{7F31A873-AF6A-43D2-AAB0-80E703E09CE1}" sibTransId="{AA551137-CCC6-42E8-BDE7-A3E156E8C939}"/>
    <dgm:cxn modelId="{080BFE25-0BCD-4483-B411-D9DC42CB05BA}" type="presOf" srcId="{A66F6CEB-BDFA-4313-8D14-84D4190DA831}" destId="{122E0400-0E19-480F-AB14-C2E280D734A3}" srcOrd="0" destOrd="0" presId="urn:microsoft.com/office/officeart/2005/8/layout/bProcess2"/>
    <dgm:cxn modelId="{1E5C7BA2-779D-4005-9150-43C17D979706}" type="presOf" srcId="{35D37E12-7625-4DD3-A2F4-D78177DBEF8B}" destId="{911AE955-BF43-4B8A-A7B7-7C81CD258131}" srcOrd="0" destOrd="0" presId="urn:microsoft.com/office/officeart/2005/8/layout/bProcess2"/>
    <dgm:cxn modelId="{981973DC-2E58-4E27-A1D2-5150883800E9}" type="presOf" srcId="{00FAA5F4-9C86-4240-AB51-35C5C2A7E84C}" destId="{3CE4D26E-23AE-44C0-B2A3-A45D3246B5E8}" srcOrd="0" destOrd="0" presId="urn:microsoft.com/office/officeart/2005/8/layout/bProcess2"/>
    <dgm:cxn modelId="{AE06F4AF-B0F5-4171-B4A7-4914A1D1FDF2}" type="presOf" srcId="{0BFB45DE-60ED-4C72-95A7-58A4B17FBA87}" destId="{C77A9900-62EE-4B70-8948-20291D5B9AC2}" srcOrd="0" destOrd="0" presId="urn:microsoft.com/office/officeart/2005/8/layout/bProcess2"/>
    <dgm:cxn modelId="{584FBBCD-9847-4395-917F-755196F642D7}" srcId="{4CA66875-8FBA-4B19-9E74-852FA28481E0}" destId="{87716153-1442-45EB-B4D6-8BB4A10DE7B0}" srcOrd="0" destOrd="0" parTransId="{5C042791-3BB2-4E90-849E-2415DC9661FC}" sibTransId="{00FAA5F4-9C86-4240-AB51-35C5C2A7E84C}"/>
    <dgm:cxn modelId="{313546A5-263D-4F23-A5E6-5CEA6761E5A3}" srcId="{4CA66875-8FBA-4B19-9E74-852FA28481E0}" destId="{A66F6CEB-BDFA-4313-8D14-84D4190DA831}" srcOrd="3" destOrd="0" parTransId="{FCFC91DA-F53C-4929-AB64-B84329938788}" sibTransId="{4534BCA5-4BF6-496F-95BA-04CD5AF9E6EA}"/>
    <dgm:cxn modelId="{DAC6CDB1-19E6-458F-8496-3E28A0EE535A}" srcId="{4CA66875-8FBA-4B19-9E74-852FA28481E0}" destId="{8E8A00BB-67E2-44B2-84A0-4A27D7005DC3}" srcOrd="4" destOrd="0" parTransId="{3F9503B6-AF51-4B5A-A9B5-8BD8E60F37C9}" sibTransId="{687BB84C-F50E-4163-B3B2-15348C90437B}"/>
    <dgm:cxn modelId="{2A61242C-7183-42BA-92C5-3B5ABA30B858}" type="presParOf" srcId="{49B32ECB-80B2-4AC7-BEAA-1113C49D4000}" destId="{02DA8590-3ABD-46FE-8982-DB089A2CBE58}" srcOrd="0" destOrd="0" presId="urn:microsoft.com/office/officeart/2005/8/layout/bProcess2"/>
    <dgm:cxn modelId="{0940069A-7102-4360-AF73-0F9F27D9C754}" type="presParOf" srcId="{49B32ECB-80B2-4AC7-BEAA-1113C49D4000}" destId="{3CE4D26E-23AE-44C0-B2A3-A45D3246B5E8}" srcOrd="1" destOrd="0" presId="urn:microsoft.com/office/officeart/2005/8/layout/bProcess2"/>
    <dgm:cxn modelId="{772C6795-0CF3-4C4C-93B0-CD2FCA60F628}" type="presParOf" srcId="{49B32ECB-80B2-4AC7-BEAA-1113C49D4000}" destId="{81FD6D93-28F5-47C6-83B0-337E47D9EF93}" srcOrd="2" destOrd="0" presId="urn:microsoft.com/office/officeart/2005/8/layout/bProcess2"/>
    <dgm:cxn modelId="{2EAE8FC8-49BA-4030-8393-E720746D6BC3}" type="presParOf" srcId="{81FD6D93-28F5-47C6-83B0-337E47D9EF93}" destId="{B007B737-68D0-4E4F-978D-225A68EA9CC8}" srcOrd="0" destOrd="0" presId="urn:microsoft.com/office/officeart/2005/8/layout/bProcess2"/>
    <dgm:cxn modelId="{0D0B7D78-B5FE-49FF-AD33-19310882E86D}" type="presParOf" srcId="{81FD6D93-28F5-47C6-83B0-337E47D9EF93}" destId="{8A8D3916-B546-4C68-82A9-4D3DF14C5AC4}" srcOrd="1" destOrd="0" presId="urn:microsoft.com/office/officeart/2005/8/layout/bProcess2"/>
    <dgm:cxn modelId="{92E39EE7-436B-4D83-BF64-5FBE483476FF}" type="presParOf" srcId="{49B32ECB-80B2-4AC7-BEAA-1113C49D4000}" destId="{1E9D79A1-3E47-43B2-A962-9BF1A9EA5FF7}" srcOrd="3" destOrd="0" presId="urn:microsoft.com/office/officeart/2005/8/layout/bProcess2"/>
    <dgm:cxn modelId="{81BBC982-F2CB-46AA-9A1E-826648A9EDB0}" type="presParOf" srcId="{49B32ECB-80B2-4AC7-BEAA-1113C49D4000}" destId="{F57C9CB3-74D5-4DCA-A88D-723F579A558B}" srcOrd="4" destOrd="0" presId="urn:microsoft.com/office/officeart/2005/8/layout/bProcess2"/>
    <dgm:cxn modelId="{20F644C4-F2CF-46C3-87C2-37CD681226C1}" type="presParOf" srcId="{F57C9CB3-74D5-4DCA-A88D-723F579A558B}" destId="{64D95D28-8390-4EF3-BA3B-728DF638325C}" srcOrd="0" destOrd="0" presId="urn:microsoft.com/office/officeart/2005/8/layout/bProcess2"/>
    <dgm:cxn modelId="{0738791F-62E1-431D-BF21-7CA54DC2575E}" type="presParOf" srcId="{F57C9CB3-74D5-4DCA-A88D-723F579A558B}" destId="{1BC4E107-D2D1-4752-9A61-72208E92D3F7}" srcOrd="1" destOrd="0" presId="urn:microsoft.com/office/officeart/2005/8/layout/bProcess2"/>
    <dgm:cxn modelId="{F1B8B9DB-9680-4BEC-A32E-5D84A8B18702}" type="presParOf" srcId="{49B32ECB-80B2-4AC7-BEAA-1113C49D4000}" destId="{911AE955-BF43-4B8A-A7B7-7C81CD258131}" srcOrd="5" destOrd="0" presId="urn:microsoft.com/office/officeart/2005/8/layout/bProcess2"/>
    <dgm:cxn modelId="{1FC76881-8DB8-4D94-90DC-93D2F2E4A313}" type="presParOf" srcId="{49B32ECB-80B2-4AC7-BEAA-1113C49D4000}" destId="{26D7ED36-C0C5-480B-A69C-9BD1E403CA7F}" srcOrd="6" destOrd="0" presId="urn:microsoft.com/office/officeart/2005/8/layout/bProcess2"/>
    <dgm:cxn modelId="{56C36FB1-B077-4E7B-9265-C9B2E7C12FA8}" type="presParOf" srcId="{26D7ED36-C0C5-480B-A69C-9BD1E403CA7F}" destId="{84840D9D-61AF-4AE6-A775-4C505659825B}" srcOrd="0" destOrd="0" presId="urn:microsoft.com/office/officeart/2005/8/layout/bProcess2"/>
    <dgm:cxn modelId="{2322E6DE-5EF2-490D-BE15-3BE7E092C94C}" type="presParOf" srcId="{26D7ED36-C0C5-480B-A69C-9BD1E403CA7F}" destId="{122E0400-0E19-480F-AB14-C2E280D734A3}" srcOrd="1" destOrd="0" presId="urn:microsoft.com/office/officeart/2005/8/layout/bProcess2"/>
    <dgm:cxn modelId="{705C2E2B-20D7-49E7-9979-2222E583C894}" type="presParOf" srcId="{49B32ECB-80B2-4AC7-BEAA-1113C49D4000}" destId="{F450C73D-96C5-4E76-93F0-8D58F1BD99E1}" srcOrd="7" destOrd="0" presId="urn:microsoft.com/office/officeart/2005/8/layout/bProcess2"/>
    <dgm:cxn modelId="{74CC73F1-60DC-4AA5-9700-DA58B2BE61DF}" type="presParOf" srcId="{49B32ECB-80B2-4AC7-BEAA-1113C49D4000}" destId="{39461946-2578-4219-818E-54C6FBA8D00D}" srcOrd="8" destOrd="0" presId="urn:microsoft.com/office/officeart/2005/8/layout/bProcess2"/>
    <dgm:cxn modelId="{12E7D938-D5BB-48BD-A126-9CE7B97B2EDE}" type="presParOf" srcId="{39461946-2578-4219-818E-54C6FBA8D00D}" destId="{3F338862-D1DD-4E69-92D6-D98ACB3E2806}" srcOrd="0" destOrd="0" presId="urn:microsoft.com/office/officeart/2005/8/layout/bProcess2"/>
    <dgm:cxn modelId="{DBBADCFB-5F99-4942-B419-40F4E75D695C}" type="presParOf" srcId="{39461946-2578-4219-818E-54C6FBA8D00D}" destId="{6E6BB82E-C7A5-4BEF-A152-B3BBE6AB36AC}" srcOrd="1" destOrd="0" presId="urn:microsoft.com/office/officeart/2005/8/layout/bProcess2"/>
    <dgm:cxn modelId="{2AB4D252-ADC0-47B6-B215-C1BC5023A272}" type="presParOf" srcId="{49B32ECB-80B2-4AC7-BEAA-1113C49D4000}" destId="{3B8B9435-12A8-4B0B-99EB-A4C106F997C6}" srcOrd="9" destOrd="0" presId="urn:microsoft.com/office/officeart/2005/8/layout/bProcess2"/>
    <dgm:cxn modelId="{A9E8B8E7-EBA0-46FD-A7C8-B030D745514C}" type="presParOf" srcId="{49B32ECB-80B2-4AC7-BEAA-1113C49D4000}" destId="{28551BDA-9E58-42AE-A7F6-7F479C7CB1AA}" srcOrd="10" destOrd="0" presId="urn:microsoft.com/office/officeart/2005/8/layout/bProcess2"/>
    <dgm:cxn modelId="{00ABBC65-2B95-4F79-A131-B85E29CA47DC}" type="presParOf" srcId="{28551BDA-9E58-42AE-A7F6-7F479C7CB1AA}" destId="{5F7A0D5B-2D7B-4AB1-98F9-5974CA3317E0}" srcOrd="0" destOrd="0" presId="urn:microsoft.com/office/officeart/2005/8/layout/bProcess2"/>
    <dgm:cxn modelId="{B4584D65-589A-4949-AED1-57217DBC502B}" type="presParOf" srcId="{28551BDA-9E58-42AE-A7F6-7F479C7CB1AA}" destId="{71B3013E-627F-47FF-9D5E-5BC64D83D3FF}" srcOrd="1" destOrd="0" presId="urn:microsoft.com/office/officeart/2005/8/layout/bProcess2"/>
    <dgm:cxn modelId="{95EFEB53-EF29-4514-AF71-3C0A27580B25}" type="presParOf" srcId="{49B32ECB-80B2-4AC7-BEAA-1113C49D4000}" destId="{031190F9-6689-41AA-A402-9EC2E28FEA56}" srcOrd="11" destOrd="0" presId="urn:microsoft.com/office/officeart/2005/8/layout/bProcess2"/>
    <dgm:cxn modelId="{35CC2133-F07D-48D3-8FE9-B40A3BC930B2}" type="presParOf" srcId="{49B32ECB-80B2-4AC7-BEAA-1113C49D4000}" destId="{2ACD28AB-1734-4638-9E1C-1F0A9BAC23AB}" srcOrd="12" destOrd="0" presId="urn:microsoft.com/office/officeart/2005/8/layout/bProcess2"/>
    <dgm:cxn modelId="{A0F8EFD2-8CDD-4B63-9163-9C14E7187270}" type="presParOf" srcId="{2ACD28AB-1734-4638-9E1C-1F0A9BAC23AB}" destId="{99D0C5B9-8BB4-4273-A1FB-1E1CD2859DE5}" srcOrd="0" destOrd="0" presId="urn:microsoft.com/office/officeart/2005/8/layout/bProcess2"/>
    <dgm:cxn modelId="{F666C62C-7342-445F-AEF3-64D527B1AADD}" type="presParOf" srcId="{2ACD28AB-1734-4638-9E1C-1F0A9BAC23AB}" destId="{45ADC487-C7E9-44CD-9B91-74C66C81DE72}" srcOrd="1" destOrd="0" presId="urn:microsoft.com/office/officeart/2005/8/layout/bProcess2"/>
    <dgm:cxn modelId="{DAFD73E3-F2A5-40A4-B906-88033FD506DB}" type="presParOf" srcId="{49B32ECB-80B2-4AC7-BEAA-1113C49D4000}" destId="{C77A9900-62EE-4B70-8948-20291D5B9AC2}" srcOrd="13" destOrd="0" presId="urn:microsoft.com/office/officeart/2005/8/layout/bProcess2"/>
    <dgm:cxn modelId="{25B6C3C3-BC23-450F-83D1-0AD1F6205E48}" type="presParOf" srcId="{49B32ECB-80B2-4AC7-BEAA-1113C49D4000}" destId="{497305E7-91F3-46F4-879E-0754A4B72566}" srcOrd="14" destOrd="0" presId="urn:microsoft.com/office/officeart/2005/8/layout/bProcess2"/>
    <dgm:cxn modelId="{E2C8C431-31B4-49CD-BA04-F6BE1C4EF8C4}" type="presParOf" srcId="{497305E7-91F3-46F4-879E-0754A4B72566}" destId="{A178EB0D-4ACD-472E-A39B-D246DBC215DC}" srcOrd="0" destOrd="0" presId="urn:microsoft.com/office/officeart/2005/8/layout/bProcess2"/>
    <dgm:cxn modelId="{13F54935-85B7-4910-85BD-1D948F9E6163}" type="presParOf" srcId="{497305E7-91F3-46F4-879E-0754A4B72566}" destId="{608D23BD-9777-4E78-93FA-CFC38FAB91BF}" srcOrd="1" destOrd="0" presId="urn:microsoft.com/office/officeart/2005/8/layout/bProcess2"/>
    <dgm:cxn modelId="{2B72B17A-6D04-430E-916F-F6B4CD75544E}" type="presParOf" srcId="{49B32ECB-80B2-4AC7-BEAA-1113C49D4000}" destId="{77E63D0B-5F81-4672-ACEA-C04D1B17D67A}" srcOrd="15" destOrd="0" presId="urn:microsoft.com/office/officeart/2005/8/layout/bProcess2"/>
    <dgm:cxn modelId="{352C1B38-3D85-4244-9AE6-9145AFBA8675}" type="presParOf" srcId="{49B32ECB-80B2-4AC7-BEAA-1113C49D4000}" destId="{806F32F8-8394-47EE-A281-AF36D28C102D}" srcOrd="16"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67E9D6-9095-4F4D-B548-EAD9C647E3B0}">
      <dsp:nvSpPr>
        <dsp:cNvPr id="0" name=""/>
        <dsp:cNvSpPr/>
      </dsp:nvSpPr>
      <dsp:spPr>
        <a:xfrm>
          <a:off x="1072198" y="2006"/>
          <a:ext cx="1575306" cy="1575306"/>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ZA" sz="1200" kern="1200" dirty="0" smtClean="0"/>
            <a:t>Family or headmen report the death to Police</a:t>
          </a:r>
          <a:endParaRPr lang="en-ZA" sz="1200" kern="1200" dirty="0"/>
        </a:p>
      </dsp:txBody>
      <dsp:txXfrm>
        <a:off x="1302896" y="232704"/>
        <a:ext cx="1113910" cy="1113910"/>
      </dsp:txXfrm>
    </dsp:sp>
    <dsp:sp modelId="{908C2714-D1DE-4155-8AED-8AA8F70F9C61}">
      <dsp:nvSpPr>
        <dsp:cNvPr id="0" name=""/>
        <dsp:cNvSpPr/>
      </dsp:nvSpPr>
      <dsp:spPr>
        <a:xfrm rot="10800000">
          <a:off x="1584173" y="1749439"/>
          <a:ext cx="551357" cy="32932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2D47558-330E-49D5-8848-A407C8FDF07C}">
      <dsp:nvSpPr>
        <dsp:cNvPr id="0" name=""/>
        <dsp:cNvSpPr/>
      </dsp:nvSpPr>
      <dsp:spPr>
        <a:xfrm>
          <a:off x="1080121" y="2232246"/>
          <a:ext cx="1559461" cy="1368155"/>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ZA" sz="1000" kern="1200" dirty="0" smtClean="0"/>
            <a:t>Police takes the body to the Mortuary </a:t>
          </a:r>
          <a:endParaRPr lang="en-ZA" sz="1000" kern="1200" dirty="0"/>
        </a:p>
      </dsp:txBody>
      <dsp:txXfrm>
        <a:off x="1308499" y="2432608"/>
        <a:ext cx="1102705" cy="967431"/>
      </dsp:txXfrm>
    </dsp:sp>
    <dsp:sp modelId="{E3C479B5-F739-469E-B9BD-E60A63F8DE44}">
      <dsp:nvSpPr>
        <dsp:cNvPr id="0" name=""/>
        <dsp:cNvSpPr/>
      </dsp:nvSpPr>
      <dsp:spPr>
        <a:xfrm rot="10741415">
          <a:off x="1602740" y="3841104"/>
          <a:ext cx="551357" cy="32932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F04795E-B714-4980-AA14-41183A56323A}">
      <dsp:nvSpPr>
        <dsp:cNvPr id="0" name=""/>
        <dsp:cNvSpPr/>
      </dsp:nvSpPr>
      <dsp:spPr>
        <a:xfrm>
          <a:off x="1080121" y="4392486"/>
          <a:ext cx="1634231" cy="1434718"/>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ZA" sz="900" kern="1200" dirty="0" smtClean="0"/>
            <a:t>A police report is issued to relatives, cause of death: under investigation. </a:t>
          </a:r>
          <a:endParaRPr lang="en-ZA" sz="900" kern="1200" dirty="0"/>
        </a:p>
      </dsp:txBody>
      <dsp:txXfrm>
        <a:off x="1319449" y="4602596"/>
        <a:ext cx="1155575" cy="1014498"/>
      </dsp:txXfrm>
    </dsp:sp>
    <dsp:sp modelId="{72363219-F494-4710-86AE-F65DC27EECA2}">
      <dsp:nvSpPr>
        <dsp:cNvPr id="0" name=""/>
        <dsp:cNvSpPr/>
      </dsp:nvSpPr>
      <dsp:spPr>
        <a:xfrm rot="5302431">
          <a:off x="2954161" y="4907353"/>
          <a:ext cx="551357" cy="32932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8615DD-1C6A-47E5-B630-969D3C4198D1}">
      <dsp:nvSpPr>
        <dsp:cNvPr id="0" name=""/>
        <dsp:cNvSpPr/>
      </dsp:nvSpPr>
      <dsp:spPr>
        <a:xfrm>
          <a:off x="3726909" y="4517623"/>
          <a:ext cx="1050729" cy="1050729"/>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ZA" sz="900" kern="1200" dirty="0" smtClean="0"/>
            <a:t>Relatives takes the report to Mortuary to get it stamped</a:t>
          </a:r>
          <a:endParaRPr lang="en-ZA" sz="900" kern="1200" dirty="0"/>
        </a:p>
      </dsp:txBody>
      <dsp:txXfrm>
        <a:off x="3880785" y="4671499"/>
        <a:ext cx="742977" cy="742977"/>
      </dsp:txXfrm>
    </dsp:sp>
    <dsp:sp modelId="{D2793CBA-5B0D-40A9-8A80-2568A01C4340}">
      <dsp:nvSpPr>
        <dsp:cNvPr id="0" name=""/>
        <dsp:cNvSpPr/>
      </dsp:nvSpPr>
      <dsp:spPr>
        <a:xfrm>
          <a:off x="3976595" y="3885030"/>
          <a:ext cx="551357" cy="32932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656A4BD-1213-4375-87FB-3A4C1421C4A6}">
      <dsp:nvSpPr>
        <dsp:cNvPr id="0" name=""/>
        <dsp:cNvSpPr/>
      </dsp:nvSpPr>
      <dsp:spPr>
        <a:xfrm>
          <a:off x="3485845" y="2232246"/>
          <a:ext cx="1532856" cy="1368155"/>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ZA" sz="1000" kern="1200" dirty="0" smtClean="0"/>
            <a:t>Post-mortem conducted</a:t>
          </a:r>
          <a:endParaRPr lang="en-ZA" sz="1000" kern="1200" dirty="0"/>
        </a:p>
      </dsp:txBody>
      <dsp:txXfrm>
        <a:off x="3710327" y="2432608"/>
        <a:ext cx="1083892" cy="967431"/>
      </dsp:txXfrm>
    </dsp:sp>
    <dsp:sp modelId="{1D303412-7E7E-41BA-A82E-BAD89F46A7B5}">
      <dsp:nvSpPr>
        <dsp:cNvPr id="0" name=""/>
        <dsp:cNvSpPr/>
      </dsp:nvSpPr>
      <dsp:spPr>
        <a:xfrm>
          <a:off x="3976595" y="1695795"/>
          <a:ext cx="551357" cy="32932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15948DD-8E50-4056-9F9A-920AFE1E2C56}">
      <dsp:nvSpPr>
        <dsp:cNvPr id="0" name=""/>
        <dsp:cNvSpPr/>
      </dsp:nvSpPr>
      <dsp:spPr>
        <a:xfrm>
          <a:off x="3557857" y="72011"/>
          <a:ext cx="1388833" cy="1435296"/>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ZA" sz="1000" kern="1200" dirty="0" smtClean="0"/>
            <a:t>Relatives filled in a form @ MHAI, police report is attached</a:t>
          </a:r>
          <a:endParaRPr lang="en-ZA" sz="1000" kern="1200" dirty="0"/>
        </a:p>
      </dsp:txBody>
      <dsp:txXfrm>
        <a:off x="3761247" y="282205"/>
        <a:ext cx="982053" cy="1014908"/>
      </dsp:txXfrm>
    </dsp:sp>
    <dsp:sp modelId="{F656AF87-8F26-41B8-97C6-2F54971AA0B9}">
      <dsp:nvSpPr>
        <dsp:cNvPr id="0" name=""/>
        <dsp:cNvSpPr/>
      </dsp:nvSpPr>
      <dsp:spPr>
        <a:xfrm rot="5400000">
          <a:off x="5135080" y="624998"/>
          <a:ext cx="551357" cy="32932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0C519DD-B269-4D4D-A991-A6915D96B241}">
      <dsp:nvSpPr>
        <dsp:cNvPr id="0" name=""/>
        <dsp:cNvSpPr/>
      </dsp:nvSpPr>
      <dsp:spPr>
        <a:xfrm>
          <a:off x="5856187" y="72011"/>
          <a:ext cx="1518094" cy="1435296"/>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ZA" sz="1000" kern="1200" dirty="0" smtClean="0"/>
            <a:t>MHAI  captured and  D(C issued </a:t>
          </a:r>
          <a:endParaRPr lang="en-ZA" sz="1000" kern="1200" dirty="0"/>
        </a:p>
      </dsp:txBody>
      <dsp:txXfrm>
        <a:off x="6078507" y="282205"/>
        <a:ext cx="1073454" cy="1014908"/>
      </dsp:txXfrm>
    </dsp:sp>
    <dsp:sp modelId="{2C5EB9DC-9E8A-418D-B6B4-AF9A446613BE}">
      <dsp:nvSpPr>
        <dsp:cNvPr id="0" name=""/>
        <dsp:cNvSpPr/>
      </dsp:nvSpPr>
      <dsp:spPr>
        <a:xfrm rot="10800000">
          <a:off x="6339555" y="1662648"/>
          <a:ext cx="551357" cy="329322"/>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5B64E07-B9A6-4F65-835E-8457FF5A0D8B}">
      <dsp:nvSpPr>
        <dsp:cNvPr id="0" name=""/>
        <dsp:cNvSpPr/>
      </dsp:nvSpPr>
      <dsp:spPr>
        <a:xfrm>
          <a:off x="5827581" y="2128670"/>
          <a:ext cx="1575306" cy="1575306"/>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ZA" sz="1200" kern="1200" dirty="0" smtClean="0"/>
            <a:t>If unnatural cause, cause of death submitted, and captured in the NPRS</a:t>
          </a:r>
          <a:endParaRPr lang="en-ZA" sz="1200" kern="1200" dirty="0"/>
        </a:p>
      </dsp:txBody>
      <dsp:txXfrm>
        <a:off x="6058279" y="2359368"/>
        <a:ext cx="1113910" cy="11139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DA8590-3ABD-46FE-8982-DB089A2CBE58}">
      <dsp:nvSpPr>
        <dsp:cNvPr id="0" name=""/>
        <dsp:cNvSpPr/>
      </dsp:nvSpPr>
      <dsp:spPr>
        <a:xfrm>
          <a:off x="1716550" y="1781"/>
          <a:ext cx="1214540" cy="1214540"/>
        </a:xfrm>
        <a:prstGeom prst="ellipse">
          <a:avLst/>
        </a:prstGeom>
        <a:solidFill>
          <a:schemeClr val="accent2">
            <a:lumMod val="20000"/>
            <a:lumOff val="80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ZA" sz="1100" kern="1200" dirty="0" smtClean="0"/>
            <a:t>Awareness public and headmen </a:t>
          </a:r>
          <a:endParaRPr lang="en-ZA" sz="1100" kern="1200" dirty="0"/>
        </a:p>
      </dsp:txBody>
      <dsp:txXfrm>
        <a:off x="1894415" y="179646"/>
        <a:ext cx="858810" cy="858810"/>
      </dsp:txXfrm>
    </dsp:sp>
    <dsp:sp modelId="{3CE4D26E-23AE-44C0-B2A3-A45D3246B5E8}">
      <dsp:nvSpPr>
        <dsp:cNvPr id="0" name=""/>
        <dsp:cNvSpPr/>
      </dsp:nvSpPr>
      <dsp:spPr>
        <a:xfrm rot="10800000">
          <a:off x="2111276" y="1344289"/>
          <a:ext cx="425089" cy="271291"/>
        </a:xfrm>
        <a:prstGeom prst="triangle">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A8D3916-B546-4C68-82A9-4D3DF14C5AC4}">
      <dsp:nvSpPr>
        <dsp:cNvPr id="0" name=""/>
        <dsp:cNvSpPr/>
      </dsp:nvSpPr>
      <dsp:spPr>
        <a:xfrm>
          <a:off x="1800201" y="1728193"/>
          <a:ext cx="1047238" cy="1040976"/>
        </a:xfrm>
        <a:prstGeom prst="ellipse">
          <a:avLst/>
        </a:prstGeom>
        <a:solidFill>
          <a:schemeClr val="accent2">
            <a:lumMod val="20000"/>
            <a:lumOff val="80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ZA" sz="800" kern="1200" dirty="0" smtClean="0"/>
            <a:t>Mobile notification system </a:t>
          </a:r>
          <a:endParaRPr lang="en-ZA" sz="800" kern="1200" dirty="0"/>
        </a:p>
      </dsp:txBody>
      <dsp:txXfrm>
        <a:off x="1953565" y="1880640"/>
        <a:ext cx="740510" cy="736082"/>
      </dsp:txXfrm>
    </dsp:sp>
    <dsp:sp modelId="{1E9D79A1-3E47-43B2-A962-9BF1A9EA5FF7}">
      <dsp:nvSpPr>
        <dsp:cNvPr id="0" name=""/>
        <dsp:cNvSpPr/>
      </dsp:nvSpPr>
      <dsp:spPr>
        <a:xfrm rot="10800000">
          <a:off x="2111276" y="2948805"/>
          <a:ext cx="425089" cy="271291"/>
        </a:xfrm>
        <a:prstGeom prst="triangle">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BC4E107-D2D1-4752-9A61-72208E92D3F7}">
      <dsp:nvSpPr>
        <dsp:cNvPr id="0" name=""/>
        <dsp:cNvSpPr/>
      </dsp:nvSpPr>
      <dsp:spPr>
        <a:xfrm>
          <a:off x="1800201" y="3384377"/>
          <a:ext cx="1047238" cy="1007867"/>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ZA" sz="800" kern="1200" smtClean="0"/>
            <a:t>Police pick up body </a:t>
          </a:r>
          <a:endParaRPr lang="en-ZA" sz="800" kern="1200" dirty="0"/>
        </a:p>
      </dsp:txBody>
      <dsp:txXfrm>
        <a:off x="1953565" y="3531976"/>
        <a:ext cx="740510" cy="712669"/>
      </dsp:txXfrm>
    </dsp:sp>
    <dsp:sp modelId="{911AE955-BF43-4B8A-A7B7-7C81CD258131}">
      <dsp:nvSpPr>
        <dsp:cNvPr id="0" name=""/>
        <dsp:cNvSpPr/>
      </dsp:nvSpPr>
      <dsp:spPr>
        <a:xfrm rot="5400000">
          <a:off x="3019053" y="3752665"/>
          <a:ext cx="425089" cy="271291"/>
        </a:xfrm>
        <a:prstGeom prst="triangle">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22E0400-0E19-480F-AB14-C2E280D734A3}">
      <dsp:nvSpPr>
        <dsp:cNvPr id="0" name=""/>
        <dsp:cNvSpPr/>
      </dsp:nvSpPr>
      <dsp:spPr>
        <a:xfrm>
          <a:off x="3600399" y="3384377"/>
          <a:ext cx="1090465" cy="1007867"/>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ZA" sz="800" kern="1200" smtClean="0"/>
            <a:t>Report is issued</a:t>
          </a:r>
          <a:endParaRPr lang="en-ZA" sz="800" kern="1200" dirty="0"/>
        </a:p>
      </dsp:txBody>
      <dsp:txXfrm>
        <a:off x="3760094" y="3531976"/>
        <a:ext cx="771075" cy="712669"/>
      </dsp:txXfrm>
    </dsp:sp>
    <dsp:sp modelId="{F450C73D-96C5-4E76-93F0-8D58F1BD99E1}">
      <dsp:nvSpPr>
        <dsp:cNvPr id="0" name=""/>
        <dsp:cNvSpPr/>
      </dsp:nvSpPr>
      <dsp:spPr>
        <a:xfrm>
          <a:off x="3933087" y="2933449"/>
          <a:ext cx="425089" cy="271291"/>
        </a:xfrm>
        <a:prstGeom prst="triangle">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E6BB82E-C7A5-4BEF-A152-B3BBE6AB36AC}">
      <dsp:nvSpPr>
        <dsp:cNvPr id="0" name=""/>
        <dsp:cNvSpPr/>
      </dsp:nvSpPr>
      <dsp:spPr>
        <a:xfrm>
          <a:off x="3610744" y="1728193"/>
          <a:ext cx="1069775" cy="104097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ZA" sz="800" kern="1200" dirty="0" smtClean="0"/>
            <a:t>Police or relatives take report to MHAI</a:t>
          </a:r>
          <a:endParaRPr lang="en-ZA" sz="800" kern="1200" dirty="0"/>
        </a:p>
      </dsp:txBody>
      <dsp:txXfrm>
        <a:off x="3767409" y="1880640"/>
        <a:ext cx="756445" cy="736082"/>
      </dsp:txXfrm>
    </dsp:sp>
    <dsp:sp modelId="{3B8B9435-12A8-4B0B-99EB-A4C106F997C6}">
      <dsp:nvSpPr>
        <dsp:cNvPr id="0" name=""/>
        <dsp:cNvSpPr/>
      </dsp:nvSpPr>
      <dsp:spPr>
        <a:xfrm>
          <a:off x="3933087" y="1293819"/>
          <a:ext cx="425089" cy="271291"/>
        </a:xfrm>
        <a:prstGeom prst="triangle">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1B3013E-627F-47FF-9D5E-5BC64D83D3FF}">
      <dsp:nvSpPr>
        <dsp:cNvPr id="0" name=""/>
        <dsp:cNvSpPr/>
      </dsp:nvSpPr>
      <dsp:spPr>
        <a:xfrm>
          <a:off x="3600399" y="72008"/>
          <a:ext cx="1090465" cy="1074085"/>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ZA" sz="800" kern="1200" dirty="0" smtClean="0"/>
            <a:t>Report is issued  and stamped</a:t>
          </a:r>
          <a:endParaRPr lang="en-ZA" sz="800" kern="1200" dirty="0"/>
        </a:p>
      </dsp:txBody>
      <dsp:txXfrm>
        <a:off x="3760094" y="229304"/>
        <a:ext cx="771075" cy="759493"/>
      </dsp:txXfrm>
    </dsp:sp>
    <dsp:sp modelId="{031190F9-6689-41AA-A402-9EC2E28FEA56}">
      <dsp:nvSpPr>
        <dsp:cNvPr id="0" name=""/>
        <dsp:cNvSpPr/>
      </dsp:nvSpPr>
      <dsp:spPr>
        <a:xfrm rot="5400000">
          <a:off x="4867648" y="473405"/>
          <a:ext cx="425089" cy="271291"/>
        </a:xfrm>
        <a:prstGeom prst="triangle">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5ADC487-C7E9-44CD-9B91-74C66C81DE72}">
      <dsp:nvSpPr>
        <dsp:cNvPr id="0" name=""/>
        <dsp:cNvSpPr/>
      </dsp:nvSpPr>
      <dsp:spPr>
        <a:xfrm>
          <a:off x="5454164" y="72008"/>
          <a:ext cx="1026556" cy="1074085"/>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ZA" sz="800" kern="1200" dirty="0" smtClean="0"/>
            <a:t>MHAI captured and issues D/C</a:t>
          </a:r>
          <a:endParaRPr lang="en-ZA" sz="800" kern="1200" dirty="0"/>
        </a:p>
      </dsp:txBody>
      <dsp:txXfrm>
        <a:off x="5604500" y="229304"/>
        <a:ext cx="725884" cy="759493"/>
      </dsp:txXfrm>
    </dsp:sp>
    <dsp:sp modelId="{C77A9900-62EE-4B70-8948-20291D5B9AC2}">
      <dsp:nvSpPr>
        <dsp:cNvPr id="0" name=""/>
        <dsp:cNvSpPr/>
      </dsp:nvSpPr>
      <dsp:spPr>
        <a:xfrm rot="10800000">
          <a:off x="5754898" y="1309175"/>
          <a:ext cx="425089" cy="271291"/>
        </a:xfrm>
        <a:prstGeom prst="triangle">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08D23BD-9777-4E78-93FA-CFC38FAB91BF}">
      <dsp:nvSpPr>
        <dsp:cNvPr id="0" name=""/>
        <dsp:cNvSpPr/>
      </dsp:nvSpPr>
      <dsp:spPr>
        <a:xfrm>
          <a:off x="5472610" y="1728193"/>
          <a:ext cx="989665" cy="1040976"/>
        </a:xfrm>
        <a:prstGeom prst="ellipse">
          <a:avLst/>
        </a:prstGeom>
        <a:solidFill>
          <a:schemeClr val="accent2">
            <a:lumMod val="20000"/>
            <a:lumOff val="80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ZA" sz="800" kern="1200" dirty="0" smtClean="0"/>
            <a:t>Direct electronic updated from the police on Cause of death </a:t>
          </a:r>
          <a:endParaRPr lang="en-ZA" sz="800" kern="1200" dirty="0"/>
        </a:p>
      </dsp:txBody>
      <dsp:txXfrm>
        <a:off x="5617543" y="1880640"/>
        <a:ext cx="699799" cy="736082"/>
      </dsp:txXfrm>
    </dsp:sp>
    <dsp:sp modelId="{77E63D0B-5F81-4672-ACEA-C04D1B17D67A}">
      <dsp:nvSpPr>
        <dsp:cNvPr id="0" name=""/>
        <dsp:cNvSpPr/>
      </dsp:nvSpPr>
      <dsp:spPr>
        <a:xfrm rot="10800000">
          <a:off x="5754898" y="2897137"/>
          <a:ext cx="425089" cy="271291"/>
        </a:xfrm>
        <a:prstGeom prst="triangle">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06F32F8-8394-47EE-A281-AF36D28C102D}">
      <dsp:nvSpPr>
        <dsp:cNvPr id="0" name=""/>
        <dsp:cNvSpPr/>
      </dsp:nvSpPr>
      <dsp:spPr>
        <a:xfrm>
          <a:off x="5360172" y="3281041"/>
          <a:ext cx="1214540" cy="1214540"/>
        </a:xfrm>
        <a:prstGeom prst="ellipse">
          <a:avLst/>
        </a:prstGeom>
        <a:solidFill>
          <a:schemeClr val="accent2">
            <a:lumMod val="20000"/>
            <a:lumOff val="80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ZA" sz="1100" kern="1200" dirty="0" smtClean="0"/>
            <a:t>Transmission of raw data to NSA for compilation of statistics </a:t>
          </a:r>
          <a:endParaRPr lang="en-ZA" sz="1100" kern="1200" dirty="0"/>
        </a:p>
      </dsp:txBody>
      <dsp:txXfrm>
        <a:off x="5538037" y="3458906"/>
        <a:ext cx="858810" cy="85881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5202BA4C-5BA9-4C9D-B508-B0F8506A1493}" type="datetimeFigureOut">
              <a:rPr lang="en-ZA" smtClean="0"/>
              <a:t>2014/12/05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D35558-93D3-488D-AE0E-AB4CE32659C4}" type="slidenum">
              <a:rPr lang="en-ZA" smtClean="0"/>
              <a:t>‹#›</a:t>
            </a:fld>
            <a:endParaRPr lang="en-ZA"/>
          </a:p>
        </p:txBody>
      </p:sp>
    </p:spTree>
    <p:extLst>
      <p:ext uri="{BB962C8B-B14F-4D97-AF65-F5344CB8AC3E}">
        <p14:creationId xmlns:p14="http://schemas.microsoft.com/office/powerpoint/2010/main" val="3696342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202BA4C-5BA9-4C9D-B508-B0F8506A1493}" type="datetimeFigureOut">
              <a:rPr lang="en-ZA" smtClean="0"/>
              <a:t>2014/12/05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D35558-93D3-488D-AE0E-AB4CE32659C4}" type="slidenum">
              <a:rPr lang="en-ZA" smtClean="0"/>
              <a:t>‹#›</a:t>
            </a:fld>
            <a:endParaRPr lang="en-ZA"/>
          </a:p>
        </p:txBody>
      </p:sp>
    </p:spTree>
    <p:extLst>
      <p:ext uri="{BB962C8B-B14F-4D97-AF65-F5344CB8AC3E}">
        <p14:creationId xmlns:p14="http://schemas.microsoft.com/office/powerpoint/2010/main" val="1864774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202BA4C-5BA9-4C9D-B508-B0F8506A1493}" type="datetimeFigureOut">
              <a:rPr lang="en-ZA" smtClean="0"/>
              <a:t>2014/12/05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D35558-93D3-488D-AE0E-AB4CE32659C4}" type="slidenum">
              <a:rPr lang="en-ZA" smtClean="0"/>
              <a:t>‹#›</a:t>
            </a:fld>
            <a:endParaRPr lang="en-ZA"/>
          </a:p>
        </p:txBody>
      </p:sp>
    </p:spTree>
    <p:extLst>
      <p:ext uri="{BB962C8B-B14F-4D97-AF65-F5344CB8AC3E}">
        <p14:creationId xmlns:p14="http://schemas.microsoft.com/office/powerpoint/2010/main" val="3012149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202BA4C-5BA9-4C9D-B508-B0F8506A1493}" type="datetimeFigureOut">
              <a:rPr lang="en-ZA" smtClean="0"/>
              <a:t>2014/12/05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D35558-93D3-488D-AE0E-AB4CE32659C4}" type="slidenum">
              <a:rPr lang="en-ZA" smtClean="0"/>
              <a:t>‹#›</a:t>
            </a:fld>
            <a:endParaRPr lang="en-ZA"/>
          </a:p>
        </p:txBody>
      </p:sp>
    </p:spTree>
    <p:extLst>
      <p:ext uri="{BB962C8B-B14F-4D97-AF65-F5344CB8AC3E}">
        <p14:creationId xmlns:p14="http://schemas.microsoft.com/office/powerpoint/2010/main" val="1621680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02BA4C-5BA9-4C9D-B508-B0F8506A1493}" type="datetimeFigureOut">
              <a:rPr lang="en-ZA" smtClean="0"/>
              <a:t>2014/12/05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D35558-93D3-488D-AE0E-AB4CE32659C4}" type="slidenum">
              <a:rPr lang="en-ZA" smtClean="0"/>
              <a:t>‹#›</a:t>
            </a:fld>
            <a:endParaRPr lang="en-ZA"/>
          </a:p>
        </p:txBody>
      </p:sp>
    </p:spTree>
    <p:extLst>
      <p:ext uri="{BB962C8B-B14F-4D97-AF65-F5344CB8AC3E}">
        <p14:creationId xmlns:p14="http://schemas.microsoft.com/office/powerpoint/2010/main" val="3412004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5202BA4C-5BA9-4C9D-B508-B0F8506A1493}" type="datetimeFigureOut">
              <a:rPr lang="en-ZA" smtClean="0"/>
              <a:t>2014/12/05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7D35558-93D3-488D-AE0E-AB4CE32659C4}" type="slidenum">
              <a:rPr lang="en-ZA" smtClean="0"/>
              <a:t>‹#›</a:t>
            </a:fld>
            <a:endParaRPr lang="en-ZA"/>
          </a:p>
        </p:txBody>
      </p:sp>
    </p:spTree>
    <p:extLst>
      <p:ext uri="{BB962C8B-B14F-4D97-AF65-F5344CB8AC3E}">
        <p14:creationId xmlns:p14="http://schemas.microsoft.com/office/powerpoint/2010/main" val="559963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5202BA4C-5BA9-4C9D-B508-B0F8506A1493}" type="datetimeFigureOut">
              <a:rPr lang="en-ZA" smtClean="0"/>
              <a:t>2014/12/05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7D35558-93D3-488D-AE0E-AB4CE32659C4}" type="slidenum">
              <a:rPr lang="en-ZA" smtClean="0"/>
              <a:t>‹#›</a:t>
            </a:fld>
            <a:endParaRPr lang="en-ZA"/>
          </a:p>
        </p:txBody>
      </p:sp>
    </p:spTree>
    <p:extLst>
      <p:ext uri="{BB962C8B-B14F-4D97-AF65-F5344CB8AC3E}">
        <p14:creationId xmlns:p14="http://schemas.microsoft.com/office/powerpoint/2010/main" val="1356769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5202BA4C-5BA9-4C9D-B508-B0F8506A1493}" type="datetimeFigureOut">
              <a:rPr lang="en-ZA" smtClean="0"/>
              <a:t>2014/12/05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7D35558-93D3-488D-AE0E-AB4CE32659C4}" type="slidenum">
              <a:rPr lang="en-ZA" smtClean="0"/>
              <a:t>‹#›</a:t>
            </a:fld>
            <a:endParaRPr lang="en-ZA"/>
          </a:p>
        </p:txBody>
      </p:sp>
    </p:spTree>
    <p:extLst>
      <p:ext uri="{BB962C8B-B14F-4D97-AF65-F5344CB8AC3E}">
        <p14:creationId xmlns:p14="http://schemas.microsoft.com/office/powerpoint/2010/main" val="1101020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02BA4C-5BA9-4C9D-B508-B0F8506A1493}" type="datetimeFigureOut">
              <a:rPr lang="en-ZA" smtClean="0"/>
              <a:t>2014/12/05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7D35558-93D3-488D-AE0E-AB4CE32659C4}" type="slidenum">
              <a:rPr lang="en-ZA" smtClean="0"/>
              <a:t>‹#›</a:t>
            </a:fld>
            <a:endParaRPr lang="en-ZA"/>
          </a:p>
        </p:txBody>
      </p:sp>
    </p:spTree>
    <p:extLst>
      <p:ext uri="{BB962C8B-B14F-4D97-AF65-F5344CB8AC3E}">
        <p14:creationId xmlns:p14="http://schemas.microsoft.com/office/powerpoint/2010/main" val="532837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02BA4C-5BA9-4C9D-B508-B0F8506A1493}" type="datetimeFigureOut">
              <a:rPr lang="en-ZA" smtClean="0"/>
              <a:t>2014/12/05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7D35558-93D3-488D-AE0E-AB4CE32659C4}" type="slidenum">
              <a:rPr lang="en-ZA" smtClean="0"/>
              <a:t>‹#›</a:t>
            </a:fld>
            <a:endParaRPr lang="en-ZA"/>
          </a:p>
        </p:txBody>
      </p:sp>
    </p:spTree>
    <p:extLst>
      <p:ext uri="{BB962C8B-B14F-4D97-AF65-F5344CB8AC3E}">
        <p14:creationId xmlns:p14="http://schemas.microsoft.com/office/powerpoint/2010/main" val="469747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02BA4C-5BA9-4C9D-B508-B0F8506A1493}" type="datetimeFigureOut">
              <a:rPr lang="en-ZA" smtClean="0"/>
              <a:t>2014/12/05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7D35558-93D3-488D-AE0E-AB4CE32659C4}" type="slidenum">
              <a:rPr lang="en-ZA" smtClean="0"/>
              <a:t>‹#›</a:t>
            </a:fld>
            <a:endParaRPr lang="en-ZA"/>
          </a:p>
        </p:txBody>
      </p:sp>
    </p:spTree>
    <p:extLst>
      <p:ext uri="{BB962C8B-B14F-4D97-AF65-F5344CB8AC3E}">
        <p14:creationId xmlns:p14="http://schemas.microsoft.com/office/powerpoint/2010/main" val="660425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02BA4C-5BA9-4C9D-B508-B0F8506A1493}" type="datetimeFigureOut">
              <a:rPr lang="en-ZA" smtClean="0"/>
              <a:t>2014/12/05</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35558-93D3-488D-AE0E-AB4CE32659C4}" type="slidenum">
              <a:rPr lang="en-ZA" smtClean="0"/>
              <a:t>‹#›</a:t>
            </a:fld>
            <a:endParaRPr lang="en-ZA"/>
          </a:p>
        </p:txBody>
      </p:sp>
    </p:spTree>
    <p:extLst>
      <p:ext uri="{BB962C8B-B14F-4D97-AF65-F5344CB8AC3E}">
        <p14:creationId xmlns:p14="http://schemas.microsoft.com/office/powerpoint/2010/main" val="3700363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6600" dirty="0" smtClean="0">
                <a:latin typeface="Arabic Typesetting" pitchFamily="66" charset="-78"/>
                <a:cs typeface="Arabic Typesetting" pitchFamily="66" charset="-78"/>
              </a:rPr>
              <a:t>Registration of Home </a:t>
            </a:r>
            <a:r>
              <a:rPr lang="en-ZA" sz="6600" dirty="0">
                <a:latin typeface="Arabic Typesetting" pitchFamily="66" charset="-78"/>
                <a:cs typeface="Arabic Typesetting" pitchFamily="66" charset="-78"/>
              </a:rPr>
              <a:t>D</a:t>
            </a:r>
            <a:r>
              <a:rPr lang="en-ZA" sz="6600" dirty="0" smtClean="0">
                <a:latin typeface="Arabic Typesetting" pitchFamily="66" charset="-78"/>
                <a:cs typeface="Arabic Typesetting" pitchFamily="66" charset="-78"/>
              </a:rPr>
              <a:t>eaths </a:t>
            </a:r>
            <a:endParaRPr lang="en-ZA" sz="6600" dirty="0">
              <a:latin typeface="Arabic Typesetting" pitchFamily="66" charset="-78"/>
              <a:cs typeface="Arabic Typesetting" pitchFamily="66" charset="-78"/>
            </a:endParaRPr>
          </a:p>
        </p:txBody>
      </p:sp>
      <p:sp>
        <p:nvSpPr>
          <p:cNvPr id="3" name="Subtitle 2"/>
          <p:cNvSpPr>
            <a:spLocks noGrp="1"/>
          </p:cNvSpPr>
          <p:nvPr>
            <p:ph type="subTitle" idx="1"/>
          </p:nvPr>
        </p:nvSpPr>
        <p:spPr/>
        <p:txBody>
          <a:bodyPr/>
          <a:lstStyle/>
          <a:p>
            <a:r>
              <a:rPr lang="en-ZA" dirty="0" smtClean="0">
                <a:latin typeface="Arabic Typesetting" pitchFamily="66" charset="-78"/>
                <a:cs typeface="Arabic Typesetting" pitchFamily="66" charset="-78"/>
              </a:rPr>
              <a:t>Namibia</a:t>
            </a:r>
          </a:p>
          <a:p>
            <a:r>
              <a:rPr lang="en-ZA" dirty="0" smtClean="0">
                <a:latin typeface="Arabic Typesetting" pitchFamily="66" charset="-78"/>
                <a:cs typeface="Arabic Typesetting" pitchFamily="66" charset="-78"/>
              </a:rPr>
              <a:t>Addis Ababa, </a:t>
            </a:r>
          </a:p>
          <a:p>
            <a:r>
              <a:rPr lang="en-ZA" dirty="0" smtClean="0">
                <a:latin typeface="Arabic Typesetting" pitchFamily="66" charset="-78"/>
                <a:cs typeface="Arabic Typesetting" pitchFamily="66" charset="-78"/>
              </a:rPr>
              <a:t>5 December 2014</a:t>
            </a:r>
            <a:endParaRPr lang="en-ZA" dirty="0">
              <a:latin typeface="Arabic Typesetting" pitchFamily="66" charset="-78"/>
              <a:cs typeface="Arabic Typesetting" pitchFamily="66"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620688"/>
            <a:ext cx="1652587" cy="145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6496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Arabic Typesetting" pitchFamily="66" charset="-78"/>
                <a:cs typeface="Arabic Typesetting" pitchFamily="66" charset="-78"/>
              </a:rPr>
              <a:t>Current Business Process </a:t>
            </a:r>
            <a:endParaRPr lang="en-ZA" dirty="0">
              <a:latin typeface="Arabic Typesetting" pitchFamily="66" charset="-78"/>
              <a:cs typeface="Arabic Typesetting" pitchFamily="66"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830822"/>
              </p:ext>
            </p:extLst>
          </p:nvPr>
        </p:nvGraphicFramePr>
        <p:xfrm>
          <a:off x="251520" y="1196752"/>
          <a:ext cx="8445624"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5330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latin typeface="Arabic Typesetting" pitchFamily="66" charset="-78"/>
                <a:cs typeface="Arabic Typesetting" pitchFamily="66" charset="-78"/>
              </a:rPr>
              <a:t>Cases where bodies are buried before reporting to the police </a:t>
            </a:r>
            <a:endParaRPr lang="en-ZA"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lstStyle/>
          <a:p>
            <a:r>
              <a:rPr lang="en-ZA" dirty="0" smtClean="0">
                <a:latin typeface="Arabic Typesetting" pitchFamily="66" charset="-78"/>
                <a:cs typeface="Arabic Typesetting" pitchFamily="66" charset="-78"/>
              </a:rPr>
              <a:t>Most cases are reported to the police, and the police takes the responsibility to bring the body to mortuary. However, there is cases, where the death is only reported after the burial. The MHAI only register if there is substantial proof. Some people only reports the death, when they are in need of the death certificate. </a:t>
            </a:r>
            <a:endParaRPr lang="en-ZA" dirty="0">
              <a:latin typeface="Arabic Typesetting" pitchFamily="66" charset="-78"/>
              <a:cs typeface="Arabic Typesetting" pitchFamily="66" charset="-7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4653136"/>
            <a:ext cx="1652587" cy="145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4853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abic Typesetting" pitchFamily="66" charset="-78"/>
                <a:cs typeface="Arabic Typesetting" pitchFamily="66" charset="-78"/>
              </a:rPr>
              <a:t>Bottlenecks</a:t>
            </a:r>
            <a:endParaRPr lang="en-ZA" b="1"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fontScale="92500" lnSpcReduction="10000"/>
          </a:bodyPr>
          <a:lstStyle/>
          <a:p>
            <a:r>
              <a:rPr lang="en-ZA" dirty="0" smtClean="0">
                <a:latin typeface="Arabic Typesetting" pitchFamily="66" charset="-78"/>
                <a:cs typeface="Arabic Typesetting" pitchFamily="66" charset="-78"/>
              </a:rPr>
              <a:t>Distances and general lack of understanding of public of the importance of death registration</a:t>
            </a:r>
          </a:p>
          <a:p>
            <a:r>
              <a:rPr lang="en-ZA" dirty="0" smtClean="0">
                <a:latin typeface="Arabic Typesetting" pitchFamily="66" charset="-78"/>
                <a:cs typeface="Arabic Typesetting" pitchFamily="66" charset="-78"/>
              </a:rPr>
              <a:t>Some regions do not have mortuaries, and police need to transport the death bodies </a:t>
            </a:r>
          </a:p>
          <a:p>
            <a:r>
              <a:rPr lang="en-ZA" dirty="0" smtClean="0">
                <a:latin typeface="Arabic Typesetting" pitchFamily="66" charset="-78"/>
                <a:cs typeface="Arabic Typesetting" pitchFamily="66" charset="-78"/>
              </a:rPr>
              <a:t>Not all mortuary have doctors </a:t>
            </a:r>
          </a:p>
          <a:p>
            <a:r>
              <a:rPr lang="en-ZA" dirty="0" smtClean="0">
                <a:latin typeface="Arabic Typesetting" pitchFamily="66" charset="-78"/>
                <a:cs typeface="Arabic Typesetting" pitchFamily="66" charset="-78"/>
              </a:rPr>
              <a:t>Accessibility – hard to reach areas have long distance to health services and police services </a:t>
            </a:r>
          </a:p>
          <a:p>
            <a:r>
              <a:rPr lang="en-ZA" dirty="0" smtClean="0">
                <a:latin typeface="Arabic Typesetting" pitchFamily="66" charset="-78"/>
                <a:cs typeface="Arabic Typesetting" pitchFamily="66" charset="-78"/>
              </a:rPr>
              <a:t>Police do not return the form with cause of the death to MHAI</a:t>
            </a:r>
          </a:p>
          <a:p>
            <a:r>
              <a:rPr lang="en-ZA" dirty="0" smtClean="0">
                <a:latin typeface="Arabic Typesetting" pitchFamily="66" charset="-78"/>
                <a:cs typeface="Arabic Typesetting" pitchFamily="66" charset="-78"/>
              </a:rPr>
              <a:t>Vital statistics not compiled or  transmitted to Statistics Agency</a:t>
            </a:r>
          </a:p>
          <a:p>
            <a:endParaRPr lang="en-ZA" dirty="0"/>
          </a:p>
        </p:txBody>
      </p:sp>
    </p:spTree>
    <p:extLst>
      <p:ext uri="{BB962C8B-B14F-4D97-AF65-F5344CB8AC3E}">
        <p14:creationId xmlns:p14="http://schemas.microsoft.com/office/powerpoint/2010/main" val="1286473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Arabic Typesetting" pitchFamily="66" charset="-78"/>
                <a:cs typeface="Arabic Typesetting" pitchFamily="66" charset="-78"/>
              </a:rPr>
              <a:t>Desired business Process </a:t>
            </a:r>
            <a:endParaRPr lang="en-ZA" dirty="0">
              <a:latin typeface="Arabic Typesetting" pitchFamily="66" charset="-78"/>
              <a:cs typeface="Arabic Typesetting" pitchFamily="66"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4784111"/>
              </p:ext>
            </p:extLst>
          </p:nvPr>
        </p:nvGraphicFramePr>
        <p:xfrm>
          <a:off x="395536" y="1628800"/>
          <a:ext cx="8291264" cy="44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7464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Arabic Typesetting" pitchFamily="66" charset="-78"/>
                <a:cs typeface="Arabic Typesetting" pitchFamily="66" charset="-78"/>
              </a:rPr>
              <a:t>5 Strategies </a:t>
            </a:r>
            <a:endParaRPr lang="en-ZA" b="1"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fontScale="92500" lnSpcReduction="10000"/>
          </a:bodyPr>
          <a:lstStyle/>
          <a:p>
            <a:r>
              <a:rPr lang="en-ZA" dirty="0" smtClean="0">
                <a:latin typeface="Arabic Typesetting" pitchFamily="66" charset="-78"/>
                <a:cs typeface="Arabic Typesetting" pitchFamily="66" charset="-78"/>
              </a:rPr>
              <a:t>Consultations with Headmen and community awareness</a:t>
            </a:r>
          </a:p>
          <a:p>
            <a:r>
              <a:rPr lang="en-ZA" dirty="0" smtClean="0">
                <a:latin typeface="Arabic Typesetting" pitchFamily="66" charset="-78"/>
                <a:cs typeface="Arabic Typesetting" pitchFamily="66" charset="-78"/>
              </a:rPr>
              <a:t>Expansion of registration offices </a:t>
            </a:r>
          </a:p>
          <a:p>
            <a:r>
              <a:rPr lang="en-ZA" dirty="0" smtClean="0">
                <a:latin typeface="Arabic Typesetting" pitchFamily="66" charset="-78"/>
                <a:cs typeface="Arabic Typesetting" pitchFamily="66" charset="-78"/>
              </a:rPr>
              <a:t> Expansion of health infrastructure ( ICT, roads and mortuaries )</a:t>
            </a:r>
          </a:p>
          <a:p>
            <a:r>
              <a:rPr lang="en-ZA" dirty="0" smtClean="0">
                <a:latin typeface="Arabic Typesetting" pitchFamily="66" charset="-78"/>
                <a:cs typeface="Arabic Typesetting" pitchFamily="66" charset="-78"/>
              </a:rPr>
              <a:t>Recruitment and training of doctors and police</a:t>
            </a:r>
          </a:p>
          <a:p>
            <a:r>
              <a:rPr lang="en-ZA" dirty="0" smtClean="0">
                <a:latin typeface="Arabic Typesetting" pitchFamily="66" charset="-78"/>
                <a:cs typeface="Arabic Typesetting" pitchFamily="66" charset="-78"/>
              </a:rPr>
              <a:t>Agreement with Police to integrate ICT systems</a:t>
            </a:r>
          </a:p>
          <a:p>
            <a:r>
              <a:rPr lang="en-ZA" dirty="0" smtClean="0">
                <a:latin typeface="Arabic Typesetting" pitchFamily="66" charset="-78"/>
                <a:cs typeface="Arabic Typesetting" pitchFamily="66" charset="-78"/>
              </a:rPr>
              <a:t>Undertakers to be informed that no coffin/funeral services must be provided, if there is no death certificate. </a:t>
            </a:r>
          </a:p>
          <a:p>
            <a:r>
              <a:rPr lang="en-ZA" dirty="0" smtClean="0">
                <a:latin typeface="Arabic Typesetting" pitchFamily="66" charset="-78"/>
                <a:cs typeface="Arabic Typesetting" pitchFamily="66" charset="-78"/>
              </a:rPr>
              <a:t>Finalisation of MOU between MHAI and NSA on transmission of data through interface for timely vital statistics. </a:t>
            </a:r>
          </a:p>
          <a:p>
            <a:endParaRPr lang="en-ZA" dirty="0">
              <a:latin typeface="Arabic Typesetting" pitchFamily="66" charset="-78"/>
              <a:cs typeface="Arabic Typesetting" pitchFamily="66" charset="-78"/>
            </a:endParaRPr>
          </a:p>
        </p:txBody>
      </p:sp>
    </p:spTree>
    <p:extLst>
      <p:ext uri="{BB962C8B-B14F-4D97-AF65-F5344CB8AC3E}">
        <p14:creationId xmlns:p14="http://schemas.microsoft.com/office/powerpoint/2010/main" val="2657174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362</Words>
  <Application>Microsoft Office PowerPoint</Application>
  <PresentationFormat>On-screen Show (4:3)</PresentationFormat>
  <Paragraphs>40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Registration of Home Deaths </vt:lpstr>
      <vt:lpstr>Current Business Process </vt:lpstr>
      <vt:lpstr>Cases where bodies are buried before reporting to the police </vt:lpstr>
      <vt:lpstr>Bottlenecks</vt:lpstr>
      <vt:lpstr>Desired business Process </vt:lpstr>
      <vt:lpstr>5 Strategies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deaths</dc:title>
  <dc:creator>anetteforsingdal</dc:creator>
  <cp:lastModifiedBy>anetteforsingdal</cp:lastModifiedBy>
  <cp:revision>11</cp:revision>
  <dcterms:created xsi:type="dcterms:W3CDTF">2014-12-05T07:02:01Z</dcterms:created>
  <dcterms:modified xsi:type="dcterms:W3CDTF">2014-12-05T08:29:11Z</dcterms:modified>
</cp:coreProperties>
</file>