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3" r:id="rId9"/>
    <p:sldId id="261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66EF92-7D35-45FD-8FFD-0543FE7D2EE8}" type="doc">
      <dgm:prSet loTypeId="urn:microsoft.com/office/officeart/2005/8/layout/hierarchy1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31908659-C410-48F2-81F3-B264F6005AB1}">
      <dgm:prSet phldrT="[Text]"/>
      <dgm:spPr/>
      <dgm:t>
        <a:bodyPr/>
        <a:lstStyle/>
        <a:p>
          <a:r>
            <a:rPr lang="en-ZA" dirty="0" smtClean="0"/>
            <a:t>HO </a:t>
          </a:r>
          <a:endParaRPr lang="en-ZA" dirty="0"/>
        </a:p>
      </dgm:t>
    </dgm:pt>
    <dgm:pt modelId="{ECBAB6D2-B1E1-47FE-89D4-492CDF411D6F}" type="parTrans" cxnId="{11046E32-86FF-4CB9-A922-02603481B05B}">
      <dgm:prSet/>
      <dgm:spPr/>
      <dgm:t>
        <a:bodyPr/>
        <a:lstStyle/>
        <a:p>
          <a:endParaRPr lang="en-ZA"/>
        </a:p>
      </dgm:t>
    </dgm:pt>
    <dgm:pt modelId="{36CD8C15-FDDA-4550-B148-5F6481432D25}" type="sibTrans" cxnId="{11046E32-86FF-4CB9-A922-02603481B05B}">
      <dgm:prSet/>
      <dgm:spPr/>
      <dgm:t>
        <a:bodyPr/>
        <a:lstStyle/>
        <a:p>
          <a:endParaRPr lang="en-ZA"/>
        </a:p>
      </dgm:t>
    </dgm:pt>
    <dgm:pt modelId="{506F0F4B-C537-44D8-A0F4-E2E700EC5E98}">
      <dgm:prSet phldrT="[Text]"/>
      <dgm:spPr/>
      <dgm:t>
        <a:bodyPr/>
        <a:lstStyle/>
        <a:p>
          <a:r>
            <a:rPr lang="en-ZA" dirty="0" smtClean="0"/>
            <a:t>Regional offices </a:t>
          </a:r>
          <a:endParaRPr lang="en-ZA" dirty="0"/>
        </a:p>
      </dgm:t>
    </dgm:pt>
    <dgm:pt modelId="{F6402BBB-59E2-4FE2-BDAB-294162BD3830}" type="parTrans" cxnId="{5B57C0C7-D439-4544-8460-2BBDAC5F7191}">
      <dgm:prSet/>
      <dgm:spPr/>
      <dgm:t>
        <a:bodyPr/>
        <a:lstStyle/>
        <a:p>
          <a:endParaRPr lang="en-ZA"/>
        </a:p>
      </dgm:t>
    </dgm:pt>
    <dgm:pt modelId="{2B3BBB55-329A-4FDF-83EB-C951B286E62A}" type="sibTrans" cxnId="{5B57C0C7-D439-4544-8460-2BBDAC5F7191}">
      <dgm:prSet/>
      <dgm:spPr/>
      <dgm:t>
        <a:bodyPr/>
        <a:lstStyle/>
        <a:p>
          <a:endParaRPr lang="en-ZA"/>
        </a:p>
      </dgm:t>
    </dgm:pt>
    <dgm:pt modelId="{3C7C79B0-C89C-4647-B1F5-6601616AA574}">
      <dgm:prSet phldrT="[Text]"/>
      <dgm:spPr/>
      <dgm:t>
        <a:bodyPr/>
        <a:lstStyle/>
        <a:p>
          <a:r>
            <a:rPr lang="en-ZA" dirty="0" smtClean="0"/>
            <a:t>Sub-regional office </a:t>
          </a:r>
          <a:endParaRPr lang="en-ZA" dirty="0"/>
        </a:p>
      </dgm:t>
    </dgm:pt>
    <dgm:pt modelId="{FBFBA4C4-65B0-421D-B7D4-6EE187F2B5CF}" type="parTrans" cxnId="{5317B6F0-66B7-4B72-AB87-6541E3EBF0B4}">
      <dgm:prSet/>
      <dgm:spPr/>
      <dgm:t>
        <a:bodyPr/>
        <a:lstStyle/>
        <a:p>
          <a:endParaRPr lang="en-ZA"/>
        </a:p>
      </dgm:t>
    </dgm:pt>
    <dgm:pt modelId="{A8A2910E-A875-47E5-AF5F-16E1E027B3BA}" type="sibTrans" cxnId="{5317B6F0-66B7-4B72-AB87-6541E3EBF0B4}">
      <dgm:prSet/>
      <dgm:spPr/>
      <dgm:t>
        <a:bodyPr/>
        <a:lstStyle/>
        <a:p>
          <a:endParaRPr lang="en-ZA"/>
        </a:p>
      </dgm:t>
    </dgm:pt>
    <dgm:pt modelId="{70692058-7EF2-4B59-A2E0-7420EA1233B1}">
      <dgm:prSet phldrT="[Text]"/>
      <dgm:spPr/>
      <dgm:t>
        <a:bodyPr/>
        <a:lstStyle/>
        <a:p>
          <a:r>
            <a:rPr lang="en-ZA" dirty="0" smtClean="0"/>
            <a:t>Hospital-based offices </a:t>
          </a:r>
          <a:endParaRPr lang="en-ZA" dirty="0"/>
        </a:p>
      </dgm:t>
    </dgm:pt>
    <dgm:pt modelId="{3C5B3332-EE07-407E-AD84-4E317CD9CE11}" type="parTrans" cxnId="{3EB73081-6803-4464-955A-2BEECF422873}">
      <dgm:prSet/>
      <dgm:spPr/>
      <dgm:t>
        <a:bodyPr/>
        <a:lstStyle/>
        <a:p>
          <a:endParaRPr lang="en-ZA"/>
        </a:p>
      </dgm:t>
    </dgm:pt>
    <dgm:pt modelId="{5C9655FD-F65C-461C-9177-FB387BD1076B}" type="sibTrans" cxnId="{3EB73081-6803-4464-955A-2BEECF422873}">
      <dgm:prSet/>
      <dgm:spPr/>
      <dgm:t>
        <a:bodyPr/>
        <a:lstStyle/>
        <a:p>
          <a:endParaRPr lang="en-ZA"/>
        </a:p>
      </dgm:t>
    </dgm:pt>
    <dgm:pt modelId="{E4399894-5022-422A-88E8-A27754BA24C8}">
      <dgm:prSet/>
      <dgm:spPr/>
      <dgm:t>
        <a:bodyPr/>
        <a:lstStyle/>
        <a:p>
          <a:r>
            <a:rPr lang="en-ZA" dirty="0" smtClean="0"/>
            <a:t>Magistrate Office</a:t>
          </a:r>
          <a:endParaRPr lang="en-ZA" dirty="0"/>
        </a:p>
      </dgm:t>
    </dgm:pt>
    <dgm:pt modelId="{19E77B47-50AC-4A65-8C97-B372B126EAAA}" type="parTrans" cxnId="{A6C256AD-F337-4623-A8FB-4B8565E1DBDA}">
      <dgm:prSet/>
      <dgm:spPr/>
      <dgm:t>
        <a:bodyPr/>
        <a:lstStyle/>
        <a:p>
          <a:endParaRPr lang="en-ZA"/>
        </a:p>
      </dgm:t>
    </dgm:pt>
    <dgm:pt modelId="{92CEF5D2-1BF0-4409-A02C-C36C6EED7EF0}" type="sibTrans" cxnId="{A6C256AD-F337-4623-A8FB-4B8565E1DBDA}">
      <dgm:prSet/>
      <dgm:spPr/>
      <dgm:t>
        <a:bodyPr/>
        <a:lstStyle/>
        <a:p>
          <a:endParaRPr lang="en-ZA"/>
        </a:p>
      </dgm:t>
    </dgm:pt>
    <dgm:pt modelId="{62FA409A-EA7A-4462-869C-534173786F1C}" type="pres">
      <dgm:prSet presAssocID="{5066EF92-7D35-45FD-8FFD-0543FE7D2EE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955369C-8F40-461B-8E2E-1DAAD3A322DE}" type="pres">
      <dgm:prSet presAssocID="{31908659-C410-48F2-81F3-B264F6005AB1}" presName="hierRoot1" presStyleCnt="0"/>
      <dgm:spPr/>
    </dgm:pt>
    <dgm:pt modelId="{6F0703FD-44BF-431A-A13A-80AA0F07630F}" type="pres">
      <dgm:prSet presAssocID="{31908659-C410-48F2-81F3-B264F6005AB1}" presName="composite" presStyleCnt="0"/>
      <dgm:spPr/>
    </dgm:pt>
    <dgm:pt modelId="{ED99FF41-E870-446D-B699-6066FE15A5BC}" type="pres">
      <dgm:prSet presAssocID="{31908659-C410-48F2-81F3-B264F6005AB1}" presName="background" presStyleLbl="node0" presStyleIdx="0" presStyleCnt="1"/>
      <dgm:spPr/>
    </dgm:pt>
    <dgm:pt modelId="{299BA4A6-31F3-4ED3-9F78-2360DC8577C9}" type="pres">
      <dgm:prSet presAssocID="{31908659-C410-48F2-81F3-B264F6005AB1}" presName="text" presStyleLbl="fgAcc0" presStyleIdx="0" presStyleCnt="1">
        <dgm:presLayoutVars>
          <dgm:chPref val="3"/>
        </dgm:presLayoutVars>
      </dgm:prSet>
      <dgm:spPr/>
    </dgm:pt>
    <dgm:pt modelId="{347CB143-50D9-488C-9B91-1E6024879FE5}" type="pres">
      <dgm:prSet presAssocID="{31908659-C410-48F2-81F3-B264F6005AB1}" presName="hierChild2" presStyleCnt="0"/>
      <dgm:spPr/>
    </dgm:pt>
    <dgm:pt modelId="{529DB345-DFE9-4D2E-A6D4-77C8F8B7BA18}" type="pres">
      <dgm:prSet presAssocID="{F6402BBB-59E2-4FE2-BDAB-294162BD3830}" presName="Name10" presStyleLbl="parChTrans1D2" presStyleIdx="0" presStyleCnt="1"/>
      <dgm:spPr/>
    </dgm:pt>
    <dgm:pt modelId="{37C5E524-46AC-4EB0-BFB9-B3947503CC62}" type="pres">
      <dgm:prSet presAssocID="{506F0F4B-C537-44D8-A0F4-E2E700EC5E98}" presName="hierRoot2" presStyleCnt="0"/>
      <dgm:spPr/>
    </dgm:pt>
    <dgm:pt modelId="{22D4E865-2B26-439F-ACBD-727C9F25AF5A}" type="pres">
      <dgm:prSet presAssocID="{506F0F4B-C537-44D8-A0F4-E2E700EC5E98}" presName="composite2" presStyleCnt="0"/>
      <dgm:spPr/>
    </dgm:pt>
    <dgm:pt modelId="{312B7351-F9EB-4B30-96E1-E84002DB1777}" type="pres">
      <dgm:prSet presAssocID="{506F0F4B-C537-44D8-A0F4-E2E700EC5E98}" presName="background2" presStyleLbl="node2" presStyleIdx="0" presStyleCnt="1"/>
      <dgm:spPr/>
    </dgm:pt>
    <dgm:pt modelId="{4835B7C6-5302-4B30-962E-4379A817152B}" type="pres">
      <dgm:prSet presAssocID="{506F0F4B-C537-44D8-A0F4-E2E700EC5E98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FB59177B-8E4F-4946-BD56-7C308824E8D7}" type="pres">
      <dgm:prSet presAssocID="{506F0F4B-C537-44D8-A0F4-E2E700EC5E98}" presName="hierChild3" presStyleCnt="0"/>
      <dgm:spPr/>
    </dgm:pt>
    <dgm:pt modelId="{3EA3A439-9E8C-44D6-A38D-EB242AF7DE04}" type="pres">
      <dgm:prSet presAssocID="{FBFBA4C4-65B0-421D-B7D4-6EE187F2B5CF}" presName="Name17" presStyleLbl="parChTrans1D3" presStyleIdx="0" presStyleCnt="3"/>
      <dgm:spPr/>
    </dgm:pt>
    <dgm:pt modelId="{B58658C3-8C5D-435E-BB7F-6A3F90589FB5}" type="pres">
      <dgm:prSet presAssocID="{3C7C79B0-C89C-4647-B1F5-6601616AA574}" presName="hierRoot3" presStyleCnt="0"/>
      <dgm:spPr/>
    </dgm:pt>
    <dgm:pt modelId="{2BCC5385-7C46-4A7A-A79A-BD7982216D00}" type="pres">
      <dgm:prSet presAssocID="{3C7C79B0-C89C-4647-B1F5-6601616AA574}" presName="composite3" presStyleCnt="0"/>
      <dgm:spPr/>
    </dgm:pt>
    <dgm:pt modelId="{11D89F7A-FBF2-4233-8E91-D96DCE373F8C}" type="pres">
      <dgm:prSet presAssocID="{3C7C79B0-C89C-4647-B1F5-6601616AA574}" presName="background3" presStyleLbl="node3" presStyleIdx="0" presStyleCnt="3"/>
      <dgm:spPr/>
    </dgm:pt>
    <dgm:pt modelId="{18F7352D-8A8D-4114-80A3-9000EC0663BD}" type="pres">
      <dgm:prSet presAssocID="{3C7C79B0-C89C-4647-B1F5-6601616AA574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3A8EE678-2F68-418E-B39D-8F1C26413A43}" type="pres">
      <dgm:prSet presAssocID="{3C7C79B0-C89C-4647-B1F5-6601616AA574}" presName="hierChild4" presStyleCnt="0"/>
      <dgm:spPr/>
    </dgm:pt>
    <dgm:pt modelId="{4C48FC89-8FC6-4469-ACCD-0C6A062E990F}" type="pres">
      <dgm:prSet presAssocID="{3C5B3332-EE07-407E-AD84-4E317CD9CE11}" presName="Name17" presStyleLbl="parChTrans1D3" presStyleIdx="1" presStyleCnt="3"/>
      <dgm:spPr/>
    </dgm:pt>
    <dgm:pt modelId="{D2B0E401-0C78-46A4-8C10-D76AD4CAD1AC}" type="pres">
      <dgm:prSet presAssocID="{70692058-7EF2-4B59-A2E0-7420EA1233B1}" presName="hierRoot3" presStyleCnt="0"/>
      <dgm:spPr/>
    </dgm:pt>
    <dgm:pt modelId="{E44B3C32-8A83-4332-BEAD-394B3B9905DE}" type="pres">
      <dgm:prSet presAssocID="{70692058-7EF2-4B59-A2E0-7420EA1233B1}" presName="composite3" presStyleCnt="0"/>
      <dgm:spPr/>
    </dgm:pt>
    <dgm:pt modelId="{EF28686B-C570-4785-9650-FB1D667ECB67}" type="pres">
      <dgm:prSet presAssocID="{70692058-7EF2-4B59-A2E0-7420EA1233B1}" presName="background3" presStyleLbl="node3" presStyleIdx="1" presStyleCnt="3"/>
      <dgm:spPr/>
    </dgm:pt>
    <dgm:pt modelId="{ECBEE2A6-1810-4508-90C1-E62AAA339FB6}" type="pres">
      <dgm:prSet presAssocID="{70692058-7EF2-4B59-A2E0-7420EA1233B1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D1EA4037-BB96-44BE-A7D8-F5034713D85F}" type="pres">
      <dgm:prSet presAssocID="{70692058-7EF2-4B59-A2E0-7420EA1233B1}" presName="hierChild4" presStyleCnt="0"/>
      <dgm:spPr/>
    </dgm:pt>
    <dgm:pt modelId="{A0BA2E1C-5579-4341-92B7-7E452180A9FC}" type="pres">
      <dgm:prSet presAssocID="{19E77B47-50AC-4A65-8C97-B372B126EAAA}" presName="Name17" presStyleLbl="parChTrans1D3" presStyleIdx="2" presStyleCnt="3"/>
      <dgm:spPr/>
    </dgm:pt>
    <dgm:pt modelId="{0903B601-AE46-4D69-9CE0-BE332B8C061B}" type="pres">
      <dgm:prSet presAssocID="{E4399894-5022-422A-88E8-A27754BA24C8}" presName="hierRoot3" presStyleCnt="0"/>
      <dgm:spPr/>
    </dgm:pt>
    <dgm:pt modelId="{8C3EA875-2ECC-45FB-9EE9-1AC1CC991C30}" type="pres">
      <dgm:prSet presAssocID="{E4399894-5022-422A-88E8-A27754BA24C8}" presName="composite3" presStyleCnt="0"/>
      <dgm:spPr/>
    </dgm:pt>
    <dgm:pt modelId="{1EDE1761-A765-4826-807F-605EDD93A874}" type="pres">
      <dgm:prSet presAssocID="{E4399894-5022-422A-88E8-A27754BA24C8}" presName="background3" presStyleLbl="node3" presStyleIdx="2" presStyleCnt="3"/>
      <dgm:spPr/>
    </dgm:pt>
    <dgm:pt modelId="{2CCEF8C5-5880-47F8-9BE7-47D0B3D72065}" type="pres">
      <dgm:prSet presAssocID="{E4399894-5022-422A-88E8-A27754BA24C8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B6F60029-B288-42EE-920F-6FF0EC94C109}" type="pres">
      <dgm:prSet presAssocID="{E4399894-5022-422A-88E8-A27754BA24C8}" presName="hierChild4" presStyleCnt="0"/>
      <dgm:spPr/>
    </dgm:pt>
  </dgm:ptLst>
  <dgm:cxnLst>
    <dgm:cxn modelId="{77CA2087-F8D5-4D7E-A239-D8BE13C5B426}" type="presOf" srcId="{5066EF92-7D35-45FD-8FFD-0543FE7D2EE8}" destId="{62FA409A-EA7A-4462-869C-534173786F1C}" srcOrd="0" destOrd="0" presId="urn:microsoft.com/office/officeart/2005/8/layout/hierarchy1"/>
    <dgm:cxn modelId="{4E687812-5818-4E7D-A214-281DEFD18505}" type="presOf" srcId="{70692058-7EF2-4B59-A2E0-7420EA1233B1}" destId="{ECBEE2A6-1810-4508-90C1-E62AAA339FB6}" srcOrd="0" destOrd="0" presId="urn:microsoft.com/office/officeart/2005/8/layout/hierarchy1"/>
    <dgm:cxn modelId="{5B57C0C7-D439-4544-8460-2BBDAC5F7191}" srcId="{31908659-C410-48F2-81F3-B264F6005AB1}" destId="{506F0F4B-C537-44D8-A0F4-E2E700EC5E98}" srcOrd="0" destOrd="0" parTransId="{F6402BBB-59E2-4FE2-BDAB-294162BD3830}" sibTransId="{2B3BBB55-329A-4FDF-83EB-C951B286E62A}"/>
    <dgm:cxn modelId="{7EECEC1B-7FAA-4233-A287-62C9358F2D7E}" type="presOf" srcId="{3C5B3332-EE07-407E-AD84-4E317CD9CE11}" destId="{4C48FC89-8FC6-4469-ACCD-0C6A062E990F}" srcOrd="0" destOrd="0" presId="urn:microsoft.com/office/officeart/2005/8/layout/hierarchy1"/>
    <dgm:cxn modelId="{3EB73081-6803-4464-955A-2BEECF422873}" srcId="{506F0F4B-C537-44D8-A0F4-E2E700EC5E98}" destId="{70692058-7EF2-4B59-A2E0-7420EA1233B1}" srcOrd="1" destOrd="0" parTransId="{3C5B3332-EE07-407E-AD84-4E317CD9CE11}" sibTransId="{5C9655FD-F65C-461C-9177-FB387BD1076B}"/>
    <dgm:cxn modelId="{7C38694C-E597-4F92-ADC3-684BC0E9E1A0}" type="presOf" srcId="{506F0F4B-C537-44D8-A0F4-E2E700EC5E98}" destId="{4835B7C6-5302-4B30-962E-4379A817152B}" srcOrd="0" destOrd="0" presId="urn:microsoft.com/office/officeart/2005/8/layout/hierarchy1"/>
    <dgm:cxn modelId="{A6C256AD-F337-4623-A8FB-4B8565E1DBDA}" srcId="{506F0F4B-C537-44D8-A0F4-E2E700EC5E98}" destId="{E4399894-5022-422A-88E8-A27754BA24C8}" srcOrd="2" destOrd="0" parTransId="{19E77B47-50AC-4A65-8C97-B372B126EAAA}" sibTransId="{92CEF5D2-1BF0-4409-A02C-C36C6EED7EF0}"/>
    <dgm:cxn modelId="{7CFF6289-24C5-4C67-A662-4DA3A8FFB3D1}" type="presOf" srcId="{FBFBA4C4-65B0-421D-B7D4-6EE187F2B5CF}" destId="{3EA3A439-9E8C-44D6-A38D-EB242AF7DE04}" srcOrd="0" destOrd="0" presId="urn:microsoft.com/office/officeart/2005/8/layout/hierarchy1"/>
    <dgm:cxn modelId="{3F13E401-2BBA-4A87-8E98-3879303DA286}" type="presOf" srcId="{19E77B47-50AC-4A65-8C97-B372B126EAAA}" destId="{A0BA2E1C-5579-4341-92B7-7E452180A9FC}" srcOrd="0" destOrd="0" presId="urn:microsoft.com/office/officeart/2005/8/layout/hierarchy1"/>
    <dgm:cxn modelId="{11046E32-86FF-4CB9-A922-02603481B05B}" srcId="{5066EF92-7D35-45FD-8FFD-0543FE7D2EE8}" destId="{31908659-C410-48F2-81F3-B264F6005AB1}" srcOrd="0" destOrd="0" parTransId="{ECBAB6D2-B1E1-47FE-89D4-492CDF411D6F}" sibTransId="{36CD8C15-FDDA-4550-B148-5F6481432D25}"/>
    <dgm:cxn modelId="{5317B6F0-66B7-4B72-AB87-6541E3EBF0B4}" srcId="{506F0F4B-C537-44D8-A0F4-E2E700EC5E98}" destId="{3C7C79B0-C89C-4647-B1F5-6601616AA574}" srcOrd="0" destOrd="0" parTransId="{FBFBA4C4-65B0-421D-B7D4-6EE187F2B5CF}" sibTransId="{A8A2910E-A875-47E5-AF5F-16E1E027B3BA}"/>
    <dgm:cxn modelId="{9A205B9B-4AF3-4802-9A11-37305D64A112}" type="presOf" srcId="{31908659-C410-48F2-81F3-B264F6005AB1}" destId="{299BA4A6-31F3-4ED3-9F78-2360DC8577C9}" srcOrd="0" destOrd="0" presId="urn:microsoft.com/office/officeart/2005/8/layout/hierarchy1"/>
    <dgm:cxn modelId="{8FEF4C76-AF28-42C3-907B-AC27D21C788C}" type="presOf" srcId="{F6402BBB-59E2-4FE2-BDAB-294162BD3830}" destId="{529DB345-DFE9-4D2E-A6D4-77C8F8B7BA18}" srcOrd="0" destOrd="0" presId="urn:microsoft.com/office/officeart/2005/8/layout/hierarchy1"/>
    <dgm:cxn modelId="{6EF712F9-E932-4FFE-BAC5-BCD9EE0EEBFF}" type="presOf" srcId="{3C7C79B0-C89C-4647-B1F5-6601616AA574}" destId="{18F7352D-8A8D-4114-80A3-9000EC0663BD}" srcOrd="0" destOrd="0" presId="urn:microsoft.com/office/officeart/2005/8/layout/hierarchy1"/>
    <dgm:cxn modelId="{4286600F-AE5E-4545-9FD7-F6B536A81B64}" type="presOf" srcId="{E4399894-5022-422A-88E8-A27754BA24C8}" destId="{2CCEF8C5-5880-47F8-9BE7-47D0B3D72065}" srcOrd="0" destOrd="0" presId="urn:microsoft.com/office/officeart/2005/8/layout/hierarchy1"/>
    <dgm:cxn modelId="{CFE02FFF-0E0E-496C-9D7C-66D425EFC484}" type="presParOf" srcId="{62FA409A-EA7A-4462-869C-534173786F1C}" destId="{6955369C-8F40-461B-8E2E-1DAAD3A322DE}" srcOrd="0" destOrd="0" presId="urn:microsoft.com/office/officeart/2005/8/layout/hierarchy1"/>
    <dgm:cxn modelId="{44FB5DDC-6C32-4CDB-AFC1-55247509E118}" type="presParOf" srcId="{6955369C-8F40-461B-8E2E-1DAAD3A322DE}" destId="{6F0703FD-44BF-431A-A13A-80AA0F07630F}" srcOrd="0" destOrd="0" presId="urn:microsoft.com/office/officeart/2005/8/layout/hierarchy1"/>
    <dgm:cxn modelId="{B20B96A6-38A7-4D4F-809F-2A6FC77B09FB}" type="presParOf" srcId="{6F0703FD-44BF-431A-A13A-80AA0F07630F}" destId="{ED99FF41-E870-446D-B699-6066FE15A5BC}" srcOrd="0" destOrd="0" presId="urn:microsoft.com/office/officeart/2005/8/layout/hierarchy1"/>
    <dgm:cxn modelId="{FB11785F-06C9-42E5-9E76-FB071DF7F615}" type="presParOf" srcId="{6F0703FD-44BF-431A-A13A-80AA0F07630F}" destId="{299BA4A6-31F3-4ED3-9F78-2360DC8577C9}" srcOrd="1" destOrd="0" presId="urn:microsoft.com/office/officeart/2005/8/layout/hierarchy1"/>
    <dgm:cxn modelId="{325F2FE7-8068-4ED8-B1DB-0B4145C480A4}" type="presParOf" srcId="{6955369C-8F40-461B-8E2E-1DAAD3A322DE}" destId="{347CB143-50D9-488C-9B91-1E6024879FE5}" srcOrd="1" destOrd="0" presId="urn:microsoft.com/office/officeart/2005/8/layout/hierarchy1"/>
    <dgm:cxn modelId="{8BDE78E3-6619-4045-899A-DBC9146078FD}" type="presParOf" srcId="{347CB143-50D9-488C-9B91-1E6024879FE5}" destId="{529DB345-DFE9-4D2E-A6D4-77C8F8B7BA18}" srcOrd="0" destOrd="0" presId="urn:microsoft.com/office/officeart/2005/8/layout/hierarchy1"/>
    <dgm:cxn modelId="{755F2B02-12C3-4384-BF1F-2C0CF09D4AEF}" type="presParOf" srcId="{347CB143-50D9-488C-9B91-1E6024879FE5}" destId="{37C5E524-46AC-4EB0-BFB9-B3947503CC62}" srcOrd="1" destOrd="0" presId="urn:microsoft.com/office/officeart/2005/8/layout/hierarchy1"/>
    <dgm:cxn modelId="{D42FDB28-3655-4FD8-BE13-66EF192736E5}" type="presParOf" srcId="{37C5E524-46AC-4EB0-BFB9-B3947503CC62}" destId="{22D4E865-2B26-439F-ACBD-727C9F25AF5A}" srcOrd="0" destOrd="0" presId="urn:microsoft.com/office/officeart/2005/8/layout/hierarchy1"/>
    <dgm:cxn modelId="{AB89130D-B5FA-491C-B6C9-44866C08605D}" type="presParOf" srcId="{22D4E865-2B26-439F-ACBD-727C9F25AF5A}" destId="{312B7351-F9EB-4B30-96E1-E84002DB1777}" srcOrd="0" destOrd="0" presId="urn:microsoft.com/office/officeart/2005/8/layout/hierarchy1"/>
    <dgm:cxn modelId="{573A96E5-0B8E-433E-BDD8-F183351A86CE}" type="presParOf" srcId="{22D4E865-2B26-439F-ACBD-727C9F25AF5A}" destId="{4835B7C6-5302-4B30-962E-4379A817152B}" srcOrd="1" destOrd="0" presId="urn:microsoft.com/office/officeart/2005/8/layout/hierarchy1"/>
    <dgm:cxn modelId="{33E84842-03DD-48D0-9810-7F8EF26D55A3}" type="presParOf" srcId="{37C5E524-46AC-4EB0-BFB9-B3947503CC62}" destId="{FB59177B-8E4F-4946-BD56-7C308824E8D7}" srcOrd="1" destOrd="0" presId="urn:microsoft.com/office/officeart/2005/8/layout/hierarchy1"/>
    <dgm:cxn modelId="{DA771F15-FB9C-45CE-A06C-903F0091DF20}" type="presParOf" srcId="{FB59177B-8E4F-4946-BD56-7C308824E8D7}" destId="{3EA3A439-9E8C-44D6-A38D-EB242AF7DE04}" srcOrd="0" destOrd="0" presId="urn:microsoft.com/office/officeart/2005/8/layout/hierarchy1"/>
    <dgm:cxn modelId="{42D0D804-5167-4C90-8C1C-C0D0D7DF141B}" type="presParOf" srcId="{FB59177B-8E4F-4946-BD56-7C308824E8D7}" destId="{B58658C3-8C5D-435E-BB7F-6A3F90589FB5}" srcOrd="1" destOrd="0" presId="urn:microsoft.com/office/officeart/2005/8/layout/hierarchy1"/>
    <dgm:cxn modelId="{721FB45B-8FA4-479A-89B8-086037C07644}" type="presParOf" srcId="{B58658C3-8C5D-435E-BB7F-6A3F90589FB5}" destId="{2BCC5385-7C46-4A7A-A79A-BD7982216D00}" srcOrd="0" destOrd="0" presId="urn:microsoft.com/office/officeart/2005/8/layout/hierarchy1"/>
    <dgm:cxn modelId="{F7971A92-09E0-4AFA-9B7E-397A25E5195B}" type="presParOf" srcId="{2BCC5385-7C46-4A7A-A79A-BD7982216D00}" destId="{11D89F7A-FBF2-4233-8E91-D96DCE373F8C}" srcOrd="0" destOrd="0" presId="urn:microsoft.com/office/officeart/2005/8/layout/hierarchy1"/>
    <dgm:cxn modelId="{EA1B022A-4993-4323-9B0A-44437B73C2EC}" type="presParOf" srcId="{2BCC5385-7C46-4A7A-A79A-BD7982216D00}" destId="{18F7352D-8A8D-4114-80A3-9000EC0663BD}" srcOrd="1" destOrd="0" presId="urn:microsoft.com/office/officeart/2005/8/layout/hierarchy1"/>
    <dgm:cxn modelId="{9279F50E-70D9-486E-950B-5CF4F6BA4BBA}" type="presParOf" srcId="{B58658C3-8C5D-435E-BB7F-6A3F90589FB5}" destId="{3A8EE678-2F68-418E-B39D-8F1C26413A43}" srcOrd="1" destOrd="0" presId="urn:microsoft.com/office/officeart/2005/8/layout/hierarchy1"/>
    <dgm:cxn modelId="{CB3E9DC2-2C7C-4299-AFC1-FFAC22ADE940}" type="presParOf" srcId="{FB59177B-8E4F-4946-BD56-7C308824E8D7}" destId="{4C48FC89-8FC6-4469-ACCD-0C6A062E990F}" srcOrd="2" destOrd="0" presId="urn:microsoft.com/office/officeart/2005/8/layout/hierarchy1"/>
    <dgm:cxn modelId="{E9871212-144F-44A7-9604-E4CD234BEAFE}" type="presParOf" srcId="{FB59177B-8E4F-4946-BD56-7C308824E8D7}" destId="{D2B0E401-0C78-46A4-8C10-D76AD4CAD1AC}" srcOrd="3" destOrd="0" presId="urn:microsoft.com/office/officeart/2005/8/layout/hierarchy1"/>
    <dgm:cxn modelId="{01AF37BA-1460-49D4-A316-9B8B86890C23}" type="presParOf" srcId="{D2B0E401-0C78-46A4-8C10-D76AD4CAD1AC}" destId="{E44B3C32-8A83-4332-BEAD-394B3B9905DE}" srcOrd="0" destOrd="0" presId="urn:microsoft.com/office/officeart/2005/8/layout/hierarchy1"/>
    <dgm:cxn modelId="{F0142F5E-6FC3-4424-B200-FF17AAF67BE1}" type="presParOf" srcId="{E44B3C32-8A83-4332-BEAD-394B3B9905DE}" destId="{EF28686B-C570-4785-9650-FB1D667ECB67}" srcOrd="0" destOrd="0" presId="urn:microsoft.com/office/officeart/2005/8/layout/hierarchy1"/>
    <dgm:cxn modelId="{801A14EA-A5DF-4275-B0B2-CFCCBDD97B57}" type="presParOf" srcId="{E44B3C32-8A83-4332-BEAD-394B3B9905DE}" destId="{ECBEE2A6-1810-4508-90C1-E62AAA339FB6}" srcOrd="1" destOrd="0" presId="urn:microsoft.com/office/officeart/2005/8/layout/hierarchy1"/>
    <dgm:cxn modelId="{B2511221-3BE4-4597-8503-4F606E957B55}" type="presParOf" srcId="{D2B0E401-0C78-46A4-8C10-D76AD4CAD1AC}" destId="{D1EA4037-BB96-44BE-A7D8-F5034713D85F}" srcOrd="1" destOrd="0" presId="urn:microsoft.com/office/officeart/2005/8/layout/hierarchy1"/>
    <dgm:cxn modelId="{0B5428B7-6BCE-44E4-8854-C510B2E4888D}" type="presParOf" srcId="{FB59177B-8E4F-4946-BD56-7C308824E8D7}" destId="{A0BA2E1C-5579-4341-92B7-7E452180A9FC}" srcOrd="4" destOrd="0" presId="urn:microsoft.com/office/officeart/2005/8/layout/hierarchy1"/>
    <dgm:cxn modelId="{97B55E7C-47A4-42B3-BDD0-77BC76FA349E}" type="presParOf" srcId="{FB59177B-8E4F-4946-BD56-7C308824E8D7}" destId="{0903B601-AE46-4D69-9CE0-BE332B8C061B}" srcOrd="5" destOrd="0" presId="urn:microsoft.com/office/officeart/2005/8/layout/hierarchy1"/>
    <dgm:cxn modelId="{2B2C633A-DE0F-4FE1-A021-3A5765203DD8}" type="presParOf" srcId="{0903B601-AE46-4D69-9CE0-BE332B8C061B}" destId="{8C3EA875-2ECC-45FB-9EE9-1AC1CC991C30}" srcOrd="0" destOrd="0" presId="urn:microsoft.com/office/officeart/2005/8/layout/hierarchy1"/>
    <dgm:cxn modelId="{28105C41-F0BD-4D59-AFE8-D01E8658107D}" type="presParOf" srcId="{8C3EA875-2ECC-45FB-9EE9-1AC1CC991C30}" destId="{1EDE1761-A765-4826-807F-605EDD93A874}" srcOrd="0" destOrd="0" presId="urn:microsoft.com/office/officeart/2005/8/layout/hierarchy1"/>
    <dgm:cxn modelId="{2BE1BF90-F0AA-4580-8147-582A6B6E1614}" type="presParOf" srcId="{8C3EA875-2ECC-45FB-9EE9-1AC1CC991C30}" destId="{2CCEF8C5-5880-47F8-9BE7-47D0B3D72065}" srcOrd="1" destOrd="0" presId="urn:microsoft.com/office/officeart/2005/8/layout/hierarchy1"/>
    <dgm:cxn modelId="{9BC14DC2-3FC9-4A95-B80E-7B71EFA68922}" type="presParOf" srcId="{0903B601-AE46-4D69-9CE0-BE332B8C061B}" destId="{B6F60029-B288-42EE-920F-6FF0EC94C10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7168F95-8DD4-4E48-AF19-2F92F35946C3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D4E1DF0C-74ED-4C9F-A33F-331AB735E8AB}">
      <dgm:prSet phldrT="[Text]"/>
      <dgm:spPr>
        <a:solidFill>
          <a:schemeClr val="accent3">
            <a:alpha val="50000"/>
          </a:schemeClr>
        </a:solidFill>
      </dgm:spPr>
      <dgm:t>
        <a:bodyPr/>
        <a:lstStyle/>
        <a:p>
          <a:r>
            <a:rPr lang="en-ZA" dirty="0" smtClean="0"/>
            <a:t>Identity (Parent)</a:t>
          </a:r>
          <a:endParaRPr lang="en-ZA" dirty="0"/>
        </a:p>
      </dgm:t>
    </dgm:pt>
    <dgm:pt modelId="{53B52D20-2B00-4152-B9A1-07607A08B13A}" type="parTrans" cxnId="{BBDE74FE-B433-45AA-88C5-DBA9B43CD3A2}">
      <dgm:prSet/>
      <dgm:spPr/>
      <dgm:t>
        <a:bodyPr/>
        <a:lstStyle/>
        <a:p>
          <a:endParaRPr lang="en-ZA"/>
        </a:p>
      </dgm:t>
    </dgm:pt>
    <dgm:pt modelId="{1DF92E40-F971-4B51-9B0A-ED4CD3699B3A}" type="sibTrans" cxnId="{BBDE74FE-B433-45AA-88C5-DBA9B43CD3A2}">
      <dgm:prSet/>
      <dgm:spPr/>
      <dgm:t>
        <a:bodyPr/>
        <a:lstStyle/>
        <a:p>
          <a:endParaRPr lang="en-ZA"/>
        </a:p>
      </dgm:t>
    </dgm:pt>
    <dgm:pt modelId="{A7B5FB5C-5EDD-4831-ADC7-0D212168266B}">
      <dgm:prSet phldrT="[Text]"/>
      <dgm:spPr>
        <a:solidFill>
          <a:schemeClr val="accent6">
            <a:alpha val="50000"/>
          </a:schemeClr>
        </a:solidFill>
      </dgm:spPr>
      <dgm:t>
        <a:bodyPr/>
        <a:lstStyle/>
        <a:p>
          <a:r>
            <a:rPr lang="en-ZA" dirty="0" smtClean="0"/>
            <a:t>Birth details		</a:t>
          </a:r>
          <a:endParaRPr lang="en-ZA" dirty="0"/>
        </a:p>
      </dgm:t>
    </dgm:pt>
    <dgm:pt modelId="{32BCE6A4-5FBE-4806-9932-412985AC1BD4}" type="parTrans" cxnId="{919CA2D5-5506-4EFA-8388-ABF5DB7804C5}">
      <dgm:prSet/>
      <dgm:spPr/>
      <dgm:t>
        <a:bodyPr/>
        <a:lstStyle/>
        <a:p>
          <a:endParaRPr lang="en-ZA"/>
        </a:p>
      </dgm:t>
    </dgm:pt>
    <dgm:pt modelId="{E9D56996-0632-4C19-B57D-03079CFF2739}" type="sibTrans" cxnId="{919CA2D5-5506-4EFA-8388-ABF5DB7804C5}">
      <dgm:prSet/>
      <dgm:spPr/>
      <dgm:t>
        <a:bodyPr/>
        <a:lstStyle/>
        <a:p>
          <a:endParaRPr lang="en-ZA"/>
        </a:p>
      </dgm:t>
    </dgm:pt>
    <dgm:pt modelId="{BCFB0BFE-52AB-4BB2-A88B-2ED41B0EE67B}">
      <dgm:prSet phldrT="[Text]"/>
      <dgm:spPr>
        <a:solidFill>
          <a:schemeClr val="accent6">
            <a:alpha val="50000"/>
          </a:schemeClr>
        </a:solidFill>
      </dgm:spPr>
      <dgm:t>
        <a:bodyPr/>
        <a:lstStyle/>
        <a:p>
          <a:r>
            <a:rPr lang="en-ZA" dirty="0" smtClean="0"/>
            <a:t>Parents details</a:t>
          </a:r>
          <a:endParaRPr lang="en-ZA" dirty="0"/>
        </a:p>
      </dgm:t>
    </dgm:pt>
    <dgm:pt modelId="{E0A7F2DC-C079-4E74-BF1A-91044C700A6B}" type="parTrans" cxnId="{7C486B79-AB36-4E28-AA4C-82F0A84E1DA8}">
      <dgm:prSet/>
      <dgm:spPr/>
      <dgm:t>
        <a:bodyPr/>
        <a:lstStyle/>
        <a:p>
          <a:endParaRPr lang="en-ZA"/>
        </a:p>
      </dgm:t>
    </dgm:pt>
    <dgm:pt modelId="{212ED4B2-BE46-42B9-BB6C-DBC9B01D4873}" type="sibTrans" cxnId="{7C486B79-AB36-4E28-AA4C-82F0A84E1DA8}">
      <dgm:prSet/>
      <dgm:spPr/>
      <dgm:t>
        <a:bodyPr/>
        <a:lstStyle/>
        <a:p>
          <a:endParaRPr lang="en-ZA"/>
        </a:p>
      </dgm:t>
    </dgm:pt>
    <dgm:pt modelId="{4ABF490C-C2B7-470C-A30E-3D42CA7B5686}">
      <dgm:prSet phldrT="[Text]"/>
      <dgm:spPr>
        <a:solidFill>
          <a:srgbClr val="00B0F0">
            <a:alpha val="50000"/>
          </a:srgbClr>
        </a:solidFill>
      </dgm:spPr>
      <dgm:t>
        <a:bodyPr/>
        <a:lstStyle/>
        <a:p>
          <a:r>
            <a:rPr lang="en-ZA" dirty="0" smtClean="0"/>
            <a:t>ID details </a:t>
          </a:r>
          <a:endParaRPr lang="en-ZA" dirty="0"/>
        </a:p>
      </dgm:t>
    </dgm:pt>
    <dgm:pt modelId="{BE6C062B-ACD7-4434-9D0A-60E49C8A605C}" type="parTrans" cxnId="{26A36CB8-9B25-4F41-9DD6-2B566FD0564B}">
      <dgm:prSet/>
      <dgm:spPr/>
      <dgm:t>
        <a:bodyPr/>
        <a:lstStyle/>
        <a:p>
          <a:endParaRPr lang="en-ZA"/>
        </a:p>
      </dgm:t>
    </dgm:pt>
    <dgm:pt modelId="{D52C1C3B-4801-47DF-AB40-7403AF6FD2AF}" type="sibTrans" cxnId="{26A36CB8-9B25-4F41-9DD6-2B566FD0564B}">
      <dgm:prSet/>
      <dgm:spPr/>
      <dgm:t>
        <a:bodyPr/>
        <a:lstStyle/>
        <a:p>
          <a:endParaRPr lang="en-ZA"/>
        </a:p>
      </dgm:t>
    </dgm:pt>
    <dgm:pt modelId="{DC9529D7-713B-4D99-AA22-F31E9A9CAF7A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ZA" dirty="0" smtClean="0"/>
            <a:t>Marriage details</a:t>
          </a:r>
          <a:endParaRPr lang="en-ZA" dirty="0"/>
        </a:p>
      </dgm:t>
    </dgm:pt>
    <dgm:pt modelId="{C21D6ACB-5E77-486A-A688-28A273B72894}" type="parTrans" cxnId="{9C2B542B-07C6-49AB-9D98-7805184DA0B2}">
      <dgm:prSet/>
      <dgm:spPr/>
      <dgm:t>
        <a:bodyPr/>
        <a:lstStyle/>
        <a:p>
          <a:endParaRPr lang="en-ZA"/>
        </a:p>
      </dgm:t>
    </dgm:pt>
    <dgm:pt modelId="{3CFA290D-D01D-4DD9-9C35-91B94D713CA3}" type="sibTrans" cxnId="{9C2B542B-07C6-49AB-9D98-7805184DA0B2}">
      <dgm:prSet/>
      <dgm:spPr/>
      <dgm:t>
        <a:bodyPr/>
        <a:lstStyle/>
        <a:p>
          <a:endParaRPr lang="en-ZA"/>
        </a:p>
      </dgm:t>
    </dgm:pt>
    <dgm:pt modelId="{C6A5C4CD-C25B-4B14-ADAB-B3C8C7783069}">
      <dgm:prSet/>
      <dgm:spPr>
        <a:solidFill>
          <a:schemeClr val="tx1">
            <a:lumMod val="65000"/>
            <a:lumOff val="35000"/>
            <a:alpha val="50000"/>
          </a:schemeClr>
        </a:solidFill>
      </dgm:spPr>
      <dgm:t>
        <a:bodyPr/>
        <a:lstStyle/>
        <a:p>
          <a:r>
            <a:rPr lang="en-ZA" dirty="0" smtClean="0"/>
            <a:t>Death details </a:t>
          </a:r>
          <a:endParaRPr lang="en-ZA" dirty="0"/>
        </a:p>
      </dgm:t>
    </dgm:pt>
    <dgm:pt modelId="{6B9A254A-6E27-476B-9A35-337574E0B92F}" type="parTrans" cxnId="{3A960F1A-E418-4F97-85DD-172C0CD923B1}">
      <dgm:prSet/>
      <dgm:spPr/>
      <dgm:t>
        <a:bodyPr/>
        <a:lstStyle/>
        <a:p>
          <a:endParaRPr lang="en-ZA"/>
        </a:p>
      </dgm:t>
    </dgm:pt>
    <dgm:pt modelId="{B691E868-A302-443A-A709-83A69735D13C}" type="sibTrans" cxnId="{3A960F1A-E418-4F97-85DD-172C0CD923B1}">
      <dgm:prSet/>
      <dgm:spPr/>
      <dgm:t>
        <a:bodyPr/>
        <a:lstStyle/>
        <a:p>
          <a:endParaRPr lang="en-ZA"/>
        </a:p>
      </dgm:t>
    </dgm:pt>
    <dgm:pt modelId="{2E846D09-ED81-43C7-BD32-80223D5EFE1B}" type="pres">
      <dgm:prSet presAssocID="{27168F95-8DD4-4E48-AF19-2F92F35946C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B516169A-9DFB-4C5C-9169-9F9090007A36}" type="pres">
      <dgm:prSet presAssocID="{27168F95-8DD4-4E48-AF19-2F92F35946C3}" presName="radial" presStyleCnt="0">
        <dgm:presLayoutVars>
          <dgm:animLvl val="ctr"/>
        </dgm:presLayoutVars>
      </dgm:prSet>
      <dgm:spPr/>
    </dgm:pt>
    <dgm:pt modelId="{A5029E6B-6DBE-459E-8AB7-829E3D917843}" type="pres">
      <dgm:prSet presAssocID="{D4E1DF0C-74ED-4C9F-A33F-331AB735E8AB}" presName="centerShape" presStyleLbl="vennNode1" presStyleIdx="0" presStyleCnt="6"/>
      <dgm:spPr/>
      <dgm:t>
        <a:bodyPr/>
        <a:lstStyle/>
        <a:p>
          <a:endParaRPr lang="en-ZA"/>
        </a:p>
      </dgm:t>
    </dgm:pt>
    <dgm:pt modelId="{B3041DFA-8441-4FE4-946E-7BB1A65503E0}" type="pres">
      <dgm:prSet presAssocID="{A7B5FB5C-5EDD-4831-ADC7-0D212168266B}" presName="node" presStyleLbl="venn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BF975C1-ECB5-474C-87A8-77C39EA750B3}" type="pres">
      <dgm:prSet presAssocID="{BCFB0BFE-52AB-4BB2-A88B-2ED41B0EE67B}" presName="node" presStyleLbl="venn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E0207046-E91D-4CA6-9740-0B84B0173AFF}" type="pres">
      <dgm:prSet presAssocID="{4ABF490C-C2B7-470C-A30E-3D42CA7B5686}" presName="node" presStyleLbl="venn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FBA84F4E-F0C3-4115-AABB-AA88E0E5D53D}" type="pres">
      <dgm:prSet presAssocID="{DC9529D7-713B-4D99-AA22-F31E9A9CAF7A}" presName="node" presStyleLbl="venn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1E3FBB8-6391-4FA3-AD25-072444D9CC2F}" type="pres">
      <dgm:prSet presAssocID="{C6A5C4CD-C25B-4B14-ADAB-B3C8C7783069}" presName="node" presStyleLbl="venn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BBDE74FE-B433-45AA-88C5-DBA9B43CD3A2}" srcId="{27168F95-8DD4-4E48-AF19-2F92F35946C3}" destId="{D4E1DF0C-74ED-4C9F-A33F-331AB735E8AB}" srcOrd="0" destOrd="0" parTransId="{53B52D20-2B00-4152-B9A1-07607A08B13A}" sibTransId="{1DF92E40-F971-4B51-9B0A-ED4CD3699B3A}"/>
    <dgm:cxn modelId="{6DFDF336-D1E0-45F6-AD51-A46B44C4BA70}" type="presOf" srcId="{DC9529D7-713B-4D99-AA22-F31E9A9CAF7A}" destId="{FBA84F4E-F0C3-4115-AABB-AA88E0E5D53D}" srcOrd="0" destOrd="0" presId="urn:microsoft.com/office/officeart/2005/8/layout/radial3"/>
    <dgm:cxn modelId="{577B055B-B8A3-44EE-B9B2-C2A87228073F}" type="presOf" srcId="{BCFB0BFE-52AB-4BB2-A88B-2ED41B0EE67B}" destId="{ABF975C1-ECB5-474C-87A8-77C39EA750B3}" srcOrd="0" destOrd="0" presId="urn:microsoft.com/office/officeart/2005/8/layout/radial3"/>
    <dgm:cxn modelId="{7C486B79-AB36-4E28-AA4C-82F0A84E1DA8}" srcId="{D4E1DF0C-74ED-4C9F-A33F-331AB735E8AB}" destId="{BCFB0BFE-52AB-4BB2-A88B-2ED41B0EE67B}" srcOrd="1" destOrd="0" parTransId="{E0A7F2DC-C079-4E74-BF1A-91044C700A6B}" sibTransId="{212ED4B2-BE46-42B9-BB6C-DBC9B01D4873}"/>
    <dgm:cxn modelId="{9FC39B09-B5C3-485B-AE5A-0594B117977C}" type="presOf" srcId="{A7B5FB5C-5EDD-4831-ADC7-0D212168266B}" destId="{B3041DFA-8441-4FE4-946E-7BB1A65503E0}" srcOrd="0" destOrd="0" presId="urn:microsoft.com/office/officeart/2005/8/layout/radial3"/>
    <dgm:cxn modelId="{A6ED7FBC-7C56-41B2-8AD3-E2BA82066584}" type="presOf" srcId="{4ABF490C-C2B7-470C-A30E-3D42CA7B5686}" destId="{E0207046-E91D-4CA6-9740-0B84B0173AFF}" srcOrd="0" destOrd="0" presId="urn:microsoft.com/office/officeart/2005/8/layout/radial3"/>
    <dgm:cxn modelId="{908A7730-383D-469E-B248-C86699C498C8}" type="presOf" srcId="{C6A5C4CD-C25B-4B14-ADAB-B3C8C7783069}" destId="{71E3FBB8-6391-4FA3-AD25-072444D9CC2F}" srcOrd="0" destOrd="0" presId="urn:microsoft.com/office/officeart/2005/8/layout/radial3"/>
    <dgm:cxn modelId="{26A36CB8-9B25-4F41-9DD6-2B566FD0564B}" srcId="{D4E1DF0C-74ED-4C9F-A33F-331AB735E8AB}" destId="{4ABF490C-C2B7-470C-A30E-3D42CA7B5686}" srcOrd="2" destOrd="0" parTransId="{BE6C062B-ACD7-4434-9D0A-60E49C8A605C}" sibTransId="{D52C1C3B-4801-47DF-AB40-7403AF6FD2AF}"/>
    <dgm:cxn modelId="{73E9B06A-E42C-4499-9177-A6CC94ACE540}" type="presOf" srcId="{27168F95-8DD4-4E48-AF19-2F92F35946C3}" destId="{2E846D09-ED81-43C7-BD32-80223D5EFE1B}" srcOrd="0" destOrd="0" presId="urn:microsoft.com/office/officeart/2005/8/layout/radial3"/>
    <dgm:cxn modelId="{3A960F1A-E418-4F97-85DD-172C0CD923B1}" srcId="{D4E1DF0C-74ED-4C9F-A33F-331AB735E8AB}" destId="{C6A5C4CD-C25B-4B14-ADAB-B3C8C7783069}" srcOrd="4" destOrd="0" parTransId="{6B9A254A-6E27-476B-9A35-337574E0B92F}" sibTransId="{B691E868-A302-443A-A709-83A69735D13C}"/>
    <dgm:cxn modelId="{9C2B542B-07C6-49AB-9D98-7805184DA0B2}" srcId="{D4E1DF0C-74ED-4C9F-A33F-331AB735E8AB}" destId="{DC9529D7-713B-4D99-AA22-F31E9A9CAF7A}" srcOrd="3" destOrd="0" parTransId="{C21D6ACB-5E77-486A-A688-28A273B72894}" sibTransId="{3CFA290D-D01D-4DD9-9C35-91B94D713CA3}"/>
    <dgm:cxn modelId="{ED8576AC-BFD5-49F4-8AF8-631A41AFFB1E}" type="presOf" srcId="{D4E1DF0C-74ED-4C9F-A33F-331AB735E8AB}" destId="{A5029E6B-6DBE-459E-8AB7-829E3D917843}" srcOrd="0" destOrd="0" presId="urn:microsoft.com/office/officeart/2005/8/layout/radial3"/>
    <dgm:cxn modelId="{919CA2D5-5506-4EFA-8388-ABF5DB7804C5}" srcId="{D4E1DF0C-74ED-4C9F-A33F-331AB735E8AB}" destId="{A7B5FB5C-5EDD-4831-ADC7-0D212168266B}" srcOrd="0" destOrd="0" parTransId="{32BCE6A4-5FBE-4806-9932-412985AC1BD4}" sibTransId="{E9D56996-0632-4C19-B57D-03079CFF2739}"/>
    <dgm:cxn modelId="{1D750B5F-3446-402A-BA9F-A331B5EBC05B}" type="presParOf" srcId="{2E846D09-ED81-43C7-BD32-80223D5EFE1B}" destId="{B516169A-9DFB-4C5C-9169-9F9090007A36}" srcOrd="0" destOrd="0" presId="urn:microsoft.com/office/officeart/2005/8/layout/radial3"/>
    <dgm:cxn modelId="{93EEE6E4-56D0-4BFF-9995-0BD9E23B6A67}" type="presParOf" srcId="{B516169A-9DFB-4C5C-9169-9F9090007A36}" destId="{A5029E6B-6DBE-459E-8AB7-829E3D917843}" srcOrd="0" destOrd="0" presId="urn:microsoft.com/office/officeart/2005/8/layout/radial3"/>
    <dgm:cxn modelId="{A5C995D0-5D38-40ED-BCC9-3074CDE715CB}" type="presParOf" srcId="{B516169A-9DFB-4C5C-9169-9F9090007A36}" destId="{B3041DFA-8441-4FE4-946E-7BB1A65503E0}" srcOrd="1" destOrd="0" presId="urn:microsoft.com/office/officeart/2005/8/layout/radial3"/>
    <dgm:cxn modelId="{E8570D8C-B4FC-4FE3-918B-4CB93F001C28}" type="presParOf" srcId="{B516169A-9DFB-4C5C-9169-9F9090007A36}" destId="{ABF975C1-ECB5-474C-87A8-77C39EA750B3}" srcOrd="2" destOrd="0" presId="urn:microsoft.com/office/officeart/2005/8/layout/radial3"/>
    <dgm:cxn modelId="{CF4AC7DC-E9EA-4BDB-B41A-64A641E9F1D6}" type="presParOf" srcId="{B516169A-9DFB-4C5C-9169-9F9090007A36}" destId="{E0207046-E91D-4CA6-9740-0B84B0173AFF}" srcOrd="3" destOrd="0" presId="urn:microsoft.com/office/officeart/2005/8/layout/radial3"/>
    <dgm:cxn modelId="{8627AFBA-61B8-4002-869A-B030117C9EB4}" type="presParOf" srcId="{B516169A-9DFB-4C5C-9169-9F9090007A36}" destId="{FBA84F4E-F0C3-4115-AABB-AA88E0E5D53D}" srcOrd="4" destOrd="0" presId="urn:microsoft.com/office/officeart/2005/8/layout/radial3"/>
    <dgm:cxn modelId="{43BDD39C-C8E9-4316-B43D-3E2427C83FEB}" type="presParOf" srcId="{B516169A-9DFB-4C5C-9169-9F9090007A36}" destId="{71E3FBB8-6391-4FA3-AD25-072444D9CC2F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F8AAE4-3035-4E77-A786-C5F64AD42640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79C22A20-DAA4-46BF-BFA2-B166579BDE6D}">
      <dgm:prSet phldrT="[Text]"/>
      <dgm:spPr>
        <a:solidFill>
          <a:schemeClr val="accent3">
            <a:lumMod val="40000"/>
            <a:lumOff val="60000"/>
          </a:schemeClr>
        </a:solidFill>
        <a:ln>
          <a:solidFill>
            <a:srgbClr val="92D050"/>
          </a:solidFill>
        </a:ln>
      </dgm:spPr>
      <dgm:t>
        <a:bodyPr/>
        <a:lstStyle/>
        <a:p>
          <a:r>
            <a:rPr lang="en-ZA" dirty="0" smtClean="0">
              <a:latin typeface="Arabic Typesetting" pitchFamily="66" charset="-78"/>
              <a:cs typeface="Arabic Typesetting" pitchFamily="66" charset="-78"/>
            </a:rPr>
            <a:t>Notification of a birth </a:t>
          </a:r>
          <a:endParaRPr lang="en-ZA" dirty="0">
            <a:latin typeface="Arabic Typesetting" pitchFamily="66" charset="-78"/>
            <a:cs typeface="Arabic Typesetting" pitchFamily="66" charset="-78"/>
          </a:endParaRPr>
        </a:p>
      </dgm:t>
    </dgm:pt>
    <dgm:pt modelId="{8F5DC3CA-C6BF-4D7A-9731-EACBB8A6AF16}" type="parTrans" cxnId="{DCC6AFFB-A4CC-4CEC-9E8C-B513F177D771}">
      <dgm:prSet/>
      <dgm:spPr/>
      <dgm:t>
        <a:bodyPr/>
        <a:lstStyle/>
        <a:p>
          <a:endParaRPr lang="en-ZA">
            <a:latin typeface="Arabic Typesetting" pitchFamily="66" charset="-78"/>
            <a:cs typeface="Arabic Typesetting" pitchFamily="66" charset="-78"/>
          </a:endParaRPr>
        </a:p>
      </dgm:t>
    </dgm:pt>
    <dgm:pt modelId="{D14E5A8D-05F8-4133-B2DB-AFD9DCBE92ED}" type="sibTrans" cxnId="{DCC6AFFB-A4CC-4CEC-9E8C-B513F177D771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ZA">
            <a:latin typeface="Arabic Typesetting" pitchFamily="66" charset="-78"/>
            <a:cs typeface="Arabic Typesetting" pitchFamily="66" charset="-78"/>
          </a:endParaRPr>
        </a:p>
      </dgm:t>
    </dgm:pt>
    <dgm:pt modelId="{B746490E-F126-4A84-860B-E33ACEB6A407}">
      <dgm:prSet phldrT="[Text]"/>
      <dgm:spPr/>
      <dgm:t>
        <a:bodyPr/>
        <a:lstStyle/>
        <a:p>
          <a:endParaRPr lang="en-ZA" b="1" dirty="0">
            <a:latin typeface="Arabic Typesetting" pitchFamily="66" charset="-78"/>
            <a:cs typeface="Arabic Typesetting" pitchFamily="66" charset="-78"/>
          </a:endParaRPr>
        </a:p>
      </dgm:t>
    </dgm:pt>
    <dgm:pt modelId="{6192A9AE-FCE7-4493-ACC0-3CAB24629265}" type="parTrans" cxnId="{D5424FEB-1D3E-4ED8-A78C-8DDE6FAEF8EA}">
      <dgm:prSet/>
      <dgm:spPr/>
      <dgm:t>
        <a:bodyPr/>
        <a:lstStyle/>
        <a:p>
          <a:endParaRPr lang="en-ZA">
            <a:latin typeface="Arabic Typesetting" pitchFamily="66" charset="-78"/>
            <a:cs typeface="Arabic Typesetting" pitchFamily="66" charset="-78"/>
          </a:endParaRPr>
        </a:p>
      </dgm:t>
    </dgm:pt>
    <dgm:pt modelId="{E7C19717-BE23-40C3-84E2-7370F5BE8539}" type="sibTrans" cxnId="{D5424FEB-1D3E-4ED8-A78C-8DDE6FAEF8EA}">
      <dgm:prSet/>
      <dgm:spPr/>
      <dgm:t>
        <a:bodyPr/>
        <a:lstStyle/>
        <a:p>
          <a:endParaRPr lang="en-ZA">
            <a:latin typeface="Arabic Typesetting" pitchFamily="66" charset="-78"/>
            <a:cs typeface="Arabic Typesetting" pitchFamily="66" charset="-78"/>
          </a:endParaRPr>
        </a:p>
      </dgm:t>
    </dgm:pt>
    <dgm:pt modelId="{9ADCD065-93EB-48F7-A826-403C32B458BA}">
      <dgm:prSet phldrT="[Text]"/>
      <dgm:spPr/>
      <dgm:t>
        <a:bodyPr/>
        <a:lstStyle/>
        <a:p>
          <a:r>
            <a:rPr lang="en-ZA" b="1" dirty="0" smtClean="0">
              <a:latin typeface="Arabic Typesetting" pitchFamily="66" charset="-78"/>
              <a:cs typeface="Arabic Typesetting" pitchFamily="66" charset="-78"/>
            </a:rPr>
            <a:t>Ministry of Health and Social Services</a:t>
          </a:r>
          <a:endParaRPr lang="en-ZA" b="1" dirty="0">
            <a:latin typeface="Arabic Typesetting" pitchFamily="66" charset="-78"/>
            <a:cs typeface="Arabic Typesetting" pitchFamily="66" charset="-78"/>
          </a:endParaRPr>
        </a:p>
      </dgm:t>
    </dgm:pt>
    <dgm:pt modelId="{514918EC-7FA0-45B3-85AA-DBC64F16D767}" type="parTrans" cxnId="{88A14B8D-32D6-4AEB-84B2-6820D8DB5252}">
      <dgm:prSet/>
      <dgm:spPr/>
      <dgm:t>
        <a:bodyPr/>
        <a:lstStyle/>
        <a:p>
          <a:endParaRPr lang="en-ZA">
            <a:latin typeface="Arabic Typesetting" pitchFamily="66" charset="-78"/>
            <a:cs typeface="Arabic Typesetting" pitchFamily="66" charset="-78"/>
          </a:endParaRPr>
        </a:p>
      </dgm:t>
    </dgm:pt>
    <dgm:pt modelId="{4D2CF24C-3120-4ADC-9BA4-52ADDBF669C9}" type="sibTrans" cxnId="{88A14B8D-32D6-4AEB-84B2-6820D8DB5252}">
      <dgm:prSet/>
      <dgm:spPr/>
      <dgm:t>
        <a:bodyPr/>
        <a:lstStyle/>
        <a:p>
          <a:endParaRPr lang="en-ZA">
            <a:latin typeface="Arabic Typesetting" pitchFamily="66" charset="-78"/>
            <a:cs typeface="Arabic Typesetting" pitchFamily="66" charset="-78"/>
          </a:endParaRPr>
        </a:p>
      </dgm:t>
    </dgm:pt>
    <dgm:pt modelId="{D36C215D-CD53-46DC-8765-2B39DDB45027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ZA" dirty="0" smtClean="0">
              <a:latin typeface="Arabic Typesetting" pitchFamily="66" charset="-78"/>
              <a:cs typeface="Arabic Typesetting" pitchFamily="66" charset="-78"/>
            </a:rPr>
            <a:t>Registration of birth </a:t>
          </a:r>
          <a:endParaRPr lang="en-ZA" dirty="0">
            <a:latin typeface="Arabic Typesetting" pitchFamily="66" charset="-78"/>
            <a:cs typeface="Arabic Typesetting" pitchFamily="66" charset="-78"/>
          </a:endParaRPr>
        </a:p>
      </dgm:t>
    </dgm:pt>
    <dgm:pt modelId="{F1C371D4-87D9-4B79-8B64-D2935C833D2A}" type="parTrans" cxnId="{45B26152-F3EC-4982-9C52-BC87861D2DB1}">
      <dgm:prSet/>
      <dgm:spPr/>
      <dgm:t>
        <a:bodyPr/>
        <a:lstStyle/>
        <a:p>
          <a:endParaRPr lang="en-ZA">
            <a:latin typeface="Arabic Typesetting" pitchFamily="66" charset="-78"/>
            <a:cs typeface="Arabic Typesetting" pitchFamily="66" charset="-78"/>
          </a:endParaRPr>
        </a:p>
      </dgm:t>
    </dgm:pt>
    <dgm:pt modelId="{32BC9C17-412E-4095-876F-BC86B36D9426}" type="sibTrans" cxnId="{45B26152-F3EC-4982-9C52-BC87861D2DB1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ZA">
            <a:latin typeface="Arabic Typesetting" pitchFamily="66" charset="-78"/>
            <a:cs typeface="Arabic Typesetting" pitchFamily="66" charset="-78"/>
          </a:endParaRPr>
        </a:p>
      </dgm:t>
    </dgm:pt>
    <dgm:pt modelId="{3DD560B4-66A6-4D44-8140-5D590025DE23}">
      <dgm:prSet phldrT="[Text]"/>
      <dgm:spPr/>
      <dgm:t>
        <a:bodyPr/>
        <a:lstStyle/>
        <a:p>
          <a:r>
            <a:rPr lang="en-ZA" dirty="0" smtClean="0">
              <a:latin typeface="Arabic Typesetting" pitchFamily="66" charset="-78"/>
              <a:cs typeface="Arabic Typesetting" pitchFamily="66" charset="-78"/>
            </a:rPr>
            <a:t>Creation of birth records/ Capturing the National Population Registration  System ( NPRS) </a:t>
          </a:r>
          <a:endParaRPr lang="en-ZA" dirty="0">
            <a:latin typeface="Arabic Typesetting" pitchFamily="66" charset="-78"/>
            <a:cs typeface="Arabic Typesetting" pitchFamily="66" charset="-78"/>
          </a:endParaRPr>
        </a:p>
      </dgm:t>
    </dgm:pt>
    <dgm:pt modelId="{CD1B2E09-2F13-4713-B3A6-5BBC35357028}" type="parTrans" cxnId="{FB87C7AF-541C-4C00-8DC9-A94FC1B92D52}">
      <dgm:prSet/>
      <dgm:spPr/>
      <dgm:t>
        <a:bodyPr/>
        <a:lstStyle/>
        <a:p>
          <a:endParaRPr lang="en-ZA">
            <a:latin typeface="Arabic Typesetting" pitchFamily="66" charset="-78"/>
            <a:cs typeface="Arabic Typesetting" pitchFamily="66" charset="-78"/>
          </a:endParaRPr>
        </a:p>
      </dgm:t>
    </dgm:pt>
    <dgm:pt modelId="{910F1346-5F66-4783-B0A1-7333DD2DD5C5}" type="sibTrans" cxnId="{FB87C7AF-541C-4C00-8DC9-A94FC1B92D52}">
      <dgm:prSet/>
      <dgm:spPr/>
      <dgm:t>
        <a:bodyPr/>
        <a:lstStyle/>
        <a:p>
          <a:endParaRPr lang="en-ZA">
            <a:latin typeface="Arabic Typesetting" pitchFamily="66" charset="-78"/>
            <a:cs typeface="Arabic Typesetting" pitchFamily="66" charset="-78"/>
          </a:endParaRPr>
        </a:p>
      </dgm:t>
    </dgm:pt>
    <dgm:pt modelId="{179083F5-5433-4AFF-A799-53B2955A6674}">
      <dgm:prSet phldrT="[Text]"/>
      <dgm:spPr/>
      <dgm:t>
        <a:bodyPr/>
        <a:lstStyle/>
        <a:p>
          <a:r>
            <a:rPr lang="en-ZA" dirty="0" smtClean="0">
              <a:latin typeface="Arabic Typesetting" pitchFamily="66" charset="-78"/>
              <a:cs typeface="Arabic Typesetting" pitchFamily="66" charset="-78"/>
            </a:rPr>
            <a:t>Issuance of birth certificate </a:t>
          </a:r>
          <a:endParaRPr lang="en-ZA" dirty="0">
            <a:latin typeface="Arabic Typesetting" pitchFamily="66" charset="-78"/>
            <a:cs typeface="Arabic Typesetting" pitchFamily="66" charset="-78"/>
          </a:endParaRPr>
        </a:p>
      </dgm:t>
    </dgm:pt>
    <dgm:pt modelId="{D43EAD47-F523-49FC-B0C2-FB19A7F55C6D}" type="parTrans" cxnId="{3BB8A723-730D-4DE8-B2B6-22B52F9E000C}">
      <dgm:prSet/>
      <dgm:spPr/>
      <dgm:t>
        <a:bodyPr/>
        <a:lstStyle/>
        <a:p>
          <a:endParaRPr lang="en-ZA">
            <a:latin typeface="Arabic Typesetting" pitchFamily="66" charset="-78"/>
            <a:cs typeface="Arabic Typesetting" pitchFamily="66" charset="-78"/>
          </a:endParaRPr>
        </a:p>
      </dgm:t>
    </dgm:pt>
    <dgm:pt modelId="{3C886C04-06D5-4534-8AFA-6A30235E0886}" type="sibTrans" cxnId="{3BB8A723-730D-4DE8-B2B6-22B52F9E000C}">
      <dgm:prSet/>
      <dgm:spPr/>
      <dgm:t>
        <a:bodyPr/>
        <a:lstStyle/>
        <a:p>
          <a:endParaRPr lang="en-ZA">
            <a:latin typeface="Arabic Typesetting" pitchFamily="66" charset="-78"/>
            <a:cs typeface="Arabic Typesetting" pitchFamily="66" charset="-78"/>
          </a:endParaRPr>
        </a:p>
      </dgm:t>
    </dgm:pt>
    <dgm:pt modelId="{CAEAEEFC-C764-4886-AE4A-87498B8ED596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ZA" dirty="0" smtClean="0">
              <a:latin typeface="Arabic Typesetting" pitchFamily="66" charset="-78"/>
              <a:cs typeface="Arabic Typesetting" pitchFamily="66" charset="-78"/>
            </a:rPr>
            <a:t>Storing and retrieval </a:t>
          </a:r>
          <a:endParaRPr lang="en-ZA" dirty="0">
            <a:latin typeface="Arabic Typesetting" pitchFamily="66" charset="-78"/>
            <a:cs typeface="Arabic Typesetting" pitchFamily="66" charset="-78"/>
          </a:endParaRPr>
        </a:p>
      </dgm:t>
    </dgm:pt>
    <dgm:pt modelId="{C256436C-4EB3-4E63-9781-D97E485AEF32}" type="parTrans" cxnId="{7B567157-6CF4-4266-84DB-775A52E28CE4}">
      <dgm:prSet/>
      <dgm:spPr/>
      <dgm:t>
        <a:bodyPr/>
        <a:lstStyle/>
        <a:p>
          <a:endParaRPr lang="en-ZA">
            <a:latin typeface="Arabic Typesetting" pitchFamily="66" charset="-78"/>
            <a:cs typeface="Arabic Typesetting" pitchFamily="66" charset="-78"/>
          </a:endParaRPr>
        </a:p>
      </dgm:t>
    </dgm:pt>
    <dgm:pt modelId="{84B46FCB-D2E5-46B5-9944-07118EECB4B6}" type="sibTrans" cxnId="{7B567157-6CF4-4266-84DB-775A52E28CE4}">
      <dgm:prSet/>
      <dgm:spPr/>
      <dgm:t>
        <a:bodyPr/>
        <a:lstStyle/>
        <a:p>
          <a:endParaRPr lang="en-ZA">
            <a:latin typeface="Arabic Typesetting" pitchFamily="66" charset="-78"/>
            <a:cs typeface="Arabic Typesetting" pitchFamily="66" charset="-78"/>
          </a:endParaRPr>
        </a:p>
      </dgm:t>
    </dgm:pt>
    <dgm:pt modelId="{E4E8D136-F628-40EE-9AA3-5E00BECB8CF2}">
      <dgm:prSet phldrT="[Text]"/>
      <dgm:spPr/>
      <dgm:t>
        <a:bodyPr/>
        <a:lstStyle/>
        <a:p>
          <a:r>
            <a:rPr lang="en-ZA" dirty="0" smtClean="0">
              <a:latin typeface="Arabic Typesetting" pitchFamily="66" charset="-78"/>
              <a:cs typeface="Arabic Typesetting" pitchFamily="66" charset="-78"/>
            </a:rPr>
            <a:t>Stored electronically in the NPRS </a:t>
          </a:r>
          <a:endParaRPr lang="en-ZA" dirty="0">
            <a:latin typeface="Arabic Typesetting" pitchFamily="66" charset="-78"/>
            <a:cs typeface="Arabic Typesetting" pitchFamily="66" charset="-78"/>
          </a:endParaRPr>
        </a:p>
      </dgm:t>
    </dgm:pt>
    <dgm:pt modelId="{1CC62892-9ECD-4F42-A67D-FA738794B50F}" type="parTrans" cxnId="{3F531A4B-5D5D-44C7-8A49-77798590C89A}">
      <dgm:prSet/>
      <dgm:spPr/>
      <dgm:t>
        <a:bodyPr/>
        <a:lstStyle/>
        <a:p>
          <a:endParaRPr lang="en-ZA">
            <a:latin typeface="Arabic Typesetting" pitchFamily="66" charset="-78"/>
            <a:cs typeface="Arabic Typesetting" pitchFamily="66" charset="-78"/>
          </a:endParaRPr>
        </a:p>
      </dgm:t>
    </dgm:pt>
    <dgm:pt modelId="{7B0DAF4F-303B-47D1-8231-0DCCBE94C070}" type="sibTrans" cxnId="{3F531A4B-5D5D-44C7-8A49-77798590C89A}">
      <dgm:prSet/>
      <dgm:spPr/>
      <dgm:t>
        <a:bodyPr/>
        <a:lstStyle/>
        <a:p>
          <a:endParaRPr lang="en-ZA">
            <a:latin typeface="Arabic Typesetting" pitchFamily="66" charset="-78"/>
            <a:cs typeface="Arabic Typesetting" pitchFamily="66" charset="-78"/>
          </a:endParaRPr>
        </a:p>
      </dgm:t>
    </dgm:pt>
    <dgm:pt modelId="{9EA951F1-03FA-4001-935D-F810B3EC00B5}">
      <dgm:prSet phldrT="[Text]"/>
      <dgm:spPr/>
      <dgm:t>
        <a:bodyPr/>
        <a:lstStyle/>
        <a:p>
          <a:r>
            <a:rPr lang="en-ZA" dirty="0" smtClean="0">
              <a:latin typeface="Arabic Typesetting" pitchFamily="66" charset="-78"/>
              <a:cs typeface="Arabic Typesetting" pitchFamily="66" charset="-78"/>
            </a:rPr>
            <a:t>Application form stored permanently </a:t>
          </a:r>
          <a:endParaRPr lang="en-ZA" dirty="0">
            <a:latin typeface="Arabic Typesetting" pitchFamily="66" charset="-78"/>
            <a:cs typeface="Arabic Typesetting" pitchFamily="66" charset="-78"/>
          </a:endParaRPr>
        </a:p>
      </dgm:t>
    </dgm:pt>
    <dgm:pt modelId="{DB0025F4-7311-4981-B4B4-90A03FAAF2F0}" type="parTrans" cxnId="{58B894B2-FD18-4A64-B541-9571A4536DB8}">
      <dgm:prSet/>
      <dgm:spPr/>
      <dgm:t>
        <a:bodyPr/>
        <a:lstStyle/>
        <a:p>
          <a:endParaRPr lang="en-ZA">
            <a:latin typeface="Arabic Typesetting" pitchFamily="66" charset="-78"/>
            <a:cs typeface="Arabic Typesetting" pitchFamily="66" charset="-78"/>
          </a:endParaRPr>
        </a:p>
      </dgm:t>
    </dgm:pt>
    <dgm:pt modelId="{0EE8D306-9B59-4C09-9731-732BC575D18E}" type="sibTrans" cxnId="{58B894B2-FD18-4A64-B541-9571A4536DB8}">
      <dgm:prSet/>
      <dgm:spPr/>
      <dgm:t>
        <a:bodyPr/>
        <a:lstStyle/>
        <a:p>
          <a:endParaRPr lang="en-ZA">
            <a:latin typeface="Arabic Typesetting" pitchFamily="66" charset="-78"/>
            <a:cs typeface="Arabic Typesetting" pitchFamily="66" charset="-78"/>
          </a:endParaRPr>
        </a:p>
      </dgm:t>
    </dgm:pt>
    <dgm:pt modelId="{951108B3-4C85-49EC-A84B-0E6B945C53F0}">
      <dgm:prSet phldrT="[Text]"/>
      <dgm:spPr/>
      <dgm:t>
        <a:bodyPr/>
        <a:lstStyle/>
        <a:p>
          <a:r>
            <a:rPr lang="en-ZA" dirty="0" smtClean="0">
              <a:latin typeface="Arabic Typesetting" pitchFamily="66" charset="-78"/>
              <a:cs typeface="Arabic Typesetting" pitchFamily="66" charset="-78"/>
            </a:rPr>
            <a:t>Child’s birth details and mothers first and surname</a:t>
          </a:r>
          <a:endParaRPr lang="en-ZA" dirty="0">
            <a:latin typeface="Arabic Typesetting" pitchFamily="66" charset="-78"/>
            <a:cs typeface="Arabic Typesetting" pitchFamily="66" charset="-78"/>
          </a:endParaRPr>
        </a:p>
      </dgm:t>
    </dgm:pt>
    <dgm:pt modelId="{0C7A9C5E-50EA-45B7-A909-A5B958E4763E}" type="parTrans" cxnId="{1C558709-23C6-43BE-A7CC-B76FCA1202C4}">
      <dgm:prSet/>
      <dgm:spPr/>
      <dgm:t>
        <a:bodyPr/>
        <a:lstStyle/>
        <a:p>
          <a:endParaRPr lang="en-ZA">
            <a:latin typeface="Arabic Typesetting" pitchFamily="66" charset="-78"/>
            <a:cs typeface="Arabic Typesetting" pitchFamily="66" charset="-78"/>
          </a:endParaRPr>
        </a:p>
      </dgm:t>
    </dgm:pt>
    <dgm:pt modelId="{ECD9F020-C616-4E28-B195-A2465C78A940}" type="sibTrans" cxnId="{1C558709-23C6-43BE-A7CC-B76FCA1202C4}">
      <dgm:prSet/>
      <dgm:spPr/>
      <dgm:t>
        <a:bodyPr/>
        <a:lstStyle/>
        <a:p>
          <a:endParaRPr lang="en-ZA">
            <a:latin typeface="Arabic Typesetting" pitchFamily="66" charset="-78"/>
            <a:cs typeface="Arabic Typesetting" pitchFamily="66" charset="-78"/>
          </a:endParaRPr>
        </a:p>
      </dgm:t>
    </dgm:pt>
    <dgm:pt modelId="{0EFD5062-21B3-434F-A6DC-5C513E8CF968}">
      <dgm:prSet phldrT="[Text]"/>
      <dgm:spPr/>
      <dgm:t>
        <a:bodyPr/>
        <a:lstStyle/>
        <a:p>
          <a:r>
            <a:rPr lang="en-ZA" b="1" dirty="0" smtClean="0">
              <a:latin typeface="Arabic Typesetting" pitchFamily="66" charset="-78"/>
              <a:cs typeface="Arabic Typesetting" pitchFamily="66" charset="-78"/>
            </a:rPr>
            <a:t>Ministry of Home Affairs and Immigration </a:t>
          </a:r>
          <a:endParaRPr lang="en-ZA" b="1" dirty="0">
            <a:latin typeface="Arabic Typesetting" pitchFamily="66" charset="-78"/>
            <a:cs typeface="Arabic Typesetting" pitchFamily="66" charset="-78"/>
          </a:endParaRPr>
        </a:p>
      </dgm:t>
    </dgm:pt>
    <dgm:pt modelId="{35D31BAD-A39B-498B-8C08-3D9CA3A34157}" type="parTrans" cxnId="{7AD207F5-DF3C-44C2-8700-8433A1D04E27}">
      <dgm:prSet/>
      <dgm:spPr/>
      <dgm:t>
        <a:bodyPr/>
        <a:lstStyle/>
        <a:p>
          <a:endParaRPr lang="en-ZA"/>
        </a:p>
      </dgm:t>
    </dgm:pt>
    <dgm:pt modelId="{BCD433C2-D19D-4313-877A-A3141F7003F5}" type="sibTrans" cxnId="{7AD207F5-DF3C-44C2-8700-8433A1D04E27}">
      <dgm:prSet/>
      <dgm:spPr/>
      <dgm:t>
        <a:bodyPr/>
        <a:lstStyle/>
        <a:p>
          <a:endParaRPr lang="en-ZA"/>
        </a:p>
      </dgm:t>
    </dgm:pt>
    <dgm:pt modelId="{752D20C0-7653-4D06-BC06-38AA6EC8B76C}">
      <dgm:prSet phldrT="[Text]"/>
      <dgm:spPr/>
      <dgm:t>
        <a:bodyPr/>
        <a:lstStyle/>
        <a:p>
          <a:r>
            <a:rPr lang="en-ZA" b="1" dirty="0" smtClean="0">
              <a:latin typeface="Arabic Typesetting" pitchFamily="66" charset="-78"/>
              <a:cs typeface="Arabic Typesetting" pitchFamily="66" charset="-78"/>
            </a:rPr>
            <a:t>Ministry of Home Affairs and Immigration </a:t>
          </a:r>
          <a:endParaRPr lang="en-ZA" b="1" dirty="0">
            <a:latin typeface="Arabic Typesetting" pitchFamily="66" charset="-78"/>
            <a:cs typeface="Arabic Typesetting" pitchFamily="66" charset="-78"/>
          </a:endParaRPr>
        </a:p>
      </dgm:t>
    </dgm:pt>
    <dgm:pt modelId="{126C322F-2EE2-42B6-BD95-C920131CA8A6}" type="parTrans" cxnId="{E668BA62-F72B-4325-BDB4-426A9F9266C3}">
      <dgm:prSet/>
      <dgm:spPr/>
      <dgm:t>
        <a:bodyPr/>
        <a:lstStyle/>
        <a:p>
          <a:endParaRPr lang="en-ZA"/>
        </a:p>
      </dgm:t>
    </dgm:pt>
    <dgm:pt modelId="{AC50E2B5-BA92-4F77-9755-B8206C224711}" type="sibTrans" cxnId="{E668BA62-F72B-4325-BDB4-426A9F9266C3}">
      <dgm:prSet/>
      <dgm:spPr/>
      <dgm:t>
        <a:bodyPr/>
        <a:lstStyle/>
        <a:p>
          <a:endParaRPr lang="en-ZA"/>
        </a:p>
      </dgm:t>
    </dgm:pt>
    <dgm:pt modelId="{EE976654-5501-4AB8-8D23-376C1006777F}" type="pres">
      <dgm:prSet presAssocID="{2FF8AAE4-3035-4E77-A786-C5F64AD4264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9BF54281-0882-47D0-8150-E8FC354C8AEC}" type="pres">
      <dgm:prSet presAssocID="{2FF8AAE4-3035-4E77-A786-C5F64AD42640}" presName="tSp" presStyleCnt="0"/>
      <dgm:spPr/>
    </dgm:pt>
    <dgm:pt modelId="{B928EDDB-752D-493C-8902-3A3D149FB13C}" type="pres">
      <dgm:prSet presAssocID="{2FF8AAE4-3035-4E77-A786-C5F64AD42640}" presName="bSp" presStyleCnt="0"/>
      <dgm:spPr/>
    </dgm:pt>
    <dgm:pt modelId="{2E4F9DD6-A4F2-41CF-8DA1-B9BE848F371B}" type="pres">
      <dgm:prSet presAssocID="{2FF8AAE4-3035-4E77-A786-C5F64AD42640}" presName="process" presStyleCnt="0"/>
      <dgm:spPr/>
    </dgm:pt>
    <dgm:pt modelId="{A217BCDE-30A3-4DD9-911A-A570A3154EC3}" type="pres">
      <dgm:prSet presAssocID="{79C22A20-DAA4-46BF-BFA2-B166579BDE6D}" presName="composite1" presStyleCnt="0"/>
      <dgm:spPr/>
    </dgm:pt>
    <dgm:pt modelId="{157D884C-684D-435C-9690-8E0215B84044}" type="pres">
      <dgm:prSet presAssocID="{79C22A20-DAA4-46BF-BFA2-B166579BDE6D}" presName="dummyNode1" presStyleLbl="node1" presStyleIdx="0" presStyleCnt="3"/>
      <dgm:spPr/>
    </dgm:pt>
    <dgm:pt modelId="{1F57E712-5042-4B3F-9032-538D08E892E4}" type="pres">
      <dgm:prSet presAssocID="{79C22A20-DAA4-46BF-BFA2-B166579BDE6D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8F84F8B-0607-433C-B09E-C4305DD65444}" type="pres">
      <dgm:prSet presAssocID="{79C22A20-DAA4-46BF-BFA2-B166579BDE6D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CBF7D24-4A84-44B9-ACFA-2EF994A9F68A}" type="pres">
      <dgm:prSet presAssocID="{79C22A20-DAA4-46BF-BFA2-B166579BDE6D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0EEA160-1782-468B-A01A-B6441329D55F}" type="pres">
      <dgm:prSet presAssocID="{79C22A20-DAA4-46BF-BFA2-B166579BDE6D}" presName="connSite1" presStyleCnt="0"/>
      <dgm:spPr/>
    </dgm:pt>
    <dgm:pt modelId="{A91EAF68-D692-46F0-A27D-9696E6AAE6DF}" type="pres">
      <dgm:prSet presAssocID="{D14E5A8D-05F8-4133-B2DB-AFD9DCBE92ED}" presName="Name9" presStyleLbl="sibTrans2D1" presStyleIdx="0" presStyleCnt="2"/>
      <dgm:spPr/>
      <dgm:t>
        <a:bodyPr/>
        <a:lstStyle/>
        <a:p>
          <a:endParaRPr lang="en-ZA"/>
        </a:p>
      </dgm:t>
    </dgm:pt>
    <dgm:pt modelId="{DFD486C7-4F02-4E15-BB63-6FE7E0725048}" type="pres">
      <dgm:prSet presAssocID="{D36C215D-CD53-46DC-8765-2B39DDB45027}" presName="composite2" presStyleCnt="0"/>
      <dgm:spPr/>
    </dgm:pt>
    <dgm:pt modelId="{02B7FE08-4FCF-40E7-983B-F3F44C37B07D}" type="pres">
      <dgm:prSet presAssocID="{D36C215D-CD53-46DC-8765-2B39DDB45027}" presName="dummyNode2" presStyleLbl="node1" presStyleIdx="0" presStyleCnt="3"/>
      <dgm:spPr/>
    </dgm:pt>
    <dgm:pt modelId="{D3292A78-5537-4491-80C6-73F39EE99DB9}" type="pres">
      <dgm:prSet presAssocID="{D36C215D-CD53-46DC-8765-2B39DDB45027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9B16EB86-E2FC-447B-87E2-D35447202291}" type="pres">
      <dgm:prSet presAssocID="{D36C215D-CD53-46DC-8765-2B39DDB45027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B8666385-F8BF-4C1A-82F6-9BB09545435E}" type="pres">
      <dgm:prSet presAssocID="{D36C215D-CD53-46DC-8765-2B39DDB45027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E1785DFB-A05B-49A3-9AF8-47950AE41C45}" type="pres">
      <dgm:prSet presAssocID="{D36C215D-CD53-46DC-8765-2B39DDB45027}" presName="connSite2" presStyleCnt="0"/>
      <dgm:spPr/>
    </dgm:pt>
    <dgm:pt modelId="{5B6C155A-03FB-4F52-ACC8-5F62CBF744F7}" type="pres">
      <dgm:prSet presAssocID="{32BC9C17-412E-4095-876F-BC86B36D9426}" presName="Name18" presStyleLbl="sibTrans2D1" presStyleIdx="1" presStyleCnt="2"/>
      <dgm:spPr/>
      <dgm:t>
        <a:bodyPr/>
        <a:lstStyle/>
        <a:p>
          <a:endParaRPr lang="en-ZA"/>
        </a:p>
      </dgm:t>
    </dgm:pt>
    <dgm:pt modelId="{7E175C8B-67A9-4D35-94CA-75CD2C23C4B5}" type="pres">
      <dgm:prSet presAssocID="{CAEAEEFC-C764-4886-AE4A-87498B8ED596}" presName="composite1" presStyleCnt="0"/>
      <dgm:spPr/>
    </dgm:pt>
    <dgm:pt modelId="{ACAE781A-F6D3-4357-805A-514A02A70FFE}" type="pres">
      <dgm:prSet presAssocID="{CAEAEEFC-C764-4886-AE4A-87498B8ED596}" presName="dummyNode1" presStyleLbl="node1" presStyleIdx="1" presStyleCnt="3"/>
      <dgm:spPr/>
    </dgm:pt>
    <dgm:pt modelId="{B4749A9C-2AF4-4647-9625-BE6DCDD3E380}" type="pres">
      <dgm:prSet presAssocID="{CAEAEEFC-C764-4886-AE4A-87498B8ED596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8CDE31A9-84C2-414F-975E-63F9AFB967D4}" type="pres">
      <dgm:prSet presAssocID="{CAEAEEFC-C764-4886-AE4A-87498B8ED596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D0A3EB71-9AA0-4E77-BE45-F64B1DF559A2}" type="pres">
      <dgm:prSet presAssocID="{CAEAEEFC-C764-4886-AE4A-87498B8ED596}" presName="parentNode1" presStyleLbl="node1" presStyleIdx="2" presStyleCnt="3" custLinFactNeighborX="-4388" custLinFactNeighborY="-386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D8D6FF01-E56E-4D11-8EC9-626EE0657D55}" type="pres">
      <dgm:prSet presAssocID="{CAEAEEFC-C764-4886-AE4A-87498B8ED596}" presName="connSite1" presStyleCnt="0"/>
      <dgm:spPr/>
    </dgm:pt>
  </dgm:ptLst>
  <dgm:cxnLst>
    <dgm:cxn modelId="{EBE944DD-BB64-49AD-8236-3F00050A0677}" type="presOf" srcId="{9EA951F1-03FA-4001-935D-F810B3EC00B5}" destId="{B4749A9C-2AF4-4647-9625-BE6DCDD3E380}" srcOrd="0" destOrd="2" presId="urn:microsoft.com/office/officeart/2005/8/layout/hProcess4"/>
    <dgm:cxn modelId="{5533B925-2D9F-4189-86F5-DBA7BD8704CE}" type="presOf" srcId="{B746490E-F126-4A84-860B-E33ACEB6A407}" destId="{38F84F8B-0607-433C-B09E-C4305DD65444}" srcOrd="1" destOrd="0" presId="urn:microsoft.com/office/officeart/2005/8/layout/hProcess4"/>
    <dgm:cxn modelId="{7AD207F5-DF3C-44C2-8700-8433A1D04E27}" srcId="{D36C215D-CD53-46DC-8765-2B39DDB45027}" destId="{0EFD5062-21B3-434F-A6DC-5C513E8CF968}" srcOrd="0" destOrd="0" parTransId="{35D31BAD-A39B-498B-8C08-3D9CA3A34157}" sibTransId="{BCD433C2-D19D-4313-877A-A3141F7003F5}"/>
    <dgm:cxn modelId="{317ADCCC-449B-49C3-857D-B6556CF6D1BE}" type="presOf" srcId="{3DD560B4-66A6-4D44-8140-5D590025DE23}" destId="{9B16EB86-E2FC-447B-87E2-D35447202291}" srcOrd="1" destOrd="1" presId="urn:microsoft.com/office/officeart/2005/8/layout/hProcess4"/>
    <dgm:cxn modelId="{88A14B8D-32D6-4AEB-84B2-6820D8DB5252}" srcId="{79C22A20-DAA4-46BF-BFA2-B166579BDE6D}" destId="{9ADCD065-93EB-48F7-A826-403C32B458BA}" srcOrd="1" destOrd="0" parTransId="{514918EC-7FA0-45B3-85AA-DBC64F16D767}" sibTransId="{4D2CF24C-3120-4ADC-9BA4-52ADDBF669C9}"/>
    <dgm:cxn modelId="{E668BA62-F72B-4325-BDB4-426A9F9266C3}" srcId="{CAEAEEFC-C764-4886-AE4A-87498B8ED596}" destId="{752D20C0-7653-4D06-BC06-38AA6EC8B76C}" srcOrd="0" destOrd="0" parTransId="{126C322F-2EE2-42B6-BD95-C920131CA8A6}" sibTransId="{AC50E2B5-BA92-4F77-9755-B8206C224711}"/>
    <dgm:cxn modelId="{1C558709-23C6-43BE-A7CC-B76FCA1202C4}" srcId="{79C22A20-DAA4-46BF-BFA2-B166579BDE6D}" destId="{951108B3-4C85-49EC-A84B-0E6B945C53F0}" srcOrd="2" destOrd="0" parTransId="{0C7A9C5E-50EA-45B7-A909-A5B958E4763E}" sibTransId="{ECD9F020-C616-4E28-B195-A2465C78A940}"/>
    <dgm:cxn modelId="{211A258A-B041-425A-8598-FDB701D476E1}" type="presOf" srcId="{E4E8D136-F628-40EE-9AA3-5E00BECB8CF2}" destId="{8CDE31A9-84C2-414F-975E-63F9AFB967D4}" srcOrd="1" destOrd="1" presId="urn:microsoft.com/office/officeart/2005/8/layout/hProcess4"/>
    <dgm:cxn modelId="{AE26D9E8-2AB6-41AF-99AA-74C5F2903E20}" type="presOf" srcId="{951108B3-4C85-49EC-A84B-0E6B945C53F0}" destId="{38F84F8B-0607-433C-B09E-C4305DD65444}" srcOrd="1" destOrd="2" presId="urn:microsoft.com/office/officeart/2005/8/layout/hProcess4"/>
    <dgm:cxn modelId="{D6A6BDE9-6AB5-42A7-831F-EE40CBC72C0F}" type="presOf" srcId="{0EFD5062-21B3-434F-A6DC-5C513E8CF968}" destId="{9B16EB86-E2FC-447B-87E2-D35447202291}" srcOrd="1" destOrd="0" presId="urn:microsoft.com/office/officeart/2005/8/layout/hProcess4"/>
    <dgm:cxn modelId="{1829767F-531A-4D31-90AF-B63E592D0409}" type="presOf" srcId="{32BC9C17-412E-4095-876F-BC86B36D9426}" destId="{5B6C155A-03FB-4F52-ACC8-5F62CBF744F7}" srcOrd="0" destOrd="0" presId="urn:microsoft.com/office/officeart/2005/8/layout/hProcess4"/>
    <dgm:cxn modelId="{881393BE-20D9-40CE-BC4D-183C1F96F853}" type="presOf" srcId="{9EA951F1-03FA-4001-935D-F810B3EC00B5}" destId="{8CDE31A9-84C2-414F-975E-63F9AFB967D4}" srcOrd="1" destOrd="2" presId="urn:microsoft.com/office/officeart/2005/8/layout/hProcess4"/>
    <dgm:cxn modelId="{DCC6AFFB-A4CC-4CEC-9E8C-B513F177D771}" srcId="{2FF8AAE4-3035-4E77-A786-C5F64AD42640}" destId="{79C22A20-DAA4-46BF-BFA2-B166579BDE6D}" srcOrd="0" destOrd="0" parTransId="{8F5DC3CA-C6BF-4D7A-9731-EACBB8A6AF16}" sibTransId="{D14E5A8D-05F8-4133-B2DB-AFD9DCBE92ED}"/>
    <dgm:cxn modelId="{3BB8A723-730D-4DE8-B2B6-22B52F9E000C}" srcId="{D36C215D-CD53-46DC-8765-2B39DDB45027}" destId="{179083F5-5433-4AFF-A799-53B2955A6674}" srcOrd="2" destOrd="0" parTransId="{D43EAD47-F523-49FC-B0C2-FB19A7F55C6D}" sibTransId="{3C886C04-06D5-4534-8AFA-6A30235E0886}"/>
    <dgm:cxn modelId="{3D2B2C18-11A8-4A35-A8FE-42925C0C8AE9}" type="presOf" srcId="{79C22A20-DAA4-46BF-BFA2-B166579BDE6D}" destId="{3CBF7D24-4A84-44B9-ACFA-2EF994A9F68A}" srcOrd="0" destOrd="0" presId="urn:microsoft.com/office/officeart/2005/8/layout/hProcess4"/>
    <dgm:cxn modelId="{6E95E961-72BD-4EFE-A040-1C26EBFD3183}" type="presOf" srcId="{951108B3-4C85-49EC-A84B-0E6B945C53F0}" destId="{1F57E712-5042-4B3F-9032-538D08E892E4}" srcOrd="0" destOrd="2" presId="urn:microsoft.com/office/officeart/2005/8/layout/hProcess4"/>
    <dgm:cxn modelId="{851DF3FF-169A-4EF0-B03D-D0E620896610}" type="presOf" srcId="{3DD560B4-66A6-4D44-8140-5D590025DE23}" destId="{D3292A78-5537-4491-80C6-73F39EE99DB9}" srcOrd="0" destOrd="1" presId="urn:microsoft.com/office/officeart/2005/8/layout/hProcess4"/>
    <dgm:cxn modelId="{9E95AFEA-A326-44C9-A9CF-E7BDACF1ED1E}" type="presOf" srcId="{0EFD5062-21B3-434F-A6DC-5C513E8CF968}" destId="{D3292A78-5537-4491-80C6-73F39EE99DB9}" srcOrd="0" destOrd="0" presId="urn:microsoft.com/office/officeart/2005/8/layout/hProcess4"/>
    <dgm:cxn modelId="{72BB4EAB-BEB4-4903-A8B9-16760428D849}" type="presOf" srcId="{E4E8D136-F628-40EE-9AA3-5E00BECB8CF2}" destId="{B4749A9C-2AF4-4647-9625-BE6DCDD3E380}" srcOrd="0" destOrd="1" presId="urn:microsoft.com/office/officeart/2005/8/layout/hProcess4"/>
    <dgm:cxn modelId="{71FA2681-5060-40AE-833E-4D6AAA5DDB64}" type="presOf" srcId="{B746490E-F126-4A84-860B-E33ACEB6A407}" destId="{1F57E712-5042-4B3F-9032-538D08E892E4}" srcOrd="0" destOrd="0" presId="urn:microsoft.com/office/officeart/2005/8/layout/hProcess4"/>
    <dgm:cxn modelId="{C3F7F2AC-99C2-42AD-82CD-CA2B9E913F64}" type="presOf" srcId="{9ADCD065-93EB-48F7-A826-403C32B458BA}" destId="{38F84F8B-0607-433C-B09E-C4305DD65444}" srcOrd="1" destOrd="1" presId="urn:microsoft.com/office/officeart/2005/8/layout/hProcess4"/>
    <dgm:cxn modelId="{FB87C7AF-541C-4C00-8DC9-A94FC1B92D52}" srcId="{D36C215D-CD53-46DC-8765-2B39DDB45027}" destId="{3DD560B4-66A6-4D44-8140-5D590025DE23}" srcOrd="1" destOrd="0" parTransId="{CD1B2E09-2F13-4713-B3A6-5BBC35357028}" sibTransId="{910F1346-5F66-4783-B0A1-7333DD2DD5C5}"/>
    <dgm:cxn modelId="{8FA7CD7A-1F8C-4038-B218-096B0FFF0885}" type="presOf" srcId="{9ADCD065-93EB-48F7-A826-403C32B458BA}" destId="{1F57E712-5042-4B3F-9032-538D08E892E4}" srcOrd="0" destOrd="1" presId="urn:microsoft.com/office/officeart/2005/8/layout/hProcess4"/>
    <dgm:cxn modelId="{323680DD-7388-42CB-B490-A2500E1E58BE}" type="presOf" srcId="{752D20C0-7653-4D06-BC06-38AA6EC8B76C}" destId="{8CDE31A9-84C2-414F-975E-63F9AFB967D4}" srcOrd="1" destOrd="0" presId="urn:microsoft.com/office/officeart/2005/8/layout/hProcess4"/>
    <dgm:cxn modelId="{3F531A4B-5D5D-44C7-8A49-77798590C89A}" srcId="{CAEAEEFC-C764-4886-AE4A-87498B8ED596}" destId="{E4E8D136-F628-40EE-9AA3-5E00BECB8CF2}" srcOrd="1" destOrd="0" parTransId="{1CC62892-9ECD-4F42-A67D-FA738794B50F}" sibTransId="{7B0DAF4F-303B-47D1-8231-0DCCBE94C070}"/>
    <dgm:cxn modelId="{7B567157-6CF4-4266-84DB-775A52E28CE4}" srcId="{2FF8AAE4-3035-4E77-A786-C5F64AD42640}" destId="{CAEAEEFC-C764-4886-AE4A-87498B8ED596}" srcOrd="2" destOrd="0" parTransId="{C256436C-4EB3-4E63-9781-D97E485AEF32}" sibTransId="{84B46FCB-D2E5-46B5-9944-07118EECB4B6}"/>
    <dgm:cxn modelId="{45B26152-F3EC-4982-9C52-BC87861D2DB1}" srcId="{2FF8AAE4-3035-4E77-A786-C5F64AD42640}" destId="{D36C215D-CD53-46DC-8765-2B39DDB45027}" srcOrd="1" destOrd="0" parTransId="{F1C371D4-87D9-4B79-8B64-D2935C833D2A}" sibTransId="{32BC9C17-412E-4095-876F-BC86B36D9426}"/>
    <dgm:cxn modelId="{58B894B2-FD18-4A64-B541-9571A4536DB8}" srcId="{CAEAEEFC-C764-4886-AE4A-87498B8ED596}" destId="{9EA951F1-03FA-4001-935D-F810B3EC00B5}" srcOrd="2" destOrd="0" parTransId="{DB0025F4-7311-4981-B4B4-90A03FAAF2F0}" sibTransId="{0EE8D306-9B59-4C09-9731-732BC575D18E}"/>
    <dgm:cxn modelId="{B79861E3-28FF-4691-9BFD-945EB486C5A7}" type="presOf" srcId="{179083F5-5433-4AFF-A799-53B2955A6674}" destId="{9B16EB86-E2FC-447B-87E2-D35447202291}" srcOrd="1" destOrd="2" presId="urn:microsoft.com/office/officeart/2005/8/layout/hProcess4"/>
    <dgm:cxn modelId="{60E1EA59-2B89-43C5-BE12-F45780DA2534}" type="presOf" srcId="{179083F5-5433-4AFF-A799-53B2955A6674}" destId="{D3292A78-5537-4491-80C6-73F39EE99DB9}" srcOrd="0" destOrd="2" presId="urn:microsoft.com/office/officeart/2005/8/layout/hProcess4"/>
    <dgm:cxn modelId="{0BE14D37-1A71-4D26-A70F-49F2391189DD}" type="presOf" srcId="{752D20C0-7653-4D06-BC06-38AA6EC8B76C}" destId="{B4749A9C-2AF4-4647-9625-BE6DCDD3E380}" srcOrd="0" destOrd="0" presId="urn:microsoft.com/office/officeart/2005/8/layout/hProcess4"/>
    <dgm:cxn modelId="{6BF7A6B3-9AA3-4B5F-B5B4-C36A6CDE701A}" type="presOf" srcId="{D14E5A8D-05F8-4133-B2DB-AFD9DCBE92ED}" destId="{A91EAF68-D692-46F0-A27D-9696E6AAE6DF}" srcOrd="0" destOrd="0" presId="urn:microsoft.com/office/officeart/2005/8/layout/hProcess4"/>
    <dgm:cxn modelId="{D8EA6374-F76C-4BEF-B340-C26BABD2477C}" type="presOf" srcId="{CAEAEEFC-C764-4886-AE4A-87498B8ED596}" destId="{D0A3EB71-9AA0-4E77-BE45-F64B1DF559A2}" srcOrd="0" destOrd="0" presId="urn:microsoft.com/office/officeart/2005/8/layout/hProcess4"/>
    <dgm:cxn modelId="{D5424FEB-1D3E-4ED8-A78C-8DDE6FAEF8EA}" srcId="{79C22A20-DAA4-46BF-BFA2-B166579BDE6D}" destId="{B746490E-F126-4A84-860B-E33ACEB6A407}" srcOrd="0" destOrd="0" parTransId="{6192A9AE-FCE7-4493-ACC0-3CAB24629265}" sibTransId="{E7C19717-BE23-40C3-84E2-7370F5BE8539}"/>
    <dgm:cxn modelId="{D14D8AF3-B048-4D7B-8B5D-57108331071B}" type="presOf" srcId="{D36C215D-CD53-46DC-8765-2B39DDB45027}" destId="{B8666385-F8BF-4C1A-82F6-9BB09545435E}" srcOrd="0" destOrd="0" presId="urn:microsoft.com/office/officeart/2005/8/layout/hProcess4"/>
    <dgm:cxn modelId="{5BEB2C4C-3A25-4486-B1FF-C33A40D3304E}" type="presOf" srcId="{2FF8AAE4-3035-4E77-A786-C5F64AD42640}" destId="{EE976654-5501-4AB8-8D23-376C1006777F}" srcOrd="0" destOrd="0" presId="urn:microsoft.com/office/officeart/2005/8/layout/hProcess4"/>
    <dgm:cxn modelId="{684348AC-F27D-4071-A68F-C9A366C129D7}" type="presParOf" srcId="{EE976654-5501-4AB8-8D23-376C1006777F}" destId="{9BF54281-0882-47D0-8150-E8FC354C8AEC}" srcOrd="0" destOrd="0" presId="urn:microsoft.com/office/officeart/2005/8/layout/hProcess4"/>
    <dgm:cxn modelId="{28E8B52D-7D2C-4EF0-8028-828370420657}" type="presParOf" srcId="{EE976654-5501-4AB8-8D23-376C1006777F}" destId="{B928EDDB-752D-493C-8902-3A3D149FB13C}" srcOrd="1" destOrd="0" presId="urn:microsoft.com/office/officeart/2005/8/layout/hProcess4"/>
    <dgm:cxn modelId="{0321BA44-232E-4F7A-A055-5739333DB451}" type="presParOf" srcId="{EE976654-5501-4AB8-8D23-376C1006777F}" destId="{2E4F9DD6-A4F2-41CF-8DA1-B9BE848F371B}" srcOrd="2" destOrd="0" presId="urn:microsoft.com/office/officeart/2005/8/layout/hProcess4"/>
    <dgm:cxn modelId="{3F6C0EC5-8B2E-4E10-85AA-140CC10F1B86}" type="presParOf" srcId="{2E4F9DD6-A4F2-41CF-8DA1-B9BE848F371B}" destId="{A217BCDE-30A3-4DD9-911A-A570A3154EC3}" srcOrd="0" destOrd="0" presId="urn:microsoft.com/office/officeart/2005/8/layout/hProcess4"/>
    <dgm:cxn modelId="{A62B1C3F-E88F-4185-8EF7-D7FC905A9511}" type="presParOf" srcId="{A217BCDE-30A3-4DD9-911A-A570A3154EC3}" destId="{157D884C-684D-435C-9690-8E0215B84044}" srcOrd="0" destOrd="0" presId="urn:microsoft.com/office/officeart/2005/8/layout/hProcess4"/>
    <dgm:cxn modelId="{997D01AE-A7A5-4835-8CBC-1B2C9613AEBD}" type="presParOf" srcId="{A217BCDE-30A3-4DD9-911A-A570A3154EC3}" destId="{1F57E712-5042-4B3F-9032-538D08E892E4}" srcOrd="1" destOrd="0" presId="urn:microsoft.com/office/officeart/2005/8/layout/hProcess4"/>
    <dgm:cxn modelId="{C55B8B84-79F0-45DD-BBBC-6C073A243289}" type="presParOf" srcId="{A217BCDE-30A3-4DD9-911A-A570A3154EC3}" destId="{38F84F8B-0607-433C-B09E-C4305DD65444}" srcOrd="2" destOrd="0" presId="urn:microsoft.com/office/officeart/2005/8/layout/hProcess4"/>
    <dgm:cxn modelId="{20088DE9-CDFD-43B2-ACB8-F3BA5BDC7C97}" type="presParOf" srcId="{A217BCDE-30A3-4DD9-911A-A570A3154EC3}" destId="{3CBF7D24-4A84-44B9-ACFA-2EF994A9F68A}" srcOrd="3" destOrd="0" presId="urn:microsoft.com/office/officeart/2005/8/layout/hProcess4"/>
    <dgm:cxn modelId="{4E9AFBA7-3770-421F-96A4-054F1346E86E}" type="presParOf" srcId="{A217BCDE-30A3-4DD9-911A-A570A3154EC3}" destId="{A0EEA160-1782-468B-A01A-B6441329D55F}" srcOrd="4" destOrd="0" presId="urn:microsoft.com/office/officeart/2005/8/layout/hProcess4"/>
    <dgm:cxn modelId="{C53AB97C-873B-49B3-9F07-0CEFA1C1A4D8}" type="presParOf" srcId="{2E4F9DD6-A4F2-41CF-8DA1-B9BE848F371B}" destId="{A91EAF68-D692-46F0-A27D-9696E6AAE6DF}" srcOrd="1" destOrd="0" presId="urn:microsoft.com/office/officeart/2005/8/layout/hProcess4"/>
    <dgm:cxn modelId="{360D05C8-314D-4810-8699-15C3028BDB1E}" type="presParOf" srcId="{2E4F9DD6-A4F2-41CF-8DA1-B9BE848F371B}" destId="{DFD486C7-4F02-4E15-BB63-6FE7E0725048}" srcOrd="2" destOrd="0" presId="urn:microsoft.com/office/officeart/2005/8/layout/hProcess4"/>
    <dgm:cxn modelId="{5C21A93E-136E-4E90-9EF5-0244CFD0F3C6}" type="presParOf" srcId="{DFD486C7-4F02-4E15-BB63-6FE7E0725048}" destId="{02B7FE08-4FCF-40E7-983B-F3F44C37B07D}" srcOrd="0" destOrd="0" presId="urn:microsoft.com/office/officeart/2005/8/layout/hProcess4"/>
    <dgm:cxn modelId="{D20AF233-516A-4172-A08B-512C6E55A3E7}" type="presParOf" srcId="{DFD486C7-4F02-4E15-BB63-6FE7E0725048}" destId="{D3292A78-5537-4491-80C6-73F39EE99DB9}" srcOrd="1" destOrd="0" presId="urn:microsoft.com/office/officeart/2005/8/layout/hProcess4"/>
    <dgm:cxn modelId="{D214FB2A-41EB-4FF6-8F54-272C74F3D0CB}" type="presParOf" srcId="{DFD486C7-4F02-4E15-BB63-6FE7E0725048}" destId="{9B16EB86-E2FC-447B-87E2-D35447202291}" srcOrd="2" destOrd="0" presId="urn:microsoft.com/office/officeart/2005/8/layout/hProcess4"/>
    <dgm:cxn modelId="{55232859-B850-4712-9EBE-A408AE4D29F1}" type="presParOf" srcId="{DFD486C7-4F02-4E15-BB63-6FE7E0725048}" destId="{B8666385-F8BF-4C1A-82F6-9BB09545435E}" srcOrd="3" destOrd="0" presId="urn:microsoft.com/office/officeart/2005/8/layout/hProcess4"/>
    <dgm:cxn modelId="{A933575C-BE8D-4A61-A783-50FF635710D2}" type="presParOf" srcId="{DFD486C7-4F02-4E15-BB63-6FE7E0725048}" destId="{E1785DFB-A05B-49A3-9AF8-47950AE41C45}" srcOrd="4" destOrd="0" presId="urn:microsoft.com/office/officeart/2005/8/layout/hProcess4"/>
    <dgm:cxn modelId="{C927866A-1088-423B-ADE5-9F6A47C52FB5}" type="presParOf" srcId="{2E4F9DD6-A4F2-41CF-8DA1-B9BE848F371B}" destId="{5B6C155A-03FB-4F52-ACC8-5F62CBF744F7}" srcOrd="3" destOrd="0" presId="urn:microsoft.com/office/officeart/2005/8/layout/hProcess4"/>
    <dgm:cxn modelId="{00E2234C-FDB5-4A16-842F-C93655A13145}" type="presParOf" srcId="{2E4F9DD6-A4F2-41CF-8DA1-B9BE848F371B}" destId="{7E175C8B-67A9-4D35-94CA-75CD2C23C4B5}" srcOrd="4" destOrd="0" presId="urn:microsoft.com/office/officeart/2005/8/layout/hProcess4"/>
    <dgm:cxn modelId="{C9D32F31-F402-48D7-984A-E710D8D1BDCD}" type="presParOf" srcId="{7E175C8B-67A9-4D35-94CA-75CD2C23C4B5}" destId="{ACAE781A-F6D3-4357-805A-514A02A70FFE}" srcOrd="0" destOrd="0" presId="urn:microsoft.com/office/officeart/2005/8/layout/hProcess4"/>
    <dgm:cxn modelId="{4CB76E12-BC4E-4346-B693-61F7A4B00452}" type="presParOf" srcId="{7E175C8B-67A9-4D35-94CA-75CD2C23C4B5}" destId="{B4749A9C-2AF4-4647-9625-BE6DCDD3E380}" srcOrd="1" destOrd="0" presId="urn:microsoft.com/office/officeart/2005/8/layout/hProcess4"/>
    <dgm:cxn modelId="{4CBC9957-16BE-425C-887D-AFEA0DC3708C}" type="presParOf" srcId="{7E175C8B-67A9-4D35-94CA-75CD2C23C4B5}" destId="{8CDE31A9-84C2-414F-975E-63F9AFB967D4}" srcOrd="2" destOrd="0" presId="urn:microsoft.com/office/officeart/2005/8/layout/hProcess4"/>
    <dgm:cxn modelId="{F131604A-014E-4CC9-84B2-F9E949FE5720}" type="presParOf" srcId="{7E175C8B-67A9-4D35-94CA-75CD2C23C4B5}" destId="{D0A3EB71-9AA0-4E77-BE45-F64B1DF559A2}" srcOrd="3" destOrd="0" presId="urn:microsoft.com/office/officeart/2005/8/layout/hProcess4"/>
    <dgm:cxn modelId="{7AF96887-ADDB-4E91-9718-D5AB339BEC28}" type="presParOf" srcId="{7E175C8B-67A9-4D35-94CA-75CD2C23C4B5}" destId="{D8D6FF01-E56E-4D11-8EC9-626EE0657D55}" srcOrd="4" destOrd="0" presId="urn:microsoft.com/office/officeart/2005/8/layout/hProcess4"/>
  </dgm:cxnLst>
  <dgm:bg/>
  <dgm:whole>
    <a:ln>
      <a:solidFill>
        <a:schemeClr val="accent3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3D7442-B605-40B9-90B8-21BA8DD6831D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88C2F713-EDDF-44C1-A013-6CE0AC9F9A10}">
      <dgm:prSet phldrT="[Text]"/>
      <dgm:spPr/>
      <dgm:t>
        <a:bodyPr/>
        <a:lstStyle/>
        <a:p>
          <a:r>
            <a:rPr lang="en-ZA" dirty="0" smtClean="0">
              <a:latin typeface="Arabic Typesetting" pitchFamily="66" charset="-78"/>
              <a:cs typeface="Arabic Typesetting" pitchFamily="66" charset="-78"/>
            </a:rPr>
            <a:t>Notification</a:t>
          </a:r>
          <a:r>
            <a:rPr lang="en-ZA" dirty="0" smtClean="0">
              <a:latin typeface="Aparajita" pitchFamily="34" charset="0"/>
              <a:cs typeface="Aparajita" pitchFamily="34" charset="0"/>
            </a:rPr>
            <a:t> of death </a:t>
          </a:r>
          <a:endParaRPr lang="en-ZA" dirty="0">
            <a:latin typeface="Aparajita" pitchFamily="34" charset="0"/>
            <a:cs typeface="Aparajita" pitchFamily="34" charset="0"/>
          </a:endParaRPr>
        </a:p>
      </dgm:t>
    </dgm:pt>
    <dgm:pt modelId="{AB12F651-A58D-4695-8CBD-EE4A4BDC5635}" type="parTrans" cxnId="{BBC8DAD1-3247-4DA2-849F-3889D915C4AE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4A311C06-E85D-4D89-A389-F75E04BBC00C}" type="sibTrans" cxnId="{BBC8DAD1-3247-4DA2-849F-3889D915C4AE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EE1BADFF-6CF2-409A-BAB9-36885063019A}">
      <dgm:prSet phldrT="[Text]"/>
      <dgm:spPr/>
      <dgm:t>
        <a:bodyPr/>
        <a:lstStyle/>
        <a:p>
          <a:r>
            <a:rPr lang="en-ZA" b="1" dirty="0" smtClean="0">
              <a:latin typeface="Aparajita" pitchFamily="34" charset="0"/>
              <a:cs typeface="Aparajita" pitchFamily="34" charset="0"/>
            </a:rPr>
            <a:t>Ministry of Health and Social Services </a:t>
          </a:r>
          <a:endParaRPr lang="en-ZA" b="1" dirty="0">
            <a:latin typeface="Aparajita" pitchFamily="34" charset="0"/>
            <a:cs typeface="Aparajita" pitchFamily="34" charset="0"/>
          </a:endParaRPr>
        </a:p>
      </dgm:t>
    </dgm:pt>
    <dgm:pt modelId="{D736958A-58F4-46A4-AD32-48FABE54B93E}" type="parTrans" cxnId="{FC0F0937-6850-4098-9DE5-FE649CA3585A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1A68252C-5D8A-4C0B-A684-DB98F022841D}" type="sibTrans" cxnId="{FC0F0937-6850-4098-9DE5-FE649CA3585A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DDC15564-2BCF-4F0F-AD13-3FEACDA6FD13}">
      <dgm:prSet phldrT="[Text]"/>
      <dgm:spPr/>
      <dgm:t>
        <a:bodyPr/>
        <a:lstStyle/>
        <a:p>
          <a:r>
            <a:rPr lang="en-ZA" b="1" dirty="0" smtClean="0">
              <a:latin typeface="Aparajita" pitchFamily="34" charset="0"/>
              <a:cs typeface="Aparajita" pitchFamily="34" charset="0"/>
            </a:rPr>
            <a:t>Mortuary</a:t>
          </a:r>
          <a:r>
            <a:rPr lang="en-ZA" dirty="0" smtClean="0">
              <a:latin typeface="Aparajita" pitchFamily="34" charset="0"/>
              <a:cs typeface="Aparajita" pitchFamily="34" charset="0"/>
            </a:rPr>
            <a:t> ( stamp) </a:t>
          </a:r>
          <a:endParaRPr lang="en-ZA" dirty="0">
            <a:latin typeface="Aparajita" pitchFamily="34" charset="0"/>
            <a:cs typeface="Aparajita" pitchFamily="34" charset="0"/>
          </a:endParaRPr>
        </a:p>
      </dgm:t>
    </dgm:pt>
    <dgm:pt modelId="{A50015B1-C94F-4FBF-B685-7902AEF84ACF}" type="parTrans" cxnId="{39B7AF7E-24E6-46B4-B1D1-5F429E8D6AAB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EABBAA7D-EE39-4103-950A-098D77520355}" type="sibTrans" cxnId="{39B7AF7E-24E6-46B4-B1D1-5F429E8D6AAB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C7C3D287-0A7B-4B61-87D9-407F43B0E9EC}">
      <dgm:prSet phldrT="[Text]"/>
      <dgm:spPr/>
      <dgm:t>
        <a:bodyPr/>
        <a:lstStyle/>
        <a:p>
          <a:r>
            <a:rPr lang="en-ZA" dirty="0" smtClean="0">
              <a:latin typeface="Arabic Typesetting" pitchFamily="66" charset="-78"/>
              <a:cs typeface="Arabic Typesetting" pitchFamily="66" charset="-78"/>
            </a:rPr>
            <a:t>Registration of the death </a:t>
          </a:r>
          <a:endParaRPr lang="en-ZA" dirty="0">
            <a:latin typeface="Arabic Typesetting" pitchFamily="66" charset="-78"/>
            <a:cs typeface="Arabic Typesetting" pitchFamily="66" charset="-78"/>
          </a:endParaRPr>
        </a:p>
      </dgm:t>
    </dgm:pt>
    <dgm:pt modelId="{6521A3F0-929F-4E26-A3C4-10FC6A863B02}" type="parTrans" cxnId="{DDE274C2-4B73-4188-BEBA-F1B83DF20969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BABF7B07-6978-4AD6-AC59-EEE523B4324D}" type="sibTrans" cxnId="{DDE274C2-4B73-4188-BEBA-F1B83DF20969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454B9C51-A38F-45ED-BC0E-685AA60200F2}">
      <dgm:prSet phldrT="[Text]"/>
      <dgm:spPr/>
      <dgm:t>
        <a:bodyPr/>
        <a:lstStyle/>
        <a:p>
          <a:r>
            <a:rPr lang="en-ZA" b="1" dirty="0" smtClean="0">
              <a:latin typeface="Aparajita" pitchFamily="34" charset="0"/>
              <a:cs typeface="Aparajita" pitchFamily="34" charset="0"/>
            </a:rPr>
            <a:t>Ministry of Home Affairs and Immigration </a:t>
          </a:r>
          <a:endParaRPr lang="en-ZA" b="1" dirty="0">
            <a:latin typeface="Aparajita" pitchFamily="34" charset="0"/>
            <a:cs typeface="Aparajita" pitchFamily="34" charset="0"/>
          </a:endParaRPr>
        </a:p>
      </dgm:t>
    </dgm:pt>
    <dgm:pt modelId="{905ED4C2-9CF1-4524-B4CF-AB536501BD19}" type="parTrans" cxnId="{EDCE18AD-6A35-4220-B0CB-F94815B21918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8862E505-B604-4458-9571-CB64BA964D5C}" type="sibTrans" cxnId="{EDCE18AD-6A35-4220-B0CB-F94815B21918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0D2F19BB-CA82-488B-9AA1-B8B32075113F}">
      <dgm:prSet phldrT="[Text]"/>
      <dgm:spPr/>
      <dgm:t>
        <a:bodyPr/>
        <a:lstStyle/>
        <a:p>
          <a:endParaRPr lang="en-ZA" dirty="0">
            <a:latin typeface="Aparajita" pitchFamily="34" charset="0"/>
            <a:cs typeface="Aparajita" pitchFamily="34" charset="0"/>
          </a:endParaRPr>
        </a:p>
      </dgm:t>
    </dgm:pt>
    <dgm:pt modelId="{C1CE0202-EE7A-4C46-ABE4-05B64C49CCE5}" type="parTrans" cxnId="{1EDE85CC-DB6C-47CF-83C7-971FFBB5793D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A2BCD69D-B6CA-4DF7-81CC-223F29720CF1}" type="sibTrans" cxnId="{1EDE85CC-DB6C-47CF-83C7-971FFBB5793D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6008867C-5402-44EE-AB31-30B7255B98C5}">
      <dgm:prSet phldrT="[Text]"/>
      <dgm:spPr/>
      <dgm:t>
        <a:bodyPr/>
        <a:lstStyle/>
        <a:p>
          <a:r>
            <a:rPr lang="en-ZA" dirty="0" smtClean="0">
              <a:latin typeface="Arabic Typesetting" pitchFamily="66" charset="-78"/>
              <a:cs typeface="Arabic Typesetting" pitchFamily="66" charset="-78"/>
            </a:rPr>
            <a:t>Storing and retrieval </a:t>
          </a:r>
          <a:endParaRPr lang="en-ZA" dirty="0">
            <a:latin typeface="Arabic Typesetting" pitchFamily="66" charset="-78"/>
            <a:cs typeface="Arabic Typesetting" pitchFamily="66" charset="-78"/>
          </a:endParaRPr>
        </a:p>
      </dgm:t>
    </dgm:pt>
    <dgm:pt modelId="{4D56D9CE-F380-4BF3-9DE2-B3BE6860237C}" type="parTrans" cxnId="{1CC09968-7C32-4440-AE9B-61A5DCB09174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12FB97F6-1206-42BA-AD3F-F80B6F85A017}" type="sibTrans" cxnId="{1CC09968-7C32-4440-AE9B-61A5DCB09174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5A8943B5-5C38-4250-B2F8-B6441166097C}">
      <dgm:prSet phldrT="[Text]"/>
      <dgm:spPr/>
      <dgm:t>
        <a:bodyPr/>
        <a:lstStyle/>
        <a:p>
          <a:r>
            <a:rPr lang="en-ZA" b="1" dirty="0" smtClean="0">
              <a:latin typeface="Aparajita" pitchFamily="34" charset="0"/>
              <a:cs typeface="Aparajita" pitchFamily="34" charset="0"/>
            </a:rPr>
            <a:t>Ministry of Home Affairs and Immigration </a:t>
          </a:r>
          <a:endParaRPr lang="en-ZA" b="1" dirty="0">
            <a:latin typeface="Aparajita" pitchFamily="34" charset="0"/>
            <a:cs typeface="Aparajita" pitchFamily="34" charset="0"/>
          </a:endParaRPr>
        </a:p>
      </dgm:t>
    </dgm:pt>
    <dgm:pt modelId="{7F6363A2-976D-40CC-9C36-DE83EF62A433}" type="parTrans" cxnId="{59DD0DAE-2B7E-41B9-92B4-D37C5EC53293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0284AD9B-7A52-495E-B304-F90DA618D94C}" type="sibTrans" cxnId="{59DD0DAE-2B7E-41B9-92B4-D37C5EC53293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A2D32AC4-5F78-46AF-AF65-7638A746AA6F}">
      <dgm:prSet phldrT="[Text]"/>
      <dgm:spPr/>
      <dgm:t>
        <a:bodyPr/>
        <a:lstStyle/>
        <a:p>
          <a:r>
            <a:rPr lang="en-ZA" dirty="0" smtClean="0">
              <a:latin typeface="Aparajita" pitchFamily="34" charset="0"/>
              <a:cs typeface="Aparajita" pitchFamily="34" charset="0"/>
            </a:rPr>
            <a:t>Stored electronically in NPRS</a:t>
          </a:r>
          <a:endParaRPr lang="en-ZA" dirty="0">
            <a:latin typeface="Aparajita" pitchFamily="34" charset="0"/>
            <a:cs typeface="Aparajita" pitchFamily="34" charset="0"/>
          </a:endParaRPr>
        </a:p>
      </dgm:t>
    </dgm:pt>
    <dgm:pt modelId="{E631CE55-3A0B-4EB7-9E03-D2CE5A5C45F9}" type="parTrans" cxnId="{C16CFEEB-BFA9-4A7F-96D4-34D48F62E5A3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FB30A73B-AD0B-4C63-8DD9-A4155423C569}" type="sibTrans" cxnId="{C16CFEEB-BFA9-4A7F-96D4-34D48F62E5A3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02B3EF5C-53E0-4EE4-A4DD-DF91F7DCF36F}">
      <dgm:prSet phldrT="[Text]"/>
      <dgm:spPr/>
      <dgm:t>
        <a:bodyPr/>
        <a:lstStyle/>
        <a:p>
          <a:r>
            <a:rPr lang="en-ZA" dirty="0" smtClean="0">
              <a:latin typeface="Aparajita" pitchFamily="34" charset="0"/>
              <a:cs typeface="Aparajita" pitchFamily="34" charset="0"/>
            </a:rPr>
            <a:t>Medical certificate incl. cause(s) of death </a:t>
          </a:r>
          <a:endParaRPr lang="en-ZA" dirty="0">
            <a:latin typeface="Aparajita" pitchFamily="34" charset="0"/>
            <a:cs typeface="Aparajita" pitchFamily="34" charset="0"/>
          </a:endParaRPr>
        </a:p>
      </dgm:t>
    </dgm:pt>
    <dgm:pt modelId="{829A8D79-9308-4B63-B8B0-597BB0062609}" type="parTrans" cxnId="{4567F32A-8131-47EC-9EA5-4E88CABE4ED7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BE318781-F207-4B35-BB1C-F970A9BA5849}" type="sibTrans" cxnId="{4567F32A-8131-47EC-9EA5-4E88CABE4ED7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0C39AC08-8B8F-4FAB-86CF-94DF499C4B42}">
      <dgm:prSet phldrT="[Text]"/>
      <dgm:spPr/>
      <dgm:t>
        <a:bodyPr/>
        <a:lstStyle/>
        <a:p>
          <a:r>
            <a:rPr lang="en-ZA" b="0" dirty="0" smtClean="0">
              <a:latin typeface="Aparajita" pitchFamily="34" charset="0"/>
              <a:cs typeface="Aparajita" pitchFamily="34" charset="0"/>
            </a:rPr>
            <a:t>Creation of death records in NPRS and issuance of death certificate and burial order. </a:t>
          </a:r>
          <a:endParaRPr lang="en-ZA" b="0" dirty="0">
            <a:latin typeface="Aparajita" pitchFamily="34" charset="0"/>
            <a:cs typeface="Aparajita" pitchFamily="34" charset="0"/>
          </a:endParaRPr>
        </a:p>
      </dgm:t>
    </dgm:pt>
    <dgm:pt modelId="{401388CB-61C3-4CE5-AEEB-C867C8265E4F}" type="parTrans" cxnId="{30BA9806-56F6-4BEF-A631-A9F456F86030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1F8FF9CF-B9C5-432C-A1F4-18608E9FD98D}" type="sibTrans" cxnId="{30BA9806-56F6-4BEF-A631-A9F456F86030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F0D3D5A4-3B64-4C9A-BBBB-3C090B16513A}">
      <dgm:prSet phldrT="[Text]"/>
      <dgm:spPr/>
      <dgm:t>
        <a:bodyPr/>
        <a:lstStyle/>
        <a:p>
          <a:r>
            <a:rPr lang="en-ZA" dirty="0" smtClean="0">
              <a:latin typeface="Aparajita" pitchFamily="34" charset="0"/>
              <a:cs typeface="Aparajita" pitchFamily="34" charset="0"/>
            </a:rPr>
            <a:t>Medical  certificate and application stored permanently</a:t>
          </a:r>
          <a:endParaRPr lang="en-ZA" dirty="0">
            <a:latin typeface="Aparajita" pitchFamily="34" charset="0"/>
            <a:cs typeface="Aparajita" pitchFamily="34" charset="0"/>
          </a:endParaRPr>
        </a:p>
      </dgm:t>
    </dgm:pt>
    <dgm:pt modelId="{73A8E97D-4662-410D-8A9C-99B18B6C2009}" type="parTrans" cxnId="{7D3A3EBA-696F-4C3B-AB3E-10C3872D96EA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5E7B46D9-F2BA-4D69-A157-5C639D5B856E}" type="sibTrans" cxnId="{7D3A3EBA-696F-4C3B-AB3E-10C3872D96EA}">
      <dgm:prSet/>
      <dgm:spPr/>
      <dgm:t>
        <a:bodyPr/>
        <a:lstStyle/>
        <a:p>
          <a:endParaRPr lang="en-ZA">
            <a:latin typeface="Aparajita" pitchFamily="34" charset="0"/>
            <a:cs typeface="Aparajita" pitchFamily="34" charset="0"/>
          </a:endParaRPr>
        </a:p>
      </dgm:t>
    </dgm:pt>
    <dgm:pt modelId="{941B3741-D613-4286-B967-E2B610851941}">
      <dgm:prSet phldrT="[Text]"/>
      <dgm:spPr/>
      <dgm:t>
        <a:bodyPr/>
        <a:lstStyle/>
        <a:p>
          <a:r>
            <a:rPr lang="en-ZA" dirty="0" smtClean="0">
              <a:latin typeface="Aparajita" pitchFamily="34" charset="0"/>
              <a:cs typeface="Aparajita" pitchFamily="34" charset="0"/>
            </a:rPr>
            <a:t>All records above the age of 5 years, stored in a external archive  </a:t>
          </a:r>
          <a:endParaRPr lang="en-ZA" dirty="0">
            <a:latin typeface="Aparajita" pitchFamily="34" charset="0"/>
            <a:cs typeface="Aparajita" pitchFamily="34" charset="0"/>
          </a:endParaRPr>
        </a:p>
      </dgm:t>
    </dgm:pt>
    <dgm:pt modelId="{CA63E767-2B24-48F9-83DC-16FD718FF19F}" type="parTrans" cxnId="{E64E15EF-3CEF-413A-B71C-CD48256E2835}">
      <dgm:prSet/>
      <dgm:spPr/>
      <dgm:t>
        <a:bodyPr/>
        <a:lstStyle/>
        <a:p>
          <a:endParaRPr lang="en-ZA"/>
        </a:p>
      </dgm:t>
    </dgm:pt>
    <dgm:pt modelId="{3D5B5CD1-E0AB-4AA8-ACF6-5F8059200A47}" type="sibTrans" cxnId="{E64E15EF-3CEF-413A-B71C-CD48256E2835}">
      <dgm:prSet/>
      <dgm:spPr/>
      <dgm:t>
        <a:bodyPr/>
        <a:lstStyle/>
        <a:p>
          <a:endParaRPr lang="en-ZA"/>
        </a:p>
      </dgm:t>
    </dgm:pt>
    <dgm:pt modelId="{0116AE40-ABA7-46AA-B273-E364EB473E0E}" type="pres">
      <dgm:prSet presAssocID="{6B3D7442-B605-40B9-90B8-21BA8DD6831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CAE65A5E-5301-434C-BB35-7D4B179FADFB}" type="pres">
      <dgm:prSet presAssocID="{6B3D7442-B605-40B9-90B8-21BA8DD6831D}" presName="tSp" presStyleCnt="0"/>
      <dgm:spPr/>
    </dgm:pt>
    <dgm:pt modelId="{D870FD94-3804-4B60-B15F-225C683EA783}" type="pres">
      <dgm:prSet presAssocID="{6B3D7442-B605-40B9-90B8-21BA8DD6831D}" presName="bSp" presStyleCnt="0"/>
      <dgm:spPr/>
    </dgm:pt>
    <dgm:pt modelId="{F655E641-3AD4-4343-B924-9BE36FE6589F}" type="pres">
      <dgm:prSet presAssocID="{6B3D7442-B605-40B9-90B8-21BA8DD6831D}" presName="process" presStyleCnt="0"/>
      <dgm:spPr/>
    </dgm:pt>
    <dgm:pt modelId="{19A94F40-7C30-4218-8FB5-A2329F673DF6}" type="pres">
      <dgm:prSet presAssocID="{88C2F713-EDDF-44C1-A013-6CE0AC9F9A10}" presName="composite1" presStyleCnt="0"/>
      <dgm:spPr/>
    </dgm:pt>
    <dgm:pt modelId="{8C9C1099-AA6A-4F68-8400-79B81AC14A2A}" type="pres">
      <dgm:prSet presAssocID="{88C2F713-EDDF-44C1-A013-6CE0AC9F9A10}" presName="dummyNode1" presStyleLbl="node1" presStyleIdx="0" presStyleCnt="3"/>
      <dgm:spPr/>
    </dgm:pt>
    <dgm:pt modelId="{15B16F2A-EB39-467E-95CA-528B50F73ED6}" type="pres">
      <dgm:prSet presAssocID="{88C2F713-EDDF-44C1-A013-6CE0AC9F9A10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47E859DD-42E1-4A27-B839-D6BAEB659FBB}" type="pres">
      <dgm:prSet presAssocID="{88C2F713-EDDF-44C1-A013-6CE0AC9F9A10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47491F8B-576D-4895-8007-9A74940862DC}" type="pres">
      <dgm:prSet presAssocID="{88C2F713-EDDF-44C1-A013-6CE0AC9F9A10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9234B1CA-8DB4-4BCA-A750-EFC689C9BD81}" type="pres">
      <dgm:prSet presAssocID="{88C2F713-EDDF-44C1-A013-6CE0AC9F9A10}" presName="connSite1" presStyleCnt="0"/>
      <dgm:spPr/>
    </dgm:pt>
    <dgm:pt modelId="{CD81254E-EB82-41D3-8E8A-AF5A0235E543}" type="pres">
      <dgm:prSet presAssocID="{4A311C06-E85D-4D89-A389-F75E04BBC00C}" presName="Name9" presStyleLbl="sibTrans2D1" presStyleIdx="0" presStyleCnt="2"/>
      <dgm:spPr/>
      <dgm:t>
        <a:bodyPr/>
        <a:lstStyle/>
        <a:p>
          <a:endParaRPr lang="en-ZA"/>
        </a:p>
      </dgm:t>
    </dgm:pt>
    <dgm:pt modelId="{E5BE2DD1-D6F3-49D6-A8E6-72F4D24AC6D9}" type="pres">
      <dgm:prSet presAssocID="{C7C3D287-0A7B-4B61-87D9-407F43B0E9EC}" presName="composite2" presStyleCnt="0"/>
      <dgm:spPr/>
    </dgm:pt>
    <dgm:pt modelId="{1B9DB7EC-3021-44AA-82A3-6C11A3A0A854}" type="pres">
      <dgm:prSet presAssocID="{C7C3D287-0A7B-4B61-87D9-407F43B0E9EC}" presName="dummyNode2" presStyleLbl="node1" presStyleIdx="0" presStyleCnt="3"/>
      <dgm:spPr/>
    </dgm:pt>
    <dgm:pt modelId="{7B077A87-44F8-4D27-AD5B-72745DF680B0}" type="pres">
      <dgm:prSet presAssocID="{C7C3D287-0A7B-4B61-87D9-407F43B0E9EC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621D381E-D0CC-4D76-B946-C4BD9A180196}" type="pres">
      <dgm:prSet presAssocID="{C7C3D287-0A7B-4B61-87D9-407F43B0E9E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46D28D8-A851-44C5-BD4C-B1C2CBAB1598}" type="pres">
      <dgm:prSet presAssocID="{C7C3D287-0A7B-4B61-87D9-407F43B0E9EC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F6C062E-65CC-4C7C-BA24-B8BC34DA160C}" type="pres">
      <dgm:prSet presAssocID="{C7C3D287-0A7B-4B61-87D9-407F43B0E9EC}" presName="connSite2" presStyleCnt="0"/>
      <dgm:spPr/>
    </dgm:pt>
    <dgm:pt modelId="{4F425680-B5E6-4B21-ADF2-BD6B4A720FC0}" type="pres">
      <dgm:prSet presAssocID="{BABF7B07-6978-4AD6-AC59-EEE523B4324D}" presName="Name18" presStyleLbl="sibTrans2D1" presStyleIdx="1" presStyleCnt="2"/>
      <dgm:spPr/>
      <dgm:t>
        <a:bodyPr/>
        <a:lstStyle/>
        <a:p>
          <a:endParaRPr lang="en-ZA"/>
        </a:p>
      </dgm:t>
    </dgm:pt>
    <dgm:pt modelId="{A25CC8EC-F1A7-489E-BB94-968F387CB240}" type="pres">
      <dgm:prSet presAssocID="{6008867C-5402-44EE-AB31-30B7255B98C5}" presName="composite1" presStyleCnt="0"/>
      <dgm:spPr/>
    </dgm:pt>
    <dgm:pt modelId="{4B381E5E-A4E7-4990-B735-1214C708FAF7}" type="pres">
      <dgm:prSet presAssocID="{6008867C-5402-44EE-AB31-30B7255B98C5}" presName="dummyNode1" presStyleLbl="node1" presStyleIdx="1" presStyleCnt="3"/>
      <dgm:spPr/>
    </dgm:pt>
    <dgm:pt modelId="{63444239-9ECE-4A76-8DE2-991FFF8948AD}" type="pres">
      <dgm:prSet presAssocID="{6008867C-5402-44EE-AB31-30B7255B98C5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9A81A27B-B9E1-4AA7-9811-C6160CF16E4A}" type="pres">
      <dgm:prSet presAssocID="{6008867C-5402-44EE-AB31-30B7255B98C5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86D78964-4189-4498-9FAC-32E77BA9982B}" type="pres">
      <dgm:prSet presAssocID="{6008867C-5402-44EE-AB31-30B7255B98C5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F6551677-45F6-42DB-9C5C-A8DF0E21FDF5}" type="pres">
      <dgm:prSet presAssocID="{6008867C-5402-44EE-AB31-30B7255B98C5}" presName="connSite1" presStyleCnt="0"/>
      <dgm:spPr/>
    </dgm:pt>
  </dgm:ptLst>
  <dgm:cxnLst>
    <dgm:cxn modelId="{48ED1023-9AA5-4B5D-AA92-44A9A1F6EAB4}" type="presOf" srcId="{941B3741-D613-4286-B967-E2B610851941}" destId="{9A81A27B-B9E1-4AA7-9811-C6160CF16E4A}" srcOrd="1" destOrd="3" presId="urn:microsoft.com/office/officeart/2005/8/layout/hProcess4"/>
    <dgm:cxn modelId="{11D7F14E-1CB5-4EA0-9BAC-F36A521439E6}" type="presOf" srcId="{02B3EF5C-53E0-4EE4-A4DD-DF91F7DCF36F}" destId="{15B16F2A-EB39-467E-95CA-528B50F73ED6}" srcOrd="0" destOrd="1" presId="urn:microsoft.com/office/officeart/2005/8/layout/hProcess4"/>
    <dgm:cxn modelId="{44EDE69B-0F72-45D7-8CD8-20B88542DB31}" type="presOf" srcId="{454B9C51-A38F-45ED-BC0E-685AA60200F2}" destId="{621D381E-D0CC-4D76-B946-C4BD9A180196}" srcOrd="1" destOrd="0" presId="urn:microsoft.com/office/officeart/2005/8/layout/hProcess4"/>
    <dgm:cxn modelId="{39B7AF7E-24E6-46B4-B1D1-5F429E8D6AAB}" srcId="{88C2F713-EDDF-44C1-A013-6CE0AC9F9A10}" destId="{DDC15564-2BCF-4F0F-AD13-3FEACDA6FD13}" srcOrd="2" destOrd="0" parTransId="{A50015B1-C94F-4FBF-B685-7902AEF84ACF}" sibTransId="{EABBAA7D-EE39-4103-950A-098D77520355}"/>
    <dgm:cxn modelId="{17054705-68BD-4C20-8A9E-809D4A1C944A}" type="presOf" srcId="{0D2F19BB-CA82-488B-9AA1-B8B32075113F}" destId="{621D381E-D0CC-4D76-B946-C4BD9A180196}" srcOrd="1" destOrd="2" presId="urn:microsoft.com/office/officeart/2005/8/layout/hProcess4"/>
    <dgm:cxn modelId="{DDE274C2-4B73-4188-BEBA-F1B83DF20969}" srcId="{6B3D7442-B605-40B9-90B8-21BA8DD6831D}" destId="{C7C3D287-0A7B-4B61-87D9-407F43B0E9EC}" srcOrd="1" destOrd="0" parTransId="{6521A3F0-929F-4E26-A3C4-10FC6A863B02}" sibTransId="{BABF7B07-6978-4AD6-AC59-EEE523B4324D}"/>
    <dgm:cxn modelId="{1CC09968-7C32-4440-AE9B-61A5DCB09174}" srcId="{6B3D7442-B605-40B9-90B8-21BA8DD6831D}" destId="{6008867C-5402-44EE-AB31-30B7255B98C5}" srcOrd="2" destOrd="0" parTransId="{4D56D9CE-F380-4BF3-9DE2-B3BE6860237C}" sibTransId="{12FB97F6-1206-42BA-AD3F-F80B6F85A017}"/>
    <dgm:cxn modelId="{78AA3084-58F9-4CB7-8EBF-6B9AE37FCD42}" type="presOf" srcId="{DDC15564-2BCF-4F0F-AD13-3FEACDA6FD13}" destId="{15B16F2A-EB39-467E-95CA-528B50F73ED6}" srcOrd="0" destOrd="2" presId="urn:microsoft.com/office/officeart/2005/8/layout/hProcess4"/>
    <dgm:cxn modelId="{1FD46ABD-BC8C-4FBA-8A7F-9B2F752015A3}" type="presOf" srcId="{F0D3D5A4-3B64-4C9A-BBBB-3C090B16513A}" destId="{9A81A27B-B9E1-4AA7-9811-C6160CF16E4A}" srcOrd="1" destOrd="2" presId="urn:microsoft.com/office/officeart/2005/8/layout/hProcess4"/>
    <dgm:cxn modelId="{BBC8DAD1-3247-4DA2-849F-3889D915C4AE}" srcId="{6B3D7442-B605-40B9-90B8-21BA8DD6831D}" destId="{88C2F713-EDDF-44C1-A013-6CE0AC9F9A10}" srcOrd="0" destOrd="0" parTransId="{AB12F651-A58D-4695-8CBD-EE4A4BDC5635}" sibTransId="{4A311C06-E85D-4D89-A389-F75E04BBC00C}"/>
    <dgm:cxn modelId="{30BA9806-56F6-4BEF-A631-A9F456F86030}" srcId="{C7C3D287-0A7B-4B61-87D9-407F43B0E9EC}" destId="{0C39AC08-8B8F-4FAB-86CF-94DF499C4B42}" srcOrd="1" destOrd="0" parTransId="{401388CB-61C3-4CE5-AEEB-C867C8265E4F}" sibTransId="{1F8FF9CF-B9C5-432C-A1F4-18608E9FD98D}"/>
    <dgm:cxn modelId="{B0C562C4-1A3C-4CC0-AA61-96CE96B875CF}" type="presOf" srcId="{454B9C51-A38F-45ED-BC0E-685AA60200F2}" destId="{7B077A87-44F8-4D27-AD5B-72745DF680B0}" srcOrd="0" destOrd="0" presId="urn:microsoft.com/office/officeart/2005/8/layout/hProcess4"/>
    <dgm:cxn modelId="{A706103D-014B-4D11-9F82-415FE9AC8962}" type="presOf" srcId="{5A8943B5-5C38-4250-B2F8-B6441166097C}" destId="{63444239-9ECE-4A76-8DE2-991FFF8948AD}" srcOrd="0" destOrd="0" presId="urn:microsoft.com/office/officeart/2005/8/layout/hProcess4"/>
    <dgm:cxn modelId="{E64E15EF-3CEF-413A-B71C-CD48256E2835}" srcId="{6008867C-5402-44EE-AB31-30B7255B98C5}" destId="{941B3741-D613-4286-B967-E2B610851941}" srcOrd="3" destOrd="0" parTransId="{CA63E767-2B24-48F9-83DC-16FD718FF19F}" sibTransId="{3D5B5CD1-E0AB-4AA8-ACF6-5F8059200A47}"/>
    <dgm:cxn modelId="{EDCE18AD-6A35-4220-B0CB-F94815B21918}" srcId="{C7C3D287-0A7B-4B61-87D9-407F43B0E9EC}" destId="{454B9C51-A38F-45ED-BC0E-685AA60200F2}" srcOrd="0" destOrd="0" parTransId="{905ED4C2-9CF1-4524-B4CF-AB536501BD19}" sibTransId="{8862E505-B604-4458-9571-CB64BA964D5C}"/>
    <dgm:cxn modelId="{1EDE85CC-DB6C-47CF-83C7-971FFBB5793D}" srcId="{C7C3D287-0A7B-4B61-87D9-407F43B0E9EC}" destId="{0D2F19BB-CA82-488B-9AA1-B8B32075113F}" srcOrd="2" destOrd="0" parTransId="{C1CE0202-EE7A-4C46-ABE4-05B64C49CCE5}" sibTransId="{A2BCD69D-B6CA-4DF7-81CC-223F29720CF1}"/>
    <dgm:cxn modelId="{59DD0DAE-2B7E-41B9-92B4-D37C5EC53293}" srcId="{6008867C-5402-44EE-AB31-30B7255B98C5}" destId="{5A8943B5-5C38-4250-B2F8-B6441166097C}" srcOrd="0" destOrd="0" parTransId="{7F6363A2-976D-40CC-9C36-DE83EF62A433}" sibTransId="{0284AD9B-7A52-495E-B304-F90DA618D94C}"/>
    <dgm:cxn modelId="{C16CFEEB-BFA9-4A7F-96D4-34D48F62E5A3}" srcId="{6008867C-5402-44EE-AB31-30B7255B98C5}" destId="{A2D32AC4-5F78-46AF-AF65-7638A746AA6F}" srcOrd="1" destOrd="0" parTransId="{E631CE55-3A0B-4EB7-9E03-D2CE5A5C45F9}" sibTransId="{FB30A73B-AD0B-4C63-8DD9-A4155423C569}"/>
    <dgm:cxn modelId="{38F9CD45-10DE-4CD1-AE36-913BE0AECFD3}" type="presOf" srcId="{0D2F19BB-CA82-488B-9AA1-B8B32075113F}" destId="{7B077A87-44F8-4D27-AD5B-72745DF680B0}" srcOrd="0" destOrd="2" presId="urn:microsoft.com/office/officeart/2005/8/layout/hProcess4"/>
    <dgm:cxn modelId="{378C4D8B-02F3-4A41-8C33-6ED20BE1635A}" type="presOf" srcId="{5A8943B5-5C38-4250-B2F8-B6441166097C}" destId="{9A81A27B-B9E1-4AA7-9811-C6160CF16E4A}" srcOrd="1" destOrd="0" presId="urn:microsoft.com/office/officeart/2005/8/layout/hProcess4"/>
    <dgm:cxn modelId="{DC9E63DC-6F7B-48E3-9EBA-8CB02744F239}" type="presOf" srcId="{6B3D7442-B605-40B9-90B8-21BA8DD6831D}" destId="{0116AE40-ABA7-46AA-B273-E364EB473E0E}" srcOrd="0" destOrd="0" presId="urn:microsoft.com/office/officeart/2005/8/layout/hProcess4"/>
    <dgm:cxn modelId="{6A86E028-0E2D-436B-907D-E9FE3969F9B6}" type="presOf" srcId="{02B3EF5C-53E0-4EE4-A4DD-DF91F7DCF36F}" destId="{47E859DD-42E1-4A27-B839-D6BAEB659FBB}" srcOrd="1" destOrd="1" presId="urn:microsoft.com/office/officeart/2005/8/layout/hProcess4"/>
    <dgm:cxn modelId="{E9ED7792-318C-40B3-A780-204CCB9250F4}" type="presOf" srcId="{EE1BADFF-6CF2-409A-BAB9-36885063019A}" destId="{15B16F2A-EB39-467E-95CA-528B50F73ED6}" srcOrd="0" destOrd="0" presId="urn:microsoft.com/office/officeart/2005/8/layout/hProcess4"/>
    <dgm:cxn modelId="{4567F32A-8131-47EC-9EA5-4E88CABE4ED7}" srcId="{88C2F713-EDDF-44C1-A013-6CE0AC9F9A10}" destId="{02B3EF5C-53E0-4EE4-A4DD-DF91F7DCF36F}" srcOrd="1" destOrd="0" parTransId="{829A8D79-9308-4B63-B8B0-597BB0062609}" sibTransId="{BE318781-F207-4B35-BB1C-F970A9BA5849}"/>
    <dgm:cxn modelId="{A0900151-C5FE-40AF-AE99-59358DC4A310}" type="presOf" srcId="{4A311C06-E85D-4D89-A389-F75E04BBC00C}" destId="{CD81254E-EB82-41D3-8E8A-AF5A0235E543}" srcOrd="0" destOrd="0" presId="urn:microsoft.com/office/officeart/2005/8/layout/hProcess4"/>
    <dgm:cxn modelId="{FE7C0610-F40A-4E94-A262-ED3A2F65D0DA}" type="presOf" srcId="{A2D32AC4-5F78-46AF-AF65-7638A746AA6F}" destId="{63444239-9ECE-4A76-8DE2-991FFF8948AD}" srcOrd="0" destOrd="1" presId="urn:microsoft.com/office/officeart/2005/8/layout/hProcess4"/>
    <dgm:cxn modelId="{4924BA82-C672-4DAA-B94B-3CD315686884}" type="presOf" srcId="{A2D32AC4-5F78-46AF-AF65-7638A746AA6F}" destId="{9A81A27B-B9E1-4AA7-9811-C6160CF16E4A}" srcOrd="1" destOrd="1" presId="urn:microsoft.com/office/officeart/2005/8/layout/hProcess4"/>
    <dgm:cxn modelId="{19103ED5-7B64-4D29-98FC-26138DA8A7C5}" type="presOf" srcId="{DDC15564-2BCF-4F0F-AD13-3FEACDA6FD13}" destId="{47E859DD-42E1-4A27-B839-D6BAEB659FBB}" srcOrd="1" destOrd="2" presId="urn:microsoft.com/office/officeart/2005/8/layout/hProcess4"/>
    <dgm:cxn modelId="{FC0F0937-6850-4098-9DE5-FE649CA3585A}" srcId="{88C2F713-EDDF-44C1-A013-6CE0AC9F9A10}" destId="{EE1BADFF-6CF2-409A-BAB9-36885063019A}" srcOrd="0" destOrd="0" parTransId="{D736958A-58F4-46A4-AD32-48FABE54B93E}" sibTransId="{1A68252C-5D8A-4C0B-A684-DB98F022841D}"/>
    <dgm:cxn modelId="{7D3A3EBA-696F-4C3B-AB3E-10C3872D96EA}" srcId="{6008867C-5402-44EE-AB31-30B7255B98C5}" destId="{F0D3D5A4-3B64-4C9A-BBBB-3C090B16513A}" srcOrd="2" destOrd="0" parTransId="{73A8E97D-4662-410D-8A9C-99B18B6C2009}" sibTransId="{5E7B46D9-F2BA-4D69-A157-5C639D5B856E}"/>
    <dgm:cxn modelId="{042F5283-3C72-4086-BBD5-99B2723DF975}" type="presOf" srcId="{BABF7B07-6978-4AD6-AC59-EEE523B4324D}" destId="{4F425680-B5E6-4B21-ADF2-BD6B4A720FC0}" srcOrd="0" destOrd="0" presId="urn:microsoft.com/office/officeart/2005/8/layout/hProcess4"/>
    <dgm:cxn modelId="{D4402CE9-9A3E-4314-B662-E3464BE62837}" type="presOf" srcId="{0C39AC08-8B8F-4FAB-86CF-94DF499C4B42}" destId="{621D381E-D0CC-4D76-B946-C4BD9A180196}" srcOrd="1" destOrd="1" presId="urn:microsoft.com/office/officeart/2005/8/layout/hProcess4"/>
    <dgm:cxn modelId="{F19EFB5B-16CB-4A18-978C-B9985DEB968F}" type="presOf" srcId="{0C39AC08-8B8F-4FAB-86CF-94DF499C4B42}" destId="{7B077A87-44F8-4D27-AD5B-72745DF680B0}" srcOrd="0" destOrd="1" presId="urn:microsoft.com/office/officeart/2005/8/layout/hProcess4"/>
    <dgm:cxn modelId="{B6200B9A-48E6-47E5-9F47-266A851D27C9}" type="presOf" srcId="{F0D3D5A4-3B64-4C9A-BBBB-3C090B16513A}" destId="{63444239-9ECE-4A76-8DE2-991FFF8948AD}" srcOrd="0" destOrd="2" presId="urn:microsoft.com/office/officeart/2005/8/layout/hProcess4"/>
    <dgm:cxn modelId="{C6551D8B-C1D4-49A3-ADA0-1C95FD77BAA8}" type="presOf" srcId="{941B3741-D613-4286-B967-E2B610851941}" destId="{63444239-9ECE-4A76-8DE2-991FFF8948AD}" srcOrd="0" destOrd="3" presId="urn:microsoft.com/office/officeart/2005/8/layout/hProcess4"/>
    <dgm:cxn modelId="{187C39B6-AD04-4CA9-9AFF-C93C61BD4ACD}" type="presOf" srcId="{88C2F713-EDDF-44C1-A013-6CE0AC9F9A10}" destId="{47491F8B-576D-4895-8007-9A74940862DC}" srcOrd="0" destOrd="0" presId="urn:microsoft.com/office/officeart/2005/8/layout/hProcess4"/>
    <dgm:cxn modelId="{85C59C23-9653-49DC-8983-0E85072A7D14}" type="presOf" srcId="{EE1BADFF-6CF2-409A-BAB9-36885063019A}" destId="{47E859DD-42E1-4A27-B839-D6BAEB659FBB}" srcOrd="1" destOrd="0" presId="urn:microsoft.com/office/officeart/2005/8/layout/hProcess4"/>
    <dgm:cxn modelId="{0B8F88FD-0CAD-4065-AC45-91FC0A075547}" type="presOf" srcId="{6008867C-5402-44EE-AB31-30B7255B98C5}" destId="{86D78964-4189-4498-9FAC-32E77BA9982B}" srcOrd="0" destOrd="0" presId="urn:microsoft.com/office/officeart/2005/8/layout/hProcess4"/>
    <dgm:cxn modelId="{E467650E-498B-4984-9219-03624BD3BA0A}" type="presOf" srcId="{C7C3D287-0A7B-4B61-87D9-407F43B0E9EC}" destId="{346D28D8-A851-44C5-BD4C-B1C2CBAB1598}" srcOrd="0" destOrd="0" presId="urn:microsoft.com/office/officeart/2005/8/layout/hProcess4"/>
    <dgm:cxn modelId="{102CA53B-4C0C-40E9-976E-0EE11C9F81E5}" type="presParOf" srcId="{0116AE40-ABA7-46AA-B273-E364EB473E0E}" destId="{CAE65A5E-5301-434C-BB35-7D4B179FADFB}" srcOrd="0" destOrd="0" presId="urn:microsoft.com/office/officeart/2005/8/layout/hProcess4"/>
    <dgm:cxn modelId="{0B83C94A-542C-490D-A845-6176DBDF0F1B}" type="presParOf" srcId="{0116AE40-ABA7-46AA-B273-E364EB473E0E}" destId="{D870FD94-3804-4B60-B15F-225C683EA783}" srcOrd="1" destOrd="0" presId="urn:microsoft.com/office/officeart/2005/8/layout/hProcess4"/>
    <dgm:cxn modelId="{1C123B72-62FB-472F-9FB0-28F8B0954E3B}" type="presParOf" srcId="{0116AE40-ABA7-46AA-B273-E364EB473E0E}" destId="{F655E641-3AD4-4343-B924-9BE36FE6589F}" srcOrd="2" destOrd="0" presId="urn:microsoft.com/office/officeart/2005/8/layout/hProcess4"/>
    <dgm:cxn modelId="{89178B79-F60C-491B-8B0D-40EFBA4D851E}" type="presParOf" srcId="{F655E641-3AD4-4343-B924-9BE36FE6589F}" destId="{19A94F40-7C30-4218-8FB5-A2329F673DF6}" srcOrd="0" destOrd="0" presId="urn:microsoft.com/office/officeart/2005/8/layout/hProcess4"/>
    <dgm:cxn modelId="{A1C3F695-94B0-43CA-A1F4-8498CE30EE90}" type="presParOf" srcId="{19A94F40-7C30-4218-8FB5-A2329F673DF6}" destId="{8C9C1099-AA6A-4F68-8400-79B81AC14A2A}" srcOrd="0" destOrd="0" presId="urn:microsoft.com/office/officeart/2005/8/layout/hProcess4"/>
    <dgm:cxn modelId="{268C1D89-FE54-4BA9-8DD6-BD31905F3CC9}" type="presParOf" srcId="{19A94F40-7C30-4218-8FB5-A2329F673DF6}" destId="{15B16F2A-EB39-467E-95CA-528B50F73ED6}" srcOrd="1" destOrd="0" presId="urn:microsoft.com/office/officeart/2005/8/layout/hProcess4"/>
    <dgm:cxn modelId="{1EEA37D7-2DD1-494E-8732-81FC683B57D0}" type="presParOf" srcId="{19A94F40-7C30-4218-8FB5-A2329F673DF6}" destId="{47E859DD-42E1-4A27-B839-D6BAEB659FBB}" srcOrd="2" destOrd="0" presId="urn:microsoft.com/office/officeart/2005/8/layout/hProcess4"/>
    <dgm:cxn modelId="{B5C349D9-9C29-4FCE-A02F-4FE74C7B56A7}" type="presParOf" srcId="{19A94F40-7C30-4218-8FB5-A2329F673DF6}" destId="{47491F8B-576D-4895-8007-9A74940862DC}" srcOrd="3" destOrd="0" presId="urn:microsoft.com/office/officeart/2005/8/layout/hProcess4"/>
    <dgm:cxn modelId="{A6AB3AA5-6F1B-460E-B427-64C0E66B98E2}" type="presParOf" srcId="{19A94F40-7C30-4218-8FB5-A2329F673DF6}" destId="{9234B1CA-8DB4-4BCA-A750-EFC689C9BD81}" srcOrd="4" destOrd="0" presId="urn:microsoft.com/office/officeart/2005/8/layout/hProcess4"/>
    <dgm:cxn modelId="{3784A583-A7E9-49CC-A4F8-86FD9D918827}" type="presParOf" srcId="{F655E641-3AD4-4343-B924-9BE36FE6589F}" destId="{CD81254E-EB82-41D3-8E8A-AF5A0235E543}" srcOrd="1" destOrd="0" presId="urn:microsoft.com/office/officeart/2005/8/layout/hProcess4"/>
    <dgm:cxn modelId="{E3657002-A99D-45FC-92B8-2560FAE2488C}" type="presParOf" srcId="{F655E641-3AD4-4343-B924-9BE36FE6589F}" destId="{E5BE2DD1-D6F3-49D6-A8E6-72F4D24AC6D9}" srcOrd="2" destOrd="0" presId="urn:microsoft.com/office/officeart/2005/8/layout/hProcess4"/>
    <dgm:cxn modelId="{34561F15-9FEB-4400-83FF-E676FD6C17D1}" type="presParOf" srcId="{E5BE2DD1-D6F3-49D6-A8E6-72F4D24AC6D9}" destId="{1B9DB7EC-3021-44AA-82A3-6C11A3A0A854}" srcOrd="0" destOrd="0" presId="urn:microsoft.com/office/officeart/2005/8/layout/hProcess4"/>
    <dgm:cxn modelId="{DB198EF9-4355-4F28-BE1F-36EAB53A47B8}" type="presParOf" srcId="{E5BE2DD1-D6F3-49D6-A8E6-72F4D24AC6D9}" destId="{7B077A87-44F8-4D27-AD5B-72745DF680B0}" srcOrd="1" destOrd="0" presId="urn:microsoft.com/office/officeart/2005/8/layout/hProcess4"/>
    <dgm:cxn modelId="{F5609766-A2DD-4B3E-BE8D-543F869E24C5}" type="presParOf" srcId="{E5BE2DD1-D6F3-49D6-A8E6-72F4D24AC6D9}" destId="{621D381E-D0CC-4D76-B946-C4BD9A180196}" srcOrd="2" destOrd="0" presId="urn:microsoft.com/office/officeart/2005/8/layout/hProcess4"/>
    <dgm:cxn modelId="{64D96BBF-58B0-482E-AC23-56C4EC2B79FF}" type="presParOf" srcId="{E5BE2DD1-D6F3-49D6-A8E6-72F4D24AC6D9}" destId="{346D28D8-A851-44C5-BD4C-B1C2CBAB1598}" srcOrd="3" destOrd="0" presId="urn:microsoft.com/office/officeart/2005/8/layout/hProcess4"/>
    <dgm:cxn modelId="{665056C0-6B94-485E-9A80-405CC0C9E1E5}" type="presParOf" srcId="{E5BE2DD1-D6F3-49D6-A8E6-72F4D24AC6D9}" destId="{AF6C062E-65CC-4C7C-BA24-B8BC34DA160C}" srcOrd="4" destOrd="0" presId="urn:microsoft.com/office/officeart/2005/8/layout/hProcess4"/>
    <dgm:cxn modelId="{359A9221-4EB5-4BF7-892B-C59AA5C698AC}" type="presParOf" srcId="{F655E641-3AD4-4343-B924-9BE36FE6589F}" destId="{4F425680-B5E6-4B21-ADF2-BD6B4A720FC0}" srcOrd="3" destOrd="0" presId="urn:microsoft.com/office/officeart/2005/8/layout/hProcess4"/>
    <dgm:cxn modelId="{C14E96E8-2823-4B45-BD0C-0A8F6651FC58}" type="presParOf" srcId="{F655E641-3AD4-4343-B924-9BE36FE6589F}" destId="{A25CC8EC-F1A7-489E-BB94-968F387CB240}" srcOrd="4" destOrd="0" presId="urn:microsoft.com/office/officeart/2005/8/layout/hProcess4"/>
    <dgm:cxn modelId="{B39B3AFA-DEDA-477E-B1F9-AEA8C121E1A7}" type="presParOf" srcId="{A25CC8EC-F1A7-489E-BB94-968F387CB240}" destId="{4B381E5E-A4E7-4990-B735-1214C708FAF7}" srcOrd="0" destOrd="0" presId="urn:microsoft.com/office/officeart/2005/8/layout/hProcess4"/>
    <dgm:cxn modelId="{97139544-ECA2-4CF8-9EBA-C33F81BD9E9E}" type="presParOf" srcId="{A25CC8EC-F1A7-489E-BB94-968F387CB240}" destId="{63444239-9ECE-4A76-8DE2-991FFF8948AD}" srcOrd="1" destOrd="0" presId="urn:microsoft.com/office/officeart/2005/8/layout/hProcess4"/>
    <dgm:cxn modelId="{91460379-A649-4ED6-8FB3-11EC6904BE40}" type="presParOf" srcId="{A25CC8EC-F1A7-489E-BB94-968F387CB240}" destId="{9A81A27B-B9E1-4AA7-9811-C6160CF16E4A}" srcOrd="2" destOrd="0" presId="urn:microsoft.com/office/officeart/2005/8/layout/hProcess4"/>
    <dgm:cxn modelId="{A0E935E3-8707-4A20-ACC5-FA366C070271}" type="presParOf" srcId="{A25CC8EC-F1A7-489E-BB94-968F387CB240}" destId="{86D78964-4189-4498-9FAC-32E77BA9982B}" srcOrd="3" destOrd="0" presId="urn:microsoft.com/office/officeart/2005/8/layout/hProcess4"/>
    <dgm:cxn modelId="{3ECFA32F-A5FD-42AF-8D9C-767B3CCD7ACB}" type="presParOf" srcId="{A25CC8EC-F1A7-489E-BB94-968F387CB240}" destId="{F6551677-45F6-42DB-9C5C-A8DF0E21FDF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C70099-838F-4872-95CC-052F212D1D98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5E30BE37-948F-415E-AA44-5BBF3AD2ECE3}">
      <dgm:prSet phldrT="[Text]" custT="1"/>
      <dgm:spPr>
        <a:solidFill>
          <a:srgbClr val="002060"/>
        </a:solidFill>
      </dgm:spPr>
      <dgm:t>
        <a:bodyPr/>
        <a:lstStyle/>
        <a:p>
          <a:r>
            <a:rPr lang="en-ZA" sz="1050" dirty="0" smtClean="0">
              <a:latin typeface="Arabic Typesetting" pitchFamily="66" charset="-78"/>
              <a:cs typeface="Arabic Typesetting" pitchFamily="66" charset="-78"/>
            </a:rPr>
            <a:t>Notification of death </a:t>
          </a:r>
          <a:endParaRPr lang="en-ZA" sz="1050" dirty="0">
            <a:latin typeface="Arabic Typesetting" pitchFamily="66" charset="-78"/>
            <a:cs typeface="Arabic Typesetting" pitchFamily="66" charset="-78"/>
          </a:endParaRPr>
        </a:p>
      </dgm:t>
    </dgm:pt>
    <dgm:pt modelId="{CFB83F77-04A1-48F9-A6B7-0AA78D75EFD1}" type="parTrans" cxnId="{FFD845C7-D986-42E4-9A6C-B6E5771A6B19}">
      <dgm:prSet/>
      <dgm:spPr/>
      <dgm:t>
        <a:bodyPr/>
        <a:lstStyle/>
        <a:p>
          <a:endParaRPr lang="en-ZA" sz="1050"/>
        </a:p>
      </dgm:t>
    </dgm:pt>
    <dgm:pt modelId="{19A03841-2863-4212-9EC6-C3A1B055988A}" type="sibTrans" cxnId="{FFD845C7-D986-42E4-9A6C-B6E5771A6B19}">
      <dgm:prSet/>
      <dgm:spPr>
        <a:solidFill>
          <a:srgbClr val="002060"/>
        </a:solidFill>
      </dgm:spPr>
      <dgm:t>
        <a:bodyPr/>
        <a:lstStyle/>
        <a:p>
          <a:endParaRPr lang="en-ZA" sz="1050"/>
        </a:p>
      </dgm:t>
    </dgm:pt>
    <dgm:pt modelId="{3C0F902C-1BB5-4E30-92BF-7EC273A70077}">
      <dgm:prSet phldrT="[Text]" custT="1"/>
      <dgm:spPr/>
      <dgm:t>
        <a:bodyPr/>
        <a:lstStyle/>
        <a:p>
          <a:r>
            <a:rPr lang="en-ZA" sz="2000" b="1" dirty="0" smtClean="0">
              <a:latin typeface="Arabic Typesetting" pitchFamily="66" charset="-78"/>
              <a:cs typeface="Arabic Typesetting" pitchFamily="66" charset="-78"/>
            </a:rPr>
            <a:t>NAMPOL</a:t>
          </a:r>
          <a:endParaRPr lang="en-ZA" sz="2000" b="1" dirty="0">
            <a:latin typeface="Arabic Typesetting" pitchFamily="66" charset="-78"/>
            <a:cs typeface="Arabic Typesetting" pitchFamily="66" charset="-78"/>
          </a:endParaRPr>
        </a:p>
      </dgm:t>
    </dgm:pt>
    <dgm:pt modelId="{C04317F4-71FC-419D-81FA-2AC771CCC4F0}" type="parTrans" cxnId="{668AB246-4809-460F-A24E-CF5A383398E6}">
      <dgm:prSet/>
      <dgm:spPr/>
      <dgm:t>
        <a:bodyPr/>
        <a:lstStyle/>
        <a:p>
          <a:endParaRPr lang="en-ZA" sz="1050"/>
        </a:p>
      </dgm:t>
    </dgm:pt>
    <dgm:pt modelId="{1F5324F1-1EEC-4A05-ADD6-0881961BFA1B}" type="sibTrans" cxnId="{668AB246-4809-460F-A24E-CF5A383398E6}">
      <dgm:prSet/>
      <dgm:spPr/>
      <dgm:t>
        <a:bodyPr/>
        <a:lstStyle/>
        <a:p>
          <a:endParaRPr lang="en-ZA" sz="1050"/>
        </a:p>
      </dgm:t>
    </dgm:pt>
    <dgm:pt modelId="{D027CBE9-AA81-469A-AF74-10A769D25473}">
      <dgm:prSet phldrT="[Text]" custT="1"/>
      <dgm:spPr/>
      <dgm:t>
        <a:bodyPr/>
        <a:lstStyle/>
        <a:p>
          <a:r>
            <a:rPr lang="en-ZA" sz="2000" dirty="0" smtClean="0">
              <a:latin typeface="Arabic Typesetting" pitchFamily="66" charset="-78"/>
              <a:cs typeface="Arabic Typesetting" pitchFamily="66" charset="-78"/>
            </a:rPr>
            <a:t>Notice of death ( cause of death: under investigation</a:t>
          </a:r>
          <a:r>
            <a:rPr lang="en-ZA" sz="2000" dirty="0" smtClean="0"/>
            <a:t>) </a:t>
          </a:r>
          <a:endParaRPr lang="en-ZA" sz="2000" dirty="0"/>
        </a:p>
      </dgm:t>
    </dgm:pt>
    <dgm:pt modelId="{AFA5F343-442A-46BC-A7ED-269471219BFC}" type="parTrans" cxnId="{D13B8E32-92CE-4E50-A3FB-459147F2335F}">
      <dgm:prSet/>
      <dgm:spPr/>
      <dgm:t>
        <a:bodyPr/>
        <a:lstStyle/>
        <a:p>
          <a:endParaRPr lang="en-ZA" sz="1050"/>
        </a:p>
      </dgm:t>
    </dgm:pt>
    <dgm:pt modelId="{8C4BD6AC-5664-43E8-8986-DBD3C70AC046}" type="sibTrans" cxnId="{D13B8E32-92CE-4E50-A3FB-459147F2335F}">
      <dgm:prSet/>
      <dgm:spPr/>
      <dgm:t>
        <a:bodyPr/>
        <a:lstStyle/>
        <a:p>
          <a:endParaRPr lang="en-ZA" sz="1050"/>
        </a:p>
      </dgm:t>
    </dgm:pt>
    <dgm:pt modelId="{5D350F89-716C-4B3D-A533-973C9E9423B0}">
      <dgm:prSet phldrT="[Text]" custT="1"/>
      <dgm:spPr>
        <a:solidFill>
          <a:srgbClr val="002060"/>
        </a:solidFill>
      </dgm:spPr>
      <dgm:t>
        <a:bodyPr/>
        <a:lstStyle/>
        <a:p>
          <a:r>
            <a:rPr lang="en-ZA" sz="1050" dirty="0" smtClean="0">
              <a:latin typeface="Arabic Typesetting" pitchFamily="66" charset="-78"/>
              <a:cs typeface="Arabic Typesetting" pitchFamily="66" charset="-78"/>
            </a:rPr>
            <a:t>Registration of death </a:t>
          </a:r>
          <a:endParaRPr lang="en-ZA" sz="1050" dirty="0">
            <a:latin typeface="Arabic Typesetting" pitchFamily="66" charset="-78"/>
            <a:cs typeface="Arabic Typesetting" pitchFamily="66" charset="-78"/>
          </a:endParaRPr>
        </a:p>
      </dgm:t>
    </dgm:pt>
    <dgm:pt modelId="{1FBA3877-0B4C-4559-8F9B-D0115097D223}" type="parTrans" cxnId="{FECC89DF-85C3-4A4A-B481-0BA8EE9BFD9D}">
      <dgm:prSet/>
      <dgm:spPr/>
      <dgm:t>
        <a:bodyPr/>
        <a:lstStyle/>
        <a:p>
          <a:endParaRPr lang="en-ZA" sz="1050"/>
        </a:p>
      </dgm:t>
    </dgm:pt>
    <dgm:pt modelId="{7867E682-276B-4EED-93FC-567F5CDF499A}" type="sibTrans" cxnId="{FECC89DF-85C3-4A4A-B481-0BA8EE9BFD9D}">
      <dgm:prSet/>
      <dgm:spPr>
        <a:solidFill>
          <a:srgbClr val="002060"/>
        </a:solidFill>
      </dgm:spPr>
      <dgm:t>
        <a:bodyPr/>
        <a:lstStyle/>
        <a:p>
          <a:endParaRPr lang="en-ZA" sz="1050"/>
        </a:p>
      </dgm:t>
    </dgm:pt>
    <dgm:pt modelId="{DD2E9B49-EE7A-4E37-A960-0BAC0CC4B656}">
      <dgm:prSet phldrT="[Text]" custT="1"/>
      <dgm:spPr/>
      <dgm:t>
        <a:bodyPr/>
        <a:lstStyle/>
        <a:p>
          <a:r>
            <a:rPr lang="en-ZA" sz="1400" b="1" dirty="0" smtClean="0">
              <a:latin typeface="Arabic Typesetting" pitchFamily="66" charset="-78"/>
              <a:cs typeface="Arabic Typesetting" pitchFamily="66" charset="-78"/>
            </a:rPr>
            <a:t>Ministry of Home Affairs and Immigration </a:t>
          </a:r>
          <a:endParaRPr lang="en-ZA" sz="1400" b="1" dirty="0">
            <a:latin typeface="Arabic Typesetting" pitchFamily="66" charset="-78"/>
            <a:cs typeface="Arabic Typesetting" pitchFamily="66" charset="-78"/>
          </a:endParaRPr>
        </a:p>
      </dgm:t>
    </dgm:pt>
    <dgm:pt modelId="{AD2F8941-5B0E-4EBA-BBB1-39F6E7C64E7D}" type="parTrans" cxnId="{43147BC6-DCA0-4431-8020-38DA6C85AC8E}">
      <dgm:prSet/>
      <dgm:spPr/>
      <dgm:t>
        <a:bodyPr/>
        <a:lstStyle/>
        <a:p>
          <a:endParaRPr lang="en-ZA" sz="1050"/>
        </a:p>
      </dgm:t>
    </dgm:pt>
    <dgm:pt modelId="{B4896E12-F110-4542-85BB-481B262D2FFB}" type="sibTrans" cxnId="{43147BC6-DCA0-4431-8020-38DA6C85AC8E}">
      <dgm:prSet/>
      <dgm:spPr/>
      <dgm:t>
        <a:bodyPr/>
        <a:lstStyle/>
        <a:p>
          <a:endParaRPr lang="en-ZA" sz="1050"/>
        </a:p>
      </dgm:t>
    </dgm:pt>
    <dgm:pt modelId="{95C558DB-CE22-4F43-9F86-C44E147DB4F5}">
      <dgm:prSet phldrT="[Text]" custT="1"/>
      <dgm:spPr/>
      <dgm:t>
        <a:bodyPr/>
        <a:lstStyle/>
        <a:p>
          <a:r>
            <a:rPr lang="en-ZA" sz="1400" dirty="0" smtClean="0">
              <a:latin typeface="Arabic Typesetting" pitchFamily="66" charset="-78"/>
              <a:cs typeface="Arabic Typesetting" pitchFamily="66" charset="-78"/>
            </a:rPr>
            <a:t> Registration of death ( no cause of death) </a:t>
          </a:r>
          <a:endParaRPr lang="en-ZA" sz="1400" dirty="0">
            <a:latin typeface="Arabic Typesetting" pitchFamily="66" charset="-78"/>
            <a:cs typeface="Arabic Typesetting" pitchFamily="66" charset="-78"/>
          </a:endParaRPr>
        </a:p>
      </dgm:t>
    </dgm:pt>
    <dgm:pt modelId="{5A09D6FA-1661-4426-8F2B-76475A3E6065}" type="parTrans" cxnId="{497112D3-14A3-4CF4-8FF7-FC427B769EAB}">
      <dgm:prSet/>
      <dgm:spPr/>
      <dgm:t>
        <a:bodyPr/>
        <a:lstStyle/>
        <a:p>
          <a:endParaRPr lang="en-ZA" sz="1050"/>
        </a:p>
      </dgm:t>
    </dgm:pt>
    <dgm:pt modelId="{74CC1B26-18EB-45B6-A944-61BFD49BE564}" type="sibTrans" cxnId="{497112D3-14A3-4CF4-8FF7-FC427B769EAB}">
      <dgm:prSet/>
      <dgm:spPr/>
      <dgm:t>
        <a:bodyPr/>
        <a:lstStyle/>
        <a:p>
          <a:endParaRPr lang="en-ZA" sz="1050"/>
        </a:p>
      </dgm:t>
    </dgm:pt>
    <dgm:pt modelId="{C5D8D1FE-7D70-43AD-816C-00EE1B2F0FBD}">
      <dgm:prSet phldrT="[Text]" custT="1"/>
      <dgm:spPr>
        <a:solidFill>
          <a:srgbClr val="002060"/>
        </a:solidFill>
      </dgm:spPr>
      <dgm:t>
        <a:bodyPr/>
        <a:lstStyle/>
        <a:p>
          <a:r>
            <a:rPr lang="en-ZA" sz="1050" dirty="0" smtClean="0">
              <a:latin typeface="Arabic Typesetting" pitchFamily="66" charset="-78"/>
              <a:cs typeface="Arabic Typesetting" pitchFamily="66" charset="-78"/>
            </a:rPr>
            <a:t>Storing and retrieval </a:t>
          </a:r>
          <a:endParaRPr lang="en-ZA" sz="1050" dirty="0">
            <a:latin typeface="Arabic Typesetting" pitchFamily="66" charset="-78"/>
            <a:cs typeface="Arabic Typesetting" pitchFamily="66" charset="-78"/>
          </a:endParaRPr>
        </a:p>
      </dgm:t>
    </dgm:pt>
    <dgm:pt modelId="{E8F59D9F-CF7D-4627-8426-00F3BCD7B76C}" type="parTrans" cxnId="{D9DE47E2-064B-4A6B-A1B2-64B9D7FBFFF0}">
      <dgm:prSet/>
      <dgm:spPr/>
      <dgm:t>
        <a:bodyPr/>
        <a:lstStyle/>
        <a:p>
          <a:endParaRPr lang="en-ZA" sz="1050"/>
        </a:p>
      </dgm:t>
    </dgm:pt>
    <dgm:pt modelId="{87642B42-C780-4280-80FD-56F75CB67444}" type="sibTrans" cxnId="{D9DE47E2-064B-4A6B-A1B2-64B9D7FBFFF0}">
      <dgm:prSet/>
      <dgm:spPr/>
      <dgm:t>
        <a:bodyPr/>
        <a:lstStyle/>
        <a:p>
          <a:endParaRPr lang="en-ZA" sz="1050"/>
        </a:p>
      </dgm:t>
    </dgm:pt>
    <dgm:pt modelId="{891C5372-D6CA-48FD-8CAD-7C60C0A47FD3}">
      <dgm:prSet phldrT="[Text]" custT="1"/>
      <dgm:spPr/>
      <dgm:t>
        <a:bodyPr/>
        <a:lstStyle/>
        <a:p>
          <a:r>
            <a:rPr lang="en-ZA" sz="1600" b="1" dirty="0" smtClean="0">
              <a:latin typeface="Arabic Typesetting" pitchFamily="66" charset="-78"/>
              <a:cs typeface="Arabic Typesetting" pitchFamily="66" charset="-78"/>
            </a:rPr>
            <a:t>Ministry of Home Affairs and Immigration </a:t>
          </a:r>
          <a:endParaRPr lang="en-ZA" sz="1600" b="1" dirty="0">
            <a:latin typeface="Arabic Typesetting" pitchFamily="66" charset="-78"/>
            <a:cs typeface="Arabic Typesetting" pitchFamily="66" charset="-78"/>
          </a:endParaRPr>
        </a:p>
      </dgm:t>
    </dgm:pt>
    <dgm:pt modelId="{3F7E45D7-7B4E-4214-A5A7-4042F8005E3A}" type="parTrans" cxnId="{730F161E-F91E-4DD3-AA50-4CD62032F133}">
      <dgm:prSet/>
      <dgm:spPr/>
      <dgm:t>
        <a:bodyPr/>
        <a:lstStyle/>
        <a:p>
          <a:endParaRPr lang="en-ZA" sz="1050"/>
        </a:p>
      </dgm:t>
    </dgm:pt>
    <dgm:pt modelId="{B85662E8-9202-4C7F-BC6E-09B105AC8924}" type="sibTrans" cxnId="{730F161E-F91E-4DD3-AA50-4CD62032F133}">
      <dgm:prSet/>
      <dgm:spPr/>
      <dgm:t>
        <a:bodyPr/>
        <a:lstStyle/>
        <a:p>
          <a:endParaRPr lang="en-ZA" sz="1050"/>
        </a:p>
      </dgm:t>
    </dgm:pt>
    <dgm:pt modelId="{7AEEDF92-AFEF-436C-91CA-58E7A4DB9AC8}">
      <dgm:prSet phldrT="[Text]" custT="1"/>
      <dgm:spPr/>
      <dgm:t>
        <a:bodyPr/>
        <a:lstStyle/>
        <a:p>
          <a:r>
            <a:rPr lang="en-ZA" sz="1600" dirty="0" smtClean="0">
              <a:latin typeface="Arabic Typesetting" pitchFamily="66" charset="-78"/>
              <a:cs typeface="Arabic Typesetting" pitchFamily="66" charset="-78"/>
            </a:rPr>
            <a:t> entering of cause of death </a:t>
          </a:r>
          <a:endParaRPr lang="en-ZA" sz="1600" dirty="0">
            <a:latin typeface="Arabic Typesetting" pitchFamily="66" charset="-78"/>
            <a:cs typeface="Arabic Typesetting" pitchFamily="66" charset="-78"/>
          </a:endParaRPr>
        </a:p>
      </dgm:t>
    </dgm:pt>
    <dgm:pt modelId="{0D03FDE1-FBE9-481A-9931-EDA50921FDFC}" type="parTrans" cxnId="{B0F4F245-6013-4ED2-8906-9BD414DCF855}">
      <dgm:prSet/>
      <dgm:spPr/>
      <dgm:t>
        <a:bodyPr/>
        <a:lstStyle/>
        <a:p>
          <a:endParaRPr lang="en-ZA" sz="1050"/>
        </a:p>
      </dgm:t>
    </dgm:pt>
    <dgm:pt modelId="{F97670FC-C90A-49E1-A862-46A390CB9557}" type="sibTrans" cxnId="{B0F4F245-6013-4ED2-8906-9BD414DCF855}">
      <dgm:prSet/>
      <dgm:spPr/>
      <dgm:t>
        <a:bodyPr/>
        <a:lstStyle/>
        <a:p>
          <a:endParaRPr lang="en-ZA" sz="1050"/>
        </a:p>
      </dgm:t>
    </dgm:pt>
    <dgm:pt modelId="{FDAA64EA-76AB-45B7-89C3-D175D9F017AD}">
      <dgm:prSet custT="1"/>
      <dgm:spPr>
        <a:solidFill>
          <a:srgbClr val="002060"/>
        </a:solidFill>
      </dgm:spPr>
      <dgm:t>
        <a:bodyPr/>
        <a:lstStyle/>
        <a:p>
          <a:r>
            <a:rPr lang="en-ZA" sz="1050" dirty="0" smtClean="0">
              <a:latin typeface="Arabic Typesetting" pitchFamily="66" charset="-78"/>
              <a:cs typeface="Arabic Typesetting" pitchFamily="66" charset="-78"/>
            </a:rPr>
            <a:t>Final cause of deat</a:t>
          </a:r>
          <a:r>
            <a:rPr lang="en-ZA" sz="1050" dirty="0" smtClean="0"/>
            <a:t>h 	</a:t>
          </a:r>
          <a:endParaRPr lang="en-ZA" sz="1050" dirty="0"/>
        </a:p>
      </dgm:t>
    </dgm:pt>
    <dgm:pt modelId="{936419DE-B419-4834-9199-50B9575D397F}" type="parTrans" cxnId="{44A78F59-1DB1-4082-B07D-91EE6C62CBA5}">
      <dgm:prSet/>
      <dgm:spPr/>
      <dgm:t>
        <a:bodyPr/>
        <a:lstStyle/>
        <a:p>
          <a:endParaRPr lang="en-ZA" sz="1050"/>
        </a:p>
      </dgm:t>
    </dgm:pt>
    <dgm:pt modelId="{22A0547D-6A28-4CF0-8B9A-D28D2E1EE5E7}" type="sibTrans" cxnId="{44A78F59-1DB1-4082-B07D-91EE6C62CBA5}">
      <dgm:prSet/>
      <dgm:spPr>
        <a:solidFill>
          <a:srgbClr val="002060"/>
        </a:solidFill>
      </dgm:spPr>
      <dgm:t>
        <a:bodyPr/>
        <a:lstStyle/>
        <a:p>
          <a:endParaRPr lang="en-ZA" sz="1050"/>
        </a:p>
      </dgm:t>
    </dgm:pt>
    <dgm:pt modelId="{91113D55-3D2F-4593-B53C-33CE2895C7A8}">
      <dgm:prSet custT="1"/>
      <dgm:spPr>
        <a:solidFill>
          <a:srgbClr val="002060"/>
        </a:solidFill>
      </dgm:spPr>
      <dgm:t>
        <a:bodyPr/>
        <a:lstStyle/>
        <a:p>
          <a:r>
            <a:rPr lang="en-ZA" sz="1050" dirty="0" smtClean="0">
              <a:latin typeface="Arabic Typesetting" pitchFamily="66" charset="-78"/>
              <a:cs typeface="Arabic Typesetting" pitchFamily="66" charset="-78"/>
            </a:rPr>
            <a:t>Storing and retrieval </a:t>
          </a:r>
          <a:endParaRPr lang="en-ZA" sz="1050" dirty="0">
            <a:latin typeface="Arabic Typesetting" pitchFamily="66" charset="-78"/>
            <a:cs typeface="Arabic Typesetting" pitchFamily="66" charset="-78"/>
          </a:endParaRPr>
        </a:p>
      </dgm:t>
    </dgm:pt>
    <dgm:pt modelId="{C0F33C56-FFB5-4115-98A9-FE6D671D651F}" type="parTrans" cxnId="{20DAE8C0-EBA0-4749-B5D4-D1BBD1E63D17}">
      <dgm:prSet/>
      <dgm:spPr/>
      <dgm:t>
        <a:bodyPr/>
        <a:lstStyle/>
        <a:p>
          <a:endParaRPr lang="en-ZA" sz="1050"/>
        </a:p>
      </dgm:t>
    </dgm:pt>
    <dgm:pt modelId="{E5CF28EC-53EB-4307-9561-05977AA81AFC}" type="sibTrans" cxnId="{20DAE8C0-EBA0-4749-B5D4-D1BBD1E63D17}">
      <dgm:prSet/>
      <dgm:spPr>
        <a:solidFill>
          <a:srgbClr val="002060"/>
        </a:solidFill>
      </dgm:spPr>
      <dgm:t>
        <a:bodyPr/>
        <a:lstStyle/>
        <a:p>
          <a:endParaRPr lang="en-ZA" sz="1050"/>
        </a:p>
      </dgm:t>
    </dgm:pt>
    <dgm:pt modelId="{DF5B3F9F-0294-491A-B01E-1C9CE74D7BD9}">
      <dgm:prSet phldrT="[Text]" custT="1"/>
      <dgm:spPr/>
      <dgm:t>
        <a:bodyPr/>
        <a:lstStyle/>
        <a:p>
          <a:r>
            <a:rPr lang="en-ZA" sz="1400" dirty="0" smtClean="0">
              <a:latin typeface="Arabic Typesetting" pitchFamily="66" charset="-78"/>
              <a:cs typeface="Arabic Typesetting" pitchFamily="66" charset="-78"/>
            </a:rPr>
            <a:t>Issuance of death certificate and burial order</a:t>
          </a:r>
          <a:endParaRPr lang="en-ZA" sz="1400" dirty="0">
            <a:latin typeface="Arabic Typesetting" pitchFamily="66" charset="-78"/>
            <a:cs typeface="Arabic Typesetting" pitchFamily="66" charset="-78"/>
          </a:endParaRPr>
        </a:p>
      </dgm:t>
    </dgm:pt>
    <dgm:pt modelId="{D4823A20-86D0-4AE4-A624-51C7132BCFEC}" type="parTrans" cxnId="{EC5C6C5D-C82B-4BCB-981E-8E993421548F}">
      <dgm:prSet/>
      <dgm:spPr/>
      <dgm:t>
        <a:bodyPr/>
        <a:lstStyle/>
        <a:p>
          <a:endParaRPr lang="en-ZA" sz="1050"/>
        </a:p>
      </dgm:t>
    </dgm:pt>
    <dgm:pt modelId="{86B31EB5-703D-49FF-BD68-2F53CD9A723C}" type="sibTrans" cxnId="{EC5C6C5D-C82B-4BCB-981E-8E993421548F}">
      <dgm:prSet/>
      <dgm:spPr/>
      <dgm:t>
        <a:bodyPr/>
        <a:lstStyle/>
        <a:p>
          <a:endParaRPr lang="en-ZA" sz="1050"/>
        </a:p>
      </dgm:t>
    </dgm:pt>
    <dgm:pt modelId="{1DE73F8E-A265-4B89-B2A9-8E2D1A2B879B}">
      <dgm:prSet custT="1"/>
      <dgm:spPr/>
      <dgm:t>
        <a:bodyPr/>
        <a:lstStyle/>
        <a:p>
          <a:r>
            <a:rPr lang="en-ZA" sz="1600" b="1" dirty="0" smtClean="0">
              <a:latin typeface="Arabic Typesetting" pitchFamily="66" charset="-78"/>
              <a:cs typeface="Arabic Typesetting" pitchFamily="66" charset="-78"/>
            </a:rPr>
            <a:t>Ministry of Home Affairs and Immigration </a:t>
          </a:r>
          <a:endParaRPr lang="en-ZA" sz="1600" b="1" dirty="0">
            <a:latin typeface="Arabic Typesetting" pitchFamily="66" charset="-78"/>
            <a:cs typeface="Arabic Typesetting" pitchFamily="66" charset="-78"/>
          </a:endParaRPr>
        </a:p>
      </dgm:t>
    </dgm:pt>
    <dgm:pt modelId="{5A31C230-5BA0-483D-8418-8CAB6A74815A}" type="parTrans" cxnId="{0F13A1CF-E044-4EEF-85F6-49D34C03C937}">
      <dgm:prSet/>
      <dgm:spPr/>
      <dgm:t>
        <a:bodyPr/>
        <a:lstStyle/>
        <a:p>
          <a:endParaRPr lang="en-ZA" sz="1050"/>
        </a:p>
      </dgm:t>
    </dgm:pt>
    <dgm:pt modelId="{7E89862B-CD0F-4C18-B4B1-1EAFCF44853A}" type="sibTrans" cxnId="{0F13A1CF-E044-4EEF-85F6-49D34C03C937}">
      <dgm:prSet/>
      <dgm:spPr/>
      <dgm:t>
        <a:bodyPr/>
        <a:lstStyle/>
        <a:p>
          <a:endParaRPr lang="en-ZA" sz="1050"/>
        </a:p>
      </dgm:t>
    </dgm:pt>
    <dgm:pt modelId="{A4066E28-615E-4D81-9040-D14CC6E48CD5}">
      <dgm:prSet custT="1"/>
      <dgm:spPr/>
      <dgm:t>
        <a:bodyPr/>
        <a:lstStyle/>
        <a:p>
          <a:endParaRPr lang="en-ZA" sz="1050" dirty="0"/>
        </a:p>
      </dgm:t>
    </dgm:pt>
    <dgm:pt modelId="{D3DADEEB-6F08-4CE1-9DA3-8BD0CFCD2E5D}" type="parTrans" cxnId="{9B53C3C9-DF01-4382-90C4-1C61D0F8E43E}">
      <dgm:prSet/>
      <dgm:spPr/>
      <dgm:t>
        <a:bodyPr/>
        <a:lstStyle/>
        <a:p>
          <a:endParaRPr lang="en-ZA" sz="1050"/>
        </a:p>
      </dgm:t>
    </dgm:pt>
    <dgm:pt modelId="{F8F79922-0ABF-4924-9825-E270FC8C2776}" type="sibTrans" cxnId="{9B53C3C9-DF01-4382-90C4-1C61D0F8E43E}">
      <dgm:prSet/>
      <dgm:spPr/>
      <dgm:t>
        <a:bodyPr/>
        <a:lstStyle/>
        <a:p>
          <a:endParaRPr lang="en-ZA" sz="1050"/>
        </a:p>
      </dgm:t>
    </dgm:pt>
    <dgm:pt modelId="{E65D5C22-1E5F-4CD6-8B6D-622C2C48A07B}">
      <dgm:prSet custT="1"/>
      <dgm:spPr/>
      <dgm:t>
        <a:bodyPr/>
        <a:lstStyle/>
        <a:p>
          <a:r>
            <a:rPr lang="en-ZA" sz="1600" b="1" dirty="0" smtClean="0">
              <a:latin typeface="Arabic Typesetting" pitchFamily="66" charset="-78"/>
              <a:cs typeface="Arabic Typesetting" pitchFamily="66" charset="-78"/>
            </a:rPr>
            <a:t>Electronically storing of details</a:t>
          </a:r>
          <a:endParaRPr lang="en-ZA" sz="1600" b="1" dirty="0">
            <a:latin typeface="Arabic Typesetting" pitchFamily="66" charset="-78"/>
            <a:cs typeface="Arabic Typesetting" pitchFamily="66" charset="-78"/>
          </a:endParaRPr>
        </a:p>
      </dgm:t>
    </dgm:pt>
    <dgm:pt modelId="{60038B2D-C3A5-4A75-ADDF-39ACC128B7C2}" type="parTrans" cxnId="{EC16DFA1-071A-43CF-A604-0F4721FFDC2B}">
      <dgm:prSet/>
      <dgm:spPr/>
      <dgm:t>
        <a:bodyPr/>
        <a:lstStyle/>
        <a:p>
          <a:endParaRPr lang="en-ZA" sz="1050"/>
        </a:p>
      </dgm:t>
    </dgm:pt>
    <dgm:pt modelId="{4C616361-606B-42D7-B1DB-8E6E302AAF8A}" type="sibTrans" cxnId="{EC16DFA1-071A-43CF-A604-0F4721FFDC2B}">
      <dgm:prSet/>
      <dgm:spPr/>
      <dgm:t>
        <a:bodyPr/>
        <a:lstStyle/>
        <a:p>
          <a:endParaRPr lang="en-ZA" sz="1050"/>
        </a:p>
      </dgm:t>
    </dgm:pt>
    <dgm:pt modelId="{3B56B756-72E6-44DF-9765-B9FA6FE25114}">
      <dgm:prSet custT="1"/>
      <dgm:spPr/>
      <dgm:t>
        <a:bodyPr/>
        <a:lstStyle/>
        <a:p>
          <a:r>
            <a:rPr lang="en-ZA" sz="1600" b="1" dirty="0" smtClean="0">
              <a:latin typeface="Arabic Typesetting" pitchFamily="66" charset="-78"/>
              <a:cs typeface="Arabic Typesetting" pitchFamily="66" charset="-78"/>
            </a:rPr>
            <a:t>Temporary filing </a:t>
          </a:r>
          <a:endParaRPr lang="en-ZA" sz="1600" b="1" dirty="0">
            <a:latin typeface="Arabic Typesetting" pitchFamily="66" charset="-78"/>
            <a:cs typeface="Arabic Typesetting" pitchFamily="66" charset="-78"/>
          </a:endParaRPr>
        </a:p>
      </dgm:t>
    </dgm:pt>
    <dgm:pt modelId="{9F6BEDD9-E776-4BAE-B237-0FEB0D3A8EBA}" type="parTrans" cxnId="{B73BC34E-C7A7-44B0-B859-DDA88C9CB13A}">
      <dgm:prSet/>
      <dgm:spPr/>
      <dgm:t>
        <a:bodyPr/>
        <a:lstStyle/>
        <a:p>
          <a:endParaRPr lang="en-ZA" sz="1050"/>
        </a:p>
      </dgm:t>
    </dgm:pt>
    <dgm:pt modelId="{A50CF53F-2903-4642-BFA3-65F93C823305}" type="sibTrans" cxnId="{B73BC34E-C7A7-44B0-B859-DDA88C9CB13A}">
      <dgm:prSet/>
      <dgm:spPr/>
      <dgm:t>
        <a:bodyPr/>
        <a:lstStyle/>
        <a:p>
          <a:endParaRPr lang="en-ZA" sz="1050"/>
        </a:p>
      </dgm:t>
    </dgm:pt>
    <dgm:pt modelId="{CA630226-8029-4362-AE9C-A6C0780219EC}">
      <dgm:prSet custT="1"/>
      <dgm:spPr/>
      <dgm:t>
        <a:bodyPr/>
        <a:lstStyle/>
        <a:p>
          <a:r>
            <a:rPr lang="en-ZA" sz="1600" dirty="0" smtClean="0">
              <a:latin typeface="Arabic Typesetting" pitchFamily="66" charset="-78"/>
              <a:cs typeface="Arabic Typesetting" pitchFamily="66" charset="-78"/>
            </a:rPr>
            <a:t>Submission of cause of death form to Ministry of Home Affairs and Immigration </a:t>
          </a:r>
          <a:endParaRPr lang="en-ZA" sz="1600" dirty="0">
            <a:latin typeface="Arabic Typesetting" pitchFamily="66" charset="-78"/>
            <a:cs typeface="Arabic Typesetting" pitchFamily="66" charset="-78"/>
          </a:endParaRPr>
        </a:p>
      </dgm:t>
    </dgm:pt>
    <dgm:pt modelId="{ED549F01-472F-484D-A66A-78524032CD9A}" type="parTrans" cxnId="{926E3CD2-3129-4E4C-8DB9-397715236562}">
      <dgm:prSet/>
      <dgm:spPr/>
      <dgm:t>
        <a:bodyPr/>
        <a:lstStyle/>
        <a:p>
          <a:endParaRPr lang="en-ZA" sz="1050"/>
        </a:p>
      </dgm:t>
    </dgm:pt>
    <dgm:pt modelId="{1B382C91-06D0-4A76-BCEF-797718ED2DC4}" type="sibTrans" cxnId="{926E3CD2-3129-4E4C-8DB9-397715236562}">
      <dgm:prSet/>
      <dgm:spPr/>
      <dgm:t>
        <a:bodyPr/>
        <a:lstStyle/>
        <a:p>
          <a:endParaRPr lang="en-ZA" sz="1050"/>
        </a:p>
      </dgm:t>
    </dgm:pt>
    <dgm:pt modelId="{A65FEBDF-5D76-425B-B944-2B838CB8693D}">
      <dgm:prSet custT="1"/>
      <dgm:spPr/>
      <dgm:t>
        <a:bodyPr/>
        <a:lstStyle/>
        <a:p>
          <a:r>
            <a:rPr lang="en-ZA" sz="1600" dirty="0" smtClean="0">
              <a:latin typeface="Arabic Typesetting" pitchFamily="66" charset="-78"/>
              <a:cs typeface="Arabic Typesetting" pitchFamily="66" charset="-78"/>
            </a:rPr>
            <a:t>Post mortem </a:t>
          </a:r>
          <a:endParaRPr lang="en-ZA" sz="1600" dirty="0">
            <a:latin typeface="Arabic Typesetting" pitchFamily="66" charset="-78"/>
            <a:cs typeface="Arabic Typesetting" pitchFamily="66" charset="-78"/>
          </a:endParaRPr>
        </a:p>
      </dgm:t>
    </dgm:pt>
    <dgm:pt modelId="{1D101270-3909-42B4-8D52-D36BC1B463F4}" type="parTrans" cxnId="{9B2E82A1-8E67-469A-8425-22C5188DCF24}">
      <dgm:prSet/>
      <dgm:spPr/>
      <dgm:t>
        <a:bodyPr/>
        <a:lstStyle/>
        <a:p>
          <a:endParaRPr lang="en-ZA" sz="1050"/>
        </a:p>
      </dgm:t>
    </dgm:pt>
    <dgm:pt modelId="{21289B2A-0B17-4BF3-870C-30573AEE0DA9}" type="sibTrans" cxnId="{9B2E82A1-8E67-469A-8425-22C5188DCF24}">
      <dgm:prSet/>
      <dgm:spPr/>
      <dgm:t>
        <a:bodyPr/>
        <a:lstStyle/>
        <a:p>
          <a:endParaRPr lang="en-ZA" sz="1050"/>
        </a:p>
      </dgm:t>
    </dgm:pt>
    <dgm:pt modelId="{6C51F0BD-00EC-4BA7-ADB0-3C07F7E21274}">
      <dgm:prSet phldrT="[Text]" custT="1"/>
      <dgm:spPr/>
      <dgm:t>
        <a:bodyPr/>
        <a:lstStyle/>
        <a:p>
          <a:r>
            <a:rPr lang="en-ZA" sz="1600" dirty="0" smtClean="0">
              <a:latin typeface="Arabic Typesetting" pitchFamily="66" charset="-78"/>
              <a:cs typeface="Arabic Typesetting" pitchFamily="66" charset="-78"/>
            </a:rPr>
            <a:t>Storing of application and police report </a:t>
          </a:r>
          <a:endParaRPr lang="en-ZA" sz="1600" dirty="0">
            <a:latin typeface="Arabic Typesetting" pitchFamily="66" charset="-78"/>
            <a:cs typeface="Arabic Typesetting" pitchFamily="66" charset="-78"/>
          </a:endParaRPr>
        </a:p>
      </dgm:t>
    </dgm:pt>
    <dgm:pt modelId="{7C810FCF-731C-4C2C-96F2-35DC82BD9EA2}" type="parTrans" cxnId="{4A77889A-7B20-4B60-8EFF-8F1BAF16C844}">
      <dgm:prSet/>
      <dgm:spPr/>
      <dgm:t>
        <a:bodyPr/>
        <a:lstStyle/>
        <a:p>
          <a:endParaRPr lang="en-ZA" sz="1050"/>
        </a:p>
      </dgm:t>
    </dgm:pt>
    <dgm:pt modelId="{AA88D5EA-CBBF-4D69-B456-B902A8716CF1}" type="sibTrans" cxnId="{4A77889A-7B20-4B60-8EFF-8F1BAF16C844}">
      <dgm:prSet/>
      <dgm:spPr/>
      <dgm:t>
        <a:bodyPr/>
        <a:lstStyle/>
        <a:p>
          <a:endParaRPr lang="en-ZA" sz="1050"/>
        </a:p>
      </dgm:t>
    </dgm:pt>
    <dgm:pt modelId="{C0AD59E1-ED1C-4753-94B9-1C8BA8DBF2C6}" type="pres">
      <dgm:prSet presAssocID="{C4C70099-838F-4872-95CC-052F212D1D9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9014B12F-7D9D-4768-9A2C-F1DD405C4ECB}" type="pres">
      <dgm:prSet presAssocID="{C4C70099-838F-4872-95CC-052F212D1D98}" presName="tSp" presStyleCnt="0"/>
      <dgm:spPr/>
    </dgm:pt>
    <dgm:pt modelId="{07D67AB4-32DF-4D54-BF24-BAD53A5F83DA}" type="pres">
      <dgm:prSet presAssocID="{C4C70099-838F-4872-95CC-052F212D1D98}" presName="bSp" presStyleCnt="0"/>
      <dgm:spPr/>
    </dgm:pt>
    <dgm:pt modelId="{F0E05A9F-F8AB-4A1C-A646-6516CE10E2BC}" type="pres">
      <dgm:prSet presAssocID="{C4C70099-838F-4872-95CC-052F212D1D98}" presName="process" presStyleCnt="0"/>
      <dgm:spPr/>
    </dgm:pt>
    <dgm:pt modelId="{7A228C28-0755-4893-A77D-B540EC1D2EC3}" type="pres">
      <dgm:prSet presAssocID="{5E30BE37-948F-415E-AA44-5BBF3AD2ECE3}" presName="composite1" presStyleCnt="0"/>
      <dgm:spPr/>
    </dgm:pt>
    <dgm:pt modelId="{068FB4FC-B863-41A0-A644-4A2E3D28968C}" type="pres">
      <dgm:prSet presAssocID="{5E30BE37-948F-415E-AA44-5BBF3AD2ECE3}" presName="dummyNode1" presStyleLbl="node1" presStyleIdx="0" presStyleCnt="5"/>
      <dgm:spPr/>
    </dgm:pt>
    <dgm:pt modelId="{37114EF6-FBB5-4083-8AA1-CF04A6833A0B}" type="pres">
      <dgm:prSet presAssocID="{5E30BE37-948F-415E-AA44-5BBF3AD2ECE3}" presName="childNode1" presStyleLbl="bgAcc1" presStyleIdx="0" presStyleCnt="5" custScaleY="236008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908B122-F918-4410-A6E5-6B54F46C81DE}" type="pres">
      <dgm:prSet presAssocID="{5E30BE37-948F-415E-AA44-5BBF3AD2ECE3}" presName="childNode1tx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F38035C4-7E66-4519-B4CC-7C93B7A175DB}" type="pres">
      <dgm:prSet presAssocID="{5E30BE37-948F-415E-AA44-5BBF3AD2ECE3}" presName="parentNode1" presStyleLbl="node1" presStyleIdx="0" presStyleCnt="5" custLinFactY="100000" custLinFactNeighborX="-18158" custLinFactNeighborY="123043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6026C999-A074-4A7A-8FA9-CFFC92416F92}" type="pres">
      <dgm:prSet presAssocID="{5E30BE37-948F-415E-AA44-5BBF3AD2ECE3}" presName="connSite1" presStyleCnt="0"/>
      <dgm:spPr/>
    </dgm:pt>
    <dgm:pt modelId="{7D49865B-B59E-403D-BC48-C0393AA58186}" type="pres">
      <dgm:prSet presAssocID="{19A03841-2863-4212-9EC6-C3A1B055988A}" presName="Name9" presStyleLbl="sibTrans2D1" presStyleIdx="0" presStyleCnt="4" custLinFactNeighborX="2554" custLinFactNeighborY="36809"/>
      <dgm:spPr/>
      <dgm:t>
        <a:bodyPr/>
        <a:lstStyle/>
        <a:p>
          <a:endParaRPr lang="en-ZA"/>
        </a:p>
      </dgm:t>
    </dgm:pt>
    <dgm:pt modelId="{092914D4-F788-4162-971F-2A5F2603D10A}" type="pres">
      <dgm:prSet presAssocID="{5D350F89-716C-4B3D-A533-973C9E9423B0}" presName="composite2" presStyleCnt="0"/>
      <dgm:spPr/>
    </dgm:pt>
    <dgm:pt modelId="{81A4401D-6940-4F51-A471-7F983668F8CB}" type="pres">
      <dgm:prSet presAssocID="{5D350F89-716C-4B3D-A533-973C9E9423B0}" presName="dummyNode2" presStyleLbl="node1" presStyleIdx="0" presStyleCnt="5"/>
      <dgm:spPr/>
    </dgm:pt>
    <dgm:pt modelId="{408461B9-9FDD-4773-ABBE-7E552DFE72BA}" type="pres">
      <dgm:prSet presAssocID="{5D350F89-716C-4B3D-A533-973C9E9423B0}" presName="childNode2" presStyleLbl="bgAcc1" presStyleIdx="1" presStyleCnt="5" custScaleY="222143" custLinFactNeighborX="-1571" custLinFactNeighborY="-387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F036321-EEC2-4464-AC5C-7F0D0421663C}" type="pres">
      <dgm:prSet presAssocID="{5D350F89-716C-4B3D-A533-973C9E9423B0}" presName="childNode2tx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49ECFF20-3A57-489D-948E-2B8C6647010D}" type="pres">
      <dgm:prSet presAssocID="{5D350F89-716C-4B3D-A533-973C9E9423B0}" presName="parentNode2" presStyleLbl="node1" presStyleIdx="1" presStyleCnt="5" custAng="0" custLinFactY="-100000" custLinFactNeighborX="-14621" custLinFactNeighborY="-115578">
        <dgm:presLayoutVars>
          <dgm:chMax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C4673F4B-7FBF-4634-80BF-8F790D8B9B17}" type="pres">
      <dgm:prSet presAssocID="{5D350F89-716C-4B3D-A533-973C9E9423B0}" presName="connSite2" presStyleCnt="0"/>
      <dgm:spPr/>
    </dgm:pt>
    <dgm:pt modelId="{A81F2D2B-F24D-459B-A638-DF87DC489619}" type="pres">
      <dgm:prSet presAssocID="{7867E682-276B-4EED-93FC-567F5CDF499A}" presName="Name18" presStyleLbl="sibTrans2D1" presStyleIdx="1" presStyleCnt="4" custLinFactNeighborX="-2043" custLinFactNeighborY="-26065"/>
      <dgm:spPr/>
      <dgm:t>
        <a:bodyPr/>
        <a:lstStyle/>
        <a:p>
          <a:endParaRPr lang="en-ZA"/>
        </a:p>
      </dgm:t>
    </dgm:pt>
    <dgm:pt modelId="{D862298F-2220-412F-BBD6-EA17352F0A73}" type="pres">
      <dgm:prSet presAssocID="{91113D55-3D2F-4593-B53C-33CE2895C7A8}" presName="composite1" presStyleCnt="0"/>
      <dgm:spPr/>
    </dgm:pt>
    <dgm:pt modelId="{A6A8291E-C483-4B40-ABDA-E538EE8229E6}" type="pres">
      <dgm:prSet presAssocID="{91113D55-3D2F-4593-B53C-33CE2895C7A8}" presName="dummyNode1" presStyleLbl="node1" presStyleIdx="1" presStyleCnt="5"/>
      <dgm:spPr/>
    </dgm:pt>
    <dgm:pt modelId="{3C1563EA-E69A-47FE-8490-2D2F713E5D02}" type="pres">
      <dgm:prSet presAssocID="{91113D55-3D2F-4593-B53C-33CE2895C7A8}" presName="childNode1" presStyleLbl="bgAcc1" presStyleIdx="2" presStyleCnt="5" custScaleY="235233" custLinFactNeighborX="1573" custLinFactNeighborY="-387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7DCABAE-2871-414F-9F1B-D1130B5F7F90}" type="pres">
      <dgm:prSet presAssocID="{91113D55-3D2F-4593-B53C-33CE2895C7A8}" presName="childNode1tx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9C41E89A-936C-480F-818C-21242AD9C72F}" type="pres">
      <dgm:prSet presAssocID="{91113D55-3D2F-4593-B53C-33CE2895C7A8}" presName="parentNode1" presStyleLbl="node1" presStyleIdx="2" presStyleCnt="5" custLinFactY="100000" custLinFactNeighborX="-23230" custLinFactNeighborY="13831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C9CA7C1B-EAB3-4AE9-85AA-9172FFB26F3F}" type="pres">
      <dgm:prSet presAssocID="{91113D55-3D2F-4593-B53C-33CE2895C7A8}" presName="connSite1" presStyleCnt="0"/>
      <dgm:spPr/>
    </dgm:pt>
    <dgm:pt modelId="{EC2F377F-50A0-4C62-ABED-E8F83DCD9891}" type="pres">
      <dgm:prSet presAssocID="{E5CF28EC-53EB-4307-9561-05977AA81AFC}" presName="Name9" presStyleLbl="sibTrans2D1" presStyleIdx="2" presStyleCnt="4" custLinFactNeighborX="14222" custLinFactNeighborY="26740"/>
      <dgm:spPr/>
      <dgm:t>
        <a:bodyPr/>
        <a:lstStyle/>
        <a:p>
          <a:endParaRPr lang="en-ZA"/>
        </a:p>
      </dgm:t>
    </dgm:pt>
    <dgm:pt modelId="{0CB95CDE-2953-4BFD-80EF-9BFCD3EB7141}" type="pres">
      <dgm:prSet presAssocID="{FDAA64EA-76AB-45B7-89C3-D175D9F017AD}" presName="composite2" presStyleCnt="0"/>
      <dgm:spPr/>
    </dgm:pt>
    <dgm:pt modelId="{27D28040-43F4-48E2-A8C3-452583DCBE61}" type="pres">
      <dgm:prSet presAssocID="{FDAA64EA-76AB-45B7-89C3-D175D9F017AD}" presName="dummyNode2" presStyleLbl="node1" presStyleIdx="2" presStyleCnt="5"/>
      <dgm:spPr/>
    </dgm:pt>
    <dgm:pt modelId="{9D83767F-F447-445C-8596-51CFE1157A2C}" type="pres">
      <dgm:prSet presAssocID="{FDAA64EA-76AB-45B7-89C3-D175D9F017AD}" presName="childNode2" presStyleLbl="bgAcc1" presStyleIdx="3" presStyleCnt="5" custScaleY="222918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BE4E25B-98F8-488A-B3FA-436A01527203}" type="pres">
      <dgm:prSet presAssocID="{FDAA64EA-76AB-45B7-89C3-D175D9F017AD}" presName="childNode2tx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A71822B-ADB0-434E-BFC5-7409A787CC06}" type="pres">
      <dgm:prSet presAssocID="{FDAA64EA-76AB-45B7-89C3-D175D9F017AD}" presName="parentNode2" presStyleLbl="node1" presStyleIdx="3" presStyleCnt="5" custLinFactY="-100000" custLinFactNeighborX="-13621" custLinFactNeighborY="-100306">
        <dgm:presLayoutVars>
          <dgm:chMax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F3D70ED0-3A80-4A5C-B348-67A794565CD0}" type="pres">
      <dgm:prSet presAssocID="{FDAA64EA-76AB-45B7-89C3-D175D9F017AD}" presName="connSite2" presStyleCnt="0"/>
      <dgm:spPr/>
    </dgm:pt>
    <dgm:pt modelId="{CEA09340-F42F-469F-8C32-CE38733BD01C}" type="pres">
      <dgm:prSet presAssocID="{22A0547D-6A28-4CF0-8B9A-D28D2E1EE5E7}" presName="Name18" presStyleLbl="sibTrans2D1" presStyleIdx="3" presStyleCnt="4" custLinFactNeighborX="-687" custLinFactNeighborY="-29653"/>
      <dgm:spPr/>
      <dgm:t>
        <a:bodyPr/>
        <a:lstStyle/>
        <a:p>
          <a:endParaRPr lang="en-ZA"/>
        </a:p>
      </dgm:t>
    </dgm:pt>
    <dgm:pt modelId="{4133C074-75D3-4DA4-9E0A-C7704B301141}" type="pres">
      <dgm:prSet presAssocID="{C5D8D1FE-7D70-43AD-816C-00EE1B2F0FBD}" presName="composite1" presStyleCnt="0"/>
      <dgm:spPr/>
    </dgm:pt>
    <dgm:pt modelId="{F4DC3628-D262-4EC2-AC0A-16AEFA5613BD}" type="pres">
      <dgm:prSet presAssocID="{C5D8D1FE-7D70-43AD-816C-00EE1B2F0FBD}" presName="dummyNode1" presStyleLbl="node1" presStyleIdx="3" presStyleCnt="5"/>
      <dgm:spPr/>
    </dgm:pt>
    <dgm:pt modelId="{70D8C7B6-292F-4652-9D45-EDAAF38EE74D}" type="pres">
      <dgm:prSet presAssocID="{C5D8D1FE-7D70-43AD-816C-00EE1B2F0FBD}" presName="childNode1" presStyleLbl="bgAcc1" presStyleIdx="4" presStyleCnt="5" custScaleY="222918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676B9333-3B0F-4742-A0F4-EBCCF4E544E8}" type="pres">
      <dgm:prSet presAssocID="{C5D8D1FE-7D70-43AD-816C-00EE1B2F0FBD}" presName="childNode1tx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08DB154E-F8BC-4FC3-9C0E-D3050FF7D0D0}" type="pres">
      <dgm:prSet presAssocID="{C5D8D1FE-7D70-43AD-816C-00EE1B2F0FBD}" presName="parentNode1" presStyleLbl="node1" presStyleIdx="4" presStyleCnt="5" custLinFactY="100000" custLinFactNeighborX="-22230" custLinFactNeighborY="153586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CD63E07D-D8AC-435E-9EC1-393AA984C661}" type="pres">
      <dgm:prSet presAssocID="{C5D8D1FE-7D70-43AD-816C-00EE1B2F0FBD}" presName="connSite1" presStyleCnt="0"/>
      <dgm:spPr/>
    </dgm:pt>
  </dgm:ptLst>
  <dgm:cxnLst>
    <dgm:cxn modelId="{926E3CD2-3129-4E4C-8DB9-397715236562}" srcId="{FDAA64EA-76AB-45B7-89C3-D175D9F017AD}" destId="{CA630226-8029-4362-AE9C-A6C0780219EC}" srcOrd="1" destOrd="0" parTransId="{ED549F01-472F-484D-A66A-78524032CD9A}" sibTransId="{1B382C91-06D0-4A76-BCEF-797718ED2DC4}"/>
    <dgm:cxn modelId="{EC5C6C5D-C82B-4BCB-981E-8E993421548F}" srcId="{5D350F89-716C-4B3D-A533-973C9E9423B0}" destId="{DF5B3F9F-0294-491A-B01E-1C9CE74D7BD9}" srcOrd="2" destOrd="0" parTransId="{D4823A20-86D0-4AE4-A624-51C7132BCFEC}" sibTransId="{86B31EB5-703D-49FF-BD68-2F53CD9A723C}"/>
    <dgm:cxn modelId="{71307F29-D5F9-4616-962A-8EDB756CD416}" type="presOf" srcId="{891C5372-D6CA-48FD-8CAD-7C60C0A47FD3}" destId="{676B9333-3B0F-4742-A0F4-EBCCF4E544E8}" srcOrd="1" destOrd="0" presId="urn:microsoft.com/office/officeart/2005/8/layout/hProcess4"/>
    <dgm:cxn modelId="{968F6D08-8C45-4B80-9395-36F701ECC12A}" type="presOf" srcId="{DD2E9B49-EE7A-4E37-A960-0BAC0CC4B656}" destId="{408461B9-9FDD-4773-ABBE-7E552DFE72BA}" srcOrd="0" destOrd="0" presId="urn:microsoft.com/office/officeart/2005/8/layout/hProcess4"/>
    <dgm:cxn modelId="{C6560C10-0935-4681-86A8-E56593C13B15}" type="presOf" srcId="{891C5372-D6CA-48FD-8CAD-7C60C0A47FD3}" destId="{70D8C7B6-292F-4652-9D45-EDAAF38EE74D}" srcOrd="0" destOrd="0" presId="urn:microsoft.com/office/officeart/2005/8/layout/hProcess4"/>
    <dgm:cxn modelId="{4A77889A-7B20-4B60-8EFF-8F1BAF16C844}" srcId="{C5D8D1FE-7D70-43AD-816C-00EE1B2F0FBD}" destId="{6C51F0BD-00EC-4BA7-ADB0-3C07F7E21274}" srcOrd="2" destOrd="0" parTransId="{7C810FCF-731C-4C2C-96F2-35DC82BD9EA2}" sibTransId="{AA88D5EA-CBBF-4D69-B456-B902A8716CF1}"/>
    <dgm:cxn modelId="{44A78F59-1DB1-4082-B07D-91EE6C62CBA5}" srcId="{C4C70099-838F-4872-95CC-052F212D1D98}" destId="{FDAA64EA-76AB-45B7-89C3-D175D9F017AD}" srcOrd="3" destOrd="0" parTransId="{936419DE-B419-4834-9199-50B9575D397F}" sibTransId="{22A0547D-6A28-4CF0-8B9A-D28D2E1EE5E7}"/>
    <dgm:cxn modelId="{71063CE7-863B-4AFC-BD93-D9D21C7AFCCF}" type="presOf" srcId="{6C51F0BD-00EC-4BA7-ADB0-3C07F7E21274}" destId="{676B9333-3B0F-4742-A0F4-EBCCF4E544E8}" srcOrd="1" destOrd="2" presId="urn:microsoft.com/office/officeart/2005/8/layout/hProcess4"/>
    <dgm:cxn modelId="{91D610EB-BD80-48E6-9E15-D911F85B2CA8}" type="presOf" srcId="{E5CF28EC-53EB-4307-9561-05977AA81AFC}" destId="{EC2F377F-50A0-4C62-ABED-E8F83DCD9891}" srcOrd="0" destOrd="0" presId="urn:microsoft.com/office/officeart/2005/8/layout/hProcess4"/>
    <dgm:cxn modelId="{D9DE47E2-064B-4A6B-A1B2-64B9D7FBFFF0}" srcId="{C4C70099-838F-4872-95CC-052F212D1D98}" destId="{C5D8D1FE-7D70-43AD-816C-00EE1B2F0FBD}" srcOrd="4" destOrd="0" parTransId="{E8F59D9F-CF7D-4627-8426-00F3BCD7B76C}" sibTransId="{87642B42-C780-4280-80FD-56F75CB67444}"/>
    <dgm:cxn modelId="{81453626-F020-4E02-98DE-3619C956E0ED}" type="presOf" srcId="{7AEEDF92-AFEF-436C-91CA-58E7A4DB9AC8}" destId="{676B9333-3B0F-4742-A0F4-EBCCF4E544E8}" srcOrd="1" destOrd="1" presId="urn:microsoft.com/office/officeart/2005/8/layout/hProcess4"/>
    <dgm:cxn modelId="{7E12B24C-38E1-46A5-BF2A-0FD6E1723241}" type="presOf" srcId="{3B56B756-72E6-44DF-9765-B9FA6FE25114}" destId="{3C1563EA-E69A-47FE-8490-2D2F713E5D02}" srcOrd="0" destOrd="2" presId="urn:microsoft.com/office/officeart/2005/8/layout/hProcess4"/>
    <dgm:cxn modelId="{8DE62708-1D27-49F7-A60A-CFF4D9BA0F99}" type="presOf" srcId="{91113D55-3D2F-4593-B53C-33CE2895C7A8}" destId="{9C41E89A-936C-480F-818C-21242AD9C72F}" srcOrd="0" destOrd="0" presId="urn:microsoft.com/office/officeart/2005/8/layout/hProcess4"/>
    <dgm:cxn modelId="{238CD7F9-DF25-4B58-9EE2-5245019538B8}" type="presOf" srcId="{6C51F0BD-00EC-4BA7-ADB0-3C07F7E21274}" destId="{70D8C7B6-292F-4652-9D45-EDAAF38EE74D}" srcOrd="0" destOrd="2" presId="urn:microsoft.com/office/officeart/2005/8/layout/hProcess4"/>
    <dgm:cxn modelId="{B73BC34E-C7A7-44B0-B859-DDA88C9CB13A}" srcId="{91113D55-3D2F-4593-B53C-33CE2895C7A8}" destId="{3B56B756-72E6-44DF-9765-B9FA6FE25114}" srcOrd="2" destOrd="0" parTransId="{9F6BEDD9-E776-4BAE-B237-0FEB0D3A8EBA}" sibTransId="{A50CF53F-2903-4642-BFA3-65F93C823305}"/>
    <dgm:cxn modelId="{CB1E83B9-67C0-47FB-ADAE-73C11ACEC0DA}" type="presOf" srcId="{1DE73F8E-A265-4B89-B2A9-8E2D1A2B879B}" destId="{27DCABAE-2871-414F-9F1B-D1130B5F7F90}" srcOrd="1" destOrd="0" presId="urn:microsoft.com/office/officeart/2005/8/layout/hProcess4"/>
    <dgm:cxn modelId="{D4973419-C3E1-4F58-B6FF-437EAE97712D}" type="presOf" srcId="{D027CBE9-AA81-469A-AF74-10A769D25473}" destId="{5908B122-F918-4410-A6E5-6B54F46C81DE}" srcOrd="1" destOrd="1" presId="urn:microsoft.com/office/officeart/2005/8/layout/hProcess4"/>
    <dgm:cxn modelId="{F9D5D54C-E231-490E-8D68-AD95200E77C2}" type="presOf" srcId="{19A03841-2863-4212-9EC6-C3A1B055988A}" destId="{7D49865B-B59E-403D-BC48-C0393AA58186}" srcOrd="0" destOrd="0" presId="urn:microsoft.com/office/officeart/2005/8/layout/hProcess4"/>
    <dgm:cxn modelId="{F59540D1-265E-4228-B3B8-ABC591DFF820}" type="presOf" srcId="{DD2E9B49-EE7A-4E37-A960-0BAC0CC4B656}" destId="{5F036321-EEC2-4464-AC5C-7F0D0421663C}" srcOrd="1" destOrd="0" presId="urn:microsoft.com/office/officeart/2005/8/layout/hProcess4"/>
    <dgm:cxn modelId="{9A986596-2243-4C2D-8DCE-6CBE6FB2F19A}" type="presOf" srcId="{95C558DB-CE22-4F43-9F86-C44E147DB4F5}" destId="{408461B9-9FDD-4773-ABBE-7E552DFE72BA}" srcOrd="0" destOrd="1" presId="urn:microsoft.com/office/officeart/2005/8/layout/hProcess4"/>
    <dgm:cxn modelId="{3ED72410-6C02-4432-B3BA-146F3AB2BC25}" type="presOf" srcId="{E65D5C22-1E5F-4CD6-8B6D-622C2C48A07B}" destId="{27DCABAE-2871-414F-9F1B-D1130B5F7F90}" srcOrd="1" destOrd="1" presId="urn:microsoft.com/office/officeart/2005/8/layout/hProcess4"/>
    <dgm:cxn modelId="{96548391-3162-4D01-A8E6-09DEDAC43856}" type="presOf" srcId="{5E30BE37-948F-415E-AA44-5BBF3AD2ECE3}" destId="{F38035C4-7E66-4519-B4CC-7C93B7A175DB}" srcOrd="0" destOrd="0" presId="urn:microsoft.com/office/officeart/2005/8/layout/hProcess4"/>
    <dgm:cxn modelId="{C9B9E69B-8CD6-452E-9F26-379C7084DB10}" type="presOf" srcId="{A4066E28-615E-4D81-9040-D14CC6E48CD5}" destId="{3C1563EA-E69A-47FE-8490-2D2F713E5D02}" srcOrd="0" destOrd="3" presId="urn:microsoft.com/office/officeart/2005/8/layout/hProcess4"/>
    <dgm:cxn modelId="{C18CAB54-2A1D-475B-AB6C-0408EEE4355F}" type="presOf" srcId="{3C0F902C-1BB5-4E30-92BF-7EC273A70077}" destId="{37114EF6-FBB5-4083-8AA1-CF04A6833A0B}" srcOrd="0" destOrd="0" presId="urn:microsoft.com/office/officeart/2005/8/layout/hProcess4"/>
    <dgm:cxn modelId="{CADBC821-6D56-4686-B696-227C25A7AA78}" type="presOf" srcId="{3C0F902C-1BB5-4E30-92BF-7EC273A70077}" destId="{5908B122-F918-4410-A6E5-6B54F46C81DE}" srcOrd="1" destOrd="0" presId="urn:microsoft.com/office/officeart/2005/8/layout/hProcess4"/>
    <dgm:cxn modelId="{EB4E41F9-D094-4CC1-AB95-F65CF84F183B}" type="presOf" srcId="{D027CBE9-AA81-469A-AF74-10A769D25473}" destId="{37114EF6-FBB5-4083-8AA1-CF04A6833A0B}" srcOrd="0" destOrd="1" presId="urn:microsoft.com/office/officeart/2005/8/layout/hProcess4"/>
    <dgm:cxn modelId="{43147BC6-DCA0-4431-8020-38DA6C85AC8E}" srcId="{5D350F89-716C-4B3D-A533-973C9E9423B0}" destId="{DD2E9B49-EE7A-4E37-A960-0BAC0CC4B656}" srcOrd="0" destOrd="0" parTransId="{AD2F8941-5B0E-4EBA-BBB1-39F6E7C64E7D}" sibTransId="{B4896E12-F110-4542-85BB-481B262D2FFB}"/>
    <dgm:cxn modelId="{B93DB2C3-D460-4D7A-92E2-4EFDD5A6A046}" type="presOf" srcId="{C4C70099-838F-4872-95CC-052F212D1D98}" destId="{C0AD59E1-ED1C-4753-94B9-1C8BA8DBF2C6}" srcOrd="0" destOrd="0" presId="urn:microsoft.com/office/officeart/2005/8/layout/hProcess4"/>
    <dgm:cxn modelId="{DA477F98-AFCF-4DAA-8F77-21B3F8E2448E}" type="presOf" srcId="{FDAA64EA-76AB-45B7-89C3-D175D9F017AD}" destId="{3A71822B-ADB0-434E-BFC5-7409A787CC06}" srcOrd="0" destOrd="0" presId="urn:microsoft.com/office/officeart/2005/8/layout/hProcess4"/>
    <dgm:cxn modelId="{549A0004-ABCD-4A97-B859-B1576A28852D}" type="presOf" srcId="{1DE73F8E-A265-4B89-B2A9-8E2D1A2B879B}" destId="{3C1563EA-E69A-47FE-8490-2D2F713E5D02}" srcOrd="0" destOrd="0" presId="urn:microsoft.com/office/officeart/2005/8/layout/hProcess4"/>
    <dgm:cxn modelId="{31A70366-8496-464A-BAC9-C9E6628DA033}" type="presOf" srcId="{DF5B3F9F-0294-491A-B01E-1C9CE74D7BD9}" destId="{408461B9-9FDD-4773-ABBE-7E552DFE72BA}" srcOrd="0" destOrd="2" presId="urn:microsoft.com/office/officeart/2005/8/layout/hProcess4"/>
    <dgm:cxn modelId="{FECC89DF-85C3-4A4A-B481-0BA8EE9BFD9D}" srcId="{C4C70099-838F-4872-95CC-052F212D1D98}" destId="{5D350F89-716C-4B3D-A533-973C9E9423B0}" srcOrd="1" destOrd="0" parTransId="{1FBA3877-0B4C-4559-8F9B-D0115097D223}" sibTransId="{7867E682-276B-4EED-93FC-567F5CDF499A}"/>
    <dgm:cxn modelId="{28C7577C-BA18-4887-8106-64DED76F1562}" type="presOf" srcId="{A65FEBDF-5D76-425B-B944-2B838CB8693D}" destId="{9D83767F-F447-445C-8596-51CFE1157A2C}" srcOrd="0" destOrd="0" presId="urn:microsoft.com/office/officeart/2005/8/layout/hProcess4"/>
    <dgm:cxn modelId="{7292627E-EAE8-40FA-97B4-807AC501157D}" type="presOf" srcId="{A65FEBDF-5D76-425B-B944-2B838CB8693D}" destId="{ABE4E25B-98F8-488A-B3FA-436A01527203}" srcOrd="1" destOrd="0" presId="urn:microsoft.com/office/officeart/2005/8/layout/hProcess4"/>
    <dgm:cxn modelId="{9B53C3C9-DF01-4382-90C4-1C61D0F8E43E}" srcId="{91113D55-3D2F-4593-B53C-33CE2895C7A8}" destId="{A4066E28-615E-4D81-9040-D14CC6E48CD5}" srcOrd="3" destOrd="0" parTransId="{D3DADEEB-6F08-4CE1-9DA3-8BD0CFCD2E5D}" sibTransId="{F8F79922-0ABF-4924-9825-E270FC8C2776}"/>
    <dgm:cxn modelId="{730F161E-F91E-4DD3-AA50-4CD62032F133}" srcId="{C5D8D1FE-7D70-43AD-816C-00EE1B2F0FBD}" destId="{891C5372-D6CA-48FD-8CAD-7C60C0A47FD3}" srcOrd="0" destOrd="0" parTransId="{3F7E45D7-7B4E-4214-A5A7-4042F8005E3A}" sibTransId="{B85662E8-9202-4C7F-BC6E-09B105AC8924}"/>
    <dgm:cxn modelId="{29040EEE-C473-450C-91E2-323AD4A2150D}" type="presOf" srcId="{CA630226-8029-4362-AE9C-A6C0780219EC}" destId="{ABE4E25B-98F8-488A-B3FA-436A01527203}" srcOrd="1" destOrd="1" presId="urn:microsoft.com/office/officeart/2005/8/layout/hProcess4"/>
    <dgm:cxn modelId="{0F13A1CF-E044-4EEF-85F6-49D34C03C937}" srcId="{91113D55-3D2F-4593-B53C-33CE2895C7A8}" destId="{1DE73F8E-A265-4B89-B2A9-8E2D1A2B879B}" srcOrd="0" destOrd="0" parTransId="{5A31C230-5BA0-483D-8418-8CAB6A74815A}" sibTransId="{7E89862B-CD0F-4C18-B4B1-1EAFCF44853A}"/>
    <dgm:cxn modelId="{668AB246-4809-460F-A24E-CF5A383398E6}" srcId="{5E30BE37-948F-415E-AA44-5BBF3AD2ECE3}" destId="{3C0F902C-1BB5-4E30-92BF-7EC273A70077}" srcOrd="0" destOrd="0" parTransId="{C04317F4-71FC-419D-81FA-2AC771CCC4F0}" sibTransId="{1F5324F1-1EEC-4A05-ADD6-0881961BFA1B}"/>
    <dgm:cxn modelId="{76AA7FA7-37A2-4A22-B2B5-39893C015E90}" type="presOf" srcId="{E65D5C22-1E5F-4CD6-8B6D-622C2C48A07B}" destId="{3C1563EA-E69A-47FE-8490-2D2F713E5D02}" srcOrd="0" destOrd="1" presId="urn:microsoft.com/office/officeart/2005/8/layout/hProcess4"/>
    <dgm:cxn modelId="{B0F4F245-6013-4ED2-8906-9BD414DCF855}" srcId="{C5D8D1FE-7D70-43AD-816C-00EE1B2F0FBD}" destId="{7AEEDF92-AFEF-436C-91CA-58E7A4DB9AC8}" srcOrd="1" destOrd="0" parTransId="{0D03FDE1-FBE9-481A-9931-EDA50921FDFC}" sibTransId="{F97670FC-C90A-49E1-A862-46A390CB9557}"/>
    <dgm:cxn modelId="{FB696D3E-CC0F-41CC-8E4D-5D3A593455AE}" type="presOf" srcId="{7867E682-276B-4EED-93FC-567F5CDF499A}" destId="{A81F2D2B-F24D-459B-A638-DF87DC489619}" srcOrd="0" destOrd="0" presId="urn:microsoft.com/office/officeart/2005/8/layout/hProcess4"/>
    <dgm:cxn modelId="{C0AAA588-5A98-461D-A633-377D42534129}" type="presOf" srcId="{A4066E28-615E-4D81-9040-D14CC6E48CD5}" destId="{27DCABAE-2871-414F-9F1B-D1130B5F7F90}" srcOrd="1" destOrd="3" presId="urn:microsoft.com/office/officeart/2005/8/layout/hProcess4"/>
    <dgm:cxn modelId="{9B2E82A1-8E67-469A-8425-22C5188DCF24}" srcId="{FDAA64EA-76AB-45B7-89C3-D175D9F017AD}" destId="{A65FEBDF-5D76-425B-B944-2B838CB8693D}" srcOrd="0" destOrd="0" parTransId="{1D101270-3909-42B4-8D52-D36BC1B463F4}" sibTransId="{21289B2A-0B17-4BF3-870C-30573AEE0DA9}"/>
    <dgm:cxn modelId="{DE59F56C-A29E-4C92-ADD7-11FA6FB8388D}" type="presOf" srcId="{5D350F89-716C-4B3D-A533-973C9E9423B0}" destId="{49ECFF20-3A57-489D-948E-2B8C6647010D}" srcOrd="0" destOrd="0" presId="urn:microsoft.com/office/officeart/2005/8/layout/hProcess4"/>
    <dgm:cxn modelId="{FFD845C7-D986-42E4-9A6C-B6E5771A6B19}" srcId="{C4C70099-838F-4872-95CC-052F212D1D98}" destId="{5E30BE37-948F-415E-AA44-5BBF3AD2ECE3}" srcOrd="0" destOrd="0" parTransId="{CFB83F77-04A1-48F9-A6B7-0AA78D75EFD1}" sibTransId="{19A03841-2863-4212-9EC6-C3A1B055988A}"/>
    <dgm:cxn modelId="{EC16DFA1-071A-43CF-A604-0F4721FFDC2B}" srcId="{91113D55-3D2F-4593-B53C-33CE2895C7A8}" destId="{E65D5C22-1E5F-4CD6-8B6D-622C2C48A07B}" srcOrd="1" destOrd="0" parTransId="{60038B2D-C3A5-4A75-ADDF-39ACC128B7C2}" sibTransId="{4C616361-606B-42D7-B1DB-8E6E302AAF8A}"/>
    <dgm:cxn modelId="{B87AAF10-B8A9-4D48-8E15-C1DA5013E00F}" type="presOf" srcId="{CA630226-8029-4362-AE9C-A6C0780219EC}" destId="{9D83767F-F447-445C-8596-51CFE1157A2C}" srcOrd="0" destOrd="1" presId="urn:microsoft.com/office/officeart/2005/8/layout/hProcess4"/>
    <dgm:cxn modelId="{4F68D7FF-A012-410A-B606-38FBDB446253}" type="presOf" srcId="{3B56B756-72E6-44DF-9765-B9FA6FE25114}" destId="{27DCABAE-2871-414F-9F1B-D1130B5F7F90}" srcOrd="1" destOrd="2" presId="urn:microsoft.com/office/officeart/2005/8/layout/hProcess4"/>
    <dgm:cxn modelId="{D13B8E32-92CE-4E50-A3FB-459147F2335F}" srcId="{5E30BE37-948F-415E-AA44-5BBF3AD2ECE3}" destId="{D027CBE9-AA81-469A-AF74-10A769D25473}" srcOrd="1" destOrd="0" parTransId="{AFA5F343-442A-46BC-A7ED-269471219BFC}" sibTransId="{8C4BD6AC-5664-43E8-8986-DBD3C70AC046}"/>
    <dgm:cxn modelId="{A2F86F0D-465D-4BAB-8DE4-B7A0940A11AD}" type="presOf" srcId="{95C558DB-CE22-4F43-9F86-C44E147DB4F5}" destId="{5F036321-EEC2-4464-AC5C-7F0D0421663C}" srcOrd="1" destOrd="1" presId="urn:microsoft.com/office/officeart/2005/8/layout/hProcess4"/>
    <dgm:cxn modelId="{D9E0C95E-3C66-4B09-949C-16E69A77E2CD}" type="presOf" srcId="{22A0547D-6A28-4CF0-8B9A-D28D2E1EE5E7}" destId="{CEA09340-F42F-469F-8C32-CE38733BD01C}" srcOrd="0" destOrd="0" presId="urn:microsoft.com/office/officeart/2005/8/layout/hProcess4"/>
    <dgm:cxn modelId="{26CBD2E9-978C-4176-9A84-4877E57FB8C8}" type="presOf" srcId="{C5D8D1FE-7D70-43AD-816C-00EE1B2F0FBD}" destId="{08DB154E-F8BC-4FC3-9C0E-D3050FF7D0D0}" srcOrd="0" destOrd="0" presId="urn:microsoft.com/office/officeart/2005/8/layout/hProcess4"/>
    <dgm:cxn modelId="{E889A227-93E6-406D-B3AA-A65AA08A195A}" type="presOf" srcId="{DF5B3F9F-0294-491A-B01E-1C9CE74D7BD9}" destId="{5F036321-EEC2-4464-AC5C-7F0D0421663C}" srcOrd="1" destOrd="2" presId="urn:microsoft.com/office/officeart/2005/8/layout/hProcess4"/>
    <dgm:cxn modelId="{20DAE8C0-EBA0-4749-B5D4-D1BBD1E63D17}" srcId="{C4C70099-838F-4872-95CC-052F212D1D98}" destId="{91113D55-3D2F-4593-B53C-33CE2895C7A8}" srcOrd="2" destOrd="0" parTransId="{C0F33C56-FFB5-4115-98A9-FE6D671D651F}" sibTransId="{E5CF28EC-53EB-4307-9561-05977AA81AFC}"/>
    <dgm:cxn modelId="{497112D3-14A3-4CF4-8FF7-FC427B769EAB}" srcId="{5D350F89-716C-4B3D-A533-973C9E9423B0}" destId="{95C558DB-CE22-4F43-9F86-C44E147DB4F5}" srcOrd="1" destOrd="0" parTransId="{5A09D6FA-1661-4426-8F2B-76475A3E6065}" sibTransId="{74CC1B26-18EB-45B6-A944-61BFD49BE564}"/>
    <dgm:cxn modelId="{3CCA961B-AE91-4166-9A16-9320A6D3F1DC}" type="presOf" srcId="{7AEEDF92-AFEF-436C-91CA-58E7A4DB9AC8}" destId="{70D8C7B6-292F-4652-9D45-EDAAF38EE74D}" srcOrd="0" destOrd="1" presId="urn:microsoft.com/office/officeart/2005/8/layout/hProcess4"/>
    <dgm:cxn modelId="{AAD3340F-B285-4021-92D5-C12603DDE2CE}" type="presParOf" srcId="{C0AD59E1-ED1C-4753-94B9-1C8BA8DBF2C6}" destId="{9014B12F-7D9D-4768-9A2C-F1DD405C4ECB}" srcOrd="0" destOrd="0" presId="urn:microsoft.com/office/officeart/2005/8/layout/hProcess4"/>
    <dgm:cxn modelId="{0FBAD3A1-414C-440B-817F-41F5B084A93E}" type="presParOf" srcId="{C0AD59E1-ED1C-4753-94B9-1C8BA8DBF2C6}" destId="{07D67AB4-32DF-4D54-BF24-BAD53A5F83DA}" srcOrd="1" destOrd="0" presId="urn:microsoft.com/office/officeart/2005/8/layout/hProcess4"/>
    <dgm:cxn modelId="{2644F1E9-51D4-4037-AA7B-21C92C06D9BE}" type="presParOf" srcId="{C0AD59E1-ED1C-4753-94B9-1C8BA8DBF2C6}" destId="{F0E05A9F-F8AB-4A1C-A646-6516CE10E2BC}" srcOrd="2" destOrd="0" presId="urn:microsoft.com/office/officeart/2005/8/layout/hProcess4"/>
    <dgm:cxn modelId="{AA11F026-FE0A-4389-9541-597E03497238}" type="presParOf" srcId="{F0E05A9F-F8AB-4A1C-A646-6516CE10E2BC}" destId="{7A228C28-0755-4893-A77D-B540EC1D2EC3}" srcOrd="0" destOrd="0" presId="urn:microsoft.com/office/officeart/2005/8/layout/hProcess4"/>
    <dgm:cxn modelId="{800AF666-B6DE-4E15-BBBF-D920E685245B}" type="presParOf" srcId="{7A228C28-0755-4893-A77D-B540EC1D2EC3}" destId="{068FB4FC-B863-41A0-A644-4A2E3D28968C}" srcOrd="0" destOrd="0" presId="urn:microsoft.com/office/officeart/2005/8/layout/hProcess4"/>
    <dgm:cxn modelId="{94FB2722-B362-433F-993B-36BF6EACD696}" type="presParOf" srcId="{7A228C28-0755-4893-A77D-B540EC1D2EC3}" destId="{37114EF6-FBB5-4083-8AA1-CF04A6833A0B}" srcOrd="1" destOrd="0" presId="urn:microsoft.com/office/officeart/2005/8/layout/hProcess4"/>
    <dgm:cxn modelId="{6D65CD93-8F93-4AB1-9286-0A5926081106}" type="presParOf" srcId="{7A228C28-0755-4893-A77D-B540EC1D2EC3}" destId="{5908B122-F918-4410-A6E5-6B54F46C81DE}" srcOrd="2" destOrd="0" presId="urn:microsoft.com/office/officeart/2005/8/layout/hProcess4"/>
    <dgm:cxn modelId="{02D9EDD8-9121-4D21-8A9A-2EEA2918BD1B}" type="presParOf" srcId="{7A228C28-0755-4893-A77D-B540EC1D2EC3}" destId="{F38035C4-7E66-4519-B4CC-7C93B7A175DB}" srcOrd="3" destOrd="0" presId="urn:microsoft.com/office/officeart/2005/8/layout/hProcess4"/>
    <dgm:cxn modelId="{F6CDA001-FD4C-4D75-96F4-1648E275F148}" type="presParOf" srcId="{7A228C28-0755-4893-A77D-B540EC1D2EC3}" destId="{6026C999-A074-4A7A-8FA9-CFFC92416F92}" srcOrd="4" destOrd="0" presId="urn:microsoft.com/office/officeart/2005/8/layout/hProcess4"/>
    <dgm:cxn modelId="{83A17BB7-B750-431F-B763-7208081E589F}" type="presParOf" srcId="{F0E05A9F-F8AB-4A1C-A646-6516CE10E2BC}" destId="{7D49865B-B59E-403D-BC48-C0393AA58186}" srcOrd="1" destOrd="0" presId="urn:microsoft.com/office/officeart/2005/8/layout/hProcess4"/>
    <dgm:cxn modelId="{43E07A14-2239-4AE6-B0FD-F027E2EE04B9}" type="presParOf" srcId="{F0E05A9F-F8AB-4A1C-A646-6516CE10E2BC}" destId="{092914D4-F788-4162-971F-2A5F2603D10A}" srcOrd="2" destOrd="0" presId="urn:microsoft.com/office/officeart/2005/8/layout/hProcess4"/>
    <dgm:cxn modelId="{99348458-3ACE-4C2A-BE64-93522AF8D677}" type="presParOf" srcId="{092914D4-F788-4162-971F-2A5F2603D10A}" destId="{81A4401D-6940-4F51-A471-7F983668F8CB}" srcOrd="0" destOrd="0" presId="urn:microsoft.com/office/officeart/2005/8/layout/hProcess4"/>
    <dgm:cxn modelId="{9AD354F7-E85A-4A29-9273-8D2AB91228B6}" type="presParOf" srcId="{092914D4-F788-4162-971F-2A5F2603D10A}" destId="{408461B9-9FDD-4773-ABBE-7E552DFE72BA}" srcOrd="1" destOrd="0" presId="urn:microsoft.com/office/officeart/2005/8/layout/hProcess4"/>
    <dgm:cxn modelId="{CE16C612-231B-4652-947C-EAC993120322}" type="presParOf" srcId="{092914D4-F788-4162-971F-2A5F2603D10A}" destId="{5F036321-EEC2-4464-AC5C-7F0D0421663C}" srcOrd="2" destOrd="0" presId="urn:microsoft.com/office/officeart/2005/8/layout/hProcess4"/>
    <dgm:cxn modelId="{80F3AE80-3272-4F02-8EC1-C2BC6BD8D83A}" type="presParOf" srcId="{092914D4-F788-4162-971F-2A5F2603D10A}" destId="{49ECFF20-3A57-489D-948E-2B8C6647010D}" srcOrd="3" destOrd="0" presId="urn:microsoft.com/office/officeart/2005/8/layout/hProcess4"/>
    <dgm:cxn modelId="{CD7CE108-95C0-4685-881B-9D814E123190}" type="presParOf" srcId="{092914D4-F788-4162-971F-2A5F2603D10A}" destId="{C4673F4B-7FBF-4634-80BF-8F790D8B9B17}" srcOrd="4" destOrd="0" presId="urn:microsoft.com/office/officeart/2005/8/layout/hProcess4"/>
    <dgm:cxn modelId="{AA13681F-9D2E-4B9B-852E-EA5C867002B8}" type="presParOf" srcId="{F0E05A9F-F8AB-4A1C-A646-6516CE10E2BC}" destId="{A81F2D2B-F24D-459B-A638-DF87DC489619}" srcOrd="3" destOrd="0" presId="urn:microsoft.com/office/officeart/2005/8/layout/hProcess4"/>
    <dgm:cxn modelId="{6E9552AE-5752-454B-8360-07E01BC71A70}" type="presParOf" srcId="{F0E05A9F-F8AB-4A1C-A646-6516CE10E2BC}" destId="{D862298F-2220-412F-BBD6-EA17352F0A73}" srcOrd="4" destOrd="0" presId="urn:microsoft.com/office/officeart/2005/8/layout/hProcess4"/>
    <dgm:cxn modelId="{0C1DADA9-1B33-421A-A881-63E5D5DD8D77}" type="presParOf" srcId="{D862298F-2220-412F-BBD6-EA17352F0A73}" destId="{A6A8291E-C483-4B40-ABDA-E538EE8229E6}" srcOrd="0" destOrd="0" presId="urn:microsoft.com/office/officeart/2005/8/layout/hProcess4"/>
    <dgm:cxn modelId="{1907F278-141B-480A-9A9B-844336DC7512}" type="presParOf" srcId="{D862298F-2220-412F-BBD6-EA17352F0A73}" destId="{3C1563EA-E69A-47FE-8490-2D2F713E5D02}" srcOrd="1" destOrd="0" presId="urn:microsoft.com/office/officeart/2005/8/layout/hProcess4"/>
    <dgm:cxn modelId="{F55CF055-25B4-49BD-989E-6CFE4B354759}" type="presParOf" srcId="{D862298F-2220-412F-BBD6-EA17352F0A73}" destId="{27DCABAE-2871-414F-9F1B-D1130B5F7F90}" srcOrd="2" destOrd="0" presId="urn:microsoft.com/office/officeart/2005/8/layout/hProcess4"/>
    <dgm:cxn modelId="{6030E56F-3A02-4DA3-88DF-EAD9657495C7}" type="presParOf" srcId="{D862298F-2220-412F-BBD6-EA17352F0A73}" destId="{9C41E89A-936C-480F-818C-21242AD9C72F}" srcOrd="3" destOrd="0" presId="urn:microsoft.com/office/officeart/2005/8/layout/hProcess4"/>
    <dgm:cxn modelId="{9CABBC36-82DE-4005-B2D4-F4AC866C41D3}" type="presParOf" srcId="{D862298F-2220-412F-BBD6-EA17352F0A73}" destId="{C9CA7C1B-EAB3-4AE9-85AA-9172FFB26F3F}" srcOrd="4" destOrd="0" presId="urn:microsoft.com/office/officeart/2005/8/layout/hProcess4"/>
    <dgm:cxn modelId="{21B0F185-6C4C-4036-A487-14C0937DF724}" type="presParOf" srcId="{F0E05A9F-F8AB-4A1C-A646-6516CE10E2BC}" destId="{EC2F377F-50A0-4C62-ABED-E8F83DCD9891}" srcOrd="5" destOrd="0" presId="urn:microsoft.com/office/officeart/2005/8/layout/hProcess4"/>
    <dgm:cxn modelId="{18C7682B-24EB-4A79-9C5B-1758C8E4783F}" type="presParOf" srcId="{F0E05A9F-F8AB-4A1C-A646-6516CE10E2BC}" destId="{0CB95CDE-2953-4BFD-80EF-9BFCD3EB7141}" srcOrd="6" destOrd="0" presId="urn:microsoft.com/office/officeart/2005/8/layout/hProcess4"/>
    <dgm:cxn modelId="{7B6CFC5C-9A2D-4398-846C-6B04C53A149E}" type="presParOf" srcId="{0CB95CDE-2953-4BFD-80EF-9BFCD3EB7141}" destId="{27D28040-43F4-48E2-A8C3-452583DCBE61}" srcOrd="0" destOrd="0" presId="urn:microsoft.com/office/officeart/2005/8/layout/hProcess4"/>
    <dgm:cxn modelId="{C871814B-6402-444D-9F6E-18742A1929D6}" type="presParOf" srcId="{0CB95CDE-2953-4BFD-80EF-9BFCD3EB7141}" destId="{9D83767F-F447-445C-8596-51CFE1157A2C}" srcOrd="1" destOrd="0" presId="urn:microsoft.com/office/officeart/2005/8/layout/hProcess4"/>
    <dgm:cxn modelId="{30087DA3-1167-4408-B28D-83F113383E34}" type="presParOf" srcId="{0CB95CDE-2953-4BFD-80EF-9BFCD3EB7141}" destId="{ABE4E25B-98F8-488A-B3FA-436A01527203}" srcOrd="2" destOrd="0" presId="urn:microsoft.com/office/officeart/2005/8/layout/hProcess4"/>
    <dgm:cxn modelId="{26A7ED97-2611-4DDA-9124-EF302EFBBAF9}" type="presParOf" srcId="{0CB95CDE-2953-4BFD-80EF-9BFCD3EB7141}" destId="{3A71822B-ADB0-434E-BFC5-7409A787CC06}" srcOrd="3" destOrd="0" presId="urn:microsoft.com/office/officeart/2005/8/layout/hProcess4"/>
    <dgm:cxn modelId="{01CE8990-35F5-46A2-8A1A-3499D0D075CD}" type="presParOf" srcId="{0CB95CDE-2953-4BFD-80EF-9BFCD3EB7141}" destId="{F3D70ED0-3A80-4A5C-B348-67A794565CD0}" srcOrd="4" destOrd="0" presId="urn:microsoft.com/office/officeart/2005/8/layout/hProcess4"/>
    <dgm:cxn modelId="{4D34E537-FE0F-49DD-9DEF-5F34509551D9}" type="presParOf" srcId="{F0E05A9F-F8AB-4A1C-A646-6516CE10E2BC}" destId="{CEA09340-F42F-469F-8C32-CE38733BD01C}" srcOrd="7" destOrd="0" presId="urn:microsoft.com/office/officeart/2005/8/layout/hProcess4"/>
    <dgm:cxn modelId="{DD677D84-7061-4687-9D0A-476C0B1B0801}" type="presParOf" srcId="{F0E05A9F-F8AB-4A1C-A646-6516CE10E2BC}" destId="{4133C074-75D3-4DA4-9E0A-C7704B301141}" srcOrd="8" destOrd="0" presId="urn:microsoft.com/office/officeart/2005/8/layout/hProcess4"/>
    <dgm:cxn modelId="{78E19AB4-7DE1-41AC-B47E-FC5A4273177F}" type="presParOf" srcId="{4133C074-75D3-4DA4-9E0A-C7704B301141}" destId="{F4DC3628-D262-4EC2-AC0A-16AEFA5613BD}" srcOrd="0" destOrd="0" presId="urn:microsoft.com/office/officeart/2005/8/layout/hProcess4"/>
    <dgm:cxn modelId="{08521EFA-237A-46CA-A05E-E93160A42B6F}" type="presParOf" srcId="{4133C074-75D3-4DA4-9E0A-C7704B301141}" destId="{70D8C7B6-292F-4652-9D45-EDAAF38EE74D}" srcOrd="1" destOrd="0" presId="urn:microsoft.com/office/officeart/2005/8/layout/hProcess4"/>
    <dgm:cxn modelId="{BD9EEFAF-6DDB-4E9F-9B14-FE14174654A9}" type="presParOf" srcId="{4133C074-75D3-4DA4-9E0A-C7704B301141}" destId="{676B9333-3B0F-4742-A0F4-EBCCF4E544E8}" srcOrd="2" destOrd="0" presId="urn:microsoft.com/office/officeart/2005/8/layout/hProcess4"/>
    <dgm:cxn modelId="{C7BABD86-B977-47B1-8DF9-FE15122BB93F}" type="presParOf" srcId="{4133C074-75D3-4DA4-9E0A-C7704B301141}" destId="{08DB154E-F8BC-4FC3-9C0E-D3050FF7D0D0}" srcOrd="3" destOrd="0" presId="urn:microsoft.com/office/officeart/2005/8/layout/hProcess4"/>
    <dgm:cxn modelId="{F901A45B-5ED1-440F-94C9-CE9E90A3AC9F}" type="presParOf" srcId="{4133C074-75D3-4DA4-9E0A-C7704B301141}" destId="{CD63E07D-D8AC-435E-9EC1-393AA984C661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948ED8B-3BFE-41CC-A8A8-D65A1CD6E94F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BFB184C6-5617-42C6-888A-4B16E67944C1}">
      <dgm:prSet phldrT="[Text]"/>
      <dgm:spPr/>
      <dgm:t>
        <a:bodyPr/>
        <a:lstStyle/>
        <a:p>
          <a:r>
            <a:rPr lang="en-ZA" dirty="0" smtClean="0">
              <a:latin typeface="Arabic Typesetting" pitchFamily="66" charset="-78"/>
              <a:cs typeface="Arabic Typesetting" pitchFamily="66" charset="-78"/>
            </a:rPr>
            <a:t>Solemnizing of marriage</a:t>
          </a:r>
          <a:endParaRPr lang="en-ZA" dirty="0">
            <a:latin typeface="Arabic Typesetting" pitchFamily="66" charset="-78"/>
            <a:cs typeface="Arabic Typesetting" pitchFamily="66" charset="-78"/>
          </a:endParaRPr>
        </a:p>
      </dgm:t>
    </dgm:pt>
    <dgm:pt modelId="{3602B9F7-75E5-45A8-BAEF-AF794F4A3926}" type="parTrans" cxnId="{F9D2D642-E9E1-4EC1-B40E-9ED08792B052}">
      <dgm:prSet/>
      <dgm:spPr/>
      <dgm:t>
        <a:bodyPr/>
        <a:lstStyle/>
        <a:p>
          <a:endParaRPr lang="en-ZA"/>
        </a:p>
      </dgm:t>
    </dgm:pt>
    <dgm:pt modelId="{0F12A6E6-E590-4803-8457-B14FA56CF19F}" type="sibTrans" cxnId="{F9D2D642-E9E1-4EC1-B40E-9ED08792B052}">
      <dgm:prSet/>
      <dgm:spPr/>
      <dgm:t>
        <a:bodyPr/>
        <a:lstStyle/>
        <a:p>
          <a:endParaRPr lang="en-ZA"/>
        </a:p>
      </dgm:t>
    </dgm:pt>
    <dgm:pt modelId="{14F8602A-8613-4C69-AEFA-7E60FFD80D2B}">
      <dgm:prSet phldrT="[Text]"/>
      <dgm:spPr/>
      <dgm:t>
        <a:bodyPr/>
        <a:lstStyle/>
        <a:p>
          <a:r>
            <a:rPr lang="en-ZA" dirty="0" smtClean="0">
              <a:latin typeface="Arabic Typesetting" pitchFamily="66" charset="-78"/>
              <a:cs typeface="Arabic Typesetting" pitchFamily="66" charset="-78"/>
            </a:rPr>
            <a:t>Magistrate officers</a:t>
          </a:r>
          <a:endParaRPr lang="en-ZA" dirty="0">
            <a:latin typeface="Arabic Typesetting" pitchFamily="66" charset="-78"/>
            <a:cs typeface="Arabic Typesetting" pitchFamily="66" charset="-78"/>
          </a:endParaRPr>
        </a:p>
      </dgm:t>
    </dgm:pt>
    <dgm:pt modelId="{BC69F22A-ABC6-41A1-8B37-1E27E07DAE89}" type="parTrans" cxnId="{F8AF5FD2-D1BC-4930-85FE-B1AAE21B5961}">
      <dgm:prSet/>
      <dgm:spPr/>
      <dgm:t>
        <a:bodyPr/>
        <a:lstStyle/>
        <a:p>
          <a:endParaRPr lang="en-ZA"/>
        </a:p>
      </dgm:t>
    </dgm:pt>
    <dgm:pt modelId="{25982238-1EDB-4CB1-8411-1F5CDF8B952D}" type="sibTrans" cxnId="{F8AF5FD2-D1BC-4930-85FE-B1AAE21B5961}">
      <dgm:prSet/>
      <dgm:spPr/>
      <dgm:t>
        <a:bodyPr/>
        <a:lstStyle/>
        <a:p>
          <a:endParaRPr lang="en-ZA"/>
        </a:p>
      </dgm:t>
    </dgm:pt>
    <dgm:pt modelId="{21C85F26-227F-4388-8399-544D6E1ACEB7}">
      <dgm:prSet phldrT="[Text]"/>
      <dgm:spPr/>
      <dgm:t>
        <a:bodyPr/>
        <a:lstStyle/>
        <a:p>
          <a:r>
            <a:rPr lang="en-ZA" dirty="0" smtClean="0">
              <a:latin typeface="Arabic Typesetting" pitchFamily="66" charset="-78"/>
              <a:cs typeface="Arabic Typesetting" pitchFamily="66" charset="-78"/>
            </a:rPr>
            <a:t>Authorised Pastors </a:t>
          </a:r>
          <a:endParaRPr lang="en-ZA" dirty="0">
            <a:latin typeface="Arabic Typesetting" pitchFamily="66" charset="-78"/>
            <a:cs typeface="Arabic Typesetting" pitchFamily="66" charset="-78"/>
          </a:endParaRPr>
        </a:p>
      </dgm:t>
    </dgm:pt>
    <dgm:pt modelId="{9B153189-1A50-4C9A-8497-92E56FF377DF}" type="parTrans" cxnId="{EE337DDD-B5B3-455B-BBC9-09245713FC6D}">
      <dgm:prSet/>
      <dgm:spPr/>
      <dgm:t>
        <a:bodyPr/>
        <a:lstStyle/>
        <a:p>
          <a:endParaRPr lang="en-ZA"/>
        </a:p>
      </dgm:t>
    </dgm:pt>
    <dgm:pt modelId="{4B58C1A2-B7DD-4601-9515-BE878403E1F6}" type="sibTrans" cxnId="{EE337DDD-B5B3-455B-BBC9-09245713FC6D}">
      <dgm:prSet/>
      <dgm:spPr/>
      <dgm:t>
        <a:bodyPr/>
        <a:lstStyle/>
        <a:p>
          <a:endParaRPr lang="en-ZA"/>
        </a:p>
      </dgm:t>
    </dgm:pt>
    <dgm:pt modelId="{5964BD97-4F48-4E47-A2AC-F6280535FCB3}">
      <dgm:prSet phldrT="[Text]"/>
      <dgm:spPr/>
      <dgm:t>
        <a:bodyPr/>
        <a:lstStyle/>
        <a:p>
          <a:r>
            <a:rPr lang="en-ZA" dirty="0" smtClean="0">
              <a:latin typeface="Arabic Typesetting" pitchFamily="66" charset="-78"/>
              <a:cs typeface="Arabic Typesetting" pitchFamily="66" charset="-78"/>
            </a:rPr>
            <a:t>Registration </a:t>
          </a:r>
          <a:endParaRPr lang="en-ZA" dirty="0">
            <a:latin typeface="Arabic Typesetting" pitchFamily="66" charset="-78"/>
            <a:cs typeface="Arabic Typesetting" pitchFamily="66" charset="-78"/>
          </a:endParaRPr>
        </a:p>
      </dgm:t>
    </dgm:pt>
    <dgm:pt modelId="{13885AF7-4708-4849-878A-A522E8EA491A}" type="parTrans" cxnId="{D1EA1590-06EA-465B-B657-AF6FEA0934A2}">
      <dgm:prSet/>
      <dgm:spPr/>
      <dgm:t>
        <a:bodyPr/>
        <a:lstStyle/>
        <a:p>
          <a:endParaRPr lang="en-ZA"/>
        </a:p>
      </dgm:t>
    </dgm:pt>
    <dgm:pt modelId="{59E42341-AAF0-455A-9012-CE8E2CE7E1F1}" type="sibTrans" cxnId="{D1EA1590-06EA-465B-B657-AF6FEA0934A2}">
      <dgm:prSet/>
      <dgm:spPr/>
      <dgm:t>
        <a:bodyPr/>
        <a:lstStyle/>
        <a:p>
          <a:endParaRPr lang="en-ZA"/>
        </a:p>
      </dgm:t>
    </dgm:pt>
    <dgm:pt modelId="{78F82970-6FEF-4C74-8631-946A8898C23D}">
      <dgm:prSet phldrT="[Text]"/>
      <dgm:spPr/>
      <dgm:t>
        <a:bodyPr/>
        <a:lstStyle/>
        <a:p>
          <a:r>
            <a:rPr lang="en-ZA" dirty="0" smtClean="0">
              <a:latin typeface="Arabic Typesetting" pitchFamily="66" charset="-78"/>
              <a:cs typeface="Arabic Typesetting" pitchFamily="66" charset="-78"/>
            </a:rPr>
            <a:t>All marriage register are captured in NPRS</a:t>
          </a:r>
          <a:endParaRPr lang="en-ZA" dirty="0">
            <a:latin typeface="Arabic Typesetting" pitchFamily="66" charset="-78"/>
            <a:cs typeface="Arabic Typesetting" pitchFamily="66" charset="-78"/>
          </a:endParaRPr>
        </a:p>
      </dgm:t>
    </dgm:pt>
    <dgm:pt modelId="{D18667D3-75CC-4D09-84E8-753974A57C5D}" type="parTrans" cxnId="{A34910C1-A45C-42B7-BBDD-DCDDACC535A6}">
      <dgm:prSet/>
      <dgm:spPr/>
      <dgm:t>
        <a:bodyPr/>
        <a:lstStyle/>
        <a:p>
          <a:endParaRPr lang="en-ZA"/>
        </a:p>
      </dgm:t>
    </dgm:pt>
    <dgm:pt modelId="{DEF8BB20-0D74-43FC-AAA9-78637E00F1E8}" type="sibTrans" cxnId="{A34910C1-A45C-42B7-BBDD-DCDDACC535A6}">
      <dgm:prSet/>
      <dgm:spPr/>
      <dgm:t>
        <a:bodyPr/>
        <a:lstStyle/>
        <a:p>
          <a:endParaRPr lang="en-ZA"/>
        </a:p>
      </dgm:t>
    </dgm:pt>
    <dgm:pt modelId="{62E76A98-D4F3-46FD-9B17-2EDD7D80C76C}">
      <dgm:prSet phldrT="[Text]"/>
      <dgm:spPr/>
      <dgm:t>
        <a:bodyPr/>
        <a:lstStyle/>
        <a:p>
          <a:r>
            <a:rPr lang="en-ZA" dirty="0" smtClean="0">
              <a:latin typeface="Arabic Typesetting" pitchFamily="66" charset="-78"/>
              <a:cs typeface="Arabic Typesetting" pitchFamily="66" charset="-78"/>
            </a:rPr>
            <a:t>Storage and retrieval </a:t>
          </a:r>
          <a:endParaRPr lang="en-ZA" dirty="0">
            <a:latin typeface="Arabic Typesetting" pitchFamily="66" charset="-78"/>
            <a:cs typeface="Arabic Typesetting" pitchFamily="66" charset="-78"/>
          </a:endParaRPr>
        </a:p>
      </dgm:t>
    </dgm:pt>
    <dgm:pt modelId="{96F1EF35-A60E-46AF-A0D5-DF9110C801FB}" type="parTrans" cxnId="{3EB59D27-1114-4183-A1EA-17A50E60138D}">
      <dgm:prSet/>
      <dgm:spPr/>
      <dgm:t>
        <a:bodyPr/>
        <a:lstStyle/>
        <a:p>
          <a:endParaRPr lang="en-ZA"/>
        </a:p>
      </dgm:t>
    </dgm:pt>
    <dgm:pt modelId="{2C3D4264-950F-4D2E-8073-E6EE339B95E8}" type="sibTrans" cxnId="{3EB59D27-1114-4183-A1EA-17A50E60138D}">
      <dgm:prSet/>
      <dgm:spPr/>
      <dgm:t>
        <a:bodyPr/>
        <a:lstStyle/>
        <a:p>
          <a:endParaRPr lang="en-ZA"/>
        </a:p>
      </dgm:t>
    </dgm:pt>
    <dgm:pt modelId="{CA2C7858-8E42-4B32-B838-6758748CC4A9}">
      <dgm:prSet phldrT="[Text]"/>
      <dgm:spPr/>
      <dgm:t>
        <a:bodyPr/>
        <a:lstStyle/>
        <a:p>
          <a:r>
            <a:rPr lang="en-ZA" dirty="0" smtClean="0">
              <a:latin typeface="Arabic Typesetting" pitchFamily="66" charset="-78"/>
              <a:cs typeface="Arabic Typesetting" pitchFamily="66" charset="-78"/>
            </a:rPr>
            <a:t>Ministry of Home Affairs and Immigration </a:t>
          </a:r>
          <a:endParaRPr lang="en-ZA" dirty="0">
            <a:latin typeface="Arabic Typesetting" pitchFamily="66" charset="-78"/>
            <a:cs typeface="Arabic Typesetting" pitchFamily="66" charset="-78"/>
          </a:endParaRPr>
        </a:p>
      </dgm:t>
    </dgm:pt>
    <dgm:pt modelId="{C4B72F72-E5E6-4E1B-9576-3179FA2D0448}" type="parTrans" cxnId="{5E943B08-B37B-4587-BE6C-98AD8004FB0C}">
      <dgm:prSet/>
      <dgm:spPr/>
      <dgm:t>
        <a:bodyPr/>
        <a:lstStyle/>
        <a:p>
          <a:endParaRPr lang="en-ZA"/>
        </a:p>
      </dgm:t>
    </dgm:pt>
    <dgm:pt modelId="{39CD4600-C490-4F1B-97EB-CBEA15F3AD6E}" type="sibTrans" cxnId="{5E943B08-B37B-4587-BE6C-98AD8004FB0C}">
      <dgm:prSet/>
      <dgm:spPr/>
      <dgm:t>
        <a:bodyPr/>
        <a:lstStyle/>
        <a:p>
          <a:endParaRPr lang="en-ZA"/>
        </a:p>
      </dgm:t>
    </dgm:pt>
    <dgm:pt modelId="{42752FF9-60D6-4285-BF05-5BCDABBEFAA5}" type="pres">
      <dgm:prSet presAssocID="{F948ED8B-3BFE-41CC-A8A8-D65A1CD6E94F}" presName="Name0" presStyleCnt="0">
        <dgm:presLayoutVars>
          <dgm:dir/>
          <dgm:animLvl val="lvl"/>
          <dgm:resizeHandles val="exact"/>
        </dgm:presLayoutVars>
      </dgm:prSet>
      <dgm:spPr/>
    </dgm:pt>
    <dgm:pt modelId="{893792AE-715A-492C-969F-BACCB36AA5B9}" type="pres">
      <dgm:prSet presAssocID="{F948ED8B-3BFE-41CC-A8A8-D65A1CD6E94F}" presName="tSp" presStyleCnt="0"/>
      <dgm:spPr/>
    </dgm:pt>
    <dgm:pt modelId="{F1592227-BECC-4B82-B9F5-00B907F0190E}" type="pres">
      <dgm:prSet presAssocID="{F948ED8B-3BFE-41CC-A8A8-D65A1CD6E94F}" presName="bSp" presStyleCnt="0"/>
      <dgm:spPr/>
    </dgm:pt>
    <dgm:pt modelId="{AA3B2F99-597E-4335-867A-BC157AE2437C}" type="pres">
      <dgm:prSet presAssocID="{F948ED8B-3BFE-41CC-A8A8-D65A1CD6E94F}" presName="process" presStyleCnt="0"/>
      <dgm:spPr/>
    </dgm:pt>
    <dgm:pt modelId="{0F661657-549D-4E41-8360-087CF4F969DE}" type="pres">
      <dgm:prSet presAssocID="{BFB184C6-5617-42C6-888A-4B16E67944C1}" presName="composite1" presStyleCnt="0"/>
      <dgm:spPr/>
    </dgm:pt>
    <dgm:pt modelId="{5E8EC92B-E9A8-4B33-8071-A0CACC092614}" type="pres">
      <dgm:prSet presAssocID="{BFB184C6-5617-42C6-888A-4B16E67944C1}" presName="dummyNode1" presStyleLbl="node1" presStyleIdx="0" presStyleCnt="3"/>
      <dgm:spPr/>
    </dgm:pt>
    <dgm:pt modelId="{200ABFF4-04D1-4BA4-A336-6A3E0809F5A9}" type="pres">
      <dgm:prSet presAssocID="{BFB184C6-5617-42C6-888A-4B16E67944C1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E2E4E79F-63D9-41DF-8FCA-F6503961B860}" type="pres">
      <dgm:prSet presAssocID="{BFB184C6-5617-42C6-888A-4B16E67944C1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81CA6AD-FDFC-418E-9234-29047FAB1005}" type="pres">
      <dgm:prSet presAssocID="{BFB184C6-5617-42C6-888A-4B16E67944C1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A3B62B5-FAC3-46B9-802F-ECE32CFD5ADA}" type="pres">
      <dgm:prSet presAssocID="{BFB184C6-5617-42C6-888A-4B16E67944C1}" presName="connSite1" presStyleCnt="0"/>
      <dgm:spPr/>
    </dgm:pt>
    <dgm:pt modelId="{0840FB91-2E53-43A5-B688-E8CB4D517941}" type="pres">
      <dgm:prSet presAssocID="{0F12A6E6-E590-4803-8457-B14FA56CF19F}" presName="Name9" presStyleLbl="sibTrans2D1" presStyleIdx="0" presStyleCnt="2"/>
      <dgm:spPr/>
    </dgm:pt>
    <dgm:pt modelId="{1F3AD27C-5A90-46E4-B5CA-47E18FCAD4A2}" type="pres">
      <dgm:prSet presAssocID="{5964BD97-4F48-4E47-A2AC-F6280535FCB3}" presName="composite2" presStyleCnt="0"/>
      <dgm:spPr/>
    </dgm:pt>
    <dgm:pt modelId="{0DB529AF-0512-4465-85F1-8752ABA8B11A}" type="pres">
      <dgm:prSet presAssocID="{5964BD97-4F48-4E47-A2AC-F6280535FCB3}" presName="dummyNode2" presStyleLbl="node1" presStyleIdx="0" presStyleCnt="3"/>
      <dgm:spPr/>
    </dgm:pt>
    <dgm:pt modelId="{9B0E22DB-51A6-4A56-B18F-CCA54FAAD499}" type="pres">
      <dgm:prSet presAssocID="{5964BD97-4F48-4E47-A2AC-F6280535FCB3}" presName="childNode2" presStyleLbl="bgAcc1" presStyleIdx="1" presStyleCnt="3" custLinFactNeighborX="-1775" custLinFactNeighborY="-316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F54BECEB-302E-473A-8D3B-22AAEDBF3026}" type="pres">
      <dgm:prSet presAssocID="{5964BD97-4F48-4E47-A2AC-F6280535FCB3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A810B51-D7B2-4428-B448-785548D6C5AA}" type="pres">
      <dgm:prSet presAssocID="{5964BD97-4F48-4E47-A2AC-F6280535FCB3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141A83C2-5D6C-45AE-B7F3-AFCAD44657FF}" type="pres">
      <dgm:prSet presAssocID="{5964BD97-4F48-4E47-A2AC-F6280535FCB3}" presName="connSite2" presStyleCnt="0"/>
      <dgm:spPr/>
    </dgm:pt>
    <dgm:pt modelId="{546D78CC-40D0-47E8-8348-1FA5603C8A40}" type="pres">
      <dgm:prSet presAssocID="{59E42341-AAF0-455A-9012-CE8E2CE7E1F1}" presName="Name18" presStyleLbl="sibTrans2D1" presStyleIdx="1" presStyleCnt="2"/>
      <dgm:spPr/>
    </dgm:pt>
    <dgm:pt modelId="{1C60FC4A-7D7C-4A80-8FA2-E678FEDBDA98}" type="pres">
      <dgm:prSet presAssocID="{62E76A98-D4F3-46FD-9B17-2EDD7D80C76C}" presName="composite1" presStyleCnt="0"/>
      <dgm:spPr/>
    </dgm:pt>
    <dgm:pt modelId="{30AE21A2-4634-4B63-A0DF-BAD0377C2117}" type="pres">
      <dgm:prSet presAssocID="{62E76A98-D4F3-46FD-9B17-2EDD7D80C76C}" presName="dummyNode1" presStyleLbl="node1" presStyleIdx="1" presStyleCnt="3"/>
      <dgm:spPr/>
    </dgm:pt>
    <dgm:pt modelId="{4E41E9F4-AA2D-4EC6-8319-E743D7FE72B7}" type="pres">
      <dgm:prSet presAssocID="{62E76A98-D4F3-46FD-9B17-2EDD7D80C76C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C148879-27A6-46D1-B290-412EDE16CC5C}" type="pres">
      <dgm:prSet presAssocID="{62E76A98-D4F3-46FD-9B17-2EDD7D80C76C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E23DD3B4-FE36-4062-B886-8ED8968D4163}" type="pres">
      <dgm:prSet presAssocID="{62E76A98-D4F3-46FD-9B17-2EDD7D80C76C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47569312-D29A-4EB2-A9C5-275520288BE2}" type="pres">
      <dgm:prSet presAssocID="{62E76A98-D4F3-46FD-9B17-2EDD7D80C76C}" presName="connSite1" presStyleCnt="0"/>
      <dgm:spPr/>
    </dgm:pt>
  </dgm:ptLst>
  <dgm:cxnLst>
    <dgm:cxn modelId="{EB8400B1-28DE-4169-9429-EFD932DB2C1D}" type="presOf" srcId="{78F82970-6FEF-4C74-8631-946A8898C23D}" destId="{F54BECEB-302E-473A-8D3B-22AAEDBF3026}" srcOrd="1" destOrd="0" presId="urn:microsoft.com/office/officeart/2005/8/layout/hProcess4"/>
    <dgm:cxn modelId="{E46C37D2-1472-4033-B43B-F814D3F43BBD}" type="presOf" srcId="{5964BD97-4F48-4E47-A2AC-F6280535FCB3}" destId="{3A810B51-D7B2-4428-B448-785548D6C5AA}" srcOrd="0" destOrd="0" presId="urn:microsoft.com/office/officeart/2005/8/layout/hProcess4"/>
    <dgm:cxn modelId="{05BEE250-C39F-4484-912E-86AFFD0A30A4}" type="presOf" srcId="{78F82970-6FEF-4C74-8631-946A8898C23D}" destId="{9B0E22DB-51A6-4A56-B18F-CCA54FAAD499}" srcOrd="0" destOrd="0" presId="urn:microsoft.com/office/officeart/2005/8/layout/hProcess4"/>
    <dgm:cxn modelId="{E62D7FAB-6107-44BA-BB3F-614906FF56CF}" type="presOf" srcId="{59E42341-AAF0-455A-9012-CE8E2CE7E1F1}" destId="{546D78CC-40D0-47E8-8348-1FA5603C8A40}" srcOrd="0" destOrd="0" presId="urn:microsoft.com/office/officeart/2005/8/layout/hProcess4"/>
    <dgm:cxn modelId="{69925DD7-7960-42C7-B5F5-B76C8BB7CAC7}" type="presOf" srcId="{62E76A98-D4F3-46FD-9B17-2EDD7D80C76C}" destId="{E23DD3B4-FE36-4062-B886-8ED8968D4163}" srcOrd="0" destOrd="0" presId="urn:microsoft.com/office/officeart/2005/8/layout/hProcess4"/>
    <dgm:cxn modelId="{D1EA1590-06EA-465B-B657-AF6FEA0934A2}" srcId="{F948ED8B-3BFE-41CC-A8A8-D65A1CD6E94F}" destId="{5964BD97-4F48-4E47-A2AC-F6280535FCB3}" srcOrd="1" destOrd="0" parTransId="{13885AF7-4708-4849-878A-A522E8EA491A}" sibTransId="{59E42341-AAF0-455A-9012-CE8E2CE7E1F1}"/>
    <dgm:cxn modelId="{EE337DDD-B5B3-455B-BBC9-09245713FC6D}" srcId="{BFB184C6-5617-42C6-888A-4B16E67944C1}" destId="{21C85F26-227F-4388-8399-544D6E1ACEB7}" srcOrd="1" destOrd="0" parTransId="{9B153189-1A50-4C9A-8497-92E56FF377DF}" sibTransId="{4B58C1A2-B7DD-4601-9515-BE878403E1F6}"/>
    <dgm:cxn modelId="{DF9B3720-B1BF-4000-96D2-0192016C73B7}" type="presOf" srcId="{21C85F26-227F-4388-8399-544D6E1ACEB7}" destId="{200ABFF4-04D1-4BA4-A336-6A3E0809F5A9}" srcOrd="0" destOrd="1" presId="urn:microsoft.com/office/officeart/2005/8/layout/hProcess4"/>
    <dgm:cxn modelId="{F8AF5FD2-D1BC-4930-85FE-B1AAE21B5961}" srcId="{BFB184C6-5617-42C6-888A-4B16E67944C1}" destId="{14F8602A-8613-4C69-AEFA-7E60FFD80D2B}" srcOrd="0" destOrd="0" parTransId="{BC69F22A-ABC6-41A1-8B37-1E27E07DAE89}" sibTransId="{25982238-1EDB-4CB1-8411-1F5CDF8B952D}"/>
    <dgm:cxn modelId="{C2871D36-EB30-4F2A-8DF6-FA93014B4E75}" type="presOf" srcId="{0F12A6E6-E590-4803-8457-B14FA56CF19F}" destId="{0840FB91-2E53-43A5-B688-E8CB4D517941}" srcOrd="0" destOrd="0" presId="urn:microsoft.com/office/officeart/2005/8/layout/hProcess4"/>
    <dgm:cxn modelId="{8C6F4A2F-6271-46DE-A619-C51DB8FF193A}" type="presOf" srcId="{21C85F26-227F-4388-8399-544D6E1ACEB7}" destId="{E2E4E79F-63D9-41DF-8FCA-F6503961B860}" srcOrd="1" destOrd="1" presId="urn:microsoft.com/office/officeart/2005/8/layout/hProcess4"/>
    <dgm:cxn modelId="{BE063BAD-D3D3-498C-B7FD-95ED35672BD7}" type="presOf" srcId="{CA2C7858-8E42-4B32-B838-6758748CC4A9}" destId="{7C148879-27A6-46D1-B290-412EDE16CC5C}" srcOrd="1" destOrd="0" presId="urn:microsoft.com/office/officeart/2005/8/layout/hProcess4"/>
    <dgm:cxn modelId="{A34910C1-A45C-42B7-BBDD-DCDDACC535A6}" srcId="{5964BD97-4F48-4E47-A2AC-F6280535FCB3}" destId="{78F82970-6FEF-4C74-8631-946A8898C23D}" srcOrd="0" destOrd="0" parTransId="{D18667D3-75CC-4D09-84E8-753974A57C5D}" sibTransId="{DEF8BB20-0D74-43FC-AAA9-78637E00F1E8}"/>
    <dgm:cxn modelId="{A877B2FF-41C8-45C8-BAF8-41D2CC89A9BC}" type="presOf" srcId="{BFB184C6-5617-42C6-888A-4B16E67944C1}" destId="{781CA6AD-FDFC-418E-9234-29047FAB1005}" srcOrd="0" destOrd="0" presId="urn:microsoft.com/office/officeart/2005/8/layout/hProcess4"/>
    <dgm:cxn modelId="{5F440055-4BCD-4C18-B834-9C8EEC9CE8FD}" type="presOf" srcId="{F948ED8B-3BFE-41CC-A8A8-D65A1CD6E94F}" destId="{42752FF9-60D6-4285-BF05-5BCDABBEFAA5}" srcOrd="0" destOrd="0" presId="urn:microsoft.com/office/officeart/2005/8/layout/hProcess4"/>
    <dgm:cxn modelId="{9C67995F-47F1-40FE-8196-651E00D9C343}" type="presOf" srcId="{CA2C7858-8E42-4B32-B838-6758748CC4A9}" destId="{4E41E9F4-AA2D-4EC6-8319-E743D7FE72B7}" srcOrd="0" destOrd="0" presId="urn:microsoft.com/office/officeart/2005/8/layout/hProcess4"/>
    <dgm:cxn modelId="{3DFC5A81-66CD-44DB-B842-AA83B5CEDB01}" type="presOf" srcId="{14F8602A-8613-4C69-AEFA-7E60FFD80D2B}" destId="{200ABFF4-04D1-4BA4-A336-6A3E0809F5A9}" srcOrd="0" destOrd="0" presId="urn:microsoft.com/office/officeart/2005/8/layout/hProcess4"/>
    <dgm:cxn modelId="{F9D2D642-E9E1-4EC1-B40E-9ED08792B052}" srcId="{F948ED8B-3BFE-41CC-A8A8-D65A1CD6E94F}" destId="{BFB184C6-5617-42C6-888A-4B16E67944C1}" srcOrd="0" destOrd="0" parTransId="{3602B9F7-75E5-45A8-BAEF-AF794F4A3926}" sibTransId="{0F12A6E6-E590-4803-8457-B14FA56CF19F}"/>
    <dgm:cxn modelId="{5E943B08-B37B-4587-BE6C-98AD8004FB0C}" srcId="{62E76A98-D4F3-46FD-9B17-2EDD7D80C76C}" destId="{CA2C7858-8E42-4B32-B838-6758748CC4A9}" srcOrd="0" destOrd="0" parTransId="{C4B72F72-E5E6-4E1B-9576-3179FA2D0448}" sibTransId="{39CD4600-C490-4F1B-97EB-CBEA15F3AD6E}"/>
    <dgm:cxn modelId="{3EB59D27-1114-4183-A1EA-17A50E60138D}" srcId="{F948ED8B-3BFE-41CC-A8A8-D65A1CD6E94F}" destId="{62E76A98-D4F3-46FD-9B17-2EDD7D80C76C}" srcOrd="2" destOrd="0" parTransId="{96F1EF35-A60E-46AF-A0D5-DF9110C801FB}" sibTransId="{2C3D4264-950F-4D2E-8073-E6EE339B95E8}"/>
    <dgm:cxn modelId="{4311C7D6-0794-4B2C-908E-E2204733E57C}" type="presOf" srcId="{14F8602A-8613-4C69-AEFA-7E60FFD80D2B}" destId="{E2E4E79F-63D9-41DF-8FCA-F6503961B860}" srcOrd="1" destOrd="0" presId="urn:microsoft.com/office/officeart/2005/8/layout/hProcess4"/>
    <dgm:cxn modelId="{8AD3838C-E283-412D-91C0-0D07DDCC70D9}" type="presParOf" srcId="{42752FF9-60D6-4285-BF05-5BCDABBEFAA5}" destId="{893792AE-715A-492C-969F-BACCB36AA5B9}" srcOrd="0" destOrd="0" presId="urn:microsoft.com/office/officeart/2005/8/layout/hProcess4"/>
    <dgm:cxn modelId="{C816EE34-1026-4B3B-A7C0-FEAC9474E157}" type="presParOf" srcId="{42752FF9-60D6-4285-BF05-5BCDABBEFAA5}" destId="{F1592227-BECC-4B82-B9F5-00B907F0190E}" srcOrd="1" destOrd="0" presId="urn:microsoft.com/office/officeart/2005/8/layout/hProcess4"/>
    <dgm:cxn modelId="{21D91A4D-F848-4572-8537-BA63D1873338}" type="presParOf" srcId="{42752FF9-60D6-4285-BF05-5BCDABBEFAA5}" destId="{AA3B2F99-597E-4335-867A-BC157AE2437C}" srcOrd="2" destOrd="0" presId="urn:microsoft.com/office/officeart/2005/8/layout/hProcess4"/>
    <dgm:cxn modelId="{F45552C3-6C04-40EA-8E88-27F094168A93}" type="presParOf" srcId="{AA3B2F99-597E-4335-867A-BC157AE2437C}" destId="{0F661657-549D-4E41-8360-087CF4F969DE}" srcOrd="0" destOrd="0" presId="urn:microsoft.com/office/officeart/2005/8/layout/hProcess4"/>
    <dgm:cxn modelId="{F00EE72F-60DB-43BC-A7F5-90AB68FA33C8}" type="presParOf" srcId="{0F661657-549D-4E41-8360-087CF4F969DE}" destId="{5E8EC92B-E9A8-4B33-8071-A0CACC092614}" srcOrd="0" destOrd="0" presId="urn:microsoft.com/office/officeart/2005/8/layout/hProcess4"/>
    <dgm:cxn modelId="{C766ABA5-628B-46E9-851F-DDAB0F1FF730}" type="presParOf" srcId="{0F661657-549D-4E41-8360-087CF4F969DE}" destId="{200ABFF4-04D1-4BA4-A336-6A3E0809F5A9}" srcOrd="1" destOrd="0" presId="urn:microsoft.com/office/officeart/2005/8/layout/hProcess4"/>
    <dgm:cxn modelId="{82FD866A-5424-4DD9-87C9-B3399F590D2B}" type="presParOf" srcId="{0F661657-549D-4E41-8360-087CF4F969DE}" destId="{E2E4E79F-63D9-41DF-8FCA-F6503961B860}" srcOrd="2" destOrd="0" presId="urn:microsoft.com/office/officeart/2005/8/layout/hProcess4"/>
    <dgm:cxn modelId="{4176B965-F71F-43CE-920A-A95FD93ED2AC}" type="presParOf" srcId="{0F661657-549D-4E41-8360-087CF4F969DE}" destId="{781CA6AD-FDFC-418E-9234-29047FAB1005}" srcOrd="3" destOrd="0" presId="urn:microsoft.com/office/officeart/2005/8/layout/hProcess4"/>
    <dgm:cxn modelId="{45C35647-94F1-472B-8068-3BE5FD6ECA74}" type="presParOf" srcId="{0F661657-549D-4E41-8360-087CF4F969DE}" destId="{5A3B62B5-FAC3-46B9-802F-ECE32CFD5ADA}" srcOrd="4" destOrd="0" presId="urn:microsoft.com/office/officeart/2005/8/layout/hProcess4"/>
    <dgm:cxn modelId="{DC9EF163-A963-44F0-A43D-C329CB5D6835}" type="presParOf" srcId="{AA3B2F99-597E-4335-867A-BC157AE2437C}" destId="{0840FB91-2E53-43A5-B688-E8CB4D517941}" srcOrd="1" destOrd="0" presId="urn:microsoft.com/office/officeart/2005/8/layout/hProcess4"/>
    <dgm:cxn modelId="{DF6EC108-7A0A-4016-A171-48119BC8F45B}" type="presParOf" srcId="{AA3B2F99-597E-4335-867A-BC157AE2437C}" destId="{1F3AD27C-5A90-46E4-B5CA-47E18FCAD4A2}" srcOrd="2" destOrd="0" presId="urn:microsoft.com/office/officeart/2005/8/layout/hProcess4"/>
    <dgm:cxn modelId="{3AD8A08D-CFC1-4BBF-85CC-440B42C47D8D}" type="presParOf" srcId="{1F3AD27C-5A90-46E4-B5CA-47E18FCAD4A2}" destId="{0DB529AF-0512-4465-85F1-8752ABA8B11A}" srcOrd="0" destOrd="0" presId="urn:microsoft.com/office/officeart/2005/8/layout/hProcess4"/>
    <dgm:cxn modelId="{21CA6F20-45D9-424B-8D5F-83539D08FEF5}" type="presParOf" srcId="{1F3AD27C-5A90-46E4-B5CA-47E18FCAD4A2}" destId="{9B0E22DB-51A6-4A56-B18F-CCA54FAAD499}" srcOrd="1" destOrd="0" presId="urn:microsoft.com/office/officeart/2005/8/layout/hProcess4"/>
    <dgm:cxn modelId="{4DBFABE1-5086-42B4-9039-D2DFC9357960}" type="presParOf" srcId="{1F3AD27C-5A90-46E4-B5CA-47E18FCAD4A2}" destId="{F54BECEB-302E-473A-8D3B-22AAEDBF3026}" srcOrd="2" destOrd="0" presId="urn:microsoft.com/office/officeart/2005/8/layout/hProcess4"/>
    <dgm:cxn modelId="{83C9F247-C19D-4DC8-AF48-364EE5740EAE}" type="presParOf" srcId="{1F3AD27C-5A90-46E4-B5CA-47E18FCAD4A2}" destId="{3A810B51-D7B2-4428-B448-785548D6C5AA}" srcOrd="3" destOrd="0" presId="urn:microsoft.com/office/officeart/2005/8/layout/hProcess4"/>
    <dgm:cxn modelId="{E4F322AD-20C9-4B7F-8E90-8AE7D2C745F7}" type="presParOf" srcId="{1F3AD27C-5A90-46E4-B5CA-47E18FCAD4A2}" destId="{141A83C2-5D6C-45AE-B7F3-AFCAD44657FF}" srcOrd="4" destOrd="0" presId="urn:microsoft.com/office/officeart/2005/8/layout/hProcess4"/>
    <dgm:cxn modelId="{D41791A8-A8CD-401B-B60F-C84011C87216}" type="presParOf" srcId="{AA3B2F99-597E-4335-867A-BC157AE2437C}" destId="{546D78CC-40D0-47E8-8348-1FA5603C8A40}" srcOrd="3" destOrd="0" presId="urn:microsoft.com/office/officeart/2005/8/layout/hProcess4"/>
    <dgm:cxn modelId="{8EDCDA34-33EA-4D4E-8F34-F7C4A0BE33F7}" type="presParOf" srcId="{AA3B2F99-597E-4335-867A-BC157AE2437C}" destId="{1C60FC4A-7D7C-4A80-8FA2-E678FEDBDA98}" srcOrd="4" destOrd="0" presId="urn:microsoft.com/office/officeart/2005/8/layout/hProcess4"/>
    <dgm:cxn modelId="{03068AFF-6612-476A-83FD-A644513FCB47}" type="presParOf" srcId="{1C60FC4A-7D7C-4A80-8FA2-E678FEDBDA98}" destId="{30AE21A2-4634-4B63-A0DF-BAD0377C2117}" srcOrd="0" destOrd="0" presId="urn:microsoft.com/office/officeart/2005/8/layout/hProcess4"/>
    <dgm:cxn modelId="{64BDC368-0853-46EA-AA57-6235351E27B3}" type="presParOf" srcId="{1C60FC4A-7D7C-4A80-8FA2-E678FEDBDA98}" destId="{4E41E9F4-AA2D-4EC6-8319-E743D7FE72B7}" srcOrd="1" destOrd="0" presId="urn:microsoft.com/office/officeart/2005/8/layout/hProcess4"/>
    <dgm:cxn modelId="{C1F44969-4352-437A-B9E1-91F66E5D7A49}" type="presParOf" srcId="{1C60FC4A-7D7C-4A80-8FA2-E678FEDBDA98}" destId="{7C148879-27A6-46D1-B290-412EDE16CC5C}" srcOrd="2" destOrd="0" presId="urn:microsoft.com/office/officeart/2005/8/layout/hProcess4"/>
    <dgm:cxn modelId="{0A26A7EF-CCD7-4193-93BD-ECF265CF8083}" type="presParOf" srcId="{1C60FC4A-7D7C-4A80-8FA2-E678FEDBDA98}" destId="{E23DD3B4-FE36-4062-B886-8ED8968D4163}" srcOrd="3" destOrd="0" presId="urn:microsoft.com/office/officeart/2005/8/layout/hProcess4"/>
    <dgm:cxn modelId="{F65282A9-2DBB-4D60-B7CA-144B31DFF9A4}" type="presParOf" srcId="{1C60FC4A-7D7C-4A80-8FA2-E678FEDBDA98}" destId="{47569312-D29A-4EB2-A9C5-275520288BE2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361779-BC50-48E3-8720-55E7DF894E41}" type="doc">
      <dgm:prSet loTypeId="urn:microsoft.com/office/officeart/2005/8/layout/radial6" loCatId="cycle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ZA"/>
        </a:p>
      </dgm:t>
    </dgm:pt>
    <dgm:pt modelId="{17A52902-6ED5-4700-8465-4E2B166C2DE9}">
      <dgm:prSet phldrT="[Text]"/>
      <dgm:spPr/>
      <dgm:t>
        <a:bodyPr/>
        <a:lstStyle/>
        <a:p>
          <a:r>
            <a:rPr lang="en-ZA" dirty="0" smtClean="0"/>
            <a:t>Identify </a:t>
          </a:r>
          <a:endParaRPr lang="en-ZA" dirty="0"/>
        </a:p>
      </dgm:t>
    </dgm:pt>
    <dgm:pt modelId="{4064B94D-1BDB-4B12-9B47-23F0237AFCC2}" type="parTrans" cxnId="{D91527EE-C60E-4F57-B6B1-3334CC6CAC47}">
      <dgm:prSet/>
      <dgm:spPr/>
      <dgm:t>
        <a:bodyPr/>
        <a:lstStyle/>
        <a:p>
          <a:endParaRPr lang="en-ZA"/>
        </a:p>
      </dgm:t>
    </dgm:pt>
    <dgm:pt modelId="{7ECDD3B1-5E59-472D-995D-8A1A34FDBEC1}" type="sibTrans" cxnId="{D91527EE-C60E-4F57-B6B1-3334CC6CAC47}">
      <dgm:prSet/>
      <dgm:spPr/>
      <dgm:t>
        <a:bodyPr/>
        <a:lstStyle/>
        <a:p>
          <a:endParaRPr lang="en-ZA"/>
        </a:p>
      </dgm:t>
    </dgm:pt>
    <dgm:pt modelId="{8EBB19DC-77BE-44A2-A87B-0A84F7DC9010}">
      <dgm:prSet phldrT="[Text]"/>
      <dgm:spPr/>
      <dgm:t>
        <a:bodyPr/>
        <a:lstStyle/>
        <a:p>
          <a:r>
            <a:rPr lang="en-ZA" dirty="0" smtClean="0"/>
            <a:t>   Birth     </a:t>
          </a:r>
        </a:p>
        <a:p>
          <a:r>
            <a:rPr lang="en-ZA" dirty="0" smtClean="0"/>
            <a:t>    details	</a:t>
          </a:r>
          <a:endParaRPr lang="en-ZA" dirty="0"/>
        </a:p>
      </dgm:t>
    </dgm:pt>
    <dgm:pt modelId="{17052468-1662-4BC1-BA0A-ACFAAD4578EB}" type="parTrans" cxnId="{64B73478-33AB-4D4B-BF88-60035B802BDE}">
      <dgm:prSet/>
      <dgm:spPr/>
      <dgm:t>
        <a:bodyPr/>
        <a:lstStyle/>
        <a:p>
          <a:endParaRPr lang="en-ZA"/>
        </a:p>
      </dgm:t>
    </dgm:pt>
    <dgm:pt modelId="{F9A3D4F2-0551-498C-B445-B3D8BFC90A65}" type="sibTrans" cxnId="{64B73478-33AB-4D4B-BF88-60035B802BDE}">
      <dgm:prSet/>
      <dgm:spPr/>
      <dgm:t>
        <a:bodyPr/>
        <a:lstStyle/>
        <a:p>
          <a:endParaRPr lang="en-ZA"/>
        </a:p>
      </dgm:t>
    </dgm:pt>
    <dgm:pt modelId="{FDAD5DD7-0093-4B2A-AFB8-9371C2B53236}">
      <dgm:prSet phldrT="[Text]"/>
      <dgm:spPr/>
      <dgm:t>
        <a:bodyPr/>
        <a:lstStyle/>
        <a:p>
          <a:r>
            <a:rPr lang="en-ZA" dirty="0" smtClean="0"/>
            <a:t>ID details</a:t>
          </a:r>
          <a:endParaRPr lang="en-ZA" dirty="0"/>
        </a:p>
      </dgm:t>
    </dgm:pt>
    <dgm:pt modelId="{8C4474DF-356D-446E-BBF2-22E93DE24532}" type="parTrans" cxnId="{081D90FB-4C8C-4D15-959C-802909A7C486}">
      <dgm:prSet/>
      <dgm:spPr/>
      <dgm:t>
        <a:bodyPr/>
        <a:lstStyle/>
        <a:p>
          <a:endParaRPr lang="en-ZA"/>
        </a:p>
      </dgm:t>
    </dgm:pt>
    <dgm:pt modelId="{96B9C8B1-6762-48B6-886C-6B684CD411BD}" type="sibTrans" cxnId="{081D90FB-4C8C-4D15-959C-802909A7C486}">
      <dgm:prSet/>
      <dgm:spPr/>
      <dgm:t>
        <a:bodyPr/>
        <a:lstStyle/>
        <a:p>
          <a:endParaRPr lang="en-ZA"/>
        </a:p>
      </dgm:t>
    </dgm:pt>
    <dgm:pt modelId="{D323F901-E68B-462C-943D-817DF62BCCD1}">
      <dgm:prSet phldrT="[Text]"/>
      <dgm:spPr/>
      <dgm:t>
        <a:bodyPr/>
        <a:lstStyle/>
        <a:p>
          <a:r>
            <a:rPr lang="en-ZA" dirty="0" smtClean="0"/>
            <a:t>Marriage</a:t>
          </a:r>
        </a:p>
        <a:p>
          <a:r>
            <a:rPr lang="en-ZA" dirty="0" smtClean="0"/>
            <a:t>details</a:t>
          </a:r>
          <a:endParaRPr lang="en-ZA" dirty="0"/>
        </a:p>
      </dgm:t>
    </dgm:pt>
    <dgm:pt modelId="{5C328F4C-C226-41BE-9DE6-7029460173EC}" type="parTrans" cxnId="{E3F50518-0C74-4AFE-8CEA-C7B979A02D41}">
      <dgm:prSet/>
      <dgm:spPr/>
      <dgm:t>
        <a:bodyPr/>
        <a:lstStyle/>
        <a:p>
          <a:endParaRPr lang="en-ZA"/>
        </a:p>
      </dgm:t>
    </dgm:pt>
    <dgm:pt modelId="{7F95F76D-B131-4A97-9BD0-7C22FBB0A2E5}" type="sibTrans" cxnId="{E3F50518-0C74-4AFE-8CEA-C7B979A02D41}">
      <dgm:prSet/>
      <dgm:spPr/>
      <dgm:t>
        <a:bodyPr/>
        <a:lstStyle/>
        <a:p>
          <a:endParaRPr lang="en-ZA"/>
        </a:p>
      </dgm:t>
    </dgm:pt>
    <dgm:pt modelId="{E673EF17-2794-4833-843E-FAF227317DC4}">
      <dgm:prSet phldrT="[Text]"/>
      <dgm:spPr/>
      <dgm:t>
        <a:bodyPr/>
        <a:lstStyle/>
        <a:p>
          <a:r>
            <a:rPr lang="en-ZA" dirty="0" smtClean="0"/>
            <a:t>Divorce</a:t>
          </a:r>
        </a:p>
        <a:p>
          <a:r>
            <a:rPr lang="en-ZA" dirty="0" smtClean="0"/>
            <a:t>details</a:t>
          </a:r>
          <a:endParaRPr lang="en-ZA" dirty="0"/>
        </a:p>
      </dgm:t>
    </dgm:pt>
    <dgm:pt modelId="{EB55E03B-07D8-4CFE-AFDC-91EE429E63FA}" type="parTrans" cxnId="{2891A35E-0AAE-48A9-A293-7C3EE1EAA87A}">
      <dgm:prSet/>
      <dgm:spPr/>
      <dgm:t>
        <a:bodyPr/>
        <a:lstStyle/>
        <a:p>
          <a:endParaRPr lang="en-ZA"/>
        </a:p>
      </dgm:t>
    </dgm:pt>
    <dgm:pt modelId="{F9C85361-A972-4D91-8253-316B536DF3B9}" type="sibTrans" cxnId="{2891A35E-0AAE-48A9-A293-7C3EE1EAA87A}">
      <dgm:prSet/>
      <dgm:spPr/>
      <dgm:t>
        <a:bodyPr/>
        <a:lstStyle/>
        <a:p>
          <a:endParaRPr lang="en-ZA"/>
        </a:p>
      </dgm:t>
    </dgm:pt>
    <dgm:pt modelId="{6589BAC2-820F-4632-B42B-561C963DD475}">
      <dgm:prSet/>
      <dgm:spPr/>
      <dgm:t>
        <a:bodyPr/>
        <a:lstStyle/>
        <a:p>
          <a:r>
            <a:rPr lang="en-ZA" dirty="0" smtClean="0"/>
            <a:t>Death </a:t>
          </a:r>
        </a:p>
        <a:p>
          <a:r>
            <a:rPr lang="en-ZA" dirty="0" smtClean="0"/>
            <a:t>details</a:t>
          </a:r>
          <a:endParaRPr lang="en-ZA" dirty="0"/>
        </a:p>
      </dgm:t>
    </dgm:pt>
    <dgm:pt modelId="{C20AD7EA-75E5-4A28-8069-7635376CBD28}" type="parTrans" cxnId="{6422B7A1-F507-43C1-9338-1814A4802080}">
      <dgm:prSet/>
      <dgm:spPr/>
      <dgm:t>
        <a:bodyPr/>
        <a:lstStyle/>
        <a:p>
          <a:endParaRPr lang="en-ZA"/>
        </a:p>
      </dgm:t>
    </dgm:pt>
    <dgm:pt modelId="{3A2B02F9-BBE6-4847-9A8C-F875484F18AE}" type="sibTrans" cxnId="{6422B7A1-F507-43C1-9338-1814A4802080}">
      <dgm:prSet/>
      <dgm:spPr/>
      <dgm:t>
        <a:bodyPr/>
        <a:lstStyle/>
        <a:p>
          <a:endParaRPr lang="en-ZA"/>
        </a:p>
      </dgm:t>
    </dgm:pt>
    <dgm:pt modelId="{2FB588D7-660C-49E9-A68F-0FAAC2F1430E}" type="pres">
      <dgm:prSet presAssocID="{EE361779-BC50-48E3-8720-55E7DF894E4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3F492F01-68C8-4A20-9EAB-61EA379DE95D}" type="pres">
      <dgm:prSet presAssocID="{17A52902-6ED5-4700-8465-4E2B166C2DE9}" presName="centerShape" presStyleLbl="node0" presStyleIdx="0" presStyleCnt="1"/>
      <dgm:spPr/>
      <dgm:t>
        <a:bodyPr/>
        <a:lstStyle/>
        <a:p>
          <a:endParaRPr lang="en-ZA"/>
        </a:p>
      </dgm:t>
    </dgm:pt>
    <dgm:pt modelId="{863EB6C0-A0F0-4CE7-BC26-333D636D66A4}" type="pres">
      <dgm:prSet presAssocID="{8EBB19DC-77BE-44A2-A87B-0A84F7DC901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966E224F-A865-4B28-B593-2E2598432538}" type="pres">
      <dgm:prSet presAssocID="{8EBB19DC-77BE-44A2-A87B-0A84F7DC9010}" presName="dummy" presStyleCnt="0"/>
      <dgm:spPr/>
    </dgm:pt>
    <dgm:pt modelId="{2E419991-1D21-414B-9488-16A6F35C73AC}" type="pres">
      <dgm:prSet presAssocID="{F9A3D4F2-0551-498C-B445-B3D8BFC90A65}" presName="sibTrans" presStyleLbl="sibTrans2D1" presStyleIdx="0" presStyleCnt="5"/>
      <dgm:spPr/>
      <dgm:t>
        <a:bodyPr/>
        <a:lstStyle/>
        <a:p>
          <a:endParaRPr lang="en-ZA"/>
        </a:p>
      </dgm:t>
    </dgm:pt>
    <dgm:pt modelId="{926395FD-5F5F-4B70-8B1C-B8558B69B5B0}" type="pres">
      <dgm:prSet presAssocID="{FDAD5DD7-0093-4B2A-AFB8-9371C2B5323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2607BB2-379E-4A4C-B1E0-7FA14648EAE8}" type="pres">
      <dgm:prSet presAssocID="{FDAD5DD7-0093-4B2A-AFB8-9371C2B53236}" presName="dummy" presStyleCnt="0"/>
      <dgm:spPr/>
    </dgm:pt>
    <dgm:pt modelId="{F80F7930-3396-42AE-B51C-D52D85ADDF84}" type="pres">
      <dgm:prSet presAssocID="{96B9C8B1-6762-48B6-886C-6B684CD411BD}" presName="sibTrans" presStyleLbl="sibTrans2D1" presStyleIdx="1" presStyleCnt="5"/>
      <dgm:spPr/>
      <dgm:t>
        <a:bodyPr/>
        <a:lstStyle/>
        <a:p>
          <a:endParaRPr lang="en-ZA"/>
        </a:p>
      </dgm:t>
    </dgm:pt>
    <dgm:pt modelId="{DECE6960-D7BF-4E70-BE25-34A77E60B573}" type="pres">
      <dgm:prSet presAssocID="{D323F901-E68B-462C-943D-817DF62BCCD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F412394F-8BF2-4A60-909A-ED53FB6ED456}" type="pres">
      <dgm:prSet presAssocID="{D323F901-E68B-462C-943D-817DF62BCCD1}" presName="dummy" presStyleCnt="0"/>
      <dgm:spPr/>
    </dgm:pt>
    <dgm:pt modelId="{83F9522E-A71D-4C98-B58C-74ABC5122BDC}" type="pres">
      <dgm:prSet presAssocID="{7F95F76D-B131-4A97-9BD0-7C22FBB0A2E5}" presName="sibTrans" presStyleLbl="sibTrans2D1" presStyleIdx="2" presStyleCnt="5"/>
      <dgm:spPr/>
      <dgm:t>
        <a:bodyPr/>
        <a:lstStyle/>
        <a:p>
          <a:endParaRPr lang="en-ZA"/>
        </a:p>
      </dgm:t>
    </dgm:pt>
    <dgm:pt modelId="{ED02A747-23EA-4DF0-8358-6966C121A7B3}" type="pres">
      <dgm:prSet presAssocID="{E673EF17-2794-4833-843E-FAF227317DC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E42505F2-21A4-445B-A9B2-5CC8884B365C}" type="pres">
      <dgm:prSet presAssocID="{E673EF17-2794-4833-843E-FAF227317DC4}" presName="dummy" presStyleCnt="0"/>
      <dgm:spPr/>
    </dgm:pt>
    <dgm:pt modelId="{CB36C55E-9299-4081-BF97-364AB841682D}" type="pres">
      <dgm:prSet presAssocID="{F9C85361-A972-4D91-8253-316B536DF3B9}" presName="sibTrans" presStyleLbl="sibTrans2D1" presStyleIdx="3" presStyleCnt="5"/>
      <dgm:spPr/>
      <dgm:t>
        <a:bodyPr/>
        <a:lstStyle/>
        <a:p>
          <a:endParaRPr lang="en-ZA"/>
        </a:p>
      </dgm:t>
    </dgm:pt>
    <dgm:pt modelId="{2C95F28C-F276-4012-93F2-916612D8F6E7}" type="pres">
      <dgm:prSet presAssocID="{6589BAC2-820F-4632-B42B-561C963DD47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4B02693E-2817-488F-9F1E-61E8CD51DE6A}" type="pres">
      <dgm:prSet presAssocID="{6589BAC2-820F-4632-B42B-561C963DD475}" presName="dummy" presStyleCnt="0"/>
      <dgm:spPr/>
    </dgm:pt>
    <dgm:pt modelId="{006B7B87-B4FB-4E91-A8B2-8CDF23AD5AA6}" type="pres">
      <dgm:prSet presAssocID="{3A2B02F9-BBE6-4847-9A8C-F875484F18AE}" presName="sibTrans" presStyleLbl="sibTrans2D1" presStyleIdx="4" presStyleCnt="5"/>
      <dgm:spPr/>
      <dgm:t>
        <a:bodyPr/>
        <a:lstStyle/>
        <a:p>
          <a:endParaRPr lang="en-ZA"/>
        </a:p>
      </dgm:t>
    </dgm:pt>
  </dgm:ptLst>
  <dgm:cxnLst>
    <dgm:cxn modelId="{327D6616-BD3D-4D84-9E11-28215EF3B7F7}" type="presOf" srcId="{6589BAC2-820F-4632-B42B-561C963DD475}" destId="{2C95F28C-F276-4012-93F2-916612D8F6E7}" srcOrd="0" destOrd="0" presId="urn:microsoft.com/office/officeart/2005/8/layout/radial6"/>
    <dgm:cxn modelId="{B158E5ED-682E-42C1-9C57-3E7A511B9A31}" type="presOf" srcId="{FDAD5DD7-0093-4B2A-AFB8-9371C2B53236}" destId="{926395FD-5F5F-4B70-8B1C-B8558B69B5B0}" srcOrd="0" destOrd="0" presId="urn:microsoft.com/office/officeart/2005/8/layout/radial6"/>
    <dgm:cxn modelId="{43BD1689-7189-4AC7-915E-B63FCCC2F375}" type="presOf" srcId="{EE361779-BC50-48E3-8720-55E7DF894E41}" destId="{2FB588D7-660C-49E9-A68F-0FAAC2F1430E}" srcOrd="0" destOrd="0" presId="urn:microsoft.com/office/officeart/2005/8/layout/radial6"/>
    <dgm:cxn modelId="{D91527EE-C60E-4F57-B6B1-3334CC6CAC47}" srcId="{EE361779-BC50-48E3-8720-55E7DF894E41}" destId="{17A52902-6ED5-4700-8465-4E2B166C2DE9}" srcOrd="0" destOrd="0" parTransId="{4064B94D-1BDB-4B12-9B47-23F0237AFCC2}" sibTransId="{7ECDD3B1-5E59-472D-995D-8A1A34FDBEC1}"/>
    <dgm:cxn modelId="{A6F4FCB7-48A6-4C2A-B935-901ECBC641E2}" type="presOf" srcId="{E673EF17-2794-4833-843E-FAF227317DC4}" destId="{ED02A747-23EA-4DF0-8358-6966C121A7B3}" srcOrd="0" destOrd="0" presId="urn:microsoft.com/office/officeart/2005/8/layout/radial6"/>
    <dgm:cxn modelId="{081D90FB-4C8C-4D15-959C-802909A7C486}" srcId="{17A52902-6ED5-4700-8465-4E2B166C2DE9}" destId="{FDAD5DD7-0093-4B2A-AFB8-9371C2B53236}" srcOrd="1" destOrd="0" parTransId="{8C4474DF-356D-446E-BBF2-22E93DE24532}" sibTransId="{96B9C8B1-6762-48B6-886C-6B684CD411BD}"/>
    <dgm:cxn modelId="{10545FD7-DE4C-4178-96AB-7138390AC31A}" type="presOf" srcId="{7F95F76D-B131-4A97-9BD0-7C22FBB0A2E5}" destId="{83F9522E-A71D-4C98-B58C-74ABC5122BDC}" srcOrd="0" destOrd="0" presId="urn:microsoft.com/office/officeart/2005/8/layout/radial6"/>
    <dgm:cxn modelId="{702971F7-23B8-43AF-A5BB-C836E182190E}" type="presOf" srcId="{3A2B02F9-BBE6-4847-9A8C-F875484F18AE}" destId="{006B7B87-B4FB-4E91-A8B2-8CDF23AD5AA6}" srcOrd="0" destOrd="0" presId="urn:microsoft.com/office/officeart/2005/8/layout/radial6"/>
    <dgm:cxn modelId="{DFAEA7C9-42EA-4506-A38F-1CBEBAE43C97}" type="presOf" srcId="{F9C85361-A972-4D91-8253-316B536DF3B9}" destId="{CB36C55E-9299-4081-BF97-364AB841682D}" srcOrd="0" destOrd="0" presId="urn:microsoft.com/office/officeart/2005/8/layout/radial6"/>
    <dgm:cxn modelId="{4EC843F4-45BF-49EB-AA2D-E273E4071A91}" type="presOf" srcId="{96B9C8B1-6762-48B6-886C-6B684CD411BD}" destId="{F80F7930-3396-42AE-B51C-D52D85ADDF84}" srcOrd="0" destOrd="0" presId="urn:microsoft.com/office/officeart/2005/8/layout/radial6"/>
    <dgm:cxn modelId="{2891A35E-0AAE-48A9-A293-7C3EE1EAA87A}" srcId="{17A52902-6ED5-4700-8465-4E2B166C2DE9}" destId="{E673EF17-2794-4833-843E-FAF227317DC4}" srcOrd="3" destOrd="0" parTransId="{EB55E03B-07D8-4CFE-AFDC-91EE429E63FA}" sibTransId="{F9C85361-A972-4D91-8253-316B536DF3B9}"/>
    <dgm:cxn modelId="{6422B7A1-F507-43C1-9338-1814A4802080}" srcId="{17A52902-6ED5-4700-8465-4E2B166C2DE9}" destId="{6589BAC2-820F-4632-B42B-561C963DD475}" srcOrd="4" destOrd="0" parTransId="{C20AD7EA-75E5-4A28-8069-7635376CBD28}" sibTransId="{3A2B02F9-BBE6-4847-9A8C-F875484F18AE}"/>
    <dgm:cxn modelId="{64B73478-33AB-4D4B-BF88-60035B802BDE}" srcId="{17A52902-6ED5-4700-8465-4E2B166C2DE9}" destId="{8EBB19DC-77BE-44A2-A87B-0A84F7DC9010}" srcOrd="0" destOrd="0" parTransId="{17052468-1662-4BC1-BA0A-ACFAAD4578EB}" sibTransId="{F9A3D4F2-0551-498C-B445-B3D8BFC90A65}"/>
    <dgm:cxn modelId="{A0A207CF-1E66-410F-9ADC-107A8CFC2E6B}" type="presOf" srcId="{D323F901-E68B-462C-943D-817DF62BCCD1}" destId="{DECE6960-D7BF-4E70-BE25-34A77E60B573}" srcOrd="0" destOrd="0" presId="urn:microsoft.com/office/officeart/2005/8/layout/radial6"/>
    <dgm:cxn modelId="{F7E5B653-0EB5-483C-BFC9-ABB675939D24}" type="presOf" srcId="{8EBB19DC-77BE-44A2-A87B-0A84F7DC9010}" destId="{863EB6C0-A0F0-4CE7-BC26-333D636D66A4}" srcOrd="0" destOrd="0" presId="urn:microsoft.com/office/officeart/2005/8/layout/radial6"/>
    <dgm:cxn modelId="{1B851BCE-924F-4862-8BDC-E9A36F1E4983}" type="presOf" srcId="{F9A3D4F2-0551-498C-B445-B3D8BFC90A65}" destId="{2E419991-1D21-414B-9488-16A6F35C73AC}" srcOrd="0" destOrd="0" presId="urn:microsoft.com/office/officeart/2005/8/layout/radial6"/>
    <dgm:cxn modelId="{E3F50518-0C74-4AFE-8CEA-C7B979A02D41}" srcId="{17A52902-6ED5-4700-8465-4E2B166C2DE9}" destId="{D323F901-E68B-462C-943D-817DF62BCCD1}" srcOrd="2" destOrd="0" parTransId="{5C328F4C-C226-41BE-9DE6-7029460173EC}" sibTransId="{7F95F76D-B131-4A97-9BD0-7C22FBB0A2E5}"/>
    <dgm:cxn modelId="{9DF6F94D-23F6-48AC-8A8E-D78EE591CD9E}" type="presOf" srcId="{17A52902-6ED5-4700-8465-4E2B166C2DE9}" destId="{3F492F01-68C8-4A20-9EAB-61EA379DE95D}" srcOrd="0" destOrd="0" presId="urn:microsoft.com/office/officeart/2005/8/layout/radial6"/>
    <dgm:cxn modelId="{024C9678-992E-425D-96FD-668C5379E4C0}" type="presParOf" srcId="{2FB588D7-660C-49E9-A68F-0FAAC2F1430E}" destId="{3F492F01-68C8-4A20-9EAB-61EA379DE95D}" srcOrd="0" destOrd="0" presId="urn:microsoft.com/office/officeart/2005/8/layout/radial6"/>
    <dgm:cxn modelId="{39CEDD90-5B31-44BF-97F6-90CD510AEFF2}" type="presParOf" srcId="{2FB588D7-660C-49E9-A68F-0FAAC2F1430E}" destId="{863EB6C0-A0F0-4CE7-BC26-333D636D66A4}" srcOrd="1" destOrd="0" presId="urn:microsoft.com/office/officeart/2005/8/layout/radial6"/>
    <dgm:cxn modelId="{E2F9EC05-D080-4571-9708-9CBB7BB90DB6}" type="presParOf" srcId="{2FB588D7-660C-49E9-A68F-0FAAC2F1430E}" destId="{966E224F-A865-4B28-B593-2E2598432538}" srcOrd="2" destOrd="0" presId="urn:microsoft.com/office/officeart/2005/8/layout/radial6"/>
    <dgm:cxn modelId="{784FE3C9-DE13-4C96-876B-54FED1609A54}" type="presParOf" srcId="{2FB588D7-660C-49E9-A68F-0FAAC2F1430E}" destId="{2E419991-1D21-414B-9488-16A6F35C73AC}" srcOrd="3" destOrd="0" presId="urn:microsoft.com/office/officeart/2005/8/layout/radial6"/>
    <dgm:cxn modelId="{EFB9F38C-3AA9-4981-82A9-166144E08886}" type="presParOf" srcId="{2FB588D7-660C-49E9-A68F-0FAAC2F1430E}" destId="{926395FD-5F5F-4B70-8B1C-B8558B69B5B0}" srcOrd="4" destOrd="0" presId="urn:microsoft.com/office/officeart/2005/8/layout/radial6"/>
    <dgm:cxn modelId="{257250C5-7CD8-4E51-BCD6-5DAC3E58E63F}" type="presParOf" srcId="{2FB588D7-660C-49E9-A68F-0FAAC2F1430E}" destId="{A2607BB2-379E-4A4C-B1E0-7FA14648EAE8}" srcOrd="5" destOrd="0" presId="urn:microsoft.com/office/officeart/2005/8/layout/radial6"/>
    <dgm:cxn modelId="{7E5415C9-6B8E-4A9B-AB13-EC1C2AE1C5EF}" type="presParOf" srcId="{2FB588D7-660C-49E9-A68F-0FAAC2F1430E}" destId="{F80F7930-3396-42AE-B51C-D52D85ADDF84}" srcOrd="6" destOrd="0" presId="urn:microsoft.com/office/officeart/2005/8/layout/radial6"/>
    <dgm:cxn modelId="{88755FF4-D34E-4261-B38A-1822070AB600}" type="presParOf" srcId="{2FB588D7-660C-49E9-A68F-0FAAC2F1430E}" destId="{DECE6960-D7BF-4E70-BE25-34A77E60B573}" srcOrd="7" destOrd="0" presId="urn:microsoft.com/office/officeart/2005/8/layout/radial6"/>
    <dgm:cxn modelId="{9C30D2FA-4EC9-4B7A-A2DB-199CC2415E31}" type="presParOf" srcId="{2FB588D7-660C-49E9-A68F-0FAAC2F1430E}" destId="{F412394F-8BF2-4A60-909A-ED53FB6ED456}" srcOrd="8" destOrd="0" presId="urn:microsoft.com/office/officeart/2005/8/layout/radial6"/>
    <dgm:cxn modelId="{250C86B9-1054-46B4-9740-A17A7AFC6CF7}" type="presParOf" srcId="{2FB588D7-660C-49E9-A68F-0FAAC2F1430E}" destId="{83F9522E-A71D-4C98-B58C-74ABC5122BDC}" srcOrd="9" destOrd="0" presId="urn:microsoft.com/office/officeart/2005/8/layout/radial6"/>
    <dgm:cxn modelId="{734BF812-A3CE-43A5-8377-1B1F5DC02602}" type="presParOf" srcId="{2FB588D7-660C-49E9-A68F-0FAAC2F1430E}" destId="{ED02A747-23EA-4DF0-8358-6966C121A7B3}" srcOrd="10" destOrd="0" presId="urn:microsoft.com/office/officeart/2005/8/layout/radial6"/>
    <dgm:cxn modelId="{14428CAF-27C4-4846-A34F-77B477FC1DC4}" type="presParOf" srcId="{2FB588D7-660C-49E9-A68F-0FAAC2F1430E}" destId="{E42505F2-21A4-445B-A9B2-5CC8884B365C}" srcOrd="11" destOrd="0" presId="urn:microsoft.com/office/officeart/2005/8/layout/radial6"/>
    <dgm:cxn modelId="{139C8A6A-428B-46C5-92F7-CCDA456EADFB}" type="presParOf" srcId="{2FB588D7-660C-49E9-A68F-0FAAC2F1430E}" destId="{CB36C55E-9299-4081-BF97-364AB841682D}" srcOrd="12" destOrd="0" presId="urn:microsoft.com/office/officeart/2005/8/layout/radial6"/>
    <dgm:cxn modelId="{8B100379-3B83-4E15-B5AF-E5ACC5D0BEF8}" type="presParOf" srcId="{2FB588D7-660C-49E9-A68F-0FAAC2F1430E}" destId="{2C95F28C-F276-4012-93F2-916612D8F6E7}" srcOrd="13" destOrd="0" presId="urn:microsoft.com/office/officeart/2005/8/layout/radial6"/>
    <dgm:cxn modelId="{F51DA8F4-AB49-4292-83CF-E3DAA297B3D9}" type="presParOf" srcId="{2FB588D7-660C-49E9-A68F-0FAAC2F1430E}" destId="{4B02693E-2817-488F-9F1E-61E8CD51DE6A}" srcOrd="14" destOrd="0" presId="urn:microsoft.com/office/officeart/2005/8/layout/radial6"/>
    <dgm:cxn modelId="{3829A9DD-CFB8-4929-ABFC-7D2EF50FFF59}" type="presParOf" srcId="{2FB588D7-660C-49E9-A68F-0FAAC2F1430E}" destId="{006B7B87-B4FB-4E91-A8B2-8CDF23AD5AA6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B86B301-64FA-4018-BD65-8796E89FBE6F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E5A24C11-C43F-48DF-B1C6-363EA4E21241}">
      <dgm:prSet phldrT="[Text]"/>
      <dgm:spPr>
        <a:solidFill>
          <a:schemeClr val="accent3">
            <a:alpha val="50000"/>
          </a:schemeClr>
        </a:solidFill>
      </dgm:spPr>
      <dgm:t>
        <a:bodyPr/>
        <a:lstStyle/>
        <a:p>
          <a:r>
            <a:rPr lang="en-ZA" dirty="0" smtClean="0"/>
            <a:t>Identity   (Child)</a:t>
          </a:r>
          <a:endParaRPr lang="en-ZA" dirty="0"/>
        </a:p>
      </dgm:t>
    </dgm:pt>
    <dgm:pt modelId="{E36EDAFD-6781-4CD8-B050-240DB4F82AFC}" type="parTrans" cxnId="{076AC690-1028-4601-AEBB-700FDFD29B9E}">
      <dgm:prSet/>
      <dgm:spPr/>
      <dgm:t>
        <a:bodyPr/>
        <a:lstStyle/>
        <a:p>
          <a:endParaRPr lang="en-ZA"/>
        </a:p>
      </dgm:t>
    </dgm:pt>
    <dgm:pt modelId="{C59186FA-06AB-40A6-B699-067AA5A2406B}" type="sibTrans" cxnId="{076AC690-1028-4601-AEBB-700FDFD29B9E}">
      <dgm:prSet/>
      <dgm:spPr/>
      <dgm:t>
        <a:bodyPr/>
        <a:lstStyle/>
        <a:p>
          <a:endParaRPr lang="en-ZA"/>
        </a:p>
      </dgm:t>
    </dgm:pt>
    <dgm:pt modelId="{48944E1B-16D2-41A7-931F-3CFD64F6F854}">
      <dgm:prSet phldrT="[Text]"/>
      <dgm:spPr>
        <a:solidFill>
          <a:schemeClr val="accent6">
            <a:alpha val="50000"/>
          </a:schemeClr>
        </a:solidFill>
      </dgm:spPr>
      <dgm:t>
        <a:bodyPr/>
        <a:lstStyle/>
        <a:p>
          <a:r>
            <a:rPr lang="en-ZA" dirty="0" smtClean="0"/>
            <a:t>Birth details </a:t>
          </a:r>
          <a:endParaRPr lang="en-ZA" dirty="0"/>
        </a:p>
      </dgm:t>
    </dgm:pt>
    <dgm:pt modelId="{37719CB4-F4F7-4392-92D4-4F007CC556AD}" type="parTrans" cxnId="{C52C4F7A-2B98-42D3-8C1E-26247024F4B1}">
      <dgm:prSet/>
      <dgm:spPr/>
      <dgm:t>
        <a:bodyPr/>
        <a:lstStyle/>
        <a:p>
          <a:endParaRPr lang="en-ZA"/>
        </a:p>
      </dgm:t>
    </dgm:pt>
    <dgm:pt modelId="{47FD8BF0-6594-4133-9C3E-85B84BBD3213}" type="sibTrans" cxnId="{C52C4F7A-2B98-42D3-8C1E-26247024F4B1}">
      <dgm:prSet/>
      <dgm:spPr/>
      <dgm:t>
        <a:bodyPr/>
        <a:lstStyle/>
        <a:p>
          <a:endParaRPr lang="en-ZA"/>
        </a:p>
      </dgm:t>
    </dgm:pt>
    <dgm:pt modelId="{DEA8FD12-DE07-40CD-9CE4-812235D1D490}">
      <dgm:prSet phldrT="[Text]"/>
      <dgm:spPr>
        <a:solidFill>
          <a:srgbClr val="00B0F0">
            <a:alpha val="50000"/>
          </a:srgbClr>
        </a:solidFill>
      </dgm:spPr>
      <dgm:t>
        <a:bodyPr/>
        <a:lstStyle/>
        <a:p>
          <a:r>
            <a:rPr lang="en-ZA" dirty="0" smtClean="0"/>
            <a:t>ID details</a:t>
          </a:r>
          <a:endParaRPr lang="en-ZA" dirty="0"/>
        </a:p>
      </dgm:t>
    </dgm:pt>
    <dgm:pt modelId="{1A2BBA4D-ED0A-42AB-AA1C-D6BF087A9AE0}" type="parTrans" cxnId="{D43B9708-0023-4375-AED9-71B479A50B88}">
      <dgm:prSet/>
      <dgm:spPr/>
      <dgm:t>
        <a:bodyPr/>
        <a:lstStyle/>
        <a:p>
          <a:endParaRPr lang="en-ZA"/>
        </a:p>
      </dgm:t>
    </dgm:pt>
    <dgm:pt modelId="{BB11952A-4237-41DF-AACA-07AEB4A04A49}" type="sibTrans" cxnId="{D43B9708-0023-4375-AED9-71B479A50B88}">
      <dgm:prSet/>
      <dgm:spPr/>
      <dgm:t>
        <a:bodyPr/>
        <a:lstStyle/>
        <a:p>
          <a:endParaRPr lang="en-ZA"/>
        </a:p>
      </dgm:t>
    </dgm:pt>
    <dgm:pt modelId="{2CEC7C61-2E55-4734-9680-06322EC95304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ZA" dirty="0" smtClean="0"/>
            <a:t>Marriage details</a:t>
          </a:r>
          <a:endParaRPr lang="en-ZA" dirty="0"/>
        </a:p>
      </dgm:t>
    </dgm:pt>
    <dgm:pt modelId="{7849EEE5-0FEF-461D-9200-5F2D7779794B}" type="parTrans" cxnId="{7B40D0B2-5395-47B1-990E-D2F2C70138D6}">
      <dgm:prSet/>
      <dgm:spPr/>
      <dgm:t>
        <a:bodyPr/>
        <a:lstStyle/>
        <a:p>
          <a:endParaRPr lang="en-ZA"/>
        </a:p>
      </dgm:t>
    </dgm:pt>
    <dgm:pt modelId="{74005974-3F21-435F-A96B-31405738EA98}" type="sibTrans" cxnId="{7B40D0B2-5395-47B1-990E-D2F2C70138D6}">
      <dgm:prSet/>
      <dgm:spPr/>
      <dgm:t>
        <a:bodyPr/>
        <a:lstStyle/>
        <a:p>
          <a:endParaRPr lang="en-ZA"/>
        </a:p>
      </dgm:t>
    </dgm:pt>
    <dgm:pt modelId="{88CAC5FB-6E48-45CC-9471-14A2873AFFA4}">
      <dgm:prSet phldrT="[Text]"/>
      <dgm:spPr>
        <a:solidFill>
          <a:schemeClr val="tx1">
            <a:lumMod val="50000"/>
            <a:lumOff val="50000"/>
            <a:alpha val="50000"/>
          </a:schemeClr>
        </a:solidFill>
      </dgm:spPr>
      <dgm:t>
        <a:bodyPr/>
        <a:lstStyle/>
        <a:p>
          <a:r>
            <a:rPr lang="en-ZA" dirty="0" smtClean="0"/>
            <a:t>Death details </a:t>
          </a:r>
          <a:endParaRPr lang="en-ZA" dirty="0"/>
        </a:p>
      </dgm:t>
    </dgm:pt>
    <dgm:pt modelId="{0DD709B8-5EC3-471C-A50C-F7D73577704A}" type="parTrans" cxnId="{49B5466E-E45E-47F0-BC85-304761E484DB}">
      <dgm:prSet/>
      <dgm:spPr/>
      <dgm:t>
        <a:bodyPr/>
        <a:lstStyle/>
        <a:p>
          <a:endParaRPr lang="en-ZA"/>
        </a:p>
      </dgm:t>
    </dgm:pt>
    <dgm:pt modelId="{191FF448-36A1-4574-80D8-ECFDD1F87C57}" type="sibTrans" cxnId="{49B5466E-E45E-47F0-BC85-304761E484DB}">
      <dgm:prSet/>
      <dgm:spPr/>
      <dgm:t>
        <a:bodyPr/>
        <a:lstStyle/>
        <a:p>
          <a:endParaRPr lang="en-ZA"/>
        </a:p>
      </dgm:t>
    </dgm:pt>
    <dgm:pt modelId="{90097FA7-6523-4764-835E-2CBFB7E68B9B}" type="pres">
      <dgm:prSet presAssocID="{BB86B301-64FA-4018-BD65-8796E89FBE6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02B9A61E-F31A-4547-A597-352FB7AC0B27}" type="pres">
      <dgm:prSet presAssocID="{BB86B301-64FA-4018-BD65-8796E89FBE6F}" presName="radial" presStyleCnt="0">
        <dgm:presLayoutVars>
          <dgm:animLvl val="ctr"/>
        </dgm:presLayoutVars>
      </dgm:prSet>
      <dgm:spPr/>
    </dgm:pt>
    <dgm:pt modelId="{29E4D997-78FD-47E5-946F-3B7F11B1CFE9}" type="pres">
      <dgm:prSet presAssocID="{E5A24C11-C43F-48DF-B1C6-363EA4E21241}" presName="centerShape" presStyleLbl="vennNode1" presStyleIdx="0" presStyleCnt="5"/>
      <dgm:spPr/>
      <dgm:t>
        <a:bodyPr/>
        <a:lstStyle/>
        <a:p>
          <a:endParaRPr lang="en-ZA"/>
        </a:p>
      </dgm:t>
    </dgm:pt>
    <dgm:pt modelId="{678B8EE7-40FD-48CD-95AF-283A1E5202AC}" type="pres">
      <dgm:prSet presAssocID="{48944E1B-16D2-41A7-931F-3CFD64F6F854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B05BC79-A14C-4618-AA90-B139221265B3}" type="pres">
      <dgm:prSet presAssocID="{DEA8FD12-DE07-40CD-9CE4-812235D1D490}" presName="node" presStyleLbl="vennNode1" presStyleIdx="2" presStyleCnt="5" custRadScaleRad="97885" custRadScaleInc="-8010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10CD88F6-6E9A-4A6D-899B-FED64E7C92C4}" type="pres">
      <dgm:prSet presAssocID="{2CEC7C61-2E55-4734-9680-06322EC95304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DB820633-C9BE-49C2-A1C8-0D18E15178EE}" type="pres">
      <dgm:prSet presAssocID="{88CAC5FB-6E48-45CC-9471-14A2873AFFA4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E0159472-BA7C-4E65-962F-E2F6FF50585D}" type="presOf" srcId="{DEA8FD12-DE07-40CD-9CE4-812235D1D490}" destId="{7B05BC79-A14C-4618-AA90-B139221265B3}" srcOrd="0" destOrd="0" presId="urn:microsoft.com/office/officeart/2005/8/layout/radial3"/>
    <dgm:cxn modelId="{076AC690-1028-4601-AEBB-700FDFD29B9E}" srcId="{BB86B301-64FA-4018-BD65-8796E89FBE6F}" destId="{E5A24C11-C43F-48DF-B1C6-363EA4E21241}" srcOrd="0" destOrd="0" parTransId="{E36EDAFD-6781-4CD8-B050-240DB4F82AFC}" sibTransId="{C59186FA-06AB-40A6-B699-067AA5A2406B}"/>
    <dgm:cxn modelId="{49B5466E-E45E-47F0-BC85-304761E484DB}" srcId="{E5A24C11-C43F-48DF-B1C6-363EA4E21241}" destId="{88CAC5FB-6E48-45CC-9471-14A2873AFFA4}" srcOrd="3" destOrd="0" parTransId="{0DD709B8-5EC3-471C-A50C-F7D73577704A}" sibTransId="{191FF448-36A1-4574-80D8-ECFDD1F87C57}"/>
    <dgm:cxn modelId="{7B40D0B2-5395-47B1-990E-D2F2C70138D6}" srcId="{E5A24C11-C43F-48DF-B1C6-363EA4E21241}" destId="{2CEC7C61-2E55-4734-9680-06322EC95304}" srcOrd="2" destOrd="0" parTransId="{7849EEE5-0FEF-461D-9200-5F2D7779794B}" sibTransId="{74005974-3F21-435F-A96B-31405738EA98}"/>
    <dgm:cxn modelId="{D43B9708-0023-4375-AED9-71B479A50B88}" srcId="{E5A24C11-C43F-48DF-B1C6-363EA4E21241}" destId="{DEA8FD12-DE07-40CD-9CE4-812235D1D490}" srcOrd="1" destOrd="0" parTransId="{1A2BBA4D-ED0A-42AB-AA1C-D6BF087A9AE0}" sibTransId="{BB11952A-4237-41DF-AACA-07AEB4A04A49}"/>
    <dgm:cxn modelId="{FC87CC43-E07B-4703-9343-8AB9B3AF4512}" type="presOf" srcId="{48944E1B-16D2-41A7-931F-3CFD64F6F854}" destId="{678B8EE7-40FD-48CD-95AF-283A1E5202AC}" srcOrd="0" destOrd="0" presId="urn:microsoft.com/office/officeart/2005/8/layout/radial3"/>
    <dgm:cxn modelId="{C52C4F7A-2B98-42D3-8C1E-26247024F4B1}" srcId="{E5A24C11-C43F-48DF-B1C6-363EA4E21241}" destId="{48944E1B-16D2-41A7-931F-3CFD64F6F854}" srcOrd="0" destOrd="0" parTransId="{37719CB4-F4F7-4392-92D4-4F007CC556AD}" sibTransId="{47FD8BF0-6594-4133-9C3E-85B84BBD3213}"/>
    <dgm:cxn modelId="{A7BAFD67-F059-4392-85DC-0381986B1020}" type="presOf" srcId="{BB86B301-64FA-4018-BD65-8796E89FBE6F}" destId="{90097FA7-6523-4764-835E-2CBFB7E68B9B}" srcOrd="0" destOrd="0" presId="urn:microsoft.com/office/officeart/2005/8/layout/radial3"/>
    <dgm:cxn modelId="{E7A1E2B7-3E8E-4A74-9D6B-BC9A68AA2070}" type="presOf" srcId="{88CAC5FB-6E48-45CC-9471-14A2873AFFA4}" destId="{DB820633-C9BE-49C2-A1C8-0D18E15178EE}" srcOrd="0" destOrd="0" presId="urn:microsoft.com/office/officeart/2005/8/layout/radial3"/>
    <dgm:cxn modelId="{A6518317-FFF5-4804-829B-F2BC904627C7}" type="presOf" srcId="{2CEC7C61-2E55-4734-9680-06322EC95304}" destId="{10CD88F6-6E9A-4A6D-899B-FED64E7C92C4}" srcOrd="0" destOrd="0" presId="urn:microsoft.com/office/officeart/2005/8/layout/radial3"/>
    <dgm:cxn modelId="{E063993C-08C0-4487-8DE7-323831E5F802}" type="presOf" srcId="{E5A24C11-C43F-48DF-B1C6-363EA4E21241}" destId="{29E4D997-78FD-47E5-946F-3B7F11B1CFE9}" srcOrd="0" destOrd="0" presId="urn:microsoft.com/office/officeart/2005/8/layout/radial3"/>
    <dgm:cxn modelId="{A0360D39-1132-4950-9C77-02CFA4BC6F20}" type="presParOf" srcId="{90097FA7-6523-4764-835E-2CBFB7E68B9B}" destId="{02B9A61E-F31A-4547-A597-352FB7AC0B27}" srcOrd="0" destOrd="0" presId="urn:microsoft.com/office/officeart/2005/8/layout/radial3"/>
    <dgm:cxn modelId="{6BFC90BA-52E2-4E2A-A0FD-9413775BC521}" type="presParOf" srcId="{02B9A61E-F31A-4547-A597-352FB7AC0B27}" destId="{29E4D997-78FD-47E5-946F-3B7F11B1CFE9}" srcOrd="0" destOrd="0" presId="urn:microsoft.com/office/officeart/2005/8/layout/radial3"/>
    <dgm:cxn modelId="{733CFAE3-47EC-47CE-A94D-FE2803737CDF}" type="presParOf" srcId="{02B9A61E-F31A-4547-A597-352FB7AC0B27}" destId="{678B8EE7-40FD-48CD-95AF-283A1E5202AC}" srcOrd="1" destOrd="0" presId="urn:microsoft.com/office/officeart/2005/8/layout/radial3"/>
    <dgm:cxn modelId="{8299EDBA-6CC1-4345-8C38-0A0523BE0847}" type="presParOf" srcId="{02B9A61E-F31A-4547-A597-352FB7AC0B27}" destId="{7B05BC79-A14C-4618-AA90-B139221265B3}" srcOrd="2" destOrd="0" presId="urn:microsoft.com/office/officeart/2005/8/layout/radial3"/>
    <dgm:cxn modelId="{6C415EEA-90D2-4191-B319-583A94AEC1CD}" type="presParOf" srcId="{02B9A61E-F31A-4547-A597-352FB7AC0B27}" destId="{10CD88F6-6E9A-4A6D-899B-FED64E7C92C4}" srcOrd="3" destOrd="0" presId="urn:microsoft.com/office/officeart/2005/8/layout/radial3"/>
    <dgm:cxn modelId="{CB4FFA0F-B103-42C0-8C79-B5EFF2C4725A}" type="presParOf" srcId="{02B9A61E-F31A-4547-A597-352FB7AC0B27}" destId="{DB820633-C9BE-49C2-A1C8-0D18E15178EE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29C4161-B3A1-48B8-B370-CC3C8115F1B4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A0AC1718-D343-4539-BE32-E863D114B64C}">
      <dgm:prSet phldrT="[Text]"/>
      <dgm:spPr>
        <a:solidFill>
          <a:schemeClr val="accent3">
            <a:lumMod val="75000"/>
            <a:alpha val="50000"/>
          </a:schemeClr>
        </a:solidFill>
        <a:ln>
          <a:solidFill>
            <a:srgbClr val="92D050"/>
          </a:solidFill>
        </a:ln>
      </dgm:spPr>
      <dgm:t>
        <a:bodyPr/>
        <a:lstStyle/>
        <a:p>
          <a:r>
            <a:rPr lang="en-ZA" dirty="0" smtClean="0"/>
            <a:t>Identity </a:t>
          </a:r>
          <a:endParaRPr lang="en-ZA" dirty="0"/>
        </a:p>
      </dgm:t>
    </dgm:pt>
    <dgm:pt modelId="{6B9D32F1-78CD-4AD9-864B-451452021E9B}" type="parTrans" cxnId="{340A477E-57D8-4461-BE13-823C339D9751}">
      <dgm:prSet/>
      <dgm:spPr/>
      <dgm:t>
        <a:bodyPr/>
        <a:lstStyle/>
        <a:p>
          <a:endParaRPr lang="en-ZA"/>
        </a:p>
      </dgm:t>
    </dgm:pt>
    <dgm:pt modelId="{75E8CD4D-3AB4-4D86-BA98-838FBE4A593A}" type="sibTrans" cxnId="{340A477E-57D8-4461-BE13-823C339D9751}">
      <dgm:prSet/>
      <dgm:spPr/>
      <dgm:t>
        <a:bodyPr/>
        <a:lstStyle/>
        <a:p>
          <a:endParaRPr lang="en-ZA"/>
        </a:p>
      </dgm:t>
    </dgm:pt>
    <dgm:pt modelId="{35D8010B-9B1F-4C2B-99F9-462E635AA381}">
      <dgm:prSet phldrT="[Text]"/>
      <dgm:spPr>
        <a:solidFill>
          <a:schemeClr val="accent6">
            <a:alpha val="50000"/>
          </a:schemeClr>
        </a:solidFill>
      </dgm:spPr>
      <dgm:t>
        <a:bodyPr/>
        <a:lstStyle/>
        <a:p>
          <a:r>
            <a:rPr lang="en-ZA" dirty="0" smtClean="0"/>
            <a:t>Birth details</a:t>
          </a:r>
          <a:endParaRPr lang="en-ZA" dirty="0"/>
        </a:p>
      </dgm:t>
    </dgm:pt>
    <dgm:pt modelId="{8CD9FDDF-0107-417E-8557-7453EB49D556}" type="parTrans" cxnId="{97E1CB12-7C2E-4F6A-B54C-FC8074280DF2}">
      <dgm:prSet/>
      <dgm:spPr/>
      <dgm:t>
        <a:bodyPr/>
        <a:lstStyle/>
        <a:p>
          <a:endParaRPr lang="en-ZA"/>
        </a:p>
      </dgm:t>
    </dgm:pt>
    <dgm:pt modelId="{67BF7C9E-EA9B-4AC6-A52F-FE8F3A1CE747}" type="sibTrans" cxnId="{97E1CB12-7C2E-4F6A-B54C-FC8074280DF2}">
      <dgm:prSet/>
      <dgm:spPr/>
      <dgm:t>
        <a:bodyPr/>
        <a:lstStyle/>
        <a:p>
          <a:endParaRPr lang="en-ZA"/>
        </a:p>
      </dgm:t>
    </dgm:pt>
    <dgm:pt modelId="{8AA722CF-D9A5-4EA3-AA4F-492D63CC5DB1}">
      <dgm:prSet phldrT="[Text]"/>
      <dgm:spPr>
        <a:solidFill>
          <a:schemeClr val="accent6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en-ZA" dirty="0" smtClean="0"/>
            <a:t>Parents  details </a:t>
          </a:r>
          <a:endParaRPr lang="en-ZA" dirty="0"/>
        </a:p>
      </dgm:t>
    </dgm:pt>
    <dgm:pt modelId="{BFE7DC57-B8F9-4435-858D-8CD24B654A6D}" type="parTrans" cxnId="{513C58A7-F32E-4138-B695-0684B5C3D540}">
      <dgm:prSet/>
      <dgm:spPr/>
      <dgm:t>
        <a:bodyPr/>
        <a:lstStyle/>
        <a:p>
          <a:endParaRPr lang="en-ZA"/>
        </a:p>
      </dgm:t>
    </dgm:pt>
    <dgm:pt modelId="{CCB9F5A5-599B-43E0-A4D0-DD423EF14C6E}" type="sibTrans" cxnId="{513C58A7-F32E-4138-B695-0684B5C3D540}">
      <dgm:prSet/>
      <dgm:spPr/>
      <dgm:t>
        <a:bodyPr/>
        <a:lstStyle/>
        <a:p>
          <a:endParaRPr lang="en-ZA"/>
        </a:p>
      </dgm:t>
    </dgm:pt>
    <dgm:pt modelId="{D846BE4D-9DE0-47A5-8494-AD2969DCA075}">
      <dgm:prSet phldrT="[Text]"/>
      <dgm:spPr>
        <a:solidFill>
          <a:srgbClr val="00B0F0">
            <a:alpha val="50000"/>
          </a:srgbClr>
        </a:solidFill>
      </dgm:spPr>
      <dgm:t>
        <a:bodyPr/>
        <a:lstStyle/>
        <a:p>
          <a:r>
            <a:rPr lang="en-ZA" dirty="0" smtClean="0"/>
            <a:t>ID details </a:t>
          </a:r>
          <a:endParaRPr lang="en-ZA" dirty="0"/>
        </a:p>
      </dgm:t>
    </dgm:pt>
    <dgm:pt modelId="{CB88A490-547F-44F5-B4EF-1F84FB05C04F}" type="parTrans" cxnId="{AEFC170A-3077-4040-B7E0-75F1907FF278}">
      <dgm:prSet/>
      <dgm:spPr/>
      <dgm:t>
        <a:bodyPr/>
        <a:lstStyle/>
        <a:p>
          <a:endParaRPr lang="en-ZA"/>
        </a:p>
      </dgm:t>
    </dgm:pt>
    <dgm:pt modelId="{22232DFC-28C7-406B-8F87-C32FFFF53026}" type="sibTrans" cxnId="{AEFC170A-3077-4040-B7E0-75F1907FF278}">
      <dgm:prSet/>
      <dgm:spPr/>
      <dgm:t>
        <a:bodyPr/>
        <a:lstStyle/>
        <a:p>
          <a:endParaRPr lang="en-ZA"/>
        </a:p>
      </dgm:t>
    </dgm:pt>
    <dgm:pt modelId="{8C41BAE0-4F39-4617-8823-E976F7C317E4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ZA" dirty="0" smtClean="0"/>
            <a:t>Marriage/Divorce details</a:t>
          </a:r>
          <a:endParaRPr lang="en-ZA" dirty="0"/>
        </a:p>
      </dgm:t>
    </dgm:pt>
    <dgm:pt modelId="{2AE8EE18-752E-4137-A5D0-BE7B03583CC8}" type="parTrans" cxnId="{B35F5ED4-4582-4C61-A3B8-E08F3401D6D1}">
      <dgm:prSet/>
      <dgm:spPr/>
      <dgm:t>
        <a:bodyPr/>
        <a:lstStyle/>
        <a:p>
          <a:endParaRPr lang="en-ZA"/>
        </a:p>
      </dgm:t>
    </dgm:pt>
    <dgm:pt modelId="{594BF9A6-4948-43EA-AD0F-849555A57E3D}" type="sibTrans" cxnId="{B35F5ED4-4582-4C61-A3B8-E08F3401D6D1}">
      <dgm:prSet/>
      <dgm:spPr/>
      <dgm:t>
        <a:bodyPr/>
        <a:lstStyle/>
        <a:p>
          <a:endParaRPr lang="en-ZA"/>
        </a:p>
      </dgm:t>
    </dgm:pt>
    <dgm:pt modelId="{C33B287A-6FA9-4295-BBC8-6257A00A156C}">
      <dgm:prSet/>
      <dgm:spPr>
        <a:solidFill>
          <a:schemeClr val="tx1">
            <a:lumMod val="50000"/>
            <a:lumOff val="50000"/>
            <a:alpha val="50000"/>
          </a:schemeClr>
        </a:solidFill>
      </dgm:spPr>
      <dgm:t>
        <a:bodyPr/>
        <a:lstStyle/>
        <a:p>
          <a:r>
            <a:rPr lang="en-ZA" dirty="0" smtClean="0"/>
            <a:t>Death details </a:t>
          </a:r>
          <a:endParaRPr lang="en-ZA" dirty="0"/>
        </a:p>
      </dgm:t>
    </dgm:pt>
    <dgm:pt modelId="{F8E8555C-9E7D-4B07-9DE1-28632D748C31}" type="parTrans" cxnId="{DE206869-8E8A-4246-8AAF-583B54C32276}">
      <dgm:prSet/>
      <dgm:spPr/>
      <dgm:t>
        <a:bodyPr/>
        <a:lstStyle/>
        <a:p>
          <a:endParaRPr lang="en-ZA"/>
        </a:p>
      </dgm:t>
    </dgm:pt>
    <dgm:pt modelId="{19BA5C51-5DB9-4B6F-838C-CCC155FC3C03}" type="sibTrans" cxnId="{DE206869-8E8A-4246-8AAF-583B54C32276}">
      <dgm:prSet/>
      <dgm:spPr/>
      <dgm:t>
        <a:bodyPr/>
        <a:lstStyle/>
        <a:p>
          <a:endParaRPr lang="en-ZA"/>
        </a:p>
      </dgm:t>
    </dgm:pt>
    <dgm:pt modelId="{5F980B8A-9CAF-46D6-8B03-BD4A7FEED290}" type="pres">
      <dgm:prSet presAssocID="{729C4161-B3A1-48B8-B370-CC3C8115F1B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067525DD-5309-481D-BA74-C8ED81113BE5}" type="pres">
      <dgm:prSet presAssocID="{729C4161-B3A1-48B8-B370-CC3C8115F1B4}" presName="radial" presStyleCnt="0">
        <dgm:presLayoutVars>
          <dgm:animLvl val="ctr"/>
        </dgm:presLayoutVars>
      </dgm:prSet>
      <dgm:spPr/>
    </dgm:pt>
    <dgm:pt modelId="{91C17A77-D125-4F94-B38E-A68CB6270387}" type="pres">
      <dgm:prSet presAssocID="{A0AC1718-D343-4539-BE32-E863D114B64C}" presName="centerShape" presStyleLbl="vennNode1" presStyleIdx="0" presStyleCnt="6"/>
      <dgm:spPr/>
      <dgm:t>
        <a:bodyPr/>
        <a:lstStyle/>
        <a:p>
          <a:endParaRPr lang="en-ZA"/>
        </a:p>
      </dgm:t>
    </dgm:pt>
    <dgm:pt modelId="{CA5C2D17-539D-4996-977E-79B2D0FB2A90}" type="pres">
      <dgm:prSet presAssocID="{35D8010B-9B1F-4C2B-99F9-462E635AA381}" presName="node" presStyleLbl="venn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DF8FFC32-74EC-48B3-B7E7-BED2673FB556}" type="pres">
      <dgm:prSet presAssocID="{8AA722CF-D9A5-4EA3-AA4F-492D63CC5DB1}" presName="node" presStyleLbl="vennNode1" presStyleIdx="2" presStyleCnt="6" custRadScaleRad="103804" custRadScaleInc="1047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0778622-6A51-414E-8188-BB490D4AA92D}" type="pres">
      <dgm:prSet presAssocID="{D846BE4D-9DE0-47A5-8494-AD2969DCA075}" presName="node" presStyleLbl="venn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B89872E8-4038-4CCD-90ED-0CF93D8D7BD0}" type="pres">
      <dgm:prSet presAssocID="{8C41BAE0-4F39-4617-8823-E976F7C317E4}" presName="node" presStyleLbl="venn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6735BD6-0C35-4395-A33D-752D84CDA799}" type="pres">
      <dgm:prSet presAssocID="{C33B287A-6FA9-4295-BBC8-6257A00A156C}" presName="node" presStyleLbl="venn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B35F5ED4-4582-4C61-A3B8-E08F3401D6D1}" srcId="{A0AC1718-D343-4539-BE32-E863D114B64C}" destId="{8C41BAE0-4F39-4617-8823-E976F7C317E4}" srcOrd="3" destOrd="0" parTransId="{2AE8EE18-752E-4137-A5D0-BE7B03583CC8}" sibTransId="{594BF9A6-4948-43EA-AD0F-849555A57E3D}"/>
    <dgm:cxn modelId="{31290C55-7A9D-41CC-B7B0-410895D600BF}" type="presOf" srcId="{35D8010B-9B1F-4C2B-99F9-462E635AA381}" destId="{CA5C2D17-539D-4996-977E-79B2D0FB2A90}" srcOrd="0" destOrd="0" presId="urn:microsoft.com/office/officeart/2005/8/layout/radial3"/>
    <dgm:cxn modelId="{AEFC170A-3077-4040-B7E0-75F1907FF278}" srcId="{A0AC1718-D343-4539-BE32-E863D114B64C}" destId="{D846BE4D-9DE0-47A5-8494-AD2969DCA075}" srcOrd="2" destOrd="0" parTransId="{CB88A490-547F-44F5-B4EF-1F84FB05C04F}" sibTransId="{22232DFC-28C7-406B-8F87-C32FFFF53026}"/>
    <dgm:cxn modelId="{DE206869-8E8A-4246-8AAF-583B54C32276}" srcId="{A0AC1718-D343-4539-BE32-E863D114B64C}" destId="{C33B287A-6FA9-4295-BBC8-6257A00A156C}" srcOrd="4" destOrd="0" parTransId="{F8E8555C-9E7D-4B07-9DE1-28632D748C31}" sibTransId="{19BA5C51-5DB9-4B6F-838C-CCC155FC3C03}"/>
    <dgm:cxn modelId="{513C58A7-F32E-4138-B695-0684B5C3D540}" srcId="{A0AC1718-D343-4539-BE32-E863D114B64C}" destId="{8AA722CF-D9A5-4EA3-AA4F-492D63CC5DB1}" srcOrd="1" destOrd="0" parTransId="{BFE7DC57-B8F9-4435-858D-8CD24B654A6D}" sibTransId="{CCB9F5A5-599B-43E0-A4D0-DD423EF14C6E}"/>
    <dgm:cxn modelId="{6047D820-59E5-4277-BC56-11AB32A83BC5}" type="presOf" srcId="{729C4161-B3A1-48B8-B370-CC3C8115F1B4}" destId="{5F980B8A-9CAF-46D6-8B03-BD4A7FEED290}" srcOrd="0" destOrd="0" presId="urn:microsoft.com/office/officeart/2005/8/layout/radial3"/>
    <dgm:cxn modelId="{AD7B2CE7-5A12-4677-A32B-A22EC0CBB7B4}" type="presOf" srcId="{A0AC1718-D343-4539-BE32-E863D114B64C}" destId="{91C17A77-D125-4F94-B38E-A68CB6270387}" srcOrd="0" destOrd="0" presId="urn:microsoft.com/office/officeart/2005/8/layout/radial3"/>
    <dgm:cxn modelId="{7C640647-7F44-4E77-AC49-12F51C0CD1D8}" type="presOf" srcId="{D846BE4D-9DE0-47A5-8494-AD2969DCA075}" destId="{30778622-6A51-414E-8188-BB490D4AA92D}" srcOrd="0" destOrd="0" presId="urn:microsoft.com/office/officeart/2005/8/layout/radial3"/>
    <dgm:cxn modelId="{ED85B984-A451-4045-AF3B-FB468F70510C}" type="presOf" srcId="{8C41BAE0-4F39-4617-8823-E976F7C317E4}" destId="{B89872E8-4038-4CCD-90ED-0CF93D8D7BD0}" srcOrd="0" destOrd="0" presId="urn:microsoft.com/office/officeart/2005/8/layout/radial3"/>
    <dgm:cxn modelId="{97E1CB12-7C2E-4F6A-B54C-FC8074280DF2}" srcId="{A0AC1718-D343-4539-BE32-E863D114B64C}" destId="{35D8010B-9B1F-4C2B-99F9-462E635AA381}" srcOrd="0" destOrd="0" parTransId="{8CD9FDDF-0107-417E-8557-7453EB49D556}" sibTransId="{67BF7C9E-EA9B-4AC6-A52F-FE8F3A1CE747}"/>
    <dgm:cxn modelId="{340A477E-57D8-4461-BE13-823C339D9751}" srcId="{729C4161-B3A1-48B8-B370-CC3C8115F1B4}" destId="{A0AC1718-D343-4539-BE32-E863D114B64C}" srcOrd="0" destOrd="0" parTransId="{6B9D32F1-78CD-4AD9-864B-451452021E9B}" sibTransId="{75E8CD4D-3AB4-4D86-BA98-838FBE4A593A}"/>
    <dgm:cxn modelId="{E63E9AB2-BF7F-4225-BD70-51EE01E1EF79}" type="presOf" srcId="{C33B287A-6FA9-4295-BBC8-6257A00A156C}" destId="{76735BD6-0C35-4395-A33D-752D84CDA799}" srcOrd="0" destOrd="0" presId="urn:microsoft.com/office/officeart/2005/8/layout/radial3"/>
    <dgm:cxn modelId="{E76FFC65-751B-46D3-8BEB-665AB1513E25}" type="presOf" srcId="{8AA722CF-D9A5-4EA3-AA4F-492D63CC5DB1}" destId="{DF8FFC32-74EC-48B3-B7E7-BED2673FB556}" srcOrd="0" destOrd="0" presId="urn:microsoft.com/office/officeart/2005/8/layout/radial3"/>
    <dgm:cxn modelId="{E6B16516-38C9-4CFB-8CE9-88533D159D53}" type="presParOf" srcId="{5F980B8A-9CAF-46D6-8B03-BD4A7FEED290}" destId="{067525DD-5309-481D-BA74-C8ED81113BE5}" srcOrd="0" destOrd="0" presId="urn:microsoft.com/office/officeart/2005/8/layout/radial3"/>
    <dgm:cxn modelId="{A7295A5B-C36A-48B8-B285-7DCFAA90A868}" type="presParOf" srcId="{067525DD-5309-481D-BA74-C8ED81113BE5}" destId="{91C17A77-D125-4F94-B38E-A68CB6270387}" srcOrd="0" destOrd="0" presId="urn:microsoft.com/office/officeart/2005/8/layout/radial3"/>
    <dgm:cxn modelId="{7A8A7FE0-FB15-41D5-86D1-A49CE6786CB7}" type="presParOf" srcId="{067525DD-5309-481D-BA74-C8ED81113BE5}" destId="{CA5C2D17-539D-4996-977E-79B2D0FB2A90}" srcOrd="1" destOrd="0" presId="urn:microsoft.com/office/officeart/2005/8/layout/radial3"/>
    <dgm:cxn modelId="{DC3B27AC-447D-4554-99DC-11386B1EE1B5}" type="presParOf" srcId="{067525DD-5309-481D-BA74-C8ED81113BE5}" destId="{DF8FFC32-74EC-48B3-B7E7-BED2673FB556}" srcOrd="2" destOrd="0" presId="urn:microsoft.com/office/officeart/2005/8/layout/radial3"/>
    <dgm:cxn modelId="{85554107-CD77-4135-B601-AA1A1110C8F4}" type="presParOf" srcId="{067525DD-5309-481D-BA74-C8ED81113BE5}" destId="{30778622-6A51-414E-8188-BB490D4AA92D}" srcOrd="3" destOrd="0" presId="urn:microsoft.com/office/officeart/2005/8/layout/radial3"/>
    <dgm:cxn modelId="{2CA39B48-8BF8-4248-816E-C75E961BFD73}" type="presParOf" srcId="{067525DD-5309-481D-BA74-C8ED81113BE5}" destId="{B89872E8-4038-4CCD-90ED-0CF93D8D7BD0}" srcOrd="4" destOrd="0" presId="urn:microsoft.com/office/officeart/2005/8/layout/radial3"/>
    <dgm:cxn modelId="{044A3943-80FF-40F1-A3F8-B949A9F7D5DF}" type="presParOf" srcId="{067525DD-5309-481D-BA74-C8ED81113BE5}" destId="{76735BD6-0C35-4395-A33D-752D84CDA799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A1F361A-E2FF-4A74-AA77-067EAA98ECAC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1BF75147-8E6F-4794-9F5E-94C174AEA3E2}">
      <dgm:prSet phldrT="[Text]"/>
      <dgm:spPr>
        <a:solidFill>
          <a:schemeClr val="accent3">
            <a:alpha val="50000"/>
          </a:schemeClr>
        </a:solidFill>
      </dgm:spPr>
      <dgm:t>
        <a:bodyPr/>
        <a:lstStyle/>
        <a:p>
          <a:r>
            <a:rPr lang="en-ZA" dirty="0" smtClean="0"/>
            <a:t>Identity (spouse) </a:t>
          </a:r>
          <a:endParaRPr lang="en-ZA" dirty="0"/>
        </a:p>
      </dgm:t>
    </dgm:pt>
    <dgm:pt modelId="{0859293B-D461-4811-9676-9BBC618E5897}" type="parTrans" cxnId="{EE241A17-AA98-4B36-B864-CE148C463801}">
      <dgm:prSet/>
      <dgm:spPr/>
      <dgm:t>
        <a:bodyPr/>
        <a:lstStyle/>
        <a:p>
          <a:endParaRPr lang="en-ZA"/>
        </a:p>
      </dgm:t>
    </dgm:pt>
    <dgm:pt modelId="{95A4A2B3-CBBE-40FF-9C18-31AAEE627248}" type="sibTrans" cxnId="{EE241A17-AA98-4B36-B864-CE148C463801}">
      <dgm:prSet/>
      <dgm:spPr/>
      <dgm:t>
        <a:bodyPr/>
        <a:lstStyle/>
        <a:p>
          <a:endParaRPr lang="en-ZA"/>
        </a:p>
      </dgm:t>
    </dgm:pt>
    <dgm:pt modelId="{640FDA7A-A43D-4359-8141-0F3064BA8BF6}">
      <dgm:prSet phldrT="[Text]" custT="1"/>
      <dgm:spPr>
        <a:solidFill>
          <a:schemeClr val="accent6">
            <a:alpha val="50000"/>
          </a:schemeClr>
        </a:solidFill>
      </dgm:spPr>
      <dgm:t>
        <a:bodyPr/>
        <a:lstStyle/>
        <a:p>
          <a:r>
            <a:rPr lang="en-ZA" sz="900" dirty="0" smtClean="0"/>
            <a:t>Birth details I</a:t>
          </a:r>
          <a:endParaRPr lang="en-ZA" sz="900" dirty="0"/>
        </a:p>
      </dgm:t>
    </dgm:pt>
    <dgm:pt modelId="{A466734F-C544-4223-8505-E910CA61DB64}" type="parTrans" cxnId="{7C77E892-6FFF-4C68-B7EC-ECA8C828AABA}">
      <dgm:prSet/>
      <dgm:spPr/>
      <dgm:t>
        <a:bodyPr/>
        <a:lstStyle/>
        <a:p>
          <a:endParaRPr lang="en-ZA"/>
        </a:p>
      </dgm:t>
    </dgm:pt>
    <dgm:pt modelId="{8FE2B027-7CA2-438E-B441-9E82AF46262D}" type="sibTrans" cxnId="{7C77E892-6FFF-4C68-B7EC-ECA8C828AABA}">
      <dgm:prSet/>
      <dgm:spPr/>
      <dgm:t>
        <a:bodyPr/>
        <a:lstStyle/>
        <a:p>
          <a:endParaRPr lang="en-ZA"/>
        </a:p>
      </dgm:t>
    </dgm:pt>
    <dgm:pt modelId="{9B5C926D-13BC-47A9-AC90-FB502360E399}">
      <dgm:prSet phldrT="[Text]" custT="1"/>
      <dgm:spPr>
        <a:solidFill>
          <a:schemeClr val="accent6">
            <a:alpha val="50000"/>
          </a:schemeClr>
        </a:solidFill>
      </dgm:spPr>
      <dgm:t>
        <a:bodyPr/>
        <a:lstStyle/>
        <a:p>
          <a:r>
            <a:rPr lang="en-ZA" sz="900" dirty="0" smtClean="0"/>
            <a:t>Parents details</a:t>
          </a:r>
          <a:endParaRPr lang="en-ZA" sz="900" dirty="0"/>
        </a:p>
      </dgm:t>
    </dgm:pt>
    <dgm:pt modelId="{2E099DB0-A5BF-48D0-A691-9A8E4E4F69D8}" type="parTrans" cxnId="{E6C7D66B-ACEE-4187-AF7A-ABDEE1361ADA}">
      <dgm:prSet/>
      <dgm:spPr/>
      <dgm:t>
        <a:bodyPr/>
        <a:lstStyle/>
        <a:p>
          <a:endParaRPr lang="en-ZA"/>
        </a:p>
      </dgm:t>
    </dgm:pt>
    <dgm:pt modelId="{92D3DBAA-8BED-4986-8C96-C2547F76B3EE}" type="sibTrans" cxnId="{E6C7D66B-ACEE-4187-AF7A-ABDEE1361ADA}">
      <dgm:prSet/>
      <dgm:spPr/>
      <dgm:t>
        <a:bodyPr/>
        <a:lstStyle/>
        <a:p>
          <a:endParaRPr lang="en-ZA"/>
        </a:p>
      </dgm:t>
    </dgm:pt>
    <dgm:pt modelId="{84F45677-D075-477A-BA46-06EEDAE46854}">
      <dgm:prSet phldrT="[Text]" custT="1"/>
      <dgm:spPr>
        <a:solidFill>
          <a:srgbClr val="00B0F0">
            <a:alpha val="50000"/>
          </a:srgbClr>
        </a:solidFill>
      </dgm:spPr>
      <dgm:t>
        <a:bodyPr/>
        <a:lstStyle/>
        <a:p>
          <a:r>
            <a:rPr lang="en-ZA" sz="1000" dirty="0" smtClean="0"/>
            <a:t>ID details</a:t>
          </a:r>
          <a:endParaRPr lang="en-ZA" sz="1000" dirty="0"/>
        </a:p>
      </dgm:t>
    </dgm:pt>
    <dgm:pt modelId="{7E3541D8-3C62-4D5A-B33C-E3F76B7B07E4}" type="parTrans" cxnId="{4B367ABD-4EF3-4916-9417-BA90A24F5CE2}">
      <dgm:prSet/>
      <dgm:spPr/>
      <dgm:t>
        <a:bodyPr/>
        <a:lstStyle/>
        <a:p>
          <a:endParaRPr lang="en-ZA"/>
        </a:p>
      </dgm:t>
    </dgm:pt>
    <dgm:pt modelId="{3F64617E-CCCB-4D32-9BDA-89643F13D543}" type="sibTrans" cxnId="{4B367ABD-4EF3-4916-9417-BA90A24F5CE2}">
      <dgm:prSet/>
      <dgm:spPr/>
      <dgm:t>
        <a:bodyPr/>
        <a:lstStyle/>
        <a:p>
          <a:endParaRPr lang="en-ZA"/>
        </a:p>
      </dgm:t>
    </dgm:pt>
    <dgm:pt modelId="{E593642A-2310-4907-9E85-3C1D113933D6}">
      <dgm:prSet phldrT="[Text]" custT="1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ZA" sz="900" dirty="0" smtClean="0"/>
            <a:t>Marriage/</a:t>
          </a:r>
          <a:r>
            <a:rPr lang="en-ZA" sz="900" dirty="0" err="1" smtClean="0"/>
            <a:t>divroce</a:t>
          </a:r>
          <a:r>
            <a:rPr lang="en-ZA" sz="600" dirty="0" smtClean="0"/>
            <a:t> details </a:t>
          </a:r>
          <a:endParaRPr lang="en-ZA" sz="600" dirty="0"/>
        </a:p>
      </dgm:t>
    </dgm:pt>
    <dgm:pt modelId="{2A608B25-8A28-465E-842D-9B6CF9F4CE7D}" type="parTrans" cxnId="{B7C377E7-EB50-45E0-B1B9-1C15F7F5E121}">
      <dgm:prSet/>
      <dgm:spPr/>
      <dgm:t>
        <a:bodyPr/>
        <a:lstStyle/>
        <a:p>
          <a:endParaRPr lang="en-ZA"/>
        </a:p>
      </dgm:t>
    </dgm:pt>
    <dgm:pt modelId="{4444F3EB-E18A-4F70-B2FC-AC4D5E5D3EB6}" type="sibTrans" cxnId="{B7C377E7-EB50-45E0-B1B9-1C15F7F5E121}">
      <dgm:prSet/>
      <dgm:spPr/>
      <dgm:t>
        <a:bodyPr/>
        <a:lstStyle/>
        <a:p>
          <a:endParaRPr lang="en-ZA"/>
        </a:p>
      </dgm:t>
    </dgm:pt>
    <dgm:pt modelId="{E5D97BD1-C1BB-4940-968C-ABB61E666472}">
      <dgm:prSet custT="1"/>
      <dgm:spPr>
        <a:solidFill>
          <a:schemeClr val="tx1">
            <a:lumMod val="50000"/>
            <a:lumOff val="50000"/>
            <a:alpha val="50000"/>
          </a:schemeClr>
        </a:solidFill>
      </dgm:spPr>
      <dgm:t>
        <a:bodyPr/>
        <a:lstStyle/>
        <a:p>
          <a:r>
            <a:rPr lang="en-ZA" sz="900" dirty="0" smtClean="0"/>
            <a:t>Death details </a:t>
          </a:r>
          <a:endParaRPr lang="en-ZA" sz="900" dirty="0"/>
        </a:p>
      </dgm:t>
    </dgm:pt>
    <dgm:pt modelId="{F4F6F9AB-4D83-4112-8657-9F9587762B24}" type="parTrans" cxnId="{C0E2FF39-0930-449E-88CB-C927644E8B46}">
      <dgm:prSet/>
      <dgm:spPr/>
      <dgm:t>
        <a:bodyPr/>
        <a:lstStyle/>
        <a:p>
          <a:endParaRPr lang="en-ZA"/>
        </a:p>
      </dgm:t>
    </dgm:pt>
    <dgm:pt modelId="{59A94C7D-8B2C-4F57-86D0-554E01D4CD12}" type="sibTrans" cxnId="{C0E2FF39-0930-449E-88CB-C927644E8B46}">
      <dgm:prSet/>
      <dgm:spPr/>
      <dgm:t>
        <a:bodyPr/>
        <a:lstStyle/>
        <a:p>
          <a:endParaRPr lang="en-ZA"/>
        </a:p>
      </dgm:t>
    </dgm:pt>
    <dgm:pt modelId="{ECB06125-1742-4B35-8C92-E5FE46E5156B}" type="pres">
      <dgm:prSet presAssocID="{DA1F361A-E2FF-4A74-AA77-067EAA98ECA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5240791D-82D2-45E1-BD2B-752A130BA7D0}" type="pres">
      <dgm:prSet presAssocID="{DA1F361A-E2FF-4A74-AA77-067EAA98ECAC}" presName="radial" presStyleCnt="0">
        <dgm:presLayoutVars>
          <dgm:animLvl val="ctr"/>
        </dgm:presLayoutVars>
      </dgm:prSet>
      <dgm:spPr/>
    </dgm:pt>
    <dgm:pt modelId="{C1E4DA7A-CA61-4DD1-AC0C-ED0C66C63CDC}" type="pres">
      <dgm:prSet presAssocID="{1BF75147-8E6F-4794-9F5E-94C174AEA3E2}" presName="centerShape" presStyleLbl="vennNode1" presStyleIdx="0" presStyleCnt="6" custLinFactNeighborX="4833" custLinFactNeighborY="2736"/>
      <dgm:spPr/>
      <dgm:t>
        <a:bodyPr/>
        <a:lstStyle/>
        <a:p>
          <a:endParaRPr lang="en-ZA"/>
        </a:p>
      </dgm:t>
    </dgm:pt>
    <dgm:pt modelId="{9ED44B36-0436-4090-B979-A9907022C85F}" type="pres">
      <dgm:prSet presAssocID="{640FDA7A-A43D-4359-8141-0F3064BA8BF6}" presName="node" presStyleLbl="venn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45522937-9A99-455B-AFF1-CB7C7E29F629}" type="pres">
      <dgm:prSet presAssocID="{9B5C926D-13BC-47A9-AC90-FB502360E399}" presName="node" presStyleLbl="venn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CAE3E4F-F5A4-457A-B917-74C4BB9BD40A}" type="pres">
      <dgm:prSet presAssocID="{84F45677-D075-477A-BA46-06EEDAE46854}" presName="node" presStyleLbl="venn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9C15DF35-ED28-40E1-AA9B-30C62A95AA12}" type="pres">
      <dgm:prSet presAssocID="{E593642A-2310-4907-9E85-3C1D113933D6}" presName="node" presStyleLbl="venn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85DF9664-3718-420D-9696-A5CD5CF152C2}" type="pres">
      <dgm:prSet presAssocID="{E5D97BD1-C1BB-4940-968C-ABB61E666472}" presName="node" presStyleLbl="venn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AC95E6D3-83C8-45FB-9CEA-48AA618061A6}" type="presOf" srcId="{84F45677-D075-477A-BA46-06EEDAE46854}" destId="{2CAE3E4F-F5A4-457A-B917-74C4BB9BD40A}" srcOrd="0" destOrd="0" presId="urn:microsoft.com/office/officeart/2005/8/layout/radial3"/>
    <dgm:cxn modelId="{BBFF0A9C-067F-42EB-B071-F2141EDAFCB9}" type="presOf" srcId="{1BF75147-8E6F-4794-9F5E-94C174AEA3E2}" destId="{C1E4DA7A-CA61-4DD1-AC0C-ED0C66C63CDC}" srcOrd="0" destOrd="0" presId="urn:microsoft.com/office/officeart/2005/8/layout/radial3"/>
    <dgm:cxn modelId="{E6C7D66B-ACEE-4187-AF7A-ABDEE1361ADA}" srcId="{1BF75147-8E6F-4794-9F5E-94C174AEA3E2}" destId="{9B5C926D-13BC-47A9-AC90-FB502360E399}" srcOrd="1" destOrd="0" parTransId="{2E099DB0-A5BF-48D0-A691-9A8E4E4F69D8}" sibTransId="{92D3DBAA-8BED-4986-8C96-C2547F76B3EE}"/>
    <dgm:cxn modelId="{F79FFF0E-BA81-4422-8DA3-A7117CBAB753}" type="presOf" srcId="{E5D97BD1-C1BB-4940-968C-ABB61E666472}" destId="{85DF9664-3718-420D-9696-A5CD5CF152C2}" srcOrd="0" destOrd="0" presId="urn:microsoft.com/office/officeart/2005/8/layout/radial3"/>
    <dgm:cxn modelId="{EE241A17-AA98-4B36-B864-CE148C463801}" srcId="{DA1F361A-E2FF-4A74-AA77-067EAA98ECAC}" destId="{1BF75147-8E6F-4794-9F5E-94C174AEA3E2}" srcOrd="0" destOrd="0" parTransId="{0859293B-D461-4811-9676-9BBC618E5897}" sibTransId="{95A4A2B3-CBBE-40FF-9C18-31AAEE627248}"/>
    <dgm:cxn modelId="{9BC66011-5FA3-44B2-BDFB-16A2477DA20C}" type="presOf" srcId="{640FDA7A-A43D-4359-8141-0F3064BA8BF6}" destId="{9ED44B36-0436-4090-B979-A9907022C85F}" srcOrd="0" destOrd="0" presId="urn:microsoft.com/office/officeart/2005/8/layout/radial3"/>
    <dgm:cxn modelId="{3F360AF5-2D20-4EFE-AE52-3EA278B53CC4}" type="presOf" srcId="{DA1F361A-E2FF-4A74-AA77-067EAA98ECAC}" destId="{ECB06125-1742-4B35-8C92-E5FE46E5156B}" srcOrd="0" destOrd="0" presId="urn:microsoft.com/office/officeart/2005/8/layout/radial3"/>
    <dgm:cxn modelId="{7C77E892-6FFF-4C68-B7EC-ECA8C828AABA}" srcId="{1BF75147-8E6F-4794-9F5E-94C174AEA3E2}" destId="{640FDA7A-A43D-4359-8141-0F3064BA8BF6}" srcOrd="0" destOrd="0" parTransId="{A466734F-C544-4223-8505-E910CA61DB64}" sibTransId="{8FE2B027-7CA2-438E-B441-9E82AF46262D}"/>
    <dgm:cxn modelId="{C0E2FF39-0930-449E-88CB-C927644E8B46}" srcId="{1BF75147-8E6F-4794-9F5E-94C174AEA3E2}" destId="{E5D97BD1-C1BB-4940-968C-ABB61E666472}" srcOrd="4" destOrd="0" parTransId="{F4F6F9AB-4D83-4112-8657-9F9587762B24}" sibTransId="{59A94C7D-8B2C-4F57-86D0-554E01D4CD12}"/>
    <dgm:cxn modelId="{4B367ABD-4EF3-4916-9417-BA90A24F5CE2}" srcId="{1BF75147-8E6F-4794-9F5E-94C174AEA3E2}" destId="{84F45677-D075-477A-BA46-06EEDAE46854}" srcOrd="2" destOrd="0" parTransId="{7E3541D8-3C62-4D5A-B33C-E3F76B7B07E4}" sibTransId="{3F64617E-CCCB-4D32-9BDA-89643F13D543}"/>
    <dgm:cxn modelId="{B10B0907-A7E5-48C5-B574-0D0BF30BD60A}" type="presOf" srcId="{E593642A-2310-4907-9E85-3C1D113933D6}" destId="{9C15DF35-ED28-40E1-AA9B-30C62A95AA12}" srcOrd="0" destOrd="0" presId="urn:microsoft.com/office/officeart/2005/8/layout/radial3"/>
    <dgm:cxn modelId="{B7C377E7-EB50-45E0-B1B9-1C15F7F5E121}" srcId="{1BF75147-8E6F-4794-9F5E-94C174AEA3E2}" destId="{E593642A-2310-4907-9E85-3C1D113933D6}" srcOrd="3" destOrd="0" parTransId="{2A608B25-8A28-465E-842D-9B6CF9F4CE7D}" sibTransId="{4444F3EB-E18A-4F70-B2FC-AC4D5E5D3EB6}"/>
    <dgm:cxn modelId="{419216ED-FF1B-473A-A756-D838166E2C49}" type="presOf" srcId="{9B5C926D-13BC-47A9-AC90-FB502360E399}" destId="{45522937-9A99-455B-AFF1-CB7C7E29F629}" srcOrd="0" destOrd="0" presId="urn:microsoft.com/office/officeart/2005/8/layout/radial3"/>
    <dgm:cxn modelId="{8DC49B52-B04E-4C72-B1F0-BFD7BD2043A4}" type="presParOf" srcId="{ECB06125-1742-4B35-8C92-E5FE46E5156B}" destId="{5240791D-82D2-45E1-BD2B-752A130BA7D0}" srcOrd="0" destOrd="0" presId="urn:microsoft.com/office/officeart/2005/8/layout/radial3"/>
    <dgm:cxn modelId="{2CD9186E-2725-4957-8E04-B6F4D1D47450}" type="presParOf" srcId="{5240791D-82D2-45E1-BD2B-752A130BA7D0}" destId="{C1E4DA7A-CA61-4DD1-AC0C-ED0C66C63CDC}" srcOrd="0" destOrd="0" presId="urn:microsoft.com/office/officeart/2005/8/layout/radial3"/>
    <dgm:cxn modelId="{D106D163-1DFF-44AB-B300-A9652EC398CC}" type="presParOf" srcId="{5240791D-82D2-45E1-BD2B-752A130BA7D0}" destId="{9ED44B36-0436-4090-B979-A9907022C85F}" srcOrd="1" destOrd="0" presId="urn:microsoft.com/office/officeart/2005/8/layout/radial3"/>
    <dgm:cxn modelId="{B654280F-8ACF-47C7-8496-90CDC6078BE8}" type="presParOf" srcId="{5240791D-82D2-45E1-BD2B-752A130BA7D0}" destId="{45522937-9A99-455B-AFF1-CB7C7E29F629}" srcOrd="2" destOrd="0" presId="urn:microsoft.com/office/officeart/2005/8/layout/radial3"/>
    <dgm:cxn modelId="{552338A6-A0F9-455C-9E9D-C0684FEC9456}" type="presParOf" srcId="{5240791D-82D2-45E1-BD2B-752A130BA7D0}" destId="{2CAE3E4F-F5A4-457A-B917-74C4BB9BD40A}" srcOrd="3" destOrd="0" presId="urn:microsoft.com/office/officeart/2005/8/layout/radial3"/>
    <dgm:cxn modelId="{4D33B08B-4D04-47E8-AA88-620B8D813680}" type="presParOf" srcId="{5240791D-82D2-45E1-BD2B-752A130BA7D0}" destId="{9C15DF35-ED28-40E1-AA9B-30C62A95AA12}" srcOrd="4" destOrd="0" presId="urn:microsoft.com/office/officeart/2005/8/layout/radial3"/>
    <dgm:cxn modelId="{5B3002B8-53B6-4A28-B21E-624E3DECADFB}" type="presParOf" srcId="{5240791D-82D2-45E1-BD2B-752A130BA7D0}" destId="{85DF9664-3718-420D-9696-A5CD5CF152C2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BA2E1C-5579-4341-92B7-7E452180A9FC}">
      <dsp:nvSpPr>
        <dsp:cNvPr id="0" name=""/>
        <dsp:cNvSpPr/>
      </dsp:nvSpPr>
      <dsp:spPr>
        <a:xfrm>
          <a:off x="4017857" y="2724914"/>
          <a:ext cx="2132744" cy="507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843"/>
              </a:lnTo>
              <a:lnTo>
                <a:pt x="2132744" y="345843"/>
              </a:lnTo>
              <a:lnTo>
                <a:pt x="2132744" y="5074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48FC89-8FC6-4469-ACCD-0C6A062E990F}">
      <dsp:nvSpPr>
        <dsp:cNvPr id="0" name=""/>
        <dsp:cNvSpPr/>
      </dsp:nvSpPr>
      <dsp:spPr>
        <a:xfrm>
          <a:off x="3972137" y="2724914"/>
          <a:ext cx="91440" cy="5074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74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A3A439-9E8C-44D6-A38D-EB242AF7DE04}">
      <dsp:nvSpPr>
        <dsp:cNvPr id="0" name=""/>
        <dsp:cNvSpPr/>
      </dsp:nvSpPr>
      <dsp:spPr>
        <a:xfrm>
          <a:off x="1885112" y="2724914"/>
          <a:ext cx="2132744" cy="507496"/>
        </a:xfrm>
        <a:custGeom>
          <a:avLst/>
          <a:gdLst/>
          <a:ahLst/>
          <a:cxnLst/>
          <a:rect l="0" t="0" r="0" b="0"/>
          <a:pathLst>
            <a:path>
              <a:moveTo>
                <a:pt x="2132744" y="0"/>
              </a:moveTo>
              <a:lnTo>
                <a:pt x="2132744" y="345843"/>
              </a:lnTo>
              <a:lnTo>
                <a:pt x="0" y="345843"/>
              </a:lnTo>
              <a:lnTo>
                <a:pt x="0" y="5074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9DB345-DFE9-4D2E-A6D4-77C8F8B7BA18}">
      <dsp:nvSpPr>
        <dsp:cNvPr id="0" name=""/>
        <dsp:cNvSpPr/>
      </dsp:nvSpPr>
      <dsp:spPr>
        <a:xfrm>
          <a:off x="3972137" y="1109360"/>
          <a:ext cx="91440" cy="5074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74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99FF41-E870-446D-B699-6066FE15A5BC}">
      <dsp:nvSpPr>
        <dsp:cNvPr id="0" name=""/>
        <dsp:cNvSpPr/>
      </dsp:nvSpPr>
      <dsp:spPr>
        <a:xfrm>
          <a:off x="3145370" y="1303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9BA4A6-31F3-4ED3-9F78-2360DC8577C9}">
      <dsp:nvSpPr>
        <dsp:cNvPr id="0" name=""/>
        <dsp:cNvSpPr/>
      </dsp:nvSpPr>
      <dsp:spPr>
        <a:xfrm>
          <a:off x="3339256" y="185494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200" kern="1200" dirty="0" smtClean="0"/>
            <a:t>HO </a:t>
          </a:r>
          <a:endParaRPr lang="en-ZA" sz="2200" kern="1200" dirty="0"/>
        </a:p>
      </dsp:txBody>
      <dsp:txXfrm>
        <a:off x="3371710" y="217948"/>
        <a:ext cx="1680064" cy="1043149"/>
      </dsp:txXfrm>
    </dsp:sp>
    <dsp:sp modelId="{312B7351-F9EB-4B30-96E1-E84002DB1777}">
      <dsp:nvSpPr>
        <dsp:cNvPr id="0" name=""/>
        <dsp:cNvSpPr/>
      </dsp:nvSpPr>
      <dsp:spPr>
        <a:xfrm>
          <a:off x="3145370" y="1616856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5B7C6-5302-4B30-962E-4379A817152B}">
      <dsp:nvSpPr>
        <dsp:cNvPr id="0" name=""/>
        <dsp:cNvSpPr/>
      </dsp:nvSpPr>
      <dsp:spPr>
        <a:xfrm>
          <a:off x="3339256" y="1801048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200" kern="1200" dirty="0" smtClean="0"/>
            <a:t>Regional offices </a:t>
          </a:r>
          <a:endParaRPr lang="en-ZA" sz="2200" kern="1200" dirty="0"/>
        </a:p>
      </dsp:txBody>
      <dsp:txXfrm>
        <a:off x="3371710" y="1833502"/>
        <a:ext cx="1680064" cy="1043149"/>
      </dsp:txXfrm>
    </dsp:sp>
    <dsp:sp modelId="{11D89F7A-FBF2-4233-8E91-D96DCE373F8C}">
      <dsp:nvSpPr>
        <dsp:cNvPr id="0" name=""/>
        <dsp:cNvSpPr/>
      </dsp:nvSpPr>
      <dsp:spPr>
        <a:xfrm>
          <a:off x="1012626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7352D-8A8D-4114-80A3-9000EC0663BD}">
      <dsp:nvSpPr>
        <dsp:cNvPr id="0" name=""/>
        <dsp:cNvSpPr/>
      </dsp:nvSpPr>
      <dsp:spPr>
        <a:xfrm>
          <a:off x="1206512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200" kern="1200" dirty="0" smtClean="0"/>
            <a:t>Sub-regional office </a:t>
          </a:r>
          <a:endParaRPr lang="en-ZA" sz="2200" kern="1200" dirty="0"/>
        </a:p>
      </dsp:txBody>
      <dsp:txXfrm>
        <a:off x="1238966" y="3449056"/>
        <a:ext cx="1680064" cy="1043149"/>
      </dsp:txXfrm>
    </dsp:sp>
    <dsp:sp modelId="{EF28686B-C570-4785-9650-FB1D667ECB67}">
      <dsp:nvSpPr>
        <dsp:cNvPr id="0" name=""/>
        <dsp:cNvSpPr/>
      </dsp:nvSpPr>
      <dsp:spPr>
        <a:xfrm>
          <a:off x="3145370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BEE2A6-1810-4508-90C1-E62AAA339FB6}">
      <dsp:nvSpPr>
        <dsp:cNvPr id="0" name=""/>
        <dsp:cNvSpPr/>
      </dsp:nvSpPr>
      <dsp:spPr>
        <a:xfrm>
          <a:off x="3339256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200" kern="1200" dirty="0" smtClean="0"/>
            <a:t>Hospital-based offices </a:t>
          </a:r>
          <a:endParaRPr lang="en-ZA" sz="2200" kern="1200" dirty="0"/>
        </a:p>
      </dsp:txBody>
      <dsp:txXfrm>
        <a:off x="3371710" y="3449056"/>
        <a:ext cx="1680064" cy="1043149"/>
      </dsp:txXfrm>
    </dsp:sp>
    <dsp:sp modelId="{1EDE1761-A765-4826-807F-605EDD93A874}">
      <dsp:nvSpPr>
        <dsp:cNvPr id="0" name=""/>
        <dsp:cNvSpPr/>
      </dsp:nvSpPr>
      <dsp:spPr>
        <a:xfrm>
          <a:off x="5278115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CEF8C5-5880-47F8-9BE7-47D0B3D72065}">
      <dsp:nvSpPr>
        <dsp:cNvPr id="0" name=""/>
        <dsp:cNvSpPr/>
      </dsp:nvSpPr>
      <dsp:spPr>
        <a:xfrm>
          <a:off x="5472000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200" kern="1200" dirty="0" smtClean="0"/>
            <a:t>Magistrate Office</a:t>
          </a:r>
          <a:endParaRPr lang="en-ZA" sz="2200" kern="1200" dirty="0"/>
        </a:p>
      </dsp:txBody>
      <dsp:txXfrm>
        <a:off x="5504454" y="3449056"/>
        <a:ext cx="1680064" cy="104314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029E6B-6DBE-459E-8AB7-829E3D917843}">
      <dsp:nvSpPr>
        <dsp:cNvPr id="0" name=""/>
        <dsp:cNvSpPr/>
      </dsp:nvSpPr>
      <dsp:spPr>
        <a:xfrm>
          <a:off x="443545" y="770189"/>
          <a:ext cx="1201141" cy="1201141"/>
        </a:xfrm>
        <a:prstGeom prst="ellipse">
          <a:avLst/>
        </a:prstGeom>
        <a:solidFill>
          <a:schemeClr val="accent3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900" kern="1200" dirty="0" smtClean="0"/>
            <a:t>Identity (Parent)</a:t>
          </a:r>
          <a:endParaRPr lang="en-ZA" sz="1900" kern="1200" dirty="0"/>
        </a:p>
      </dsp:txBody>
      <dsp:txXfrm>
        <a:off x="619448" y="946092"/>
        <a:ext cx="849335" cy="849335"/>
      </dsp:txXfrm>
    </dsp:sp>
    <dsp:sp modelId="{B3041DFA-8441-4FE4-946E-7BB1A65503E0}">
      <dsp:nvSpPr>
        <dsp:cNvPr id="0" name=""/>
        <dsp:cNvSpPr/>
      </dsp:nvSpPr>
      <dsp:spPr>
        <a:xfrm>
          <a:off x="743830" y="289086"/>
          <a:ext cx="600570" cy="600570"/>
        </a:xfrm>
        <a:prstGeom prst="ellipse">
          <a:avLst/>
        </a:prstGeom>
        <a:solidFill>
          <a:schemeClr val="accent6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800" kern="1200" dirty="0" smtClean="0"/>
            <a:t>Birth details		</a:t>
          </a:r>
          <a:endParaRPr lang="en-ZA" sz="800" kern="1200" dirty="0"/>
        </a:p>
      </dsp:txBody>
      <dsp:txXfrm>
        <a:off x="831781" y="377037"/>
        <a:ext cx="424668" cy="424668"/>
      </dsp:txXfrm>
    </dsp:sp>
    <dsp:sp modelId="{ABF975C1-ECB5-474C-87A8-77C39EA750B3}">
      <dsp:nvSpPr>
        <dsp:cNvPr id="0" name=""/>
        <dsp:cNvSpPr/>
      </dsp:nvSpPr>
      <dsp:spPr>
        <a:xfrm>
          <a:off x="1486975" y="829012"/>
          <a:ext cx="600570" cy="600570"/>
        </a:xfrm>
        <a:prstGeom prst="ellipse">
          <a:avLst/>
        </a:prstGeom>
        <a:solidFill>
          <a:schemeClr val="accent6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800" kern="1200" dirty="0" smtClean="0"/>
            <a:t>Parents details</a:t>
          </a:r>
          <a:endParaRPr lang="en-ZA" sz="800" kern="1200" dirty="0"/>
        </a:p>
      </dsp:txBody>
      <dsp:txXfrm>
        <a:off x="1574926" y="916963"/>
        <a:ext cx="424668" cy="424668"/>
      </dsp:txXfrm>
    </dsp:sp>
    <dsp:sp modelId="{E0207046-E91D-4CA6-9740-0B84B0173AFF}">
      <dsp:nvSpPr>
        <dsp:cNvPr id="0" name=""/>
        <dsp:cNvSpPr/>
      </dsp:nvSpPr>
      <dsp:spPr>
        <a:xfrm>
          <a:off x="1203119" y="1702631"/>
          <a:ext cx="600570" cy="600570"/>
        </a:xfrm>
        <a:prstGeom prst="ellipse">
          <a:avLst/>
        </a:prstGeom>
        <a:solidFill>
          <a:srgbClr val="00B0F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800" kern="1200" dirty="0" smtClean="0"/>
            <a:t>ID details </a:t>
          </a:r>
          <a:endParaRPr lang="en-ZA" sz="800" kern="1200" dirty="0"/>
        </a:p>
      </dsp:txBody>
      <dsp:txXfrm>
        <a:off x="1291070" y="1790582"/>
        <a:ext cx="424668" cy="424668"/>
      </dsp:txXfrm>
    </dsp:sp>
    <dsp:sp modelId="{FBA84F4E-F0C3-4115-AABB-AA88E0E5D53D}">
      <dsp:nvSpPr>
        <dsp:cNvPr id="0" name=""/>
        <dsp:cNvSpPr/>
      </dsp:nvSpPr>
      <dsp:spPr>
        <a:xfrm>
          <a:off x="284541" y="1702631"/>
          <a:ext cx="600570" cy="600570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800" kern="1200" dirty="0" smtClean="0"/>
            <a:t>Marriage details</a:t>
          </a:r>
          <a:endParaRPr lang="en-ZA" sz="800" kern="1200" dirty="0"/>
        </a:p>
      </dsp:txBody>
      <dsp:txXfrm>
        <a:off x="372492" y="1790582"/>
        <a:ext cx="424668" cy="424668"/>
      </dsp:txXfrm>
    </dsp:sp>
    <dsp:sp modelId="{71E3FBB8-6391-4FA3-AD25-072444D9CC2F}">
      <dsp:nvSpPr>
        <dsp:cNvPr id="0" name=""/>
        <dsp:cNvSpPr/>
      </dsp:nvSpPr>
      <dsp:spPr>
        <a:xfrm>
          <a:off x="685" y="829012"/>
          <a:ext cx="600570" cy="600570"/>
        </a:xfrm>
        <a:prstGeom prst="ellipse">
          <a:avLst/>
        </a:prstGeom>
        <a:solidFill>
          <a:schemeClr val="tx1">
            <a:lumMod val="65000"/>
            <a:lumOff val="3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800" kern="1200" dirty="0" smtClean="0"/>
            <a:t>Death details </a:t>
          </a:r>
          <a:endParaRPr lang="en-ZA" sz="800" kern="1200" dirty="0"/>
        </a:p>
      </dsp:txBody>
      <dsp:txXfrm>
        <a:off x="88636" y="916963"/>
        <a:ext cx="424668" cy="4246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57E712-5042-4B3F-9032-538D08E892E4}">
      <dsp:nvSpPr>
        <dsp:cNvPr id="0" name=""/>
        <dsp:cNvSpPr/>
      </dsp:nvSpPr>
      <dsp:spPr>
        <a:xfrm>
          <a:off x="782" y="1330628"/>
          <a:ext cx="2260822" cy="186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1500" b="1" kern="1200" dirty="0">
            <a:latin typeface="Arabic Typesetting" pitchFamily="66" charset="-78"/>
            <a:cs typeface="Arabic Typesetting" pitchFamily="66" charset="-78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500" b="1" kern="1200" dirty="0" smtClean="0">
              <a:latin typeface="Arabic Typesetting" pitchFamily="66" charset="-78"/>
              <a:cs typeface="Arabic Typesetting" pitchFamily="66" charset="-78"/>
            </a:rPr>
            <a:t>Ministry of Health and Social Services</a:t>
          </a:r>
          <a:endParaRPr lang="en-ZA" sz="1500" b="1" kern="1200" dirty="0">
            <a:latin typeface="Arabic Typesetting" pitchFamily="66" charset="-78"/>
            <a:cs typeface="Arabic Typesetting" pitchFamily="66" charset="-78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500" kern="1200" dirty="0" smtClean="0">
              <a:latin typeface="Arabic Typesetting" pitchFamily="66" charset="-78"/>
              <a:cs typeface="Arabic Typesetting" pitchFamily="66" charset="-78"/>
            </a:rPr>
            <a:t>Child’s birth details and mothers first and surname</a:t>
          </a:r>
          <a:endParaRPr lang="en-ZA" sz="1500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43694" y="1373540"/>
        <a:ext cx="2174998" cy="1379301"/>
      </dsp:txXfrm>
    </dsp:sp>
    <dsp:sp modelId="{A91EAF68-D692-46F0-A27D-9696E6AAE6DF}">
      <dsp:nvSpPr>
        <dsp:cNvPr id="0" name=""/>
        <dsp:cNvSpPr/>
      </dsp:nvSpPr>
      <dsp:spPr>
        <a:xfrm>
          <a:off x="1279934" y="1805736"/>
          <a:ext cx="2447481" cy="2447481"/>
        </a:xfrm>
        <a:prstGeom prst="leftCircularArrow">
          <a:avLst>
            <a:gd name="adj1" fmla="val 2969"/>
            <a:gd name="adj2" fmla="val 363730"/>
            <a:gd name="adj3" fmla="val 2139241"/>
            <a:gd name="adj4" fmla="val 9024489"/>
            <a:gd name="adj5" fmla="val 3463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BF7D24-4A84-44B9-ACFA-2EF994A9F68A}">
      <dsp:nvSpPr>
        <dsp:cNvPr id="0" name=""/>
        <dsp:cNvSpPr/>
      </dsp:nvSpPr>
      <dsp:spPr>
        <a:xfrm>
          <a:off x="503186" y="2795754"/>
          <a:ext cx="2009619" cy="799159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>
              <a:latin typeface="Arabic Typesetting" pitchFamily="66" charset="-78"/>
              <a:cs typeface="Arabic Typesetting" pitchFamily="66" charset="-78"/>
            </a:rPr>
            <a:t>Notification of a birth </a:t>
          </a:r>
          <a:endParaRPr lang="en-ZA" sz="2500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526593" y="2819161"/>
        <a:ext cx="1962805" cy="752345"/>
      </dsp:txXfrm>
    </dsp:sp>
    <dsp:sp modelId="{D3292A78-5537-4491-80C6-73F39EE99DB9}">
      <dsp:nvSpPr>
        <dsp:cNvPr id="0" name=""/>
        <dsp:cNvSpPr/>
      </dsp:nvSpPr>
      <dsp:spPr>
        <a:xfrm>
          <a:off x="2858787" y="1330628"/>
          <a:ext cx="2260822" cy="186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500" b="1" kern="1200" dirty="0" smtClean="0">
              <a:latin typeface="Arabic Typesetting" pitchFamily="66" charset="-78"/>
              <a:cs typeface="Arabic Typesetting" pitchFamily="66" charset="-78"/>
            </a:rPr>
            <a:t>Ministry of Home Affairs and Immigration </a:t>
          </a:r>
          <a:endParaRPr lang="en-ZA" sz="1500" b="1" kern="1200" dirty="0">
            <a:latin typeface="Arabic Typesetting" pitchFamily="66" charset="-78"/>
            <a:cs typeface="Arabic Typesetting" pitchFamily="66" charset="-78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500" kern="1200" dirty="0" smtClean="0">
              <a:latin typeface="Arabic Typesetting" pitchFamily="66" charset="-78"/>
              <a:cs typeface="Arabic Typesetting" pitchFamily="66" charset="-78"/>
            </a:rPr>
            <a:t>Creation of birth records/ Capturing the National Population Registration  System ( NPRS) </a:t>
          </a:r>
          <a:endParaRPr lang="en-ZA" sz="1500" kern="1200" dirty="0">
            <a:latin typeface="Arabic Typesetting" pitchFamily="66" charset="-78"/>
            <a:cs typeface="Arabic Typesetting" pitchFamily="66" charset="-78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500" kern="1200" dirty="0" smtClean="0">
              <a:latin typeface="Arabic Typesetting" pitchFamily="66" charset="-78"/>
              <a:cs typeface="Arabic Typesetting" pitchFamily="66" charset="-78"/>
            </a:rPr>
            <a:t>Issuance of birth certificate </a:t>
          </a:r>
          <a:endParaRPr lang="en-ZA" sz="1500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2901699" y="1773120"/>
        <a:ext cx="2174998" cy="1379301"/>
      </dsp:txXfrm>
    </dsp:sp>
    <dsp:sp modelId="{5B6C155A-03FB-4F52-ACC8-5F62CBF744F7}">
      <dsp:nvSpPr>
        <dsp:cNvPr id="0" name=""/>
        <dsp:cNvSpPr/>
      </dsp:nvSpPr>
      <dsp:spPr>
        <a:xfrm>
          <a:off x="4119099" y="199631"/>
          <a:ext cx="2736364" cy="2736364"/>
        </a:xfrm>
        <a:prstGeom prst="circularArrow">
          <a:avLst>
            <a:gd name="adj1" fmla="val 2655"/>
            <a:gd name="adj2" fmla="val 322955"/>
            <a:gd name="adj3" fmla="val 19501534"/>
            <a:gd name="adj4" fmla="val 12575511"/>
            <a:gd name="adj5" fmla="val 3098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666385-F8BF-4C1A-82F6-9BB09545435E}">
      <dsp:nvSpPr>
        <dsp:cNvPr id="0" name=""/>
        <dsp:cNvSpPr/>
      </dsp:nvSpPr>
      <dsp:spPr>
        <a:xfrm>
          <a:off x="3361192" y="931048"/>
          <a:ext cx="2009619" cy="799159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>
              <a:latin typeface="Arabic Typesetting" pitchFamily="66" charset="-78"/>
              <a:cs typeface="Arabic Typesetting" pitchFamily="66" charset="-78"/>
            </a:rPr>
            <a:t>Registration of birth </a:t>
          </a:r>
          <a:endParaRPr lang="en-ZA" sz="2500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3384599" y="954455"/>
        <a:ext cx="1962805" cy="752345"/>
      </dsp:txXfrm>
    </dsp:sp>
    <dsp:sp modelId="{B4749A9C-2AF4-4647-9625-BE6DCDD3E380}">
      <dsp:nvSpPr>
        <dsp:cNvPr id="0" name=""/>
        <dsp:cNvSpPr/>
      </dsp:nvSpPr>
      <dsp:spPr>
        <a:xfrm>
          <a:off x="5716793" y="1330628"/>
          <a:ext cx="2260822" cy="186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500" b="1" kern="1200" dirty="0" smtClean="0">
              <a:latin typeface="Arabic Typesetting" pitchFamily="66" charset="-78"/>
              <a:cs typeface="Arabic Typesetting" pitchFamily="66" charset="-78"/>
            </a:rPr>
            <a:t>Ministry of Home Affairs and Immigration </a:t>
          </a:r>
          <a:endParaRPr lang="en-ZA" sz="1500" b="1" kern="1200" dirty="0">
            <a:latin typeface="Arabic Typesetting" pitchFamily="66" charset="-78"/>
            <a:cs typeface="Arabic Typesetting" pitchFamily="66" charset="-78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500" kern="1200" dirty="0" smtClean="0">
              <a:latin typeface="Arabic Typesetting" pitchFamily="66" charset="-78"/>
              <a:cs typeface="Arabic Typesetting" pitchFamily="66" charset="-78"/>
            </a:rPr>
            <a:t>Stored electronically in the NPRS </a:t>
          </a:r>
          <a:endParaRPr lang="en-ZA" sz="1500" kern="1200" dirty="0">
            <a:latin typeface="Arabic Typesetting" pitchFamily="66" charset="-78"/>
            <a:cs typeface="Arabic Typesetting" pitchFamily="66" charset="-78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500" kern="1200" dirty="0" smtClean="0">
              <a:latin typeface="Arabic Typesetting" pitchFamily="66" charset="-78"/>
              <a:cs typeface="Arabic Typesetting" pitchFamily="66" charset="-78"/>
            </a:rPr>
            <a:t>Application form stored permanently </a:t>
          </a:r>
          <a:endParaRPr lang="en-ZA" sz="1500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5759705" y="1373540"/>
        <a:ext cx="2174998" cy="1379301"/>
      </dsp:txXfrm>
    </dsp:sp>
    <dsp:sp modelId="{D0A3EB71-9AA0-4E77-BE45-F64B1DF559A2}">
      <dsp:nvSpPr>
        <dsp:cNvPr id="0" name=""/>
        <dsp:cNvSpPr/>
      </dsp:nvSpPr>
      <dsp:spPr>
        <a:xfrm>
          <a:off x="6131015" y="2764906"/>
          <a:ext cx="2009619" cy="799159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>
              <a:latin typeface="Arabic Typesetting" pitchFamily="66" charset="-78"/>
              <a:cs typeface="Arabic Typesetting" pitchFamily="66" charset="-78"/>
            </a:rPr>
            <a:t>Storing and retrieval </a:t>
          </a:r>
          <a:endParaRPr lang="en-ZA" sz="2500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6154422" y="2788313"/>
        <a:ext cx="1962805" cy="7523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B16F2A-EB39-467E-95CA-528B50F73ED6}">
      <dsp:nvSpPr>
        <dsp:cNvPr id="0" name=""/>
        <dsp:cNvSpPr/>
      </dsp:nvSpPr>
      <dsp:spPr>
        <a:xfrm>
          <a:off x="782" y="1330628"/>
          <a:ext cx="2260822" cy="186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300" b="1" kern="1200" dirty="0" smtClean="0">
              <a:latin typeface="Aparajita" pitchFamily="34" charset="0"/>
              <a:cs typeface="Aparajita" pitchFamily="34" charset="0"/>
            </a:rPr>
            <a:t>Ministry of Health and Social Services </a:t>
          </a:r>
          <a:endParaRPr lang="en-ZA" sz="1300" b="1" kern="1200" dirty="0">
            <a:latin typeface="Aparajita" pitchFamily="34" charset="0"/>
            <a:cs typeface="Aparajita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300" kern="1200" dirty="0" smtClean="0">
              <a:latin typeface="Aparajita" pitchFamily="34" charset="0"/>
              <a:cs typeface="Aparajita" pitchFamily="34" charset="0"/>
            </a:rPr>
            <a:t>Medical certificate incl. cause(s) of death </a:t>
          </a:r>
          <a:endParaRPr lang="en-ZA" sz="1300" kern="1200" dirty="0">
            <a:latin typeface="Aparajita" pitchFamily="34" charset="0"/>
            <a:cs typeface="Aparajita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300" b="1" kern="1200" dirty="0" smtClean="0">
              <a:latin typeface="Aparajita" pitchFamily="34" charset="0"/>
              <a:cs typeface="Aparajita" pitchFamily="34" charset="0"/>
            </a:rPr>
            <a:t>Mortuary</a:t>
          </a:r>
          <a:r>
            <a:rPr lang="en-ZA" sz="1300" kern="1200" dirty="0" smtClean="0">
              <a:latin typeface="Aparajita" pitchFamily="34" charset="0"/>
              <a:cs typeface="Aparajita" pitchFamily="34" charset="0"/>
            </a:rPr>
            <a:t> ( stamp) </a:t>
          </a:r>
          <a:endParaRPr lang="en-ZA" sz="1300" kern="1200" dirty="0">
            <a:latin typeface="Aparajita" pitchFamily="34" charset="0"/>
            <a:cs typeface="Aparajita" pitchFamily="34" charset="0"/>
          </a:endParaRPr>
        </a:p>
      </dsp:txBody>
      <dsp:txXfrm>
        <a:off x="43694" y="1373540"/>
        <a:ext cx="2174998" cy="1379301"/>
      </dsp:txXfrm>
    </dsp:sp>
    <dsp:sp modelId="{CD81254E-EB82-41D3-8E8A-AF5A0235E543}">
      <dsp:nvSpPr>
        <dsp:cNvPr id="0" name=""/>
        <dsp:cNvSpPr/>
      </dsp:nvSpPr>
      <dsp:spPr>
        <a:xfrm>
          <a:off x="1279934" y="1805736"/>
          <a:ext cx="2447481" cy="2447481"/>
        </a:xfrm>
        <a:prstGeom prst="leftCircularArrow">
          <a:avLst>
            <a:gd name="adj1" fmla="val 2969"/>
            <a:gd name="adj2" fmla="val 363730"/>
            <a:gd name="adj3" fmla="val 2139241"/>
            <a:gd name="adj4" fmla="val 9024489"/>
            <a:gd name="adj5" fmla="val 346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491F8B-576D-4895-8007-9A74940862DC}">
      <dsp:nvSpPr>
        <dsp:cNvPr id="0" name=""/>
        <dsp:cNvSpPr/>
      </dsp:nvSpPr>
      <dsp:spPr>
        <a:xfrm>
          <a:off x="503186" y="2795754"/>
          <a:ext cx="2009619" cy="799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>
              <a:latin typeface="Arabic Typesetting" pitchFamily="66" charset="-78"/>
              <a:cs typeface="Arabic Typesetting" pitchFamily="66" charset="-78"/>
            </a:rPr>
            <a:t>Notification</a:t>
          </a:r>
          <a:r>
            <a:rPr lang="en-ZA" sz="2500" kern="1200" dirty="0" smtClean="0">
              <a:latin typeface="Aparajita" pitchFamily="34" charset="0"/>
              <a:cs typeface="Aparajita" pitchFamily="34" charset="0"/>
            </a:rPr>
            <a:t> of death </a:t>
          </a:r>
          <a:endParaRPr lang="en-ZA" sz="2500" kern="1200" dirty="0">
            <a:latin typeface="Aparajita" pitchFamily="34" charset="0"/>
            <a:cs typeface="Aparajita" pitchFamily="34" charset="0"/>
          </a:endParaRPr>
        </a:p>
      </dsp:txBody>
      <dsp:txXfrm>
        <a:off x="526593" y="2819161"/>
        <a:ext cx="1962805" cy="752345"/>
      </dsp:txXfrm>
    </dsp:sp>
    <dsp:sp modelId="{7B077A87-44F8-4D27-AD5B-72745DF680B0}">
      <dsp:nvSpPr>
        <dsp:cNvPr id="0" name=""/>
        <dsp:cNvSpPr/>
      </dsp:nvSpPr>
      <dsp:spPr>
        <a:xfrm>
          <a:off x="2858787" y="1330628"/>
          <a:ext cx="2260822" cy="186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300" b="1" kern="1200" dirty="0" smtClean="0">
              <a:latin typeface="Aparajita" pitchFamily="34" charset="0"/>
              <a:cs typeface="Aparajita" pitchFamily="34" charset="0"/>
            </a:rPr>
            <a:t>Ministry of Home Affairs and Immigration </a:t>
          </a:r>
          <a:endParaRPr lang="en-ZA" sz="1300" b="1" kern="1200" dirty="0">
            <a:latin typeface="Aparajita" pitchFamily="34" charset="0"/>
            <a:cs typeface="Aparajita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300" b="0" kern="1200" dirty="0" smtClean="0">
              <a:latin typeface="Aparajita" pitchFamily="34" charset="0"/>
              <a:cs typeface="Aparajita" pitchFamily="34" charset="0"/>
            </a:rPr>
            <a:t>Creation of death records in NPRS and issuance of death certificate and burial order. </a:t>
          </a:r>
          <a:endParaRPr lang="en-ZA" sz="1300" b="0" kern="1200" dirty="0">
            <a:latin typeface="Aparajita" pitchFamily="34" charset="0"/>
            <a:cs typeface="Aparajita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1300" kern="1200" dirty="0">
            <a:latin typeface="Aparajita" pitchFamily="34" charset="0"/>
            <a:cs typeface="Aparajita" pitchFamily="34" charset="0"/>
          </a:endParaRPr>
        </a:p>
      </dsp:txBody>
      <dsp:txXfrm>
        <a:off x="2901699" y="1773120"/>
        <a:ext cx="2174998" cy="1379301"/>
      </dsp:txXfrm>
    </dsp:sp>
    <dsp:sp modelId="{4F425680-B5E6-4B21-ADF2-BD6B4A720FC0}">
      <dsp:nvSpPr>
        <dsp:cNvPr id="0" name=""/>
        <dsp:cNvSpPr/>
      </dsp:nvSpPr>
      <dsp:spPr>
        <a:xfrm>
          <a:off x="4119099" y="199631"/>
          <a:ext cx="2736364" cy="2736364"/>
        </a:xfrm>
        <a:prstGeom prst="circularArrow">
          <a:avLst>
            <a:gd name="adj1" fmla="val 2655"/>
            <a:gd name="adj2" fmla="val 322955"/>
            <a:gd name="adj3" fmla="val 19501534"/>
            <a:gd name="adj4" fmla="val 12575511"/>
            <a:gd name="adj5" fmla="val 309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6D28D8-A851-44C5-BD4C-B1C2CBAB1598}">
      <dsp:nvSpPr>
        <dsp:cNvPr id="0" name=""/>
        <dsp:cNvSpPr/>
      </dsp:nvSpPr>
      <dsp:spPr>
        <a:xfrm>
          <a:off x="3361192" y="931048"/>
          <a:ext cx="2009619" cy="799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>
              <a:latin typeface="Arabic Typesetting" pitchFamily="66" charset="-78"/>
              <a:cs typeface="Arabic Typesetting" pitchFamily="66" charset="-78"/>
            </a:rPr>
            <a:t>Registration of the death </a:t>
          </a:r>
          <a:endParaRPr lang="en-ZA" sz="2500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3384599" y="954455"/>
        <a:ext cx="1962805" cy="752345"/>
      </dsp:txXfrm>
    </dsp:sp>
    <dsp:sp modelId="{63444239-9ECE-4A76-8DE2-991FFF8948AD}">
      <dsp:nvSpPr>
        <dsp:cNvPr id="0" name=""/>
        <dsp:cNvSpPr/>
      </dsp:nvSpPr>
      <dsp:spPr>
        <a:xfrm>
          <a:off x="5716793" y="1330628"/>
          <a:ext cx="2260822" cy="186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300" b="1" kern="1200" dirty="0" smtClean="0">
              <a:latin typeface="Aparajita" pitchFamily="34" charset="0"/>
              <a:cs typeface="Aparajita" pitchFamily="34" charset="0"/>
            </a:rPr>
            <a:t>Ministry of Home Affairs and Immigration </a:t>
          </a:r>
          <a:endParaRPr lang="en-ZA" sz="1300" b="1" kern="1200" dirty="0">
            <a:latin typeface="Aparajita" pitchFamily="34" charset="0"/>
            <a:cs typeface="Aparajita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300" kern="1200" dirty="0" smtClean="0">
              <a:latin typeface="Aparajita" pitchFamily="34" charset="0"/>
              <a:cs typeface="Aparajita" pitchFamily="34" charset="0"/>
            </a:rPr>
            <a:t>Stored electronically in NPRS</a:t>
          </a:r>
          <a:endParaRPr lang="en-ZA" sz="1300" kern="1200" dirty="0">
            <a:latin typeface="Aparajita" pitchFamily="34" charset="0"/>
            <a:cs typeface="Aparajita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300" kern="1200" dirty="0" smtClean="0">
              <a:latin typeface="Aparajita" pitchFamily="34" charset="0"/>
              <a:cs typeface="Aparajita" pitchFamily="34" charset="0"/>
            </a:rPr>
            <a:t>Medical  certificate and application stored permanently</a:t>
          </a:r>
          <a:endParaRPr lang="en-ZA" sz="1300" kern="1200" dirty="0">
            <a:latin typeface="Aparajita" pitchFamily="34" charset="0"/>
            <a:cs typeface="Aparajita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300" kern="1200" dirty="0" smtClean="0">
              <a:latin typeface="Aparajita" pitchFamily="34" charset="0"/>
              <a:cs typeface="Aparajita" pitchFamily="34" charset="0"/>
            </a:rPr>
            <a:t>All records above the age of 5 years, stored in a external archive  </a:t>
          </a:r>
          <a:endParaRPr lang="en-ZA" sz="1300" kern="1200" dirty="0">
            <a:latin typeface="Aparajita" pitchFamily="34" charset="0"/>
            <a:cs typeface="Aparajita" pitchFamily="34" charset="0"/>
          </a:endParaRPr>
        </a:p>
      </dsp:txBody>
      <dsp:txXfrm>
        <a:off x="5759705" y="1373540"/>
        <a:ext cx="2174998" cy="1379301"/>
      </dsp:txXfrm>
    </dsp:sp>
    <dsp:sp modelId="{86D78964-4189-4498-9FAC-32E77BA9982B}">
      <dsp:nvSpPr>
        <dsp:cNvPr id="0" name=""/>
        <dsp:cNvSpPr/>
      </dsp:nvSpPr>
      <dsp:spPr>
        <a:xfrm>
          <a:off x="6219198" y="2795754"/>
          <a:ext cx="2009619" cy="799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>
              <a:latin typeface="Arabic Typesetting" pitchFamily="66" charset="-78"/>
              <a:cs typeface="Arabic Typesetting" pitchFamily="66" charset="-78"/>
            </a:rPr>
            <a:t>Storing and retrieval </a:t>
          </a:r>
          <a:endParaRPr lang="en-ZA" sz="2500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6242605" y="2819161"/>
        <a:ext cx="1962805" cy="7523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114EF6-FBB5-4083-8AA1-CF04A6833A0B}">
      <dsp:nvSpPr>
        <dsp:cNvPr id="0" name=""/>
        <dsp:cNvSpPr/>
      </dsp:nvSpPr>
      <dsp:spPr>
        <a:xfrm>
          <a:off x="1225" y="964703"/>
          <a:ext cx="1333911" cy="25965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000" b="1" kern="1200" dirty="0" smtClean="0">
              <a:latin typeface="Arabic Typesetting" pitchFamily="66" charset="-78"/>
              <a:cs typeface="Arabic Typesetting" pitchFamily="66" charset="-78"/>
            </a:rPr>
            <a:t>NAMPOL</a:t>
          </a:r>
          <a:endParaRPr lang="en-ZA" sz="2000" b="1" kern="1200" dirty="0">
            <a:latin typeface="Arabic Typesetting" pitchFamily="66" charset="-78"/>
            <a:cs typeface="Arabic Typesetting" pitchFamily="66" charset="-78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000" kern="1200" dirty="0" smtClean="0">
              <a:latin typeface="Arabic Typesetting" pitchFamily="66" charset="-78"/>
              <a:cs typeface="Arabic Typesetting" pitchFamily="66" charset="-78"/>
            </a:rPr>
            <a:t>Notice of death ( cause of death: under investigation</a:t>
          </a:r>
          <a:r>
            <a:rPr lang="en-ZA" sz="2000" kern="1200" dirty="0" smtClean="0"/>
            <a:t>) </a:t>
          </a:r>
          <a:endParaRPr lang="en-ZA" sz="2000" kern="1200" dirty="0"/>
        </a:p>
      </dsp:txBody>
      <dsp:txXfrm>
        <a:off x="40294" y="1003772"/>
        <a:ext cx="1255773" cy="1962012"/>
      </dsp:txXfrm>
    </dsp:sp>
    <dsp:sp modelId="{7D49865B-B59E-403D-BC48-C0393AA58186}">
      <dsp:nvSpPr>
        <dsp:cNvPr id="0" name=""/>
        <dsp:cNvSpPr/>
      </dsp:nvSpPr>
      <dsp:spPr>
        <a:xfrm>
          <a:off x="78388" y="2914881"/>
          <a:ext cx="2074658" cy="2074658"/>
        </a:xfrm>
        <a:prstGeom prst="leftCircularArrow">
          <a:avLst>
            <a:gd name="adj1" fmla="val 2066"/>
            <a:gd name="adj2" fmla="val 247927"/>
            <a:gd name="adj3" fmla="val 21380305"/>
            <a:gd name="adj4" fmla="val 6781356"/>
            <a:gd name="adj5" fmla="val 2411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8035C4-7E66-4519-B4CC-7C93B7A175DB}">
      <dsp:nvSpPr>
        <dsp:cNvPr id="0" name=""/>
        <dsp:cNvSpPr/>
      </dsp:nvSpPr>
      <dsp:spPr>
        <a:xfrm>
          <a:off x="82350" y="3629001"/>
          <a:ext cx="1185699" cy="471513"/>
        </a:xfrm>
        <a:prstGeom prst="roundRect">
          <a:avLst>
            <a:gd name="adj" fmla="val 10000"/>
          </a:avLst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50" kern="1200" dirty="0" smtClean="0">
              <a:latin typeface="Arabic Typesetting" pitchFamily="66" charset="-78"/>
              <a:cs typeface="Arabic Typesetting" pitchFamily="66" charset="-78"/>
            </a:rPr>
            <a:t>Notification of death </a:t>
          </a:r>
          <a:endParaRPr lang="en-ZA" sz="1050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96160" y="3642811"/>
        <a:ext cx="1158079" cy="443893"/>
      </dsp:txXfrm>
    </dsp:sp>
    <dsp:sp modelId="{408461B9-9FDD-4773-ABBE-7E552DFE72BA}">
      <dsp:nvSpPr>
        <dsp:cNvPr id="0" name=""/>
        <dsp:cNvSpPr/>
      </dsp:nvSpPr>
      <dsp:spPr>
        <a:xfrm>
          <a:off x="1666525" y="1036717"/>
          <a:ext cx="1333911" cy="24440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400" b="1" kern="1200" dirty="0" smtClean="0">
              <a:latin typeface="Arabic Typesetting" pitchFamily="66" charset="-78"/>
              <a:cs typeface="Arabic Typesetting" pitchFamily="66" charset="-78"/>
            </a:rPr>
            <a:t>Ministry of Home Affairs and Immigration </a:t>
          </a:r>
          <a:endParaRPr lang="en-ZA" sz="1400" b="1" kern="1200" dirty="0">
            <a:latin typeface="Arabic Typesetting" pitchFamily="66" charset="-78"/>
            <a:cs typeface="Arabic Typesetting" pitchFamily="66" charset="-78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400" kern="1200" dirty="0" smtClean="0">
              <a:latin typeface="Arabic Typesetting" pitchFamily="66" charset="-78"/>
              <a:cs typeface="Arabic Typesetting" pitchFamily="66" charset="-78"/>
            </a:rPr>
            <a:t> Registration of death ( no cause of death) </a:t>
          </a:r>
          <a:endParaRPr lang="en-ZA" sz="1400" kern="1200" dirty="0">
            <a:latin typeface="Arabic Typesetting" pitchFamily="66" charset="-78"/>
            <a:cs typeface="Arabic Typesetting" pitchFamily="66" charset="-78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400" kern="1200" dirty="0" smtClean="0">
              <a:latin typeface="Arabic Typesetting" pitchFamily="66" charset="-78"/>
              <a:cs typeface="Arabic Typesetting" pitchFamily="66" charset="-78"/>
            </a:rPr>
            <a:t>Issuance of death certificate and burial order</a:t>
          </a:r>
          <a:endParaRPr lang="en-ZA" sz="1400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1705594" y="1599503"/>
        <a:ext cx="1255773" cy="1842157"/>
      </dsp:txXfrm>
    </dsp:sp>
    <dsp:sp modelId="{A81F2D2B-F24D-459B-A638-DF87DC489619}">
      <dsp:nvSpPr>
        <dsp:cNvPr id="0" name=""/>
        <dsp:cNvSpPr/>
      </dsp:nvSpPr>
      <dsp:spPr>
        <a:xfrm>
          <a:off x="1741202" y="-268810"/>
          <a:ext cx="2183836" cy="2183836"/>
        </a:xfrm>
        <a:prstGeom prst="circularArrow">
          <a:avLst>
            <a:gd name="adj1" fmla="val 1963"/>
            <a:gd name="adj2" fmla="val 234976"/>
            <a:gd name="adj3" fmla="val 21595092"/>
            <a:gd name="adj4" fmla="val 14581090"/>
            <a:gd name="adj5" fmla="val 229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ECFF20-3A57-489D-948E-2B8C6647010D}">
      <dsp:nvSpPr>
        <dsp:cNvPr id="0" name=""/>
        <dsp:cNvSpPr/>
      </dsp:nvSpPr>
      <dsp:spPr>
        <a:xfrm>
          <a:off x="1810545" y="460646"/>
          <a:ext cx="1185699" cy="471513"/>
        </a:xfrm>
        <a:prstGeom prst="roundRect">
          <a:avLst>
            <a:gd name="adj" fmla="val 10000"/>
          </a:avLst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50" kern="1200" dirty="0" smtClean="0">
              <a:latin typeface="Arabic Typesetting" pitchFamily="66" charset="-78"/>
              <a:cs typeface="Arabic Typesetting" pitchFamily="66" charset="-78"/>
            </a:rPr>
            <a:t>Registration of death </a:t>
          </a:r>
          <a:endParaRPr lang="en-ZA" sz="1050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1824355" y="474456"/>
        <a:ext cx="1158079" cy="443893"/>
      </dsp:txXfrm>
    </dsp:sp>
    <dsp:sp modelId="{3C1563EA-E69A-47FE-8490-2D2F713E5D02}">
      <dsp:nvSpPr>
        <dsp:cNvPr id="0" name=""/>
        <dsp:cNvSpPr/>
      </dsp:nvSpPr>
      <dsp:spPr>
        <a:xfrm>
          <a:off x="3394720" y="964709"/>
          <a:ext cx="1333911" cy="25880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600" b="1" kern="1200" dirty="0" smtClean="0">
              <a:latin typeface="Arabic Typesetting" pitchFamily="66" charset="-78"/>
              <a:cs typeface="Arabic Typesetting" pitchFamily="66" charset="-78"/>
            </a:rPr>
            <a:t>Ministry of Home Affairs and Immigration </a:t>
          </a:r>
          <a:endParaRPr lang="en-ZA" sz="1600" b="1" kern="1200" dirty="0">
            <a:latin typeface="Arabic Typesetting" pitchFamily="66" charset="-78"/>
            <a:cs typeface="Arabic Typesetting" pitchFamily="66" charset="-78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600" b="1" kern="1200" dirty="0" smtClean="0">
              <a:latin typeface="Arabic Typesetting" pitchFamily="66" charset="-78"/>
              <a:cs typeface="Arabic Typesetting" pitchFamily="66" charset="-78"/>
            </a:rPr>
            <a:t>Electronically storing of details</a:t>
          </a:r>
          <a:endParaRPr lang="en-ZA" sz="1600" b="1" kern="1200" dirty="0">
            <a:latin typeface="Arabic Typesetting" pitchFamily="66" charset="-78"/>
            <a:cs typeface="Arabic Typesetting" pitchFamily="66" charset="-78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600" b="1" kern="1200" dirty="0" smtClean="0">
              <a:latin typeface="Arabic Typesetting" pitchFamily="66" charset="-78"/>
              <a:cs typeface="Arabic Typesetting" pitchFamily="66" charset="-78"/>
            </a:rPr>
            <a:t>Temporary filing </a:t>
          </a:r>
          <a:endParaRPr lang="en-ZA" sz="1600" b="1" kern="1200" dirty="0">
            <a:latin typeface="Arabic Typesetting" pitchFamily="66" charset="-78"/>
            <a:cs typeface="Arabic Typesetting" pitchFamily="66" charset="-78"/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1050" kern="1200" dirty="0"/>
        </a:p>
      </dsp:txBody>
      <dsp:txXfrm>
        <a:off x="3433789" y="1003778"/>
        <a:ext cx="1255773" cy="1955313"/>
      </dsp:txXfrm>
    </dsp:sp>
    <dsp:sp modelId="{EC2F377F-50A0-4C62-ABED-E8F83DCD9891}">
      <dsp:nvSpPr>
        <dsp:cNvPr id="0" name=""/>
        <dsp:cNvSpPr/>
      </dsp:nvSpPr>
      <dsp:spPr>
        <a:xfrm>
          <a:off x="3610736" y="2692890"/>
          <a:ext cx="2196030" cy="2196030"/>
        </a:xfrm>
        <a:prstGeom prst="leftCircularArrow">
          <a:avLst>
            <a:gd name="adj1" fmla="val 1952"/>
            <a:gd name="adj2" fmla="val 233613"/>
            <a:gd name="adj3" fmla="val 21357445"/>
            <a:gd name="adj4" fmla="val 6772810"/>
            <a:gd name="adj5" fmla="val 2277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41E89A-936C-480F-818C-21242AD9C72F}">
      <dsp:nvSpPr>
        <dsp:cNvPr id="0" name=""/>
        <dsp:cNvSpPr/>
      </dsp:nvSpPr>
      <dsp:spPr>
        <a:xfrm>
          <a:off x="3394724" y="3701010"/>
          <a:ext cx="1185699" cy="471513"/>
        </a:xfrm>
        <a:prstGeom prst="roundRect">
          <a:avLst>
            <a:gd name="adj" fmla="val 10000"/>
          </a:avLst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50" kern="1200" dirty="0" smtClean="0">
              <a:latin typeface="Arabic Typesetting" pitchFamily="66" charset="-78"/>
              <a:cs typeface="Arabic Typesetting" pitchFamily="66" charset="-78"/>
            </a:rPr>
            <a:t>Storing and retrieval </a:t>
          </a:r>
          <a:endParaRPr lang="en-ZA" sz="1050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3408534" y="3714820"/>
        <a:ext cx="1158079" cy="443893"/>
      </dsp:txXfrm>
    </dsp:sp>
    <dsp:sp modelId="{9D83767F-F447-445C-8596-51CFE1157A2C}">
      <dsp:nvSpPr>
        <dsp:cNvPr id="0" name=""/>
        <dsp:cNvSpPr/>
      </dsp:nvSpPr>
      <dsp:spPr>
        <a:xfrm>
          <a:off x="5059994" y="1036711"/>
          <a:ext cx="1333911" cy="2452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600" kern="1200" dirty="0" smtClean="0">
              <a:latin typeface="Arabic Typesetting" pitchFamily="66" charset="-78"/>
              <a:cs typeface="Arabic Typesetting" pitchFamily="66" charset="-78"/>
            </a:rPr>
            <a:t>Post mortem </a:t>
          </a:r>
          <a:endParaRPr lang="en-ZA" sz="1600" kern="1200" dirty="0">
            <a:latin typeface="Arabic Typesetting" pitchFamily="66" charset="-78"/>
            <a:cs typeface="Arabic Typesetting" pitchFamily="66" charset="-78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600" kern="1200" dirty="0" smtClean="0">
              <a:latin typeface="Arabic Typesetting" pitchFamily="66" charset="-78"/>
              <a:cs typeface="Arabic Typesetting" pitchFamily="66" charset="-78"/>
            </a:rPr>
            <a:t>Submission of cause of death form to Ministry of Home Affairs and Immigration </a:t>
          </a:r>
          <a:endParaRPr lang="en-ZA" sz="1600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5099063" y="1601324"/>
        <a:ext cx="1255773" cy="1848857"/>
      </dsp:txXfrm>
    </dsp:sp>
    <dsp:sp modelId="{CEA09340-F42F-469F-8C32-CE38733BD01C}">
      <dsp:nvSpPr>
        <dsp:cNvPr id="0" name=""/>
        <dsp:cNvSpPr/>
      </dsp:nvSpPr>
      <dsp:spPr>
        <a:xfrm>
          <a:off x="5194913" y="-259439"/>
          <a:ext cx="2110475" cy="2110475"/>
        </a:xfrm>
        <a:prstGeom prst="circularArrow">
          <a:avLst>
            <a:gd name="adj1" fmla="val 2031"/>
            <a:gd name="adj2" fmla="val 243524"/>
            <a:gd name="adj3" fmla="val 21512770"/>
            <a:gd name="adj4" fmla="val 14507315"/>
            <a:gd name="adj5" fmla="val 237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71822B-ADB0-434E-BFC5-7409A787CC06}">
      <dsp:nvSpPr>
        <dsp:cNvPr id="0" name=""/>
        <dsp:cNvSpPr/>
      </dsp:nvSpPr>
      <dsp:spPr>
        <a:xfrm>
          <a:off x="5194915" y="532656"/>
          <a:ext cx="1185699" cy="471513"/>
        </a:xfrm>
        <a:prstGeom prst="roundRect">
          <a:avLst>
            <a:gd name="adj" fmla="val 10000"/>
          </a:avLst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50" kern="1200" dirty="0" smtClean="0">
              <a:latin typeface="Arabic Typesetting" pitchFamily="66" charset="-78"/>
              <a:cs typeface="Arabic Typesetting" pitchFamily="66" charset="-78"/>
            </a:rPr>
            <a:t>Final cause of deat</a:t>
          </a:r>
          <a:r>
            <a:rPr lang="en-ZA" sz="1050" kern="1200" dirty="0" smtClean="0"/>
            <a:t>h 	</a:t>
          </a:r>
          <a:endParaRPr lang="en-ZA" sz="1050" kern="1200" dirty="0"/>
        </a:p>
      </dsp:txBody>
      <dsp:txXfrm>
        <a:off x="5208725" y="546466"/>
        <a:ext cx="1158079" cy="443893"/>
      </dsp:txXfrm>
    </dsp:sp>
    <dsp:sp modelId="{70D8C7B6-292F-4652-9D45-EDAAF38EE74D}">
      <dsp:nvSpPr>
        <dsp:cNvPr id="0" name=""/>
        <dsp:cNvSpPr/>
      </dsp:nvSpPr>
      <dsp:spPr>
        <a:xfrm>
          <a:off x="6746251" y="1036711"/>
          <a:ext cx="1333911" cy="2452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600" b="1" kern="1200" dirty="0" smtClean="0">
              <a:latin typeface="Arabic Typesetting" pitchFamily="66" charset="-78"/>
              <a:cs typeface="Arabic Typesetting" pitchFamily="66" charset="-78"/>
            </a:rPr>
            <a:t>Ministry of Home Affairs and Immigration </a:t>
          </a:r>
          <a:endParaRPr lang="en-ZA" sz="1600" b="1" kern="1200" dirty="0">
            <a:latin typeface="Arabic Typesetting" pitchFamily="66" charset="-78"/>
            <a:cs typeface="Arabic Typesetting" pitchFamily="66" charset="-78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600" kern="1200" dirty="0" smtClean="0">
              <a:latin typeface="Arabic Typesetting" pitchFamily="66" charset="-78"/>
              <a:cs typeface="Arabic Typesetting" pitchFamily="66" charset="-78"/>
            </a:rPr>
            <a:t> entering of cause of death </a:t>
          </a:r>
          <a:endParaRPr lang="en-ZA" sz="1600" kern="1200" dirty="0">
            <a:latin typeface="Arabic Typesetting" pitchFamily="66" charset="-78"/>
            <a:cs typeface="Arabic Typesetting" pitchFamily="66" charset="-78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600" kern="1200" dirty="0" smtClean="0">
              <a:latin typeface="Arabic Typesetting" pitchFamily="66" charset="-78"/>
              <a:cs typeface="Arabic Typesetting" pitchFamily="66" charset="-78"/>
            </a:rPr>
            <a:t>Storing of application and police report </a:t>
          </a:r>
          <a:endParaRPr lang="en-ZA" sz="1600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6785320" y="1075780"/>
        <a:ext cx="1255773" cy="1848857"/>
      </dsp:txXfrm>
    </dsp:sp>
    <dsp:sp modelId="{08DB154E-F8BC-4FC3-9C0E-D3050FF7D0D0}">
      <dsp:nvSpPr>
        <dsp:cNvPr id="0" name=""/>
        <dsp:cNvSpPr/>
      </dsp:nvSpPr>
      <dsp:spPr>
        <a:xfrm>
          <a:off x="6779094" y="3773015"/>
          <a:ext cx="1185699" cy="471513"/>
        </a:xfrm>
        <a:prstGeom prst="roundRect">
          <a:avLst>
            <a:gd name="adj" fmla="val 10000"/>
          </a:avLst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50" kern="1200" dirty="0" smtClean="0">
              <a:latin typeface="Arabic Typesetting" pitchFamily="66" charset="-78"/>
              <a:cs typeface="Arabic Typesetting" pitchFamily="66" charset="-78"/>
            </a:rPr>
            <a:t>Storing and retrieval </a:t>
          </a:r>
          <a:endParaRPr lang="en-ZA" sz="1050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6792904" y="3786825"/>
        <a:ext cx="1158079" cy="4438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ABFF4-04D1-4BA4-A336-6A3E0809F5A9}">
      <dsp:nvSpPr>
        <dsp:cNvPr id="0" name=""/>
        <dsp:cNvSpPr/>
      </dsp:nvSpPr>
      <dsp:spPr>
        <a:xfrm>
          <a:off x="782" y="1330628"/>
          <a:ext cx="2260822" cy="186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51435" rIns="51435" bIns="5143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700" kern="1200" dirty="0" smtClean="0">
              <a:latin typeface="Arabic Typesetting" pitchFamily="66" charset="-78"/>
              <a:cs typeface="Arabic Typesetting" pitchFamily="66" charset="-78"/>
            </a:rPr>
            <a:t>Magistrate officers</a:t>
          </a:r>
          <a:endParaRPr lang="en-ZA" sz="2700" kern="1200" dirty="0">
            <a:latin typeface="Arabic Typesetting" pitchFamily="66" charset="-78"/>
            <a:cs typeface="Arabic Typesetting" pitchFamily="66" charset="-78"/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700" kern="1200" dirty="0" smtClean="0">
              <a:latin typeface="Arabic Typesetting" pitchFamily="66" charset="-78"/>
              <a:cs typeface="Arabic Typesetting" pitchFamily="66" charset="-78"/>
            </a:rPr>
            <a:t>Authorised Pastors </a:t>
          </a:r>
          <a:endParaRPr lang="en-ZA" sz="2700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43694" y="1373540"/>
        <a:ext cx="2174998" cy="1379301"/>
      </dsp:txXfrm>
    </dsp:sp>
    <dsp:sp modelId="{0840FB91-2E53-43A5-B688-E8CB4D517941}">
      <dsp:nvSpPr>
        <dsp:cNvPr id="0" name=""/>
        <dsp:cNvSpPr/>
      </dsp:nvSpPr>
      <dsp:spPr>
        <a:xfrm>
          <a:off x="1281265" y="1837254"/>
          <a:ext cx="2401342" cy="2401342"/>
        </a:xfrm>
        <a:prstGeom prst="leftCircularArrow">
          <a:avLst>
            <a:gd name="adj1" fmla="val 3026"/>
            <a:gd name="adj2" fmla="val 371216"/>
            <a:gd name="adj3" fmla="val 2136346"/>
            <a:gd name="adj4" fmla="val 9014108"/>
            <a:gd name="adj5" fmla="val 353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1CA6AD-FDFC-418E-9234-29047FAB1005}">
      <dsp:nvSpPr>
        <dsp:cNvPr id="0" name=""/>
        <dsp:cNvSpPr/>
      </dsp:nvSpPr>
      <dsp:spPr>
        <a:xfrm>
          <a:off x="503186" y="2795754"/>
          <a:ext cx="2009619" cy="799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>
              <a:latin typeface="Arabic Typesetting" pitchFamily="66" charset="-78"/>
              <a:cs typeface="Arabic Typesetting" pitchFamily="66" charset="-78"/>
            </a:rPr>
            <a:t>Solemnizing of marriage</a:t>
          </a:r>
          <a:endParaRPr lang="en-ZA" sz="2500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526593" y="2819161"/>
        <a:ext cx="1962805" cy="752345"/>
      </dsp:txXfrm>
    </dsp:sp>
    <dsp:sp modelId="{9B0E22DB-51A6-4A56-B18F-CCA54FAAD499}">
      <dsp:nvSpPr>
        <dsp:cNvPr id="0" name=""/>
        <dsp:cNvSpPr/>
      </dsp:nvSpPr>
      <dsp:spPr>
        <a:xfrm>
          <a:off x="2818657" y="1324736"/>
          <a:ext cx="2260822" cy="186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51435" rIns="51435" bIns="5143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700" kern="1200" dirty="0" smtClean="0">
              <a:latin typeface="Arabic Typesetting" pitchFamily="66" charset="-78"/>
              <a:cs typeface="Arabic Typesetting" pitchFamily="66" charset="-78"/>
            </a:rPr>
            <a:t>All marriage register are captured in NPRS</a:t>
          </a:r>
          <a:endParaRPr lang="en-ZA" sz="2700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2861569" y="1767228"/>
        <a:ext cx="2174998" cy="1379301"/>
      </dsp:txXfrm>
    </dsp:sp>
    <dsp:sp modelId="{546D78CC-40D0-47E8-8348-1FA5603C8A40}">
      <dsp:nvSpPr>
        <dsp:cNvPr id="0" name=""/>
        <dsp:cNvSpPr/>
      </dsp:nvSpPr>
      <dsp:spPr>
        <a:xfrm>
          <a:off x="4119099" y="199631"/>
          <a:ext cx="2736364" cy="2736364"/>
        </a:xfrm>
        <a:prstGeom prst="circularArrow">
          <a:avLst>
            <a:gd name="adj1" fmla="val 2655"/>
            <a:gd name="adj2" fmla="val 322955"/>
            <a:gd name="adj3" fmla="val 19501534"/>
            <a:gd name="adj4" fmla="val 12575511"/>
            <a:gd name="adj5" fmla="val 309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810B51-D7B2-4428-B448-785548D6C5AA}">
      <dsp:nvSpPr>
        <dsp:cNvPr id="0" name=""/>
        <dsp:cNvSpPr/>
      </dsp:nvSpPr>
      <dsp:spPr>
        <a:xfrm>
          <a:off x="3361192" y="931048"/>
          <a:ext cx="2009619" cy="799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>
              <a:latin typeface="Arabic Typesetting" pitchFamily="66" charset="-78"/>
              <a:cs typeface="Arabic Typesetting" pitchFamily="66" charset="-78"/>
            </a:rPr>
            <a:t>Registration </a:t>
          </a:r>
          <a:endParaRPr lang="en-ZA" sz="2500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3384599" y="954455"/>
        <a:ext cx="1962805" cy="752345"/>
      </dsp:txXfrm>
    </dsp:sp>
    <dsp:sp modelId="{4E41E9F4-AA2D-4EC6-8319-E743D7FE72B7}">
      <dsp:nvSpPr>
        <dsp:cNvPr id="0" name=""/>
        <dsp:cNvSpPr/>
      </dsp:nvSpPr>
      <dsp:spPr>
        <a:xfrm>
          <a:off x="5716793" y="1330628"/>
          <a:ext cx="2260822" cy="186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51435" rIns="51435" bIns="5143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700" kern="1200" dirty="0" smtClean="0">
              <a:latin typeface="Arabic Typesetting" pitchFamily="66" charset="-78"/>
              <a:cs typeface="Arabic Typesetting" pitchFamily="66" charset="-78"/>
            </a:rPr>
            <a:t>Ministry of Home Affairs and Immigration </a:t>
          </a:r>
          <a:endParaRPr lang="en-ZA" sz="2700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5759705" y="1373540"/>
        <a:ext cx="2174998" cy="1379301"/>
      </dsp:txXfrm>
    </dsp:sp>
    <dsp:sp modelId="{E23DD3B4-FE36-4062-B886-8ED8968D4163}">
      <dsp:nvSpPr>
        <dsp:cNvPr id="0" name=""/>
        <dsp:cNvSpPr/>
      </dsp:nvSpPr>
      <dsp:spPr>
        <a:xfrm>
          <a:off x="6219198" y="2795754"/>
          <a:ext cx="2009619" cy="799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>
              <a:latin typeface="Arabic Typesetting" pitchFamily="66" charset="-78"/>
              <a:cs typeface="Arabic Typesetting" pitchFamily="66" charset="-78"/>
            </a:rPr>
            <a:t>Storage and retrieval </a:t>
          </a:r>
          <a:endParaRPr lang="en-ZA" sz="2500" kern="1200" dirty="0">
            <a:latin typeface="Arabic Typesetting" pitchFamily="66" charset="-78"/>
            <a:cs typeface="Arabic Typesetting" pitchFamily="66" charset="-78"/>
          </a:endParaRPr>
        </a:p>
      </dsp:txBody>
      <dsp:txXfrm>
        <a:off x="6242605" y="2819161"/>
        <a:ext cx="1962805" cy="75234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B7B87-B4FB-4E91-A8B2-8CDF23AD5AA6}">
      <dsp:nvSpPr>
        <dsp:cNvPr id="0" name=""/>
        <dsp:cNvSpPr/>
      </dsp:nvSpPr>
      <dsp:spPr>
        <a:xfrm>
          <a:off x="2251866" y="558065"/>
          <a:ext cx="3725867" cy="3725867"/>
        </a:xfrm>
        <a:prstGeom prst="blockArc">
          <a:avLst>
            <a:gd name="adj1" fmla="val 11880000"/>
            <a:gd name="adj2" fmla="val 16200000"/>
            <a:gd name="adj3" fmla="val 4642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36C55E-9299-4081-BF97-364AB841682D}">
      <dsp:nvSpPr>
        <dsp:cNvPr id="0" name=""/>
        <dsp:cNvSpPr/>
      </dsp:nvSpPr>
      <dsp:spPr>
        <a:xfrm>
          <a:off x="2251866" y="558065"/>
          <a:ext cx="3725867" cy="3725867"/>
        </a:xfrm>
        <a:prstGeom prst="blockArc">
          <a:avLst>
            <a:gd name="adj1" fmla="val 7560000"/>
            <a:gd name="adj2" fmla="val 11880000"/>
            <a:gd name="adj3" fmla="val 4642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F9522E-A71D-4C98-B58C-74ABC5122BDC}">
      <dsp:nvSpPr>
        <dsp:cNvPr id="0" name=""/>
        <dsp:cNvSpPr/>
      </dsp:nvSpPr>
      <dsp:spPr>
        <a:xfrm>
          <a:off x="2251866" y="558065"/>
          <a:ext cx="3725867" cy="3725867"/>
        </a:xfrm>
        <a:prstGeom prst="blockArc">
          <a:avLst>
            <a:gd name="adj1" fmla="val 3240000"/>
            <a:gd name="adj2" fmla="val 7560000"/>
            <a:gd name="adj3" fmla="val 4642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0F7930-3396-42AE-B51C-D52D85ADDF84}">
      <dsp:nvSpPr>
        <dsp:cNvPr id="0" name=""/>
        <dsp:cNvSpPr/>
      </dsp:nvSpPr>
      <dsp:spPr>
        <a:xfrm>
          <a:off x="2251866" y="558065"/>
          <a:ext cx="3725867" cy="3725867"/>
        </a:xfrm>
        <a:prstGeom prst="blockArc">
          <a:avLst>
            <a:gd name="adj1" fmla="val 20520000"/>
            <a:gd name="adj2" fmla="val 3240000"/>
            <a:gd name="adj3" fmla="val 4642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419991-1D21-414B-9488-16A6F35C73AC}">
      <dsp:nvSpPr>
        <dsp:cNvPr id="0" name=""/>
        <dsp:cNvSpPr/>
      </dsp:nvSpPr>
      <dsp:spPr>
        <a:xfrm>
          <a:off x="2251866" y="558065"/>
          <a:ext cx="3725867" cy="3725867"/>
        </a:xfrm>
        <a:prstGeom prst="blockArc">
          <a:avLst>
            <a:gd name="adj1" fmla="val 16200000"/>
            <a:gd name="adj2" fmla="val 20520000"/>
            <a:gd name="adj3" fmla="val 464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492F01-68C8-4A20-9EAB-61EA379DE95D}">
      <dsp:nvSpPr>
        <dsp:cNvPr id="0" name=""/>
        <dsp:cNvSpPr/>
      </dsp:nvSpPr>
      <dsp:spPr>
        <a:xfrm>
          <a:off x="3256880" y="1563079"/>
          <a:ext cx="1715839" cy="171583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800" kern="1200" dirty="0" smtClean="0"/>
            <a:t>Identify </a:t>
          </a:r>
          <a:endParaRPr lang="en-ZA" sz="2800" kern="1200" dirty="0"/>
        </a:p>
      </dsp:txBody>
      <dsp:txXfrm>
        <a:off x="3508159" y="1814358"/>
        <a:ext cx="1213281" cy="1213281"/>
      </dsp:txXfrm>
    </dsp:sp>
    <dsp:sp modelId="{863EB6C0-A0F0-4CE7-BC26-333D636D66A4}">
      <dsp:nvSpPr>
        <dsp:cNvPr id="0" name=""/>
        <dsp:cNvSpPr/>
      </dsp:nvSpPr>
      <dsp:spPr>
        <a:xfrm>
          <a:off x="3514256" y="761"/>
          <a:ext cx="1201087" cy="120108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700" kern="1200" dirty="0" smtClean="0"/>
            <a:t>   Birth    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700" kern="1200" dirty="0" smtClean="0"/>
            <a:t>    details	</a:t>
          </a:r>
          <a:endParaRPr lang="en-ZA" sz="1700" kern="1200" dirty="0"/>
        </a:p>
      </dsp:txBody>
      <dsp:txXfrm>
        <a:off x="3690151" y="176656"/>
        <a:ext cx="849297" cy="849297"/>
      </dsp:txXfrm>
    </dsp:sp>
    <dsp:sp modelId="{926395FD-5F5F-4B70-8B1C-B8558B69B5B0}">
      <dsp:nvSpPr>
        <dsp:cNvPr id="0" name=""/>
        <dsp:cNvSpPr/>
      </dsp:nvSpPr>
      <dsp:spPr>
        <a:xfrm>
          <a:off x="5244888" y="1258139"/>
          <a:ext cx="1201087" cy="1201087"/>
        </a:xfrm>
        <a:prstGeom prst="ellipse">
          <a:avLst/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700" kern="1200" dirty="0" smtClean="0"/>
            <a:t>ID details</a:t>
          </a:r>
          <a:endParaRPr lang="en-ZA" sz="1700" kern="1200" dirty="0"/>
        </a:p>
      </dsp:txBody>
      <dsp:txXfrm>
        <a:off x="5420783" y="1434034"/>
        <a:ext cx="849297" cy="849297"/>
      </dsp:txXfrm>
    </dsp:sp>
    <dsp:sp modelId="{DECE6960-D7BF-4E70-BE25-34A77E60B573}">
      <dsp:nvSpPr>
        <dsp:cNvPr id="0" name=""/>
        <dsp:cNvSpPr/>
      </dsp:nvSpPr>
      <dsp:spPr>
        <a:xfrm>
          <a:off x="4583845" y="3292619"/>
          <a:ext cx="1201087" cy="1201087"/>
        </a:xfrm>
        <a:prstGeom prst="ellipse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700" kern="1200" dirty="0" smtClean="0"/>
            <a:t>Marriage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700" kern="1200" dirty="0" smtClean="0"/>
            <a:t>details</a:t>
          </a:r>
          <a:endParaRPr lang="en-ZA" sz="1700" kern="1200" dirty="0"/>
        </a:p>
      </dsp:txBody>
      <dsp:txXfrm>
        <a:off x="4759740" y="3468514"/>
        <a:ext cx="849297" cy="849297"/>
      </dsp:txXfrm>
    </dsp:sp>
    <dsp:sp modelId="{ED02A747-23EA-4DF0-8358-6966C121A7B3}">
      <dsp:nvSpPr>
        <dsp:cNvPr id="0" name=""/>
        <dsp:cNvSpPr/>
      </dsp:nvSpPr>
      <dsp:spPr>
        <a:xfrm>
          <a:off x="2444666" y="3292619"/>
          <a:ext cx="1201087" cy="1201087"/>
        </a:xfrm>
        <a:prstGeom prst="ellipse">
          <a:avLst/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700" kern="1200" dirty="0" smtClean="0"/>
            <a:t>Divorce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700" kern="1200" dirty="0" smtClean="0"/>
            <a:t>details</a:t>
          </a:r>
          <a:endParaRPr lang="en-ZA" sz="1700" kern="1200" dirty="0"/>
        </a:p>
      </dsp:txBody>
      <dsp:txXfrm>
        <a:off x="2620561" y="3468514"/>
        <a:ext cx="849297" cy="849297"/>
      </dsp:txXfrm>
    </dsp:sp>
    <dsp:sp modelId="{2C95F28C-F276-4012-93F2-916612D8F6E7}">
      <dsp:nvSpPr>
        <dsp:cNvPr id="0" name=""/>
        <dsp:cNvSpPr/>
      </dsp:nvSpPr>
      <dsp:spPr>
        <a:xfrm>
          <a:off x="1783623" y="1258139"/>
          <a:ext cx="1201087" cy="1201087"/>
        </a:xfrm>
        <a:prstGeom prst="ellipse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700" kern="1200" dirty="0" smtClean="0"/>
            <a:t>Death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700" kern="1200" dirty="0" smtClean="0"/>
            <a:t>details</a:t>
          </a:r>
          <a:endParaRPr lang="en-ZA" sz="1700" kern="1200" dirty="0"/>
        </a:p>
      </dsp:txBody>
      <dsp:txXfrm>
        <a:off x="1959518" y="1434034"/>
        <a:ext cx="849297" cy="84929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E4D997-78FD-47E5-946F-3B7F11B1CFE9}">
      <dsp:nvSpPr>
        <dsp:cNvPr id="0" name=""/>
        <dsp:cNvSpPr/>
      </dsp:nvSpPr>
      <dsp:spPr>
        <a:xfrm>
          <a:off x="637102" y="529090"/>
          <a:ext cx="1318083" cy="1318083"/>
        </a:xfrm>
        <a:prstGeom prst="ellipse">
          <a:avLst/>
        </a:prstGeom>
        <a:solidFill>
          <a:schemeClr val="accent3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100" kern="1200" dirty="0" smtClean="0"/>
            <a:t>Identity   (Child)</a:t>
          </a:r>
          <a:endParaRPr lang="en-ZA" sz="2100" kern="1200" dirty="0"/>
        </a:p>
      </dsp:txBody>
      <dsp:txXfrm>
        <a:off x="830131" y="722119"/>
        <a:ext cx="932025" cy="932025"/>
      </dsp:txXfrm>
    </dsp:sp>
    <dsp:sp modelId="{678B8EE7-40FD-48CD-95AF-283A1E5202AC}">
      <dsp:nvSpPr>
        <dsp:cNvPr id="0" name=""/>
        <dsp:cNvSpPr/>
      </dsp:nvSpPr>
      <dsp:spPr>
        <a:xfrm>
          <a:off x="966623" y="235"/>
          <a:ext cx="659041" cy="659041"/>
        </a:xfrm>
        <a:prstGeom prst="ellipse">
          <a:avLst/>
        </a:prstGeom>
        <a:solidFill>
          <a:schemeClr val="accent6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900" kern="1200" dirty="0" smtClean="0"/>
            <a:t>Birth details </a:t>
          </a:r>
          <a:endParaRPr lang="en-ZA" sz="900" kern="1200" dirty="0"/>
        </a:p>
      </dsp:txBody>
      <dsp:txXfrm>
        <a:off x="1063137" y="96749"/>
        <a:ext cx="466013" cy="466013"/>
      </dsp:txXfrm>
    </dsp:sp>
    <dsp:sp modelId="{7B05BC79-A14C-4618-AA90-B139221265B3}">
      <dsp:nvSpPr>
        <dsp:cNvPr id="0" name=""/>
        <dsp:cNvSpPr/>
      </dsp:nvSpPr>
      <dsp:spPr>
        <a:xfrm>
          <a:off x="1800202" y="753172"/>
          <a:ext cx="659041" cy="659041"/>
        </a:xfrm>
        <a:prstGeom prst="ellipse">
          <a:avLst/>
        </a:prstGeom>
        <a:solidFill>
          <a:srgbClr val="00B0F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900" kern="1200" dirty="0" smtClean="0"/>
            <a:t>ID details</a:t>
          </a:r>
          <a:endParaRPr lang="en-ZA" sz="900" kern="1200" dirty="0"/>
        </a:p>
      </dsp:txBody>
      <dsp:txXfrm>
        <a:off x="1896716" y="849686"/>
        <a:ext cx="466013" cy="466013"/>
      </dsp:txXfrm>
    </dsp:sp>
    <dsp:sp modelId="{10CD88F6-6E9A-4A6D-899B-FED64E7C92C4}">
      <dsp:nvSpPr>
        <dsp:cNvPr id="0" name=""/>
        <dsp:cNvSpPr/>
      </dsp:nvSpPr>
      <dsp:spPr>
        <a:xfrm>
          <a:off x="966623" y="1716986"/>
          <a:ext cx="659041" cy="659041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900" kern="1200" dirty="0" smtClean="0"/>
            <a:t>Marriage details</a:t>
          </a:r>
          <a:endParaRPr lang="en-ZA" sz="900" kern="1200" dirty="0"/>
        </a:p>
      </dsp:txBody>
      <dsp:txXfrm>
        <a:off x="1063137" y="1813500"/>
        <a:ext cx="466013" cy="466013"/>
      </dsp:txXfrm>
    </dsp:sp>
    <dsp:sp modelId="{DB820633-C9BE-49C2-A1C8-0D18E15178EE}">
      <dsp:nvSpPr>
        <dsp:cNvPr id="0" name=""/>
        <dsp:cNvSpPr/>
      </dsp:nvSpPr>
      <dsp:spPr>
        <a:xfrm>
          <a:off x="108247" y="858611"/>
          <a:ext cx="659041" cy="659041"/>
        </a:xfrm>
        <a:prstGeom prst="ellipse">
          <a:avLst/>
        </a:prstGeom>
        <a:solidFill>
          <a:schemeClr val="tx1">
            <a:lumMod val="50000"/>
            <a:lumOff val="5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900" kern="1200" dirty="0" smtClean="0"/>
            <a:t>Death details </a:t>
          </a:r>
          <a:endParaRPr lang="en-ZA" sz="900" kern="1200" dirty="0"/>
        </a:p>
      </dsp:txBody>
      <dsp:txXfrm>
        <a:off x="204761" y="955125"/>
        <a:ext cx="466013" cy="46601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C17A77-D125-4F94-B38E-A68CB6270387}">
      <dsp:nvSpPr>
        <dsp:cNvPr id="0" name=""/>
        <dsp:cNvSpPr/>
      </dsp:nvSpPr>
      <dsp:spPr>
        <a:xfrm>
          <a:off x="718849" y="839778"/>
          <a:ext cx="1946677" cy="1946677"/>
        </a:xfrm>
        <a:prstGeom prst="ellipse">
          <a:avLst/>
        </a:prstGeom>
        <a:solidFill>
          <a:schemeClr val="accent3">
            <a:lumMod val="75000"/>
            <a:alpha val="50000"/>
          </a:schemeClr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200" kern="1200" dirty="0" smtClean="0"/>
            <a:t>Identity </a:t>
          </a:r>
          <a:endParaRPr lang="en-ZA" sz="3200" kern="1200" dirty="0"/>
        </a:p>
      </dsp:txBody>
      <dsp:txXfrm>
        <a:off x="1003933" y="1124862"/>
        <a:ext cx="1376509" cy="1376509"/>
      </dsp:txXfrm>
    </dsp:sp>
    <dsp:sp modelId="{CA5C2D17-539D-4996-977E-79B2D0FB2A90}">
      <dsp:nvSpPr>
        <dsp:cNvPr id="0" name=""/>
        <dsp:cNvSpPr/>
      </dsp:nvSpPr>
      <dsp:spPr>
        <a:xfrm>
          <a:off x="1205518" y="60059"/>
          <a:ext cx="973338" cy="973338"/>
        </a:xfrm>
        <a:prstGeom prst="ellipse">
          <a:avLst/>
        </a:prstGeom>
        <a:solidFill>
          <a:schemeClr val="accent6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700" kern="1200" dirty="0" smtClean="0"/>
            <a:t>Birth details</a:t>
          </a:r>
          <a:endParaRPr lang="en-ZA" sz="700" kern="1200" dirty="0"/>
        </a:p>
      </dsp:txBody>
      <dsp:txXfrm>
        <a:off x="1348060" y="202601"/>
        <a:ext cx="688254" cy="688254"/>
      </dsp:txXfrm>
    </dsp:sp>
    <dsp:sp modelId="{DF8FFC32-74EC-48B3-B7E7-BED2673FB556}">
      <dsp:nvSpPr>
        <dsp:cNvPr id="0" name=""/>
        <dsp:cNvSpPr/>
      </dsp:nvSpPr>
      <dsp:spPr>
        <a:xfrm>
          <a:off x="2411037" y="936709"/>
          <a:ext cx="973338" cy="973338"/>
        </a:xfrm>
        <a:prstGeom prst="ellipse">
          <a:avLst/>
        </a:prstGeom>
        <a:solidFill>
          <a:schemeClr val="accent6">
            <a:lumMod val="40000"/>
            <a:lumOff val="6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700" kern="1200" dirty="0" smtClean="0"/>
            <a:t>Parents  details </a:t>
          </a:r>
          <a:endParaRPr lang="en-ZA" sz="700" kern="1200" dirty="0"/>
        </a:p>
      </dsp:txBody>
      <dsp:txXfrm>
        <a:off x="2553579" y="1079251"/>
        <a:ext cx="688254" cy="688254"/>
      </dsp:txXfrm>
    </dsp:sp>
    <dsp:sp modelId="{30778622-6A51-414E-8188-BB490D4AA92D}">
      <dsp:nvSpPr>
        <dsp:cNvPr id="0" name=""/>
        <dsp:cNvSpPr/>
      </dsp:nvSpPr>
      <dsp:spPr>
        <a:xfrm>
          <a:off x="1949883" y="2350977"/>
          <a:ext cx="973338" cy="973338"/>
        </a:xfrm>
        <a:prstGeom prst="ellipse">
          <a:avLst/>
        </a:prstGeom>
        <a:solidFill>
          <a:srgbClr val="00B0F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700" kern="1200" dirty="0" smtClean="0"/>
            <a:t>ID details </a:t>
          </a:r>
          <a:endParaRPr lang="en-ZA" sz="700" kern="1200" dirty="0"/>
        </a:p>
      </dsp:txBody>
      <dsp:txXfrm>
        <a:off x="2092425" y="2493519"/>
        <a:ext cx="688254" cy="688254"/>
      </dsp:txXfrm>
    </dsp:sp>
    <dsp:sp modelId="{B89872E8-4038-4CCD-90ED-0CF93D8D7BD0}">
      <dsp:nvSpPr>
        <dsp:cNvPr id="0" name=""/>
        <dsp:cNvSpPr/>
      </dsp:nvSpPr>
      <dsp:spPr>
        <a:xfrm>
          <a:off x="461154" y="2350977"/>
          <a:ext cx="973338" cy="973338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700" kern="1200" dirty="0" smtClean="0"/>
            <a:t>Marriage/Divorce details</a:t>
          </a:r>
          <a:endParaRPr lang="en-ZA" sz="700" kern="1200" dirty="0"/>
        </a:p>
      </dsp:txBody>
      <dsp:txXfrm>
        <a:off x="603696" y="2493519"/>
        <a:ext cx="688254" cy="688254"/>
      </dsp:txXfrm>
    </dsp:sp>
    <dsp:sp modelId="{76735BD6-0C35-4395-A33D-752D84CDA799}">
      <dsp:nvSpPr>
        <dsp:cNvPr id="0" name=""/>
        <dsp:cNvSpPr/>
      </dsp:nvSpPr>
      <dsp:spPr>
        <a:xfrm>
          <a:off x="1111" y="935112"/>
          <a:ext cx="973338" cy="973338"/>
        </a:xfrm>
        <a:prstGeom prst="ellipse">
          <a:avLst/>
        </a:prstGeom>
        <a:solidFill>
          <a:schemeClr val="tx1">
            <a:lumMod val="50000"/>
            <a:lumOff val="5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700" kern="1200" dirty="0" smtClean="0"/>
            <a:t>Death details </a:t>
          </a:r>
          <a:endParaRPr lang="en-ZA" sz="700" kern="1200" dirty="0"/>
        </a:p>
      </dsp:txBody>
      <dsp:txXfrm>
        <a:off x="143653" y="1077654"/>
        <a:ext cx="688254" cy="68825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E4DA7A-CA61-4DD1-AC0C-ED0C66C63CDC}">
      <dsp:nvSpPr>
        <dsp:cNvPr id="0" name=""/>
        <dsp:cNvSpPr/>
      </dsp:nvSpPr>
      <dsp:spPr>
        <a:xfrm>
          <a:off x="806077" y="754339"/>
          <a:ext cx="1615327" cy="1615327"/>
        </a:xfrm>
        <a:prstGeom prst="ellipse">
          <a:avLst/>
        </a:prstGeom>
        <a:solidFill>
          <a:schemeClr val="accent3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kern="1200" dirty="0" smtClean="0"/>
            <a:t>Identity (spouse) </a:t>
          </a:r>
          <a:endParaRPr lang="en-ZA" sz="2400" kern="1200" dirty="0"/>
        </a:p>
      </dsp:txBody>
      <dsp:txXfrm>
        <a:off x="1042636" y="990898"/>
        <a:ext cx="1142209" cy="1142209"/>
      </dsp:txXfrm>
    </dsp:sp>
    <dsp:sp modelId="{9ED44B36-0436-4090-B979-A9907022C85F}">
      <dsp:nvSpPr>
        <dsp:cNvPr id="0" name=""/>
        <dsp:cNvSpPr/>
      </dsp:nvSpPr>
      <dsp:spPr>
        <a:xfrm>
          <a:off x="1108336" y="49836"/>
          <a:ext cx="807663" cy="807663"/>
        </a:xfrm>
        <a:prstGeom prst="ellipse">
          <a:avLst/>
        </a:prstGeom>
        <a:solidFill>
          <a:schemeClr val="accent6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900" kern="1200" dirty="0" smtClean="0"/>
            <a:t>Birth details I</a:t>
          </a:r>
          <a:endParaRPr lang="en-ZA" sz="900" kern="1200" dirty="0"/>
        </a:p>
      </dsp:txBody>
      <dsp:txXfrm>
        <a:off x="1226616" y="168116"/>
        <a:ext cx="571103" cy="571103"/>
      </dsp:txXfrm>
    </dsp:sp>
    <dsp:sp modelId="{45522937-9A99-455B-AFF1-CB7C7E29F629}">
      <dsp:nvSpPr>
        <dsp:cNvPr id="0" name=""/>
        <dsp:cNvSpPr/>
      </dsp:nvSpPr>
      <dsp:spPr>
        <a:xfrm>
          <a:off x="2107737" y="775944"/>
          <a:ext cx="807663" cy="807663"/>
        </a:xfrm>
        <a:prstGeom prst="ellipse">
          <a:avLst/>
        </a:prstGeom>
        <a:solidFill>
          <a:schemeClr val="accent6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900" kern="1200" dirty="0" smtClean="0"/>
            <a:t>Parents details</a:t>
          </a:r>
          <a:endParaRPr lang="en-ZA" sz="900" kern="1200" dirty="0"/>
        </a:p>
      </dsp:txBody>
      <dsp:txXfrm>
        <a:off x="2226017" y="894224"/>
        <a:ext cx="571103" cy="571103"/>
      </dsp:txXfrm>
    </dsp:sp>
    <dsp:sp modelId="{2CAE3E4F-F5A4-457A-B917-74C4BB9BD40A}">
      <dsp:nvSpPr>
        <dsp:cNvPr id="0" name=""/>
        <dsp:cNvSpPr/>
      </dsp:nvSpPr>
      <dsp:spPr>
        <a:xfrm>
          <a:off x="1726000" y="1950811"/>
          <a:ext cx="807663" cy="807663"/>
        </a:xfrm>
        <a:prstGeom prst="ellipse">
          <a:avLst/>
        </a:prstGeom>
        <a:solidFill>
          <a:srgbClr val="00B0F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dirty="0" smtClean="0"/>
            <a:t>ID details</a:t>
          </a:r>
          <a:endParaRPr lang="en-ZA" sz="1000" kern="1200" dirty="0"/>
        </a:p>
      </dsp:txBody>
      <dsp:txXfrm>
        <a:off x="1844280" y="2069091"/>
        <a:ext cx="571103" cy="571103"/>
      </dsp:txXfrm>
    </dsp:sp>
    <dsp:sp modelId="{9C15DF35-ED28-40E1-AA9B-30C62A95AA12}">
      <dsp:nvSpPr>
        <dsp:cNvPr id="0" name=""/>
        <dsp:cNvSpPr/>
      </dsp:nvSpPr>
      <dsp:spPr>
        <a:xfrm>
          <a:off x="490671" y="1950811"/>
          <a:ext cx="807663" cy="807663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900" kern="1200" dirty="0" smtClean="0"/>
            <a:t>Marriage/</a:t>
          </a:r>
          <a:r>
            <a:rPr lang="en-ZA" sz="900" kern="1200" dirty="0" err="1" smtClean="0"/>
            <a:t>divroce</a:t>
          </a:r>
          <a:r>
            <a:rPr lang="en-ZA" sz="600" kern="1200" dirty="0" smtClean="0"/>
            <a:t> details </a:t>
          </a:r>
          <a:endParaRPr lang="en-ZA" sz="600" kern="1200" dirty="0"/>
        </a:p>
      </dsp:txBody>
      <dsp:txXfrm>
        <a:off x="608951" y="2069091"/>
        <a:ext cx="571103" cy="571103"/>
      </dsp:txXfrm>
    </dsp:sp>
    <dsp:sp modelId="{85DF9664-3718-420D-9696-A5CD5CF152C2}">
      <dsp:nvSpPr>
        <dsp:cNvPr id="0" name=""/>
        <dsp:cNvSpPr/>
      </dsp:nvSpPr>
      <dsp:spPr>
        <a:xfrm>
          <a:off x="108934" y="775944"/>
          <a:ext cx="807663" cy="807663"/>
        </a:xfrm>
        <a:prstGeom prst="ellipse">
          <a:avLst/>
        </a:prstGeom>
        <a:solidFill>
          <a:schemeClr val="tx1">
            <a:lumMod val="50000"/>
            <a:lumOff val="5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900" kern="1200" dirty="0" smtClean="0"/>
            <a:t>Death details </a:t>
          </a:r>
          <a:endParaRPr lang="en-ZA" sz="900" kern="1200" dirty="0"/>
        </a:p>
      </dsp:txBody>
      <dsp:txXfrm>
        <a:off x="227214" y="894224"/>
        <a:ext cx="571103" cy="5711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73D3-4F5A-4BA1-92AB-EEC608FAC913}" type="datetimeFigureOut">
              <a:rPr lang="en-ZA" smtClean="0"/>
              <a:t>2014/12/03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2BC6-5AE3-446E-BF70-5F02A831698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1249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73D3-4F5A-4BA1-92AB-EEC608FAC913}" type="datetimeFigureOut">
              <a:rPr lang="en-ZA" smtClean="0"/>
              <a:t>2014/12/03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2BC6-5AE3-446E-BF70-5F02A831698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3119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73D3-4F5A-4BA1-92AB-EEC608FAC913}" type="datetimeFigureOut">
              <a:rPr lang="en-ZA" smtClean="0"/>
              <a:t>2014/12/03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2BC6-5AE3-446E-BF70-5F02A831698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9068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73D3-4F5A-4BA1-92AB-EEC608FAC913}" type="datetimeFigureOut">
              <a:rPr lang="en-ZA" smtClean="0"/>
              <a:t>2014/12/03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2BC6-5AE3-446E-BF70-5F02A831698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7151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73D3-4F5A-4BA1-92AB-EEC608FAC913}" type="datetimeFigureOut">
              <a:rPr lang="en-ZA" smtClean="0"/>
              <a:t>2014/12/03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2BC6-5AE3-446E-BF70-5F02A831698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77301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73D3-4F5A-4BA1-92AB-EEC608FAC913}" type="datetimeFigureOut">
              <a:rPr lang="en-ZA" smtClean="0"/>
              <a:t>2014/12/03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2BC6-5AE3-446E-BF70-5F02A831698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9129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73D3-4F5A-4BA1-92AB-EEC608FAC913}" type="datetimeFigureOut">
              <a:rPr lang="en-ZA" smtClean="0"/>
              <a:t>2014/12/03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2BC6-5AE3-446E-BF70-5F02A831698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238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73D3-4F5A-4BA1-92AB-EEC608FAC913}" type="datetimeFigureOut">
              <a:rPr lang="en-ZA" smtClean="0"/>
              <a:t>2014/12/03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2BC6-5AE3-446E-BF70-5F02A831698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53697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73D3-4F5A-4BA1-92AB-EEC608FAC913}" type="datetimeFigureOut">
              <a:rPr lang="en-ZA" smtClean="0"/>
              <a:t>2014/12/03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2BC6-5AE3-446E-BF70-5F02A831698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58854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73D3-4F5A-4BA1-92AB-EEC608FAC913}" type="datetimeFigureOut">
              <a:rPr lang="en-ZA" smtClean="0"/>
              <a:t>2014/12/03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2BC6-5AE3-446E-BF70-5F02A831698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48719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73D3-4F5A-4BA1-92AB-EEC608FAC913}" type="datetimeFigureOut">
              <a:rPr lang="en-ZA" smtClean="0"/>
              <a:t>2014/12/03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2BC6-5AE3-446E-BF70-5F02A831698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6162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573D3-4F5A-4BA1-92AB-EEC608FAC913}" type="datetimeFigureOut">
              <a:rPr lang="en-ZA" smtClean="0"/>
              <a:t>2014/12/03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F2BC6-5AE3-446E-BF70-5F02A831698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02156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13" Type="http://schemas.openxmlformats.org/officeDocument/2006/relationships/diagramLayout" Target="../diagrams/layout9.xml"/><Relationship Id="rId18" Type="http://schemas.openxmlformats.org/officeDocument/2006/relationships/diagramLayout" Target="../diagrams/layout10.xml"/><Relationship Id="rId3" Type="http://schemas.openxmlformats.org/officeDocument/2006/relationships/diagramLayout" Target="../diagrams/layout7.xml"/><Relationship Id="rId21" Type="http://schemas.microsoft.com/office/2007/relationships/diagramDrawing" Target="../diagrams/drawing10.xml"/><Relationship Id="rId7" Type="http://schemas.openxmlformats.org/officeDocument/2006/relationships/diagramData" Target="../diagrams/data8.xml"/><Relationship Id="rId12" Type="http://schemas.openxmlformats.org/officeDocument/2006/relationships/diagramData" Target="../diagrams/data9.xml"/><Relationship Id="rId17" Type="http://schemas.openxmlformats.org/officeDocument/2006/relationships/diagramData" Target="../diagrams/data10.xml"/><Relationship Id="rId2" Type="http://schemas.openxmlformats.org/officeDocument/2006/relationships/diagramData" Target="../diagrams/data7.xml"/><Relationship Id="rId16" Type="http://schemas.microsoft.com/office/2007/relationships/diagramDrawing" Target="../diagrams/drawing9.xml"/><Relationship Id="rId20" Type="http://schemas.openxmlformats.org/officeDocument/2006/relationships/diagramColors" Target="../diagrams/colors10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5" Type="http://schemas.openxmlformats.org/officeDocument/2006/relationships/diagramColors" Target="../diagrams/colors9.xml"/><Relationship Id="rId10" Type="http://schemas.openxmlformats.org/officeDocument/2006/relationships/diagramColors" Target="../diagrams/colors8.xml"/><Relationship Id="rId19" Type="http://schemas.openxmlformats.org/officeDocument/2006/relationships/diagramQuickStyle" Target="../diagrams/quickStyle10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Relationship Id="rId1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043658"/>
          </a:xfrm>
        </p:spPr>
        <p:txBody>
          <a:bodyPr>
            <a:normAutofit fontScale="90000"/>
          </a:bodyPr>
          <a:lstStyle/>
          <a:p>
            <a:r>
              <a:rPr lang="en-ZA" dirty="0" smtClean="0">
                <a:latin typeface="Arial Narrow" pitchFamily="34" charset="0"/>
              </a:rPr>
              <a:t>Structure </a:t>
            </a:r>
            <a:r>
              <a:rPr lang="en-ZA" dirty="0" smtClean="0">
                <a:latin typeface="Arial Narrow" pitchFamily="34" charset="0"/>
              </a:rPr>
              <a:t>and Mandate of Ministry of Home Affairs and Immigration  Namibia </a:t>
            </a:r>
            <a:endParaRPr lang="en-ZA" dirty="0">
              <a:latin typeface="Arial Narrow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ZA" dirty="0" smtClean="0">
                <a:latin typeface="Arial Narrow" pitchFamily="34" charset="0"/>
              </a:rPr>
              <a:t>Workshop on the Principles and Recommendations for Vital Statistics Systems, Addis Ababa, 3 December 2014</a:t>
            </a:r>
            <a:endParaRPr lang="en-ZA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93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In working progress</a:t>
            </a:r>
            <a:endParaRPr lang="en-ZA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Comprehensive Country Assessment and </a:t>
            </a:r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Strategy plan </a:t>
            </a:r>
          </a:p>
          <a:p>
            <a:pPr lvl="1"/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Coordination body steered by Ministry of Home Affairs and Immigration </a:t>
            </a:r>
          </a:p>
          <a:p>
            <a:pPr lvl="1"/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Interface to transmit raw data to Namibia Statistics Agency  </a:t>
            </a:r>
          </a:p>
          <a:p>
            <a:pPr lvl="1"/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Interface to transfer birth and death notification details to NPRS</a:t>
            </a:r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 from Health Information System </a:t>
            </a:r>
          </a:p>
          <a:p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Death </a:t>
            </a:r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verification application ( </a:t>
            </a:r>
            <a:r>
              <a:rPr lang="en-ZA" dirty="0">
                <a:latin typeface="Arabic Typesetting" pitchFamily="66" charset="-78"/>
                <a:cs typeface="Arabic Typesetting" pitchFamily="66" charset="-78"/>
              </a:rPr>
              <a:t>GIPF) Initial and year of birth </a:t>
            </a:r>
          </a:p>
          <a:p>
            <a:pPr lvl="2"/>
            <a:r>
              <a:rPr lang="en-ZA" dirty="0">
                <a:latin typeface="Arabic Typesetting" pitchFamily="66" charset="-78"/>
                <a:cs typeface="Arabic Typesetting" pitchFamily="66" charset="-78"/>
              </a:rPr>
              <a:t>Date of death and place of death </a:t>
            </a:r>
          </a:p>
          <a:p>
            <a:pPr lvl="2"/>
            <a:r>
              <a:rPr lang="en-ZA" dirty="0">
                <a:latin typeface="Arabic Typesetting" pitchFamily="66" charset="-78"/>
                <a:cs typeface="Arabic Typesetting" pitchFamily="66" charset="-78"/>
              </a:rPr>
              <a:t>Initial of parents </a:t>
            </a:r>
          </a:p>
          <a:p>
            <a:pPr lvl="2"/>
            <a:r>
              <a:rPr lang="en-ZA" dirty="0">
                <a:latin typeface="Arabic Typesetting" pitchFamily="66" charset="-78"/>
                <a:cs typeface="Arabic Typesetting" pitchFamily="66" charset="-78"/>
              </a:rPr>
              <a:t>Initial of children and date of death </a:t>
            </a:r>
            <a:endParaRPr lang="en-ZA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Introduction </a:t>
            </a:r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of new birth and death </a:t>
            </a:r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certificates</a:t>
            </a:r>
          </a:p>
          <a:p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Turnaround project </a:t>
            </a:r>
          </a:p>
          <a:p>
            <a:r>
              <a:rPr lang="en-ZA" dirty="0">
                <a:latin typeface="Arabic Typesetting" pitchFamily="66" charset="-78"/>
                <a:cs typeface="Arabic Typesetting" pitchFamily="66" charset="-78"/>
              </a:rPr>
              <a:t>E-services via X-road (a standard tool which connects all the different decentralised systems)</a:t>
            </a:r>
          </a:p>
          <a:p>
            <a:endParaRPr lang="en-ZA" dirty="0" smtClean="0"/>
          </a:p>
          <a:p>
            <a:endParaRPr lang="en-ZA" dirty="0"/>
          </a:p>
          <a:p>
            <a:pPr marL="0" indent="0">
              <a:buNone/>
            </a:pPr>
            <a:endParaRPr lang="en-ZA" dirty="0" smtClean="0"/>
          </a:p>
          <a:p>
            <a:pPr lvl="1">
              <a:buFont typeface="Courier New" pitchFamily="49" charset="0"/>
              <a:buChar char="o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7759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smtClean="0">
                <a:latin typeface="Arabic Typesetting" pitchFamily="66" charset="-78"/>
                <a:cs typeface="Arabic Typesetting" pitchFamily="66" charset="-78"/>
              </a:rPr>
              <a:t>Mandate of Ministry of Home Affairs and Immigration </a:t>
            </a:r>
            <a:endParaRPr lang="en-ZA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Registration of birth, issuance of birth certificates </a:t>
            </a:r>
          </a:p>
          <a:p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Registration of death, issuance of death certificates </a:t>
            </a:r>
          </a:p>
          <a:p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Registration of </a:t>
            </a:r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marriages, and divorces</a:t>
            </a:r>
            <a:endParaRPr lang="en-ZA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Registration of ID, and issuance of IDs </a:t>
            </a:r>
          </a:p>
          <a:p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Amendment of records </a:t>
            </a:r>
          </a:p>
          <a:p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Storage and retrieval of </a:t>
            </a:r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records, and issuance of duplicate records</a:t>
            </a:r>
            <a:endParaRPr lang="en-ZA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Ministry of Justice ( Divorces</a:t>
            </a:r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)</a:t>
            </a:r>
          </a:p>
          <a:p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Legal frameworks – Births, Marriages and Deaths Registration Act and Identification Act, 1996.  </a:t>
            </a:r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endParaRPr lang="en-ZA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017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6600" dirty="0" smtClean="0">
                <a:latin typeface="Arabic Typesetting" pitchFamily="66" charset="-78"/>
                <a:cs typeface="Arabic Typesetting" pitchFamily="66" charset="-78"/>
              </a:rPr>
              <a:t>Structure</a:t>
            </a:r>
            <a:endParaRPr lang="en-ZA" sz="6600" dirty="0"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817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0029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latin typeface="Aparajita" pitchFamily="34" charset="0"/>
                <a:cs typeface="Aparajita" pitchFamily="34" charset="0"/>
              </a:rPr>
              <a:t>Process: Birth Registration </a:t>
            </a:r>
            <a:endParaRPr lang="en-ZA" dirty="0">
              <a:latin typeface="Aparajita" pitchFamily="34" charset="0"/>
              <a:cs typeface="Aparajit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949861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091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4800" dirty="0" smtClean="0">
                <a:latin typeface="Arabic Typesetting" pitchFamily="66" charset="-78"/>
                <a:cs typeface="Arabic Typesetting" pitchFamily="66" charset="-78"/>
              </a:rPr>
              <a:t>Process: Registration of Natural Deaths </a:t>
            </a:r>
            <a:endParaRPr lang="en-ZA" sz="4800" dirty="0"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88514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671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Process: Unnatural deaths </a:t>
            </a:r>
            <a:endParaRPr lang="en-ZA" dirty="0"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4309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271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latin typeface="Arabic Typesetting" pitchFamily="66" charset="-78"/>
                <a:cs typeface="Arabic Typesetting" pitchFamily="66" charset="-78"/>
              </a:rPr>
              <a:t>Process: Registration of marriages</a:t>
            </a:r>
            <a:endParaRPr lang="en-ZA" dirty="0"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786950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23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smtClean="0">
                <a:latin typeface="Arabic Typesetting" pitchFamily="66" charset="-78"/>
                <a:cs typeface="Arabic Typesetting" pitchFamily="66" charset="-78"/>
              </a:rPr>
              <a:t>Life cycle of civic events </a:t>
            </a:r>
            <a:r>
              <a:rPr lang="en-ZA" b="1" dirty="0" smtClean="0">
                <a:latin typeface="Arabic Typesetting" pitchFamily="66" charset="-78"/>
                <a:cs typeface="Arabic Typesetting" pitchFamily="66" charset="-78"/>
              </a:rPr>
              <a:t> - National Population Registration System </a:t>
            </a:r>
            <a:endParaRPr lang="en-ZA" b="1" dirty="0"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59358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841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505471033"/>
              </p:ext>
            </p:extLst>
          </p:nvPr>
        </p:nvGraphicFramePr>
        <p:xfrm>
          <a:off x="5796136" y="3933056"/>
          <a:ext cx="2592288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465050659"/>
              </p:ext>
            </p:extLst>
          </p:nvPr>
        </p:nvGraphicFramePr>
        <p:xfrm>
          <a:off x="2339752" y="404664"/>
          <a:ext cx="3384376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3717913726"/>
              </p:ext>
            </p:extLst>
          </p:nvPr>
        </p:nvGraphicFramePr>
        <p:xfrm>
          <a:off x="539552" y="3645024"/>
          <a:ext cx="3024336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359553946"/>
              </p:ext>
            </p:extLst>
          </p:nvPr>
        </p:nvGraphicFramePr>
        <p:xfrm>
          <a:off x="6444208" y="476673"/>
          <a:ext cx="2088232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6038800" y="2103083"/>
            <a:ext cx="5400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292080" y="3717032"/>
            <a:ext cx="101675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2655821" y="3789040"/>
            <a:ext cx="36004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3567" y="476672"/>
            <a:ext cx="21522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Arabic Typesetting" pitchFamily="66" charset="-78"/>
                <a:cs typeface="Arabic Typesetting" pitchFamily="66" charset="-78"/>
              </a:rPr>
              <a:t>NPRS</a:t>
            </a:r>
            <a:endParaRPr lang="en-ZA" sz="40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089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1705</TotalTime>
  <Words>563</Words>
  <Application>Microsoft Office PowerPoint</Application>
  <PresentationFormat>On-screen Show (4:3)</PresentationFormat>
  <Paragraphs>118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Structure and Mandate of Ministry of Home Affairs and Immigration  Namibia </vt:lpstr>
      <vt:lpstr>Mandate of Ministry of Home Affairs and Immigration </vt:lpstr>
      <vt:lpstr>Structure</vt:lpstr>
      <vt:lpstr>Process: Birth Registration </vt:lpstr>
      <vt:lpstr>Process: Registration of Natural Deaths </vt:lpstr>
      <vt:lpstr>Process: Unnatural deaths </vt:lpstr>
      <vt:lpstr>Process: Registration of marriages</vt:lpstr>
      <vt:lpstr>Life cycle of civic events  - National Population Registration System </vt:lpstr>
      <vt:lpstr>PowerPoint Presentation</vt:lpstr>
      <vt:lpstr>In working progress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Organisational Structure and Mandate of Ministry of Home Affairs and Immigration  Namibia</dc:title>
  <dc:creator>anetteforsingdal</dc:creator>
  <cp:lastModifiedBy>anetteforsingdal</cp:lastModifiedBy>
  <cp:revision>32</cp:revision>
  <dcterms:created xsi:type="dcterms:W3CDTF">2014-12-01T09:08:15Z</dcterms:created>
  <dcterms:modified xsi:type="dcterms:W3CDTF">2014-12-03T08:48:24Z</dcterms:modified>
</cp:coreProperties>
</file>