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5"/>
  </p:notesMasterIdLst>
  <p:sldIdLst>
    <p:sldId id="272" r:id="rId2"/>
    <p:sldId id="273" r:id="rId3"/>
    <p:sldId id="277" r:id="rId4"/>
    <p:sldId id="279" r:id="rId5"/>
    <p:sldId id="280" r:id="rId6"/>
    <p:sldId id="281" r:id="rId7"/>
    <p:sldId id="285" r:id="rId8"/>
    <p:sldId id="282" r:id="rId9"/>
    <p:sldId id="283" r:id="rId10"/>
    <p:sldId id="284" r:id="rId11"/>
    <p:sldId id="286" r:id="rId12"/>
    <p:sldId id="287" r:id="rId13"/>
    <p:sldId id="261" r:id="rId14"/>
    <p:sldId id="263" r:id="rId15"/>
    <p:sldId id="262" r:id="rId16"/>
    <p:sldId id="288" r:id="rId17"/>
    <p:sldId id="264" r:id="rId18"/>
    <p:sldId id="290" r:id="rId19"/>
    <p:sldId id="295" r:id="rId20"/>
    <p:sldId id="291" r:id="rId21"/>
    <p:sldId id="275" r:id="rId22"/>
    <p:sldId id="292" r:id="rId23"/>
    <p:sldId id="294" r:id="rId24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7" autoAdjust="0"/>
    <p:restoredTop sz="83144" autoAdjust="0"/>
  </p:normalViewPr>
  <p:slideViewPr>
    <p:cSldViewPr>
      <p:cViewPr varScale="1">
        <p:scale>
          <a:sx n="111" d="100"/>
          <a:sy n="111" d="100"/>
        </p:scale>
        <p:origin x="-1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A1083-F7AB-4DBC-9533-370F40E57CF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3238C36-DD75-482A-8B73-A6743AF24A1A}">
      <dgm:prSet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pPr algn="just" rtl="0"/>
          <a:endParaRPr lang="fr-FR" sz="2000" dirty="0"/>
        </a:p>
      </dgm:t>
    </dgm:pt>
    <dgm:pt modelId="{0BC1DF1B-FED7-4D5D-B170-43BE181C07C0}" type="parTrans" cxnId="{F5B24F7A-747B-48EF-9C11-CEC88C5243DA}">
      <dgm:prSet/>
      <dgm:spPr/>
      <dgm:t>
        <a:bodyPr/>
        <a:lstStyle/>
        <a:p>
          <a:endParaRPr lang="fr-FR" sz="2000"/>
        </a:p>
      </dgm:t>
    </dgm:pt>
    <dgm:pt modelId="{CC5F069A-3245-410F-B980-85B80C142558}" type="sibTrans" cxnId="{F5B24F7A-747B-48EF-9C11-CEC88C5243DA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fr-FR" sz="2000"/>
        </a:p>
      </dgm:t>
    </dgm:pt>
    <dgm:pt modelId="{2D1326E0-4C07-4798-982A-574EFC332B24}">
      <dgm:prSet custT="1"/>
      <dgm:spPr>
        <a:solidFill>
          <a:schemeClr val="tx2"/>
        </a:solidFill>
      </dgm:spPr>
      <dgm:t>
        <a:bodyPr/>
        <a:lstStyle/>
        <a:p>
          <a:pPr rtl="0"/>
          <a:endParaRPr lang="fr-FR" sz="2000" dirty="0"/>
        </a:p>
      </dgm:t>
    </dgm:pt>
    <dgm:pt modelId="{93B1F908-4A35-45CE-BDE6-C8ECC5CF23CB}" type="parTrans" cxnId="{593AA125-6441-4D6D-9E17-CBA4273930C9}">
      <dgm:prSet/>
      <dgm:spPr/>
      <dgm:t>
        <a:bodyPr/>
        <a:lstStyle/>
        <a:p>
          <a:endParaRPr lang="fr-FR" sz="2000"/>
        </a:p>
      </dgm:t>
    </dgm:pt>
    <dgm:pt modelId="{2D9253B9-9D00-45AB-8908-F3E0EAF1E332}" type="sibTrans" cxnId="{593AA125-6441-4D6D-9E17-CBA4273930C9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fr-FR" sz="2000"/>
        </a:p>
      </dgm:t>
    </dgm:pt>
    <dgm:pt modelId="{F8C0F51E-1C24-431E-9EBE-557CB33AA93C}">
      <dgm:prSet custT="1"/>
      <dgm:spPr>
        <a:solidFill>
          <a:schemeClr val="tx2"/>
        </a:solidFill>
      </dgm:spPr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2000" b="1" u="sng" noProof="0" dirty="0"/>
            <a:t>Data exploitation and dissemination phase </a:t>
          </a:r>
          <a:r>
            <a:rPr lang="en-US" sz="2000" noProof="0" dirty="0"/>
            <a:t>: 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2000" noProof="0" dirty="0"/>
            <a:t>Processing data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2000" noProof="0" dirty="0"/>
            <a:t>Preliminary results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2000" noProof="0" dirty="0"/>
            <a:t>Final results </a:t>
          </a:r>
        </a:p>
      </dgm:t>
    </dgm:pt>
    <dgm:pt modelId="{EFABF2CC-48D5-4C16-B0D6-5F31F0283916}" type="parTrans" cxnId="{AF0F5597-8A8B-4752-9AF2-08B66763E36E}">
      <dgm:prSet/>
      <dgm:spPr/>
      <dgm:t>
        <a:bodyPr/>
        <a:lstStyle/>
        <a:p>
          <a:endParaRPr lang="fr-FR" sz="2000"/>
        </a:p>
      </dgm:t>
    </dgm:pt>
    <dgm:pt modelId="{1E5AE34B-9D51-47ED-9FA4-CB13DA7983CD}" type="sibTrans" cxnId="{AF0F5597-8A8B-4752-9AF2-08B66763E36E}">
      <dgm:prSet/>
      <dgm:spPr/>
      <dgm:t>
        <a:bodyPr/>
        <a:lstStyle/>
        <a:p>
          <a:endParaRPr lang="fr-FR" sz="2000"/>
        </a:p>
      </dgm:t>
    </dgm:pt>
    <dgm:pt modelId="{F38F22A1-7770-4C91-9394-8786F10DBFF1}" type="pres">
      <dgm:prSet presAssocID="{B27A1083-F7AB-4DBC-9533-370F40E57CF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3FE4BBB-CEDA-4B0C-8ED4-7AB438AB6C30}" type="pres">
      <dgm:prSet presAssocID="{B27A1083-F7AB-4DBC-9533-370F40E57CF1}" presName="dummyMaxCanvas" presStyleCnt="0">
        <dgm:presLayoutVars/>
      </dgm:prSet>
      <dgm:spPr/>
    </dgm:pt>
    <dgm:pt modelId="{C74CB2DE-58D9-4DF9-85FA-408166054767}" type="pres">
      <dgm:prSet presAssocID="{B27A1083-F7AB-4DBC-9533-370F40E57CF1}" presName="ThreeNodes_1" presStyleLbl="node1" presStyleIdx="0" presStyleCnt="3" custLinFactNeighborY="75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5BAC5C-B84F-45D6-9D5C-6FCC60874026}" type="pres">
      <dgm:prSet presAssocID="{B27A1083-F7AB-4DBC-9533-370F40E57CF1}" presName="ThreeNodes_2" presStyleLbl="node1" presStyleIdx="1" presStyleCnt="3" custLinFactNeighborY="75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F8AE47-D420-4709-BF24-886601E16B5D}" type="pres">
      <dgm:prSet presAssocID="{B27A1083-F7AB-4DBC-9533-370F40E57CF1}" presName="ThreeNodes_3" presStyleLbl="node1" presStyleIdx="2" presStyleCnt="3" custScaleY="128373" custLinFactNeighborY="93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C8A943-5D45-4284-B254-3C326313D418}" type="pres">
      <dgm:prSet presAssocID="{B27A1083-F7AB-4DBC-9533-370F40E57CF1}" presName="ThreeConn_1-2" presStyleLbl="fgAccFollowNode1" presStyleIdx="0" presStyleCnt="2" custLinFactNeighborY="116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A711E2-EBE6-4C63-BD20-60811074C78F}" type="pres">
      <dgm:prSet presAssocID="{B27A1083-F7AB-4DBC-9533-370F40E57CF1}" presName="ThreeConn_2-3" presStyleLbl="fgAccFollowNode1" presStyleIdx="1" presStyleCnt="2" custLinFactNeighborY="116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BFCFEA-8AC0-44EC-A94E-6D8113EE52BC}" type="pres">
      <dgm:prSet presAssocID="{B27A1083-F7AB-4DBC-9533-370F40E57CF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189B36-26AE-4828-B819-5AB619C1949F}" type="pres">
      <dgm:prSet presAssocID="{B27A1083-F7AB-4DBC-9533-370F40E57CF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2909C8-55CF-489B-9EDB-0E48DB8A4F51}" type="pres">
      <dgm:prSet presAssocID="{B27A1083-F7AB-4DBC-9533-370F40E57CF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E704BBE-CBB8-4CC7-BE5B-81252CD4648A}" type="presOf" srcId="{CC5F069A-3245-410F-B980-85B80C142558}" destId="{41C8A943-5D45-4284-B254-3C326313D418}" srcOrd="0" destOrd="0" presId="urn:microsoft.com/office/officeart/2005/8/layout/vProcess5"/>
    <dgm:cxn modelId="{62A8A610-EBCE-4DCE-87C6-4816EF29F547}" type="presOf" srcId="{F8C0F51E-1C24-431E-9EBE-557CB33AA93C}" destId="{9FF8AE47-D420-4709-BF24-886601E16B5D}" srcOrd="0" destOrd="0" presId="urn:microsoft.com/office/officeart/2005/8/layout/vProcess5"/>
    <dgm:cxn modelId="{F5B24F7A-747B-48EF-9C11-CEC88C5243DA}" srcId="{B27A1083-F7AB-4DBC-9533-370F40E57CF1}" destId="{83238C36-DD75-482A-8B73-A6743AF24A1A}" srcOrd="0" destOrd="0" parTransId="{0BC1DF1B-FED7-4D5D-B170-43BE181C07C0}" sibTransId="{CC5F069A-3245-410F-B980-85B80C142558}"/>
    <dgm:cxn modelId="{593AA125-6441-4D6D-9E17-CBA4273930C9}" srcId="{B27A1083-F7AB-4DBC-9533-370F40E57CF1}" destId="{2D1326E0-4C07-4798-982A-574EFC332B24}" srcOrd="1" destOrd="0" parTransId="{93B1F908-4A35-45CE-BDE6-C8ECC5CF23CB}" sibTransId="{2D9253B9-9D00-45AB-8908-F3E0EAF1E332}"/>
    <dgm:cxn modelId="{E899EE60-1829-488B-8EE2-552C47DFE7CC}" type="presOf" srcId="{83238C36-DD75-482A-8B73-A6743AF24A1A}" destId="{C74CB2DE-58D9-4DF9-85FA-408166054767}" srcOrd="0" destOrd="0" presId="urn:microsoft.com/office/officeart/2005/8/layout/vProcess5"/>
    <dgm:cxn modelId="{B502CF95-2C2D-45A6-8ECC-19EB74A7BFCE}" type="presOf" srcId="{2D1326E0-4C07-4798-982A-574EFC332B24}" destId="{6B189B36-26AE-4828-B819-5AB619C1949F}" srcOrd="1" destOrd="0" presId="urn:microsoft.com/office/officeart/2005/8/layout/vProcess5"/>
    <dgm:cxn modelId="{AF0F5597-8A8B-4752-9AF2-08B66763E36E}" srcId="{B27A1083-F7AB-4DBC-9533-370F40E57CF1}" destId="{F8C0F51E-1C24-431E-9EBE-557CB33AA93C}" srcOrd="2" destOrd="0" parTransId="{EFABF2CC-48D5-4C16-B0D6-5F31F0283916}" sibTransId="{1E5AE34B-9D51-47ED-9FA4-CB13DA7983CD}"/>
    <dgm:cxn modelId="{293EFB53-62DF-4FCA-B66B-EFD7C11211D5}" type="presOf" srcId="{2D9253B9-9D00-45AB-8908-F3E0EAF1E332}" destId="{9BA711E2-EBE6-4C63-BD20-60811074C78F}" srcOrd="0" destOrd="0" presId="urn:microsoft.com/office/officeart/2005/8/layout/vProcess5"/>
    <dgm:cxn modelId="{0C7B7EBD-9323-4013-BD02-33872FA3C4DC}" type="presOf" srcId="{2D1326E0-4C07-4798-982A-574EFC332B24}" destId="{2B5BAC5C-B84F-45D6-9D5C-6FCC60874026}" srcOrd="0" destOrd="0" presId="urn:microsoft.com/office/officeart/2005/8/layout/vProcess5"/>
    <dgm:cxn modelId="{F0C92BA0-EE93-44DE-AF7C-685039E7FC75}" type="presOf" srcId="{F8C0F51E-1C24-431E-9EBE-557CB33AA93C}" destId="{702909C8-55CF-489B-9EDB-0E48DB8A4F51}" srcOrd="1" destOrd="0" presId="urn:microsoft.com/office/officeart/2005/8/layout/vProcess5"/>
    <dgm:cxn modelId="{63CEA7A4-52C4-4E64-B20D-5ACD8AE5F059}" type="presOf" srcId="{83238C36-DD75-482A-8B73-A6743AF24A1A}" destId="{F7BFCFEA-8AC0-44EC-A94E-6D8113EE52BC}" srcOrd="1" destOrd="0" presId="urn:microsoft.com/office/officeart/2005/8/layout/vProcess5"/>
    <dgm:cxn modelId="{701AED0E-1119-4910-80C6-C5409E8D00EA}" type="presOf" srcId="{B27A1083-F7AB-4DBC-9533-370F40E57CF1}" destId="{F38F22A1-7770-4C91-9394-8786F10DBFF1}" srcOrd="0" destOrd="0" presId="urn:microsoft.com/office/officeart/2005/8/layout/vProcess5"/>
    <dgm:cxn modelId="{8E417D1B-93C9-4352-B9BE-8518EA14747C}" type="presParOf" srcId="{F38F22A1-7770-4C91-9394-8786F10DBFF1}" destId="{73FE4BBB-CEDA-4B0C-8ED4-7AB438AB6C30}" srcOrd="0" destOrd="0" presId="urn:microsoft.com/office/officeart/2005/8/layout/vProcess5"/>
    <dgm:cxn modelId="{B38B556D-AC9C-432C-8D6B-9D17A72FC81D}" type="presParOf" srcId="{F38F22A1-7770-4C91-9394-8786F10DBFF1}" destId="{C74CB2DE-58D9-4DF9-85FA-408166054767}" srcOrd="1" destOrd="0" presId="urn:microsoft.com/office/officeart/2005/8/layout/vProcess5"/>
    <dgm:cxn modelId="{4C63F5B1-C0F1-4688-AACD-89A1736634A4}" type="presParOf" srcId="{F38F22A1-7770-4C91-9394-8786F10DBFF1}" destId="{2B5BAC5C-B84F-45D6-9D5C-6FCC60874026}" srcOrd="2" destOrd="0" presId="urn:microsoft.com/office/officeart/2005/8/layout/vProcess5"/>
    <dgm:cxn modelId="{CBC52952-A71B-4377-8F7C-F15B33FBF3F8}" type="presParOf" srcId="{F38F22A1-7770-4C91-9394-8786F10DBFF1}" destId="{9FF8AE47-D420-4709-BF24-886601E16B5D}" srcOrd="3" destOrd="0" presId="urn:microsoft.com/office/officeart/2005/8/layout/vProcess5"/>
    <dgm:cxn modelId="{936007F4-0F44-4432-A3D6-3FC2067EC564}" type="presParOf" srcId="{F38F22A1-7770-4C91-9394-8786F10DBFF1}" destId="{41C8A943-5D45-4284-B254-3C326313D418}" srcOrd="4" destOrd="0" presId="urn:microsoft.com/office/officeart/2005/8/layout/vProcess5"/>
    <dgm:cxn modelId="{0201BA0C-0583-492D-B301-D097D4706384}" type="presParOf" srcId="{F38F22A1-7770-4C91-9394-8786F10DBFF1}" destId="{9BA711E2-EBE6-4C63-BD20-60811074C78F}" srcOrd="5" destOrd="0" presId="urn:microsoft.com/office/officeart/2005/8/layout/vProcess5"/>
    <dgm:cxn modelId="{A7C58EA0-902A-46B4-A3DD-C37C2F8F829E}" type="presParOf" srcId="{F38F22A1-7770-4C91-9394-8786F10DBFF1}" destId="{F7BFCFEA-8AC0-44EC-A94E-6D8113EE52BC}" srcOrd="6" destOrd="0" presId="urn:microsoft.com/office/officeart/2005/8/layout/vProcess5"/>
    <dgm:cxn modelId="{AE28DA2D-3ADE-4CD6-A9BF-5EFF1428B444}" type="presParOf" srcId="{F38F22A1-7770-4C91-9394-8786F10DBFF1}" destId="{6B189B36-26AE-4828-B819-5AB619C1949F}" srcOrd="7" destOrd="0" presId="urn:microsoft.com/office/officeart/2005/8/layout/vProcess5"/>
    <dgm:cxn modelId="{DA4D94C4-4684-4D81-9602-4CA628367E18}" type="presParOf" srcId="{F38F22A1-7770-4C91-9394-8786F10DBFF1}" destId="{702909C8-55CF-489B-9EDB-0E48DB8A4F5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7F4052-FBDD-41E6-B1F8-98E074BA8B45}" type="doc">
      <dgm:prSet loTypeId="urn:microsoft.com/office/officeart/2005/8/layout/h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27B83DF5-8847-4238-BBBF-B8318A7CFD52}">
      <dgm:prSet/>
      <dgm:spPr/>
      <dgm:t>
        <a:bodyPr/>
        <a:lstStyle/>
        <a:p>
          <a:pPr rtl="0"/>
          <a:r>
            <a:rPr lang="fr-FR" b="1" dirty="0"/>
            <a:t>NSO </a:t>
          </a:r>
        </a:p>
      </dgm:t>
    </dgm:pt>
    <dgm:pt modelId="{2069D7FA-D866-4FC6-9DF9-5B6A823AD527}" type="parTrans" cxnId="{54E5B263-0921-44BA-8627-C75335E67521}">
      <dgm:prSet/>
      <dgm:spPr/>
      <dgm:t>
        <a:bodyPr/>
        <a:lstStyle/>
        <a:p>
          <a:endParaRPr lang="fr-FR" b="1"/>
        </a:p>
      </dgm:t>
    </dgm:pt>
    <dgm:pt modelId="{25ACFF30-49CE-4EB0-A220-82E01831B54E}" type="sibTrans" cxnId="{54E5B263-0921-44BA-8627-C75335E67521}">
      <dgm:prSet/>
      <dgm:spPr/>
      <dgm:t>
        <a:bodyPr/>
        <a:lstStyle/>
        <a:p>
          <a:endParaRPr lang="fr-FR" b="1"/>
        </a:p>
      </dgm:t>
    </dgm:pt>
    <dgm:pt modelId="{8A6BB085-41A5-4694-B744-5648802898D4}">
      <dgm:prSet/>
      <dgm:spPr/>
      <dgm:t>
        <a:bodyPr/>
        <a:lstStyle/>
        <a:p>
          <a:pPr rtl="0"/>
          <a:r>
            <a:rPr lang="fr-FR" b="1" dirty="0"/>
            <a:t>Mobile phone </a:t>
          </a:r>
          <a:r>
            <a:rPr lang="fr-FR" b="1" dirty="0" err="1"/>
            <a:t>operator</a:t>
          </a:r>
          <a:r>
            <a:rPr lang="fr-FR" b="1" dirty="0"/>
            <a:t> </a:t>
          </a:r>
        </a:p>
      </dgm:t>
    </dgm:pt>
    <dgm:pt modelId="{BF626AD7-3D04-4BF8-88BC-E150D3138D94}" type="parTrans" cxnId="{A0531C1A-AE3E-4D41-8368-1E25DC467AF8}">
      <dgm:prSet/>
      <dgm:spPr/>
      <dgm:t>
        <a:bodyPr/>
        <a:lstStyle/>
        <a:p>
          <a:endParaRPr lang="fr-FR" b="1"/>
        </a:p>
      </dgm:t>
    </dgm:pt>
    <dgm:pt modelId="{D0C4820E-25F2-4EFC-B7F7-EC4AE0BBDD8E}" type="sibTrans" cxnId="{A0531C1A-AE3E-4D41-8368-1E25DC467AF8}">
      <dgm:prSet/>
      <dgm:spPr/>
      <dgm:t>
        <a:bodyPr/>
        <a:lstStyle/>
        <a:p>
          <a:endParaRPr lang="fr-FR" b="1"/>
        </a:p>
      </dgm:t>
    </dgm:pt>
    <dgm:pt modelId="{FBE42035-F9EF-413F-A5AC-957C0284822B}">
      <dgm:prSet/>
      <dgm:spPr/>
      <dgm:t>
        <a:bodyPr/>
        <a:lstStyle/>
        <a:p>
          <a:pPr rtl="0"/>
          <a:r>
            <a:rPr lang="fr-FR" b="1" dirty="0"/>
            <a:t>National </a:t>
          </a:r>
          <a:r>
            <a:rPr lang="en-GB" b="1" noProof="0" dirty="0"/>
            <a:t>committee</a:t>
          </a:r>
          <a:r>
            <a:rPr lang="fr-FR" b="1" dirty="0"/>
            <a:t> </a:t>
          </a:r>
        </a:p>
      </dgm:t>
    </dgm:pt>
    <dgm:pt modelId="{245F7C1C-6190-4AA4-9789-F65BAA370ADB}" type="parTrans" cxnId="{AD22C65D-BDB2-4E5A-87B2-D630BFC38976}">
      <dgm:prSet/>
      <dgm:spPr/>
      <dgm:t>
        <a:bodyPr/>
        <a:lstStyle/>
        <a:p>
          <a:endParaRPr lang="fr-FR" b="1"/>
        </a:p>
      </dgm:t>
    </dgm:pt>
    <dgm:pt modelId="{E256E08B-18C3-49DD-951E-9004D99CFD82}" type="sibTrans" cxnId="{AD22C65D-BDB2-4E5A-87B2-D630BFC38976}">
      <dgm:prSet/>
      <dgm:spPr/>
      <dgm:t>
        <a:bodyPr/>
        <a:lstStyle/>
        <a:p>
          <a:endParaRPr lang="fr-FR" b="1"/>
        </a:p>
      </dgm:t>
    </dgm:pt>
    <dgm:pt modelId="{62820313-558A-412B-9436-68D7BEC0F022}">
      <dgm:prSet/>
      <dgm:spPr/>
      <dgm:t>
        <a:bodyPr/>
        <a:lstStyle/>
        <a:p>
          <a:r>
            <a:rPr lang="en-GB" b="1" noProof="0" dirty="0"/>
            <a:t>Design of the IT solution architecture</a:t>
          </a:r>
        </a:p>
      </dgm:t>
    </dgm:pt>
    <dgm:pt modelId="{561931A4-9F02-44C9-8AC6-43398DFD362E}" type="parTrans" cxnId="{364A514D-D2B8-47B3-B273-6B6C696B48F5}">
      <dgm:prSet/>
      <dgm:spPr/>
      <dgm:t>
        <a:bodyPr/>
        <a:lstStyle/>
        <a:p>
          <a:endParaRPr lang="fr-FR" b="1"/>
        </a:p>
      </dgm:t>
    </dgm:pt>
    <dgm:pt modelId="{637AB9B8-8535-4BF8-B959-5324CB8198C4}" type="sibTrans" cxnId="{364A514D-D2B8-47B3-B273-6B6C696B48F5}">
      <dgm:prSet/>
      <dgm:spPr/>
      <dgm:t>
        <a:bodyPr/>
        <a:lstStyle/>
        <a:p>
          <a:endParaRPr lang="fr-FR" b="1"/>
        </a:p>
      </dgm:t>
    </dgm:pt>
    <dgm:pt modelId="{9174C84C-FE3C-42DF-8428-5C5EFB60F13D}">
      <dgm:prSet/>
      <dgm:spPr/>
      <dgm:t>
        <a:bodyPr/>
        <a:lstStyle/>
        <a:p>
          <a:r>
            <a:rPr lang="en-GB" b="1" noProof="0" dirty="0"/>
            <a:t>Monitoring of works</a:t>
          </a:r>
        </a:p>
      </dgm:t>
    </dgm:pt>
    <dgm:pt modelId="{731EBDF7-DC24-4502-8461-7FE81EF6E527}" type="parTrans" cxnId="{0C1DF5B4-000C-479B-BE3C-D7142501E39F}">
      <dgm:prSet/>
      <dgm:spPr/>
      <dgm:t>
        <a:bodyPr/>
        <a:lstStyle/>
        <a:p>
          <a:endParaRPr lang="fr-FR" b="1"/>
        </a:p>
      </dgm:t>
    </dgm:pt>
    <dgm:pt modelId="{1BCE7451-D1B1-41A1-94F7-64D3E85C0597}" type="sibTrans" cxnId="{0C1DF5B4-000C-479B-BE3C-D7142501E39F}">
      <dgm:prSet/>
      <dgm:spPr/>
      <dgm:t>
        <a:bodyPr/>
        <a:lstStyle/>
        <a:p>
          <a:endParaRPr lang="fr-FR" b="1"/>
        </a:p>
      </dgm:t>
    </dgm:pt>
    <dgm:pt modelId="{40323082-C5D2-4D82-B113-7B8413BE772B}">
      <dgm:prSet/>
      <dgm:spPr/>
      <dgm:t>
        <a:bodyPr/>
        <a:lstStyle/>
        <a:p>
          <a:r>
            <a:rPr lang="en-GB" b="1" noProof="0" dirty="0"/>
            <a:t>Set up the necessary infrastructures and equipment</a:t>
          </a:r>
        </a:p>
      </dgm:t>
    </dgm:pt>
    <dgm:pt modelId="{002F994E-82EE-41CE-84AA-9FA2C96E2506}" type="parTrans" cxnId="{FCABF313-FE38-4EAF-911B-F56791DA66CF}">
      <dgm:prSet/>
      <dgm:spPr/>
      <dgm:t>
        <a:bodyPr/>
        <a:lstStyle/>
        <a:p>
          <a:endParaRPr lang="fr-FR" b="1"/>
        </a:p>
      </dgm:t>
    </dgm:pt>
    <dgm:pt modelId="{6D2DCAA3-3532-4CD1-AF6D-79F9409BE0B7}" type="sibTrans" cxnId="{FCABF313-FE38-4EAF-911B-F56791DA66CF}">
      <dgm:prSet/>
      <dgm:spPr/>
      <dgm:t>
        <a:bodyPr/>
        <a:lstStyle/>
        <a:p>
          <a:endParaRPr lang="fr-FR" b="1"/>
        </a:p>
      </dgm:t>
    </dgm:pt>
    <dgm:pt modelId="{4509C3FD-B8F4-4E4B-A65D-30F094270E82}">
      <dgm:prSet/>
      <dgm:spPr/>
      <dgm:t>
        <a:bodyPr/>
        <a:lstStyle/>
        <a:p>
          <a:r>
            <a:rPr lang="en-GB" b="1" noProof="0" dirty="0"/>
            <a:t>Engineering of different programs and software</a:t>
          </a:r>
        </a:p>
      </dgm:t>
    </dgm:pt>
    <dgm:pt modelId="{291F5706-D0F9-4D13-9901-B3D72B07D6E1}" type="parTrans" cxnId="{043CA907-1231-4935-AB68-7FE2AB2D36B6}">
      <dgm:prSet/>
      <dgm:spPr/>
      <dgm:t>
        <a:bodyPr/>
        <a:lstStyle/>
        <a:p>
          <a:endParaRPr lang="fr-FR" b="1"/>
        </a:p>
      </dgm:t>
    </dgm:pt>
    <dgm:pt modelId="{E03C95F5-CBCF-4A13-B3E2-169266BD643D}" type="sibTrans" cxnId="{043CA907-1231-4935-AB68-7FE2AB2D36B6}">
      <dgm:prSet/>
      <dgm:spPr/>
      <dgm:t>
        <a:bodyPr/>
        <a:lstStyle/>
        <a:p>
          <a:endParaRPr lang="fr-FR" b="1"/>
        </a:p>
      </dgm:t>
    </dgm:pt>
    <dgm:pt modelId="{CA96D089-50B9-4E20-AE29-48B2F66AB3F7}">
      <dgm:prSet/>
      <dgm:spPr/>
      <dgm:t>
        <a:bodyPr/>
        <a:lstStyle/>
        <a:p>
          <a:r>
            <a:rPr lang="en-GB" b="1" noProof="0" dirty="0"/>
            <a:t>Accompaniment during all stages of process</a:t>
          </a:r>
        </a:p>
      </dgm:t>
    </dgm:pt>
    <dgm:pt modelId="{06268836-1E55-4389-81F7-301832FD6C7A}" type="parTrans" cxnId="{8A2F5337-3968-4C45-ABD6-B9AC848630EC}">
      <dgm:prSet/>
      <dgm:spPr/>
      <dgm:t>
        <a:bodyPr/>
        <a:lstStyle/>
        <a:p>
          <a:endParaRPr lang="fr-FR" b="1"/>
        </a:p>
      </dgm:t>
    </dgm:pt>
    <dgm:pt modelId="{434E2DBB-4D0C-4AD8-959C-A69B541DE85D}" type="sibTrans" cxnId="{8A2F5337-3968-4C45-ABD6-B9AC848630EC}">
      <dgm:prSet/>
      <dgm:spPr/>
      <dgm:t>
        <a:bodyPr/>
        <a:lstStyle/>
        <a:p>
          <a:endParaRPr lang="fr-FR" b="1"/>
        </a:p>
      </dgm:t>
    </dgm:pt>
    <dgm:pt modelId="{CB310ECF-A05F-4D16-9864-F44319F96129}">
      <dgm:prSet/>
      <dgm:spPr/>
      <dgm:t>
        <a:bodyPr/>
        <a:lstStyle/>
        <a:p>
          <a:r>
            <a:rPr lang="en-US" b="1" noProof="0" dirty="0"/>
            <a:t>Ensure inter sectorial coordination related to the use of ICT : Ministry of posts and telecommunications, </a:t>
          </a:r>
          <a:r>
            <a:rPr lang="en-US" b="1" noProof="0" dirty="0" err="1"/>
            <a:t>l’ARPT</a:t>
          </a:r>
          <a:r>
            <a:rPr lang="en-US" b="1" noProof="0" dirty="0"/>
            <a:t> (regulation agency of posts and  telecommunications)</a:t>
          </a:r>
        </a:p>
      </dgm:t>
    </dgm:pt>
    <dgm:pt modelId="{9B8676F6-3C50-428D-98C6-1B569499459D}" type="parTrans" cxnId="{50BA8E6A-9B79-4CB3-A20C-9693A8FCA534}">
      <dgm:prSet/>
      <dgm:spPr/>
      <dgm:t>
        <a:bodyPr/>
        <a:lstStyle/>
        <a:p>
          <a:endParaRPr lang="fr-FR" b="1"/>
        </a:p>
      </dgm:t>
    </dgm:pt>
    <dgm:pt modelId="{0D70C1C4-FA2F-4D88-B003-D72CE87BC816}" type="sibTrans" cxnId="{50BA8E6A-9B79-4CB3-A20C-9693A8FCA534}">
      <dgm:prSet/>
      <dgm:spPr/>
      <dgm:t>
        <a:bodyPr/>
        <a:lstStyle/>
        <a:p>
          <a:endParaRPr lang="fr-FR" b="1"/>
        </a:p>
      </dgm:t>
    </dgm:pt>
    <dgm:pt modelId="{44BFA522-B649-48E9-9BA4-03DAF614FDBD}">
      <dgm:prSet/>
      <dgm:spPr/>
      <dgm:t>
        <a:bodyPr/>
        <a:lstStyle/>
        <a:p>
          <a:r>
            <a:rPr lang="en-US" b="1" noProof="0" dirty="0"/>
            <a:t>Ministry of interior and local collectivities network ….</a:t>
          </a:r>
        </a:p>
      </dgm:t>
    </dgm:pt>
    <dgm:pt modelId="{8B2FB093-6C3F-4A7C-AA8A-B8D84FD4E1CE}" type="parTrans" cxnId="{0487A92E-B423-409F-A2D4-4AB5E944CC8D}">
      <dgm:prSet/>
      <dgm:spPr/>
      <dgm:t>
        <a:bodyPr/>
        <a:lstStyle/>
        <a:p>
          <a:endParaRPr lang="fr-FR" b="1"/>
        </a:p>
      </dgm:t>
    </dgm:pt>
    <dgm:pt modelId="{D9FDA609-7E28-492D-B111-883A7782D497}" type="sibTrans" cxnId="{0487A92E-B423-409F-A2D4-4AB5E944CC8D}">
      <dgm:prSet/>
      <dgm:spPr/>
      <dgm:t>
        <a:bodyPr/>
        <a:lstStyle/>
        <a:p>
          <a:endParaRPr lang="fr-FR" b="1"/>
        </a:p>
      </dgm:t>
    </dgm:pt>
    <dgm:pt modelId="{AE35DCA7-BFC9-44E3-A94E-E6FC737C0ADC}">
      <dgm:prSet/>
      <dgm:spPr/>
      <dgm:t>
        <a:bodyPr/>
        <a:lstStyle/>
        <a:p>
          <a:r>
            <a:rPr lang="en-GB" b="1" noProof="0" dirty="0"/>
            <a:t>Transfer of technology to NSO staff </a:t>
          </a:r>
        </a:p>
      </dgm:t>
    </dgm:pt>
    <dgm:pt modelId="{9A4A35A8-38DF-4F17-BBF9-80EC94F264E4}" type="parTrans" cxnId="{7D1E2401-190B-4C5C-A98B-01F3B03B0443}">
      <dgm:prSet/>
      <dgm:spPr/>
      <dgm:t>
        <a:bodyPr/>
        <a:lstStyle/>
        <a:p>
          <a:endParaRPr lang="fr-FR" b="1"/>
        </a:p>
      </dgm:t>
    </dgm:pt>
    <dgm:pt modelId="{76337014-844F-49FF-964E-2963BC2D228F}" type="sibTrans" cxnId="{7D1E2401-190B-4C5C-A98B-01F3B03B0443}">
      <dgm:prSet/>
      <dgm:spPr/>
      <dgm:t>
        <a:bodyPr/>
        <a:lstStyle/>
        <a:p>
          <a:endParaRPr lang="fr-FR" b="1"/>
        </a:p>
      </dgm:t>
    </dgm:pt>
    <dgm:pt modelId="{CABDEAD3-1AEC-4AFC-8E3E-34B4BB120BAF}">
      <dgm:prSet/>
      <dgm:spPr/>
      <dgm:t>
        <a:bodyPr/>
        <a:lstStyle/>
        <a:p>
          <a:r>
            <a:rPr lang="en-GB" b="1" noProof="0" dirty="0"/>
            <a:t>Ensure the adaptation with difficulties of fieldwork</a:t>
          </a:r>
        </a:p>
      </dgm:t>
    </dgm:pt>
    <dgm:pt modelId="{0846675D-52BB-46C3-A17B-E4058145B477}" type="parTrans" cxnId="{6C9A2B09-2B12-46BA-BA85-BB1E8BB697CF}">
      <dgm:prSet/>
      <dgm:spPr/>
      <dgm:t>
        <a:bodyPr/>
        <a:lstStyle/>
        <a:p>
          <a:endParaRPr lang="en-GB" b="1"/>
        </a:p>
      </dgm:t>
    </dgm:pt>
    <dgm:pt modelId="{716E894A-BC41-4A16-9560-D6E0C09C3F34}" type="sibTrans" cxnId="{6C9A2B09-2B12-46BA-BA85-BB1E8BB697CF}">
      <dgm:prSet/>
      <dgm:spPr/>
      <dgm:t>
        <a:bodyPr/>
        <a:lstStyle/>
        <a:p>
          <a:endParaRPr lang="en-GB" b="1"/>
        </a:p>
      </dgm:t>
    </dgm:pt>
    <dgm:pt modelId="{5AE79818-2B42-41A1-8962-8A14F885BD97}">
      <dgm:prSet/>
      <dgm:spPr/>
      <dgm:t>
        <a:bodyPr/>
        <a:lstStyle/>
        <a:p>
          <a:r>
            <a:rPr lang="en-GB" b="1" noProof="0" dirty="0"/>
            <a:t>Training sessions for NSO staff </a:t>
          </a:r>
        </a:p>
      </dgm:t>
    </dgm:pt>
    <dgm:pt modelId="{971F29E7-5EA9-44F4-B3DB-03AFC6D198E6}" type="parTrans" cxnId="{D2FC79DB-859C-480E-88A2-7D7823112AE0}">
      <dgm:prSet/>
      <dgm:spPr/>
      <dgm:t>
        <a:bodyPr/>
        <a:lstStyle/>
        <a:p>
          <a:endParaRPr lang="en-GB" b="1"/>
        </a:p>
      </dgm:t>
    </dgm:pt>
    <dgm:pt modelId="{62C9F817-9BD3-4CEB-A764-027B9DB2057F}" type="sibTrans" cxnId="{D2FC79DB-859C-480E-88A2-7D7823112AE0}">
      <dgm:prSet/>
      <dgm:spPr/>
      <dgm:t>
        <a:bodyPr/>
        <a:lstStyle/>
        <a:p>
          <a:endParaRPr lang="en-GB" b="1"/>
        </a:p>
      </dgm:t>
    </dgm:pt>
    <dgm:pt modelId="{FC065516-6C69-48C6-B35B-14AD4DAC182B}" type="pres">
      <dgm:prSet presAssocID="{617F4052-FBDD-41E6-B1F8-98E074BA8B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5149ECA-7A1C-46EF-AB0C-1233C1AF1158}" type="pres">
      <dgm:prSet presAssocID="{27B83DF5-8847-4238-BBBF-B8318A7CFD52}" presName="composite" presStyleCnt="0"/>
      <dgm:spPr/>
    </dgm:pt>
    <dgm:pt modelId="{1C261952-EED2-4D23-A491-F8E911AC873B}" type="pres">
      <dgm:prSet presAssocID="{27B83DF5-8847-4238-BBBF-B8318A7CFD5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3F5273-D39C-43E7-85FC-982E2ED2F6E9}" type="pres">
      <dgm:prSet presAssocID="{27B83DF5-8847-4238-BBBF-B8318A7CFD5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3153F7-0E9A-4A7A-BBF4-60146E32EEB1}" type="pres">
      <dgm:prSet presAssocID="{25ACFF30-49CE-4EB0-A220-82E01831B54E}" presName="space" presStyleCnt="0"/>
      <dgm:spPr/>
    </dgm:pt>
    <dgm:pt modelId="{F1BB9CF1-3637-42A3-8A83-4D617B357288}" type="pres">
      <dgm:prSet presAssocID="{8A6BB085-41A5-4694-B744-5648802898D4}" presName="composite" presStyleCnt="0"/>
      <dgm:spPr/>
    </dgm:pt>
    <dgm:pt modelId="{DDE235EC-9E7D-459A-A1A6-92DB41C56BD5}" type="pres">
      <dgm:prSet presAssocID="{8A6BB085-41A5-4694-B744-5648802898D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E79932-51B9-48CB-972B-924438792F74}" type="pres">
      <dgm:prSet presAssocID="{8A6BB085-41A5-4694-B744-5648802898D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3595CA-C93A-4A3E-8C4F-B8E10EFEE95E}" type="pres">
      <dgm:prSet presAssocID="{D0C4820E-25F2-4EFC-B7F7-EC4AE0BBDD8E}" presName="space" presStyleCnt="0"/>
      <dgm:spPr/>
    </dgm:pt>
    <dgm:pt modelId="{584312AB-D6DC-4920-B01F-8A613CAF648B}" type="pres">
      <dgm:prSet presAssocID="{FBE42035-F9EF-413F-A5AC-957C0284822B}" presName="composite" presStyleCnt="0"/>
      <dgm:spPr/>
    </dgm:pt>
    <dgm:pt modelId="{860E53C6-64A9-4F36-8D25-F4F2E0FBFC8B}" type="pres">
      <dgm:prSet presAssocID="{FBE42035-F9EF-413F-A5AC-957C0284822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F67E92-B485-4968-B913-32FF16165E80}" type="pres">
      <dgm:prSet presAssocID="{FBE42035-F9EF-413F-A5AC-957C0284822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F4D25F5-37B3-4BC9-BADD-0B31A7263A69}" type="presOf" srcId="{44BFA522-B649-48E9-9BA4-03DAF614FDBD}" destId="{D0F67E92-B485-4968-B913-32FF16165E80}" srcOrd="0" destOrd="1" presId="urn:microsoft.com/office/officeart/2005/8/layout/hList1"/>
    <dgm:cxn modelId="{364A514D-D2B8-47B3-B273-6B6C696B48F5}" srcId="{27B83DF5-8847-4238-BBBF-B8318A7CFD52}" destId="{62820313-558A-412B-9436-68D7BEC0F022}" srcOrd="0" destOrd="0" parTransId="{561931A4-9F02-44C9-8AC6-43398DFD362E}" sibTransId="{637AB9B8-8535-4BF8-B959-5324CB8198C4}"/>
    <dgm:cxn modelId="{0C1DF5B4-000C-479B-BE3C-D7142501E39F}" srcId="{27B83DF5-8847-4238-BBBF-B8318A7CFD52}" destId="{9174C84C-FE3C-42DF-8428-5C5EFB60F13D}" srcOrd="1" destOrd="0" parTransId="{731EBDF7-DC24-4502-8461-7FE81EF6E527}" sibTransId="{1BCE7451-D1B1-41A1-94F7-64D3E85C0597}"/>
    <dgm:cxn modelId="{043CA907-1231-4935-AB68-7FE2AB2D36B6}" srcId="{8A6BB085-41A5-4694-B744-5648802898D4}" destId="{4509C3FD-B8F4-4E4B-A65D-30F094270E82}" srcOrd="0" destOrd="0" parTransId="{291F5706-D0F9-4D13-9901-B3D72B07D6E1}" sibTransId="{E03C95F5-CBCF-4A13-B3E2-169266BD643D}"/>
    <dgm:cxn modelId="{4A41FE29-ABD5-4581-8EF4-62A38F5FB924}" type="presOf" srcId="{5AE79818-2B42-41A1-8962-8A14F885BD97}" destId="{25E79932-51B9-48CB-972B-924438792F74}" srcOrd="0" destOrd="2" presId="urn:microsoft.com/office/officeart/2005/8/layout/hList1"/>
    <dgm:cxn modelId="{709003A6-B713-48C7-A3EA-B540E25D32A6}" type="presOf" srcId="{617F4052-FBDD-41E6-B1F8-98E074BA8B45}" destId="{FC065516-6C69-48C6-B35B-14AD4DAC182B}" srcOrd="0" destOrd="0" presId="urn:microsoft.com/office/officeart/2005/8/layout/hList1"/>
    <dgm:cxn modelId="{4F4DDC19-0024-4B78-BE48-9AF547D72F6D}" type="presOf" srcId="{FBE42035-F9EF-413F-A5AC-957C0284822B}" destId="{860E53C6-64A9-4F36-8D25-F4F2E0FBFC8B}" srcOrd="0" destOrd="0" presId="urn:microsoft.com/office/officeart/2005/8/layout/hList1"/>
    <dgm:cxn modelId="{54E5B263-0921-44BA-8627-C75335E67521}" srcId="{617F4052-FBDD-41E6-B1F8-98E074BA8B45}" destId="{27B83DF5-8847-4238-BBBF-B8318A7CFD52}" srcOrd="0" destOrd="0" parTransId="{2069D7FA-D866-4FC6-9DF9-5B6A823AD527}" sibTransId="{25ACFF30-49CE-4EB0-A220-82E01831B54E}"/>
    <dgm:cxn modelId="{D2FC79DB-859C-480E-88A2-7D7823112AE0}" srcId="{8A6BB085-41A5-4694-B744-5648802898D4}" destId="{5AE79818-2B42-41A1-8962-8A14F885BD97}" srcOrd="2" destOrd="0" parTransId="{971F29E7-5EA9-44F4-B3DB-03AFC6D198E6}" sibTransId="{62C9F817-9BD3-4CEB-A764-027B9DB2057F}"/>
    <dgm:cxn modelId="{FCABF313-FE38-4EAF-911B-F56791DA66CF}" srcId="{27B83DF5-8847-4238-BBBF-B8318A7CFD52}" destId="{40323082-C5D2-4D82-B113-7B8413BE772B}" srcOrd="3" destOrd="0" parTransId="{002F994E-82EE-41CE-84AA-9FA2C96E2506}" sibTransId="{6D2DCAA3-3532-4CD1-AF6D-79F9409BE0B7}"/>
    <dgm:cxn modelId="{6D751440-7B81-42C3-8F7E-A990F112FA5A}" type="presOf" srcId="{8A6BB085-41A5-4694-B744-5648802898D4}" destId="{DDE235EC-9E7D-459A-A1A6-92DB41C56BD5}" srcOrd="0" destOrd="0" presId="urn:microsoft.com/office/officeart/2005/8/layout/hList1"/>
    <dgm:cxn modelId="{7D1E2401-190B-4C5C-A98B-01F3B03B0443}" srcId="{8A6BB085-41A5-4694-B744-5648802898D4}" destId="{AE35DCA7-BFC9-44E3-A94E-E6FC737C0ADC}" srcOrd="3" destOrd="0" parTransId="{9A4A35A8-38DF-4F17-BBF9-80EC94F264E4}" sibTransId="{76337014-844F-49FF-964E-2963BC2D228F}"/>
    <dgm:cxn modelId="{0487A92E-B423-409F-A2D4-4AB5E944CC8D}" srcId="{FBE42035-F9EF-413F-A5AC-957C0284822B}" destId="{44BFA522-B649-48E9-9BA4-03DAF614FDBD}" srcOrd="1" destOrd="0" parTransId="{8B2FB093-6C3F-4A7C-AA8A-B8D84FD4E1CE}" sibTransId="{D9FDA609-7E28-492D-B111-883A7782D497}"/>
    <dgm:cxn modelId="{044C5FB9-E1E0-4B06-B0F9-9F0A6A8848B5}" type="presOf" srcId="{AE35DCA7-BFC9-44E3-A94E-E6FC737C0ADC}" destId="{25E79932-51B9-48CB-972B-924438792F74}" srcOrd="0" destOrd="3" presId="urn:microsoft.com/office/officeart/2005/8/layout/hList1"/>
    <dgm:cxn modelId="{AD22C65D-BDB2-4E5A-87B2-D630BFC38976}" srcId="{617F4052-FBDD-41E6-B1F8-98E074BA8B45}" destId="{FBE42035-F9EF-413F-A5AC-957C0284822B}" srcOrd="2" destOrd="0" parTransId="{245F7C1C-6190-4AA4-9789-F65BAA370ADB}" sibTransId="{E256E08B-18C3-49DD-951E-9004D99CFD82}"/>
    <dgm:cxn modelId="{878E41EC-257F-4116-B679-A733204782ED}" type="presOf" srcId="{CB310ECF-A05F-4D16-9864-F44319F96129}" destId="{D0F67E92-B485-4968-B913-32FF16165E80}" srcOrd="0" destOrd="0" presId="urn:microsoft.com/office/officeart/2005/8/layout/hList1"/>
    <dgm:cxn modelId="{8A2F5337-3968-4C45-ABD6-B9AC848630EC}" srcId="{8A6BB085-41A5-4694-B744-5648802898D4}" destId="{CA96D089-50B9-4E20-AE29-48B2F66AB3F7}" srcOrd="1" destOrd="0" parTransId="{06268836-1E55-4389-81F7-301832FD6C7A}" sibTransId="{434E2DBB-4D0C-4AD8-959C-A69B541DE85D}"/>
    <dgm:cxn modelId="{4AD25074-B02A-423E-A535-5C720A7B08A8}" type="presOf" srcId="{9174C84C-FE3C-42DF-8428-5C5EFB60F13D}" destId="{4C3F5273-D39C-43E7-85FC-982E2ED2F6E9}" srcOrd="0" destOrd="1" presId="urn:microsoft.com/office/officeart/2005/8/layout/hList1"/>
    <dgm:cxn modelId="{6C9A2B09-2B12-46BA-BA85-BB1E8BB697CF}" srcId="{27B83DF5-8847-4238-BBBF-B8318A7CFD52}" destId="{CABDEAD3-1AEC-4AFC-8E3E-34B4BB120BAF}" srcOrd="2" destOrd="0" parTransId="{0846675D-52BB-46C3-A17B-E4058145B477}" sibTransId="{716E894A-BC41-4A16-9560-D6E0C09C3F34}"/>
    <dgm:cxn modelId="{48A4AE9F-FBCD-47FF-A8C9-C98D19EE2B3D}" type="presOf" srcId="{40323082-C5D2-4D82-B113-7B8413BE772B}" destId="{4C3F5273-D39C-43E7-85FC-982E2ED2F6E9}" srcOrd="0" destOrd="3" presId="urn:microsoft.com/office/officeart/2005/8/layout/hList1"/>
    <dgm:cxn modelId="{FBCC5A25-A747-4EFB-8DC8-AD9EF4B1DD19}" type="presOf" srcId="{CABDEAD3-1AEC-4AFC-8E3E-34B4BB120BAF}" destId="{4C3F5273-D39C-43E7-85FC-982E2ED2F6E9}" srcOrd="0" destOrd="2" presId="urn:microsoft.com/office/officeart/2005/8/layout/hList1"/>
    <dgm:cxn modelId="{50BA8E6A-9B79-4CB3-A20C-9693A8FCA534}" srcId="{FBE42035-F9EF-413F-A5AC-957C0284822B}" destId="{CB310ECF-A05F-4D16-9864-F44319F96129}" srcOrd="0" destOrd="0" parTransId="{9B8676F6-3C50-428D-98C6-1B569499459D}" sibTransId="{0D70C1C4-FA2F-4D88-B003-D72CE87BC816}"/>
    <dgm:cxn modelId="{A0531C1A-AE3E-4D41-8368-1E25DC467AF8}" srcId="{617F4052-FBDD-41E6-B1F8-98E074BA8B45}" destId="{8A6BB085-41A5-4694-B744-5648802898D4}" srcOrd="1" destOrd="0" parTransId="{BF626AD7-3D04-4BF8-88BC-E150D3138D94}" sibTransId="{D0C4820E-25F2-4EFC-B7F7-EC4AE0BBDD8E}"/>
    <dgm:cxn modelId="{20ECEEFB-737E-48B1-BF24-AA4A83502AC4}" type="presOf" srcId="{62820313-558A-412B-9436-68D7BEC0F022}" destId="{4C3F5273-D39C-43E7-85FC-982E2ED2F6E9}" srcOrd="0" destOrd="0" presId="urn:microsoft.com/office/officeart/2005/8/layout/hList1"/>
    <dgm:cxn modelId="{A0678DDC-D52E-4FBC-86BE-CD70F4335FDF}" type="presOf" srcId="{27B83DF5-8847-4238-BBBF-B8318A7CFD52}" destId="{1C261952-EED2-4D23-A491-F8E911AC873B}" srcOrd="0" destOrd="0" presId="urn:microsoft.com/office/officeart/2005/8/layout/hList1"/>
    <dgm:cxn modelId="{72C20E60-50F8-455B-9A9F-E9E94442BAC0}" type="presOf" srcId="{4509C3FD-B8F4-4E4B-A65D-30F094270E82}" destId="{25E79932-51B9-48CB-972B-924438792F74}" srcOrd="0" destOrd="0" presId="urn:microsoft.com/office/officeart/2005/8/layout/hList1"/>
    <dgm:cxn modelId="{1364237E-6260-424F-9735-8B81311C69BF}" type="presOf" srcId="{CA96D089-50B9-4E20-AE29-48B2F66AB3F7}" destId="{25E79932-51B9-48CB-972B-924438792F74}" srcOrd="0" destOrd="1" presId="urn:microsoft.com/office/officeart/2005/8/layout/hList1"/>
    <dgm:cxn modelId="{06BE5880-27FB-4CA7-9B62-912FBFB3953A}" type="presParOf" srcId="{FC065516-6C69-48C6-B35B-14AD4DAC182B}" destId="{D5149ECA-7A1C-46EF-AB0C-1233C1AF1158}" srcOrd="0" destOrd="0" presId="urn:microsoft.com/office/officeart/2005/8/layout/hList1"/>
    <dgm:cxn modelId="{695B5F20-7D49-4AB3-BE8C-45B4848F02FD}" type="presParOf" srcId="{D5149ECA-7A1C-46EF-AB0C-1233C1AF1158}" destId="{1C261952-EED2-4D23-A491-F8E911AC873B}" srcOrd="0" destOrd="0" presId="urn:microsoft.com/office/officeart/2005/8/layout/hList1"/>
    <dgm:cxn modelId="{3DF3DC0D-AFF3-44A8-A110-0CA93FB6EDE7}" type="presParOf" srcId="{D5149ECA-7A1C-46EF-AB0C-1233C1AF1158}" destId="{4C3F5273-D39C-43E7-85FC-982E2ED2F6E9}" srcOrd="1" destOrd="0" presId="urn:microsoft.com/office/officeart/2005/8/layout/hList1"/>
    <dgm:cxn modelId="{4BA77E31-9AA8-458C-8248-536E47765329}" type="presParOf" srcId="{FC065516-6C69-48C6-B35B-14AD4DAC182B}" destId="{E03153F7-0E9A-4A7A-BBF4-60146E32EEB1}" srcOrd="1" destOrd="0" presId="urn:microsoft.com/office/officeart/2005/8/layout/hList1"/>
    <dgm:cxn modelId="{6ADA3C04-CB9B-4F2E-A363-45A738C6297B}" type="presParOf" srcId="{FC065516-6C69-48C6-B35B-14AD4DAC182B}" destId="{F1BB9CF1-3637-42A3-8A83-4D617B357288}" srcOrd="2" destOrd="0" presId="urn:microsoft.com/office/officeart/2005/8/layout/hList1"/>
    <dgm:cxn modelId="{A3AA17EE-64FD-409B-AFA9-7BDAD69D371E}" type="presParOf" srcId="{F1BB9CF1-3637-42A3-8A83-4D617B357288}" destId="{DDE235EC-9E7D-459A-A1A6-92DB41C56BD5}" srcOrd="0" destOrd="0" presId="urn:microsoft.com/office/officeart/2005/8/layout/hList1"/>
    <dgm:cxn modelId="{3F898EEE-3FA9-4CA8-B56F-4C56654A06D5}" type="presParOf" srcId="{F1BB9CF1-3637-42A3-8A83-4D617B357288}" destId="{25E79932-51B9-48CB-972B-924438792F74}" srcOrd="1" destOrd="0" presId="urn:microsoft.com/office/officeart/2005/8/layout/hList1"/>
    <dgm:cxn modelId="{DA8152D4-43D7-4231-AFE9-164E7D4792E2}" type="presParOf" srcId="{FC065516-6C69-48C6-B35B-14AD4DAC182B}" destId="{B63595CA-C93A-4A3E-8C4F-B8E10EFEE95E}" srcOrd="3" destOrd="0" presId="urn:microsoft.com/office/officeart/2005/8/layout/hList1"/>
    <dgm:cxn modelId="{DCD13C12-4DA4-4B33-90ED-75D5AE817BF4}" type="presParOf" srcId="{FC065516-6C69-48C6-B35B-14AD4DAC182B}" destId="{584312AB-D6DC-4920-B01F-8A613CAF648B}" srcOrd="4" destOrd="0" presId="urn:microsoft.com/office/officeart/2005/8/layout/hList1"/>
    <dgm:cxn modelId="{61045617-1B10-402E-BF46-B96FB59E978B}" type="presParOf" srcId="{584312AB-D6DC-4920-B01F-8A613CAF648B}" destId="{860E53C6-64A9-4F36-8D25-F4F2E0FBFC8B}" srcOrd="0" destOrd="0" presId="urn:microsoft.com/office/officeart/2005/8/layout/hList1"/>
    <dgm:cxn modelId="{72BA7A0E-C68F-4D2C-89E3-234A5D14F94F}" type="presParOf" srcId="{584312AB-D6DC-4920-B01F-8A613CAF648B}" destId="{D0F67E92-B485-4968-B913-32FF16165E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94AE28-C429-49A9-8654-F4EBF204910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0D81FAB-6310-482C-9DB8-1824439D3329}">
      <dgm:prSet custT="1"/>
      <dgm:spPr>
        <a:solidFill>
          <a:schemeClr val="tx2"/>
        </a:solidFill>
      </dgm:spPr>
      <dgm:t>
        <a:bodyPr/>
        <a:lstStyle/>
        <a:p>
          <a:pPr algn="l" rtl="0">
            <a:spcAft>
              <a:spcPts val="1200"/>
            </a:spcAft>
          </a:pPr>
          <a:r>
            <a:rPr lang="en-US" sz="1400" b="1" noProof="0" dirty="0"/>
            <a:t>Cartographic preparatory work . (18 months)</a:t>
          </a:r>
        </a:p>
        <a:p>
          <a:pPr algn="l" rtl="0">
            <a:spcAft>
              <a:spcPts val="1200"/>
            </a:spcAft>
          </a:pPr>
          <a:r>
            <a:rPr lang="en-US" sz="1400" b="1" u="sng" noProof="0" dirty="0"/>
            <a:t>Objective </a:t>
          </a:r>
          <a:r>
            <a:rPr lang="en-US" sz="1400" b="1" u="none" noProof="0" dirty="0"/>
            <a:t>: </a:t>
          </a:r>
          <a:r>
            <a:rPr lang="en-US" sz="1400" b="1" noProof="0" dirty="0"/>
            <a:t>division of national territory to enumerators  area</a:t>
          </a:r>
          <a:r>
            <a:rPr lang="en-US" sz="1400" b="1" u="none" noProof="0" dirty="0"/>
            <a:t>.</a:t>
          </a:r>
        </a:p>
      </dgm:t>
    </dgm:pt>
    <dgm:pt modelId="{168273B4-6E5F-46DA-AAA7-A317BA4F715F}" type="parTrans" cxnId="{91775ACB-13B9-4E73-9338-2CA25EC7DA58}">
      <dgm:prSet/>
      <dgm:spPr/>
      <dgm:t>
        <a:bodyPr/>
        <a:lstStyle/>
        <a:p>
          <a:endParaRPr lang="fr-FR"/>
        </a:p>
      </dgm:t>
    </dgm:pt>
    <dgm:pt modelId="{1C9F721F-B5DA-4F8C-9DE4-BAC25129EB47}" type="sibTrans" cxnId="{91775ACB-13B9-4E73-9338-2CA25EC7DA58}">
      <dgm:prSet/>
      <dgm:spPr/>
      <dgm:t>
        <a:bodyPr/>
        <a:lstStyle/>
        <a:p>
          <a:endParaRPr lang="fr-FR"/>
        </a:p>
      </dgm:t>
    </dgm:pt>
    <dgm:pt modelId="{022881B7-1367-40F0-9352-CFB29D784836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US" sz="1600" noProof="0" dirty="0"/>
            <a:t>Design and methodology </a:t>
          </a:r>
        </a:p>
      </dgm:t>
    </dgm:pt>
    <dgm:pt modelId="{28C033AA-5C5A-4232-A353-2F334FC299A7}" type="parTrans" cxnId="{8A5C3F74-C869-430D-83FD-A97054CCCBAD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fr-FR"/>
        </a:p>
      </dgm:t>
    </dgm:pt>
    <dgm:pt modelId="{8E678949-A244-4F1F-B1A0-E98F85D68739}" type="sibTrans" cxnId="{8A5C3F74-C869-430D-83FD-A97054CCCBAD}">
      <dgm:prSet/>
      <dgm:spPr/>
      <dgm:t>
        <a:bodyPr/>
        <a:lstStyle/>
        <a:p>
          <a:endParaRPr lang="fr-FR"/>
        </a:p>
      </dgm:t>
    </dgm:pt>
    <dgm:pt modelId="{EF52F849-2F25-491E-970A-153F74DF7C73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l" rtl="0"/>
          <a:r>
            <a:rPr lang="fr-FR" sz="1600" b="1" dirty="0"/>
            <a:t>- </a:t>
          </a:r>
          <a:r>
            <a:rPr lang="fr-FR" sz="1400" b="1" dirty="0"/>
            <a:t>Phase 1: </a:t>
          </a:r>
          <a:r>
            <a:rPr lang="en-US" sz="1400" b="1" noProof="0" dirty="0"/>
            <a:t>cartographic</a:t>
          </a:r>
          <a:r>
            <a:rPr lang="fr-FR" sz="1400" b="1" dirty="0"/>
            <a:t> up date </a:t>
          </a:r>
          <a:r>
            <a:rPr lang="fr-FR" sz="1200" b="0" dirty="0"/>
            <a:t>.</a:t>
          </a:r>
          <a:endParaRPr lang="fr-FR" sz="1400" b="0" dirty="0"/>
        </a:p>
        <a:p>
          <a:pPr algn="l" rtl="0"/>
          <a:r>
            <a:rPr lang="fr-FR" sz="1400" b="1" dirty="0"/>
            <a:t>- Phase 2: </a:t>
          </a:r>
          <a:r>
            <a:rPr lang="en-US" sz="1400" b="1" noProof="0" dirty="0"/>
            <a:t>Division </a:t>
          </a:r>
          <a:r>
            <a:rPr lang="en-US" sz="1400" b="0" noProof="0" dirty="0"/>
            <a:t> into EA.</a:t>
          </a:r>
        </a:p>
        <a:p>
          <a:pPr algn="l" rtl="0"/>
          <a:r>
            <a:rPr lang="en-US" sz="1400" b="1" noProof="0" dirty="0"/>
            <a:t>- Phase 3: Building’s numeration in the field </a:t>
          </a:r>
          <a:endParaRPr lang="en-US" sz="1400" b="0" noProof="0" dirty="0"/>
        </a:p>
        <a:p>
          <a:pPr algn="l" rtl="0"/>
          <a:r>
            <a:rPr lang="en-US" sz="1400" b="1" noProof="0" dirty="0"/>
            <a:t>- Phase 4: preparing EA notebook</a:t>
          </a:r>
          <a:r>
            <a:rPr lang="en-US" sz="1200" b="0" noProof="0" dirty="0"/>
            <a:t>.</a:t>
          </a:r>
          <a:endParaRPr lang="en-US" sz="1400" b="0" noProof="0" dirty="0"/>
        </a:p>
      </dgm:t>
    </dgm:pt>
    <dgm:pt modelId="{0DAFABE2-7397-4DC5-A2C6-1B1B2AA74804}" type="parTrans" cxnId="{B930C279-FB58-46C9-8D0F-99050DC2E874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fr-FR"/>
        </a:p>
      </dgm:t>
    </dgm:pt>
    <dgm:pt modelId="{8CB0E481-F23F-4471-8156-60C7B9A62E17}" type="sibTrans" cxnId="{B930C279-FB58-46C9-8D0F-99050DC2E874}">
      <dgm:prSet/>
      <dgm:spPr/>
      <dgm:t>
        <a:bodyPr/>
        <a:lstStyle/>
        <a:p>
          <a:endParaRPr lang="fr-FR"/>
        </a:p>
      </dgm:t>
    </dgm:pt>
    <dgm:pt modelId="{778B7A25-B9C0-45BD-B179-6195E692E4AF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l"/>
          <a:r>
            <a:rPr lang="fr-FR" sz="1400" dirty="0"/>
            <a:t>- 2600 </a:t>
          </a:r>
          <a:r>
            <a:rPr lang="en-US" sz="1400" noProof="0" dirty="0"/>
            <a:t>municipal delegate </a:t>
          </a:r>
        </a:p>
        <a:p>
          <a:pPr algn="l"/>
          <a:r>
            <a:rPr lang="en-US" sz="1400" noProof="0" dirty="0"/>
            <a:t>- 61 ide </a:t>
          </a:r>
          <a:r>
            <a:rPr lang="en-US" sz="1400" noProof="0" dirty="0" err="1"/>
            <a:t>wilaya</a:t>
          </a:r>
          <a:r>
            <a:rPr lang="en-US" sz="1400" noProof="0" dirty="0"/>
            <a:t> engineer , </a:t>
          </a:r>
        </a:p>
        <a:p>
          <a:pPr algn="l"/>
          <a:r>
            <a:rPr lang="en-US" sz="1400" noProof="0" dirty="0"/>
            <a:t>- 200  supervisor  of NSO </a:t>
          </a:r>
          <a:r>
            <a:rPr lang="fr-FR" sz="1400" dirty="0"/>
            <a:t>.</a:t>
          </a:r>
        </a:p>
      </dgm:t>
    </dgm:pt>
    <dgm:pt modelId="{608C26E6-A4DD-4FD0-90AB-7F4BE0911D8E}" type="parTrans" cxnId="{BA67CB60-37C0-4972-B92F-28785E33DE6A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fr-FR"/>
        </a:p>
      </dgm:t>
    </dgm:pt>
    <dgm:pt modelId="{D800BE98-1FC2-4FFC-9162-EF3D3AFE93D0}" type="sibTrans" cxnId="{BA67CB60-37C0-4972-B92F-28785E33DE6A}">
      <dgm:prSet/>
      <dgm:spPr/>
      <dgm:t>
        <a:bodyPr/>
        <a:lstStyle/>
        <a:p>
          <a:endParaRPr lang="fr-FR"/>
        </a:p>
      </dgm:t>
    </dgm:pt>
    <dgm:pt modelId="{5D8DA4EC-E380-4CC7-AAAF-0ADB83F13DD3}">
      <dgm:prSet custT="1"/>
      <dgm:spPr>
        <a:solidFill>
          <a:schemeClr val="tx2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fr-FR" sz="2000" b="1" dirty="0" err="1"/>
            <a:t>Other</a:t>
          </a:r>
          <a:r>
            <a:rPr lang="fr-FR" sz="2000" b="1" dirty="0"/>
            <a:t> </a:t>
          </a:r>
          <a:r>
            <a:rPr lang="fr-FR" sz="2000" b="1" dirty="0" err="1"/>
            <a:t>tasks</a:t>
          </a:r>
          <a:r>
            <a:rPr lang="fr-FR" sz="2000" b="1" dirty="0"/>
            <a:t> .</a:t>
          </a:r>
        </a:p>
      </dgm:t>
    </dgm:pt>
    <dgm:pt modelId="{3EE0F49A-17E3-4DBA-AE43-76EBE662091D}" type="parTrans" cxnId="{EF95E0F3-DA72-4328-8C88-0099B7573158}">
      <dgm:prSet/>
      <dgm:spPr/>
      <dgm:t>
        <a:bodyPr/>
        <a:lstStyle/>
        <a:p>
          <a:endParaRPr lang="fr-FR"/>
        </a:p>
      </dgm:t>
    </dgm:pt>
    <dgm:pt modelId="{8812EFE2-ACEA-4199-B8D3-D46CBA69D806}" type="sibTrans" cxnId="{EF95E0F3-DA72-4328-8C88-0099B7573158}">
      <dgm:prSet/>
      <dgm:spPr/>
      <dgm:t>
        <a:bodyPr/>
        <a:lstStyle/>
        <a:p>
          <a:endParaRPr lang="fr-FR"/>
        </a:p>
      </dgm:t>
    </dgm:pt>
    <dgm:pt modelId="{39315710-A8E1-421E-8569-BF61411F1429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fr-FR" sz="1600" dirty="0"/>
            <a:t>Training:</a:t>
          </a:r>
        </a:p>
        <a:p>
          <a:pPr algn="l"/>
          <a:r>
            <a:rPr lang="fr-FR" sz="1600" dirty="0"/>
            <a:t>- </a:t>
          </a:r>
          <a:r>
            <a:rPr lang="en-US" sz="1600" noProof="0" dirty="0"/>
            <a:t>Cartography,</a:t>
          </a:r>
        </a:p>
        <a:p>
          <a:pPr algn="l"/>
          <a:r>
            <a:rPr lang="en-US" sz="1600" noProof="0" dirty="0"/>
            <a:t>- Municipal delegates </a:t>
          </a:r>
        </a:p>
        <a:p>
          <a:pPr algn="l"/>
          <a:r>
            <a:rPr lang="en-US" sz="1600" noProof="0" dirty="0"/>
            <a:t>- Trainers.</a:t>
          </a:r>
        </a:p>
      </dgm:t>
    </dgm:pt>
    <dgm:pt modelId="{D79C1CE4-3A11-416A-9F76-E9407280E84D}" type="parTrans" cxnId="{15CA5B19-4264-456D-BA8F-A2253180E19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fr-FR"/>
        </a:p>
      </dgm:t>
    </dgm:pt>
    <dgm:pt modelId="{5454E559-84A3-4266-BA5C-60FC1F5EA40E}" type="sibTrans" cxnId="{15CA5B19-4264-456D-BA8F-A2253180E19F}">
      <dgm:prSet/>
      <dgm:spPr/>
      <dgm:t>
        <a:bodyPr/>
        <a:lstStyle/>
        <a:p>
          <a:endParaRPr lang="fr-FR"/>
        </a:p>
      </dgm:t>
    </dgm:pt>
    <dgm:pt modelId="{C7BEC73D-EAC0-4B5B-BFFD-26B71F905A5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fr-FR" sz="1600" dirty="0"/>
            <a:t>Test </a:t>
          </a:r>
          <a:r>
            <a:rPr lang="en-GB" sz="1600" noProof="0" dirty="0"/>
            <a:t>Census</a:t>
          </a:r>
        </a:p>
      </dgm:t>
    </dgm:pt>
    <dgm:pt modelId="{A48C59B9-621F-4E09-B541-4D8C9452E27B}" type="parTrans" cxnId="{5B38E4CA-B19E-48B5-85A6-3B0A4315DC59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fr-FR"/>
        </a:p>
      </dgm:t>
    </dgm:pt>
    <dgm:pt modelId="{4FC5A083-EF05-47A1-AC1B-811A8C20893E}" type="sibTrans" cxnId="{5B38E4CA-B19E-48B5-85A6-3B0A4315DC59}">
      <dgm:prSet/>
      <dgm:spPr/>
      <dgm:t>
        <a:bodyPr/>
        <a:lstStyle/>
        <a:p>
          <a:endParaRPr lang="fr-FR"/>
        </a:p>
      </dgm:t>
    </dgm:pt>
    <dgm:pt modelId="{BCEFC158-38FF-49CB-B0B2-6D694A5FDD0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 vert="vert270"/>
        <a:lstStyle/>
        <a:p>
          <a:pPr rtl="0"/>
          <a:r>
            <a:rPr lang="fr-FR" dirty="0">
              <a:solidFill>
                <a:schemeClr val="tx1"/>
              </a:solidFill>
            </a:rPr>
            <a:t>Monitoring</a:t>
          </a:r>
        </a:p>
      </dgm:t>
    </dgm:pt>
    <dgm:pt modelId="{AC7AAC82-8CBD-4F67-B35D-3316B1A99F03}" type="parTrans" cxnId="{93E63FCF-F9B7-46A0-96B2-3007A8EE1A4A}">
      <dgm:prSet/>
      <dgm:spPr/>
      <dgm:t>
        <a:bodyPr/>
        <a:lstStyle/>
        <a:p>
          <a:endParaRPr lang="fr-FR"/>
        </a:p>
      </dgm:t>
    </dgm:pt>
    <dgm:pt modelId="{5C3FCA10-35CC-4470-A97E-6DB9B8AC6546}" type="sibTrans" cxnId="{93E63FCF-F9B7-46A0-96B2-3007A8EE1A4A}">
      <dgm:prSet/>
      <dgm:spPr/>
      <dgm:t>
        <a:bodyPr/>
        <a:lstStyle/>
        <a:p>
          <a:endParaRPr lang="fr-FR"/>
        </a:p>
      </dgm:t>
    </dgm:pt>
    <dgm:pt modelId="{4C288777-7B79-49B0-8C50-43773A723240}">
      <dgm:prSet/>
      <dgm:spPr>
        <a:solidFill>
          <a:schemeClr val="tx2"/>
        </a:solidFill>
      </dgm:spPr>
      <dgm:t>
        <a:bodyPr/>
        <a:lstStyle/>
        <a:p>
          <a:r>
            <a:rPr lang="fr-FR" b="1" dirty="0"/>
            <a:t>Design and </a:t>
          </a:r>
          <a:r>
            <a:rPr lang="en-GB" b="1" noProof="0" dirty="0"/>
            <a:t>implementation of software and hardware for data collection </a:t>
          </a:r>
        </a:p>
      </dgm:t>
    </dgm:pt>
    <dgm:pt modelId="{71BE6063-23F6-45A9-81CD-B9C8F7F1E5F7}" type="parTrans" cxnId="{423BDAE3-3B28-43D4-A100-A36BE89080FB}">
      <dgm:prSet/>
      <dgm:spPr/>
      <dgm:t>
        <a:bodyPr/>
        <a:lstStyle/>
        <a:p>
          <a:endParaRPr lang="fr-FR"/>
        </a:p>
      </dgm:t>
    </dgm:pt>
    <dgm:pt modelId="{4E42C3FC-90B3-47DF-8DA6-B9665FA853BF}" type="sibTrans" cxnId="{423BDAE3-3B28-43D4-A100-A36BE89080FB}">
      <dgm:prSet/>
      <dgm:spPr/>
      <dgm:t>
        <a:bodyPr/>
        <a:lstStyle/>
        <a:p>
          <a:endParaRPr lang="fr-FR"/>
        </a:p>
      </dgm:t>
    </dgm:pt>
    <dgm:pt modelId="{C75C218A-62F6-42A8-A44B-D387A129C0B0}" type="pres">
      <dgm:prSet presAssocID="{4894AE28-C429-49A9-8654-F4EBF20491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C5B794C-B918-407C-8576-92FC7D333621}" type="pres">
      <dgm:prSet presAssocID="{A0D81FAB-6310-482C-9DB8-1824439D3329}" presName="root" presStyleCnt="0"/>
      <dgm:spPr/>
    </dgm:pt>
    <dgm:pt modelId="{8ABF1305-29E6-41DE-B00E-A6DD98D3067B}" type="pres">
      <dgm:prSet presAssocID="{A0D81FAB-6310-482C-9DB8-1824439D3329}" presName="rootComposite" presStyleCnt="0"/>
      <dgm:spPr/>
    </dgm:pt>
    <dgm:pt modelId="{BB55B7C7-53E6-4567-97A1-829C11ED313E}" type="pres">
      <dgm:prSet presAssocID="{A0D81FAB-6310-482C-9DB8-1824439D3329}" presName="rootText" presStyleLbl="node1" presStyleIdx="0" presStyleCnt="3" custScaleX="272983" custScaleY="179962" custLinFactNeighborX="5699" custLinFactNeighborY="-48407"/>
      <dgm:spPr/>
      <dgm:t>
        <a:bodyPr/>
        <a:lstStyle/>
        <a:p>
          <a:endParaRPr lang="en-GB"/>
        </a:p>
      </dgm:t>
    </dgm:pt>
    <dgm:pt modelId="{45915A56-F2E8-4D94-A82E-8289A9A0F51F}" type="pres">
      <dgm:prSet presAssocID="{A0D81FAB-6310-482C-9DB8-1824439D3329}" presName="rootConnector" presStyleLbl="node1" presStyleIdx="0" presStyleCnt="3"/>
      <dgm:spPr/>
      <dgm:t>
        <a:bodyPr/>
        <a:lstStyle/>
        <a:p>
          <a:endParaRPr lang="en-GB"/>
        </a:p>
      </dgm:t>
    </dgm:pt>
    <dgm:pt modelId="{8B35C3EE-590F-498C-8CEF-7C1B7B74EBF3}" type="pres">
      <dgm:prSet presAssocID="{A0D81FAB-6310-482C-9DB8-1824439D3329}" presName="childShape" presStyleCnt="0"/>
      <dgm:spPr/>
    </dgm:pt>
    <dgm:pt modelId="{1A10FC5C-055F-4301-8778-A883BF9CDC71}" type="pres">
      <dgm:prSet presAssocID="{0DAFABE2-7397-4DC5-A2C6-1B1B2AA74804}" presName="Name13" presStyleLbl="parChTrans1D2" presStyleIdx="0" presStyleCnt="6"/>
      <dgm:spPr/>
      <dgm:t>
        <a:bodyPr/>
        <a:lstStyle/>
        <a:p>
          <a:endParaRPr lang="en-GB"/>
        </a:p>
      </dgm:t>
    </dgm:pt>
    <dgm:pt modelId="{139B5D9A-3FBC-46A8-9CDA-90CCE44943E5}" type="pres">
      <dgm:prSet presAssocID="{EF52F849-2F25-491E-970A-153F74DF7C73}" presName="childText" presStyleLbl="bgAcc1" presStyleIdx="0" presStyleCnt="6" custScaleX="279432" custScaleY="203295" custLinFactNeighborX="1659" custLinFactNeighborY="-508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D20EC9-C2FB-4193-BCC6-0C2D005A7E8F}" type="pres">
      <dgm:prSet presAssocID="{608C26E6-A4DD-4FD0-90AB-7F4BE0911D8E}" presName="Name13" presStyleLbl="parChTrans1D2" presStyleIdx="1" presStyleCnt="6"/>
      <dgm:spPr/>
      <dgm:t>
        <a:bodyPr/>
        <a:lstStyle/>
        <a:p>
          <a:endParaRPr lang="en-GB"/>
        </a:p>
      </dgm:t>
    </dgm:pt>
    <dgm:pt modelId="{E841CA87-2FB1-48B6-BE1C-51F1E364C6AB}" type="pres">
      <dgm:prSet presAssocID="{778B7A25-B9C0-45BD-B179-6195E692E4AF}" presName="childText" presStyleLbl="bgAcc1" presStyleIdx="1" presStyleCnt="6" custScaleX="262091" custScaleY="133030" custLinFactNeighborX="2206" custLinFactNeighborY="-519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5A2F91-2625-42BA-98A0-8084C32FF06E}" type="pres">
      <dgm:prSet presAssocID="{5D8DA4EC-E380-4CC7-AAAF-0ADB83F13DD3}" presName="root" presStyleCnt="0"/>
      <dgm:spPr/>
    </dgm:pt>
    <dgm:pt modelId="{B8C223E1-4A7D-4496-806D-4064A99370AB}" type="pres">
      <dgm:prSet presAssocID="{5D8DA4EC-E380-4CC7-AAAF-0ADB83F13DD3}" presName="rootComposite" presStyleCnt="0"/>
      <dgm:spPr/>
    </dgm:pt>
    <dgm:pt modelId="{7B44E765-F84B-44EA-8038-815040E4DC04}" type="pres">
      <dgm:prSet presAssocID="{5D8DA4EC-E380-4CC7-AAAF-0ADB83F13DD3}" presName="rootText" presStyleLbl="node1" presStyleIdx="1" presStyleCnt="3" custScaleX="171666" custScaleY="67660" custLinFactNeighborY="-17767"/>
      <dgm:spPr/>
      <dgm:t>
        <a:bodyPr/>
        <a:lstStyle/>
        <a:p>
          <a:endParaRPr lang="en-GB"/>
        </a:p>
      </dgm:t>
    </dgm:pt>
    <dgm:pt modelId="{8472650B-3C97-4B40-88F0-9D522EA6EA4A}" type="pres">
      <dgm:prSet presAssocID="{5D8DA4EC-E380-4CC7-AAAF-0ADB83F13DD3}" presName="rootConnector" presStyleLbl="node1" presStyleIdx="1" presStyleCnt="3"/>
      <dgm:spPr/>
      <dgm:t>
        <a:bodyPr/>
        <a:lstStyle/>
        <a:p>
          <a:endParaRPr lang="en-GB"/>
        </a:p>
      </dgm:t>
    </dgm:pt>
    <dgm:pt modelId="{56F56E30-E514-417B-988C-652994E71227}" type="pres">
      <dgm:prSet presAssocID="{5D8DA4EC-E380-4CC7-AAAF-0ADB83F13DD3}" presName="childShape" presStyleCnt="0"/>
      <dgm:spPr/>
    </dgm:pt>
    <dgm:pt modelId="{EA6E9648-3E76-49DC-90FD-CC3D8F0A852A}" type="pres">
      <dgm:prSet presAssocID="{28C033AA-5C5A-4232-A353-2F334FC299A7}" presName="Name13" presStyleLbl="parChTrans1D2" presStyleIdx="2" presStyleCnt="6"/>
      <dgm:spPr/>
      <dgm:t>
        <a:bodyPr/>
        <a:lstStyle/>
        <a:p>
          <a:endParaRPr lang="en-GB"/>
        </a:p>
      </dgm:t>
    </dgm:pt>
    <dgm:pt modelId="{C34F36F8-51C1-478F-A25B-472C3FD2B149}" type="pres">
      <dgm:prSet presAssocID="{022881B7-1367-40F0-9352-CFB29D784836}" presName="childText" presStyleLbl="bgAcc1" presStyleIdx="2" presStyleCnt="6" custScaleX="183680" custLinFactNeighborX="757" custLinFactNeighborY="-364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8A95B5-6D63-49D7-AB99-52D0AA7F36D0}" type="pres">
      <dgm:prSet presAssocID="{D79C1CE4-3A11-416A-9F76-E9407280E84D}" presName="Name13" presStyleLbl="parChTrans1D2" presStyleIdx="3" presStyleCnt="6"/>
      <dgm:spPr/>
      <dgm:t>
        <a:bodyPr/>
        <a:lstStyle/>
        <a:p>
          <a:endParaRPr lang="en-GB"/>
        </a:p>
      </dgm:t>
    </dgm:pt>
    <dgm:pt modelId="{B1063A7A-7A5D-4425-BA81-B999ED5A8468}" type="pres">
      <dgm:prSet presAssocID="{39315710-A8E1-421E-8569-BF61411F1429}" presName="childText" presStyleLbl="bgAcc1" presStyleIdx="3" presStyleCnt="6" custScaleX="205542" custScaleY="221774" custLinFactNeighborX="6871" custLinFactNeighborY="-440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8E5204-9DC3-472C-B8DD-AE3643DA502A}" type="pres">
      <dgm:prSet presAssocID="{A48C59B9-621F-4E09-B541-4D8C9452E27B}" presName="Name13" presStyleLbl="parChTrans1D2" presStyleIdx="4" presStyleCnt="6"/>
      <dgm:spPr/>
      <dgm:t>
        <a:bodyPr/>
        <a:lstStyle/>
        <a:p>
          <a:endParaRPr lang="en-GB"/>
        </a:p>
      </dgm:t>
    </dgm:pt>
    <dgm:pt modelId="{19B11A1B-2E51-4499-B096-5DD9E938CB4C}" type="pres">
      <dgm:prSet presAssocID="{C7BEC73D-EAC0-4B5B-BFFD-26B71F905A5B}" presName="childText" presStyleLbl="bgAcc1" presStyleIdx="4" presStyleCnt="6" custScaleX="185530" custScaleY="81104" custLinFactNeighborY="-260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9B9698-8FBB-4F44-B624-316EECDC4277}" type="pres">
      <dgm:prSet presAssocID="{71BE6063-23F6-45A9-81CD-B9C8F7F1E5F7}" presName="Name13" presStyleLbl="parChTrans1D2" presStyleIdx="5" presStyleCnt="6"/>
      <dgm:spPr/>
      <dgm:t>
        <a:bodyPr/>
        <a:lstStyle/>
        <a:p>
          <a:endParaRPr lang="en-GB"/>
        </a:p>
      </dgm:t>
    </dgm:pt>
    <dgm:pt modelId="{FAEBCFE2-71B6-4682-A2BE-859A0B74945D}" type="pres">
      <dgm:prSet presAssocID="{4C288777-7B79-49B0-8C50-43773A723240}" presName="childText" presStyleLbl="bgAcc1" presStyleIdx="5" presStyleCnt="6" custScaleX="268322" custLinFactNeighborX="-12745" custLinFactNeighborY="-463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58F64F-9787-4AED-AE34-F5C26ADEDC16}" type="pres">
      <dgm:prSet presAssocID="{BCEFC158-38FF-49CB-B0B2-6D694A5FDD08}" presName="root" presStyleCnt="0"/>
      <dgm:spPr/>
    </dgm:pt>
    <dgm:pt modelId="{F1EF3BC0-2166-4F92-BAD1-92813012B5BA}" type="pres">
      <dgm:prSet presAssocID="{BCEFC158-38FF-49CB-B0B2-6D694A5FDD08}" presName="rootComposite" presStyleCnt="0"/>
      <dgm:spPr/>
    </dgm:pt>
    <dgm:pt modelId="{314B9E77-D26D-4401-B454-4AAFE2489970}" type="pres">
      <dgm:prSet presAssocID="{BCEFC158-38FF-49CB-B0B2-6D694A5FDD08}" presName="rootText" presStyleLbl="node1" presStyleIdx="2" presStyleCnt="3" custScaleX="59152" custScaleY="340642" custLinFactY="19837" custLinFactNeighborX="-2619" custLinFactNeighborY="100000"/>
      <dgm:spPr/>
      <dgm:t>
        <a:bodyPr/>
        <a:lstStyle/>
        <a:p>
          <a:endParaRPr lang="en-GB"/>
        </a:p>
      </dgm:t>
    </dgm:pt>
    <dgm:pt modelId="{BBC061C8-7D96-41DA-871B-F26995932F14}" type="pres">
      <dgm:prSet presAssocID="{BCEFC158-38FF-49CB-B0B2-6D694A5FDD08}" presName="rootConnector" presStyleLbl="node1" presStyleIdx="2" presStyleCnt="3"/>
      <dgm:spPr/>
      <dgm:t>
        <a:bodyPr/>
        <a:lstStyle/>
        <a:p>
          <a:endParaRPr lang="en-GB"/>
        </a:p>
      </dgm:t>
    </dgm:pt>
    <dgm:pt modelId="{1290F4D5-D74D-4E86-9E36-236D0DBFC8C5}" type="pres">
      <dgm:prSet presAssocID="{BCEFC158-38FF-49CB-B0B2-6D694A5FDD08}" presName="childShape" presStyleCnt="0"/>
      <dgm:spPr/>
    </dgm:pt>
  </dgm:ptLst>
  <dgm:cxnLst>
    <dgm:cxn modelId="{23E22FF3-7E04-4A96-A676-49F20A14D27C}" type="presOf" srcId="{0DAFABE2-7397-4DC5-A2C6-1B1B2AA74804}" destId="{1A10FC5C-055F-4301-8778-A883BF9CDC71}" srcOrd="0" destOrd="0" presId="urn:microsoft.com/office/officeart/2005/8/layout/hierarchy3"/>
    <dgm:cxn modelId="{238965B1-BEAA-4457-81A2-8DC0B4F3A7EF}" type="presOf" srcId="{A0D81FAB-6310-482C-9DB8-1824439D3329}" destId="{45915A56-F2E8-4D94-A82E-8289A9A0F51F}" srcOrd="1" destOrd="0" presId="urn:microsoft.com/office/officeart/2005/8/layout/hierarchy3"/>
    <dgm:cxn modelId="{0336F7C3-097B-487D-A9F7-9AA959B2E326}" type="presOf" srcId="{BCEFC158-38FF-49CB-B0B2-6D694A5FDD08}" destId="{314B9E77-D26D-4401-B454-4AAFE2489970}" srcOrd="0" destOrd="0" presId="urn:microsoft.com/office/officeart/2005/8/layout/hierarchy3"/>
    <dgm:cxn modelId="{CAFA3A66-1A89-411C-BC3D-AD17AD663EC0}" type="presOf" srcId="{BCEFC158-38FF-49CB-B0B2-6D694A5FDD08}" destId="{BBC061C8-7D96-41DA-871B-F26995932F14}" srcOrd="1" destOrd="0" presId="urn:microsoft.com/office/officeart/2005/8/layout/hierarchy3"/>
    <dgm:cxn modelId="{9A772B13-571E-4CA0-8365-2401D17E354C}" type="presOf" srcId="{C7BEC73D-EAC0-4B5B-BFFD-26B71F905A5B}" destId="{19B11A1B-2E51-4499-B096-5DD9E938CB4C}" srcOrd="0" destOrd="0" presId="urn:microsoft.com/office/officeart/2005/8/layout/hierarchy3"/>
    <dgm:cxn modelId="{15CA5B19-4264-456D-BA8F-A2253180E19F}" srcId="{5D8DA4EC-E380-4CC7-AAAF-0ADB83F13DD3}" destId="{39315710-A8E1-421E-8569-BF61411F1429}" srcOrd="1" destOrd="0" parTransId="{D79C1CE4-3A11-416A-9F76-E9407280E84D}" sibTransId="{5454E559-84A3-4266-BA5C-60FC1F5EA40E}"/>
    <dgm:cxn modelId="{84936AD2-CF8C-4973-BCA7-A806FAAF18D7}" type="presOf" srcId="{4C288777-7B79-49B0-8C50-43773A723240}" destId="{FAEBCFE2-71B6-4682-A2BE-859A0B74945D}" srcOrd="0" destOrd="0" presId="urn:microsoft.com/office/officeart/2005/8/layout/hierarchy3"/>
    <dgm:cxn modelId="{8BF3966E-5CF4-43C4-9E08-23A7F22D4160}" type="presOf" srcId="{28C033AA-5C5A-4232-A353-2F334FC299A7}" destId="{EA6E9648-3E76-49DC-90FD-CC3D8F0A852A}" srcOrd="0" destOrd="0" presId="urn:microsoft.com/office/officeart/2005/8/layout/hierarchy3"/>
    <dgm:cxn modelId="{76B661AD-1503-498E-862B-8153C23BDFD4}" type="presOf" srcId="{D79C1CE4-3A11-416A-9F76-E9407280E84D}" destId="{6C8A95B5-6D63-49D7-AB99-52D0AA7F36D0}" srcOrd="0" destOrd="0" presId="urn:microsoft.com/office/officeart/2005/8/layout/hierarchy3"/>
    <dgm:cxn modelId="{94798CF7-EFD4-4EDC-8B61-5732A9BCAB28}" type="presOf" srcId="{5D8DA4EC-E380-4CC7-AAAF-0ADB83F13DD3}" destId="{7B44E765-F84B-44EA-8038-815040E4DC04}" srcOrd="0" destOrd="0" presId="urn:microsoft.com/office/officeart/2005/8/layout/hierarchy3"/>
    <dgm:cxn modelId="{B930C279-FB58-46C9-8D0F-99050DC2E874}" srcId="{A0D81FAB-6310-482C-9DB8-1824439D3329}" destId="{EF52F849-2F25-491E-970A-153F74DF7C73}" srcOrd="0" destOrd="0" parTransId="{0DAFABE2-7397-4DC5-A2C6-1B1B2AA74804}" sibTransId="{8CB0E481-F23F-4471-8156-60C7B9A62E17}"/>
    <dgm:cxn modelId="{637BA799-0AC2-4AD1-B311-36785AAC2797}" type="presOf" srcId="{778B7A25-B9C0-45BD-B179-6195E692E4AF}" destId="{E841CA87-2FB1-48B6-BE1C-51F1E364C6AB}" srcOrd="0" destOrd="0" presId="urn:microsoft.com/office/officeart/2005/8/layout/hierarchy3"/>
    <dgm:cxn modelId="{8A5C3F74-C869-430D-83FD-A97054CCCBAD}" srcId="{5D8DA4EC-E380-4CC7-AAAF-0ADB83F13DD3}" destId="{022881B7-1367-40F0-9352-CFB29D784836}" srcOrd="0" destOrd="0" parTransId="{28C033AA-5C5A-4232-A353-2F334FC299A7}" sibTransId="{8E678949-A244-4F1F-B1A0-E98F85D68739}"/>
    <dgm:cxn modelId="{1310A3FA-CFDE-4752-92F3-335F90D3608A}" type="presOf" srcId="{A48C59B9-621F-4E09-B541-4D8C9452E27B}" destId="{C98E5204-9DC3-472C-B8DD-AE3643DA502A}" srcOrd="0" destOrd="0" presId="urn:microsoft.com/office/officeart/2005/8/layout/hierarchy3"/>
    <dgm:cxn modelId="{AD5F1450-9FFB-4F65-9846-63BF9F6F6740}" type="presOf" srcId="{EF52F849-2F25-491E-970A-153F74DF7C73}" destId="{139B5D9A-3FBC-46A8-9CDA-90CCE44943E5}" srcOrd="0" destOrd="0" presId="urn:microsoft.com/office/officeart/2005/8/layout/hierarchy3"/>
    <dgm:cxn modelId="{278F2A12-E725-4E5A-BD35-BD152EF9851E}" type="presOf" srcId="{5D8DA4EC-E380-4CC7-AAAF-0ADB83F13DD3}" destId="{8472650B-3C97-4B40-88F0-9D522EA6EA4A}" srcOrd="1" destOrd="0" presId="urn:microsoft.com/office/officeart/2005/8/layout/hierarchy3"/>
    <dgm:cxn modelId="{BA67CB60-37C0-4972-B92F-28785E33DE6A}" srcId="{A0D81FAB-6310-482C-9DB8-1824439D3329}" destId="{778B7A25-B9C0-45BD-B179-6195E692E4AF}" srcOrd="1" destOrd="0" parTransId="{608C26E6-A4DD-4FD0-90AB-7F4BE0911D8E}" sibTransId="{D800BE98-1FC2-4FFC-9162-EF3D3AFE93D0}"/>
    <dgm:cxn modelId="{EF95E0F3-DA72-4328-8C88-0099B7573158}" srcId="{4894AE28-C429-49A9-8654-F4EBF2049103}" destId="{5D8DA4EC-E380-4CC7-AAAF-0ADB83F13DD3}" srcOrd="1" destOrd="0" parTransId="{3EE0F49A-17E3-4DBA-AE43-76EBE662091D}" sibTransId="{8812EFE2-ACEA-4199-B8D3-D46CBA69D806}"/>
    <dgm:cxn modelId="{423BDAE3-3B28-43D4-A100-A36BE89080FB}" srcId="{5D8DA4EC-E380-4CC7-AAAF-0ADB83F13DD3}" destId="{4C288777-7B79-49B0-8C50-43773A723240}" srcOrd="3" destOrd="0" parTransId="{71BE6063-23F6-45A9-81CD-B9C8F7F1E5F7}" sibTransId="{4E42C3FC-90B3-47DF-8DA6-B9665FA853BF}"/>
    <dgm:cxn modelId="{5B38E4CA-B19E-48B5-85A6-3B0A4315DC59}" srcId="{5D8DA4EC-E380-4CC7-AAAF-0ADB83F13DD3}" destId="{C7BEC73D-EAC0-4B5B-BFFD-26B71F905A5B}" srcOrd="2" destOrd="0" parTransId="{A48C59B9-621F-4E09-B541-4D8C9452E27B}" sibTransId="{4FC5A083-EF05-47A1-AC1B-811A8C20893E}"/>
    <dgm:cxn modelId="{EAC1954E-BCD4-4031-8AC4-D625A7FA088A}" type="presOf" srcId="{A0D81FAB-6310-482C-9DB8-1824439D3329}" destId="{BB55B7C7-53E6-4567-97A1-829C11ED313E}" srcOrd="0" destOrd="0" presId="urn:microsoft.com/office/officeart/2005/8/layout/hierarchy3"/>
    <dgm:cxn modelId="{34155DDC-775F-434D-89A5-583359EAD021}" type="presOf" srcId="{71BE6063-23F6-45A9-81CD-B9C8F7F1E5F7}" destId="{199B9698-8FBB-4F44-B624-316EECDC4277}" srcOrd="0" destOrd="0" presId="urn:microsoft.com/office/officeart/2005/8/layout/hierarchy3"/>
    <dgm:cxn modelId="{72881A54-7CD0-49DB-990B-8799C2E41F0D}" type="presOf" srcId="{022881B7-1367-40F0-9352-CFB29D784836}" destId="{C34F36F8-51C1-478F-A25B-472C3FD2B149}" srcOrd="0" destOrd="0" presId="urn:microsoft.com/office/officeart/2005/8/layout/hierarchy3"/>
    <dgm:cxn modelId="{BB6C6B78-9874-42C0-A6D5-11476382A77C}" type="presOf" srcId="{608C26E6-A4DD-4FD0-90AB-7F4BE0911D8E}" destId="{FAD20EC9-C2FB-4193-BCC6-0C2D005A7E8F}" srcOrd="0" destOrd="0" presId="urn:microsoft.com/office/officeart/2005/8/layout/hierarchy3"/>
    <dgm:cxn modelId="{30905A03-F176-4E16-B34A-392C722F684E}" type="presOf" srcId="{39315710-A8E1-421E-8569-BF61411F1429}" destId="{B1063A7A-7A5D-4425-BA81-B999ED5A8468}" srcOrd="0" destOrd="0" presId="urn:microsoft.com/office/officeart/2005/8/layout/hierarchy3"/>
    <dgm:cxn modelId="{91775ACB-13B9-4E73-9338-2CA25EC7DA58}" srcId="{4894AE28-C429-49A9-8654-F4EBF2049103}" destId="{A0D81FAB-6310-482C-9DB8-1824439D3329}" srcOrd="0" destOrd="0" parTransId="{168273B4-6E5F-46DA-AAA7-A317BA4F715F}" sibTransId="{1C9F721F-B5DA-4F8C-9DE4-BAC25129EB47}"/>
    <dgm:cxn modelId="{93E63FCF-F9B7-46A0-96B2-3007A8EE1A4A}" srcId="{4894AE28-C429-49A9-8654-F4EBF2049103}" destId="{BCEFC158-38FF-49CB-B0B2-6D694A5FDD08}" srcOrd="2" destOrd="0" parTransId="{AC7AAC82-8CBD-4F67-B35D-3316B1A99F03}" sibTransId="{5C3FCA10-35CC-4470-A97E-6DB9B8AC6546}"/>
    <dgm:cxn modelId="{84A19665-EA72-4B62-BAC8-EAF7156F4DFD}" type="presOf" srcId="{4894AE28-C429-49A9-8654-F4EBF2049103}" destId="{C75C218A-62F6-42A8-A44B-D387A129C0B0}" srcOrd="0" destOrd="0" presId="urn:microsoft.com/office/officeart/2005/8/layout/hierarchy3"/>
    <dgm:cxn modelId="{1D4D749E-3384-4C8D-9C92-F56048CD86CC}" type="presParOf" srcId="{C75C218A-62F6-42A8-A44B-D387A129C0B0}" destId="{1C5B794C-B918-407C-8576-92FC7D333621}" srcOrd="0" destOrd="0" presId="urn:microsoft.com/office/officeart/2005/8/layout/hierarchy3"/>
    <dgm:cxn modelId="{C8B9AE89-62BD-4B42-8AD8-D010E16A47D5}" type="presParOf" srcId="{1C5B794C-B918-407C-8576-92FC7D333621}" destId="{8ABF1305-29E6-41DE-B00E-A6DD98D3067B}" srcOrd="0" destOrd="0" presId="urn:microsoft.com/office/officeart/2005/8/layout/hierarchy3"/>
    <dgm:cxn modelId="{87FD3EF4-B037-4874-B312-030DC5A18B93}" type="presParOf" srcId="{8ABF1305-29E6-41DE-B00E-A6DD98D3067B}" destId="{BB55B7C7-53E6-4567-97A1-829C11ED313E}" srcOrd="0" destOrd="0" presId="urn:microsoft.com/office/officeart/2005/8/layout/hierarchy3"/>
    <dgm:cxn modelId="{D1B87F7C-07E7-4ED1-B066-8A1F2675D3FD}" type="presParOf" srcId="{8ABF1305-29E6-41DE-B00E-A6DD98D3067B}" destId="{45915A56-F2E8-4D94-A82E-8289A9A0F51F}" srcOrd="1" destOrd="0" presId="urn:microsoft.com/office/officeart/2005/8/layout/hierarchy3"/>
    <dgm:cxn modelId="{23A5E00A-62A4-4D0B-B945-F799716A4FFD}" type="presParOf" srcId="{1C5B794C-B918-407C-8576-92FC7D333621}" destId="{8B35C3EE-590F-498C-8CEF-7C1B7B74EBF3}" srcOrd="1" destOrd="0" presId="urn:microsoft.com/office/officeart/2005/8/layout/hierarchy3"/>
    <dgm:cxn modelId="{B58B48FC-E9CC-47AE-BD54-D31E12E72F16}" type="presParOf" srcId="{8B35C3EE-590F-498C-8CEF-7C1B7B74EBF3}" destId="{1A10FC5C-055F-4301-8778-A883BF9CDC71}" srcOrd="0" destOrd="0" presId="urn:microsoft.com/office/officeart/2005/8/layout/hierarchy3"/>
    <dgm:cxn modelId="{D45AF6B3-263A-4241-B2D4-DB727F3E3DD1}" type="presParOf" srcId="{8B35C3EE-590F-498C-8CEF-7C1B7B74EBF3}" destId="{139B5D9A-3FBC-46A8-9CDA-90CCE44943E5}" srcOrd="1" destOrd="0" presId="urn:microsoft.com/office/officeart/2005/8/layout/hierarchy3"/>
    <dgm:cxn modelId="{F805901A-5B9D-478D-B0AC-2420D0B049A9}" type="presParOf" srcId="{8B35C3EE-590F-498C-8CEF-7C1B7B74EBF3}" destId="{FAD20EC9-C2FB-4193-BCC6-0C2D005A7E8F}" srcOrd="2" destOrd="0" presId="urn:microsoft.com/office/officeart/2005/8/layout/hierarchy3"/>
    <dgm:cxn modelId="{47151B16-D7D3-42A5-8700-D21D74CDB43E}" type="presParOf" srcId="{8B35C3EE-590F-498C-8CEF-7C1B7B74EBF3}" destId="{E841CA87-2FB1-48B6-BE1C-51F1E364C6AB}" srcOrd="3" destOrd="0" presId="urn:microsoft.com/office/officeart/2005/8/layout/hierarchy3"/>
    <dgm:cxn modelId="{05F2127F-FC31-48BA-A7EB-5E3A59305FE2}" type="presParOf" srcId="{C75C218A-62F6-42A8-A44B-D387A129C0B0}" destId="{B55A2F91-2625-42BA-98A0-8084C32FF06E}" srcOrd="1" destOrd="0" presId="urn:microsoft.com/office/officeart/2005/8/layout/hierarchy3"/>
    <dgm:cxn modelId="{F72ABEC6-141B-4B93-9C57-29DEF2D6F259}" type="presParOf" srcId="{B55A2F91-2625-42BA-98A0-8084C32FF06E}" destId="{B8C223E1-4A7D-4496-806D-4064A99370AB}" srcOrd="0" destOrd="0" presId="urn:microsoft.com/office/officeart/2005/8/layout/hierarchy3"/>
    <dgm:cxn modelId="{DB6FF0A0-EB47-4D40-9B2C-DEE091EA56B0}" type="presParOf" srcId="{B8C223E1-4A7D-4496-806D-4064A99370AB}" destId="{7B44E765-F84B-44EA-8038-815040E4DC04}" srcOrd="0" destOrd="0" presId="urn:microsoft.com/office/officeart/2005/8/layout/hierarchy3"/>
    <dgm:cxn modelId="{3FD915F2-778A-42EA-9B6E-FE1D7ACD8666}" type="presParOf" srcId="{B8C223E1-4A7D-4496-806D-4064A99370AB}" destId="{8472650B-3C97-4B40-88F0-9D522EA6EA4A}" srcOrd="1" destOrd="0" presId="urn:microsoft.com/office/officeart/2005/8/layout/hierarchy3"/>
    <dgm:cxn modelId="{0698987C-DCF3-4ED6-9064-097CCB2577F6}" type="presParOf" srcId="{B55A2F91-2625-42BA-98A0-8084C32FF06E}" destId="{56F56E30-E514-417B-988C-652994E71227}" srcOrd="1" destOrd="0" presId="urn:microsoft.com/office/officeart/2005/8/layout/hierarchy3"/>
    <dgm:cxn modelId="{56E6A5ED-B73A-4A90-8233-B7F40754ABD6}" type="presParOf" srcId="{56F56E30-E514-417B-988C-652994E71227}" destId="{EA6E9648-3E76-49DC-90FD-CC3D8F0A852A}" srcOrd="0" destOrd="0" presId="urn:microsoft.com/office/officeart/2005/8/layout/hierarchy3"/>
    <dgm:cxn modelId="{216264B4-65D0-4CAE-872F-26A043CDD53F}" type="presParOf" srcId="{56F56E30-E514-417B-988C-652994E71227}" destId="{C34F36F8-51C1-478F-A25B-472C3FD2B149}" srcOrd="1" destOrd="0" presId="urn:microsoft.com/office/officeart/2005/8/layout/hierarchy3"/>
    <dgm:cxn modelId="{C987C051-19FC-4788-897D-6BF6FEB4F4C6}" type="presParOf" srcId="{56F56E30-E514-417B-988C-652994E71227}" destId="{6C8A95B5-6D63-49D7-AB99-52D0AA7F36D0}" srcOrd="2" destOrd="0" presId="urn:microsoft.com/office/officeart/2005/8/layout/hierarchy3"/>
    <dgm:cxn modelId="{5C29AD61-9CE2-4C3F-8FA0-805001430224}" type="presParOf" srcId="{56F56E30-E514-417B-988C-652994E71227}" destId="{B1063A7A-7A5D-4425-BA81-B999ED5A8468}" srcOrd="3" destOrd="0" presId="urn:microsoft.com/office/officeart/2005/8/layout/hierarchy3"/>
    <dgm:cxn modelId="{9E8B2325-CF07-4C60-95B2-513437C4A33D}" type="presParOf" srcId="{56F56E30-E514-417B-988C-652994E71227}" destId="{C98E5204-9DC3-472C-B8DD-AE3643DA502A}" srcOrd="4" destOrd="0" presId="urn:microsoft.com/office/officeart/2005/8/layout/hierarchy3"/>
    <dgm:cxn modelId="{14E6C5DE-BB17-43C1-B685-A8DEA6CB1E45}" type="presParOf" srcId="{56F56E30-E514-417B-988C-652994E71227}" destId="{19B11A1B-2E51-4499-B096-5DD9E938CB4C}" srcOrd="5" destOrd="0" presId="urn:microsoft.com/office/officeart/2005/8/layout/hierarchy3"/>
    <dgm:cxn modelId="{736ECB6A-1C6D-4823-9715-08E28237BCEB}" type="presParOf" srcId="{56F56E30-E514-417B-988C-652994E71227}" destId="{199B9698-8FBB-4F44-B624-316EECDC4277}" srcOrd="6" destOrd="0" presId="urn:microsoft.com/office/officeart/2005/8/layout/hierarchy3"/>
    <dgm:cxn modelId="{E65345CB-E95D-400A-8BB2-2797E3D4D953}" type="presParOf" srcId="{56F56E30-E514-417B-988C-652994E71227}" destId="{FAEBCFE2-71B6-4682-A2BE-859A0B74945D}" srcOrd="7" destOrd="0" presId="urn:microsoft.com/office/officeart/2005/8/layout/hierarchy3"/>
    <dgm:cxn modelId="{4D03F22B-5083-4ED5-8F98-277BEDE011AF}" type="presParOf" srcId="{C75C218A-62F6-42A8-A44B-D387A129C0B0}" destId="{FE58F64F-9787-4AED-AE34-F5C26ADEDC16}" srcOrd="2" destOrd="0" presId="urn:microsoft.com/office/officeart/2005/8/layout/hierarchy3"/>
    <dgm:cxn modelId="{DA12195B-3366-4723-A381-19477A9033D2}" type="presParOf" srcId="{FE58F64F-9787-4AED-AE34-F5C26ADEDC16}" destId="{F1EF3BC0-2166-4F92-BAD1-92813012B5BA}" srcOrd="0" destOrd="0" presId="urn:microsoft.com/office/officeart/2005/8/layout/hierarchy3"/>
    <dgm:cxn modelId="{00F50429-A82E-4B9D-91DF-E1506B28D44B}" type="presParOf" srcId="{F1EF3BC0-2166-4F92-BAD1-92813012B5BA}" destId="{314B9E77-D26D-4401-B454-4AAFE2489970}" srcOrd="0" destOrd="0" presId="urn:microsoft.com/office/officeart/2005/8/layout/hierarchy3"/>
    <dgm:cxn modelId="{94A133C4-187C-4FD8-9913-5442B20647F8}" type="presParOf" srcId="{F1EF3BC0-2166-4F92-BAD1-92813012B5BA}" destId="{BBC061C8-7D96-41DA-871B-F26995932F14}" srcOrd="1" destOrd="0" presId="urn:microsoft.com/office/officeart/2005/8/layout/hierarchy3"/>
    <dgm:cxn modelId="{BBB05321-2916-4EAB-AC64-CFF9D32734D0}" type="presParOf" srcId="{FE58F64F-9787-4AED-AE34-F5C26ADEDC16}" destId="{1290F4D5-D74D-4E86-9E36-236D0DBFC8C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514999-5E17-48C8-95AA-DF044068742A}" type="doc">
      <dgm:prSet loTypeId="urn:microsoft.com/office/officeart/2005/8/layout/pyramid1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C9501EC-7B59-46FF-A183-0A060FC91BD1}">
      <dgm:prSet phldrT="[Texte]" custT="1"/>
      <dgm:spPr/>
      <dgm:t>
        <a:bodyPr anchor="b"/>
        <a:lstStyle/>
        <a:p>
          <a:pPr algn="ctr">
            <a:lnSpc>
              <a:spcPct val="100000"/>
            </a:lnSpc>
          </a:pPr>
          <a:r>
            <a:rPr lang="fr-FR" sz="1600" dirty="0">
              <a:solidFill>
                <a:schemeClr val="bg1"/>
              </a:solidFill>
            </a:rPr>
            <a:t>National monitoring </a:t>
          </a:r>
        </a:p>
      </dgm:t>
    </dgm:pt>
    <dgm:pt modelId="{02205A56-DCD8-47C9-827B-C0D518D9E969}" type="parTrans" cxnId="{D59C951B-EA7A-48EF-8D37-18211A8E1C88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04A2BD2D-100A-40C2-8BB3-195431299DC2}" type="sibTrans" cxnId="{D59C951B-EA7A-48EF-8D37-18211A8E1C88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7AEDE206-F8FC-4268-BA48-AE0DE6C41EC1}">
      <dgm:prSet phldrT="[Texte]" custT="1"/>
      <dgm:spPr/>
      <dgm:t>
        <a:bodyPr/>
        <a:lstStyle/>
        <a:p>
          <a:r>
            <a:rPr lang="en-GB" sz="1800" noProof="0" dirty="0">
              <a:solidFill>
                <a:schemeClr val="bg1"/>
              </a:solidFill>
            </a:rPr>
            <a:t>Regional</a:t>
          </a:r>
          <a:r>
            <a:rPr lang="fr-FR" sz="1800" dirty="0">
              <a:solidFill>
                <a:schemeClr val="bg1"/>
              </a:solidFill>
            </a:rPr>
            <a:t> monitoring ( 04 annexes)</a:t>
          </a:r>
        </a:p>
      </dgm:t>
    </dgm:pt>
    <dgm:pt modelId="{9134EF05-34A7-41BF-9B14-2630C6BA825C}" type="parTrans" cxnId="{A817E380-2E37-42EE-B824-E9C9B7043F7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E98AC169-8B76-4B29-806D-197E1B7E2F81}" type="sibTrans" cxnId="{A817E380-2E37-42EE-B824-E9C9B7043F7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6BED28B1-CB48-4159-8170-E6C2F0109AF6}">
      <dgm:prSet phldrT="[Texte]" custT="1"/>
      <dgm:spPr/>
      <dgm:t>
        <a:bodyPr/>
        <a:lstStyle/>
        <a:p>
          <a:r>
            <a:rPr lang="en-GB" sz="2800" noProof="0" dirty="0">
              <a:solidFill>
                <a:schemeClr val="bg1"/>
              </a:solidFill>
            </a:rPr>
            <a:t>Enumerators</a:t>
          </a:r>
          <a:r>
            <a:rPr lang="fr-FR" sz="2800" dirty="0">
              <a:solidFill>
                <a:schemeClr val="bg1"/>
              </a:solidFill>
            </a:rPr>
            <a:t> : 50 000</a:t>
          </a:r>
        </a:p>
      </dgm:t>
    </dgm:pt>
    <dgm:pt modelId="{39C24305-397C-47CB-A150-FE9B8BD2D556}" type="parTrans" cxnId="{2A4DFE75-EDFB-425D-87F2-4ED5D404B191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5C8844D8-4F44-48DD-A35E-C98C685F3DF0}" type="sibTrans" cxnId="{2A4DFE75-EDFB-425D-87F2-4ED5D404B191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D8DD63D3-CA2C-4E41-A339-8E5341A1FB8C}">
      <dgm:prSet custT="1"/>
      <dgm:spPr/>
      <dgm:t>
        <a:bodyPr/>
        <a:lstStyle/>
        <a:p>
          <a:r>
            <a:rPr lang="en-GB" sz="2000" noProof="0" dirty="0" err="1">
              <a:solidFill>
                <a:schemeClr val="bg1"/>
              </a:solidFill>
            </a:rPr>
            <a:t>Wilaya</a:t>
          </a:r>
          <a:r>
            <a:rPr lang="en-GB" sz="2000" noProof="0" dirty="0">
              <a:solidFill>
                <a:schemeClr val="bg1"/>
              </a:solidFill>
            </a:rPr>
            <a:t> supervisor ( 48 </a:t>
          </a:r>
          <a:r>
            <a:rPr lang="en-GB" sz="2000" noProof="0" dirty="0" err="1">
              <a:solidFill>
                <a:schemeClr val="bg1"/>
              </a:solidFill>
            </a:rPr>
            <a:t>wilayas</a:t>
          </a:r>
          <a:r>
            <a:rPr lang="en-GB" sz="2000" noProof="0" dirty="0">
              <a:solidFill>
                <a:schemeClr val="bg1"/>
              </a:solidFill>
            </a:rPr>
            <a:t>)</a:t>
          </a:r>
        </a:p>
      </dgm:t>
    </dgm:pt>
    <dgm:pt modelId="{DBA5CCA0-51E1-4003-9526-98CE6EDF84F4}" type="parTrans" cxnId="{78942263-319A-49C9-B194-B4765A0FC04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1A01DB09-BCC2-45E0-B914-F21CFE418A4A}" type="sibTrans" cxnId="{78942263-319A-49C9-B194-B4765A0FC04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9F750C3E-3443-4142-8D64-B8971E435C13}">
      <dgm:prSet custT="1"/>
      <dgm:spPr/>
      <dgm:t>
        <a:bodyPr/>
        <a:lstStyle/>
        <a:p>
          <a:r>
            <a:rPr lang="en-GB" sz="2400" noProof="0" dirty="0" err="1">
              <a:solidFill>
                <a:schemeClr val="bg1"/>
              </a:solidFill>
            </a:rPr>
            <a:t>Controler</a:t>
          </a:r>
          <a:r>
            <a:rPr lang="fr-FR" sz="2400" dirty="0">
              <a:solidFill>
                <a:schemeClr val="bg1"/>
              </a:solidFill>
            </a:rPr>
            <a:t> 11 000 ( 1 for 5 </a:t>
          </a:r>
          <a:r>
            <a:rPr lang="en-GB" sz="2400" noProof="0" dirty="0">
              <a:solidFill>
                <a:schemeClr val="bg1"/>
              </a:solidFill>
            </a:rPr>
            <a:t>enumerators</a:t>
          </a:r>
          <a:r>
            <a:rPr lang="fr-FR" sz="2400" dirty="0">
              <a:solidFill>
                <a:schemeClr val="bg1"/>
              </a:solidFill>
            </a:rPr>
            <a:t> ) </a:t>
          </a:r>
        </a:p>
      </dgm:t>
    </dgm:pt>
    <dgm:pt modelId="{28D2C5A9-1547-47A7-A88A-6E49ED43B81D}" type="parTrans" cxnId="{CB75CCB3-E8E4-42E3-8D2D-4B47D03069C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45127FAB-F7FC-4AB1-859B-CE3AC4A3E485}" type="sibTrans" cxnId="{CB75CCB3-E8E4-42E3-8D2D-4B47D03069C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8C923397-CFE2-46EE-8C59-46ACB6757586}" type="pres">
      <dgm:prSet presAssocID="{7A514999-5E17-48C8-95AA-DF04406874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012AF61-CC85-41D1-AA8B-E27B75FE24ED}" type="pres">
      <dgm:prSet presAssocID="{DC9501EC-7B59-46FF-A183-0A060FC91BD1}" presName="Name8" presStyleCnt="0"/>
      <dgm:spPr/>
    </dgm:pt>
    <dgm:pt modelId="{FA8EE63E-4F52-4E50-8457-043FCDDDE3E1}" type="pres">
      <dgm:prSet presAssocID="{DC9501EC-7B59-46FF-A183-0A060FC91BD1}" presName="level" presStyleLbl="node1" presStyleIdx="0" presStyleCnt="5" custLinFactNeighborX="2325" custLinFactNeighborY="-84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BE738E-F0DF-4179-B01B-EE4FE2195D41}" type="pres">
      <dgm:prSet presAssocID="{DC9501EC-7B59-46FF-A183-0A060FC91B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735589-28E3-41CD-BDEC-C75B44807771}" type="pres">
      <dgm:prSet presAssocID="{7AEDE206-F8FC-4268-BA48-AE0DE6C41EC1}" presName="Name8" presStyleCnt="0"/>
      <dgm:spPr/>
    </dgm:pt>
    <dgm:pt modelId="{48331EDD-A732-4779-A695-5F0892AC0BD8}" type="pres">
      <dgm:prSet presAssocID="{7AEDE206-F8FC-4268-BA48-AE0DE6C41EC1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999569-1902-4ED0-BF04-3D35F6040CF2}" type="pres">
      <dgm:prSet presAssocID="{7AEDE206-F8FC-4268-BA48-AE0DE6C41E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E07EBE-80CF-4140-A336-DB6EF21331C7}" type="pres">
      <dgm:prSet presAssocID="{D8DD63D3-CA2C-4E41-A339-8E5341A1FB8C}" presName="Name8" presStyleCnt="0"/>
      <dgm:spPr/>
    </dgm:pt>
    <dgm:pt modelId="{C2AF7009-009C-4EFD-ACFD-50D6E1BA7A27}" type="pres">
      <dgm:prSet presAssocID="{D8DD63D3-CA2C-4E41-A339-8E5341A1FB8C}" presName="level" presStyleLbl="node1" presStyleIdx="2" presStyleCnt="5" custLinFactNeighborX="0" custLinFactNeighborY="-50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A3934A-8420-43F0-A2FA-44133FE3131F}" type="pres">
      <dgm:prSet presAssocID="{D8DD63D3-CA2C-4E41-A339-8E5341A1FB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61791B-0ADC-45B8-AEFB-C3FE5F2E7235}" type="pres">
      <dgm:prSet presAssocID="{9F750C3E-3443-4142-8D64-B8971E435C13}" presName="Name8" presStyleCnt="0"/>
      <dgm:spPr/>
    </dgm:pt>
    <dgm:pt modelId="{24B1FF01-007A-417D-9EEE-CC89328A9302}" type="pres">
      <dgm:prSet presAssocID="{9F750C3E-3443-4142-8D64-B8971E435C13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D16CBC-B8C7-49F8-BEEB-3F8118490653}" type="pres">
      <dgm:prSet presAssocID="{9F750C3E-3443-4142-8D64-B8971E435C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B4BEA4-0E7B-43EF-9444-6BDE1562764A}" type="pres">
      <dgm:prSet presAssocID="{6BED28B1-CB48-4159-8170-E6C2F0109AF6}" presName="Name8" presStyleCnt="0"/>
      <dgm:spPr/>
    </dgm:pt>
    <dgm:pt modelId="{B1F1DA1F-5E6F-4953-A30F-844990B37885}" type="pres">
      <dgm:prSet presAssocID="{6BED28B1-CB48-4159-8170-E6C2F0109AF6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5A2F5F-C44A-447C-98C4-DBC9DB7B1079}" type="pres">
      <dgm:prSet presAssocID="{6BED28B1-CB48-4159-8170-E6C2F0109A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06E21B3-1AF9-4F59-ADB8-EA9BC7690EA4}" type="presOf" srcId="{DC9501EC-7B59-46FF-A183-0A060FC91BD1}" destId="{FA8EE63E-4F52-4E50-8457-043FCDDDE3E1}" srcOrd="0" destOrd="0" presId="urn:microsoft.com/office/officeart/2005/8/layout/pyramid1"/>
    <dgm:cxn modelId="{EB1096B9-B52D-4ACD-9E0F-10F0A5EA0B69}" type="presOf" srcId="{7AEDE206-F8FC-4268-BA48-AE0DE6C41EC1}" destId="{F5999569-1902-4ED0-BF04-3D35F6040CF2}" srcOrd="1" destOrd="0" presId="urn:microsoft.com/office/officeart/2005/8/layout/pyramid1"/>
    <dgm:cxn modelId="{10FAD29D-B5D5-4434-9E57-57CAFA7A3A79}" type="presOf" srcId="{7A514999-5E17-48C8-95AA-DF044068742A}" destId="{8C923397-CFE2-46EE-8C59-46ACB6757586}" srcOrd="0" destOrd="0" presId="urn:microsoft.com/office/officeart/2005/8/layout/pyramid1"/>
    <dgm:cxn modelId="{78942263-319A-49C9-B194-B4765A0FC044}" srcId="{7A514999-5E17-48C8-95AA-DF044068742A}" destId="{D8DD63D3-CA2C-4E41-A339-8E5341A1FB8C}" srcOrd="2" destOrd="0" parTransId="{DBA5CCA0-51E1-4003-9526-98CE6EDF84F4}" sibTransId="{1A01DB09-BCC2-45E0-B914-F21CFE418A4A}"/>
    <dgm:cxn modelId="{AF8E3D93-9359-47A1-9391-3FD3B7A9A4DC}" type="presOf" srcId="{D8DD63D3-CA2C-4E41-A339-8E5341A1FB8C}" destId="{C2AF7009-009C-4EFD-ACFD-50D6E1BA7A27}" srcOrd="0" destOrd="0" presId="urn:microsoft.com/office/officeart/2005/8/layout/pyramid1"/>
    <dgm:cxn modelId="{2A4DFE75-EDFB-425D-87F2-4ED5D404B191}" srcId="{7A514999-5E17-48C8-95AA-DF044068742A}" destId="{6BED28B1-CB48-4159-8170-E6C2F0109AF6}" srcOrd="4" destOrd="0" parTransId="{39C24305-397C-47CB-A150-FE9B8BD2D556}" sibTransId="{5C8844D8-4F44-48DD-A35E-C98C685F3DF0}"/>
    <dgm:cxn modelId="{A817E380-2E37-42EE-B824-E9C9B7043F7A}" srcId="{7A514999-5E17-48C8-95AA-DF044068742A}" destId="{7AEDE206-F8FC-4268-BA48-AE0DE6C41EC1}" srcOrd="1" destOrd="0" parTransId="{9134EF05-34A7-41BF-9B14-2630C6BA825C}" sibTransId="{E98AC169-8B76-4B29-806D-197E1B7E2F81}"/>
    <dgm:cxn modelId="{500BED8A-4761-45C0-A502-91E9FF924B54}" type="presOf" srcId="{6BED28B1-CB48-4159-8170-E6C2F0109AF6}" destId="{D45A2F5F-C44A-447C-98C4-DBC9DB7B1079}" srcOrd="1" destOrd="0" presId="urn:microsoft.com/office/officeart/2005/8/layout/pyramid1"/>
    <dgm:cxn modelId="{2DAAC6DD-ACD6-4F94-A2A0-1CF041223422}" type="presOf" srcId="{6BED28B1-CB48-4159-8170-E6C2F0109AF6}" destId="{B1F1DA1F-5E6F-4953-A30F-844990B37885}" srcOrd="0" destOrd="0" presId="urn:microsoft.com/office/officeart/2005/8/layout/pyramid1"/>
    <dgm:cxn modelId="{802DBDFC-BBAD-4940-80D8-4E152D639037}" type="presOf" srcId="{D8DD63D3-CA2C-4E41-A339-8E5341A1FB8C}" destId="{5DA3934A-8420-43F0-A2FA-44133FE3131F}" srcOrd="1" destOrd="0" presId="urn:microsoft.com/office/officeart/2005/8/layout/pyramid1"/>
    <dgm:cxn modelId="{2E03FB69-6A90-4A72-BFC1-DCEB110A1126}" type="presOf" srcId="{9F750C3E-3443-4142-8D64-B8971E435C13}" destId="{2CD16CBC-B8C7-49F8-BEEB-3F8118490653}" srcOrd="1" destOrd="0" presId="urn:microsoft.com/office/officeart/2005/8/layout/pyramid1"/>
    <dgm:cxn modelId="{D2494C0E-2818-4FC9-A43F-59CD0FBC8A6D}" type="presOf" srcId="{7AEDE206-F8FC-4268-BA48-AE0DE6C41EC1}" destId="{48331EDD-A732-4779-A695-5F0892AC0BD8}" srcOrd="0" destOrd="0" presId="urn:microsoft.com/office/officeart/2005/8/layout/pyramid1"/>
    <dgm:cxn modelId="{D59C951B-EA7A-48EF-8D37-18211A8E1C88}" srcId="{7A514999-5E17-48C8-95AA-DF044068742A}" destId="{DC9501EC-7B59-46FF-A183-0A060FC91BD1}" srcOrd="0" destOrd="0" parTransId="{02205A56-DCD8-47C9-827B-C0D518D9E969}" sibTransId="{04A2BD2D-100A-40C2-8BB3-195431299DC2}"/>
    <dgm:cxn modelId="{24134D0D-5050-424E-A591-DA1DFB6AF031}" type="presOf" srcId="{9F750C3E-3443-4142-8D64-B8971E435C13}" destId="{24B1FF01-007A-417D-9EEE-CC89328A9302}" srcOrd="0" destOrd="0" presId="urn:microsoft.com/office/officeart/2005/8/layout/pyramid1"/>
    <dgm:cxn modelId="{CB75CCB3-E8E4-42E3-8D2D-4B47D03069CA}" srcId="{7A514999-5E17-48C8-95AA-DF044068742A}" destId="{9F750C3E-3443-4142-8D64-B8971E435C13}" srcOrd="3" destOrd="0" parTransId="{28D2C5A9-1547-47A7-A88A-6E49ED43B81D}" sibTransId="{45127FAB-F7FC-4AB1-859B-CE3AC4A3E485}"/>
    <dgm:cxn modelId="{A6CBF9ED-4236-4788-86C7-410C366CAD5F}" type="presOf" srcId="{DC9501EC-7B59-46FF-A183-0A060FC91BD1}" destId="{33BE738E-F0DF-4179-B01B-EE4FE2195D41}" srcOrd="1" destOrd="0" presId="urn:microsoft.com/office/officeart/2005/8/layout/pyramid1"/>
    <dgm:cxn modelId="{081C0ECB-BB97-49B7-B6E8-9549E083CBBA}" type="presParOf" srcId="{8C923397-CFE2-46EE-8C59-46ACB6757586}" destId="{0012AF61-CC85-41D1-AA8B-E27B75FE24ED}" srcOrd="0" destOrd="0" presId="urn:microsoft.com/office/officeart/2005/8/layout/pyramid1"/>
    <dgm:cxn modelId="{BCF0CCF2-8159-47F0-AD73-9F5DC93B2169}" type="presParOf" srcId="{0012AF61-CC85-41D1-AA8B-E27B75FE24ED}" destId="{FA8EE63E-4F52-4E50-8457-043FCDDDE3E1}" srcOrd="0" destOrd="0" presId="urn:microsoft.com/office/officeart/2005/8/layout/pyramid1"/>
    <dgm:cxn modelId="{C56C9EA4-FEEE-4405-A784-73A1E2BD328A}" type="presParOf" srcId="{0012AF61-CC85-41D1-AA8B-E27B75FE24ED}" destId="{33BE738E-F0DF-4179-B01B-EE4FE2195D41}" srcOrd="1" destOrd="0" presId="urn:microsoft.com/office/officeart/2005/8/layout/pyramid1"/>
    <dgm:cxn modelId="{2E109C59-387C-4056-BDC4-F8AB34288474}" type="presParOf" srcId="{8C923397-CFE2-46EE-8C59-46ACB6757586}" destId="{3C735589-28E3-41CD-BDEC-C75B44807771}" srcOrd="1" destOrd="0" presId="urn:microsoft.com/office/officeart/2005/8/layout/pyramid1"/>
    <dgm:cxn modelId="{1BAE948D-B2E1-4BCD-BA49-CDA607A7F56F}" type="presParOf" srcId="{3C735589-28E3-41CD-BDEC-C75B44807771}" destId="{48331EDD-A732-4779-A695-5F0892AC0BD8}" srcOrd="0" destOrd="0" presId="urn:microsoft.com/office/officeart/2005/8/layout/pyramid1"/>
    <dgm:cxn modelId="{2BE1526B-1C2B-41C7-8801-FE3E4D992431}" type="presParOf" srcId="{3C735589-28E3-41CD-BDEC-C75B44807771}" destId="{F5999569-1902-4ED0-BF04-3D35F6040CF2}" srcOrd="1" destOrd="0" presId="urn:microsoft.com/office/officeart/2005/8/layout/pyramid1"/>
    <dgm:cxn modelId="{445640FC-AADB-4986-B811-F7F1BE7DFF52}" type="presParOf" srcId="{8C923397-CFE2-46EE-8C59-46ACB6757586}" destId="{E9E07EBE-80CF-4140-A336-DB6EF21331C7}" srcOrd="2" destOrd="0" presId="urn:microsoft.com/office/officeart/2005/8/layout/pyramid1"/>
    <dgm:cxn modelId="{0BFF1754-A50C-4F3E-B56E-778AE79B41EB}" type="presParOf" srcId="{E9E07EBE-80CF-4140-A336-DB6EF21331C7}" destId="{C2AF7009-009C-4EFD-ACFD-50D6E1BA7A27}" srcOrd="0" destOrd="0" presId="urn:microsoft.com/office/officeart/2005/8/layout/pyramid1"/>
    <dgm:cxn modelId="{EE7A1299-C0A4-4CB2-9CDC-0E9AC1B2C227}" type="presParOf" srcId="{E9E07EBE-80CF-4140-A336-DB6EF21331C7}" destId="{5DA3934A-8420-43F0-A2FA-44133FE3131F}" srcOrd="1" destOrd="0" presId="urn:microsoft.com/office/officeart/2005/8/layout/pyramid1"/>
    <dgm:cxn modelId="{F9EFD537-10FB-4775-AE86-EAD6FE68193E}" type="presParOf" srcId="{8C923397-CFE2-46EE-8C59-46ACB6757586}" destId="{1361791B-0ADC-45B8-AEFB-C3FE5F2E7235}" srcOrd="3" destOrd="0" presId="urn:microsoft.com/office/officeart/2005/8/layout/pyramid1"/>
    <dgm:cxn modelId="{14ED0D9A-0820-40C0-9F39-7D4F4EFB97A4}" type="presParOf" srcId="{1361791B-0ADC-45B8-AEFB-C3FE5F2E7235}" destId="{24B1FF01-007A-417D-9EEE-CC89328A9302}" srcOrd="0" destOrd="0" presId="urn:microsoft.com/office/officeart/2005/8/layout/pyramid1"/>
    <dgm:cxn modelId="{12389437-5148-47B4-943A-D59C85398748}" type="presParOf" srcId="{1361791B-0ADC-45B8-AEFB-C3FE5F2E7235}" destId="{2CD16CBC-B8C7-49F8-BEEB-3F8118490653}" srcOrd="1" destOrd="0" presId="urn:microsoft.com/office/officeart/2005/8/layout/pyramid1"/>
    <dgm:cxn modelId="{629D2328-8AF3-47AA-A91A-24BB2309DC12}" type="presParOf" srcId="{8C923397-CFE2-46EE-8C59-46ACB6757586}" destId="{0BB4BEA4-0E7B-43EF-9444-6BDE1562764A}" srcOrd="4" destOrd="0" presId="urn:microsoft.com/office/officeart/2005/8/layout/pyramid1"/>
    <dgm:cxn modelId="{18B60045-CE09-4062-9BC7-43F02E361B75}" type="presParOf" srcId="{0BB4BEA4-0E7B-43EF-9444-6BDE1562764A}" destId="{B1F1DA1F-5E6F-4953-A30F-844990B37885}" srcOrd="0" destOrd="0" presId="urn:microsoft.com/office/officeart/2005/8/layout/pyramid1"/>
    <dgm:cxn modelId="{B40EB064-B293-49D5-8E39-3C5A894E57E8}" type="presParOf" srcId="{0BB4BEA4-0E7B-43EF-9444-6BDE1562764A}" destId="{D45A2F5F-C44A-447C-98C4-DBC9DB7B107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1E7068-A693-4956-B0FF-8B39352E325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01A733-009F-46E9-8A29-1EA04952C60D}">
      <dgm:prSet custT="1"/>
      <dgm:spPr/>
      <dgm:t>
        <a:bodyPr/>
        <a:lstStyle/>
        <a:p>
          <a:pPr rtl="0"/>
          <a:r>
            <a:rPr lang="fr-FR" sz="2400" b="1" dirty="0"/>
            <a:t>1. Design dimension ; </a:t>
          </a:r>
        </a:p>
      </dgm:t>
    </dgm:pt>
    <dgm:pt modelId="{69938262-2CFD-4305-99F3-DDE6AD8EE40D}" type="parTrans" cxnId="{227BD74F-E5BD-41E9-BE17-073A8EA6A0B6}">
      <dgm:prSet/>
      <dgm:spPr/>
      <dgm:t>
        <a:bodyPr/>
        <a:lstStyle/>
        <a:p>
          <a:endParaRPr lang="fr-FR"/>
        </a:p>
      </dgm:t>
    </dgm:pt>
    <dgm:pt modelId="{52F5B519-625D-4ACC-9AFD-7892CFBC5B4F}" type="sibTrans" cxnId="{227BD74F-E5BD-41E9-BE17-073A8EA6A0B6}">
      <dgm:prSet/>
      <dgm:spPr/>
      <dgm:t>
        <a:bodyPr/>
        <a:lstStyle/>
        <a:p>
          <a:endParaRPr lang="fr-FR"/>
        </a:p>
      </dgm:t>
    </dgm:pt>
    <dgm:pt modelId="{AC920E72-59C5-4719-94A2-944C4B46A6BF}">
      <dgm:prSet/>
      <dgm:spPr/>
      <dgm:t>
        <a:bodyPr/>
        <a:lstStyle/>
        <a:p>
          <a:pPr rtl="0"/>
          <a:r>
            <a:rPr lang="en-GB" b="1" noProof="0" dirty="0"/>
            <a:t>2. Logistic dimension ; </a:t>
          </a:r>
        </a:p>
      </dgm:t>
    </dgm:pt>
    <dgm:pt modelId="{83CA5C3D-7D7D-4FE3-937D-5DE7577BED85}" type="parTrans" cxnId="{E2A2F976-E3F5-4981-8BA4-A0CFCFF6C8E0}">
      <dgm:prSet/>
      <dgm:spPr/>
      <dgm:t>
        <a:bodyPr/>
        <a:lstStyle/>
        <a:p>
          <a:endParaRPr lang="fr-FR"/>
        </a:p>
      </dgm:t>
    </dgm:pt>
    <dgm:pt modelId="{5E85EE0E-3485-4858-AA80-5DEB832916B5}" type="sibTrans" cxnId="{E2A2F976-E3F5-4981-8BA4-A0CFCFF6C8E0}">
      <dgm:prSet/>
      <dgm:spPr/>
      <dgm:t>
        <a:bodyPr/>
        <a:lstStyle/>
        <a:p>
          <a:endParaRPr lang="fr-FR"/>
        </a:p>
      </dgm:t>
    </dgm:pt>
    <dgm:pt modelId="{1041F9FF-35C2-4281-A8A3-ECCA0634F6D7}">
      <dgm:prSet/>
      <dgm:spPr/>
      <dgm:t>
        <a:bodyPr/>
        <a:lstStyle/>
        <a:p>
          <a:pPr rtl="0"/>
          <a:r>
            <a:rPr lang="en-US" b="1" noProof="0" dirty="0"/>
            <a:t>3. Implementation of a scheme for data flow</a:t>
          </a:r>
        </a:p>
      </dgm:t>
    </dgm:pt>
    <dgm:pt modelId="{1BC14C7E-5909-43E7-A5B3-632CD0DBB24D}" type="parTrans" cxnId="{DF348AEE-BF02-4081-B9F2-8E81849F0F6B}">
      <dgm:prSet/>
      <dgm:spPr/>
      <dgm:t>
        <a:bodyPr/>
        <a:lstStyle/>
        <a:p>
          <a:endParaRPr lang="fr-FR"/>
        </a:p>
      </dgm:t>
    </dgm:pt>
    <dgm:pt modelId="{9BFA60E5-A733-4E3B-8F2F-7A93E6EC312C}" type="sibTrans" cxnId="{DF348AEE-BF02-4081-B9F2-8E81849F0F6B}">
      <dgm:prSet/>
      <dgm:spPr/>
      <dgm:t>
        <a:bodyPr/>
        <a:lstStyle/>
        <a:p>
          <a:endParaRPr lang="fr-FR"/>
        </a:p>
      </dgm:t>
    </dgm:pt>
    <dgm:pt modelId="{F40923F4-68C5-411E-A413-99DA0AB8D1CA}" type="pres">
      <dgm:prSet presAssocID="{DC1E7068-A693-4956-B0FF-8B39352E325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8A0916A-1A45-4D9F-BCB7-E03DD60B3423}" type="pres">
      <dgm:prSet presAssocID="{9E01A733-009F-46E9-8A29-1EA04952C60D}" presName="circ1" presStyleLbl="vennNode1" presStyleIdx="0" presStyleCnt="3" custScaleX="147866"/>
      <dgm:spPr/>
      <dgm:t>
        <a:bodyPr/>
        <a:lstStyle/>
        <a:p>
          <a:endParaRPr lang="en-GB"/>
        </a:p>
      </dgm:t>
    </dgm:pt>
    <dgm:pt modelId="{4AD17CAC-2177-4C2D-8952-D787D5C0E79D}" type="pres">
      <dgm:prSet presAssocID="{9E01A733-009F-46E9-8A29-1EA04952C60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AD20E8-BAE0-410C-AA6D-677CF5EBE135}" type="pres">
      <dgm:prSet presAssocID="{AC920E72-59C5-4719-94A2-944C4B46A6BF}" presName="circ2" presStyleLbl="vennNode1" presStyleIdx="1" presStyleCnt="3" custScaleX="202188"/>
      <dgm:spPr/>
      <dgm:t>
        <a:bodyPr/>
        <a:lstStyle/>
        <a:p>
          <a:endParaRPr lang="en-GB"/>
        </a:p>
      </dgm:t>
    </dgm:pt>
    <dgm:pt modelId="{EEE8718C-8B4A-41F9-90AB-E72E96956256}" type="pres">
      <dgm:prSet presAssocID="{AC920E72-59C5-4719-94A2-944C4B46A6B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3F67DF-C7E2-4F8C-931B-F1C34F50D39F}" type="pres">
      <dgm:prSet presAssocID="{1041F9FF-35C2-4281-A8A3-ECCA0634F6D7}" presName="circ3" presStyleLbl="vennNode1" presStyleIdx="2" presStyleCnt="3" custScaleX="163916"/>
      <dgm:spPr/>
      <dgm:t>
        <a:bodyPr/>
        <a:lstStyle/>
        <a:p>
          <a:endParaRPr lang="en-GB"/>
        </a:p>
      </dgm:t>
    </dgm:pt>
    <dgm:pt modelId="{03DD761E-3544-4A4C-BA46-5EDFA33513DA}" type="pres">
      <dgm:prSet presAssocID="{1041F9FF-35C2-4281-A8A3-ECCA0634F6D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D2F88B6-0461-4060-9075-F9514A874536}" type="presOf" srcId="{9E01A733-009F-46E9-8A29-1EA04952C60D}" destId="{D8A0916A-1A45-4D9F-BCB7-E03DD60B3423}" srcOrd="0" destOrd="0" presId="urn:microsoft.com/office/officeart/2005/8/layout/venn1"/>
    <dgm:cxn modelId="{E2A2F976-E3F5-4981-8BA4-A0CFCFF6C8E0}" srcId="{DC1E7068-A693-4956-B0FF-8B39352E3259}" destId="{AC920E72-59C5-4719-94A2-944C4B46A6BF}" srcOrd="1" destOrd="0" parTransId="{83CA5C3D-7D7D-4FE3-937D-5DE7577BED85}" sibTransId="{5E85EE0E-3485-4858-AA80-5DEB832916B5}"/>
    <dgm:cxn modelId="{19AB947F-5E43-4D88-BC1A-D343C3F0AFC2}" type="presOf" srcId="{AC920E72-59C5-4719-94A2-944C4B46A6BF}" destId="{EEE8718C-8B4A-41F9-90AB-E72E96956256}" srcOrd="1" destOrd="0" presId="urn:microsoft.com/office/officeart/2005/8/layout/venn1"/>
    <dgm:cxn modelId="{5FB9909A-96A6-4F16-9459-0A5041B69C76}" type="presOf" srcId="{1041F9FF-35C2-4281-A8A3-ECCA0634F6D7}" destId="{03DD761E-3544-4A4C-BA46-5EDFA33513DA}" srcOrd="1" destOrd="0" presId="urn:microsoft.com/office/officeart/2005/8/layout/venn1"/>
    <dgm:cxn modelId="{3376C65D-85A2-4978-8B50-578AB0E38299}" type="presOf" srcId="{9E01A733-009F-46E9-8A29-1EA04952C60D}" destId="{4AD17CAC-2177-4C2D-8952-D787D5C0E79D}" srcOrd="1" destOrd="0" presId="urn:microsoft.com/office/officeart/2005/8/layout/venn1"/>
    <dgm:cxn modelId="{DF348AEE-BF02-4081-B9F2-8E81849F0F6B}" srcId="{DC1E7068-A693-4956-B0FF-8B39352E3259}" destId="{1041F9FF-35C2-4281-A8A3-ECCA0634F6D7}" srcOrd="2" destOrd="0" parTransId="{1BC14C7E-5909-43E7-A5B3-632CD0DBB24D}" sibTransId="{9BFA60E5-A733-4E3B-8F2F-7A93E6EC312C}"/>
    <dgm:cxn modelId="{E2AF0744-3A51-4B55-885F-504E37C308B4}" type="presOf" srcId="{DC1E7068-A693-4956-B0FF-8B39352E3259}" destId="{F40923F4-68C5-411E-A413-99DA0AB8D1CA}" srcOrd="0" destOrd="0" presId="urn:microsoft.com/office/officeart/2005/8/layout/venn1"/>
    <dgm:cxn modelId="{717E1E93-0B64-4795-86DD-16C3C97B0A41}" type="presOf" srcId="{AC920E72-59C5-4719-94A2-944C4B46A6BF}" destId="{9BAD20E8-BAE0-410C-AA6D-677CF5EBE135}" srcOrd="0" destOrd="0" presId="urn:microsoft.com/office/officeart/2005/8/layout/venn1"/>
    <dgm:cxn modelId="{5684BF6B-6806-449B-8097-D0D0B1D6FCDB}" type="presOf" srcId="{1041F9FF-35C2-4281-A8A3-ECCA0634F6D7}" destId="{BC3F67DF-C7E2-4F8C-931B-F1C34F50D39F}" srcOrd="0" destOrd="0" presId="urn:microsoft.com/office/officeart/2005/8/layout/venn1"/>
    <dgm:cxn modelId="{227BD74F-E5BD-41E9-BE17-073A8EA6A0B6}" srcId="{DC1E7068-A693-4956-B0FF-8B39352E3259}" destId="{9E01A733-009F-46E9-8A29-1EA04952C60D}" srcOrd="0" destOrd="0" parTransId="{69938262-2CFD-4305-99F3-DDE6AD8EE40D}" sibTransId="{52F5B519-625D-4ACC-9AFD-7892CFBC5B4F}"/>
    <dgm:cxn modelId="{B2B46691-3F2E-4E2B-8316-599918021BA5}" type="presParOf" srcId="{F40923F4-68C5-411E-A413-99DA0AB8D1CA}" destId="{D8A0916A-1A45-4D9F-BCB7-E03DD60B3423}" srcOrd="0" destOrd="0" presId="urn:microsoft.com/office/officeart/2005/8/layout/venn1"/>
    <dgm:cxn modelId="{A7E791B4-E83C-411B-8DE1-5A32079AC545}" type="presParOf" srcId="{F40923F4-68C5-411E-A413-99DA0AB8D1CA}" destId="{4AD17CAC-2177-4C2D-8952-D787D5C0E79D}" srcOrd="1" destOrd="0" presId="urn:microsoft.com/office/officeart/2005/8/layout/venn1"/>
    <dgm:cxn modelId="{A245CA91-3C9A-4824-8622-B4B21E1D0B8D}" type="presParOf" srcId="{F40923F4-68C5-411E-A413-99DA0AB8D1CA}" destId="{9BAD20E8-BAE0-410C-AA6D-677CF5EBE135}" srcOrd="2" destOrd="0" presId="urn:microsoft.com/office/officeart/2005/8/layout/venn1"/>
    <dgm:cxn modelId="{D49A1F94-4843-4D31-83AF-56A9BA4492B4}" type="presParOf" srcId="{F40923F4-68C5-411E-A413-99DA0AB8D1CA}" destId="{EEE8718C-8B4A-41F9-90AB-E72E96956256}" srcOrd="3" destOrd="0" presId="urn:microsoft.com/office/officeart/2005/8/layout/venn1"/>
    <dgm:cxn modelId="{F1196818-EFA1-4CB0-8C57-58E39F8E35EE}" type="presParOf" srcId="{F40923F4-68C5-411E-A413-99DA0AB8D1CA}" destId="{BC3F67DF-C7E2-4F8C-931B-F1C34F50D39F}" srcOrd="4" destOrd="0" presId="urn:microsoft.com/office/officeart/2005/8/layout/venn1"/>
    <dgm:cxn modelId="{721CA836-F4F3-4CE9-B392-70B96B9DC583}" type="presParOf" srcId="{F40923F4-68C5-411E-A413-99DA0AB8D1CA}" destId="{03DD761E-3544-4A4C-BA46-5EDFA33513D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A0FE2D-BEDA-434B-8E64-73590BA63B97}" type="doc">
      <dgm:prSet loTypeId="urn:microsoft.com/office/officeart/2005/8/layout/pyramid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EB7DB592-964A-43BB-986C-1CDB80E67AFA}">
      <dgm:prSet custT="1"/>
      <dgm:spPr/>
      <dgm:t>
        <a:bodyPr/>
        <a:lstStyle/>
        <a:p>
          <a:pPr rtl="0"/>
          <a:r>
            <a:rPr lang="en-US" sz="1800" b="1" noProof="0" dirty="0"/>
            <a:t>A Data entry program for enumerators with appropriate controls and logic rules.</a:t>
          </a:r>
        </a:p>
      </dgm:t>
    </dgm:pt>
    <dgm:pt modelId="{D206C169-52C2-4D87-A1A4-AD92B5FEEA40}" type="parTrans" cxnId="{F3F2A456-8FD8-4C17-94D0-61BD5FF68257}">
      <dgm:prSet/>
      <dgm:spPr/>
      <dgm:t>
        <a:bodyPr/>
        <a:lstStyle/>
        <a:p>
          <a:endParaRPr lang="en-US" noProof="0" dirty="0"/>
        </a:p>
      </dgm:t>
    </dgm:pt>
    <dgm:pt modelId="{D37E8342-23CE-4919-932D-534906D657CA}" type="sibTrans" cxnId="{F3F2A456-8FD8-4C17-94D0-61BD5FF68257}">
      <dgm:prSet/>
      <dgm:spPr/>
      <dgm:t>
        <a:bodyPr/>
        <a:lstStyle/>
        <a:p>
          <a:endParaRPr lang="en-US" noProof="0" dirty="0"/>
        </a:p>
      </dgm:t>
    </dgm:pt>
    <dgm:pt modelId="{18ED1556-47CA-46F4-AFA5-E54D735EF63C}">
      <dgm:prSet custT="1"/>
      <dgm:spPr/>
      <dgm:t>
        <a:bodyPr/>
        <a:lstStyle/>
        <a:p>
          <a:pPr rtl="0"/>
          <a:r>
            <a:rPr lang="en-US" sz="1800" b="1" noProof="0" dirty="0"/>
            <a:t>A control and validation data program for controllers that verify field work for 05 enumerators per controller</a:t>
          </a:r>
        </a:p>
      </dgm:t>
    </dgm:pt>
    <dgm:pt modelId="{D28287B5-549A-4162-9F5A-22A205EE76A6}" type="parTrans" cxnId="{4E17518D-099B-4982-8198-F91738056526}">
      <dgm:prSet/>
      <dgm:spPr/>
      <dgm:t>
        <a:bodyPr/>
        <a:lstStyle/>
        <a:p>
          <a:endParaRPr lang="en-US" noProof="0" dirty="0"/>
        </a:p>
      </dgm:t>
    </dgm:pt>
    <dgm:pt modelId="{C0C6E7CA-D2A5-4176-8954-1A245FF9F40D}" type="sibTrans" cxnId="{4E17518D-099B-4982-8198-F91738056526}">
      <dgm:prSet/>
      <dgm:spPr/>
      <dgm:t>
        <a:bodyPr/>
        <a:lstStyle/>
        <a:p>
          <a:endParaRPr lang="en-US" noProof="0" dirty="0"/>
        </a:p>
      </dgm:t>
    </dgm:pt>
    <dgm:pt modelId="{A6B2B4AC-434A-43C4-A406-D06A3F9C9249}">
      <dgm:prSet custT="1"/>
      <dgm:spPr/>
      <dgm:t>
        <a:bodyPr/>
        <a:lstStyle/>
        <a:p>
          <a:pPr rtl="0"/>
          <a:r>
            <a:rPr lang="en-US" sz="1800" b="1" noProof="0" dirty="0"/>
            <a:t>A supervision program for supervisors  that  verify daily performance, daily report, regional report, data quality indicators, ….</a:t>
          </a:r>
        </a:p>
      </dgm:t>
    </dgm:pt>
    <dgm:pt modelId="{5BA31281-5EA9-4D74-B911-95EF8EE0EA24}" type="parTrans" cxnId="{39DDCC83-0EE6-469C-A815-316338BE4979}">
      <dgm:prSet/>
      <dgm:spPr/>
      <dgm:t>
        <a:bodyPr/>
        <a:lstStyle/>
        <a:p>
          <a:endParaRPr lang="en-US" noProof="0" dirty="0"/>
        </a:p>
      </dgm:t>
    </dgm:pt>
    <dgm:pt modelId="{9013789D-BFFF-4EEA-A28A-E3B4B53AA1FA}" type="sibTrans" cxnId="{39DDCC83-0EE6-469C-A815-316338BE4979}">
      <dgm:prSet/>
      <dgm:spPr/>
      <dgm:t>
        <a:bodyPr/>
        <a:lstStyle/>
        <a:p>
          <a:endParaRPr lang="en-US" noProof="0" dirty="0"/>
        </a:p>
      </dgm:t>
    </dgm:pt>
    <dgm:pt modelId="{7C3444F9-258F-4F79-81DC-D2BD40E1284D}" type="pres">
      <dgm:prSet presAssocID="{44A0FE2D-BEDA-434B-8E64-73590BA63B9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3BD434AC-A162-428E-9845-C8EEDB3B489B}" type="pres">
      <dgm:prSet presAssocID="{44A0FE2D-BEDA-434B-8E64-73590BA63B97}" presName="pyramid" presStyleLbl="node1" presStyleIdx="0" presStyleCnt="1" custLinFactNeighborX="-15268" custLinFactNeighborY="1819"/>
      <dgm:spPr/>
    </dgm:pt>
    <dgm:pt modelId="{2BEC52C9-01E9-4FF8-A085-234DDCD3B695}" type="pres">
      <dgm:prSet presAssocID="{44A0FE2D-BEDA-434B-8E64-73590BA63B97}" presName="theList" presStyleCnt="0"/>
      <dgm:spPr/>
    </dgm:pt>
    <dgm:pt modelId="{0B6D188D-AA91-42B2-94AC-3CF65133F70E}" type="pres">
      <dgm:prSet presAssocID="{EB7DB592-964A-43BB-986C-1CDB80E67AFA}" presName="aNode" presStyleLbl="fgAcc1" presStyleIdx="0" presStyleCnt="3" custScaleX="201496" custLinFactY="227375" custLinFactNeighborX="2808" custLinFactNeighborY="3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870389-8A28-4C67-A842-B88B753BCD94}" type="pres">
      <dgm:prSet presAssocID="{EB7DB592-964A-43BB-986C-1CDB80E67AFA}" presName="aSpace" presStyleCnt="0"/>
      <dgm:spPr/>
    </dgm:pt>
    <dgm:pt modelId="{29E6D11D-9792-43A4-83FA-AEAFB66FEB4F}" type="pres">
      <dgm:prSet presAssocID="{18ED1556-47CA-46F4-AFA5-E54D735EF63C}" presName="aNode" presStyleLbl="fgAcc1" presStyleIdx="1" presStyleCnt="3" custScaleX="227067" custLinFactY="1569" custLinFactNeighborX="35181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F3658C-D3E1-456E-9B4D-0EF9DC7AD7A7}" type="pres">
      <dgm:prSet presAssocID="{18ED1556-47CA-46F4-AFA5-E54D735EF63C}" presName="aSpace" presStyleCnt="0"/>
      <dgm:spPr/>
    </dgm:pt>
    <dgm:pt modelId="{4F92454E-5B02-4250-B8D4-01B0D4B8DE86}" type="pres">
      <dgm:prSet presAssocID="{A6B2B4AC-434A-43C4-A406-D06A3F9C9249}" presName="aNode" presStyleLbl="fgAcc1" presStyleIdx="2" presStyleCnt="3" custScaleX="239852" custLinFactY="-200000" custLinFactNeighborX="22784" custLinFactNeighborY="-2324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F67447-9909-4841-894E-040F407347BF}" type="pres">
      <dgm:prSet presAssocID="{A6B2B4AC-434A-43C4-A406-D06A3F9C9249}" presName="aSpace" presStyleCnt="0"/>
      <dgm:spPr/>
    </dgm:pt>
  </dgm:ptLst>
  <dgm:cxnLst>
    <dgm:cxn modelId="{9308C898-2C9B-4B36-A586-21005B45D0B6}" type="presOf" srcId="{A6B2B4AC-434A-43C4-A406-D06A3F9C9249}" destId="{4F92454E-5B02-4250-B8D4-01B0D4B8DE86}" srcOrd="0" destOrd="0" presId="urn:microsoft.com/office/officeart/2005/8/layout/pyramid2"/>
    <dgm:cxn modelId="{B76DCD61-A908-48D9-BE54-E1CCC8BE0B88}" type="presOf" srcId="{EB7DB592-964A-43BB-986C-1CDB80E67AFA}" destId="{0B6D188D-AA91-42B2-94AC-3CF65133F70E}" srcOrd="0" destOrd="0" presId="urn:microsoft.com/office/officeart/2005/8/layout/pyramid2"/>
    <dgm:cxn modelId="{39DDCC83-0EE6-469C-A815-316338BE4979}" srcId="{44A0FE2D-BEDA-434B-8E64-73590BA63B97}" destId="{A6B2B4AC-434A-43C4-A406-D06A3F9C9249}" srcOrd="2" destOrd="0" parTransId="{5BA31281-5EA9-4D74-B911-95EF8EE0EA24}" sibTransId="{9013789D-BFFF-4EEA-A28A-E3B4B53AA1FA}"/>
    <dgm:cxn modelId="{90BF0401-00D7-4FAE-8F12-5197C2D1BBA9}" type="presOf" srcId="{18ED1556-47CA-46F4-AFA5-E54D735EF63C}" destId="{29E6D11D-9792-43A4-83FA-AEAFB66FEB4F}" srcOrd="0" destOrd="0" presId="urn:microsoft.com/office/officeart/2005/8/layout/pyramid2"/>
    <dgm:cxn modelId="{4E17518D-099B-4982-8198-F91738056526}" srcId="{44A0FE2D-BEDA-434B-8E64-73590BA63B97}" destId="{18ED1556-47CA-46F4-AFA5-E54D735EF63C}" srcOrd="1" destOrd="0" parTransId="{D28287B5-549A-4162-9F5A-22A205EE76A6}" sibTransId="{C0C6E7CA-D2A5-4176-8954-1A245FF9F40D}"/>
    <dgm:cxn modelId="{D7BB3028-8A0C-4DB3-9381-AB7D9FD60EC6}" type="presOf" srcId="{44A0FE2D-BEDA-434B-8E64-73590BA63B97}" destId="{7C3444F9-258F-4F79-81DC-D2BD40E1284D}" srcOrd="0" destOrd="0" presId="urn:microsoft.com/office/officeart/2005/8/layout/pyramid2"/>
    <dgm:cxn modelId="{F3F2A456-8FD8-4C17-94D0-61BD5FF68257}" srcId="{44A0FE2D-BEDA-434B-8E64-73590BA63B97}" destId="{EB7DB592-964A-43BB-986C-1CDB80E67AFA}" srcOrd="0" destOrd="0" parTransId="{D206C169-52C2-4D87-A1A4-AD92B5FEEA40}" sibTransId="{D37E8342-23CE-4919-932D-534906D657CA}"/>
    <dgm:cxn modelId="{6023E79F-3C57-44C8-92C6-2335E2836398}" type="presParOf" srcId="{7C3444F9-258F-4F79-81DC-D2BD40E1284D}" destId="{3BD434AC-A162-428E-9845-C8EEDB3B489B}" srcOrd="0" destOrd="0" presId="urn:microsoft.com/office/officeart/2005/8/layout/pyramid2"/>
    <dgm:cxn modelId="{64646CB4-8C92-4571-97D4-F583D7E75A64}" type="presParOf" srcId="{7C3444F9-258F-4F79-81DC-D2BD40E1284D}" destId="{2BEC52C9-01E9-4FF8-A085-234DDCD3B695}" srcOrd="1" destOrd="0" presId="urn:microsoft.com/office/officeart/2005/8/layout/pyramid2"/>
    <dgm:cxn modelId="{49F5634B-837C-4FCC-9200-2FE96EC119A6}" type="presParOf" srcId="{2BEC52C9-01E9-4FF8-A085-234DDCD3B695}" destId="{0B6D188D-AA91-42B2-94AC-3CF65133F70E}" srcOrd="0" destOrd="0" presId="urn:microsoft.com/office/officeart/2005/8/layout/pyramid2"/>
    <dgm:cxn modelId="{E1BF67B7-37F3-4D13-979A-F7316821A673}" type="presParOf" srcId="{2BEC52C9-01E9-4FF8-A085-234DDCD3B695}" destId="{6F870389-8A28-4C67-A842-B88B753BCD94}" srcOrd="1" destOrd="0" presId="urn:microsoft.com/office/officeart/2005/8/layout/pyramid2"/>
    <dgm:cxn modelId="{927CB5E5-6815-466D-A235-E0F2B22B598B}" type="presParOf" srcId="{2BEC52C9-01E9-4FF8-A085-234DDCD3B695}" destId="{29E6D11D-9792-43A4-83FA-AEAFB66FEB4F}" srcOrd="2" destOrd="0" presId="urn:microsoft.com/office/officeart/2005/8/layout/pyramid2"/>
    <dgm:cxn modelId="{BF85B6CA-BE09-4622-BF3A-C3DE556DD2BA}" type="presParOf" srcId="{2BEC52C9-01E9-4FF8-A085-234DDCD3B695}" destId="{1FF3658C-D3E1-456E-9B4D-0EF9DC7AD7A7}" srcOrd="3" destOrd="0" presId="urn:microsoft.com/office/officeart/2005/8/layout/pyramid2"/>
    <dgm:cxn modelId="{7D026D14-710B-466F-A77E-E65007928E9A}" type="presParOf" srcId="{2BEC52C9-01E9-4FF8-A085-234DDCD3B695}" destId="{4F92454E-5B02-4250-B8D4-01B0D4B8DE86}" srcOrd="4" destOrd="0" presId="urn:microsoft.com/office/officeart/2005/8/layout/pyramid2"/>
    <dgm:cxn modelId="{11EE9033-CAFB-4BED-916E-B6C0A9AC87A2}" type="presParOf" srcId="{2BEC52C9-01E9-4FF8-A085-234DDCD3B695}" destId="{02F67447-9909-4841-894E-040F407347B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471F7F-E622-487F-82BE-AC432C4DE2B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22D5D16-EE30-4053-9C97-F565D8021BBA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sz="1800" b="1" noProof="0" dirty="0">
              <a:solidFill>
                <a:schemeClr val="bg1"/>
              </a:solidFill>
            </a:rPr>
            <a:t>Connected to program with cell phone using 3G and a personal login</a:t>
          </a:r>
        </a:p>
      </dgm:t>
    </dgm:pt>
    <dgm:pt modelId="{5609E35C-D530-4BAE-91A8-E086811CD19A}" type="parTrans" cxnId="{2ACC33E9-9C80-464D-A293-AC42883F7C9E}">
      <dgm:prSet/>
      <dgm:spPr/>
      <dgm:t>
        <a:bodyPr/>
        <a:lstStyle/>
        <a:p>
          <a:endParaRPr lang="fr-FR"/>
        </a:p>
      </dgm:t>
    </dgm:pt>
    <dgm:pt modelId="{16E576AA-EA04-431A-8A7B-B1BAE45A7E74}" type="sibTrans" cxnId="{2ACC33E9-9C80-464D-A293-AC42883F7C9E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/>
        </a:p>
      </dgm:t>
    </dgm:pt>
    <dgm:pt modelId="{87618F9D-2C81-44FE-BAF2-82D4344E0DC4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sz="1800" b="1" noProof="0" dirty="0">
              <a:solidFill>
                <a:schemeClr val="bg1"/>
              </a:solidFill>
            </a:rPr>
            <a:t>Data entry for a new questionnaire , complete or correct a preview one . Only enumerator can modify data collected</a:t>
          </a:r>
        </a:p>
      </dgm:t>
    </dgm:pt>
    <dgm:pt modelId="{4805980D-5AE4-456D-A7F6-A0850FCD7BBC}" type="parTrans" cxnId="{F34A5C7F-479A-4483-830E-299D48F9D712}">
      <dgm:prSet/>
      <dgm:spPr/>
      <dgm:t>
        <a:bodyPr/>
        <a:lstStyle/>
        <a:p>
          <a:endParaRPr lang="fr-FR"/>
        </a:p>
      </dgm:t>
    </dgm:pt>
    <dgm:pt modelId="{6022F651-D0B1-47E9-8641-CE4B3601FB24}" type="sibTrans" cxnId="{F34A5C7F-479A-4483-830E-299D48F9D712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/>
        </a:p>
      </dgm:t>
    </dgm:pt>
    <dgm:pt modelId="{6055D113-4B1F-476A-852B-283ADFFE916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sz="1800" b="1" noProof="0" dirty="0">
              <a:solidFill>
                <a:schemeClr val="bg1"/>
              </a:solidFill>
            </a:rPr>
            <a:t>Questionnaire will be put in a state of validation</a:t>
          </a:r>
        </a:p>
      </dgm:t>
    </dgm:pt>
    <dgm:pt modelId="{F5964167-41E8-4F49-ACB7-5B29D545F3B0}" type="parTrans" cxnId="{528EB064-CB55-41D3-B2AD-086A0F9B4948}">
      <dgm:prSet/>
      <dgm:spPr/>
      <dgm:t>
        <a:bodyPr/>
        <a:lstStyle/>
        <a:p>
          <a:endParaRPr lang="fr-FR"/>
        </a:p>
      </dgm:t>
    </dgm:pt>
    <dgm:pt modelId="{1BA18562-CB43-4CF2-8535-27734DEFC4A1}" type="sibTrans" cxnId="{528EB064-CB55-41D3-B2AD-086A0F9B4948}">
      <dgm:prSet/>
      <dgm:spPr/>
      <dgm:t>
        <a:bodyPr/>
        <a:lstStyle/>
        <a:p>
          <a:endParaRPr lang="fr-FR"/>
        </a:p>
      </dgm:t>
    </dgm:pt>
    <dgm:pt modelId="{99173CA7-81BB-4D13-8DC7-AC97032FFF50}" type="pres">
      <dgm:prSet presAssocID="{E5471F7F-E622-487F-82BE-AC432C4DE2B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0DC3AFB-009A-4262-B96B-1EB53707F0C4}" type="pres">
      <dgm:prSet presAssocID="{E5471F7F-E622-487F-82BE-AC432C4DE2B7}" presName="dummyMaxCanvas" presStyleCnt="0">
        <dgm:presLayoutVars/>
      </dgm:prSet>
      <dgm:spPr/>
    </dgm:pt>
    <dgm:pt modelId="{8D08B482-75ED-4C56-9A9B-DC8C9445D774}" type="pres">
      <dgm:prSet presAssocID="{E5471F7F-E622-487F-82BE-AC432C4DE2B7}" presName="ThreeNodes_1" presStyleLbl="node1" presStyleIdx="0" presStyleCnt="3" custScaleY="81844" custLinFactNeighborY="117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DB43B6-F378-4BF1-9FF4-742308795FB3}" type="pres">
      <dgm:prSet presAssocID="{E5471F7F-E622-487F-82BE-AC432C4DE2B7}" presName="ThreeNodes_2" presStyleLbl="node1" presStyleIdx="1" presStyleCnt="3" custScaleY="916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89ACE6-708E-495E-9D56-78A57BB701FF}" type="pres">
      <dgm:prSet presAssocID="{E5471F7F-E622-487F-82BE-AC432C4DE2B7}" presName="ThreeNodes_3" presStyleLbl="node1" presStyleIdx="2" presStyleCnt="3" custScaleY="61582" custLinFactNeighborX="-1458" custLinFactNeighborY="-79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B0A22F-FA6B-4254-BF75-DC0C26DC9CF4}" type="pres">
      <dgm:prSet presAssocID="{E5471F7F-E622-487F-82BE-AC432C4DE2B7}" presName="ThreeConn_1-2" presStyleLbl="fgAccFollowNode1" presStyleIdx="0" presStyleCnt="2" custLinFactNeighborX="5040" custLinFactNeighborY="371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F26FF3-7E33-4DB5-8014-227941B7478A}" type="pres">
      <dgm:prSet presAssocID="{E5471F7F-E622-487F-82BE-AC432C4DE2B7}" presName="ThreeConn_2-3" presStyleLbl="fgAccFollowNode1" presStyleIdx="1" presStyleCnt="2" custLinFactNeighborX="-3135" custLinFactNeighborY="229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1C0439-BF13-485C-85DC-4D7C73AACE53}" type="pres">
      <dgm:prSet presAssocID="{E5471F7F-E622-487F-82BE-AC432C4DE2B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AA895E-B8E1-4A28-8884-5F71C066BD4E}" type="pres">
      <dgm:prSet presAssocID="{E5471F7F-E622-487F-82BE-AC432C4DE2B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5BFAE5-15A4-464F-BF04-B7B86FF03A92}" type="pres">
      <dgm:prSet presAssocID="{E5471F7F-E622-487F-82BE-AC432C4DE2B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E2B0FB9-BD18-4A21-B188-32E25E04F4F1}" type="presOf" srcId="{6055D113-4B1F-476A-852B-283ADFFE9166}" destId="{DA89ACE6-708E-495E-9D56-78A57BB701FF}" srcOrd="0" destOrd="0" presId="urn:microsoft.com/office/officeart/2005/8/layout/vProcess5"/>
    <dgm:cxn modelId="{783F80C1-703B-4161-9A9F-B3E6C47C5C80}" type="presOf" srcId="{87618F9D-2C81-44FE-BAF2-82D4344E0DC4}" destId="{B8DB43B6-F378-4BF1-9FF4-742308795FB3}" srcOrd="0" destOrd="0" presId="urn:microsoft.com/office/officeart/2005/8/layout/vProcess5"/>
    <dgm:cxn modelId="{528EB064-CB55-41D3-B2AD-086A0F9B4948}" srcId="{E5471F7F-E622-487F-82BE-AC432C4DE2B7}" destId="{6055D113-4B1F-476A-852B-283ADFFE9166}" srcOrd="2" destOrd="0" parTransId="{F5964167-41E8-4F49-ACB7-5B29D545F3B0}" sibTransId="{1BA18562-CB43-4CF2-8535-27734DEFC4A1}"/>
    <dgm:cxn modelId="{F3775A3D-9ED4-44EB-9B38-94E54C606151}" type="presOf" srcId="{16E576AA-EA04-431A-8A7B-B1BAE45A7E74}" destId="{AEB0A22F-FA6B-4254-BF75-DC0C26DC9CF4}" srcOrd="0" destOrd="0" presId="urn:microsoft.com/office/officeart/2005/8/layout/vProcess5"/>
    <dgm:cxn modelId="{2ACC33E9-9C80-464D-A293-AC42883F7C9E}" srcId="{E5471F7F-E622-487F-82BE-AC432C4DE2B7}" destId="{122D5D16-EE30-4053-9C97-F565D8021BBA}" srcOrd="0" destOrd="0" parTransId="{5609E35C-D530-4BAE-91A8-E086811CD19A}" sibTransId="{16E576AA-EA04-431A-8A7B-B1BAE45A7E74}"/>
    <dgm:cxn modelId="{3DF171E8-5052-4698-8291-9092BE7E6696}" type="presOf" srcId="{E5471F7F-E622-487F-82BE-AC432C4DE2B7}" destId="{99173CA7-81BB-4D13-8DC7-AC97032FFF50}" srcOrd="0" destOrd="0" presId="urn:microsoft.com/office/officeart/2005/8/layout/vProcess5"/>
    <dgm:cxn modelId="{F34A5C7F-479A-4483-830E-299D48F9D712}" srcId="{E5471F7F-E622-487F-82BE-AC432C4DE2B7}" destId="{87618F9D-2C81-44FE-BAF2-82D4344E0DC4}" srcOrd="1" destOrd="0" parTransId="{4805980D-5AE4-456D-A7F6-A0850FCD7BBC}" sibTransId="{6022F651-D0B1-47E9-8641-CE4B3601FB24}"/>
    <dgm:cxn modelId="{0D38EB6D-2F73-4BE2-891A-FA19DC45C1F2}" type="presOf" srcId="{6055D113-4B1F-476A-852B-283ADFFE9166}" destId="{295BFAE5-15A4-464F-BF04-B7B86FF03A92}" srcOrd="1" destOrd="0" presId="urn:microsoft.com/office/officeart/2005/8/layout/vProcess5"/>
    <dgm:cxn modelId="{53CA62A6-3B0A-498A-A89E-0E30332D3218}" type="presOf" srcId="{122D5D16-EE30-4053-9C97-F565D8021BBA}" destId="{061C0439-BF13-485C-85DC-4D7C73AACE53}" srcOrd="1" destOrd="0" presId="urn:microsoft.com/office/officeart/2005/8/layout/vProcess5"/>
    <dgm:cxn modelId="{F23D5604-CAFF-470D-8C71-D3771E1CBC1B}" type="presOf" srcId="{87618F9D-2C81-44FE-BAF2-82D4344E0DC4}" destId="{47AA895E-B8E1-4A28-8884-5F71C066BD4E}" srcOrd="1" destOrd="0" presId="urn:microsoft.com/office/officeart/2005/8/layout/vProcess5"/>
    <dgm:cxn modelId="{19271B5C-1674-4B85-A7A9-9B9F55C81E1C}" type="presOf" srcId="{122D5D16-EE30-4053-9C97-F565D8021BBA}" destId="{8D08B482-75ED-4C56-9A9B-DC8C9445D774}" srcOrd="0" destOrd="0" presId="urn:microsoft.com/office/officeart/2005/8/layout/vProcess5"/>
    <dgm:cxn modelId="{020C2C08-E1A7-4CBB-A8D0-CB39DCBFEFF0}" type="presOf" srcId="{6022F651-D0B1-47E9-8641-CE4B3601FB24}" destId="{37F26FF3-7E33-4DB5-8014-227941B7478A}" srcOrd="0" destOrd="0" presId="urn:microsoft.com/office/officeart/2005/8/layout/vProcess5"/>
    <dgm:cxn modelId="{9B98C2D1-A281-421C-AE9C-FD6EB4638F33}" type="presParOf" srcId="{99173CA7-81BB-4D13-8DC7-AC97032FFF50}" destId="{60DC3AFB-009A-4262-B96B-1EB53707F0C4}" srcOrd="0" destOrd="0" presId="urn:microsoft.com/office/officeart/2005/8/layout/vProcess5"/>
    <dgm:cxn modelId="{9DAADF1B-80E0-40CB-809F-9341AC8313C3}" type="presParOf" srcId="{99173CA7-81BB-4D13-8DC7-AC97032FFF50}" destId="{8D08B482-75ED-4C56-9A9B-DC8C9445D774}" srcOrd="1" destOrd="0" presId="urn:microsoft.com/office/officeart/2005/8/layout/vProcess5"/>
    <dgm:cxn modelId="{8473317C-3EBE-42EF-8D76-BADD2A87535E}" type="presParOf" srcId="{99173CA7-81BB-4D13-8DC7-AC97032FFF50}" destId="{B8DB43B6-F378-4BF1-9FF4-742308795FB3}" srcOrd="2" destOrd="0" presId="urn:microsoft.com/office/officeart/2005/8/layout/vProcess5"/>
    <dgm:cxn modelId="{A3497C61-1A4C-4555-ACC8-759BECE85328}" type="presParOf" srcId="{99173CA7-81BB-4D13-8DC7-AC97032FFF50}" destId="{DA89ACE6-708E-495E-9D56-78A57BB701FF}" srcOrd="3" destOrd="0" presId="urn:microsoft.com/office/officeart/2005/8/layout/vProcess5"/>
    <dgm:cxn modelId="{89056326-2C85-4410-83A0-3A5D401F1AA7}" type="presParOf" srcId="{99173CA7-81BB-4D13-8DC7-AC97032FFF50}" destId="{AEB0A22F-FA6B-4254-BF75-DC0C26DC9CF4}" srcOrd="4" destOrd="0" presId="urn:microsoft.com/office/officeart/2005/8/layout/vProcess5"/>
    <dgm:cxn modelId="{F7704962-6C03-4EDC-B6DF-95A9830F0F74}" type="presParOf" srcId="{99173CA7-81BB-4D13-8DC7-AC97032FFF50}" destId="{37F26FF3-7E33-4DB5-8014-227941B7478A}" srcOrd="5" destOrd="0" presId="urn:microsoft.com/office/officeart/2005/8/layout/vProcess5"/>
    <dgm:cxn modelId="{1D36F4C2-F3EE-44A6-BA35-020810133EF6}" type="presParOf" srcId="{99173CA7-81BB-4D13-8DC7-AC97032FFF50}" destId="{061C0439-BF13-485C-85DC-4D7C73AACE53}" srcOrd="6" destOrd="0" presId="urn:microsoft.com/office/officeart/2005/8/layout/vProcess5"/>
    <dgm:cxn modelId="{5F4E7C0B-5FFD-4B9A-A4CC-B879EB3D4CB6}" type="presParOf" srcId="{99173CA7-81BB-4D13-8DC7-AC97032FFF50}" destId="{47AA895E-B8E1-4A28-8884-5F71C066BD4E}" srcOrd="7" destOrd="0" presId="urn:microsoft.com/office/officeart/2005/8/layout/vProcess5"/>
    <dgm:cxn modelId="{70345631-0CF7-4736-A8BA-974D769CCEC2}" type="presParOf" srcId="{99173CA7-81BB-4D13-8DC7-AC97032FFF50}" destId="{295BFAE5-15A4-464F-BF04-B7B86FF03A9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BF66E8-7060-469A-8ABE-E72BF8D61E2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7D8DBB00-45FF-400E-99B8-73435A769560}">
      <dgm:prSet custT="1"/>
      <dgm:spPr/>
      <dgm:t>
        <a:bodyPr/>
        <a:lstStyle/>
        <a:p>
          <a:pPr rtl="0"/>
          <a:r>
            <a:rPr lang="en-US" sz="1800" b="1" dirty="0"/>
            <a:t>In case the 3G is available : a </a:t>
          </a:r>
          <a:r>
            <a:rPr lang="en-US" sz="1800" b="1" noProof="0" dirty="0"/>
            <a:t>direct</a:t>
          </a:r>
          <a:r>
            <a:rPr lang="en-US" sz="1800" b="1" dirty="0"/>
            <a:t> secured  transfer to Data base located in the regional data center</a:t>
          </a:r>
        </a:p>
      </dgm:t>
    </dgm:pt>
    <dgm:pt modelId="{ADBBC2EC-1175-453F-9EA7-52659A745026}" type="parTrans" cxnId="{ADFC7501-5770-4259-A38B-643A8FCE6E59}">
      <dgm:prSet/>
      <dgm:spPr/>
      <dgm:t>
        <a:bodyPr/>
        <a:lstStyle/>
        <a:p>
          <a:endParaRPr lang="fr-FR"/>
        </a:p>
      </dgm:t>
    </dgm:pt>
    <dgm:pt modelId="{35E4E1B4-6462-4116-B40A-326FFB1AEC56}" type="sibTrans" cxnId="{ADFC7501-5770-4259-A38B-643A8FCE6E59}">
      <dgm:prSet/>
      <dgm:spPr/>
      <dgm:t>
        <a:bodyPr/>
        <a:lstStyle/>
        <a:p>
          <a:endParaRPr lang="fr-FR"/>
        </a:p>
      </dgm:t>
    </dgm:pt>
    <dgm:pt modelId="{7CA0F2A6-733D-4526-A343-B5C6A4FC0F3C}">
      <dgm:prSet custT="1"/>
      <dgm:spPr/>
      <dgm:t>
        <a:bodyPr/>
        <a:lstStyle/>
        <a:p>
          <a:pPr rtl="0"/>
          <a:r>
            <a:rPr lang="en-GB" sz="1800" b="1" noProof="0" dirty="0"/>
            <a:t>Encrypted asynchrony backup on tablets SD card is established in a transfer queue  that will be done automatically</a:t>
          </a:r>
          <a:endParaRPr lang="en-GB" sz="1600" b="1" noProof="0" dirty="0"/>
        </a:p>
      </dgm:t>
    </dgm:pt>
    <dgm:pt modelId="{BE6C56DE-2967-4683-A95D-05927847CE34}" type="parTrans" cxnId="{DFA538E1-8147-4D53-89FD-E62851CDCFB2}">
      <dgm:prSet/>
      <dgm:spPr/>
      <dgm:t>
        <a:bodyPr/>
        <a:lstStyle/>
        <a:p>
          <a:endParaRPr lang="fr-FR"/>
        </a:p>
      </dgm:t>
    </dgm:pt>
    <dgm:pt modelId="{BC4D6344-0F12-4A69-A616-15D56BAC13F7}" type="sibTrans" cxnId="{DFA538E1-8147-4D53-89FD-E62851CDCFB2}">
      <dgm:prSet/>
      <dgm:spPr/>
      <dgm:t>
        <a:bodyPr/>
        <a:lstStyle/>
        <a:p>
          <a:endParaRPr lang="fr-FR"/>
        </a:p>
      </dgm:t>
    </dgm:pt>
    <dgm:pt modelId="{F353E178-9C39-4050-8E53-345856EF79A3}">
      <dgm:prSet custT="1"/>
      <dgm:spPr/>
      <dgm:t>
        <a:bodyPr/>
        <a:lstStyle/>
        <a:p>
          <a:pPr rtl="0"/>
          <a:r>
            <a:rPr lang="en-US" sz="1800" b="1" noProof="0" dirty="0"/>
            <a:t>If the interview is not complete , partial saving is possible and recorded on data base</a:t>
          </a:r>
        </a:p>
      </dgm:t>
    </dgm:pt>
    <dgm:pt modelId="{2806657E-3A3A-4330-BB5F-2E1F8197129A}" type="parTrans" cxnId="{09B619E1-7E7C-4EE9-84EB-16349FB37A2C}">
      <dgm:prSet/>
      <dgm:spPr/>
      <dgm:t>
        <a:bodyPr/>
        <a:lstStyle/>
        <a:p>
          <a:endParaRPr lang="fr-FR"/>
        </a:p>
      </dgm:t>
    </dgm:pt>
    <dgm:pt modelId="{0E893BD9-C953-444D-B9D1-9AFEFD2D73FD}" type="sibTrans" cxnId="{09B619E1-7E7C-4EE9-84EB-16349FB37A2C}">
      <dgm:prSet/>
      <dgm:spPr/>
      <dgm:t>
        <a:bodyPr/>
        <a:lstStyle/>
        <a:p>
          <a:endParaRPr lang="fr-FR"/>
        </a:p>
      </dgm:t>
    </dgm:pt>
    <dgm:pt modelId="{42EAABEB-5C8F-4904-8233-9AD70463E3B3}" type="pres">
      <dgm:prSet presAssocID="{7EBF66E8-7060-469A-8ABE-E72BF8D61E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B515064-F0B8-4363-A792-5F90DD7C9539}" type="pres">
      <dgm:prSet presAssocID="{7D8DBB00-45FF-400E-99B8-73435A76956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FEEA3A-B4B3-43E1-AD43-AA3A072F2882}" type="pres">
      <dgm:prSet presAssocID="{35E4E1B4-6462-4116-B40A-326FFB1AEC56}" presName="spacer" presStyleCnt="0"/>
      <dgm:spPr/>
    </dgm:pt>
    <dgm:pt modelId="{3352A167-548C-41D8-BEEA-CA90CB0E1040}" type="pres">
      <dgm:prSet presAssocID="{7CA0F2A6-733D-4526-A343-B5C6A4FC0F3C}" presName="parentText" presStyleLbl="node1" presStyleIdx="1" presStyleCnt="3" custLinFactNeighborX="-483" custLinFactNeighborY="-3532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AD14BE-15CB-45B3-9768-C3D0A4BDEED1}" type="pres">
      <dgm:prSet presAssocID="{BC4D6344-0F12-4A69-A616-15D56BAC13F7}" presName="spacer" presStyleCnt="0"/>
      <dgm:spPr/>
    </dgm:pt>
    <dgm:pt modelId="{8CC2EAE2-C827-4FE0-8948-F0369456DF11}" type="pres">
      <dgm:prSet presAssocID="{F353E178-9C39-4050-8E53-345856EF79A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B567938-B6CB-473C-9F3E-CC5F19D4E63C}" type="presOf" srcId="{7EBF66E8-7060-469A-8ABE-E72BF8D61E28}" destId="{42EAABEB-5C8F-4904-8233-9AD70463E3B3}" srcOrd="0" destOrd="0" presId="urn:microsoft.com/office/officeart/2005/8/layout/vList2"/>
    <dgm:cxn modelId="{DFA538E1-8147-4D53-89FD-E62851CDCFB2}" srcId="{7EBF66E8-7060-469A-8ABE-E72BF8D61E28}" destId="{7CA0F2A6-733D-4526-A343-B5C6A4FC0F3C}" srcOrd="1" destOrd="0" parTransId="{BE6C56DE-2967-4683-A95D-05927847CE34}" sibTransId="{BC4D6344-0F12-4A69-A616-15D56BAC13F7}"/>
    <dgm:cxn modelId="{ADFC7501-5770-4259-A38B-643A8FCE6E59}" srcId="{7EBF66E8-7060-469A-8ABE-E72BF8D61E28}" destId="{7D8DBB00-45FF-400E-99B8-73435A769560}" srcOrd="0" destOrd="0" parTransId="{ADBBC2EC-1175-453F-9EA7-52659A745026}" sibTransId="{35E4E1B4-6462-4116-B40A-326FFB1AEC56}"/>
    <dgm:cxn modelId="{BA0E786D-A911-4DA6-85C6-1CD1C25E166A}" type="presOf" srcId="{F353E178-9C39-4050-8E53-345856EF79A3}" destId="{8CC2EAE2-C827-4FE0-8948-F0369456DF11}" srcOrd="0" destOrd="0" presId="urn:microsoft.com/office/officeart/2005/8/layout/vList2"/>
    <dgm:cxn modelId="{E7A6E3B5-F456-4C60-8C17-87AEA0C7F75B}" type="presOf" srcId="{7CA0F2A6-733D-4526-A343-B5C6A4FC0F3C}" destId="{3352A167-548C-41D8-BEEA-CA90CB0E1040}" srcOrd="0" destOrd="0" presId="urn:microsoft.com/office/officeart/2005/8/layout/vList2"/>
    <dgm:cxn modelId="{09B619E1-7E7C-4EE9-84EB-16349FB37A2C}" srcId="{7EBF66E8-7060-469A-8ABE-E72BF8D61E28}" destId="{F353E178-9C39-4050-8E53-345856EF79A3}" srcOrd="2" destOrd="0" parTransId="{2806657E-3A3A-4330-BB5F-2E1F8197129A}" sibTransId="{0E893BD9-C953-444D-B9D1-9AFEFD2D73FD}"/>
    <dgm:cxn modelId="{18BB3EC1-9AA6-4BD6-8727-554483B8214B}" type="presOf" srcId="{7D8DBB00-45FF-400E-99B8-73435A769560}" destId="{7B515064-F0B8-4363-A792-5F90DD7C9539}" srcOrd="0" destOrd="0" presId="urn:microsoft.com/office/officeart/2005/8/layout/vList2"/>
    <dgm:cxn modelId="{D1287436-4CF2-47EF-9CB5-9430779C2CB6}" type="presParOf" srcId="{42EAABEB-5C8F-4904-8233-9AD70463E3B3}" destId="{7B515064-F0B8-4363-A792-5F90DD7C9539}" srcOrd="0" destOrd="0" presId="urn:microsoft.com/office/officeart/2005/8/layout/vList2"/>
    <dgm:cxn modelId="{DCD0D591-B532-4718-AA4E-F0EF5E608638}" type="presParOf" srcId="{42EAABEB-5C8F-4904-8233-9AD70463E3B3}" destId="{14FEEA3A-B4B3-43E1-AD43-AA3A072F2882}" srcOrd="1" destOrd="0" presId="urn:microsoft.com/office/officeart/2005/8/layout/vList2"/>
    <dgm:cxn modelId="{56C3C5BE-0899-477A-BE7E-F32955AD02FD}" type="presParOf" srcId="{42EAABEB-5C8F-4904-8233-9AD70463E3B3}" destId="{3352A167-548C-41D8-BEEA-CA90CB0E1040}" srcOrd="2" destOrd="0" presId="urn:microsoft.com/office/officeart/2005/8/layout/vList2"/>
    <dgm:cxn modelId="{5014912C-AA95-4444-8E1F-70ED43CB4F02}" type="presParOf" srcId="{42EAABEB-5C8F-4904-8233-9AD70463E3B3}" destId="{F2AD14BE-15CB-45B3-9768-C3D0A4BDEED1}" srcOrd="3" destOrd="0" presId="urn:microsoft.com/office/officeart/2005/8/layout/vList2"/>
    <dgm:cxn modelId="{CF75D21D-012E-4460-A995-BE1FFE0A985F}" type="presParOf" srcId="{42EAABEB-5C8F-4904-8233-9AD70463E3B3}" destId="{8CC2EAE2-C827-4FE0-8948-F0369456DF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F7E3D5-68FC-48F1-A049-8B54AB51394E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FF8333FF-96FB-41C4-8736-A0C67F115EEE}">
      <dgm:prSet/>
      <dgm:spPr/>
      <dgm:t>
        <a:bodyPr/>
        <a:lstStyle/>
        <a:p>
          <a:pPr rtl="0"/>
          <a:r>
            <a:rPr lang="en-GB" b="1" noProof="0" dirty="0"/>
            <a:t> Access to his application by entering his login</a:t>
          </a:r>
        </a:p>
      </dgm:t>
    </dgm:pt>
    <dgm:pt modelId="{682C6C7D-762D-49E3-9078-6D9C2D36BDAA}" type="parTrans" cxnId="{6B75B291-D399-4F01-84C5-D299944DE19E}">
      <dgm:prSet/>
      <dgm:spPr/>
      <dgm:t>
        <a:bodyPr/>
        <a:lstStyle/>
        <a:p>
          <a:endParaRPr lang="fr-FR"/>
        </a:p>
      </dgm:t>
    </dgm:pt>
    <dgm:pt modelId="{CC058B56-6E98-4E6E-93B7-E46C097917D1}" type="sibTrans" cxnId="{6B75B291-D399-4F01-84C5-D299944DE19E}">
      <dgm:prSet/>
      <dgm:spPr/>
      <dgm:t>
        <a:bodyPr/>
        <a:lstStyle/>
        <a:p>
          <a:endParaRPr lang="fr-FR"/>
        </a:p>
      </dgm:t>
    </dgm:pt>
    <dgm:pt modelId="{65D82838-B295-48D6-B987-DD8EFFAF9B1F}">
      <dgm:prSet/>
      <dgm:spPr/>
      <dgm:t>
        <a:bodyPr/>
        <a:lstStyle/>
        <a:p>
          <a:pPr rtl="0"/>
          <a:r>
            <a:rPr lang="fr-FR" dirty="0"/>
            <a:t> </a:t>
          </a:r>
          <a:r>
            <a:rPr lang="fr-FR" b="1" dirty="0"/>
            <a:t>Read and </a:t>
          </a:r>
          <a:r>
            <a:rPr lang="en-GB" b="1" noProof="0" dirty="0"/>
            <a:t>verify</a:t>
          </a:r>
          <a:r>
            <a:rPr lang="fr-FR" b="1" dirty="0"/>
            <a:t> questionnaires </a:t>
          </a:r>
        </a:p>
      </dgm:t>
    </dgm:pt>
    <dgm:pt modelId="{8E7DEF70-83B8-49E0-8F09-F4168544D4A6}" type="parTrans" cxnId="{88E7C2F2-C64B-446B-BB23-26EAF3A2D6D9}">
      <dgm:prSet/>
      <dgm:spPr/>
      <dgm:t>
        <a:bodyPr/>
        <a:lstStyle/>
        <a:p>
          <a:endParaRPr lang="fr-FR"/>
        </a:p>
      </dgm:t>
    </dgm:pt>
    <dgm:pt modelId="{1D346660-5492-4861-8D5D-BAF9DB0AD7F4}" type="sibTrans" cxnId="{88E7C2F2-C64B-446B-BB23-26EAF3A2D6D9}">
      <dgm:prSet/>
      <dgm:spPr/>
      <dgm:t>
        <a:bodyPr/>
        <a:lstStyle/>
        <a:p>
          <a:endParaRPr lang="fr-FR"/>
        </a:p>
      </dgm:t>
    </dgm:pt>
    <dgm:pt modelId="{756413D2-D04D-4954-9D6B-E714E257456A}">
      <dgm:prSet/>
      <dgm:spPr/>
      <dgm:t>
        <a:bodyPr/>
        <a:lstStyle/>
        <a:p>
          <a:pPr rtl="0"/>
          <a:r>
            <a:rPr lang="en-GB" b="1" noProof="0" dirty="0"/>
            <a:t>If the questionnaire is complete and coherent it will be considered ( by the app )as “validate questionnaire”, if else it will be “On waiting validation” </a:t>
          </a:r>
        </a:p>
      </dgm:t>
    </dgm:pt>
    <dgm:pt modelId="{06F8CAC8-532E-4925-B4CB-0AE89DD293A7}" type="parTrans" cxnId="{501A50D1-7F7F-4AA2-99C5-DAA4E9519B78}">
      <dgm:prSet/>
      <dgm:spPr/>
      <dgm:t>
        <a:bodyPr/>
        <a:lstStyle/>
        <a:p>
          <a:endParaRPr lang="fr-FR"/>
        </a:p>
      </dgm:t>
    </dgm:pt>
    <dgm:pt modelId="{CCF3AFF3-48EB-4052-ADE5-BD78C567A806}" type="sibTrans" cxnId="{501A50D1-7F7F-4AA2-99C5-DAA4E9519B78}">
      <dgm:prSet/>
      <dgm:spPr/>
      <dgm:t>
        <a:bodyPr/>
        <a:lstStyle/>
        <a:p>
          <a:endParaRPr lang="fr-FR"/>
        </a:p>
      </dgm:t>
    </dgm:pt>
    <dgm:pt modelId="{F29F2DED-E215-4D95-A66E-EC247E331C4A}" type="pres">
      <dgm:prSet presAssocID="{AAF7E3D5-68FC-48F1-A049-8B54AB51394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E001304-CE71-43E7-8D00-12A9C4814EED}" type="pres">
      <dgm:prSet presAssocID="{AAF7E3D5-68FC-48F1-A049-8B54AB51394E}" presName="dummyMaxCanvas" presStyleCnt="0">
        <dgm:presLayoutVars/>
      </dgm:prSet>
      <dgm:spPr/>
    </dgm:pt>
    <dgm:pt modelId="{D3F85B54-FE68-49DA-BF32-356374D7DDB4}" type="pres">
      <dgm:prSet presAssocID="{AAF7E3D5-68FC-48F1-A049-8B54AB51394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9FF76F-9D65-4DB3-B712-EB0C4064B717}" type="pres">
      <dgm:prSet presAssocID="{AAF7E3D5-68FC-48F1-A049-8B54AB51394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CCAD6A-A9A2-4FB7-94D3-9A12147E5ED8}" type="pres">
      <dgm:prSet presAssocID="{AAF7E3D5-68FC-48F1-A049-8B54AB51394E}" presName="ThreeNodes_3" presStyleLbl="node1" presStyleIdx="2" presStyleCnt="3" custLinFactNeighborX="-6532" custLinFactNeighborY="229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5A8533-2DA3-470E-839F-581102377565}" type="pres">
      <dgm:prSet presAssocID="{AAF7E3D5-68FC-48F1-A049-8B54AB51394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4FFB2B-F238-4496-975D-7386DCCDC29A}" type="pres">
      <dgm:prSet presAssocID="{AAF7E3D5-68FC-48F1-A049-8B54AB51394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88EF33-D9DD-4C16-95BD-5BD74FEB3D54}" type="pres">
      <dgm:prSet presAssocID="{AAF7E3D5-68FC-48F1-A049-8B54AB51394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1667E0-CD32-4803-8634-18E37713D5E0}" type="pres">
      <dgm:prSet presAssocID="{AAF7E3D5-68FC-48F1-A049-8B54AB51394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BE1CF5-3D7E-4E6A-9FD4-A30A504D8CF6}" type="pres">
      <dgm:prSet presAssocID="{AAF7E3D5-68FC-48F1-A049-8B54AB51394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8D0ABD-27C6-4B35-828C-247E18B516F8}" type="presOf" srcId="{AAF7E3D5-68FC-48F1-A049-8B54AB51394E}" destId="{F29F2DED-E215-4D95-A66E-EC247E331C4A}" srcOrd="0" destOrd="0" presId="urn:microsoft.com/office/officeart/2005/8/layout/vProcess5"/>
    <dgm:cxn modelId="{6B75B291-D399-4F01-84C5-D299944DE19E}" srcId="{AAF7E3D5-68FC-48F1-A049-8B54AB51394E}" destId="{FF8333FF-96FB-41C4-8736-A0C67F115EEE}" srcOrd="0" destOrd="0" parTransId="{682C6C7D-762D-49E3-9078-6D9C2D36BDAA}" sibTransId="{CC058B56-6E98-4E6E-93B7-E46C097917D1}"/>
    <dgm:cxn modelId="{A8C60304-5EC8-4BCC-AE20-DB04B35C3978}" type="presOf" srcId="{FF8333FF-96FB-41C4-8736-A0C67F115EEE}" destId="{D3F85B54-FE68-49DA-BF32-356374D7DDB4}" srcOrd="0" destOrd="0" presId="urn:microsoft.com/office/officeart/2005/8/layout/vProcess5"/>
    <dgm:cxn modelId="{26AECE76-ECBC-4173-9DD7-3A54ABDEA6EB}" type="presOf" srcId="{65D82838-B295-48D6-B987-DD8EFFAF9B1F}" destId="{5C1667E0-CD32-4803-8634-18E37713D5E0}" srcOrd="1" destOrd="0" presId="urn:microsoft.com/office/officeart/2005/8/layout/vProcess5"/>
    <dgm:cxn modelId="{25824BC9-4FDE-48CC-AE74-DD35DCAAAC57}" type="presOf" srcId="{756413D2-D04D-4954-9D6B-E714E257456A}" destId="{61CCAD6A-A9A2-4FB7-94D3-9A12147E5ED8}" srcOrd="0" destOrd="0" presId="urn:microsoft.com/office/officeart/2005/8/layout/vProcess5"/>
    <dgm:cxn modelId="{02166009-85C8-43DE-A3DD-F6820588DCFE}" type="presOf" srcId="{65D82838-B295-48D6-B987-DD8EFFAF9B1F}" destId="{E59FF76F-9D65-4DB3-B712-EB0C4064B717}" srcOrd="0" destOrd="0" presId="urn:microsoft.com/office/officeart/2005/8/layout/vProcess5"/>
    <dgm:cxn modelId="{7C2A6A1D-0D24-4420-B406-12B16A9BE0F2}" type="presOf" srcId="{756413D2-D04D-4954-9D6B-E714E257456A}" destId="{0DBE1CF5-3D7E-4E6A-9FD4-A30A504D8CF6}" srcOrd="1" destOrd="0" presId="urn:microsoft.com/office/officeart/2005/8/layout/vProcess5"/>
    <dgm:cxn modelId="{501A50D1-7F7F-4AA2-99C5-DAA4E9519B78}" srcId="{AAF7E3D5-68FC-48F1-A049-8B54AB51394E}" destId="{756413D2-D04D-4954-9D6B-E714E257456A}" srcOrd="2" destOrd="0" parTransId="{06F8CAC8-532E-4925-B4CB-0AE89DD293A7}" sibTransId="{CCF3AFF3-48EB-4052-ADE5-BD78C567A806}"/>
    <dgm:cxn modelId="{534A85BF-656F-47DD-8056-7DD0C9BB1124}" type="presOf" srcId="{CC058B56-6E98-4E6E-93B7-E46C097917D1}" destId="{275A8533-2DA3-470E-839F-581102377565}" srcOrd="0" destOrd="0" presId="urn:microsoft.com/office/officeart/2005/8/layout/vProcess5"/>
    <dgm:cxn modelId="{314AA195-F347-435B-BA27-ED89E3726D3F}" type="presOf" srcId="{1D346660-5492-4861-8D5D-BAF9DB0AD7F4}" destId="{4C4FFB2B-F238-4496-975D-7386DCCDC29A}" srcOrd="0" destOrd="0" presId="urn:microsoft.com/office/officeart/2005/8/layout/vProcess5"/>
    <dgm:cxn modelId="{88E7C2F2-C64B-446B-BB23-26EAF3A2D6D9}" srcId="{AAF7E3D5-68FC-48F1-A049-8B54AB51394E}" destId="{65D82838-B295-48D6-B987-DD8EFFAF9B1F}" srcOrd="1" destOrd="0" parTransId="{8E7DEF70-83B8-49E0-8F09-F4168544D4A6}" sibTransId="{1D346660-5492-4861-8D5D-BAF9DB0AD7F4}"/>
    <dgm:cxn modelId="{01D9E215-5A8F-40FB-8675-0B63F8EE26D5}" type="presOf" srcId="{FF8333FF-96FB-41C4-8736-A0C67F115EEE}" destId="{8088EF33-D9DD-4C16-95BD-5BD74FEB3D54}" srcOrd="1" destOrd="0" presId="urn:microsoft.com/office/officeart/2005/8/layout/vProcess5"/>
    <dgm:cxn modelId="{93C34FD4-469B-4993-9DF5-5EEDE3AA3702}" type="presParOf" srcId="{F29F2DED-E215-4D95-A66E-EC247E331C4A}" destId="{DE001304-CE71-43E7-8D00-12A9C4814EED}" srcOrd="0" destOrd="0" presId="urn:microsoft.com/office/officeart/2005/8/layout/vProcess5"/>
    <dgm:cxn modelId="{0C77E93C-490B-41B4-B5C9-8E61722B8584}" type="presParOf" srcId="{F29F2DED-E215-4D95-A66E-EC247E331C4A}" destId="{D3F85B54-FE68-49DA-BF32-356374D7DDB4}" srcOrd="1" destOrd="0" presId="urn:microsoft.com/office/officeart/2005/8/layout/vProcess5"/>
    <dgm:cxn modelId="{1983BF8F-823A-43C2-9C5F-83F8F5D5AAF6}" type="presParOf" srcId="{F29F2DED-E215-4D95-A66E-EC247E331C4A}" destId="{E59FF76F-9D65-4DB3-B712-EB0C4064B717}" srcOrd="2" destOrd="0" presId="urn:microsoft.com/office/officeart/2005/8/layout/vProcess5"/>
    <dgm:cxn modelId="{2383484C-75EF-416F-BC05-8DD2E8B3AE9A}" type="presParOf" srcId="{F29F2DED-E215-4D95-A66E-EC247E331C4A}" destId="{61CCAD6A-A9A2-4FB7-94D3-9A12147E5ED8}" srcOrd="3" destOrd="0" presId="urn:microsoft.com/office/officeart/2005/8/layout/vProcess5"/>
    <dgm:cxn modelId="{4975D5BB-7971-4771-BE4B-787648D50883}" type="presParOf" srcId="{F29F2DED-E215-4D95-A66E-EC247E331C4A}" destId="{275A8533-2DA3-470E-839F-581102377565}" srcOrd="4" destOrd="0" presId="urn:microsoft.com/office/officeart/2005/8/layout/vProcess5"/>
    <dgm:cxn modelId="{AFB834B6-D02C-49A2-9DB3-C9338F90159B}" type="presParOf" srcId="{F29F2DED-E215-4D95-A66E-EC247E331C4A}" destId="{4C4FFB2B-F238-4496-975D-7386DCCDC29A}" srcOrd="5" destOrd="0" presId="urn:microsoft.com/office/officeart/2005/8/layout/vProcess5"/>
    <dgm:cxn modelId="{F04DD8AC-BE0C-4CD9-8473-2124D2E78F9B}" type="presParOf" srcId="{F29F2DED-E215-4D95-A66E-EC247E331C4A}" destId="{8088EF33-D9DD-4C16-95BD-5BD74FEB3D54}" srcOrd="6" destOrd="0" presId="urn:microsoft.com/office/officeart/2005/8/layout/vProcess5"/>
    <dgm:cxn modelId="{D490CBAA-6026-4A16-B812-A5C31D68C7C6}" type="presParOf" srcId="{F29F2DED-E215-4D95-A66E-EC247E331C4A}" destId="{5C1667E0-CD32-4803-8634-18E37713D5E0}" srcOrd="7" destOrd="0" presId="urn:microsoft.com/office/officeart/2005/8/layout/vProcess5"/>
    <dgm:cxn modelId="{CC9E5FD6-307B-4031-8D3F-71F61D0D3AB8}" type="presParOf" srcId="{F29F2DED-E215-4D95-A66E-EC247E331C4A}" destId="{0DBE1CF5-3D7E-4E6A-9FD4-A30A504D8CF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F7E3D5-68FC-48F1-A049-8B54AB51394E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65D82838-B295-48D6-B987-DD8EFFAF9B1F}">
      <dgm:prSet/>
      <dgm:spPr/>
      <dgm:t>
        <a:bodyPr/>
        <a:lstStyle/>
        <a:p>
          <a:pPr rtl="0"/>
          <a:r>
            <a:rPr lang="fr-FR" b="1" dirty="0"/>
            <a:t> </a:t>
          </a:r>
          <a:r>
            <a:rPr lang="en-GB" b="1" noProof="0" dirty="0"/>
            <a:t>Daily reports progress of data collection field</a:t>
          </a:r>
        </a:p>
      </dgm:t>
    </dgm:pt>
    <dgm:pt modelId="{8E7DEF70-83B8-49E0-8F09-F4168544D4A6}" type="parTrans" cxnId="{88E7C2F2-C64B-446B-BB23-26EAF3A2D6D9}">
      <dgm:prSet/>
      <dgm:spPr/>
      <dgm:t>
        <a:bodyPr/>
        <a:lstStyle/>
        <a:p>
          <a:endParaRPr lang="fr-FR"/>
        </a:p>
      </dgm:t>
    </dgm:pt>
    <dgm:pt modelId="{1D346660-5492-4861-8D5D-BAF9DB0AD7F4}" type="sibTrans" cxnId="{88E7C2F2-C64B-446B-BB23-26EAF3A2D6D9}">
      <dgm:prSet/>
      <dgm:spPr/>
      <dgm:t>
        <a:bodyPr/>
        <a:lstStyle/>
        <a:p>
          <a:endParaRPr lang="fr-FR"/>
        </a:p>
      </dgm:t>
    </dgm:pt>
    <dgm:pt modelId="{756413D2-D04D-4954-9D6B-E714E257456A}">
      <dgm:prSet/>
      <dgm:spPr/>
      <dgm:t>
        <a:bodyPr/>
        <a:lstStyle/>
        <a:p>
          <a:pPr rtl="0"/>
          <a:r>
            <a:rPr lang="en-GB" b="1" noProof="0" dirty="0"/>
            <a:t>Elaborate quality and monitoring indicator at required level of aggregation</a:t>
          </a:r>
        </a:p>
      </dgm:t>
    </dgm:pt>
    <dgm:pt modelId="{06F8CAC8-532E-4925-B4CB-0AE89DD293A7}" type="parTrans" cxnId="{501A50D1-7F7F-4AA2-99C5-DAA4E9519B78}">
      <dgm:prSet/>
      <dgm:spPr/>
      <dgm:t>
        <a:bodyPr/>
        <a:lstStyle/>
        <a:p>
          <a:endParaRPr lang="fr-FR"/>
        </a:p>
      </dgm:t>
    </dgm:pt>
    <dgm:pt modelId="{CCF3AFF3-48EB-4052-ADE5-BD78C567A806}" type="sibTrans" cxnId="{501A50D1-7F7F-4AA2-99C5-DAA4E9519B78}">
      <dgm:prSet/>
      <dgm:spPr/>
      <dgm:t>
        <a:bodyPr/>
        <a:lstStyle/>
        <a:p>
          <a:endParaRPr lang="fr-FR"/>
        </a:p>
      </dgm:t>
    </dgm:pt>
    <dgm:pt modelId="{F29F2DED-E215-4D95-A66E-EC247E331C4A}" type="pres">
      <dgm:prSet presAssocID="{AAF7E3D5-68FC-48F1-A049-8B54AB51394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E001304-CE71-43E7-8D00-12A9C4814EED}" type="pres">
      <dgm:prSet presAssocID="{AAF7E3D5-68FC-48F1-A049-8B54AB51394E}" presName="dummyMaxCanvas" presStyleCnt="0">
        <dgm:presLayoutVars/>
      </dgm:prSet>
      <dgm:spPr/>
    </dgm:pt>
    <dgm:pt modelId="{5B99F33A-E791-4D94-9E49-BAE01A284FEF}" type="pres">
      <dgm:prSet presAssocID="{AAF7E3D5-68FC-48F1-A049-8B54AB51394E}" presName="TwoNodes_1" presStyleLbl="node1" presStyleIdx="0" presStyleCnt="2" custLinFactNeighborY="-145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F0E773-F525-4BCA-8FEE-A807C2FAD81D}" type="pres">
      <dgm:prSet presAssocID="{AAF7E3D5-68FC-48F1-A049-8B54AB51394E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2D2808-0499-4616-BA94-908E7045E69A}" type="pres">
      <dgm:prSet presAssocID="{AAF7E3D5-68FC-48F1-A049-8B54AB51394E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379A91-C02D-42F6-AB46-897B6ACF24E1}" type="pres">
      <dgm:prSet presAssocID="{AAF7E3D5-68FC-48F1-A049-8B54AB51394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E0F75F-FB22-43CB-844C-A1679480CAB7}" type="pres">
      <dgm:prSet presAssocID="{AAF7E3D5-68FC-48F1-A049-8B54AB51394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01A50D1-7F7F-4AA2-99C5-DAA4E9519B78}" srcId="{AAF7E3D5-68FC-48F1-A049-8B54AB51394E}" destId="{756413D2-D04D-4954-9D6B-E714E257456A}" srcOrd="1" destOrd="0" parTransId="{06F8CAC8-532E-4925-B4CB-0AE89DD293A7}" sibTransId="{CCF3AFF3-48EB-4052-ADE5-BD78C567A806}"/>
    <dgm:cxn modelId="{2117F346-45C3-4F20-8377-A8458A7A3364}" type="presOf" srcId="{756413D2-D04D-4954-9D6B-E714E257456A}" destId="{0FE0F75F-FB22-43CB-844C-A1679480CAB7}" srcOrd="1" destOrd="0" presId="urn:microsoft.com/office/officeart/2005/8/layout/vProcess5"/>
    <dgm:cxn modelId="{D6EF7514-2F4D-45E5-B7C4-9C931BC5C54F}" type="presOf" srcId="{AAF7E3D5-68FC-48F1-A049-8B54AB51394E}" destId="{F29F2DED-E215-4D95-A66E-EC247E331C4A}" srcOrd="0" destOrd="0" presId="urn:microsoft.com/office/officeart/2005/8/layout/vProcess5"/>
    <dgm:cxn modelId="{E55515C4-7968-4852-BCA5-7D449059B4EF}" type="presOf" srcId="{65D82838-B295-48D6-B987-DD8EFFAF9B1F}" destId="{5B99F33A-E791-4D94-9E49-BAE01A284FEF}" srcOrd="0" destOrd="0" presId="urn:microsoft.com/office/officeart/2005/8/layout/vProcess5"/>
    <dgm:cxn modelId="{B75D024E-3958-4CE3-9537-02D9574A7F6E}" type="presOf" srcId="{65D82838-B295-48D6-B987-DD8EFFAF9B1F}" destId="{EE379A91-C02D-42F6-AB46-897B6ACF24E1}" srcOrd="1" destOrd="0" presId="urn:microsoft.com/office/officeart/2005/8/layout/vProcess5"/>
    <dgm:cxn modelId="{1B944067-991A-4520-A479-17F78477C519}" type="presOf" srcId="{756413D2-D04D-4954-9D6B-E714E257456A}" destId="{2DF0E773-F525-4BCA-8FEE-A807C2FAD81D}" srcOrd="0" destOrd="0" presId="urn:microsoft.com/office/officeart/2005/8/layout/vProcess5"/>
    <dgm:cxn modelId="{88E7C2F2-C64B-446B-BB23-26EAF3A2D6D9}" srcId="{AAF7E3D5-68FC-48F1-A049-8B54AB51394E}" destId="{65D82838-B295-48D6-B987-DD8EFFAF9B1F}" srcOrd="0" destOrd="0" parTransId="{8E7DEF70-83B8-49E0-8F09-F4168544D4A6}" sibTransId="{1D346660-5492-4861-8D5D-BAF9DB0AD7F4}"/>
    <dgm:cxn modelId="{7E27F06F-D493-4DF5-948E-2338BE3232A9}" type="presOf" srcId="{1D346660-5492-4861-8D5D-BAF9DB0AD7F4}" destId="{BA2D2808-0499-4616-BA94-908E7045E69A}" srcOrd="0" destOrd="0" presId="urn:microsoft.com/office/officeart/2005/8/layout/vProcess5"/>
    <dgm:cxn modelId="{6EA0D3A6-929C-4C5C-BA5E-7D39187855F1}" type="presParOf" srcId="{F29F2DED-E215-4D95-A66E-EC247E331C4A}" destId="{DE001304-CE71-43E7-8D00-12A9C4814EED}" srcOrd="0" destOrd="0" presId="urn:microsoft.com/office/officeart/2005/8/layout/vProcess5"/>
    <dgm:cxn modelId="{1C739E3C-8258-427E-85B4-A99D3FBDA941}" type="presParOf" srcId="{F29F2DED-E215-4D95-A66E-EC247E331C4A}" destId="{5B99F33A-E791-4D94-9E49-BAE01A284FEF}" srcOrd="1" destOrd="0" presId="urn:microsoft.com/office/officeart/2005/8/layout/vProcess5"/>
    <dgm:cxn modelId="{33AEB0D3-B803-4C55-B204-74CF818106B0}" type="presParOf" srcId="{F29F2DED-E215-4D95-A66E-EC247E331C4A}" destId="{2DF0E773-F525-4BCA-8FEE-A807C2FAD81D}" srcOrd="2" destOrd="0" presId="urn:microsoft.com/office/officeart/2005/8/layout/vProcess5"/>
    <dgm:cxn modelId="{98511AA5-17C2-4E8A-9CA1-702859359560}" type="presParOf" srcId="{F29F2DED-E215-4D95-A66E-EC247E331C4A}" destId="{BA2D2808-0499-4616-BA94-908E7045E69A}" srcOrd="3" destOrd="0" presId="urn:microsoft.com/office/officeart/2005/8/layout/vProcess5"/>
    <dgm:cxn modelId="{879B0C3A-9D74-4ED7-8FCA-33FA58758E59}" type="presParOf" srcId="{F29F2DED-E215-4D95-A66E-EC247E331C4A}" destId="{EE379A91-C02D-42F6-AB46-897B6ACF24E1}" srcOrd="4" destOrd="0" presId="urn:microsoft.com/office/officeart/2005/8/layout/vProcess5"/>
    <dgm:cxn modelId="{A9C0624B-C6F5-4C7E-8988-AD622E598B0F}" type="presParOf" srcId="{F29F2DED-E215-4D95-A66E-EC247E331C4A}" destId="{0FE0F75F-FB22-43CB-844C-A1679480CAB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CB2DE-58D9-4DF9-85FA-408166054767}">
      <dsp:nvSpPr>
        <dsp:cNvPr id="0" name=""/>
        <dsp:cNvSpPr/>
      </dsp:nvSpPr>
      <dsp:spPr>
        <a:xfrm>
          <a:off x="0" y="6713"/>
          <a:ext cx="6898028" cy="1359693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39824" y="46537"/>
        <a:ext cx="5430813" cy="1280045"/>
      </dsp:txXfrm>
    </dsp:sp>
    <dsp:sp modelId="{2B5BAC5C-B84F-45D6-9D5C-6FCC60874026}">
      <dsp:nvSpPr>
        <dsp:cNvPr id="0" name=""/>
        <dsp:cNvSpPr/>
      </dsp:nvSpPr>
      <dsp:spPr>
        <a:xfrm>
          <a:off x="608649" y="1593023"/>
          <a:ext cx="6898028" cy="1359693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648473" y="1632847"/>
        <a:ext cx="5325930" cy="1280045"/>
      </dsp:txXfrm>
    </dsp:sp>
    <dsp:sp modelId="{9FF8AE47-D420-4709-BF24-886601E16B5D}">
      <dsp:nvSpPr>
        <dsp:cNvPr id="0" name=""/>
        <dsp:cNvSpPr/>
      </dsp:nvSpPr>
      <dsp:spPr>
        <a:xfrm>
          <a:off x="1217299" y="2883279"/>
          <a:ext cx="6898028" cy="1745479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u="sng" kern="1200" noProof="0" dirty="0"/>
            <a:t>Data exploitation and dissemination phase </a:t>
          </a:r>
          <a:r>
            <a:rPr lang="en-US" sz="2000" kern="1200" noProof="0" dirty="0"/>
            <a:t>: </a:t>
          </a:r>
        </a:p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noProof="0" dirty="0"/>
            <a:t>Processing data</a:t>
          </a:r>
        </a:p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noProof="0" dirty="0"/>
            <a:t>Preliminary results</a:t>
          </a:r>
        </a:p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noProof="0" dirty="0"/>
            <a:t>Final results </a:t>
          </a:r>
        </a:p>
      </dsp:txBody>
      <dsp:txXfrm>
        <a:off x="1268422" y="2934402"/>
        <a:ext cx="5303332" cy="1643233"/>
      </dsp:txXfrm>
    </dsp:sp>
    <dsp:sp modelId="{41C8A943-5D45-4284-B254-3C326313D418}">
      <dsp:nvSpPr>
        <dsp:cNvPr id="0" name=""/>
        <dsp:cNvSpPr/>
      </dsp:nvSpPr>
      <dsp:spPr>
        <a:xfrm>
          <a:off x="6014227" y="1037803"/>
          <a:ext cx="883801" cy="88380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6213082" y="1037803"/>
        <a:ext cx="486091" cy="665060"/>
      </dsp:txXfrm>
    </dsp:sp>
    <dsp:sp modelId="{9BA711E2-EBE6-4C63-BD20-60811074C78F}">
      <dsp:nvSpPr>
        <dsp:cNvPr id="0" name=""/>
        <dsp:cNvSpPr/>
      </dsp:nvSpPr>
      <dsp:spPr>
        <a:xfrm>
          <a:off x="6622877" y="2615048"/>
          <a:ext cx="883801" cy="88380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6821732" y="2615048"/>
        <a:ext cx="486091" cy="6650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5B7C7-53E6-4567-97A1-829C11ED313E}">
      <dsp:nvSpPr>
        <dsp:cNvPr id="0" name=""/>
        <dsp:cNvSpPr/>
      </dsp:nvSpPr>
      <dsp:spPr>
        <a:xfrm>
          <a:off x="82359" y="6839"/>
          <a:ext cx="3913732" cy="1290049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400" b="1" kern="1200" noProof="0" dirty="0"/>
            <a:t>Cartographic preparatory work . (18 months)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400" b="1" u="sng" kern="1200" noProof="0" dirty="0"/>
            <a:t>Objective </a:t>
          </a:r>
          <a:r>
            <a:rPr lang="en-US" sz="1400" b="1" u="none" kern="1200" noProof="0" dirty="0"/>
            <a:t>: </a:t>
          </a:r>
          <a:r>
            <a:rPr lang="en-US" sz="1400" b="1" kern="1200" noProof="0" dirty="0"/>
            <a:t>division of national territory to enumerators  area</a:t>
          </a:r>
          <a:r>
            <a:rPr lang="en-US" sz="1400" b="1" u="none" kern="1200" noProof="0" dirty="0"/>
            <a:t>.</a:t>
          </a:r>
        </a:p>
      </dsp:txBody>
      <dsp:txXfrm>
        <a:off x="120143" y="44623"/>
        <a:ext cx="3838164" cy="1214481"/>
      </dsp:txXfrm>
    </dsp:sp>
    <dsp:sp modelId="{1A10FC5C-055F-4301-8778-A883BF9CDC71}">
      <dsp:nvSpPr>
        <dsp:cNvPr id="0" name=""/>
        <dsp:cNvSpPr/>
      </dsp:nvSpPr>
      <dsp:spPr>
        <a:xfrm>
          <a:off x="473732" y="1296888"/>
          <a:ext cx="328695" cy="890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0318"/>
              </a:lnTo>
              <a:lnTo>
                <a:pt x="328695" y="890318"/>
              </a:lnTo>
            </a:path>
          </a:pathLst>
        </a:custGeom>
        <a:noFill/>
        <a:ln w="19050" cap="rnd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B5D9A-3FBC-46A8-9CDA-90CCE44943E5}">
      <dsp:nvSpPr>
        <dsp:cNvPr id="0" name=""/>
        <dsp:cNvSpPr/>
      </dsp:nvSpPr>
      <dsp:spPr>
        <a:xfrm>
          <a:off x="802427" y="1458551"/>
          <a:ext cx="3204952" cy="1457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- </a:t>
          </a:r>
          <a:r>
            <a:rPr lang="fr-FR" sz="1400" b="1" kern="1200" dirty="0"/>
            <a:t>Phase 1: </a:t>
          </a:r>
          <a:r>
            <a:rPr lang="en-US" sz="1400" b="1" kern="1200" noProof="0" dirty="0"/>
            <a:t>cartographic</a:t>
          </a:r>
          <a:r>
            <a:rPr lang="fr-FR" sz="1400" b="1" kern="1200" dirty="0"/>
            <a:t> up date </a:t>
          </a:r>
          <a:r>
            <a:rPr lang="fr-FR" sz="1200" b="0" kern="1200" dirty="0"/>
            <a:t>.</a:t>
          </a:r>
          <a:endParaRPr lang="fr-FR" sz="1400" b="0" kern="1200" dirty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- Phase 2: </a:t>
          </a:r>
          <a:r>
            <a:rPr lang="en-US" sz="1400" b="1" kern="1200" noProof="0" dirty="0"/>
            <a:t>Division </a:t>
          </a:r>
          <a:r>
            <a:rPr lang="en-US" sz="1400" b="0" kern="1200" noProof="0" dirty="0"/>
            <a:t> into EA.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/>
            <a:t>- Phase 3: Building’s numeration in the field </a:t>
          </a:r>
          <a:endParaRPr lang="en-US" sz="1400" b="0" kern="1200" noProof="0" dirty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/>
            <a:t>- Phase 4: preparing EA notebook</a:t>
          </a:r>
          <a:r>
            <a:rPr lang="en-US" sz="1200" b="0" kern="1200" noProof="0" dirty="0"/>
            <a:t>.</a:t>
          </a:r>
          <a:endParaRPr lang="en-US" sz="1400" b="0" kern="1200" noProof="0" dirty="0"/>
        </a:p>
      </dsp:txBody>
      <dsp:txXfrm>
        <a:off x="845110" y="1501234"/>
        <a:ext cx="3119586" cy="1371944"/>
      </dsp:txXfrm>
    </dsp:sp>
    <dsp:sp modelId="{FAD20EC9-C2FB-4193-BCC6-0C2D005A7E8F}">
      <dsp:nvSpPr>
        <dsp:cNvPr id="0" name=""/>
        <dsp:cNvSpPr/>
      </dsp:nvSpPr>
      <dsp:spPr>
        <a:xfrm>
          <a:off x="473732" y="1296888"/>
          <a:ext cx="334968" cy="2267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7088"/>
              </a:lnTo>
              <a:lnTo>
                <a:pt x="334968" y="2267088"/>
              </a:lnTo>
            </a:path>
          </a:pathLst>
        </a:custGeom>
        <a:noFill/>
        <a:ln w="19050" cap="rnd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1CA87-2FB1-48B6-BE1C-51F1E364C6AB}">
      <dsp:nvSpPr>
        <dsp:cNvPr id="0" name=""/>
        <dsp:cNvSpPr/>
      </dsp:nvSpPr>
      <dsp:spPr>
        <a:xfrm>
          <a:off x="808701" y="3087166"/>
          <a:ext cx="3006059" cy="953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- 2600 </a:t>
          </a:r>
          <a:r>
            <a:rPr lang="en-US" sz="1400" kern="1200" noProof="0" dirty="0"/>
            <a:t>municipal delegate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/>
            <a:t>- 61 ide </a:t>
          </a:r>
          <a:r>
            <a:rPr lang="en-US" sz="1400" kern="1200" noProof="0" dirty="0" err="1"/>
            <a:t>wilaya</a:t>
          </a:r>
          <a:r>
            <a:rPr lang="en-US" sz="1400" kern="1200" noProof="0" dirty="0"/>
            <a:t> engineer 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/>
            <a:t>- 200  supervisor  of NSO </a:t>
          </a:r>
          <a:r>
            <a:rPr lang="fr-FR" sz="1400" kern="1200" dirty="0"/>
            <a:t>.</a:t>
          </a:r>
        </a:p>
      </dsp:txBody>
      <dsp:txXfrm>
        <a:off x="836632" y="3115097"/>
        <a:ext cx="2950197" cy="897757"/>
      </dsp:txXfrm>
    </dsp:sp>
    <dsp:sp modelId="{7B44E765-F84B-44EA-8038-815040E4DC04}">
      <dsp:nvSpPr>
        <dsp:cNvPr id="0" name=""/>
        <dsp:cNvSpPr/>
      </dsp:nvSpPr>
      <dsp:spPr>
        <a:xfrm>
          <a:off x="4272808" y="226480"/>
          <a:ext cx="2461159" cy="485017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rnd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err="1"/>
            <a:t>Other</a:t>
          </a:r>
          <a:r>
            <a:rPr lang="fr-FR" sz="2000" b="1" kern="1200" dirty="0"/>
            <a:t> </a:t>
          </a:r>
          <a:r>
            <a:rPr lang="fr-FR" sz="2000" b="1" kern="1200" dirty="0" err="1"/>
            <a:t>tasks</a:t>
          </a:r>
          <a:r>
            <a:rPr lang="fr-FR" sz="2000" b="1" kern="1200" dirty="0"/>
            <a:t> .</a:t>
          </a:r>
        </a:p>
      </dsp:txBody>
      <dsp:txXfrm>
        <a:off x="4287014" y="240686"/>
        <a:ext cx="2432747" cy="456605"/>
      </dsp:txXfrm>
    </dsp:sp>
    <dsp:sp modelId="{EA6E9648-3E76-49DC-90FD-CC3D8F0A852A}">
      <dsp:nvSpPr>
        <dsp:cNvPr id="0" name=""/>
        <dsp:cNvSpPr/>
      </dsp:nvSpPr>
      <dsp:spPr>
        <a:xfrm>
          <a:off x="4518923" y="711498"/>
          <a:ext cx="254798" cy="404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057"/>
              </a:lnTo>
              <a:lnTo>
                <a:pt x="254798" y="404057"/>
              </a:lnTo>
            </a:path>
          </a:pathLst>
        </a:custGeom>
        <a:noFill/>
        <a:ln w="19050" cap="rnd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F36F8-51C1-478F-A25B-472C3FD2B149}">
      <dsp:nvSpPr>
        <dsp:cNvPr id="0" name=""/>
        <dsp:cNvSpPr/>
      </dsp:nvSpPr>
      <dsp:spPr>
        <a:xfrm>
          <a:off x="4773722" y="757132"/>
          <a:ext cx="2106722" cy="716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/>
            <a:t>Design and methodology </a:t>
          </a:r>
        </a:p>
      </dsp:txBody>
      <dsp:txXfrm>
        <a:off x="4794718" y="778128"/>
        <a:ext cx="2064730" cy="674853"/>
      </dsp:txXfrm>
    </dsp:sp>
    <dsp:sp modelId="{6C8A95B5-6D63-49D7-AB99-52D0AA7F36D0}">
      <dsp:nvSpPr>
        <dsp:cNvPr id="0" name=""/>
        <dsp:cNvSpPr/>
      </dsp:nvSpPr>
      <dsp:spPr>
        <a:xfrm>
          <a:off x="4518923" y="711498"/>
          <a:ext cx="324923" cy="1681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1941"/>
              </a:lnTo>
              <a:lnTo>
                <a:pt x="324923" y="1681941"/>
              </a:lnTo>
            </a:path>
          </a:pathLst>
        </a:custGeom>
        <a:noFill/>
        <a:ln w="19050" cap="rnd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63A7A-7A5D-4425-BA81-B999ED5A8468}">
      <dsp:nvSpPr>
        <dsp:cNvPr id="0" name=""/>
        <dsp:cNvSpPr/>
      </dsp:nvSpPr>
      <dsp:spPr>
        <a:xfrm>
          <a:off x="4843847" y="1598551"/>
          <a:ext cx="2357469" cy="1589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Training: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- </a:t>
          </a:r>
          <a:r>
            <a:rPr lang="en-US" sz="1600" kern="1200" noProof="0" dirty="0"/>
            <a:t>Cartography,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/>
            <a:t>- Municipal delegates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/>
            <a:t>- Trainers.</a:t>
          </a:r>
        </a:p>
      </dsp:txBody>
      <dsp:txXfrm>
        <a:off x="4890410" y="1645114"/>
        <a:ext cx="2264343" cy="1496650"/>
      </dsp:txXfrm>
    </dsp:sp>
    <dsp:sp modelId="{C98E5204-9DC3-472C-B8DD-AE3643DA502A}">
      <dsp:nvSpPr>
        <dsp:cNvPr id="0" name=""/>
        <dsp:cNvSpPr/>
      </dsp:nvSpPr>
      <dsp:spPr>
        <a:xfrm>
          <a:off x="4518923" y="711498"/>
          <a:ext cx="246115" cy="3075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5273"/>
              </a:lnTo>
              <a:lnTo>
                <a:pt x="246115" y="3075273"/>
              </a:lnTo>
            </a:path>
          </a:pathLst>
        </a:custGeom>
        <a:noFill/>
        <a:ln w="19050" cap="rnd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11A1B-2E51-4499-B096-5DD9E938CB4C}">
      <dsp:nvSpPr>
        <dsp:cNvPr id="0" name=""/>
        <dsp:cNvSpPr/>
      </dsp:nvSpPr>
      <dsp:spPr>
        <a:xfrm>
          <a:off x="4765039" y="3496077"/>
          <a:ext cx="2127941" cy="5813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Test </a:t>
          </a:r>
          <a:r>
            <a:rPr lang="en-GB" sz="1600" kern="1200" noProof="0" dirty="0"/>
            <a:t>Census</a:t>
          </a:r>
        </a:p>
      </dsp:txBody>
      <dsp:txXfrm>
        <a:off x="4782067" y="3513105"/>
        <a:ext cx="2093885" cy="547334"/>
      </dsp:txXfrm>
    </dsp:sp>
    <dsp:sp modelId="{199B9698-8FBB-4F44-B624-316EECDC4277}">
      <dsp:nvSpPr>
        <dsp:cNvPr id="0" name=""/>
        <dsp:cNvSpPr/>
      </dsp:nvSpPr>
      <dsp:spPr>
        <a:xfrm>
          <a:off x="4518923" y="711498"/>
          <a:ext cx="99936" cy="3758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8219"/>
              </a:lnTo>
              <a:lnTo>
                <a:pt x="99936" y="37582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BCFE2-71B6-4682-A2BE-859A0B74945D}">
      <dsp:nvSpPr>
        <dsp:cNvPr id="0" name=""/>
        <dsp:cNvSpPr/>
      </dsp:nvSpPr>
      <dsp:spPr>
        <a:xfrm>
          <a:off x="4618860" y="4111295"/>
          <a:ext cx="3077526" cy="716845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/>
            <a:t>Design and </a:t>
          </a:r>
          <a:r>
            <a:rPr lang="en-GB" sz="1500" b="1" kern="1200" noProof="0" dirty="0"/>
            <a:t>implementation of software and hardware for data collection </a:t>
          </a:r>
        </a:p>
      </dsp:txBody>
      <dsp:txXfrm>
        <a:off x="4639856" y="4132291"/>
        <a:ext cx="3035534" cy="674853"/>
      </dsp:txXfrm>
    </dsp:sp>
    <dsp:sp modelId="{314B9E77-D26D-4401-B454-4AAFE2489970}">
      <dsp:nvSpPr>
        <dsp:cNvPr id="0" name=""/>
        <dsp:cNvSpPr/>
      </dsp:nvSpPr>
      <dsp:spPr>
        <a:xfrm>
          <a:off x="7443383" y="1212888"/>
          <a:ext cx="848056" cy="24418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8000"/>
                <a:lumMod val="114000"/>
              </a:schemeClr>
            </a:gs>
            <a:gs pos="100000">
              <a:schemeClr val="accent2"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vert270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>
              <a:solidFill>
                <a:schemeClr val="tx1"/>
              </a:solidFill>
            </a:rPr>
            <a:t>Monitoring</a:t>
          </a:r>
        </a:p>
      </dsp:txBody>
      <dsp:txXfrm>
        <a:off x="7468222" y="1237727"/>
        <a:ext cx="798378" cy="2392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EE63E-4F52-4E50-8457-043FCDDDE3E1}">
      <dsp:nvSpPr>
        <dsp:cNvPr id="0" name=""/>
        <dsp:cNvSpPr/>
      </dsp:nvSpPr>
      <dsp:spPr>
        <a:xfrm>
          <a:off x="3132334" y="0"/>
          <a:ext cx="1548169" cy="849694"/>
        </a:xfrm>
        <a:prstGeom prst="trapezoid">
          <a:avLst>
            <a:gd name="adj" fmla="val 911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bg1"/>
              </a:solidFill>
            </a:rPr>
            <a:t>National monitoring </a:t>
          </a:r>
        </a:p>
      </dsp:txBody>
      <dsp:txXfrm>
        <a:off x="3132334" y="0"/>
        <a:ext cx="1548169" cy="849694"/>
      </dsp:txXfrm>
    </dsp:sp>
    <dsp:sp modelId="{48331EDD-A732-4779-A695-5F0892AC0BD8}">
      <dsp:nvSpPr>
        <dsp:cNvPr id="0" name=""/>
        <dsp:cNvSpPr/>
      </dsp:nvSpPr>
      <dsp:spPr>
        <a:xfrm>
          <a:off x="2322254" y="849694"/>
          <a:ext cx="3096339" cy="849694"/>
        </a:xfrm>
        <a:prstGeom prst="trapezoid">
          <a:avLst>
            <a:gd name="adj" fmla="val 911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>
              <a:solidFill>
                <a:schemeClr val="bg1"/>
              </a:solidFill>
            </a:rPr>
            <a:t>Regional</a:t>
          </a:r>
          <a:r>
            <a:rPr lang="fr-FR" sz="1800" kern="1200" dirty="0">
              <a:solidFill>
                <a:schemeClr val="bg1"/>
              </a:solidFill>
            </a:rPr>
            <a:t> monitoring ( 04 annexes)</a:t>
          </a:r>
        </a:p>
      </dsp:txBody>
      <dsp:txXfrm>
        <a:off x="2864113" y="849694"/>
        <a:ext cx="2012620" cy="849694"/>
      </dsp:txXfrm>
    </dsp:sp>
    <dsp:sp modelId="{C2AF7009-009C-4EFD-ACFD-50D6E1BA7A27}">
      <dsp:nvSpPr>
        <dsp:cNvPr id="0" name=""/>
        <dsp:cNvSpPr/>
      </dsp:nvSpPr>
      <dsp:spPr>
        <a:xfrm>
          <a:off x="1548169" y="1656181"/>
          <a:ext cx="4644508" cy="849694"/>
        </a:xfrm>
        <a:prstGeom prst="trapezoid">
          <a:avLst>
            <a:gd name="adj" fmla="val 911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err="1">
              <a:solidFill>
                <a:schemeClr val="bg1"/>
              </a:solidFill>
            </a:rPr>
            <a:t>Wilaya</a:t>
          </a:r>
          <a:r>
            <a:rPr lang="en-GB" sz="2000" kern="1200" noProof="0" dirty="0">
              <a:solidFill>
                <a:schemeClr val="bg1"/>
              </a:solidFill>
            </a:rPr>
            <a:t> supervisor ( 48 </a:t>
          </a:r>
          <a:r>
            <a:rPr lang="en-GB" sz="2000" kern="1200" noProof="0" dirty="0" err="1">
              <a:solidFill>
                <a:schemeClr val="bg1"/>
              </a:solidFill>
            </a:rPr>
            <a:t>wilayas</a:t>
          </a:r>
          <a:r>
            <a:rPr lang="en-GB" sz="2000" kern="1200" noProof="0" dirty="0">
              <a:solidFill>
                <a:schemeClr val="bg1"/>
              </a:solidFill>
            </a:rPr>
            <a:t>)</a:t>
          </a:r>
        </a:p>
      </dsp:txBody>
      <dsp:txXfrm>
        <a:off x="2360958" y="1656181"/>
        <a:ext cx="3018930" cy="849694"/>
      </dsp:txXfrm>
    </dsp:sp>
    <dsp:sp modelId="{24B1FF01-007A-417D-9EEE-CC89328A9302}">
      <dsp:nvSpPr>
        <dsp:cNvPr id="0" name=""/>
        <dsp:cNvSpPr/>
      </dsp:nvSpPr>
      <dsp:spPr>
        <a:xfrm>
          <a:off x="774084" y="2549083"/>
          <a:ext cx="6192678" cy="849694"/>
        </a:xfrm>
        <a:prstGeom prst="trapezoid">
          <a:avLst>
            <a:gd name="adj" fmla="val 911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err="1">
              <a:solidFill>
                <a:schemeClr val="bg1"/>
              </a:solidFill>
            </a:rPr>
            <a:t>Controler</a:t>
          </a:r>
          <a:r>
            <a:rPr lang="fr-FR" sz="2400" kern="1200" dirty="0">
              <a:solidFill>
                <a:schemeClr val="bg1"/>
              </a:solidFill>
            </a:rPr>
            <a:t> 11 000 ( 1 for 5 </a:t>
          </a:r>
          <a:r>
            <a:rPr lang="en-GB" sz="2400" kern="1200" noProof="0" dirty="0">
              <a:solidFill>
                <a:schemeClr val="bg1"/>
              </a:solidFill>
            </a:rPr>
            <a:t>enumerators</a:t>
          </a:r>
          <a:r>
            <a:rPr lang="fr-FR" sz="2400" kern="1200" dirty="0">
              <a:solidFill>
                <a:schemeClr val="bg1"/>
              </a:solidFill>
            </a:rPr>
            <a:t> ) </a:t>
          </a:r>
        </a:p>
      </dsp:txBody>
      <dsp:txXfrm>
        <a:off x="1857803" y="2549083"/>
        <a:ext cx="4025240" cy="849694"/>
      </dsp:txXfrm>
    </dsp:sp>
    <dsp:sp modelId="{B1F1DA1F-5E6F-4953-A30F-844990B37885}">
      <dsp:nvSpPr>
        <dsp:cNvPr id="0" name=""/>
        <dsp:cNvSpPr/>
      </dsp:nvSpPr>
      <dsp:spPr>
        <a:xfrm>
          <a:off x="0" y="3398777"/>
          <a:ext cx="7740848" cy="849694"/>
        </a:xfrm>
        <a:prstGeom prst="trapezoid">
          <a:avLst>
            <a:gd name="adj" fmla="val 911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>
              <a:solidFill>
                <a:schemeClr val="bg1"/>
              </a:solidFill>
            </a:rPr>
            <a:t>Enumerators</a:t>
          </a:r>
          <a:r>
            <a:rPr lang="fr-FR" sz="2800" kern="1200" dirty="0">
              <a:solidFill>
                <a:schemeClr val="bg1"/>
              </a:solidFill>
            </a:rPr>
            <a:t> : 50 000</a:t>
          </a:r>
        </a:p>
      </dsp:txBody>
      <dsp:txXfrm>
        <a:off x="1354648" y="3398777"/>
        <a:ext cx="5031551" cy="849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0916A-1A45-4D9F-BCB7-E03DD60B3423}">
      <dsp:nvSpPr>
        <dsp:cNvPr id="0" name=""/>
        <dsp:cNvSpPr/>
      </dsp:nvSpPr>
      <dsp:spPr>
        <a:xfrm>
          <a:off x="1704420" y="48651"/>
          <a:ext cx="3453080" cy="23352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1. Design dimension ; </a:t>
          </a:r>
        </a:p>
      </dsp:txBody>
      <dsp:txXfrm>
        <a:off x="2164831" y="457325"/>
        <a:ext cx="2532258" cy="1050874"/>
      </dsp:txXfrm>
    </dsp:sp>
    <dsp:sp modelId="{9BAD20E8-BAE0-410C-AA6D-677CF5EBE135}">
      <dsp:nvSpPr>
        <dsp:cNvPr id="0" name=""/>
        <dsp:cNvSpPr/>
      </dsp:nvSpPr>
      <dsp:spPr>
        <a:xfrm>
          <a:off x="1912781" y="1508199"/>
          <a:ext cx="4721649" cy="23352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noProof="0" dirty="0"/>
            <a:t>2. Logistic dimension ; </a:t>
          </a:r>
        </a:p>
      </dsp:txBody>
      <dsp:txXfrm>
        <a:off x="3356819" y="2111479"/>
        <a:ext cx="2832989" cy="1284402"/>
      </dsp:txXfrm>
    </dsp:sp>
    <dsp:sp modelId="{BC3F67DF-C7E2-4F8C-931B-F1C34F50D39F}">
      <dsp:nvSpPr>
        <dsp:cNvPr id="0" name=""/>
        <dsp:cNvSpPr/>
      </dsp:nvSpPr>
      <dsp:spPr>
        <a:xfrm>
          <a:off x="674368" y="1508199"/>
          <a:ext cx="3827892" cy="23352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noProof="0" dirty="0"/>
            <a:t>3. Implementation of a scheme for data flow</a:t>
          </a:r>
        </a:p>
      </dsp:txBody>
      <dsp:txXfrm>
        <a:off x="1034828" y="2111479"/>
        <a:ext cx="2296735" cy="1284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434AC-A162-428E-9845-C8EEDB3B489B}">
      <dsp:nvSpPr>
        <dsp:cNvPr id="0" name=""/>
        <dsp:cNvSpPr/>
      </dsp:nvSpPr>
      <dsp:spPr>
        <a:xfrm>
          <a:off x="0" y="0"/>
          <a:ext cx="3958952" cy="3958952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D188D-AA91-42B2-94AC-3CF65133F70E}">
      <dsp:nvSpPr>
        <dsp:cNvPr id="0" name=""/>
        <dsp:cNvSpPr/>
      </dsp:nvSpPr>
      <dsp:spPr>
        <a:xfrm>
          <a:off x="1332132" y="2880319"/>
          <a:ext cx="5185134" cy="9371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/>
            <a:t>A Data entry program for enumerators with appropriate controls and logic rules.</a:t>
          </a:r>
        </a:p>
      </dsp:txBody>
      <dsp:txXfrm>
        <a:off x="1377880" y="2926067"/>
        <a:ext cx="5093638" cy="845662"/>
      </dsp:txXfrm>
    </dsp:sp>
    <dsp:sp modelId="{29E6D11D-9792-43A4-83FA-AEAFB66FEB4F}">
      <dsp:nvSpPr>
        <dsp:cNvPr id="0" name=""/>
        <dsp:cNvSpPr/>
      </dsp:nvSpPr>
      <dsp:spPr>
        <a:xfrm>
          <a:off x="1681666" y="1584173"/>
          <a:ext cx="5843157" cy="9371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/>
            <a:t>A control and validation data program for controllers that verify field work for 05 enumerators per controller</a:t>
          </a:r>
        </a:p>
      </dsp:txBody>
      <dsp:txXfrm>
        <a:off x="1727414" y="1629921"/>
        <a:ext cx="5751661" cy="845662"/>
      </dsp:txXfrm>
    </dsp:sp>
    <dsp:sp modelId="{4F92454E-5B02-4250-B8D4-01B0D4B8DE86}">
      <dsp:nvSpPr>
        <dsp:cNvPr id="0" name=""/>
        <dsp:cNvSpPr/>
      </dsp:nvSpPr>
      <dsp:spPr>
        <a:xfrm>
          <a:off x="1352667" y="360039"/>
          <a:ext cx="6172156" cy="9371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/>
            <a:t>A supervision program for supervisors  that  verify daily performance, daily report, regional report, data quality indicators, ….</a:t>
          </a:r>
        </a:p>
      </dsp:txBody>
      <dsp:txXfrm>
        <a:off x="1398415" y="405787"/>
        <a:ext cx="6080660" cy="8456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8B482-75ED-4C56-9A9B-DC8C9445D774}">
      <dsp:nvSpPr>
        <dsp:cNvPr id="0" name=""/>
        <dsp:cNvSpPr/>
      </dsp:nvSpPr>
      <dsp:spPr>
        <a:xfrm>
          <a:off x="0" y="332330"/>
          <a:ext cx="6671752" cy="1303581"/>
        </a:xfrm>
        <a:prstGeom prst="roundRect">
          <a:avLst>
            <a:gd name="adj" fmla="val 10000"/>
          </a:avLst>
        </a:prstGeom>
        <a:solidFill>
          <a:schemeClr val="accent1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>
              <a:solidFill>
                <a:schemeClr val="bg1"/>
              </a:solidFill>
            </a:rPr>
            <a:t>Connected to program with cell phone using 3G and a personal login</a:t>
          </a:r>
        </a:p>
      </dsp:txBody>
      <dsp:txXfrm>
        <a:off x="38181" y="370511"/>
        <a:ext cx="4969975" cy="1227219"/>
      </dsp:txXfrm>
    </dsp:sp>
    <dsp:sp modelId="{B8DB43B6-F378-4BF1-9FF4-742308795FB3}">
      <dsp:nvSpPr>
        <dsp:cNvPr id="0" name=""/>
        <dsp:cNvSpPr/>
      </dsp:nvSpPr>
      <dsp:spPr>
        <a:xfrm>
          <a:off x="588684" y="1924833"/>
          <a:ext cx="6671752" cy="1459544"/>
        </a:xfrm>
        <a:prstGeom prst="roundRect">
          <a:avLst>
            <a:gd name="adj" fmla="val 10000"/>
          </a:avLst>
        </a:prstGeom>
        <a:solidFill>
          <a:schemeClr val="accent1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>
              <a:solidFill>
                <a:schemeClr val="bg1"/>
              </a:solidFill>
            </a:rPr>
            <a:t>Data entry for a new questionnaire , complete or correct a preview one . Only enumerator can modify data collected</a:t>
          </a:r>
        </a:p>
      </dsp:txBody>
      <dsp:txXfrm>
        <a:off x="631433" y="1967582"/>
        <a:ext cx="4962274" cy="1374046"/>
      </dsp:txXfrm>
    </dsp:sp>
    <dsp:sp modelId="{DA89ACE6-708E-495E-9D56-78A57BB701FF}">
      <dsp:nvSpPr>
        <dsp:cNvPr id="0" name=""/>
        <dsp:cNvSpPr/>
      </dsp:nvSpPr>
      <dsp:spPr>
        <a:xfrm>
          <a:off x="1080093" y="3896429"/>
          <a:ext cx="6671752" cy="980855"/>
        </a:xfrm>
        <a:prstGeom prst="roundRect">
          <a:avLst>
            <a:gd name="adj" fmla="val 10000"/>
          </a:avLst>
        </a:prstGeom>
        <a:solidFill>
          <a:schemeClr val="accent1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>
              <a:solidFill>
                <a:schemeClr val="bg1"/>
              </a:solidFill>
            </a:rPr>
            <a:t>Questionnaire will be put in a state of validation</a:t>
          </a:r>
        </a:p>
      </dsp:txBody>
      <dsp:txXfrm>
        <a:off x="1108821" y="3925157"/>
        <a:ext cx="4990316" cy="923399"/>
      </dsp:txXfrm>
    </dsp:sp>
    <dsp:sp modelId="{AEB0A22F-FA6B-4254-BF75-DC0C26DC9CF4}">
      <dsp:nvSpPr>
        <dsp:cNvPr id="0" name=""/>
        <dsp:cNvSpPr/>
      </dsp:nvSpPr>
      <dsp:spPr>
        <a:xfrm>
          <a:off x="5688635" y="1592178"/>
          <a:ext cx="1035296" cy="103529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5921577" y="1592178"/>
        <a:ext cx="569412" cy="779060"/>
      </dsp:txXfrm>
    </dsp:sp>
    <dsp:sp modelId="{37F26FF3-7E33-4DB5-8014-227941B7478A}">
      <dsp:nvSpPr>
        <dsp:cNvPr id="0" name=""/>
        <dsp:cNvSpPr/>
      </dsp:nvSpPr>
      <dsp:spPr>
        <a:xfrm>
          <a:off x="6192684" y="3292989"/>
          <a:ext cx="1035296" cy="103529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6425626" y="3292989"/>
        <a:ext cx="569412" cy="7790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15064-F0B8-4363-A792-5F90DD7C9539}">
      <dsp:nvSpPr>
        <dsp:cNvPr id="0" name=""/>
        <dsp:cNvSpPr/>
      </dsp:nvSpPr>
      <dsp:spPr>
        <a:xfrm>
          <a:off x="0" y="23712"/>
          <a:ext cx="7452816" cy="1160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In case the 3G is available : a </a:t>
          </a:r>
          <a:r>
            <a:rPr lang="en-US" sz="1800" b="1" kern="1200" noProof="0" dirty="0"/>
            <a:t>direct</a:t>
          </a:r>
          <a:r>
            <a:rPr lang="en-US" sz="1800" b="1" kern="1200" dirty="0"/>
            <a:t> secured  transfer to Data base located in the regional data center</a:t>
          </a:r>
        </a:p>
      </dsp:txBody>
      <dsp:txXfrm>
        <a:off x="56658" y="80370"/>
        <a:ext cx="7339500" cy="1047324"/>
      </dsp:txXfrm>
    </dsp:sp>
    <dsp:sp modelId="{3352A167-548C-41D8-BEEA-CA90CB0E1040}">
      <dsp:nvSpPr>
        <dsp:cNvPr id="0" name=""/>
        <dsp:cNvSpPr/>
      </dsp:nvSpPr>
      <dsp:spPr>
        <a:xfrm>
          <a:off x="0" y="1299841"/>
          <a:ext cx="7452816" cy="1160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/>
            <a:t>Encrypted asynchrony backup on tablets SD card is established in a transfer queue  that will be done automatically</a:t>
          </a:r>
          <a:endParaRPr lang="en-GB" sz="1600" b="1" kern="1200" noProof="0" dirty="0"/>
        </a:p>
      </dsp:txBody>
      <dsp:txXfrm>
        <a:off x="56658" y="1356499"/>
        <a:ext cx="7339500" cy="1047324"/>
      </dsp:txXfrm>
    </dsp:sp>
    <dsp:sp modelId="{8CC2EAE2-C827-4FE0-8948-F0369456DF11}">
      <dsp:nvSpPr>
        <dsp:cNvPr id="0" name=""/>
        <dsp:cNvSpPr/>
      </dsp:nvSpPr>
      <dsp:spPr>
        <a:xfrm>
          <a:off x="0" y="2702112"/>
          <a:ext cx="7452816" cy="1160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/>
            <a:t>If the interview is not complete , partial saving is possible and recorded on data base</a:t>
          </a:r>
        </a:p>
      </dsp:txBody>
      <dsp:txXfrm>
        <a:off x="56658" y="2758770"/>
        <a:ext cx="7339500" cy="10473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85B54-FE68-49DA-BF32-356374D7DDB4}">
      <dsp:nvSpPr>
        <dsp:cNvPr id="0" name=""/>
        <dsp:cNvSpPr/>
      </dsp:nvSpPr>
      <dsp:spPr>
        <a:xfrm>
          <a:off x="0" y="0"/>
          <a:ext cx="6916896" cy="137691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/>
            <a:t> Access to his application by entering his login</a:t>
          </a:r>
        </a:p>
      </dsp:txBody>
      <dsp:txXfrm>
        <a:off x="40328" y="40328"/>
        <a:ext cx="5431102" cy="1296254"/>
      </dsp:txXfrm>
    </dsp:sp>
    <dsp:sp modelId="{E59FF76F-9D65-4DB3-B712-EB0C4064B717}">
      <dsp:nvSpPr>
        <dsp:cNvPr id="0" name=""/>
        <dsp:cNvSpPr/>
      </dsp:nvSpPr>
      <dsp:spPr>
        <a:xfrm>
          <a:off x="610314" y="1606395"/>
          <a:ext cx="6916896" cy="137691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07241"/>
            <a:satOff val="5783"/>
            <a:lumOff val="1500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 </a:t>
          </a:r>
          <a:r>
            <a:rPr lang="fr-FR" sz="2000" b="1" kern="1200" dirty="0"/>
            <a:t>Read and </a:t>
          </a:r>
          <a:r>
            <a:rPr lang="en-GB" sz="2000" b="1" kern="1200" noProof="0" dirty="0"/>
            <a:t>verify</a:t>
          </a:r>
          <a:r>
            <a:rPr lang="fr-FR" sz="2000" b="1" kern="1200" dirty="0"/>
            <a:t> questionnaires </a:t>
          </a:r>
        </a:p>
      </dsp:txBody>
      <dsp:txXfrm>
        <a:off x="650642" y="1646723"/>
        <a:ext cx="5330933" cy="1296254"/>
      </dsp:txXfrm>
    </dsp:sp>
    <dsp:sp modelId="{61CCAD6A-A9A2-4FB7-94D3-9A12147E5ED8}">
      <dsp:nvSpPr>
        <dsp:cNvPr id="0" name=""/>
        <dsp:cNvSpPr/>
      </dsp:nvSpPr>
      <dsp:spPr>
        <a:xfrm>
          <a:off x="768817" y="3212791"/>
          <a:ext cx="6916896" cy="137691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614481"/>
            <a:satOff val="11567"/>
            <a:lumOff val="3000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/>
            <a:t>If the questionnaire is complete and coherent it will be considered ( by the app )as “validate questionnaire”, if else it will be “On waiting validation” </a:t>
          </a:r>
        </a:p>
      </dsp:txBody>
      <dsp:txXfrm>
        <a:off x="809145" y="3253119"/>
        <a:ext cx="5330933" cy="1296254"/>
      </dsp:txXfrm>
    </dsp:sp>
    <dsp:sp modelId="{275A8533-2DA3-470E-839F-581102377565}">
      <dsp:nvSpPr>
        <dsp:cNvPr id="0" name=""/>
        <dsp:cNvSpPr/>
      </dsp:nvSpPr>
      <dsp:spPr>
        <a:xfrm>
          <a:off x="6021904" y="1044157"/>
          <a:ext cx="894991" cy="8949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6223277" y="1044157"/>
        <a:ext cx="492245" cy="673481"/>
      </dsp:txXfrm>
    </dsp:sp>
    <dsp:sp modelId="{4C4FFB2B-F238-4496-975D-7386DCCDC29A}">
      <dsp:nvSpPr>
        <dsp:cNvPr id="0" name=""/>
        <dsp:cNvSpPr/>
      </dsp:nvSpPr>
      <dsp:spPr>
        <a:xfrm>
          <a:off x="6632218" y="2641373"/>
          <a:ext cx="894991" cy="8949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6833591" y="2641373"/>
        <a:ext cx="492245" cy="6734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9F33A-E791-4D94-9E49-BAE01A284FEF}">
      <dsp:nvSpPr>
        <dsp:cNvPr id="0" name=""/>
        <dsp:cNvSpPr/>
      </dsp:nvSpPr>
      <dsp:spPr>
        <a:xfrm>
          <a:off x="0" y="0"/>
          <a:ext cx="6918292" cy="178834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/>
            <a:t> </a:t>
          </a:r>
          <a:r>
            <a:rPr lang="en-GB" sz="2600" b="1" kern="1200" noProof="0" dirty="0"/>
            <a:t>Daily reports progress of data collection field</a:t>
          </a:r>
        </a:p>
      </dsp:txBody>
      <dsp:txXfrm>
        <a:off x="52379" y="52379"/>
        <a:ext cx="5069896" cy="1683589"/>
      </dsp:txXfrm>
    </dsp:sp>
    <dsp:sp modelId="{2DF0E773-F525-4BCA-8FEE-A807C2FAD81D}">
      <dsp:nvSpPr>
        <dsp:cNvPr id="0" name=""/>
        <dsp:cNvSpPr/>
      </dsp:nvSpPr>
      <dsp:spPr>
        <a:xfrm>
          <a:off x="1220875" y="2185757"/>
          <a:ext cx="6918292" cy="178834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614481"/>
            <a:satOff val="11567"/>
            <a:lumOff val="3000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noProof="0" dirty="0"/>
            <a:t>Elaborate quality and monitoring indicator at required level of aggregation</a:t>
          </a:r>
        </a:p>
      </dsp:txBody>
      <dsp:txXfrm>
        <a:off x="1273254" y="2238136"/>
        <a:ext cx="4430233" cy="1683589"/>
      </dsp:txXfrm>
    </dsp:sp>
    <dsp:sp modelId="{BA2D2808-0499-4616-BA94-908E7045E69A}">
      <dsp:nvSpPr>
        <dsp:cNvPr id="0" name=""/>
        <dsp:cNvSpPr/>
      </dsp:nvSpPr>
      <dsp:spPr>
        <a:xfrm>
          <a:off x="5755867" y="1405839"/>
          <a:ext cx="1162425" cy="11624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6017413" y="1405839"/>
        <a:ext cx="639333" cy="874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3CFA1-EF87-4618-8DF0-2BD41585F801}" type="datetimeFigureOut">
              <a:rPr lang="fr-FR" smtClean="0"/>
              <a:pPr/>
              <a:t>09/12/2016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43488-B2EE-42FA-A213-D4A32458369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64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26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361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74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4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3488-B2EE-42FA-A213-D4A32458369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14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3488-B2EE-42FA-A213-D4A324583699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861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3488-B2EE-42FA-A213-D4A324583699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63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ONS Algérie,   Use of Technology in Population ans Housing censuses Amman Jordan, 28 Nobember -1 Décember 2016</a:t>
            </a: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55D6A523-46A4-443D-8724-A646196EE13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50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ONS Algérie,   Use of Technology in Population ans Housing censuses Amman Jordan, 28 Nobember -1 Décember 2016</a:t>
            </a: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C051-81AF-4138-A5AE-27FB6F71F8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40788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ONS Algérie,   Use of Technology in Population ans Housing censuses Amman Jordan, 28 Nobember -1 Décember 2016</a:t>
            </a: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C051-81AF-4138-A5AE-27FB6F71F8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80263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ONS Algérie,   Use of Technology in Population ans Housing censuses Amman Jordan, 28 Nobember -1 Décember 2016</a:t>
            </a:r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C051-81AF-4138-A5AE-27FB6F71F8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42957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ONS Algérie,   Use of Technology in Population ans Housing censuses Amman Jordan, 28 Nobember -1 Décember 2016</a:t>
            </a: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C051-81AF-4138-A5AE-27FB6F71F8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80358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ONS Algérie,   Use of Technology in Population ans Housing censuses Amman Jordan, 28 Nobember -1 Décember 2016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C051-81AF-4138-A5AE-27FB6F71F8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34224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ONS Algérie,   Use of Technology in Population ans Housing censuses Amman Jordan, 28 Nobember -1 Décember 2016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C051-81AF-4138-A5AE-27FB6F71F8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44881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ONS Algérie,   Use of Technology in Population ans Housing censuses Amman Jordan, 28 Nobember -1 Décember 2016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7DAE-AF29-4D31-BF0E-B3C3F5D9BE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789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ONS Algérie,   Use of Technology in Population ans Housing censuses Amman Jordan, 28 Nobember -1 Décember 2016</a:t>
            </a: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514F-ACF5-4928-8FE0-55D7981EF2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79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ONS Algérie,   Use of Technology in Population ans Housing censuses Amman Jordan, 28 Nobember -1 Décember 2016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6883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ONS Algérie,   Use of Technology in Population ans Housing censuses Amman Jordan, 28 Nobember -1 Décember 2016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DFAB-204C-4CFF-9A98-82A680E7D9B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87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ONS Algérie,   Use of Technology in Population ans Housing censuses Amman Jordan, 28 Nobember -1 Décember 2016</a:t>
            </a: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0762-69AF-4644-9EE6-8D8BECC75B5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7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ONS Algérie,   Use of Technology in Population ans Housing censuses Amman Jordan, 28 Nobember -1 Décember 2016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7726-3B2D-4717-A17B-E8334EFAA70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8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ONS Algérie,   Use of Technology in Population ans Housing censuses Amman Jordan, 28 Nobember -1 Décember 2016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354E-8C0C-4685-AE32-7935F886B57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31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ONS Algérie,   Use of Technology in Population ans Housing censuses Amman Jordan, 28 Nobember -1 Décember 2016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3C41-B8B1-4381-90B8-FD5FD544C32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76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ONS Algérie,   Use of Technology in Population ans Housing censuses Amman Jordan, 28 Nobember -1 Décember 2016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7B61-7247-44C3-AA0B-3EC54A254E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86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ONS Algérie,   Use of Technology in Population ans Housing censuses Amman Jordan, 28 Nobember -1 Décember 2016</a:t>
            </a: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9FC1-F67A-4EBE-8676-B72C73F1CE2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55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ONS Algérie,   Use of Technology in Population ans Housing censuses Amman Jordan, 28 Nobember -1 Décember 2016</a:t>
            </a: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E486-4580-411E-A707-007C3481CA6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97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ONS Algérie,   Use of Technology in Population ans Housing censuses Amman Jordan, 28 Nobember -1 Décember 2016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A0C051-81AF-4138-A5AE-27FB6F71F8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34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ebons/new-template/logo_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76" y="574923"/>
            <a:ext cx="971550" cy="971551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65970" y="927098"/>
            <a:ext cx="7018398" cy="709865"/>
          </a:xfrm>
        </p:spPr>
        <p:txBody>
          <a:bodyPr/>
          <a:lstStyle/>
          <a:p>
            <a:pPr lvl="0" algn="ctr"/>
            <a:r>
              <a:rPr lang="ar-DZ" sz="3600" b="1" dirty="0">
                <a:latin typeface="Andalus"/>
              </a:rPr>
              <a:t>الديوان الوطني للإحصائيات</a:t>
            </a:r>
            <a:r>
              <a:rPr lang="fr-FR" sz="4000" b="1" dirty="0">
                <a:latin typeface="Andalus"/>
              </a:rPr>
              <a:t/>
            </a:r>
            <a:br>
              <a:rPr lang="fr-FR" sz="4000" b="1" dirty="0">
                <a:latin typeface="Andalus"/>
              </a:rPr>
            </a:br>
            <a:r>
              <a:rPr lang="fr-FR" sz="4000" b="1" dirty="0">
                <a:latin typeface="Andalus"/>
              </a:rPr>
              <a:t>     </a:t>
            </a:r>
            <a:r>
              <a:rPr lang="fr-FR" sz="3600" b="1" dirty="0"/>
              <a:t>National Office of </a:t>
            </a:r>
            <a:r>
              <a:rPr lang="en-GB" sz="3600" b="1" dirty="0"/>
              <a:t>Statistics</a:t>
            </a:r>
            <a:endParaRPr lang="en-GB" b="1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>
            <a:normAutofit fontScale="92500" lnSpcReduction="10000"/>
          </a:bodyPr>
          <a:lstStyle/>
          <a:p>
            <a:endParaRPr lang="en-US" sz="1800" b="1" dirty="0">
              <a:solidFill>
                <a:srgbClr val="C00000"/>
              </a:solidFill>
              <a:latin typeface="Calibri" pitchFamily="34" charset="0"/>
            </a:endParaRPr>
          </a:p>
          <a:p>
            <a:endParaRPr lang="en-US" sz="18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n-US" sz="2800" b="1" dirty="0">
                <a:latin typeface="Calibri" pitchFamily="34" charset="0"/>
              </a:rPr>
              <a:t>Use of New Technology in data collection for general census of population and housing in Algeria RGPH2018</a:t>
            </a:r>
          </a:p>
          <a:p>
            <a:pPr algn="r">
              <a:buFontTx/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Mme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Amal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Lakehal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ONS, Algeria</a:t>
            </a:r>
          </a:p>
          <a:p>
            <a:pPr algn="r">
              <a:buFontTx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Abderrahmane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Taleb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ONS, Algeria</a:t>
            </a:r>
          </a:p>
          <a:p>
            <a:pPr algn="ctr">
              <a:buFontTx/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28 November-1 December 2016, Amman, Jordan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2800" b="1" dirty="0">
              <a:latin typeface="Calibri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84213" y="19891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fr-FR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 of technology for data collection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4382" y="2489200"/>
            <a:ext cx="7596050" cy="353060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/>
              <a:t>Design a Data transmission scheme:  taking into account the use of a secure national cloud during data collection and other technics for data storage before validation, encryption and data security….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43608" y="6245225"/>
            <a:ext cx="7776864" cy="476250"/>
          </a:xfrm>
        </p:spPr>
        <p:txBody>
          <a:bodyPr/>
          <a:lstStyle/>
          <a:p>
            <a:pPr>
              <a:defRPr/>
            </a:pPr>
            <a:r>
              <a:rPr lang="en-US" b="1" i="1" dirty="0"/>
              <a:t>ONS Algeria,   Use of Technology in Population and Housing censuses Amman Jordan, </a:t>
            </a:r>
          </a:p>
          <a:p>
            <a:pPr>
              <a:defRPr/>
            </a:pPr>
            <a:r>
              <a:rPr lang="en-US" b="1" i="1" dirty="0"/>
              <a:t>28 November -1 December 2016</a:t>
            </a:r>
            <a:endParaRPr lang="fr-FR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Data collection software 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30741"/>
              </p:ext>
            </p:extLst>
          </p:nvPr>
        </p:nvGraphicFramePr>
        <p:xfrm>
          <a:off x="863600" y="2060848"/>
          <a:ext cx="7524824" cy="395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83568" y="6245225"/>
            <a:ext cx="7704856" cy="476250"/>
          </a:xfrm>
        </p:spPr>
        <p:txBody>
          <a:bodyPr/>
          <a:lstStyle/>
          <a:p>
            <a:pPr>
              <a:defRPr/>
            </a:pPr>
            <a:r>
              <a:rPr lang="en-US" b="1" i="1" dirty="0"/>
              <a:t>ONS Algeria,   Use of Technology in Population and Housing censuses Amman Jordan, 28 November -1 December 2016</a:t>
            </a:r>
            <a:endParaRPr lang="fr-FR" b="1" i="1" dirty="0"/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305050" y="394289"/>
            <a:ext cx="6348522" cy="771320"/>
          </a:xfrm>
          <a:noFill/>
        </p:spPr>
        <p:txBody>
          <a:bodyPr>
            <a:normAutofit/>
          </a:bodyPr>
          <a:lstStyle/>
          <a:p>
            <a:r>
              <a:rPr lang="en-US" sz="2200" dirty="0"/>
              <a:t/>
            </a:r>
            <a:br>
              <a:rPr lang="en-US" sz="2200" dirty="0"/>
            </a:br>
            <a:endParaRPr lang="es-ES" sz="22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39552" y="6245224"/>
            <a:ext cx="7704856" cy="612775"/>
          </a:xfrm>
        </p:spPr>
        <p:txBody>
          <a:bodyPr/>
          <a:lstStyle/>
          <a:p>
            <a:pPr>
              <a:defRPr/>
            </a:pPr>
            <a:r>
              <a:rPr lang="en-US" b="1" i="1" dirty="0"/>
              <a:t>ONS Algeria,   Use of Technology in Population and Housing censuses Amman Jordan, 28 November -1 December 2016</a:t>
            </a:r>
            <a:endParaRPr lang="fr-FR" b="1" i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241921" y="-21210"/>
            <a:ext cx="849694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Flow </a:t>
            </a:r>
            <a:r>
              <a:rPr lang="fr-FR" sz="2400" b="1" dirty="0" err="1">
                <a:solidFill>
                  <a:schemeClr val="bg1"/>
                </a:solidFill>
              </a:rPr>
              <a:t>chart</a:t>
            </a:r>
            <a:r>
              <a:rPr lang="fr-FR" sz="2400" b="1" dirty="0">
                <a:solidFill>
                  <a:schemeClr val="bg1"/>
                </a:solidFill>
              </a:rPr>
              <a:t> Diagramme 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7" name="Image 6" descr="EnConDiag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09787"/>
            <a:ext cx="8424936" cy="54354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661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68" y="3066314"/>
            <a:ext cx="207170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laptopspirit.fr/wp-content/uploads/new/hp-elitebook-2740p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079891"/>
            <a:ext cx="2809852" cy="1778109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204864"/>
            <a:ext cx="8229600" cy="4032447"/>
          </a:xfrm>
        </p:spPr>
        <p:txBody>
          <a:bodyPr>
            <a:normAutofit/>
          </a:bodyPr>
          <a:lstStyle/>
          <a:p>
            <a:pPr marL="457200" indent="-457200" algn="just" eaLnBrk="1" hangingPunct="1">
              <a:buFontTx/>
              <a:buAutoNum type="arabicPeriod"/>
              <a:defRPr/>
            </a:pPr>
            <a:r>
              <a:rPr lang="en-US" sz="2000" dirty="0">
                <a:latin typeface="Calibri" pitchFamily="34" charset="0"/>
              </a:rPr>
              <a:t>Enumerator </a:t>
            </a:r>
          </a:p>
          <a:p>
            <a:pPr marL="0" lvl="1" indent="400050" algn="just">
              <a:buNone/>
              <a:defRPr/>
            </a:pPr>
            <a:r>
              <a:rPr lang="en-US" sz="2000" dirty="0">
                <a:latin typeface="Calibri" pitchFamily="34" charset="0"/>
              </a:rPr>
              <a:t>Enumerators will have a PDA for data entry, a Notebook in paper format that resume all building in the EA and a sketch map of his EA </a:t>
            </a:r>
          </a:p>
          <a:p>
            <a:pPr marL="0" lvl="1" indent="400050" algn="just" eaLnBrk="1" hangingPunct="1">
              <a:buNone/>
              <a:defRPr/>
            </a:pPr>
            <a:r>
              <a:rPr lang="en-US" sz="2000" dirty="0">
                <a:latin typeface="Calibri" pitchFamily="34" charset="0"/>
              </a:rPr>
              <a:t>that he must visit it</a:t>
            </a:r>
          </a:p>
          <a:p>
            <a:pPr marL="0" lvl="1" indent="400050" algn="just" eaLnBrk="1" hangingPunct="1">
              <a:buNone/>
              <a:defRPr/>
            </a:pPr>
            <a:r>
              <a:rPr lang="en-US" sz="2000" dirty="0">
                <a:latin typeface="Calibri" pitchFamily="34" charset="0"/>
              </a:rPr>
              <a:t>2. Controller </a:t>
            </a:r>
          </a:p>
          <a:p>
            <a:pPr marL="171450" lvl="1" indent="-457200" algn="just" eaLnBrk="1" hangingPunct="1">
              <a:buNone/>
              <a:defRPr/>
            </a:pPr>
            <a:r>
              <a:rPr lang="en-US" sz="2000" dirty="0">
                <a:latin typeface="Calibri" pitchFamily="34" charset="0"/>
              </a:rPr>
              <a:t>    Will have a Notebook more bigger for a complete overview of questionnaires . Every controller must verify data  and performance of 5 enumerators</a:t>
            </a:r>
          </a:p>
          <a:p>
            <a:pPr marL="0" lvl="1" indent="400050" algn="just" eaLnBrk="1" hangingPunct="1">
              <a:buNone/>
              <a:defRPr/>
            </a:pPr>
            <a:endParaRPr lang="en-US" sz="2000" dirty="0">
              <a:latin typeface="Calibri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n-US" sz="1800" dirty="0"/>
          </a:p>
          <a:p>
            <a:pPr marL="0" indent="0" eaLnBrk="1" hangingPunct="1">
              <a:buFontTx/>
              <a:buNone/>
              <a:defRPr/>
            </a:pPr>
            <a:endParaRPr lang="fr-FR" sz="1800" dirty="0"/>
          </a:p>
          <a:p>
            <a:pPr eaLnBrk="1" hangingPunct="1">
              <a:defRPr/>
            </a:pPr>
            <a:endParaRPr lang="fr-FR" sz="1800" dirty="0"/>
          </a:p>
          <a:p>
            <a:pPr eaLnBrk="1" hangingPunct="1">
              <a:defRPr/>
            </a:pPr>
            <a:endParaRPr lang="fr-FR" sz="1800" dirty="0"/>
          </a:p>
          <a:p>
            <a:pPr eaLnBrk="1" hangingPunct="1">
              <a:defRPr/>
            </a:pPr>
            <a:endParaRPr lang="fr-FR" sz="1800" dirty="0"/>
          </a:p>
          <a:p>
            <a:pPr eaLnBrk="1" hangingPunct="1">
              <a:defRPr/>
            </a:pPr>
            <a:endParaRPr lang="fr-FR" sz="1800" dirty="0"/>
          </a:p>
          <a:p>
            <a:pPr eaLnBrk="1" hangingPunct="1">
              <a:defRPr/>
            </a:pPr>
            <a:endParaRPr lang="fr-FR" sz="1800" dirty="0"/>
          </a:p>
          <a:p>
            <a:pPr eaLnBrk="1" hangingPunct="1">
              <a:defRPr/>
            </a:pPr>
            <a:endParaRPr lang="fr-FR" sz="1800" dirty="0"/>
          </a:p>
          <a:p>
            <a:pPr eaLnBrk="1" hangingPunct="1">
              <a:buFontTx/>
              <a:buNone/>
              <a:defRPr/>
            </a:pPr>
            <a:endParaRPr lang="fr-FR" sz="18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899592" y="6245225"/>
            <a:ext cx="7560840" cy="476250"/>
          </a:xfrm>
        </p:spPr>
        <p:txBody>
          <a:bodyPr/>
          <a:lstStyle/>
          <a:p>
            <a:pPr>
              <a:defRPr/>
            </a:pPr>
            <a:r>
              <a:rPr lang="en-US" b="1" i="1" dirty="0"/>
              <a:t>ONS Algeria,   Use of Technology in Population and Housing censuses Amman Jordan, 28 November -1 December 2016</a:t>
            </a:r>
            <a:endParaRPr lang="fr-FR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99813" y="802428"/>
            <a:ext cx="7960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Implementation</a:t>
            </a:r>
            <a:r>
              <a:rPr lang="fr-FR" sz="2400" b="1" dirty="0">
                <a:solidFill>
                  <a:schemeClr val="bg1"/>
                </a:solidFill>
              </a:rPr>
              <a:t> of Data collection software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Equipment 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used</a:t>
            </a: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 for data collection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5797" y="2257155"/>
            <a:ext cx="80010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1" hangingPunct="1">
              <a:buFont typeface="Wingdings" pitchFamily="2" charset="2"/>
              <a:buChar char="Ø"/>
              <a:defRPr/>
            </a:pPr>
            <a:endParaRPr lang="fr-FR" sz="2000" dirty="0"/>
          </a:p>
          <a:p>
            <a:pPr lvl="1" algn="just" eaLnBrk="1" hangingPunct="1">
              <a:buFont typeface="Wingdings" pitchFamily="2" charset="2"/>
              <a:buChar char="Ø"/>
              <a:defRPr/>
            </a:pPr>
            <a:r>
              <a:rPr lang="en-US" sz="2000" dirty="0">
                <a:latin typeface="Calibri" pitchFamily="34" charset="0"/>
              </a:rPr>
              <a:t>A list of logins for Enumerators and controllers will be previously defined :</a:t>
            </a:r>
          </a:p>
          <a:p>
            <a:pPr marL="1257300" lvl="2" indent="-342900" algn="just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Username: which is the number of the EA</a:t>
            </a:r>
          </a:p>
          <a:p>
            <a:pPr marL="1257300" lvl="2" indent="-342900" algn="just"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Password : which represent the code PIN of the mobile chip</a:t>
            </a:r>
          </a:p>
          <a:p>
            <a:pPr lvl="1" algn="just" eaLnBrk="1" hangingPunct="1">
              <a:buFont typeface="Wingdings" pitchFamily="2" charset="2"/>
              <a:buChar char="Ø"/>
              <a:defRPr/>
            </a:pPr>
            <a:endParaRPr lang="en-US" sz="2000" dirty="0"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Char char="Ø"/>
              <a:defRPr/>
            </a:pPr>
            <a:r>
              <a:rPr lang="en-US" sz="2000" dirty="0">
                <a:latin typeface="Calibri" pitchFamily="34" charset="0"/>
              </a:rPr>
              <a:t> Each enumerator will have his own access login in EA</a:t>
            </a:r>
          </a:p>
          <a:p>
            <a:pPr lvl="1" algn="just" eaLnBrk="1" hangingPunct="1">
              <a:buFont typeface="Wingdings" pitchFamily="2" charset="2"/>
              <a:buChar char="Ø"/>
              <a:defRPr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55797" y="476672"/>
            <a:ext cx="8104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Implementation</a:t>
            </a:r>
            <a:r>
              <a:rPr lang="fr-FR" sz="2400" b="1" dirty="0">
                <a:solidFill>
                  <a:schemeClr val="bg1"/>
                </a:solidFill>
              </a:rPr>
              <a:t> of Data collection software</a:t>
            </a:r>
            <a:endParaRPr lang="fr-F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043608" y="6245225"/>
            <a:ext cx="7128792" cy="476250"/>
          </a:xfrm>
        </p:spPr>
        <p:txBody>
          <a:bodyPr/>
          <a:lstStyle/>
          <a:p>
            <a:pPr>
              <a:defRPr/>
            </a:pPr>
            <a:r>
              <a:rPr lang="en-US" b="1" i="1" dirty="0"/>
              <a:t>ONS Algeria,   Use of Technology in Population and Housing censuses Amman Jordan, 28 November -1 December 2016</a:t>
            </a:r>
            <a:endParaRPr lang="fr-FR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576809857"/>
              </p:ext>
            </p:extLst>
          </p:nvPr>
        </p:nvGraphicFramePr>
        <p:xfrm>
          <a:off x="827584" y="1548789"/>
          <a:ext cx="7849121" cy="5309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475656" y="692696"/>
            <a:ext cx="6688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Implementation</a:t>
            </a:r>
            <a:r>
              <a:rPr lang="fr-FR" sz="2400" b="1" dirty="0">
                <a:solidFill>
                  <a:schemeClr val="bg1"/>
                </a:solidFill>
              </a:rPr>
              <a:t> of Data collection software </a:t>
            </a:r>
          </a:p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Enumerator Program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259632" y="6245225"/>
            <a:ext cx="7632848" cy="476250"/>
          </a:xfrm>
        </p:spPr>
        <p:txBody>
          <a:bodyPr/>
          <a:lstStyle/>
          <a:p>
            <a:pPr>
              <a:defRPr/>
            </a:pPr>
            <a:r>
              <a:rPr lang="en-US" b="1" i="1" dirty="0"/>
              <a:t>ONS Algeria,   Use of Technology in Population and Housing censuses Amman Jordan, 28 November -1 December 2016</a:t>
            </a:r>
            <a:endParaRPr lang="fr-FR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4743" y="620688"/>
            <a:ext cx="8496944" cy="1143000"/>
          </a:xfrm>
        </p:spPr>
        <p:txBody>
          <a:bodyPr/>
          <a:lstStyle/>
          <a:p>
            <a:r>
              <a:rPr lang="en-US" sz="2800" b="1" dirty="0"/>
              <a:t>Implementation</a:t>
            </a:r>
            <a:r>
              <a:rPr lang="fr-FR" sz="2800" b="1" dirty="0"/>
              <a:t> of Data collection software </a:t>
            </a:r>
            <a:br>
              <a:rPr lang="fr-FR" sz="2800" b="1" dirty="0"/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Enumerator Program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(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the end of the interview)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8164"/>
              </p:ext>
            </p:extLst>
          </p:nvPr>
        </p:nvGraphicFramePr>
        <p:xfrm>
          <a:off x="863600" y="2489199"/>
          <a:ext cx="7452816" cy="388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27584" y="6375665"/>
            <a:ext cx="7632848" cy="476250"/>
          </a:xfrm>
        </p:spPr>
        <p:txBody>
          <a:bodyPr/>
          <a:lstStyle/>
          <a:p>
            <a:pPr>
              <a:defRPr/>
            </a:pPr>
            <a:r>
              <a:rPr lang="en-US" b="1" i="1" dirty="0"/>
              <a:t>ONS Algeria,   Use of Technology in Population and Housing censuses Amman Jordan, 28 November -1 December 2016</a:t>
            </a:r>
            <a:endParaRPr lang="fr-FR" b="1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369114583"/>
              </p:ext>
            </p:extLst>
          </p:nvPr>
        </p:nvGraphicFramePr>
        <p:xfrm>
          <a:off x="754955" y="1916832"/>
          <a:ext cx="8137525" cy="4589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39552" y="692696"/>
            <a:ext cx="7816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Implementation</a:t>
            </a:r>
            <a:r>
              <a:rPr lang="fr-FR" sz="2400" b="1" dirty="0">
                <a:solidFill>
                  <a:schemeClr val="bg1"/>
                </a:solidFill>
              </a:rPr>
              <a:t> of Data collection software </a:t>
            </a:r>
          </a:p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Controller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259632" y="6245225"/>
            <a:ext cx="7632848" cy="476250"/>
          </a:xfrm>
        </p:spPr>
        <p:txBody>
          <a:bodyPr/>
          <a:lstStyle/>
          <a:p>
            <a:pPr>
              <a:defRPr/>
            </a:pPr>
            <a:r>
              <a:rPr lang="en-US" b="1" i="1" dirty="0"/>
              <a:t>ONS Algeria,   Use of Technology in Population and Housing censuses Amman Jordan, 28 November -1 December 2016</a:t>
            </a:r>
            <a:endParaRPr lang="fr-FR" b="1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586375115"/>
              </p:ext>
            </p:extLst>
          </p:nvPr>
        </p:nvGraphicFramePr>
        <p:xfrm>
          <a:off x="683568" y="2271120"/>
          <a:ext cx="8139168" cy="3974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64506" y="620688"/>
            <a:ext cx="7816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Implementation</a:t>
            </a:r>
            <a:r>
              <a:rPr lang="fr-FR" sz="2400" b="1" dirty="0">
                <a:solidFill>
                  <a:schemeClr val="bg1"/>
                </a:solidFill>
              </a:rPr>
              <a:t> of Data collection software </a:t>
            </a:r>
          </a:p>
          <a:p>
            <a:pPr lvl="0" algn="ctr"/>
            <a:r>
              <a:rPr lang="fr-F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Supervisor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At department levels: regional and national level </a:t>
            </a:r>
          </a:p>
          <a:p>
            <a:pPr lvl="0" algn="ctr"/>
            <a:endParaRPr lang="fr-FR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51520" y="6245225"/>
            <a:ext cx="8064896" cy="476250"/>
          </a:xfrm>
        </p:spPr>
        <p:txBody>
          <a:bodyPr/>
          <a:lstStyle/>
          <a:p>
            <a:pPr>
              <a:defRPr/>
            </a:pPr>
            <a:r>
              <a:rPr lang="en-US" b="1" i="1" dirty="0"/>
              <a:t>ONS Algeria,   Use of Technology in Population and Housing censuses Amman Jordan, </a:t>
            </a:r>
          </a:p>
          <a:p>
            <a:pPr>
              <a:defRPr/>
            </a:pPr>
            <a:r>
              <a:rPr lang="en-US" b="1" i="1" dirty="0"/>
              <a:t>28 November -1 December 2016</a:t>
            </a:r>
            <a:endParaRPr lang="fr-FR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39091"/>
          </a:xfrm>
        </p:spPr>
        <p:txBody>
          <a:bodyPr/>
          <a:lstStyle/>
          <a:p>
            <a:r>
              <a:rPr lang="en-US" sz="2800" b="1" dirty="0"/>
              <a:t>Implementation</a:t>
            </a:r>
            <a:r>
              <a:rPr lang="fr-FR" sz="2800" b="1" dirty="0"/>
              <a:t> of Data collection software</a:t>
            </a:r>
            <a:r>
              <a:rPr lang="fr-FR" sz="2800" dirty="0">
                <a:latin typeface="Calibri" pitchFamily="34" charset="0"/>
              </a:rPr>
              <a:t> : </a:t>
            </a:r>
            <a:r>
              <a:rPr lang="fr-FR" dirty="0">
                <a:latin typeface="Calibri" pitchFamily="34" charset="0"/>
              </a:rPr>
              <a:t/>
            </a:r>
            <a:br>
              <a:rPr lang="fr-FR" dirty="0">
                <a:latin typeface="Calibri" pitchFamily="34" charset="0"/>
              </a:rPr>
            </a:br>
            <a:r>
              <a:rPr lang="en-GB" sz="2400" dirty="0"/>
              <a:t>Practical implementation</a:t>
            </a:r>
            <a:endParaRPr lang="en-GB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752256"/>
              </p:ext>
            </p:extLst>
          </p:nvPr>
        </p:nvGraphicFramePr>
        <p:xfrm>
          <a:off x="457200" y="1988840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43608" y="6237312"/>
            <a:ext cx="7344816" cy="476250"/>
          </a:xfrm>
        </p:spPr>
        <p:txBody>
          <a:bodyPr/>
          <a:lstStyle/>
          <a:p>
            <a:pPr>
              <a:defRPr/>
            </a:pPr>
            <a:r>
              <a:rPr lang="en-US" b="1" i="1"/>
              <a:t>ONS Algérie,   Use of Technology in Population ans Housing censuses Amman Jordan, 28 Nobember -1 Décember 2016</a:t>
            </a:r>
            <a:endParaRPr lang="fr-FR" b="1" i="1"/>
          </a:p>
        </p:txBody>
      </p:sp>
    </p:spTree>
    <p:extLst>
      <p:ext uri="{BB962C8B-B14F-4D97-AF65-F5344CB8AC3E}">
        <p14:creationId xmlns:p14="http://schemas.microsoft.com/office/powerpoint/2010/main" val="192383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FR" b="1">
                <a:latin typeface="Calibri" pitchFamily="34" charset="0"/>
              </a:rPr>
              <a:t>Sommaire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229600" cy="4248472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latin typeface="+mj-lt"/>
              </a:rPr>
              <a:t>Introduction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latin typeface="+mj-lt"/>
              </a:rPr>
              <a:t>Main phases of RGPH 2018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latin typeface="+mj-lt"/>
              </a:rPr>
              <a:t>Field Work organization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latin typeface="+mj-lt"/>
              </a:rPr>
              <a:t>Use of technology for data collection (  03 dimensions to explore )</a:t>
            </a:r>
            <a:endParaRPr lang="en-US" sz="2400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latin typeface="+mj-lt"/>
              </a:rPr>
              <a:t>Implementation of data collection solution</a:t>
            </a:r>
          </a:p>
          <a:p>
            <a:pPr lvl="1">
              <a:lnSpc>
                <a:spcPct val="170000"/>
              </a:lnSpc>
              <a:spcBef>
                <a:spcPct val="0"/>
              </a:spcBef>
            </a:pPr>
            <a:r>
              <a:rPr lang="en-US" sz="2900" dirty="0">
                <a:latin typeface="Calibri" pitchFamily="34" charset="0"/>
              </a:rPr>
              <a:t>Enumerator Application </a:t>
            </a:r>
          </a:p>
          <a:p>
            <a:pPr lvl="1">
              <a:lnSpc>
                <a:spcPct val="170000"/>
              </a:lnSpc>
              <a:spcBef>
                <a:spcPct val="0"/>
              </a:spcBef>
            </a:pPr>
            <a:r>
              <a:rPr lang="en-US" sz="2900" dirty="0">
                <a:latin typeface="Calibri" pitchFamily="34" charset="0"/>
              </a:rPr>
              <a:t>Controller Application </a:t>
            </a:r>
          </a:p>
          <a:p>
            <a:pPr lvl="1">
              <a:lnSpc>
                <a:spcPct val="170000"/>
              </a:lnSpc>
              <a:spcBef>
                <a:spcPct val="0"/>
              </a:spcBef>
            </a:pPr>
            <a:r>
              <a:rPr lang="en-US" sz="2900" dirty="0">
                <a:latin typeface="Calibri" pitchFamily="34" charset="0"/>
              </a:rPr>
              <a:t>Daily monitoring Application </a:t>
            </a:r>
          </a:p>
          <a:p>
            <a:pPr lvl="1">
              <a:lnSpc>
                <a:spcPct val="170000"/>
              </a:lnSpc>
              <a:spcBef>
                <a:spcPct val="0"/>
              </a:spcBef>
            </a:pPr>
            <a:r>
              <a:rPr lang="en-US" sz="2900" dirty="0">
                <a:latin typeface="Calibri" pitchFamily="34" charset="0"/>
              </a:rPr>
              <a:t>Practical implementation </a:t>
            </a:r>
          </a:p>
          <a:p>
            <a:pPr marL="402336" lvl="1" indent="0">
              <a:spcBef>
                <a:spcPct val="0"/>
              </a:spcBef>
              <a:buNone/>
            </a:pPr>
            <a:endParaRPr lang="en-US" sz="2000" dirty="0">
              <a:latin typeface="Calibri" pitchFamily="34" charset="0"/>
            </a:endParaRPr>
          </a:p>
          <a:p>
            <a:pPr marL="514350" indent="-514350">
              <a:lnSpc>
                <a:spcPct val="17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latin typeface="Calibri" pitchFamily="34" charset="0"/>
              </a:rPr>
              <a:t>Estimation of the volume of the information flow  </a:t>
            </a:r>
          </a:p>
          <a:p>
            <a:pPr marL="514350" indent="-514350">
              <a:lnSpc>
                <a:spcPct val="17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latin typeface="Calibri" pitchFamily="34" charset="0"/>
              </a:rPr>
              <a:t>Challenges and constraints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Calibri" pitchFamily="34" charset="0"/>
            </a:endParaRPr>
          </a:p>
          <a:p>
            <a:endParaRPr lang="fr-FR" sz="2400" dirty="0">
              <a:latin typeface="Calibri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07504" y="6245225"/>
            <a:ext cx="9036496" cy="476250"/>
          </a:xfrm>
          <a:ln>
            <a:prstDash val="solid"/>
          </a:ln>
        </p:spPr>
        <p:txBody>
          <a:bodyPr/>
          <a:lstStyle/>
          <a:p>
            <a:pPr>
              <a:defRPr/>
            </a:pPr>
            <a:r>
              <a:rPr lang="en-US" b="1" i="1" dirty="0"/>
              <a:t>ONS Algeria,   Use of Technology in Population and Housing censuses Amman Jordan, 28 November -1 December 2016</a:t>
            </a:r>
            <a:endParaRPr lang="fr-FR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355160" cy="706437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</a:rPr>
              <a:t>Estimation of the volume of the information flow</a:t>
            </a:r>
            <a:endParaRPr lang="fr-FR" sz="2400" b="1" dirty="0"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" y="2132856"/>
            <a:ext cx="8229600" cy="4781709"/>
          </a:xfrm>
        </p:spPr>
        <p:txBody>
          <a:bodyPr>
            <a:normAutofit lnSpcReduction="10000"/>
          </a:bodyPr>
          <a:lstStyle/>
          <a:p>
            <a:pPr marL="0" indent="0" algn="just">
              <a:buFontTx/>
              <a:buNone/>
            </a:pPr>
            <a:r>
              <a:rPr lang="en-US" sz="2000" dirty="0">
                <a:solidFill>
                  <a:srgbClr val="2D2D8A"/>
                </a:solidFill>
                <a:latin typeface="Calibri" pitchFamily="34" charset="0"/>
              </a:rPr>
              <a:t>Hypotheses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50000 enumerators in the four regional offices of the NSO :</a:t>
            </a:r>
          </a:p>
          <a:p>
            <a:pPr marL="857250" lvl="1" indent="-457200" algn="just">
              <a:buFontTx/>
              <a:buAutoNum type="arabicPeriod"/>
            </a:pPr>
            <a:r>
              <a:rPr lang="en-US" sz="2000" dirty="0">
                <a:latin typeface="Calibri" pitchFamily="34" charset="0"/>
              </a:rPr>
              <a:t>17 819 enumerators in Center region </a:t>
            </a:r>
          </a:p>
          <a:p>
            <a:pPr marL="857250" lvl="1" indent="-457200" algn="just">
              <a:buFontTx/>
              <a:buAutoNum type="arabicPeriod"/>
            </a:pPr>
            <a:r>
              <a:rPr lang="en-US" sz="2000" dirty="0">
                <a:latin typeface="Calibri" pitchFamily="34" charset="0"/>
              </a:rPr>
              <a:t>16749 enumerators in East region </a:t>
            </a:r>
          </a:p>
          <a:p>
            <a:pPr marL="857250" lvl="1" indent="-457200" algn="just">
              <a:buFontTx/>
              <a:buAutoNum type="arabicPeriod"/>
            </a:pPr>
            <a:r>
              <a:rPr lang="en-US" sz="2000" dirty="0">
                <a:latin typeface="Calibri" pitchFamily="34" charset="0"/>
              </a:rPr>
              <a:t>12437 enumerators in west region </a:t>
            </a:r>
          </a:p>
          <a:p>
            <a:pPr marL="857250" lvl="1" indent="-457200" algn="just">
              <a:buFontTx/>
              <a:buAutoNum type="arabicPeriod"/>
            </a:pPr>
            <a:r>
              <a:rPr lang="en-US" sz="2000" dirty="0">
                <a:latin typeface="Calibri" pitchFamily="34" charset="0"/>
              </a:rPr>
              <a:t>2995 enumerators in south region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An average of 150 questionnaires per enumerator during data collection period.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10 Questionnaire per enumerator daily 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Questionnaire has an average size of 50 </a:t>
            </a:r>
            <a:r>
              <a:rPr lang="en-US" sz="2000" dirty="0" err="1">
                <a:latin typeface="Calibri" pitchFamily="34" charset="0"/>
              </a:rPr>
              <a:t>Ko</a:t>
            </a:r>
            <a:r>
              <a:rPr lang="en-US" sz="2000" dirty="0">
                <a:latin typeface="Calibri" pitchFamily="34" charset="0"/>
              </a:rPr>
              <a:t> .</a:t>
            </a:r>
          </a:p>
          <a:p>
            <a:pPr marL="0" indent="0" algn="just">
              <a:buFont typeface="Wingdings" pitchFamily="2" charset="2"/>
              <a:buChar char="Ø"/>
            </a:pPr>
            <a:endParaRPr lang="fr-FR" sz="2000" dirty="0">
              <a:latin typeface="Calibri" pitchFamily="34" charset="0"/>
            </a:endParaRPr>
          </a:p>
          <a:p>
            <a:pPr marL="0" indent="0" algn="just">
              <a:buFontTx/>
              <a:buNone/>
            </a:pPr>
            <a:r>
              <a:rPr lang="fr-FR" sz="2000" dirty="0">
                <a:latin typeface="Calibri" pitchFamily="34" charset="0"/>
              </a:rPr>
              <a:t> 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65212" y="6245225"/>
            <a:ext cx="7967228" cy="476250"/>
          </a:xfrm>
        </p:spPr>
        <p:txBody>
          <a:bodyPr/>
          <a:lstStyle/>
          <a:p>
            <a:pPr>
              <a:defRPr/>
            </a:pPr>
            <a:r>
              <a:rPr lang="en-US" sz="1050" b="1" i="1" dirty="0"/>
              <a:t>ONS </a:t>
            </a:r>
            <a:r>
              <a:rPr lang="en-US" sz="1100" b="1" i="1" dirty="0"/>
              <a:t>Algeria</a:t>
            </a:r>
            <a:r>
              <a:rPr lang="en-US" sz="1050" b="1" i="1" dirty="0"/>
              <a:t>,   Use of Technology in Population and Housing censuses Amman Jordan, 28 November -1 December 2016</a:t>
            </a:r>
            <a:endParaRPr lang="fr-FR" sz="1050" b="1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 marL="0" indent="0" algn="just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So, the volume of data flow transmitted at time t  by regional office is given as follows :</a:t>
            </a:r>
            <a:endParaRPr lang="en-GB" sz="2000" dirty="0">
              <a:latin typeface="Calibri" pitchFamily="34" charset="0"/>
            </a:endParaRPr>
          </a:p>
          <a:p>
            <a:pPr marL="0" indent="0" algn="just">
              <a:buFontTx/>
              <a:buNone/>
            </a:pPr>
            <a:r>
              <a:rPr lang="en-GB" sz="2000" dirty="0">
                <a:latin typeface="Calibri" pitchFamily="34" charset="0"/>
              </a:rPr>
              <a:t>890950 </a:t>
            </a:r>
            <a:r>
              <a:rPr lang="en-GB" sz="2000" dirty="0" err="1">
                <a:latin typeface="Calibri" pitchFamily="34" charset="0"/>
              </a:rPr>
              <a:t>Ko</a:t>
            </a:r>
            <a:r>
              <a:rPr lang="en-GB" sz="2000" dirty="0">
                <a:latin typeface="Calibri" pitchFamily="34" charset="0"/>
              </a:rPr>
              <a:t> by regional office in </a:t>
            </a:r>
            <a:r>
              <a:rPr lang="en-GB" sz="2000" dirty="0" err="1">
                <a:latin typeface="Calibri" pitchFamily="34" charset="0"/>
              </a:rPr>
              <a:t>center</a:t>
            </a:r>
            <a:r>
              <a:rPr lang="en-GB" sz="2000" dirty="0">
                <a:latin typeface="Calibri" pitchFamily="34" charset="0"/>
              </a:rPr>
              <a:t> .</a:t>
            </a:r>
          </a:p>
          <a:p>
            <a:pPr marL="0" indent="0" algn="just">
              <a:buNone/>
            </a:pPr>
            <a:r>
              <a:rPr lang="en-GB" sz="2000" dirty="0">
                <a:latin typeface="Calibri" pitchFamily="34" charset="0"/>
              </a:rPr>
              <a:t>837450 </a:t>
            </a:r>
            <a:r>
              <a:rPr lang="en-GB" sz="2000" dirty="0" err="1">
                <a:latin typeface="Calibri" pitchFamily="34" charset="0"/>
              </a:rPr>
              <a:t>Ko</a:t>
            </a:r>
            <a:r>
              <a:rPr lang="en-GB" sz="2000" dirty="0">
                <a:latin typeface="Calibri" pitchFamily="34" charset="0"/>
              </a:rPr>
              <a:t> by regional office in East .</a:t>
            </a:r>
          </a:p>
          <a:p>
            <a:pPr marL="0" indent="0" algn="just">
              <a:buFontTx/>
              <a:buNone/>
            </a:pPr>
            <a:r>
              <a:rPr lang="en-GB" sz="2000" dirty="0">
                <a:latin typeface="Calibri" pitchFamily="34" charset="0"/>
              </a:rPr>
              <a:t>621850 </a:t>
            </a:r>
            <a:r>
              <a:rPr lang="en-GB" sz="2000" dirty="0" err="1">
                <a:latin typeface="Calibri" pitchFamily="34" charset="0"/>
              </a:rPr>
              <a:t>Ko</a:t>
            </a:r>
            <a:r>
              <a:rPr lang="en-GB" sz="2000" dirty="0">
                <a:latin typeface="Calibri" pitchFamily="34" charset="0"/>
              </a:rPr>
              <a:t> by regional office in West .</a:t>
            </a:r>
          </a:p>
          <a:p>
            <a:pPr marL="0" indent="0" algn="just">
              <a:buNone/>
            </a:pPr>
            <a:r>
              <a:rPr lang="en-GB" sz="2000" dirty="0">
                <a:latin typeface="Calibri" pitchFamily="34" charset="0"/>
              </a:rPr>
              <a:t>149750 </a:t>
            </a:r>
            <a:r>
              <a:rPr lang="en-GB" sz="2000" dirty="0" err="1">
                <a:latin typeface="Calibri" pitchFamily="34" charset="0"/>
              </a:rPr>
              <a:t>Ko</a:t>
            </a:r>
            <a:r>
              <a:rPr lang="en-GB" sz="2000" dirty="0">
                <a:latin typeface="Calibri" pitchFamily="34" charset="0"/>
              </a:rPr>
              <a:t> by regional office in South .</a:t>
            </a:r>
          </a:p>
          <a:p>
            <a:pPr marL="0" indent="0" algn="just">
              <a:buNone/>
            </a:pPr>
            <a:endParaRPr lang="en-GB" sz="2000" dirty="0">
              <a:latin typeface="Calibri" pitchFamily="34" charset="0"/>
            </a:endParaRPr>
          </a:p>
          <a:p>
            <a:pPr marL="0" indent="0" algn="just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So the required  bit rate bandwidth  is </a:t>
            </a:r>
            <a:r>
              <a:rPr lang="en-GB" sz="2000" dirty="0">
                <a:latin typeface="Calibri" pitchFamily="34" charset="0"/>
              </a:rPr>
              <a:t>890950 </a:t>
            </a:r>
            <a:r>
              <a:rPr lang="en-GB" sz="2000" dirty="0" err="1">
                <a:latin typeface="Calibri" pitchFamily="34" charset="0"/>
              </a:rPr>
              <a:t>Ko</a:t>
            </a:r>
            <a:r>
              <a:rPr lang="en-GB" sz="2000" dirty="0">
                <a:latin typeface="Calibri" pitchFamily="34" charset="0"/>
              </a:rPr>
              <a:t> approximately 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1Go.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245225"/>
            <a:ext cx="7715200" cy="476250"/>
          </a:xfrm>
        </p:spPr>
        <p:txBody>
          <a:bodyPr/>
          <a:lstStyle/>
          <a:p>
            <a:pPr>
              <a:defRPr/>
            </a:pPr>
            <a:r>
              <a:rPr lang="en-US" b="1" i="1" dirty="0"/>
              <a:t>ONS Algeria,   Use of Technology in Population and Housing censuses Amman Jordan, 28 November -1 December 2016</a:t>
            </a:r>
            <a:endParaRPr lang="fr-FR" b="1" i="1" dirty="0"/>
          </a:p>
        </p:txBody>
      </p:sp>
      <p:sp>
        <p:nvSpPr>
          <p:cNvPr id="4" name="Rectangle 3"/>
          <p:cNvSpPr/>
          <p:nvPr/>
        </p:nvSpPr>
        <p:spPr>
          <a:xfrm>
            <a:off x="829105" y="871255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Estimation of the volume of the information flow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1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Challenges and constraints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7648" y="2141002"/>
            <a:ext cx="7452034" cy="4608512"/>
          </a:xfrm>
        </p:spPr>
        <p:txBody>
          <a:bodyPr>
            <a:normAutofit/>
          </a:bodyPr>
          <a:lstStyle/>
          <a:p>
            <a:pPr lvl="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 of staff at all levels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Take account of linguistic aspects in Data Entry application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Take account to reserve sufficient time for testing all applications and programs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of fast intervention for technical problems during field work ( two week of data collection )</a:t>
            </a:r>
          </a:p>
          <a:p>
            <a:pPr lvl="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security  </a:t>
            </a:r>
          </a:p>
          <a:p>
            <a:pPr lvl="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of sufficient number of  IT coordinators during data collection (bridging the deficit through other partners or institutions)</a:t>
            </a:r>
            <a:endParaRPr lang="en-GB" b="1" dirty="0"/>
          </a:p>
          <a:p>
            <a:pPr lvl="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paper questionnaires  ( 20% of total need ) in case of technical problems in tablets or internet connection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23528" y="6381750"/>
            <a:ext cx="7720136" cy="476250"/>
          </a:xfrm>
        </p:spPr>
        <p:txBody>
          <a:bodyPr/>
          <a:lstStyle/>
          <a:p>
            <a:pPr>
              <a:defRPr/>
            </a:pPr>
            <a:r>
              <a:rPr lang="en-US" b="1" i="1"/>
              <a:t>ONS Algérie,   Use of Technology in Population ans Housing censuses Amman Jordan, 28 Nobember -1 Décember 2016</a:t>
            </a:r>
            <a:endParaRPr lang="fr-FR" b="1" i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4867" y="1217737"/>
            <a:ext cx="5917679" cy="3652636"/>
          </a:xfrm>
        </p:spPr>
        <p:txBody>
          <a:bodyPr/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ar-DZ" dirty="0"/>
              <a:t/>
            </a:r>
            <a:br>
              <a:rPr lang="ar-DZ" dirty="0"/>
            </a:br>
            <a:r>
              <a:rPr lang="ar-DZ" dirty="0"/>
              <a:t/>
            </a:r>
            <a:br>
              <a:rPr lang="ar-DZ" dirty="0"/>
            </a:br>
            <a:r>
              <a:rPr lang="ar-DZ" dirty="0"/>
              <a:t/>
            </a:r>
            <a:br>
              <a:rPr lang="ar-DZ" dirty="0"/>
            </a:br>
            <a:r>
              <a:rPr lang="ar-DZ" sz="8800" b="1" dirty="0"/>
              <a:t>شكرا</a:t>
            </a:r>
            <a:r>
              <a:rPr lang="ar-DZ" dirty="0"/>
              <a:t/>
            </a:r>
            <a:br>
              <a:rPr lang="ar-DZ" dirty="0"/>
            </a:br>
            <a:r>
              <a:rPr lang="fr-FR" sz="6600" b="1" dirty="0" err="1"/>
              <a:t>Thank</a:t>
            </a:r>
            <a:r>
              <a:rPr lang="fr-FR" sz="6600" b="1" dirty="0"/>
              <a:t> You</a:t>
            </a:r>
            <a:endParaRPr lang="fr-FR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itchFamily="34" charset="0"/>
              </a:rPr>
              <a:t>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492896"/>
            <a:ext cx="7884082" cy="3530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200" b="1" dirty="0"/>
              <a:t>Algeria is preparing to realize his sixth population and housing census, after those realized in 1966,1977,1987,1998 and 2008.</a:t>
            </a:r>
          </a:p>
          <a:p>
            <a:pPr algn="just"/>
            <a:r>
              <a:rPr lang="en-US" sz="2200" b="1" dirty="0"/>
              <a:t>The country covers an area of almost  2382 000 km² (ranked  10</a:t>
            </a:r>
            <a:r>
              <a:rPr lang="en-US" sz="2200" b="1" baseline="30000" dirty="0"/>
              <a:t>th</a:t>
            </a:r>
            <a:r>
              <a:rPr lang="en-US" sz="2200" b="1" dirty="0"/>
              <a:t>  in the world), and  a volume of population estimated at 42.5 millions in 2018.</a:t>
            </a:r>
          </a:p>
          <a:p>
            <a:pPr algn="just"/>
            <a:r>
              <a:rPr lang="en-US" sz="2200" b="1" dirty="0"/>
              <a:t>Administratively, the territory is divided into 48 </a:t>
            </a:r>
            <a:r>
              <a:rPr lang="en-US" sz="2200" b="1" dirty="0" err="1"/>
              <a:t>wilaya</a:t>
            </a:r>
            <a:r>
              <a:rPr lang="en-US" sz="2200" b="1" dirty="0"/>
              <a:t> (departments) and 1541 municipalities .</a:t>
            </a:r>
          </a:p>
          <a:p>
            <a:pPr algn="just"/>
            <a:r>
              <a:rPr lang="en-US" sz="2200" b="1" dirty="0"/>
              <a:t>New approach in 2018 Census : use of tablets in data collection  </a:t>
            </a:r>
            <a:endParaRPr lang="en-US" sz="1700" b="1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b="1" i="1" dirty="0"/>
              <a:t>ONS Algeria,   Use of Technology in Population and Housing censuses Amman Jordan, 28 November -1 December 2016</a:t>
            </a:r>
            <a:endParaRPr lang="fr-FR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1043608" y="1751546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44001" y="6245225"/>
            <a:ext cx="8892496" cy="476250"/>
          </a:xfrm>
        </p:spPr>
        <p:txBody>
          <a:bodyPr/>
          <a:lstStyle/>
          <a:p>
            <a:pPr>
              <a:defRPr/>
            </a:pPr>
            <a:r>
              <a:rPr lang="en-US" b="1" i="1" dirty="0"/>
              <a:t>ONS Algeria,   Use of Technology in Population and Housing censuses Amman Jordan, 28 November -1 December 2016</a:t>
            </a:r>
          </a:p>
        </p:txBody>
      </p:sp>
      <p:sp>
        <p:nvSpPr>
          <p:cNvPr id="29" name="_h2"/>
          <p:cNvSpPr>
            <a:spLocks noGrp="1"/>
          </p:cNvSpPr>
          <p:nvPr>
            <p:ph type="body" sz="quarter" idx="13"/>
          </p:nvPr>
        </p:nvSpPr>
        <p:spPr bwMode="gray">
          <a:xfrm>
            <a:off x="144001" y="924455"/>
            <a:ext cx="9000000" cy="540000"/>
          </a:xfrm>
        </p:spPr>
        <p:txBody>
          <a:bodyPr/>
          <a:lstStyle/>
          <a:p>
            <a:pPr algn="ctr"/>
            <a:r>
              <a:rPr lang="en-US" sz="3600" b="1" i="1" dirty="0"/>
              <a:t> </a:t>
            </a:r>
            <a:r>
              <a:rPr lang="en-US" sz="2800" b="1" dirty="0">
                <a:solidFill>
                  <a:schemeClr val="bg1"/>
                </a:solidFill>
                <a:ea typeface="+mj-ea"/>
                <a:cs typeface="+mj-cs"/>
              </a:rPr>
              <a:t>Main phases of Algerian census 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924898"/>
              </p:ext>
            </p:extLst>
          </p:nvPr>
        </p:nvGraphicFramePr>
        <p:xfrm>
          <a:off x="571472" y="1909762"/>
          <a:ext cx="8115328" cy="4532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re 11"/>
          <p:cNvSpPr txBox="1">
            <a:spLocks/>
          </p:cNvSpPr>
          <p:nvPr/>
        </p:nvSpPr>
        <p:spPr>
          <a:xfrm>
            <a:off x="345281" y="225388"/>
            <a:ext cx="8453438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en-US" sz="2400" b="1" i="0" u="none" strike="noStrike" kern="1200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1472" y="1857364"/>
            <a:ext cx="7000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u="sng" dirty="0">
                <a:solidFill>
                  <a:schemeClr val="bg1"/>
                </a:solidFill>
              </a:rPr>
              <a:t>Preparatory phase</a:t>
            </a:r>
            <a:r>
              <a:rPr lang="en-US" sz="2000" dirty="0">
                <a:solidFill>
                  <a:schemeClr val="bg1"/>
                </a:solidFill>
              </a:rPr>
              <a:t>: cartographic preparatory work , preparation of data collection documentation, questionnaires, training, test census,….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1142976" y="3643314"/>
            <a:ext cx="6500858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b="1" u="sng" dirty="0">
                <a:solidFill>
                  <a:schemeClr val="bg1"/>
                </a:solidFill>
              </a:rPr>
              <a:t>Execution phase  </a:t>
            </a:r>
            <a:r>
              <a:rPr lang="en-US" sz="2000" dirty="0">
                <a:solidFill>
                  <a:schemeClr val="bg1"/>
                </a:solidFill>
              </a:rPr>
              <a:t>: data collection  .</a:t>
            </a: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(50 000 enumerators during two weeks)</a:t>
            </a:r>
          </a:p>
        </p:txBody>
      </p:sp>
    </p:spTree>
    <p:extLst>
      <p:ext uri="{BB962C8B-B14F-4D97-AF65-F5344CB8AC3E}">
        <p14:creationId xmlns:p14="http://schemas.microsoft.com/office/powerpoint/2010/main" val="34512214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84024" y="47646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en-US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6429396"/>
            <a:ext cx="8964488" cy="476250"/>
          </a:xfrm>
        </p:spPr>
        <p:txBody>
          <a:bodyPr/>
          <a:lstStyle/>
          <a:p>
            <a:pPr>
              <a:defRPr/>
            </a:pPr>
            <a:r>
              <a:rPr lang="en-US" b="1" i="1" dirty="0"/>
              <a:t>ONS Algeria,   Use of Technology in Population and Housing censuses Amman Jordan, 28 November -1 December 2016</a:t>
            </a:r>
          </a:p>
        </p:txBody>
      </p:sp>
      <p:sp>
        <p:nvSpPr>
          <p:cNvPr id="29" name="_h2"/>
          <p:cNvSpPr>
            <a:spLocks noGrp="1"/>
          </p:cNvSpPr>
          <p:nvPr>
            <p:ph type="body" sz="quarter" idx="13"/>
          </p:nvPr>
        </p:nvSpPr>
        <p:spPr bwMode="gray">
          <a:xfrm>
            <a:off x="755576" y="588019"/>
            <a:ext cx="7632848" cy="97724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Main phases of Algerian census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a typeface="+mj-ea"/>
                <a:cs typeface="+mj-cs"/>
              </a:rPr>
              <a:t>Preparatory phase</a:t>
            </a:r>
            <a:endParaRPr lang="en-US" sz="3200" b="1" i="1" noProof="1">
              <a:solidFill>
                <a:schemeClr val="bg1"/>
              </a:solidFill>
            </a:endParaRPr>
          </a:p>
        </p:txBody>
      </p:sp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378271"/>
              </p:ext>
            </p:extLst>
          </p:nvPr>
        </p:nvGraphicFramePr>
        <p:xfrm>
          <a:off x="457200" y="1700808"/>
          <a:ext cx="8329642" cy="551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Connecteur droit 9"/>
          <p:cNvCxnSpPr/>
          <p:nvPr/>
        </p:nvCxnSpPr>
        <p:spPr>
          <a:xfrm rot="16200000" flipH="1">
            <a:off x="7286644" y="3500438"/>
            <a:ext cx="785818" cy="35719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572396" y="4357694"/>
            <a:ext cx="285752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 flipH="1" flipV="1">
            <a:off x="7112811" y="5103031"/>
            <a:ext cx="1214446" cy="2952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786182" y="2641594"/>
            <a:ext cx="1285884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1"/>
          <p:cNvSpPr txBox="1">
            <a:spLocks/>
          </p:cNvSpPr>
          <p:nvPr/>
        </p:nvSpPr>
        <p:spPr>
          <a:xfrm>
            <a:off x="345281" y="225388"/>
            <a:ext cx="8453438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12214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latin typeface="Calibri" pitchFamily="34" charset="0"/>
              </a:rPr>
              <a:t>Field </a:t>
            </a:r>
            <a:r>
              <a:rPr lang="fr-FR" sz="3200" dirty="0" err="1">
                <a:latin typeface="Calibri" pitchFamily="34" charset="0"/>
              </a:rPr>
              <a:t>Work</a:t>
            </a:r>
            <a:r>
              <a:rPr lang="fr-FR" sz="3200" dirty="0">
                <a:latin typeface="Calibri" pitchFamily="34" charset="0"/>
              </a:rPr>
              <a:t> Organisation </a:t>
            </a:r>
            <a:endParaRPr lang="fr-FR" sz="3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778334"/>
              </p:ext>
            </p:extLst>
          </p:nvPr>
        </p:nvGraphicFramePr>
        <p:xfrm>
          <a:off x="863600" y="2204864"/>
          <a:ext cx="774084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23528" y="6245225"/>
            <a:ext cx="8568952" cy="476250"/>
          </a:xfrm>
        </p:spPr>
        <p:txBody>
          <a:bodyPr/>
          <a:lstStyle/>
          <a:p>
            <a:pPr>
              <a:defRPr/>
            </a:pPr>
            <a:r>
              <a:rPr lang="en-US" b="1" i="1" dirty="0"/>
              <a:t>ONS Algeria,   Use of Technology in Population and Housing censuses Amman Jordan, 28 November -1 December 2016</a:t>
            </a:r>
            <a:endParaRPr lang="fr-FR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74382" cy="917726"/>
          </a:xfrm>
        </p:spPr>
        <p:txBody>
          <a:bodyPr/>
          <a:lstStyle/>
          <a:p>
            <a:r>
              <a:rPr lang="en-US" sz="2800" b="1" dirty="0"/>
              <a:t>Use of technology for data collection (  03 dimensions to explore 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643130"/>
              </p:ext>
            </p:extLst>
          </p:nvPr>
        </p:nvGraphicFramePr>
        <p:xfrm>
          <a:off x="863600" y="2489200"/>
          <a:ext cx="7308800" cy="389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750404" y="6237312"/>
            <a:ext cx="7643192" cy="476250"/>
          </a:xfrm>
        </p:spPr>
        <p:txBody>
          <a:bodyPr/>
          <a:lstStyle/>
          <a:p>
            <a:pPr>
              <a:defRPr/>
            </a:pPr>
            <a:r>
              <a:rPr lang="en-US" b="1" i="1" dirty="0"/>
              <a:t>ONS Algeria,   Use of Technology in Population and Housing censuses Amman Jordan, 28 November -1 December 2016</a:t>
            </a:r>
            <a:endParaRPr lang="fr-FR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 of technology for data collection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/>
              <a:t>Design dimension  ; implementation of a software adapted fore mobile technology use in data collection . Adopt a package of programs that ensure data entry, verification of data quality and ensure monitoring for census data collection at different levels of control ( in the field, at regional and national level).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71600" y="6245225"/>
            <a:ext cx="7848872" cy="476250"/>
          </a:xfrm>
        </p:spPr>
        <p:txBody>
          <a:bodyPr/>
          <a:lstStyle/>
          <a:p>
            <a:pPr>
              <a:defRPr/>
            </a:pPr>
            <a:r>
              <a:rPr lang="en-US" b="1" i="1" dirty="0"/>
              <a:t>ONS Algeria,   Use of Technology in Population and Housing censuses Amman Jordan, 28 November -1 December 2016</a:t>
            </a:r>
            <a:endParaRPr lang="fr-FR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 of technology for data collection</a:t>
            </a:r>
            <a:endParaRPr lang="fr-FR" sz="3200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4382" y="2489200"/>
            <a:ext cx="7822418" cy="3530600"/>
          </a:xfrm>
        </p:spPr>
        <p:txBody>
          <a:bodyPr/>
          <a:lstStyle/>
          <a:p>
            <a:pPr lvl="0" algn="just">
              <a:lnSpc>
                <a:spcPct val="150000"/>
              </a:lnSpc>
              <a:buNone/>
            </a:pPr>
            <a:r>
              <a:rPr lang="en-US" sz="2400" b="1" dirty="0"/>
              <a:t>Logistic dimension  ; Acquire a hard platform with appropriate </a:t>
            </a:r>
            <a:r>
              <a:rPr lang="en-US" sz="2400" b="1" dirty="0" err="1"/>
              <a:t>equipments</a:t>
            </a:r>
            <a:r>
              <a:rPr lang="en-US" sz="2400" b="1" dirty="0"/>
              <a:t> in the NSO to ensure data collection process ; </a:t>
            </a:r>
          </a:p>
          <a:p>
            <a:pPr lvl="0"/>
            <a:r>
              <a:rPr lang="en-US" sz="2400" b="1" i="1" dirty="0"/>
              <a:t>data center,</a:t>
            </a:r>
          </a:p>
          <a:p>
            <a:pPr lvl="0"/>
            <a:r>
              <a:rPr lang="en-US" sz="2400" b="1" i="1" dirty="0"/>
              <a:t>Specialized connection, </a:t>
            </a:r>
          </a:p>
          <a:p>
            <a:pPr lvl="0"/>
            <a:r>
              <a:rPr lang="en-US" sz="2400" b="1" i="1" dirty="0"/>
              <a:t>Design a Data transmission scheme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15616" y="6245225"/>
            <a:ext cx="7571184" cy="476250"/>
          </a:xfrm>
        </p:spPr>
        <p:txBody>
          <a:bodyPr/>
          <a:lstStyle/>
          <a:p>
            <a:pPr>
              <a:defRPr/>
            </a:pPr>
            <a:r>
              <a:rPr lang="en-US" b="1" i="1" dirty="0"/>
              <a:t>ONS Algeria,   Use of Technology in Population and Housing censuses Amman Jordan, 28 November -1 December 2016</a:t>
            </a:r>
            <a:endParaRPr lang="fr-FR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Direction 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Direction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9459</TotalTime>
  <Words>1558</Words>
  <Application>Microsoft Office PowerPoint</Application>
  <PresentationFormat>On-screen Show (4:3)</PresentationFormat>
  <Paragraphs>199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Direction Ion</vt:lpstr>
      <vt:lpstr>الديوان الوطني للإحصائيات      National Office of Statistics</vt:lpstr>
      <vt:lpstr>Sommaire</vt:lpstr>
      <vt:lpstr>Introduction </vt:lpstr>
      <vt:lpstr>PowerPoint Presentation</vt:lpstr>
      <vt:lpstr>PowerPoint Presentation</vt:lpstr>
      <vt:lpstr>Field Work Organisation </vt:lpstr>
      <vt:lpstr>Use of technology for data collection (  03 dimensions to explore )</vt:lpstr>
      <vt:lpstr>Use of technology for data collection</vt:lpstr>
      <vt:lpstr>Use of technology for data collection</vt:lpstr>
      <vt:lpstr>Use of technology for data collection</vt:lpstr>
      <vt:lpstr>Data collection software </vt:lpstr>
      <vt:lpstr> </vt:lpstr>
      <vt:lpstr>PowerPoint Presentation</vt:lpstr>
      <vt:lpstr>PowerPoint Presentation</vt:lpstr>
      <vt:lpstr>PowerPoint Presentation</vt:lpstr>
      <vt:lpstr>Implementation of Data collection software  Enumerator Program ( at the end of the interview)</vt:lpstr>
      <vt:lpstr>PowerPoint Presentation</vt:lpstr>
      <vt:lpstr>PowerPoint Presentation</vt:lpstr>
      <vt:lpstr>Implementation of Data collection software :  Practical implementation</vt:lpstr>
      <vt:lpstr>Estimation of the volume of the information flow</vt:lpstr>
      <vt:lpstr>PowerPoint Presentation</vt:lpstr>
      <vt:lpstr>Challenges and constraints</vt:lpstr>
      <vt:lpstr>         شكرا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chahira</dc:creator>
  <cp:lastModifiedBy>Andrea De Luka</cp:lastModifiedBy>
  <cp:revision>364</cp:revision>
  <dcterms:created xsi:type="dcterms:W3CDTF">2015-07-13T12:43:00Z</dcterms:created>
  <dcterms:modified xsi:type="dcterms:W3CDTF">2016-12-09T16:32:09Z</dcterms:modified>
</cp:coreProperties>
</file>