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3" r:id="rId3"/>
  </p:sldMasterIdLst>
  <p:notesMasterIdLst>
    <p:notesMasterId r:id="rId17"/>
  </p:notesMasterIdLst>
  <p:handoutMasterIdLst>
    <p:handoutMasterId r:id="rId18"/>
  </p:handoutMasterIdLst>
  <p:sldIdLst>
    <p:sldId id="556" r:id="rId4"/>
    <p:sldId id="569" r:id="rId5"/>
    <p:sldId id="557" r:id="rId6"/>
    <p:sldId id="559" r:id="rId7"/>
    <p:sldId id="560" r:id="rId8"/>
    <p:sldId id="561" r:id="rId9"/>
    <p:sldId id="562" r:id="rId10"/>
    <p:sldId id="563" r:id="rId11"/>
    <p:sldId id="566" r:id="rId12"/>
    <p:sldId id="564" r:id="rId13"/>
    <p:sldId id="565" r:id="rId14"/>
    <p:sldId id="567" r:id="rId15"/>
    <p:sldId id="570" r:id="rId16"/>
  </p:sldIdLst>
  <p:sldSz cx="10693400" cy="7561263"/>
  <p:notesSz cx="6662738" cy="9832975"/>
  <p:defaultTextStyle>
    <a:defPPr>
      <a:defRPr lang="en-US"/>
    </a:defPPr>
    <a:lvl1pPr algn="l" rtl="1" fontAlgn="base">
      <a:spcBef>
        <a:spcPct val="0"/>
      </a:spcBef>
      <a:spcAft>
        <a:spcPct val="0"/>
      </a:spcAft>
      <a:defRPr sz="3900" b="1" kern="1200">
        <a:solidFill>
          <a:srgbClr val="000066"/>
        </a:solidFill>
        <a:latin typeface="Arial" charset="0"/>
        <a:ea typeface="+mn-ea"/>
        <a:cs typeface="Arial" charset="0"/>
      </a:defRPr>
    </a:lvl1pPr>
    <a:lvl2pPr marL="457200" algn="l" rtl="1" fontAlgn="base">
      <a:spcBef>
        <a:spcPct val="0"/>
      </a:spcBef>
      <a:spcAft>
        <a:spcPct val="0"/>
      </a:spcAft>
      <a:defRPr sz="3900" b="1" kern="1200">
        <a:solidFill>
          <a:srgbClr val="000066"/>
        </a:solidFill>
        <a:latin typeface="Arial" charset="0"/>
        <a:ea typeface="+mn-ea"/>
        <a:cs typeface="Arial" charset="0"/>
      </a:defRPr>
    </a:lvl2pPr>
    <a:lvl3pPr marL="914400" algn="l" rtl="1" fontAlgn="base">
      <a:spcBef>
        <a:spcPct val="0"/>
      </a:spcBef>
      <a:spcAft>
        <a:spcPct val="0"/>
      </a:spcAft>
      <a:defRPr sz="3900" b="1" kern="1200">
        <a:solidFill>
          <a:srgbClr val="000066"/>
        </a:solidFill>
        <a:latin typeface="Arial" charset="0"/>
        <a:ea typeface="+mn-ea"/>
        <a:cs typeface="Arial" charset="0"/>
      </a:defRPr>
    </a:lvl3pPr>
    <a:lvl4pPr marL="1371600" algn="l" rtl="1" fontAlgn="base">
      <a:spcBef>
        <a:spcPct val="0"/>
      </a:spcBef>
      <a:spcAft>
        <a:spcPct val="0"/>
      </a:spcAft>
      <a:defRPr sz="3900" b="1" kern="1200">
        <a:solidFill>
          <a:srgbClr val="000066"/>
        </a:solidFill>
        <a:latin typeface="Arial" charset="0"/>
        <a:ea typeface="+mn-ea"/>
        <a:cs typeface="Arial" charset="0"/>
      </a:defRPr>
    </a:lvl4pPr>
    <a:lvl5pPr marL="1828800" algn="l" rtl="1" fontAlgn="base">
      <a:spcBef>
        <a:spcPct val="0"/>
      </a:spcBef>
      <a:spcAft>
        <a:spcPct val="0"/>
      </a:spcAft>
      <a:defRPr sz="3900" b="1" kern="1200">
        <a:solidFill>
          <a:srgbClr val="000066"/>
        </a:solidFill>
        <a:latin typeface="Arial" charset="0"/>
        <a:ea typeface="+mn-ea"/>
        <a:cs typeface="Arial" charset="0"/>
      </a:defRPr>
    </a:lvl5pPr>
    <a:lvl6pPr marL="2286000" algn="l" defTabSz="914400" rtl="0" eaLnBrk="1" latinLnBrk="0" hangingPunct="1">
      <a:defRPr sz="3900" b="1" kern="1200">
        <a:solidFill>
          <a:srgbClr val="000066"/>
        </a:solidFill>
        <a:latin typeface="Arial" charset="0"/>
        <a:ea typeface="+mn-ea"/>
        <a:cs typeface="Arial" charset="0"/>
      </a:defRPr>
    </a:lvl6pPr>
    <a:lvl7pPr marL="2743200" algn="l" defTabSz="914400" rtl="0" eaLnBrk="1" latinLnBrk="0" hangingPunct="1">
      <a:defRPr sz="3900" b="1" kern="1200">
        <a:solidFill>
          <a:srgbClr val="000066"/>
        </a:solidFill>
        <a:latin typeface="Arial" charset="0"/>
        <a:ea typeface="+mn-ea"/>
        <a:cs typeface="Arial" charset="0"/>
      </a:defRPr>
    </a:lvl7pPr>
    <a:lvl8pPr marL="3200400" algn="l" defTabSz="914400" rtl="0" eaLnBrk="1" latinLnBrk="0" hangingPunct="1">
      <a:defRPr sz="3900" b="1" kern="1200">
        <a:solidFill>
          <a:srgbClr val="000066"/>
        </a:solidFill>
        <a:latin typeface="Arial" charset="0"/>
        <a:ea typeface="+mn-ea"/>
        <a:cs typeface="Arial" charset="0"/>
      </a:defRPr>
    </a:lvl8pPr>
    <a:lvl9pPr marL="3657600" algn="l" defTabSz="914400" rtl="0" eaLnBrk="1" latinLnBrk="0" hangingPunct="1">
      <a:defRPr sz="3900" b="1" kern="1200">
        <a:solidFill>
          <a:srgbClr val="000066"/>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6FF33"/>
    <a:srgbClr val="96CCEE"/>
    <a:srgbClr val="72BBE8"/>
    <a:srgbClr val="1E7FB8"/>
    <a:srgbClr val="C4DAF4"/>
    <a:srgbClr val="4189DD"/>
    <a:srgbClr val="194E8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22" autoAdjust="0"/>
    <p:restoredTop sz="94745" autoAdjust="0"/>
  </p:normalViewPr>
  <p:slideViewPr>
    <p:cSldViewPr snapToGrid="0">
      <p:cViewPr>
        <p:scale>
          <a:sx n="50" d="100"/>
          <a:sy n="50" d="100"/>
        </p:scale>
        <p:origin x="-912" y="-58"/>
      </p:cViewPr>
      <p:guideLst>
        <p:guide orient="horz" pos="2381"/>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963"/>
    </p:cViewPr>
  </p:sorter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solidFill>
                  <a:schemeClr val="tx1"/>
                </a:solidFill>
              </a:defRPr>
            </a:lvl1pPr>
          </a:lstStyle>
          <a:p>
            <a:pPr>
              <a:defRPr/>
            </a:pPr>
            <a:r>
              <a:rPr lang="en-US"/>
              <a:t>World Health Organization</a:t>
            </a:r>
          </a:p>
        </p:txBody>
      </p:sp>
      <p:sp>
        <p:nvSpPr>
          <p:cNvPr id="29699" name="Rectangle 3"/>
          <p:cNvSpPr>
            <a:spLocks noGrp="1" noChangeArrowheads="1"/>
          </p:cNvSpPr>
          <p:nvPr>
            <p:ph type="dt" sz="quarter" idx="1"/>
          </p:nvPr>
        </p:nvSpPr>
        <p:spPr bwMode="auto">
          <a:xfrm>
            <a:off x="3773488" y="0"/>
            <a:ext cx="288766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solidFill>
                  <a:schemeClr val="tx1"/>
                </a:solidFill>
              </a:defRPr>
            </a:lvl1pPr>
          </a:lstStyle>
          <a:p>
            <a:pPr>
              <a:defRPr/>
            </a:pPr>
            <a:fld id="{45FB8AA6-C37F-4FB9-9027-0CA85A68E042}" type="datetime3">
              <a:rPr lang="en-US"/>
              <a:pPr>
                <a:defRPr/>
              </a:pPr>
              <a:t>29 June 2011</a:t>
            </a:fld>
            <a:endParaRPr lang="en-US"/>
          </a:p>
        </p:txBody>
      </p:sp>
      <p:sp>
        <p:nvSpPr>
          <p:cNvPr id="29700" name="Rectangle 4"/>
          <p:cNvSpPr>
            <a:spLocks noGrp="1" noChangeArrowheads="1"/>
          </p:cNvSpPr>
          <p:nvPr>
            <p:ph type="ftr" sz="quarter" idx="2"/>
          </p:nvPr>
        </p:nvSpPr>
        <p:spPr bwMode="auto">
          <a:xfrm>
            <a:off x="0" y="9339263"/>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solidFill>
                  <a:schemeClr val="tx1"/>
                </a:solidFill>
              </a:defRPr>
            </a:lvl1pPr>
          </a:lstStyle>
          <a:p>
            <a:pPr>
              <a:defRPr/>
            </a:pPr>
            <a:endParaRPr lang="en-US"/>
          </a:p>
        </p:txBody>
      </p:sp>
      <p:sp>
        <p:nvSpPr>
          <p:cNvPr id="29701" name="Rectangle 5"/>
          <p:cNvSpPr>
            <a:spLocks noGrp="1" noChangeArrowheads="1"/>
          </p:cNvSpPr>
          <p:nvPr>
            <p:ph type="sldNum" sz="quarter" idx="3"/>
          </p:nvPr>
        </p:nvSpPr>
        <p:spPr bwMode="auto">
          <a:xfrm>
            <a:off x="3773488" y="9339263"/>
            <a:ext cx="2887662"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solidFill>
                  <a:schemeClr val="tx1"/>
                </a:solidFill>
              </a:defRPr>
            </a:lvl1pPr>
          </a:lstStyle>
          <a:p>
            <a:pPr>
              <a:defRPr/>
            </a:pPr>
            <a:fld id="{7797BB25-55EB-4AA8-B9B8-7E0BBFD1B88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solidFill>
                  <a:schemeClr val="tx1"/>
                </a:solidFill>
              </a:defRPr>
            </a:lvl1pPr>
          </a:lstStyle>
          <a:p>
            <a:pPr>
              <a:defRPr/>
            </a:pPr>
            <a:r>
              <a:rPr lang="en-US"/>
              <a:t>World Health Organization</a:t>
            </a:r>
          </a:p>
        </p:txBody>
      </p:sp>
      <p:sp>
        <p:nvSpPr>
          <p:cNvPr id="31747" name="Rectangle 3"/>
          <p:cNvSpPr>
            <a:spLocks noGrp="1" noChangeArrowheads="1"/>
          </p:cNvSpPr>
          <p:nvPr>
            <p:ph type="dt" idx="1"/>
          </p:nvPr>
        </p:nvSpPr>
        <p:spPr bwMode="auto">
          <a:xfrm>
            <a:off x="3773488" y="0"/>
            <a:ext cx="288766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solidFill>
                  <a:schemeClr val="tx1"/>
                </a:solidFill>
              </a:defRPr>
            </a:lvl1pPr>
          </a:lstStyle>
          <a:p>
            <a:pPr>
              <a:defRPr/>
            </a:pPr>
            <a:fld id="{BA731FB8-4A94-4A16-95A0-FB1AF27F3C69}" type="datetime3">
              <a:rPr lang="en-US"/>
              <a:pPr>
                <a:defRPr/>
              </a:pPr>
              <a:t>29 June 2011</a:t>
            </a:fld>
            <a:endParaRPr lang="en-US"/>
          </a:p>
        </p:txBody>
      </p:sp>
      <p:sp>
        <p:nvSpPr>
          <p:cNvPr id="28676" name="Rectangle 4"/>
          <p:cNvSpPr>
            <a:spLocks noGrp="1" noRot="1" noChangeAspect="1" noChangeArrowheads="1" noTextEdit="1"/>
          </p:cNvSpPr>
          <p:nvPr>
            <p:ph type="sldImg" idx="2"/>
          </p:nvPr>
        </p:nvSpPr>
        <p:spPr bwMode="auto">
          <a:xfrm>
            <a:off x="725488" y="738188"/>
            <a:ext cx="5211762" cy="3686175"/>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66750" y="4670425"/>
            <a:ext cx="5329238" cy="4424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339263"/>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solidFill>
                  <a:schemeClr val="tx1"/>
                </a:solidFill>
              </a:defRPr>
            </a:lvl1pPr>
          </a:lstStyle>
          <a:p>
            <a:pPr>
              <a:defRPr/>
            </a:pPr>
            <a:endParaRPr lang="en-US"/>
          </a:p>
        </p:txBody>
      </p:sp>
      <p:sp>
        <p:nvSpPr>
          <p:cNvPr id="31751" name="Rectangle 7"/>
          <p:cNvSpPr>
            <a:spLocks noGrp="1" noChangeArrowheads="1"/>
          </p:cNvSpPr>
          <p:nvPr>
            <p:ph type="sldNum" sz="quarter" idx="5"/>
          </p:nvPr>
        </p:nvSpPr>
        <p:spPr bwMode="auto">
          <a:xfrm>
            <a:off x="3773488" y="9339263"/>
            <a:ext cx="2887662"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solidFill>
                  <a:schemeClr val="tx1"/>
                </a:solidFill>
              </a:defRPr>
            </a:lvl1pPr>
          </a:lstStyle>
          <a:p>
            <a:pPr>
              <a:defRPr/>
            </a:pPr>
            <a:fld id="{0C1EA57D-4B2D-40AC-A540-EEC9AA790C9C}" type="slidenum">
              <a:rPr lang="en-US"/>
              <a:pPr>
                <a:defRPr/>
              </a:pPr>
              <a:t>‹#›</a:t>
            </a:fld>
            <a:endParaRPr lang="en-US"/>
          </a:p>
        </p:txBody>
      </p:sp>
    </p:spTree>
  </p:cSld>
  <p:clrMap bg1="lt1" tx1="dk1" bg2="lt2" tx2="dk2" accent1="accent1" accent2="accent2" accent3="accent3" accent4="accent4" accent5="accent5" accent6="accent6" hlink="hlink" folHlink="folHlink"/>
  <p:hf ftr="0"/>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D5239D6-4744-4EDC-992D-E1195749336A}"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D5239D6-4744-4EDC-992D-E1195749336A}"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D5239D6-4744-4EDC-992D-E1195749336A}"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D5239D6-4744-4EDC-992D-E1195749336A}"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D5239D6-4744-4EDC-992D-E1195749336A}" type="slidenum">
              <a:rPr lang="en-GB" smtClean="0"/>
              <a:pPr/>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r>
              <a:rPr lang="en-US" smtClean="0"/>
              <a:t>World Health Organization</a:t>
            </a:r>
            <a:endParaRPr lang="en-US"/>
          </a:p>
        </p:txBody>
      </p:sp>
      <p:sp>
        <p:nvSpPr>
          <p:cNvPr id="5" name="Date Placeholder 4"/>
          <p:cNvSpPr>
            <a:spLocks noGrp="1"/>
          </p:cNvSpPr>
          <p:nvPr>
            <p:ph type="dt" idx="11"/>
          </p:nvPr>
        </p:nvSpPr>
        <p:spPr/>
        <p:txBody>
          <a:bodyPr/>
          <a:lstStyle/>
          <a:p>
            <a:fld id="{49F16241-0052-4404-8250-5A02B6A07245}" type="datetime3">
              <a:rPr lang="en-US" smtClean="0"/>
              <a:pPr/>
              <a:t>29 June 2011</a:t>
            </a:fld>
            <a:endParaRPr lang="en-US"/>
          </a:p>
        </p:txBody>
      </p:sp>
      <p:sp>
        <p:nvSpPr>
          <p:cNvPr id="6" name="Slide Number Placeholder 5"/>
          <p:cNvSpPr>
            <a:spLocks noGrp="1"/>
          </p:cNvSpPr>
          <p:nvPr>
            <p:ph type="sldNum" sz="quarter" idx="12"/>
          </p:nvPr>
        </p:nvSpPr>
        <p:spPr/>
        <p:txBody>
          <a:bodyPr/>
          <a:lstStyle/>
          <a:p>
            <a:fld id="{85E6A76E-83CB-4577-B614-021DEFC5ECB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D5239D6-4744-4EDC-992D-E1195749336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D5239D6-4744-4EDC-992D-E1195749336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D5239D6-4744-4EDC-992D-E1195749336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D5239D6-4744-4EDC-992D-E1195749336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D5239D6-4744-4EDC-992D-E1195749336A}"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D5239D6-4744-4EDC-992D-E1195749336A}"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D5239D6-4744-4EDC-992D-E1195749336A}"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0050" y="0"/>
            <a:ext cx="2673350" cy="66071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7867650" cy="6607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693400" cy="13652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517525" y="1522413"/>
            <a:ext cx="9696450" cy="5084762"/>
          </a:xfrm>
        </p:spPr>
        <p:txBody>
          <a:bodyPr/>
          <a:lstStyle/>
          <a:p>
            <a:pPr lvl="0"/>
            <a:endParaRPr lang="en-GB" noProof="0" smtClean="0"/>
          </a:p>
        </p:txBody>
      </p:sp>
    </p:spTree>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693400" cy="13652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17525" y="1522413"/>
            <a:ext cx="4772025" cy="5084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1950" y="1522413"/>
            <a:ext cx="4772025" cy="5084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p:spPr>
        <p:txBody>
          <a:bodyPr/>
          <a:lstStyle/>
          <a:p>
            <a:r>
              <a:rPr lang="en-US" smtClean="0"/>
              <a:t>Click to edit Master title style</a:t>
            </a:r>
            <a:endParaRPr lang="en-GB"/>
          </a:p>
        </p:txBody>
      </p:sp>
      <p:sp>
        <p:nvSpPr>
          <p:cNvPr id="3" name="Subtitle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534670" y="7008171"/>
            <a:ext cx="2495127" cy="402567"/>
          </a:xfrm>
          <a:prstGeom prst="rect">
            <a:avLst/>
          </a:prstGeom>
        </p:spPr>
        <p:txBody>
          <a:bodyPr lIns="104306" tIns="52153" rIns="104306" bIns="52153"/>
          <a:lstStyle/>
          <a:p>
            <a:fld id="{F09659C8-21EA-4412-856A-8BDEC9E049A2}" type="datetimeFigureOut">
              <a:rPr lang="en-GB" smtClean="0"/>
              <a:pPr/>
              <a:t>29/06/2011</a:t>
            </a:fld>
            <a:endParaRPr lang="en-GB"/>
          </a:p>
        </p:txBody>
      </p:sp>
      <p:sp>
        <p:nvSpPr>
          <p:cNvPr id="5" name="Footer Placeholder 4"/>
          <p:cNvSpPr>
            <a:spLocks noGrp="1"/>
          </p:cNvSpPr>
          <p:nvPr>
            <p:ph type="ftr" sz="quarter" idx="11"/>
          </p:nvPr>
        </p:nvSpPr>
        <p:spPr>
          <a:xfrm>
            <a:off x="3653579" y="7008171"/>
            <a:ext cx="3386243" cy="402567"/>
          </a:xfrm>
          <a:prstGeom prst="rect">
            <a:avLst/>
          </a:prstGeom>
        </p:spPr>
        <p:txBody>
          <a:bodyPr lIns="104306" tIns="52153" rIns="104306" bIns="52153"/>
          <a:lstStyle/>
          <a:p>
            <a:endParaRPr lang="en-GB"/>
          </a:p>
        </p:txBody>
      </p:sp>
      <p:sp>
        <p:nvSpPr>
          <p:cNvPr id="6" name="Slide Number Placeholder 5"/>
          <p:cNvSpPr>
            <a:spLocks noGrp="1"/>
          </p:cNvSpPr>
          <p:nvPr>
            <p:ph type="sldNum" sz="quarter" idx="12"/>
          </p:nvPr>
        </p:nvSpPr>
        <p:spPr>
          <a:xfrm>
            <a:off x="7663603" y="7008171"/>
            <a:ext cx="2495127" cy="402567"/>
          </a:xfrm>
          <a:prstGeom prst="rect">
            <a:avLst/>
          </a:prstGeom>
        </p:spPr>
        <p:txBody>
          <a:bodyPr lIns="104306" tIns="52153" rIns="104306" bIns="52153"/>
          <a:lstStyle/>
          <a:p>
            <a:fld id="{59994686-F37E-4C19-9493-D68B032DDF28}" type="slidenum">
              <a:rPr lang="en-GB" smtClean="0"/>
              <a:pPr/>
              <a:t>‹#›</a:t>
            </a:fld>
            <a:endParaRPr lang="en-GB"/>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Tree>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0" y="4859338"/>
            <a:ext cx="9090025"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7525" y="1522413"/>
            <a:ext cx="4772025" cy="5084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1950" y="1522413"/>
            <a:ext cx="4772025" cy="5084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3213"/>
            <a:ext cx="9623425" cy="126047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25"/>
            <a:ext cx="3517900" cy="128111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0" y="5292725"/>
            <a:ext cx="64166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0050" y="0"/>
            <a:ext cx="2673350" cy="66071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7867650" cy="6607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Tree>
  </p:cSld>
  <p:clrMapOvr>
    <a:masterClrMapping/>
  </p:clrMapOvr>
  <p:transition>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0" y="4859338"/>
            <a:ext cx="9090025"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7525" y="1522413"/>
            <a:ext cx="4772025" cy="5084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1950" y="1522413"/>
            <a:ext cx="4772025" cy="5084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0" y="4859338"/>
            <a:ext cx="9090025"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3213"/>
            <a:ext cx="9623425" cy="126047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25"/>
            <a:ext cx="3517900" cy="128111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0" y="5292725"/>
            <a:ext cx="64166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0050" y="0"/>
            <a:ext cx="2673350" cy="66071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7867650" cy="6607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7525" y="1522413"/>
            <a:ext cx="4772025" cy="5084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1950" y="1522413"/>
            <a:ext cx="4772025" cy="5084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3213"/>
            <a:ext cx="9623425" cy="126047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25"/>
            <a:ext cx="3517900" cy="128111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0" y="5292725"/>
            <a:ext cx="64166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wmf"/><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1.wmf"/><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bwMode="auto">
          <a:xfrm>
            <a:off x="0" y="0"/>
            <a:ext cx="10693400" cy="1365250"/>
          </a:xfrm>
          <a:prstGeom prst="rect">
            <a:avLst/>
          </a:prstGeom>
          <a:noFill/>
          <a:ln w="9525">
            <a:noFill/>
            <a:miter lim="800000"/>
            <a:headEnd/>
            <a:tailEnd/>
          </a:ln>
          <a:effectLst>
            <a:outerShdw dist="17961" dir="2700000" algn="ctr" rotWithShape="0">
              <a:srgbClr val="96CCEE"/>
            </a:outerShdw>
          </a:effec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2051" name="Rectangle 4"/>
          <p:cNvSpPr>
            <a:spLocks noGrp="1" noChangeArrowheads="1"/>
          </p:cNvSpPr>
          <p:nvPr>
            <p:ph type="body" idx="1"/>
          </p:nvPr>
        </p:nvSpPr>
        <p:spPr bwMode="auto">
          <a:xfrm>
            <a:off x="517525" y="1522413"/>
            <a:ext cx="9696450" cy="50847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174" name="Line 6"/>
          <p:cNvSpPr>
            <a:spLocks noChangeShapeType="1"/>
          </p:cNvSpPr>
          <p:nvPr/>
        </p:nvSpPr>
        <p:spPr bwMode="auto">
          <a:xfrm>
            <a:off x="0" y="1374775"/>
            <a:ext cx="10693400" cy="0"/>
          </a:xfrm>
          <a:prstGeom prst="line">
            <a:avLst/>
          </a:prstGeom>
          <a:noFill/>
          <a:ln w="38100">
            <a:solidFill>
              <a:srgbClr val="1E7FB8"/>
            </a:solidFill>
            <a:round/>
            <a:headEnd/>
            <a:tailEnd/>
          </a:ln>
          <a:effectLst/>
        </p:spPr>
        <p:txBody>
          <a:bodyPr/>
          <a:lstStyle/>
          <a:p>
            <a:pPr>
              <a:defRPr/>
            </a:pPr>
            <a:endParaRPr lang="en-GB"/>
          </a:p>
        </p:txBody>
      </p:sp>
      <p:sp>
        <p:nvSpPr>
          <p:cNvPr id="7180" name="Rectangle 12"/>
          <p:cNvSpPr>
            <a:spLocks noChangeArrowheads="1"/>
          </p:cNvSpPr>
          <p:nvPr/>
        </p:nvSpPr>
        <p:spPr bwMode="auto">
          <a:xfrm>
            <a:off x="1588" y="6632575"/>
            <a:ext cx="10693400" cy="928688"/>
          </a:xfrm>
          <a:prstGeom prst="rect">
            <a:avLst/>
          </a:prstGeom>
          <a:solidFill>
            <a:srgbClr val="1E7FB8"/>
          </a:solidFill>
          <a:ln w="9525">
            <a:noFill/>
            <a:miter lim="800000"/>
            <a:headEnd/>
            <a:tailEnd/>
          </a:ln>
          <a:effectLst/>
        </p:spPr>
        <p:txBody>
          <a:bodyPr wrap="none" anchor="ctr"/>
          <a:lstStyle/>
          <a:p>
            <a:pPr>
              <a:defRPr/>
            </a:pPr>
            <a:endParaRPr lang="en-GB"/>
          </a:p>
        </p:txBody>
      </p:sp>
      <p:sp>
        <p:nvSpPr>
          <p:cNvPr id="7181" name="Rectangle 13"/>
          <p:cNvSpPr>
            <a:spLocks noChangeArrowheads="1"/>
          </p:cNvSpPr>
          <p:nvPr/>
        </p:nvSpPr>
        <p:spPr bwMode="auto">
          <a:xfrm>
            <a:off x="1084263" y="7085013"/>
            <a:ext cx="4967287" cy="476250"/>
          </a:xfrm>
          <a:prstGeom prst="rect">
            <a:avLst/>
          </a:prstGeom>
          <a:noFill/>
          <a:ln w="9525">
            <a:noFill/>
            <a:miter lim="800000"/>
            <a:headEnd/>
            <a:tailEnd/>
          </a:ln>
          <a:effectLst/>
        </p:spPr>
        <p:txBody>
          <a:bodyPr lIns="0" tIns="0" rIns="0" bIns="0"/>
          <a:lstStyle/>
          <a:p>
            <a:pPr defTabSz="1042988" rtl="0">
              <a:defRPr/>
            </a:pPr>
            <a:r>
              <a:rPr lang="en-US" sz="1400">
                <a:solidFill>
                  <a:srgbClr val="96CCEE"/>
                </a:solidFill>
                <a:latin typeface="Arial Narrow" pitchFamily="34" charset="0"/>
              </a:rPr>
              <a:t> </a:t>
            </a:r>
            <a:fld id="{E1FACAA3-18E2-4EFA-80F6-838CF993EA74}" type="datetime4">
              <a:rPr lang="en-US" sz="1400" b="0">
                <a:solidFill>
                  <a:srgbClr val="96CCEE"/>
                </a:solidFill>
                <a:latin typeface="Arial Narrow" pitchFamily="34" charset="0"/>
              </a:rPr>
              <a:pPr defTabSz="1042988" rtl="0">
                <a:defRPr/>
              </a:pPr>
              <a:t>June 29, 2011</a:t>
            </a:fld>
            <a:endParaRPr lang="en-US" sz="1400">
              <a:solidFill>
                <a:srgbClr val="96CCEE"/>
              </a:solidFill>
              <a:latin typeface="Arial Narrow" pitchFamily="34" charset="0"/>
            </a:endParaRPr>
          </a:p>
        </p:txBody>
      </p:sp>
      <p:sp>
        <p:nvSpPr>
          <p:cNvPr id="7182" name="Rectangle 14"/>
          <p:cNvSpPr>
            <a:spLocks noChangeArrowheads="1"/>
          </p:cNvSpPr>
          <p:nvPr/>
        </p:nvSpPr>
        <p:spPr bwMode="auto">
          <a:xfrm>
            <a:off x="420688" y="7054850"/>
            <a:ext cx="415925" cy="366713"/>
          </a:xfrm>
          <a:prstGeom prst="rect">
            <a:avLst/>
          </a:prstGeom>
          <a:noFill/>
          <a:ln w="9525">
            <a:noFill/>
            <a:miter lim="800000"/>
            <a:headEnd/>
            <a:tailEnd/>
          </a:ln>
          <a:effectLst/>
        </p:spPr>
        <p:txBody>
          <a:bodyPr lIns="0" tIns="0" rIns="0" bIns="0"/>
          <a:lstStyle/>
          <a:p>
            <a:pPr algn="r" defTabSz="1042988" rtl="0">
              <a:defRPr/>
            </a:pPr>
            <a:fld id="{C54C232B-D475-438E-B85A-D308A77FFC8D}" type="slidenum">
              <a:rPr lang="ar-SA" sz="1700">
                <a:solidFill>
                  <a:srgbClr val="72BBE8"/>
                </a:solidFill>
                <a:latin typeface="Arial Narrow" pitchFamily="34" charset="0"/>
              </a:rPr>
              <a:pPr algn="r" defTabSz="1042988" rtl="0">
                <a:defRPr/>
              </a:pPr>
              <a:t>‹#›</a:t>
            </a:fld>
            <a:r>
              <a:rPr lang="en-US" sz="1700">
                <a:solidFill>
                  <a:srgbClr val="72BBE8"/>
                </a:solidFill>
                <a:latin typeface="Arial Narrow" pitchFamily="34" charset="0"/>
              </a:rPr>
              <a:t> </a:t>
            </a:r>
            <a:r>
              <a:rPr lang="en-US" sz="2400" baseline="14000">
                <a:solidFill>
                  <a:schemeClr val="bg1"/>
                </a:solidFill>
                <a:latin typeface="Arial Narrow" pitchFamily="34" charset="0"/>
              </a:rPr>
              <a:t>|</a:t>
            </a:r>
          </a:p>
        </p:txBody>
      </p:sp>
      <p:pic>
        <p:nvPicPr>
          <p:cNvPr id="2056" name="Picture 17" descr="WHO-EN-white-H"/>
          <p:cNvPicPr>
            <a:picLocks noChangeAspect="1" noChangeArrowheads="1"/>
          </p:cNvPicPr>
          <p:nvPr/>
        </p:nvPicPr>
        <p:blipFill>
          <a:blip r:embed="rId16" cstate="print"/>
          <a:srcRect/>
          <a:stretch>
            <a:fillRect/>
          </a:stretch>
        </p:blipFill>
        <p:spPr bwMode="auto">
          <a:xfrm>
            <a:off x="7521575" y="6659563"/>
            <a:ext cx="2581275"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25" r:id="rId14"/>
  </p:sldLayoutIdLst>
  <p:transition>
    <p:wipe dir="d"/>
  </p:transition>
  <p:txStyles>
    <p:titleStyle>
      <a:lvl1pPr algn="ctr" defTabSz="1042988" rtl="0" eaLnBrk="0" fontAlgn="base" hangingPunct="0">
        <a:spcBef>
          <a:spcPct val="0"/>
        </a:spcBef>
        <a:spcAft>
          <a:spcPct val="0"/>
        </a:spcAft>
        <a:defRPr sz="4000" b="1">
          <a:solidFill>
            <a:srgbClr val="000066"/>
          </a:solidFill>
          <a:latin typeface="+mj-lt"/>
          <a:ea typeface="+mj-ea"/>
          <a:cs typeface="+mj-cs"/>
        </a:defRPr>
      </a:lvl1pPr>
      <a:lvl2pPr algn="ctr" defTabSz="1042988" rtl="0" eaLnBrk="0" fontAlgn="base" hangingPunct="0">
        <a:spcBef>
          <a:spcPct val="0"/>
        </a:spcBef>
        <a:spcAft>
          <a:spcPct val="0"/>
        </a:spcAft>
        <a:defRPr sz="4000" b="1">
          <a:solidFill>
            <a:srgbClr val="000066"/>
          </a:solidFill>
          <a:latin typeface="Arial" charset="0"/>
          <a:cs typeface="Arial" charset="0"/>
        </a:defRPr>
      </a:lvl2pPr>
      <a:lvl3pPr algn="ctr" defTabSz="1042988" rtl="0" eaLnBrk="0" fontAlgn="base" hangingPunct="0">
        <a:spcBef>
          <a:spcPct val="0"/>
        </a:spcBef>
        <a:spcAft>
          <a:spcPct val="0"/>
        </a:spcAft>
        <a:defRPr sz="4000" b="1">
          <a:solidFill>
            <a:srgbClr val="000066"/>
          </a:solidFill>
          <a:latin typeface="Arial" charset="0"/>
          <a:cs typeface="Arial" charset="0"/>
        </a:defRPr>
      </a:lvl3pPr>
      <a:lvl4pPr algn="ctr" defTabSz="1042988" rtl="0" eaLnBrk="0" fontAlgn="base" hangingPunct="0">
        <a:spcBef>
          <a:spcPct val="0"/>
        </a:spcBef>
        <a:spcAft>
          <a:spcPct val="0"/>
        </a:spcAft>
        <a:defRPr sz="4000" b="1">
          <a:solidFill>
            <a:srgbClr val="000066"/>
          </a:solidFill>
          <a:latin typeface="Arial" charset="0"/>
          <a:cs typeface="Arial" charset="0"/>
        </a:defRPr>
      </a:lvl4pPr>
      <a:lvl5pPr algn="ctr" defTabSz="1042988" rtl="0" eaLnBrk="0" fontAlgn="base" hangingPunct="0">
        <a:spcBef>
          <a:spcPct val="0"/>
        </a:spcBef>
        <a:spcAft>
          <a:spcPct val="0"/>
        </a:spcAft>
        <a:defRPr sz="4000" b="1">
          <a:solidFill>
            <a:srgbClr val="000066"/>
          </a:solidFill>
          <a:latin typeface="Arial" charset="0"/>
          <a:cs typeface="Arial" charset="0"/>
        </a:defRPr>
      </a:lvl5pPr>
      <a:lvl6pPr marL="457200" algn="ctr" defTabSz="1042988" rtl="0" fontAlgn="base">
        <a:spcBef>
          <a:spcPct val="0"/>
        </a:spcBef>
        <a:spcAft>
          <a:spcPct val="0"/>
        </a:spcAft>
        <a:defRPr sz="4000" b="1">
          <a:solidFill>
            <a:srgbClr val="000066"/>
          </a:solidFill>
          <a:latin typeface="Arial" charset="0"/>
          <a:cs typeface="Arial" charset="0"/>
        </a:defRPr>
      </a:lvl6pPr>
      <a:lvl7pPr marL="914400" algn="ctr" defTabSz="1042988" rtl="0" fontAlgn="base">
        <a:spcBef>
          <a:spcPct val="0"/>
        </a:spcBef>
        <a:spcAft>
          <a:spcPct val="0"/>
        </a:spcAft>
        <a:defRPr sz="4000" b="1">
          <a:solidFill>
            <a:srgbClr val="000066"/>
          </a:solidFill>
          <a:latin typeface="Arial" charset="0"/>
          <a:cs typeface="Arial" charset="0"/>
        </a:defRPr>
      </a:lvl7pPr>
      <a:lvl8pPr marL="1371600" algn="ctr" defTabSz="1042988" rtl="0" fontAlgn="base">
        <a:spcBef>
          <a:spcPct val="0"/>
        </a:spcBef>
        <a:spcAft>
          <a:spcPct val="0"/>
        </a:spcAft>
        <a:defRPr sz="4000" b="1">
          <a:solidFill>
            <a:srgbClr val="000066"/>
          </a:solidFill>
          <a:latin typeface="Arial" charset="0"/>
          <a:cs typeface="Arial" charset="0"/>
        </a:defRPr>
      </a:lvl8pPr>
      <a:lvl9pPr marL="1828800" algn="ctr" defTabSz="1042988" rtl="0" fontAlgn="base">
        <a:spcBef>
          <a:spcPct val="0"/>
        </a:spcBef>
        <a:spcAft>
          <a:spcPct val="0"/>
        </a:spcAft>
        <a:defRPr sz="4000" b="1">
          <a:solidFill>
            <a:srgbClr val="000066"/>
          </a:solidFill>
          <a:latin typeface="Arial" charset="0"/>
          <a:cs typeface="Arial" charset="0"/>
        </a:defRPr>
      </a:lvl9pPr>
    </p:titleStyle>
    <p:bodyStyle>
      <a:lvl1pPr marL="390525" indent="-390525" algn="l" defTabSz="1042988" rtl="0" eaLnBrk="0" fontAlgn="base" hangingPunct="0">
        <a:spcBef>
          <a:spcPct val="80000"/>
        </a:spcBef>
        <a:spcAft>
          <a:spcPct val="0"/>
        </a:spcAft>
        <a:buClr>
          <a:srgbClr val="1E7FB8"/>
        </a:buClr>
        <a:buFont typeface="Wingdings" pitchFamily="2" charset="2"/>
        <a:buChar char="§"/>
        <a:defRPr sz="2800">
          <a:solidFill>
            <a:srgbClr val="000066"/>
          </a:solidFill>
          <a:latin typeface="+mn-lt"/>
          <a:ea typeface="+mn-ea"/>
          <a:cs typeface="+mn-cs"/>
        </a:defRPr>
      </a:lvl1pPr>
      <a:lvl2pPr marL="919163" indent="-322263" algn="l" defTabSz="1042988" rtl="0" eaLnBrk="0" fontAlgn="base" hangingPunct="0">
        <a:spcBef>
          <a:spcPct val="20000"/>
        </a:spcBef>
        <a:spcAft>
          <a:spcPct val="0"/>
        </a:spcAft>
        <a:buClr>
          <a:srgbClr val="1E7FB8"/>
        </a:buClr>
        <a:buFont typeface="Arial" charset="0"/>
        <a:buChar char="–"/>
        <a:defRPr sz="2400">
          <a:solidFill>
            <a:srgbClr val="000066"/>
          </a:solidFill>
          <a:latin typeface="+mn-lt"/>
          <a:cs typeface="+mn-cs"/>
        </a:defRPr>
      </a:lvl2pPr>
      <a:lvl3pPr marL="1433513" indent="-307975" algn="l" defTabSz="1042988" rtl="0" eaLnBrk="0" fontAlgn="base" hangingPunct="0">
        <a:spcBef>
          <a:spcPct val="20000"/>
        </a:spcBef>
        <a:spcAft>
          <a:spcPct val="0"/>
        </a:spcAft>
        <a:buClr>
          <a:srgbClr val="1E7FB8"/>
        </a:buClr>
        <a:buChar char="•"/>
        <a:defRPr sz="2400">
          <a:solidFill>
            <a:srgbClr val="000066"/>
          </a:solidFill>
          <a:latin typeface="Arial Narrow" pitchFamily="34" charset="0"/>
          <a:cs typeface="+mn-cs"/>
        </a:defRPr>
      </a:lvl3pPr>
      <a:lvl4pPr marL="1898650" indent="-258763" algn="l" defTabSz="1042988" rtl="0" eaLnBrk="0" fontAlgn="base" hangingPunct="0">
        <a:spcBef>
          <a:spcPct val="20000"/>
        </a:spcBef>
        <a:spcAft>
          <a:spcPct val="0"/>
        </a:spcAft>
        <a:buClr>
          <a:srgbClr val="1E7FB8"/>
        </a:buClr>
        <a:buChar char="–"/>
        <a:defRPr sz="2400">
          <a:solidFill>
            <a:srgbClr val="000066"/>
          </a:solidFill>
          <a:latin typeface="Arial Narrow" pitchFamily="34" charset="0"/>
          <a:cs typeface="+mn-cs"/>
        </a:defRPr>
      </a:lvl4pPr>
      <a:lvl5pPr marL="2268538" indent="-165100" algn="r" defTabSz="1042988" rtl="1" eaLnBrk="0" fontAlgn="base" hangingPunct="0">
        <a:spcBef>
          <a:spcPct val="20000"/>
        </a:spcBef>
        <a:spcAft>
          <a:spcPct val="0"/>
        </a:spcAft>
        <a:buChar char="»"/>
        <a:defRPr sz="2300">
          <a:solidFill>
            <a:srgbClr val="000066"/>
          </a:solidFill>
          <a:latin typeface="+mn-lt"/>
          <a:cs typeface="+mn-cs"/>
        </a:defRPr>
      </a:lvl5pPr>
      <a:lvl6pPr marL="2725738" indent="-165100" algn="r" defTabSz="1042988" rtl="1" fontAlgn="base">
        <a:spcBef>
          <a:spcPct val="20000"/>
        </a:spcBef>
        <a:spcAft>
          <a:spcPct val="0"/>
        </a:spcAft>
        <a:buChar char="»"/>
        <a:defRPr sz="2300">
          <a:solidFill>
            <a:srgbClr val="000066"/>
          </a:solidFill>
          <a:latin typeface="+mn-lt"/>
          <a:cs typeface="+mn-cs"/>
        </a:defRPr>
      </a:lvl6pPr>
      <a:lvl7pPr marL="3182938" indent="-165100" algn="r" defTabSz="1042988" rtl="1" fontAlgn="base">
        <a:spcBef>
          <a:spcPct val="20000"/>
        </a:spcBef>
        <a:spcAft>
          <a:spcPct val="0"/>
        </a:spcAft>
        <a:buChar char="»"/>
        <a:defRPr sz="2300">
          <a:solidFill>
            <a:srgbClr val="000066"/>
          </a:solidFill>
          <a:latin typeface="+mn-lt"/>
          <a:cs typeface="+mn-cs"/>
        </a:defRPr>
      </a:lvl7pPr>
      <a:lvl8pPr marL="3640138" indent="-165100" algn="r" defTabSz="1042988" rtl="1" fontAlgn="base">
        <a:spcBef>
          <a:spcPct val="20000"/>
        </a:spcBef>
        <a:spcAft>
          <a:spcPct val="0"/>
        </a:spcAft>
        <a:buChar char="»"/>
        <a:defRPr sz="2300">
          <a:solidFill>
            <a:srgbClr val="000066"/>
          </a:solidFill>
          <a:latin typeface="+mn-lt"/>
          <a:cs typeface="+mn-cs"/>
        </a:defRPr>
      </a:lvl8pPr>
      <a:lvl9pPr marL="4097338" indent="-165100" algn="r" defTabSz="1042988" rtl="1" fontAlgn="base">
        <a:spcBef>
          <a:spcPct val="20000"/>
        </a:spcBef>
        <a:spcAft>
          <a:spcPct val="0"/>
        </a:spcAft>
        <a:buChar char="»"/>
        <a:defRPr sz="23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bwMode="auto">
          <a:xfrm>
            <a:off x="0" y="0"/>
            <a:ext cx="10693400" cy="1365250"/>
          </a:xfrm>
          <a:prstGeom prst="rect">
            <a:avLst/>
          </a:prstGeom>
          <a:noFill/>
          <a:ln w="9525">
            <a:noFill/>
            <a:miter lim="800000"/>
            <a:headEnd/>
            <a:tailEnd/>
          </a:ln>
          <a:effectLst>
            <a:outerShdw dist="17961" dir="2700000" algn="ctr" rotWithShape="0">
              <a:srgbClr val="96CCEE"/>
            </a:outerShdw>
          </a:effec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517525" y="1522413"/>
            <a:ext cx="9696450" cy="50847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60804" name="Line 4"/>
          <p:cNvSpPr>
            <a:spLocks noChangeShapeType="1"/>
          </p:cNvSpPr>
          <p:nvPr/>
        </p:nvSpPr>
        <p:spPr bwMode="auto">
          <a:xfrm>
            <a:off x="0" y="1374775"/>
            <a:ext cx="10693400" cy="0"/>
          </a:xfrm>
          <a:prstGeom prst="line">
            <a:avLst/>
          </a:prstGeom>
          <a:noFill/>
          <a:ln w="38100">
            <a:solidFill>
              <a:srgbClr val="1E7FB8"/>
            </a:solidFill>
            <a:round/>
            <a:headEnd/>
            <a:tailEnd/>
          </a:ln>
          <a:effectLst/>
        </p:spPr>
        <p:txBody>
          <a:bodyPr/>
          <a:lstStyle/>
          <a:p>
            <a:pPr>
              <a:defRPr/>
            </a:pPr>
            <a:endParaRPr lang="en-GB"/>
          </a:p>
        </p:txBody>
      </p:sp>
      <p:sp>
        <p:nvSpPr>
          <p:cNvPr id="460805" name="Rectangle 5"/>
          <p:cNvSpPr>
            <a:spLocks noChangeArrowheads="1"/>
          </p:cNvSpPr>
          <p:nvPr/>
        </p:nvSpPr>
        <p:spPr bwMode="auto">
          <a:xfrm>
            <a:off x="1588" y="6632575"/>
            <a:ext cx="10693400" cy="928688"/>
          </a:xfrm>
          <a:prstGeom prst="rect">
            <a:avLst/>
          </a:prstGeom>
          <a:solidFill>
            <a:srgbClr val="1E7FB8"/>
          </a:solidFill>
          <a:ln w="9525">
            <a:noFill/>
            <a:miter lim="800000"/>
            <a:headEnd/>
            <a:tailEnd/>
          </a:ln>
          <a:effectLst/>
        </p:spPr>
        <p:txBody>
          <a:bodyPr wrap="none" anchor="ctr"/>
          <a:lstStyle/>
          <a:p>
            <a:pPr>
              <a:defRPr/>
            </a:pPr>
            <a:endParaRPr lang="en-GB"/>
          </a:p>
        </p:txBody>
      </p:sp>
      <p:sp>
        <p:nvSpPr>
          <p:cNvPr id="460806" name="Rectangle 6"/>
          <p:cNvSpPr>
            <a:spLocks noChangeArrowheads="1"/>
          </p:cNvSpPr>
          <p:nvPr/>
        </p:nvSpPr>
        <p:spPr bwMode="auto">
          <a:xfrm>
            <a:off x="1084263" y="7085013"/>
            <a:ext cx="4967287" cy="476250"/>
          </a:xfrm>
          <a:prstGeom prst="rect">
            <a:avLst/>
          </a:prstGeom>
          <a:noFill/>
          <a:ln w="9525">
            <a:noFill/>
            <a:miter lim="800000"/>
            <a:headEnd/>
            <a:tailEnd/>
          </a:ln>
          <a:effectLst/>
        </p:spPr>
        <p:txBody>
          <a:bodyPr lIns="0" tIns="0" rIns="0" bIns="0"/>
          <a:lstStyle/>
          <a:p>
            <a:pPr defTabSz="1042988" rtl="0">
              <a:defRPr/>
            </a:pPr>
            <a:r>
              <a:rPr lang="en-US" sz="1400">
                <a:solidFill>
                  <a:srgbClr val="96CCEE"/>
                </a:solidFill>
                <a:latin typeface="Arial Narrow" pitchFamily="34" charset="0"/>
              </a:rPr>
              <a:t>TITLE from VIEW and SLIDE MASTER</a:t>
            </a:r>
            <a:r>
              <a:rPr lang="en-US" sz="1400">
                <a:solidFill>
                  <a:srgbClr val="72BBE8"/>
                </a:solidFill>
                <a:latin typeface="Arial Narrow" pitchFamily="34" charset="0"/>
              </a:rPr>
              <a:t> </a:t>
            </a:r>
            <a:r>
              <a:rPr lang="en-US" sz="1400">
                <a:solidFill>
                  <a:schemeClr val="bg1"/>
                </a:solidFill>
                <a:latin typeface="Arial Narrow" pitchFamily="34" charset="0"/>
              </a:rPr>
              <a:t> </a:t>
            </a:r>
            <a:r>
              <a:rPr lang="en-US" sz="2000" baseline="12000">
                <a:solidFill>
                  <a:schemeClr val="bg1"/>
                </a:solidFill>
                <a:latin typeface="Arial Narrow" pitchFamily="34" charset="0"/>
              </a:rPr>
              <a:t>|</a:t>
            </a:r>
            <a:r>
              <a:rPr lang="en-US" sz="1400">
                <a:solidFill>
                  <a:srgbClr val="96CCEE"/>
                </a:solidFill>
                <a:latin typeface="Arial Narrow" pitchFamily="34" charset="0"/>
              </a:rPr>
              <a:t>  </a:t>
            </a:r>
            <a:fld id="{2FB173B0-60BB-44C8-8199-67F188F8C006}" type="datetime4">
              <a:rPr lang="en-US" sz="1400" b="0">
                <a:solidFill>
                  <a:srgbClr val="96CCEE"/>
                </a:solidFill>
                <a:latin typeface="Arial Narrow" pitchFamily="34" charset="0"/>
              </a:rPr>
              <a:pPr defTabSz="1042988" rtl="0">
                <a:defRPr/>
              </a:pPr>
              <a:t>June 29, 2011</a:t>
            </a:fld>
            <a:endParaRPr lang="en-US" sz="1400">
              <a:solidFill>
                <a:srgbClr val="96CCEE"/>
              </a:solidFill>
              <a:latin typeface="Arial Narrow" pitchFamily="34" charset="0"/>
            </a:endParaRPr>
          </a:p>
        </p:txBody>
      </p:sp>
      <p:sp>
        <p:nvSpPr>
          <p:cNvPr id="460807" name="Rectangle 7"/>
          <p:cNvSpPr>
            <a:spLocks noChangeArrowheads="1"/>
          </p:cNvSpPr>
          <p:nvPr/>
        </p:nvSpPr>
        <p:spPr bwMode="auto">
          <a:xfrm>
            <a:off x="420688" y="7054850"/>
            <a:ext cx="415925" cy="366713"/>
          </a:xfrm>
          <a:prstGeom prst="rect">
            <a:avLst/>
          </a:prstGeom>
          <a:noFill/>
          <a:ln w="9525">
            <a:noFill/>
            <a:miter lim="800000"/>
            <a:headEnd/>
            <a:tailEnd/>
          </a:ln>
          <a:effectLst/>
        </p:spPr>
        <p:txBody>
          <a:bodyPr lIns="0" tIns="0" rIns="0" bIns="0"/>
          <a:lstStyle/>
          <a:p>
            <a:pPr algn="r" defTabSz="1042988" rtl="0">
              <a:defRPr/>
            </a:pPr>
            <a:fld id="{41E23F2A-F26D-4EF5-B980-F7EED88E73EE}" type="slidenum">
              <a:rPr lang="ar-SA" sz="1700">
                <a:solidFill>
                  <a:srgbClr val="72BBE8"/>
                </a:solidFill>
                <a:latin typeface="Arial Narrow" pitchFamily="34" charset="0"/>
              </a:rPr>
              <a:pPr algn="r" defTabSz="1042988" rtl="0">
                <a:defRPr/>
              </a:pPr>
              <a:t>‹#›</a:t>
            </a:fld>
            <a:r>
              <a:rPr lang="en-US" sz="1700">
                <a:solidFill>
                  <a:srgbClr val="72BBE8"/>
                </a:solidFill>
                <a:latin typeface="Arial Narrow" pitchFamily="34" charset="0"/>
              </a:rPr>
              <a:t> </a:t>
            </a:r>
            <a:r>
              <a:rPr lang="en-US" sz="2400" baseline="14000">
                <a:solidFill>
                  <a:schemeClr val="bg1"/>
                </a:solidFill>
                <a:latin typeface="Arial Narrow" pitchFamily="34" charset="0"/>
              </a:rPr>
              <a:t>|</a:t>
            </a:r>
          </a:p>
        </p:txBody>
      </p:sp>
      <p:pic>
        <p:nvPicPr>
          <p:cNvPr id="3080" name="Picture 8" descr="WHO-EN-white-H"/>
          <p:cNvPicPr>
            <a:picLocks noChangeAspect="1" noChangeArrowheads="1"/>
          </p:cNvPicPr>
          <p:nvPr/>
        </p:nvPicPr>
        <p:blipFill>
          <a:blip r:embed="rId13" cstate="print"/>
          <a:srcRect/>
          <a:stretch>
            <a:fillRect/>
          </a:stretch>
        </p:blipFill>
        <p:spPr bwMode="auto">
          <a:xfrm>
            <a:off x="7521575" y="6659563"/>
            <a:ext cx="2581275"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ransition>
    <p:wipe dir="d"/>
  </p:transition>
  <p:txStyles>
    <p:titleStyle>
      <a:lvl1pPr algn="ctr" defTabSz="1042988" rtl="0" eaLnBrk="0" fontAlgn="base" hangingPunct="0">
        <a:spcBef>
          <a:spcPct val="0"/>
        </a:spcBef>
        <a:spcAft>
          <a:spcPct val="0"/>
        </a:spcAft>
        <a:defRPr sz="4000" b="1">
          <a:solidFill>
            <a:srgbClr val="000066"/>
          </a:solidFill>
          <a:latin typeface="+mj-lt"/>
          <a:ea typeface="+mj-ea"/>
          <a:cs typeface="+mj-cs"/>
        </a:defRPr>
      </a:lvl1pPr>
      <a:lvl2pPr algn="ctr" defTabSz="1042988" rtl="0" eaLnBrk="0" fontAlgn="base" hangingPunct="0">
        <a:spcBef>
          <a:spcPct val="0"/>
        </a:spcBef>
        <a:spcAft>
          <a:spcPct val="0"/>
        </a:spcAft>
        <a:defRPr sz="4000" b="1">
          <a:solidFill>
            <a:srgbClr val="000066"/>
          </a:solidFill>
          <a:latin typeface="Arial" charset="0"/>
          <a:cs typeface="Arial" charset="0"/>
        </a:defRPr>
      </a:lvl2pPr>
      <a:lvl3pPr algn="ctr" defTabSz="1042988" rtl="0" eaLnBrk="0" fontAlgn="base" hangingPunct="0">
        <a:spcBef>
          <a:spcPct val="0"/>
        </a:spcBef>
        <a:spcAft>
          <a:spcPct val="0"/>
        </a:spcAft>
        <a:defRPr sz="4000" b="1">
          <a:solidFill>
            <a:srgbClr val="000066"/>
          </a:solidFill>
          <a:latin typeface="Arial" charset="0"/>
          <a:cs typeface="Arial" charset="0"/>
        </a:defRPr>
      </a:lvl3pPr>
      <a:lvl4pPr algn="ctr" defTabSz="1042988" rtl="0" eaLnBrk="0" fontAlgn="base" hangingPunct="0">
        <a:spcBef>
          <a:spcPct val="0"/>
        </a:spcBef>
        <a:spcAft>
          <a:spcPct val="0"/>
        </a:spcAft>
        <a:defRPr sz="4000" b="1">
          <a:solidFill>
            <a:srgbClr val="000066"/>
          </a:solidFill>
          <a:latin typeface="Arial" charset="0"/>
          <a:cs typeface="Arial" charset="0"/>
        </a:defRPr>
      </a:lvl4pPr>
      <a:lvl5pPr algn="ctr" defTabSz="1042988" rtl="0" eaLnBrk="0" fontAlgn="base" hangingPunct="0">
        <a:spcBef>
          <a:spcPct val="0"/>
        </a:spcBef>
        <a:spcAft>
          <a:spcPct val="0"/>
        </a:spcAft>
        <a:defRPr sz="4000" b="1">
          <a:solidFill>
            <a:srgbClr val="000066"/>
          </a:solidFill>
          <a:latin typeface="Arial" charset="0"/>
          <a:cs typeface="Arial" charset="0"/>
        </a:defRPr>
      </a:lvl5pPr>
      <a:lvl6pPr marL="457200" algn="ctr" defTabSz="1042988" rtl="0" fontAlgn="base">
        <a:spcBef>
          <a:spcPct val="0"/>
        </a:spcBef>
        <a:spcAft>
          <a:spcPct val="0"/>
        </a:spcAft>
        <a:defRPr sz="4000" b="1">
          <a:solidFill>
            <a:srgbClr val="000066"/>
          </a:solidFill>
          <a:latin typeface="Arial" charset="0"/>
          <a:cs typeface="Arial" charset="0"/>
        </a:defRPr>
      </a:lvl6pPr>
      <a:lvl7pPr marL="914400" algn="ctr" defTabSz="1042988" rtl="0" fontAlgn="base">
        <a:spcBef>
          <a:spcPct val="0"/>
        </a:spcBef>
        <a:spcAft>
          <a:spcPct val="0"/>
        </a:spcAft>
        <a:defRPr sz="4000" b="1">
          <a:solidFill>
            <a:srgbClr val="000066"/>
          </a:solidFill>
          <a:latin typeface="Arial" charset="0"/>
          <a:cs typeface="Arial" charset="0"/>
        </a:defRPr>
      </a:lvl7pPr>
      <a:lvl8pPr marL="1371600" algn="ctr" defTabSz="1042988" rtl="0" fontAlgn="base">
        <a:spcBef>
          <a:spcPct val="0"/>
        </a:spcBef>
        <a:spcAft>
          <a:spcPct val="0"/>
        </a:spcAft>
        <a:defRPr sz="4000" b="1">
          <a:solidFill>
            <a:srgbClr val="000066"/>
          </a:solidFill>
          <a:latin typeface="Arial" charset="0"/>
          <a:cs typeface="Arial" charset="0"/>
        </a:defRPr>
      </a:lvl8pPr>
      <a:lvl9pPr marL="1828800" algn="ctr" defTabSz="1042988" rtl="0" fontAlgn="base">
        <a:spcBef>
          <a:spcPct val="0"/>
        </a:spcBef>
        <a:spcAft>
          <a:spcPct val="0"/>
        </a:spcAft>
        <a:defRPr sz="4000" b="1">
          <a:solidFill>
            <a:srgbClr val="000066"/>
          </a:solidFill>
          <a:latin typeface="Arial" charset="0"/>
          <a:cs typeface="Arial" charset="0"/>
        </a:defRPr>
      </a:lvl9pPr>
    </p:titleStyle>
    <p:bodyStyle>
      <a:lvl1pPr marL="390525" indent="-390525" algn="l" defTabSz="1042988" rtl="0" eaLnBrk="0" fontAlgn="base" hangingPunct="0">
        <a:spcBef>
          <a:spcPct val="80000"/>
        </a:spcBef>
        <a:spcAft>
          <a:spcPct val="0"/>
        </a:spcAft>
        <a:buClr>
          <a:srgbClr val="1E7FB8"/>
        </a:buClr>
        <a:buFont typeface="Wingdings" pitchFamily="2" charset="2"/>
        <a:buChar char="l"/>
        <a:defRPr sz="2800">
          <a:solidFill>
            <a:srgbClr val="000066"/>
          </a:solidFill>
          <a:latin typeface="+mn-lt"/>
          <a:ea typeface="+mn-ea"/>
          <a:cs typeface="+mn-cs"/>
        </a:defRPr>
      </a:lvl1pPr>
      <a:lvl2pPr marL="919163" indent="-322263" algn="l" defTabSz="1042988" rtl="0" eaLnBrk="0" fontAlgn="base" hangingPunct="0">
        <a:spcBef>
          <a:spcPct val="20000"/>
        </a:spcBef>
        <a:spcAft>
          <a:spcPct val="0"/>
        </a:spcAft>
        <a:buClr>
          <a:srgbClr val="1E7FB8"/>
        </a:buClr>
        <a:buFont typeface="Arial" charset="0"/>
        <a:buChar char="–"/>
        <a:defRPr sz="2400">
          <a:solidFill>
            <a:srgbClr val="000066"/>
          </a:solidFill>
          <a:latin typeface="+mn-lt"/>
          <a:cs typeface="+mn-cs"/>
        </a:defRPr>
      </a:lvl2pPr>
      <a:lvl3pPr marL="1433513" indent="-307975" algn="l" defTabSz="1042988" rtl="0" eaLnBrk="0" fontAlgn="base" hangingPunct="0">
        <a:spcBef>
          <a:spcPct val="20000"/>
        </a:spcBef>
        <a:spcAft>
          <a:spcPct val="0"/>
        </a:spcAft>
        <a:buClr>
          <a:srgbClr val="1E7FB8"/>
        </a:buClr>
        <a:buChar char="•"/>
        <a:defRPr sz="2400">
          <a:solidFill>
            <a:srgbClr val="000066"/>
          </a:solidFill>
          <a:latin typeface="Arial Narrow" pitchFamily="34" charset="0"/>
          <a:cs typeface="+mn-cs"/>
        </a:defRPr>
      </a:lvl3pPr>
      <a:lvl4pPr marL="1898650" indent="-258763" algn="l" defTabSz="1042988" rtl="0" eaLnBrk="0" fontAlgn="base" hangingPunct="0">
        <a:spcBef>
          <a:spcPct val="20000"/>
        </a:spcBef>
        <a:spcAft>
          <a:spcPct val="0"/>
        </a:spcAft>
        <a:buClr>
          <a:srgbClr val="1E7FB8"/>
        </a:buClr>
        <a:buChar char="–"/>
        <a:defRPr sz="2400">
          <a:solidFill>
            <a:srgbClr val="000066"/>
          </a:solidFill>
          <a:latin typeface="Arial Narrow" pitchFamily="34" charset="0"/>
          <a:cs typeface="+mn-cs"/>
        </a:defRPr>
      </a:lvl4pPr>
      <a:lvl5pPr marL="2268538" indent="-165100" algn="r" defTabSz="1042988" rtl="1" eaLnBrk="0" fontAlgn="base" hangingPunct="0">
        <a:spcBef>
          <a:spcPct val="20000"/>
        </a:spcBef>
        <a:spcAft>
          <a:spcPct val="0"/>
        </a:spcAft>
        <a:buChar char="»"/>
        <a:defRPr sz="2300">
          <a:solidFill>
            <a:srgbClr val="000066"/>
          </a:solidFill>
          <a:latin typeface="+mn-lt"/>
          <a:cs typeface="+mn-cs"/>
        </a:defRPr>
      </a:lvl5pPr>
      <a:lvl6pPr marL="2725738" indent="-165100" algn="r" defTabSz="1042988" rtl="1" fontAlgn="base">
        <a:spcBef>
          <a:spcPct val="20000"/>
        </a:spcBef>
        <a:spcAft>
          <a:spcPct val="0"/>
        </a:spcAft>
        <a:buChar char="»"/>
        <a:defRPr sz="2300">
          <a:solidFill>
            <a:srgbClr val="000066"/>
          </a:solidFill>
          <a:latin typeface="+mn-lt"/>
          <a:cs typeface="+mn-cs"/>
        </a:defRPr>
      </a:lvl6pPr>
      <a:lvl7pPr marL="3182938" indent="-165100" algn="r" defTabSz="1042988" rtl="1" fontAlgn="base">
        <a:spcBef>
          <a:spcPct val="20000"/>
        </a:spcBef>
        <a:spcAft>
          <a:spcPct val="0"/>
        </a:spcAft>
        <a:buChar char="»"/>
        <a:defRPr sz="2300">
          <a:solidFill>
            <a:srgbClr val="000066"/>
          </a:solidFill>
          <a:latin typeface="+mn-lt"/>
          <a:cs typeface="+mn-cs"/>
        </a:defRPr>
      </a:lvl7pPr>
      <a:lvl8pPr marL="3640138" indent="-165100" algn="r" defTabSz="1042988" rtl="1" fontAlgn="base">
        <a:spcBef>
          <a:spcPct val="20000"/>
        </a:spcBef>
        <a:spcAft>
          <a:spcPct val="0"/>
        </a:spcAft>
        <a:buChar char="»"/>
        <a:defRPr sz="2300">
          <a:solidFill>
            <a:srgbClr val="000066"/>
          </a:solidFill>
          <a:latin typeface="+mn-lt"/>
          <a:cs typeface="+mn-cs"/>
        </a:defRPr>
      </a:lvl8pPr>
      <a:lvl9pPr marL="4097338" indent="-165100" algn="r" defTabSz="1042988" rtl="1" fontAlgn="base">
        <a:spcBef>
          <a:spcPct val="20000"/>
        </a:spcBef>
        <a:spcAft>
          <a:spcPct val="0"/>
        </a:spcAft>
        <a:buChar char="»"/>
        <a:defRPr sz="23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bwMode="auto">
          <a:xfrm>
            <a:off x="0" y="0"/>
            <a:ext cx="10693400" cy="1365250"/>
          </a:xfrm>
          <a:prstGeom prst="rect">
            <a:avLst/>
          </a:prstGeom>
          <a:noFill/>
          <a:ln w="9525">
            <a:noFill/>
            <a:miter lim="800000"/>
            <a:headEnd/>
            <a:tailEnd/>
          </a:ln>
          <a:effectLst>
            <a:outerShdw dist="17961" dir="2700000" algn="ctr" rotWithShape="0">
              <a:srgbClr val="96CCEE"/>
            </a:outerShdw>
          </a:effec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517525" y="1522413"/>
            <a:ext cx="9696450" cy="50847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67972" name="Line 4"/>
          <p:cNvSpPr>
            <a:spLocks noChangeShapeType="1"/>
          </p:cNvSpPr>
          <p:nvPr/>
        </p:nvSpPr>
        <p:spPr bwMode="auto">
          <a:xfrm>
            <a:off x="0" y="1373188"/>
            <a:ext cx="10693400" cy="0"/>
          </a:xfrm>
          <a:prstGeom prst="line">
            <a:avLst/>
          </a:prstGeom>
          <a:noFill/>
          <a:ln w="38100">
            <a:solidFill>
              <a:srgbClr val="1E7FB8"/>
            </a:solidFill>
            <a:round/>
            <a:headEnd/>
            <a:tailEnd/>
          </a:ln>
          <a:effectLst/>
        </p:spPr>
        <p:txBody>
          <a:bodyPr/>
          <a:lstStyle/>
          <a:p>
            <a:pPr>
              <a:defRPr/>
            </a:pPr>
            <a:endParaRPr lang="en-GB"/>
          </a:p>
        </p:txBody>
      </p:sp>
      <p:sp>
        <p:nvSpPr>
          <p:cNvPr id="467973" name="Rectangle 5"/>
          <p:cNvSpPr>
            <a:spLocks noChangeArrowheads="1"/>
          </p:cNvSpPr>
          <p:nvPr/>
        </p:nvSpPr>
        <p:spPr bwMode="auto">
          <a:xfrm>
            <a:off x="1588" y="6632575"/>
            <a:ext cx="10693400" cy="928688"/>
          </a:xfrm>
          <a:prstGeom prst="rect">
            <a:avLst/>
          </a:prstGeom>
          <a:solidFill>
            <a:srgbClr val="1E7FB8"/>
          </a:solidFill>
          <a:ln w="9525">
            <a:noFill/>
            <a:miter lim="800000"/>
            <a:headEnd/>
            <a:tailEnd/>
          </a:ln>
          <a:effectLst/>
        </p:spPr>
        <p:txBody>
          <a:bodyPr wrap="none" anchor="ctr"/>
          <a:lstStyle/>
          <a:p>
            <a:pPr>
              <a:defRPr/>
            </a:pPr>
            <a:endParaRPr lang="en-GB"/>
          </a:p>
        </p:txBody>
      </p:sp>
      <p:sp>
        <p:nvSpPr>
          <p:cNvPr id="467974" name="Rectangle 6"/>
          <p:cNvSpPr>
            <a:spLocks noChangeArrowheads="1"/>
          </p:cNvSpPr>
          <p:nvPr/>
        </p:nvSpPr>
        <p:spPr bwMode="auto">
          <a:xfrm>
            <a:off x="1084263" y="7085013"/>
            <a:ext cx="4967287" cy="476250"/>
          </a:xfrm>
          <a:prstGeom prst="rect">
            <a:avLst/>
          </a:prstGeom>
          <a:noFill/>
          <a:ln w="9525">
            <a:noFill/>
            <a:miter lim="800000"/>
            <a:headEnd/>
            <a:tailEnd/>
          </a:ln>
          <a:effectLst/>
        </p:spPr>
        <p:txBody>
          <a:bodyPr lIns="0" tIns="0" rIns="0" bIns="0"/>
          <a:lstStyle/>
          <a:p>
            <a:pPr defTabSz="1042988" rtl="0">
              <a:defRPr/>
            </a:pPr>
            <a:r>
              <a:rPr lang="en-US" sz="1400">
                <a:solidFill>
                  <a:srgbClr val="96CCEE"/>
                </a:solidFill>
                <a:latin typeface="Arial Narrow" pitchFamily="34" charset="0"/>
              </a:rPr>
              <a:t>TITLE from VIEW and SLIDE MASTER</a:t>
            </a:r>
            <a:r>
              <a:rPr lang="en-US" sz="1400">
                <a:solidFill>
                  <a:srgbClr val="72BBE8"/>
                </a:solidFill>
                <a:latin typeface="Arial Narrow" pitchFamily="34" charset="0"/>
              </a:rPr>
              <a:t> </a:t>
            </a:r>
            <a:r>
              <a:rPr lang="en-US" sz="1400">
                <a:solidFill>
                  <a:schemeClr val="bg1"/>
                </a:solidFill>
                <a:latin typeface="Arial Narrow" pitchFamily="34" charset="0"/>
              </a:rPr>
              <a:t> </a:t>
            </a:r>
            <a:r>
              <a:rPr lang="en-US" sz="2100" baseline="12000">
                <a:solidFill>
                  <a:schemeClr val="bg1"/>
                </a:solidFill>
                <a:latin typeface="Arial Narrow" pitchFamily="34" charset="0"/>
              </a:rPr>
              <a:t>|</a:t>
            </a:r>
            <a:r>
              <a:rPr lang="en-US" sz="1400">
                <a:solidFill>
                  <a:srgbClr val="96CCEE"/>
                </a:solidFill>
                <a:latin typeface="Arial Narrow" pitchFamily="34" charset="0"/>
              </a:rPr>
              <a:t>  </a:t>
            </a:r>
            <a:fld id="{1950DA9C-9830-4454-BE5D-DC53C84E2927}" type="datetime4">
              <a:rPr lang="en-US" sz="1400" b="0">
                <a:solidFill>
                  <a:srgbClr val="96CCEE"/>
                </a:solidFill>
                <a:latin typeface="Arial Narrow" pitchFamily="34" charset="0"/>
              </a:rPr>
              <a:pPr defTabSz="1042988" rtl="0">
                <a:defRPr/>
              </a:pPr>
              <a:t>June 29, 2011</a:t>
            </a:fld>
            <a:endParaRPr lang="en-US" sz="1400">
              <a:solidFill>
                <a:srgbClr val="96CCEE"/>
              </a:solidFill>
              <a:latin typeface="Arial Narrow" pitchFamily="34" charset="0"/>
            </a:endParaRPr>
          </a:p>
        </p:txBody>
      </p:sp>
      <p:sp>
        <p:nvSpPr>
          <p:cNvPr id="467975" name="Rectangle 7"/>
          <p:cNvSpPr>
            <a:spLocks noChangeArrowheads="1"/>
          </p:cNvSpPr>
          <p:nvPr/>
        </p:nvSpPr>
        <p:spPr bwMode="auto">
          <a:xfrm>
            <a:off x="420688" y="7054850"/>
            <a:ext cx="415925" cy="366713"/>
          </a:xfrm>
          <a:prstGeom prst="rect">
            <a:avLst/>
          </a:prstGeom>
          <a:noFill/>
          <a:ln w="9525">
            <a:noFill/>
            <a:miter lim="800000"/>
            <a:headEnd/>
            <a:tailEnd/>
          </a:ln>
          <a:effectLst/>
        </p:spPr>
        <p:txBody>
          <a:bodyPr lIns="0" tIns="0" rIns="0" bIns="0"/>
          <a:lstStyle/>
          <a:p>
            <a:pPr algn="r" defTabSz="1042988" rtl="0">
              <a:defRPr/>
            </a:pPr>
            <a:fld id="{BD2D9396-845A-4728-93C9-3968E8B5F2C6}" type="slidenum">
              <a:rPr lang="ar-SA" sz="1700">
                <a:solidFill>
                  <a:srgbClr val="72BBE8"/>
                </a:solidFill>
                <a:latin typeface="Arial Narrow" pitchFamily="34" charset="0"/>
              </a:rPr>
              <a:pPr algn="r" defTabSz="1042988" rtl="0">
                <a:defRPr/>
              </a:pPr>
              <a:t>‹#›</a:t>
            </a:fld>
            <a:r>
              <a:rPr lang="en-US" sz="1700">
                <a:solidFill>
                  <a:srgbClr val="72BBE8"/>
                </a:solidFill>
                <a:latin typeface="Arial Narrow" pitchFamily="34" charset="0"/>
              </a:rPr>
              <a:t> </a:t>
            </a:r>
            <a:r>
              <a:rPr lang="en-US" sz="2400" baseline="14000">
                <a:solidFill>
                  <a:schemeClr val="bg1"/>
                </a:solidFill>
                <a:latin typeface="Arial Narrow" pitchFamily="34" charset="0"/>
              </a:rPr>
              <a:t>|</a:t>
            </a:r>
          </a:p>
        </p:txBody>
      </p:sp>
      <p:pic>
        <p:nvPicPr>
          <p:cNvPr id="4104" name="Picture 8" descr="WHO-EN-white-H"/>
          <p:cNvPicPr>
            <a:picLocks noChangeAspect="1" noChangeArrowheads="1"/>
          </p:cNvPicPr>
          <p:nvPr/>
        </p:nvPicPr>
        <p:blipFill>
          <a:blip r:embed="rId13" cstate="print"/>
          <a:srcRect/>
          <a:stretch>
            <a:fillRect/>
          </a:stretch>
        </p:blipFill>
        <p:spPr bwMode="auto">
          <a:xfrm>
            <a:off x="7519988" y="6659563"/>
            <a:ext cx="2582862" cy="7921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4"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wipe dir="d"/>
  </p:transition>
  <p:txStyles>
    <p:titleStyle>
      <a:lvl1pPr algn="ctr" defTabSz="1042988" rtl="0" eaLnBrk="0" fontAlgn="base" hangingPunct="0">
        <a:spcBef>
          <a:spcPct val="0"/>
        </a:spcBef>
        <a:spcAft>
          <a:spcPct val="0"/>
        </a:spcAft>
        <a:defRPr sz="4000" b="1">
          <a:solidFill>
            <a:srgbClr val="000066"/>
          </a:solidFill>
          <a:latin typeface="+mj-lt"/>
          <a:ea typeface="+mj-ea"/>
          <a:cs typeface="+mj-cs"/>
        </a:defRPr>
      </a:lvl1pPr>
      <a:lvl2pPr algn="ctr" defTabSz="1042988" rtl="0" eaLnBrk="0" fontAlgn="base" hangingPunct="0">
        <a:spcBef>
          <a:spcPct val="0"/>
        </a:spcBef>
        <a:spcAft>
          <a:spcPct val="0"/>
        </a:spcAft>
        <a:defRPr sz="4000" b="1">
          <a:solidFill>
            <a:srgbClr val="000066"/>
          </a:solidFill>
          <a:latin typeface="Arial" charset="0"/>
          <a:cs typeface="Arial" charset="0"/>
        </a:defRPr>
      </a:lvl2pPr>
      <a:lvl3pPr algn="ctr" defTabSz="1042988" rtl="0" eaLnBrk="0" fontAlgn="base" hangingPunct="0">
        <a:spcBef>
          <a:spcPct val="0"/>
        </a:spcBef>
        <a:spcAft>
          <a:spcPct val="0"/>
        </a:spcAft>
        <a:defRPr sz="4000" b="1">
          <a:solidFill>
            <a:srgbClr val="000066"/>
          </a:solidFill>
          <a:latin typeface="Arial" charset="0"/>
          <a:cs typeface="Arial" charset="0"/>
        </a:defRPr>
      </a:lvl3pPr>
      <a:lvl4pPr algn="ctr" defTabSz="1042988" rtl="0" eaLnBrk="0" fontAlgn="base" hangingPunct="0">
        <a:spcBef>
          <a:spcPct val="0"/>
        </a:spcBef>
        <a:spcAft>
          <a:spcPct val="0"/>
        </a:spcAft>
        <a:defRPr sz="4000" b="1">
          <a:solidFill>
            <a:srgbClr val="000066"/>
          </a:solidFill>
          <a:latin typeface="Arial" charset="0"/>
          <a:cs typeface="Arial" charset="0"/>
        </a:defRPr>
      </a:lvl4pPr>
      <a:lvl5pPr algn="ctr" defTabSz="1042988" rtl="0" eaLnBrk="0" fontAlgn="base" hangingPunct="0">
        <a:spcBef>
          <a:spcPct val="0"/>
        </a:spcBef>
        <a:spcAft>
          <a:spcPct val="0"/>
        </a:spcAft>
        <a:defRPr sz="4000" b="1">
          <a:solidFill>
            <a:srgbClr val="000066"/>
          </a:solidFill>
          <a:latin typeface="Arial" charset="0"/>
          <a:cs typeface="Arial" charset="0"/>
        </a:defRPr>
      </a:lvl5pPr>
      <a:lvl6pPr marL="457200" algn="ctr" defTabSz="1042988" rtl="0" fontAlgn="base">
        <a:spcBef>
          <a:spcPct val="0"/>
        </a:spcBef>
        <a:spcAft>
          <a:spcPct val="0"/>
        </a:spcAft>
        <a:defRPr sz="4000" b="1">
          <a:solidFill>
            <a:srgbClr val="000066"/>
          </a:solidFill>
          <a:latin typeface="Arial" charset="0"/>
          <a:cs typeface="Arial" charset="0"/>
        </a:defRPr>
      </a:lvl6pPr>
      <a:lvl7pPr marL="914400" algn="ctr" defTabSz="1042988" rtl="0" fontAlgn="base">
        <a:spcBef>
          <a:spcPct val="0"/>
        </a:spcBef>
        <a:spcAft>
          <a:spcPct val="0"/>
        </a:spcAft>
        <a:defRPr sz="4000" b="1">
          <a:solidFill>
            <a:srgbClr val="000066"/>
          </a:solidFill>
          <a:latin typeface="Arial" charset="0"/>
          <a:cs typeface="Arial" charset="0"/>
        </a:defRPr>
      </a:lvl7pPr>
      <a:lvl8pPr marL="1371600" algn="ctr" defTabSz="1042988" rtl="0" fontAlgn="base">
        <a:spcBef>
          <a:spcPct val="0"/>
        </a:spcBef>
        <a:spcAft>
          <a:spcPct val="0"/>
        </a:spcAft>
        <a:defRPr sz="4000" b="1">
          <a:solidFill>
            <a:srgbClr val="000066"/>
          </a:solidFill>
          <a:latin typeface="Arial" charset="0"/>
          <a:cs typeface="Arial" charset="0"/>
        </a:defRPr>
      </a:lvl8pPr>
      <a:lvl9pPr marL="1828800" algn="ctr" defTabSz="1042988" rtl="0" fontAlgn="base">
        <a:spcBef>
          <a:spcPct val="0"/>
        </a:spcBef>
        <a:spcAft>
          <a:spcPct val="0"/>
        </a:spcAft>
        <a:defRPr sz="4000" b="1">
          <a:solidFill>
            <a:srgbClr val="000066"/>
          </a:solidFill>
          <a:latin typeface="Arial" charset="0"/>
          <a:cs typeface="Arial" charset="0"/>
        </a:defRPr>
      </a:lvl9pPr>
    </p:titleStyle>
    <p:bodyStyle>
      <a:lvl1pPr marL="390525" indent="-390525" algn="l" defTabSz="1042988" rtl="0" eaLnBrk="0" fontAlgn="base" hangingPunct="0">
        <a:spcBef>
          <a:spcPct val="80000"/>
        </a:spcBef>
        <a:spcAft>
          <a:spcPct val="0"/>
        </a:spcAft>
        <a:buClr>
          <a:srgbClr val="1E7FB8"/>
        </a:buClr>
        <a:buFont typeface="Wingdings" pitchFamily="2" charset="2"/>
        <a:buChar char="l"/>
        <a:defRPr sz="2900">
          <a:solidFill>
            <a:srgbClr val="000066"/>
          </a:solidFill>
          <a:latin typeface="+mn-lt"/>
          <a:ea typeface="+mn-ea"/>
          <a:cs typeface="+mn-cs"/>
        </a:defRPr>
      </a:lvl1pPr>
      <a:lvl2pPr marL="917575" indent="-320675" algn="l" defTabSz="1042988" rtl="0" eaLnBrk="0" fontAlgn="base" hangingPunct="0">
        <a:spcBef>
          <a:spcPct val="20000"/>
        </a:spcBef>
        <a:spcAft>
          <a:spcPct val="0"/>
        </a:spcAft>
        <a:buClr>
          <a:srgbClr val="1E7FB8"/>
        </a:buClr>
        <a:buFont typeface="Arial" charset="0"/>
        <a:buChar char="–"/>
        <a:defRPr sz="2400">
          <a:solidFill>
            <a:srgbClr val="000066"/>
          </a:solidFill>
          <a:latin typeface="+mn-lt"/>
          <a:cs typeface="+mn-cs"/>
        </a:defRPr>
      </a:lvl2pPr>
      <a:lvl3pPr marL="1431925" indent="-307975" algn="l" defTabSz="1042988" rtl="0" eaLnBrk="0" fontAlgn="base" hangingPunct="0">
        <a:spcBef>
          <a:spcPct val="20000"/>
        </a:spcBef>
        <a:spcAft>
          <a:spcPct val="0"/>
        </a:spcAft>
        <a:buClr>
          <a:srgbClr val="1E7FB8"/>
        </a:buClr>
        <a:buChar char="•"/>
        <a:defRPr sz="2400">
          <a:solidFill>
            <a:srgbClr val="000066"/>
          </a:solidFill>
          <a:latin typeface="Arial Narrow" pitchFamily="34" charset="0"/>
          <a:cs typeface="+mn-cs"/>
        </a:defRPr>
      </a:lvl3pPr>
      <a:lvl4pPr marL="1895475" indent="-257175" algn="l" defTabSz="1042988" rtl="0" eaLnBrk="0" fontAlgn="base" hangingPunct="0">
        <a:spcBef>
          <a:spcPct val="20000"/>
        </a:spcBef>
        <a:spcAft>
          <a:spcPct val="0"/>
        </a:spcAft>
        <a:buClr>
          <a:srgbClr val="1E7FB8"/>
        </a:buClr>
        <a:buChar char="–"/>
        <a:defRPr sz="2400">
          <a:solidFill>
            <a:srgbClr val="000066"/>
          </a:solidFill>
          <a:latin typeface="Arial Narrow" pitchFamily="34" charset="0"/>
          <a:cs typeface="+mn-cs"/>
        </a:defRPr>
      </a:lvl4pPr>
      <a:lvl5pPr marL="2268538" indent="-168275" algn="r" defTabSz="1042988" rtl="1" eaLnBrk="0" fontAlgn="base" hangingPunct="0">
        <a:spcBef>
          <a:spcPct val="20000"/>
        </a:spcBef>
        <a:spcAft>
          <a:spcPct val="0"/>
        </a:spcAft>
        <a:buChar char="»"/>
        <a:defRPr sz="2300">
          <a:solidFill>
            <a:srgbClr val="000066"/>
          </a:solidFill>
          <a:latin typeface="+mn-lt"/>
          <a:cs typeface="+mn-cs"/>
        </a:defRPr>
      </a:lvl5pPr>
      <a:lvl6pPr marL="2725738" indent="-168275" algn="r" defTabSz="1042988" rtl="1" fontAlgn="base">
        <a:spcBef>
          <a:spcPct val="20000"/>
        </a:spcBef>
        <a:spcAft>
          <a:spcPct val="0"/>
        </a:spcAft>
        <a:buChar char="»"/>
        <a:defRPr sz="2300">
          <a:solidFill>
            <a:srgbClr val="000066"/>
          </a:solidFill>
          <a:latin typeface="+mn-lt"/>
          <a:cs typeface="+mn-cs"/>
        </a:defRPr>
      </a:lvl6pPr>
      <a:lvl7pPr marL="3182938" indent="-168275" algn="r" defTabSz="1042988" rtl="1" fontAlgn="base">
        <a:spcBef>
          <a:spcPct val="20000"/>
        </a:spcBef>
        <a:spcAft>
          <a:spcPct val="0"/>
        </a:spcAft>
        <a:buChar char="»"/>
        <a:defRPr sz="2300">
          <a:solidFill>
            <a:srgbClr val="000066"/>
          </a:solidFill>
          <a:latin typeface="+mn-lt"/>
          <a:cs typeface="+mn-cs"/>
        </a:defRPr>
      </a:lvl7pPr>
      <a:lvl8pPr marL="3640138" indent="-168275" algn="r" defTabSz="1042988" rtl="1" fontAlgn="base">
        <a:spcBef>
          <a:spcPct val="20000"/>
        </a:spcBef>
        <a:spcAft>
          <a:spcPct val="0"/>
        </a:spcAft>
        <a:buChar char="»"/>
        <a:defRPr sz="2300">
          <a:solidFill>
            <a:srgbClr val="000066"/>
          </a:solidFill>
          <a:latin typeface="+mn-lt"/>
          <a:cs typeface="+mn-cs"/>
        </a:defRPr>
      </a:lvl8pPr>
      <a:lvl9pPr marL="4097338" indent="-168275" algn="r" defTabSz="1042988" rtl="1" fontAlgn="base">
        <a:spcBef>
          <a:spcPct val="20000"/>
        </a:spcBef>
        <a:spcAft>
          <a:spcPct val="0"/>
        </a:spcAft>
        <a:buChar char="»"/>
        <a:defRPr sz="23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Health records and the role of the health sector</a:t>
            </a:r>
            <a:endParaRPr lang="en-GB" b="1" dirty="0"/>
          </a:p>
        </p:txBody>
      </p:sp>
      <p:sp>
        <p:nvSpPr>
          <p:cNvPr id="4" name="Subtitle 3"/>
          <p:cNvSpPr>
            <a:spLocks noGrp="1"/>
          </p:cNvSpPr>
          <p:nvPr>
            <p:ph type="subTitle" idx="1"/>
          </p:nvPr>
        </p:nvSpPr>
        <p:spPr/>
        <p:txBody>
          <a:bodyPr/>
          <a:lstStyle/>
          <a:p>
            <a:endParaRPr lang="en-GB"/>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600" dirty="0" smtClean="0"/>
              <a:t>Deaths outside medical settings</a:t>
            </a:r>
            <a:endParaRPr lang="en-GB" sz="4600" dirty="0"/>
          </a:p>
        </p:txBody>
      </p:sp>
      <p:sp>
        <p:nvSpPr>
          <p:cNvPr id="3" name="Content Placeholder 2"/>
          <p:cNvSpPr>
            <a:spLocks noGrp="1"/>
          </p:cNvSpPr>
          <p:nvPr>
            <p:ph idx="1"/>
          </p:nvPr>
        </p:nvSpPr>
        <p:spPr/>
        <p:txBody>
          <a:bodyPr>
            <a:normAutofit/>
          </a:bodyPr>
          <a:lstStyle/>
          <a:p>
            <a:pPr lvl="0"/>
            <a:r>
              <a:rPr lang="en-GB" dirty="0" smtClean="0"/>
              <a:t>Village leader or local registrar provides a lay opinion about the cause of death. </a:t>
            </a:r>
          </a:p>
          <a:p>
            <a:pPr lvl="0"/>
            <a:r>
              <a:rPr lang="en-GB" dirty="0" smtClean="0"/>
              <a:t>Non-medically certified data on causes of death are of little value either at the individual level, for legal purposes, or at the population level, for public health purposes. </a:t>
            </a:r>
          </a:p>
          <a:p>
            <a:pPr lvl="0"/>
            <a:r>
              <a:rPr lang="en-GB" dirty="0" smtClean="0"/>
              <a:t>In statistical analyses these data should never be combined with cause-of-death data that are medically certified. </a:t>
            </a:r>
          </a:p>
          <a:p>
            <a:endParaRPr lang="en-GB"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100" dirty="0" smtClean="0"/>
              <a:t>Verbal autopsy</a:t>
            </a:r>
            <a:endParaRPr lang="en-GB" sz="4100" dirty="0"/>
          </a:p>
        </p:txBody>
      </p:sp>
      <p:sp>
        <p:nvSpPr>
          <p:cNvPr id="3" name="Content Placeholder 2"/>
          <p:cNvSpPr>
            <a:spLocks noGrp="1"/>
          </p:cNvSpPr>
          <p:nvPr>
            <p:ph idx="1"/>
          </p:nvPr>
        </p:nvSpPr>
        <p:spPr>
          <a:xfrm>
            <a:off x="462557" y="1557652"/>
            <a:ext cx="9624060" cy="4990084"/>
          </a:xfrm>
        </p:spPr>
        <p:txBody>
          <a:bodyPr>
            <a:noAutofit/>
          </a:bodyPr>
          <a:lstStyle/>
          <a:p>
            <a:r>
              <a:rPr lang="en-GB" sz="2500" dirty="0" smtClean="0"/>
              <a:t>Where deaths occur outside medical facilities, verbal autopsy can used to determine cause of death. </a:t>
            </a:r>
          </a:p>
          <a:p>
            <a:r>
              <a:rPr lang="en-GB" sz="2500" dirty="0" smtClean="0"/>
              <a:t>Verbal autopsy is designed to obtain information on cause of death at the population level, not to legally assign cause of death at the individual level. </a:t>
            </a:r>
          </a:p>
          <a:p>
            <a:r>
              <a:rPr lang="en-GB" sz="2500" dirty="0" smtClean="0"/>
              <a:t>Uses standardised questionnaire to ask caregivers, friends or family about signs and symptoms experienced by the deceased person before death.. </a:t>
            </a:r>
          </a:p>
          <a:p>
            <a:r>
              <a:rPr lang="en-GB" sz="2500" dirty="0" smtClean="0"/>
              <a:t>Cause of death traditionally assigned by doctors. New computer-assisted statistical tools automate cause assignment more cost-effectively</a:t>
            </a:r>
            <a:endParaRPr lang="en-GB" sz="25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600" dirty="0" smtClean="0"/>
              <a:t>Data quality evaluation</a:t>
            </a:r>
            <a:endParaRPr lang="en-GB" sz="4600" dirty="0"/>
          </a:p>
        </p:txBody>
      </p:sp>
      <p:sp>
        <p:nvSpPr>
          <p:cNvPr id="3" name="Content Placeholder 2"/>
          <p:cNvSpPr>
            <a:spLocks noGrp="1"/>
          </p:cNvSpPr>
          <p:nvPr>
            <p:ph idx="1"/>
          </p:nvPr>
        </p:nvSpPr>
        <p:spPr/>
        <p:txBody>
          <a:bodyPr>
            <a:noAutofit/>
          </a:bodyPr>
          <a:lstStyle/>
          <a:p>
            <a:pPr lvl="0"/>
            <a:r>
              <a:rPr lang="en-GB" sz="2500" dirty="0" smtClean="0"/>
              <a:t>Data evaluation and critical assessment integral to all vital statistics systems but often neglected. </a:t>
            </a:r>
          </a:p>
          <a:p>
            <a:pPr lvl="0"/>
            <a:r>
              <a:rPr lang="en-GB" sz="2500" dirty="0" smtClean="0"/>
              <a:t>Completeness evaluated directly by monitoring statistical returns and identifying gaps or discrepancies. Delayed registration indicative of under-reporting. Direct and indirect demographic techniques.</a:t>
            </a:r>
          </a:p>
          <a:p>
            <a:r>
              <a:rPr lang="en-GB" sz="2500" dirty="0" smtClean="0"/>
              <a:t>Plausibility and consistency checks should be performed on cause of death data to assess how robust and credible the data are, and for what purpose they can be used.</a:t>
            </a:r>
            <a:endParaRPr lang="en-GB" sz="25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100" dirty="0" smtClean="0"/>
              <a:t>Conclusions</a:t>
            </a:r>
            <a:endParaRPr lang="en-GB" sz="4100" dirty="0"/>
          </a:p>
        </p:txBody>
      </p:sp>
      <p:sp>
        <p:nvSpPr>
          <p:cNvPr id="3" name="Content Placeholder 2"/>
          <p:cNvSpPr>
            <a:spLocks noGrp="1"/>
          </p:cNvSpPr>
          <p:nvPr>
            <p:ph idx="1"/>
          </p:nvPr>
        </p:nvSpPr>
        <p:spPr/>
        <p:txBody>
          <a:bodyPr>
            <a:normAutofit/>
          </a:bodyPr>
          <a:lstStyle/>
          <a:p>
            <a:pPr lvl="0"/>
            <a:r>
              <a:rPr lang="en-GB" dirty="0" smtClean="0"/>
              <a:t>Ministries of health have widespread network of health care facilities, including hospitals, health centres, and health posts, and outreach clinics. </a:t>
            </a:r>
          </a:p>
          <a:p>
            <a:pPr lvl="0"/>
            <a:r>
              <a:rPr lang="en-GB" dirty="0" smtClean="0"/>
              <a:t>This stable, complex and functional network provides a mechanism for reaching individuals and families in the community. </a:t>
            </a:r>
          </a:p>
          <a:p>
            <a:pPr lvl="0"/>
            <a:r>
              <a:rPr lang="en-GB" dirty="0" smtClean="0"/>
              <a:t>The health sector is a major user of vital events data for health programme planning, monitoring and evaluation. It is also increasingly contributing to the collection of birth and death data through health care facilities.  </a:t>
            </a:r>
            <a:endParaRPr lang="en-GB"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800" dirty="0" smtClean="0"/>
              <a:t>Changing role of the health sector</a:t>
            </a:r>
            <a:endParaRPr lang="en-GB" sz="3800" dirty="0"/>
          </a:p>
        </p:txBody>
      </p:sp>
      <p:sp>
        <p:nvSpPr>
          <p:cNvPr id="5" name="Content Placeholder 4"/>
          <p:cNvSpPr>
            <a:spLocks noGrp="1"/>
          </p:cNvSpPr>
          <p:nvPr>
            <p:ph idx="1"/>
          </p:nvPr>
        </p:nvSpPr>
        <p:spPr/>
        <p:txBody>
          <a:bodyPr>
            <a:noAutofit/>
          </a:bodyPr>
          <a:lstStyle/>
          <a:p>
            <a:pPr lvl="0"/>
            <a:r>
              <a:rPr lang="en-US" sz="2400" dirty="0" smtClean="0">
                <a:latin typeface="+mj-lt"/>
              </a:rPr>
              <a:t>Health sector focused largely on cause of death. Key CRVS agents were Registrar General, Ministry of Interior or Justice, and National Statistics Office. </a:t>
            </a:r>
            <a:endParaRPr lang="en-GB" sz="2400" dirty="0" smtClean="0">
              <a:latin typeface="+mj-lt"/>
            </a:endParaRPr>
          </a:p>
          <a:p>
            <a:r>
              <a:rPr lang="en-US" sz="2400" dirty="0" smtClean="0">
                <a:latin typeface="+mj-lt"/>
              </a:rPr>
              <a:t>Countries such as Ethiopia and Rwanda using health workers as active agents in nascent CRVS systems</a:t>
            </a:r>
          </a:p>
          <a:p>
            <a:pPr lvl="0"/>
            <a:r>
              <a:rPr lang="en-US" sz="2400" dirty="0" smtClean="0">
                <a:latin typeface="+mj-lt"/>
              </a:rPr>
              <a:t>More active health sector role driven by: </a:t>
            </a:r>
          </a:p>
          <a:p>
            <a:pPr lvl="1"/>
            <a:r>
              <a:rPr lang="en-GB" sz="2200" dirty="0" smtClean="0">
                <a:latin typeface="+mj-lt"/>
              </a:rPr>
              <a:t>Demand for better statistics on MDGs, mortality in adults;</a:t>
            </a:r>
          </a:p>
          <a:p>
            <a:pPr lvl="1"/>
            <a:r>
              <a:rPr lang="en-GB" sz="2200" dirty="0" smtClean="0">
                <a:latin typeface="+mj-lt"/>
              </a:rPr>
              <a:t>Increasing proportion of births and deaths taking place in health;</a:t>
            </a:r>
          </a:p>
          <a:p>
            <a:pPr lvl="1"/>
            <a:r>
              <a:rPr lang="en-GB" sz="2200" dirty="0" smtClean="0">
                <a:latin typeface="+mj-lt"/>
              </a:rPr>
              <a:t>Use of electronic medical records which require unique identifiers;</a:t>
            </a:r>
          </a:p>
          <a:p>
            <a:pPr lvl="1"/>
            <a:r>
              <a:rPr lang="en-GB" sz="2200" dirty="0" smtClean="0">
                <a:latin typeface="+mj-lt"/>
              </a:rPr>
              <a:t>Growing reach of ICT, such as mobile phones.</a:t>
            </a:r>
          </a:p>
          <a:p>
            <a:endParaRPr lang="en-GB" sz="2400" dirty="0">
              <a:latin typeface="+mj-lt"/>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srcRect/>
          <a:stretch>
            <a:fillRect/>
          </a:stretch>
        </p:blipFill>
        <p:spPr bwMode="auto">
          <a:xfrm>
            <a:off x="378348" y="287377"/>
            <a:ext cx="10020913" cy="6986509"/>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700" dirty="0" smtClean="0"/>
              <a:t>Legal framework and procedures for notification and registration</a:t>
            </a:r>
            <a:endParaRPr lang="en-GB" sz="3700" dirty="0"/>
          </a:p>
        </p:txBody>
      </p:sp>
      <p:sp>
        <p:nvSpPr>
          <p:cNvPr id="3" name="Content Placeholder 2"/>
          <p:cNvSpPr>
            <a:spLocks noGrp="1"/>
          </p:cNvSpPr>
          <p:nvPr>
            <p:ph idx="1"/>
          </p:nvPr>
        </p:nvSpPr>
        <p:spPr/>
        <p:txBody>
          <a:bodyPr>
            <a:noAutofit/>
          </a:bodyPr>
          <a:lstStyle/>
          <a:p>
            <a:pPr lvl="0"/>
            <a:r>
              <a:rPr lang="en-GB" sz="2600" dirty="0" smtClean="0"/>
              <a:t>Definitions of live birth and </a:t>
            </a:r>
            <a:r>
              <a:rPr lang="en-GB" sz="2600" dirty="0" err="1" smtClean="0"/>
              <a:t>fetal</a:t>
            </a:r>
            <a:r>
              <a:rPr lang="en-GB" sz="2600" dirty="0" smtClean="0"/>
              <a:t> death, aligned with ICD standards</a:t>
            </a:r>
          </a:p>
          <a:p>
            <a:r>
              <a:rPr lang="en-GB" sz="2600" dirty="0" smtClean="0"/>
              <a:t>Registration of deaths in newly born infants as both births and deaths.</a:t>
            </a:r>
          </a:p>
          <a:p>
            <a:pPr lvl="0"/>
            <a:r>
              <a:rPr lang="en-GB" sz="2600" dirty="0" smtClean="0"/>
              <a:t>Health facilities must report all births and deaths. Include private, NGO, and social insurance providers.</a:t>
            </a:r>
          </a:p>
          <a:p>
            <a:pPr lvl="0"/>
            <a:r>
              <a:rPr lang="en-GB" sz="2600" dirty="0" smtClean="0"/>
              <a:t>Death certificate should include checkbox on pregnancy status of deceased woman of reproductive age. Deaths in women of reproductive age investigated to identify maternal deaths. </a:t>
            </a:r>
          </a:p>
          <a:p>
            <a:endParaRPr lang="en-GB" sz="26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700" dirty="0" smtClean="0"/>
              <a:t>Legal framework and procedures for notification and registration</a:t>
            </a:r>
            <a:endParaRPr lang="en-GB" sz="3700" dirty="0"/>
          </a:p>
        </p:txBody>
      </p:sp>
      <p:sp>
        <p:nvSpPr>
          <p:cNvPr id="3" name="Content Placeholder 2"/>
          <p:cNvSpPr>
            <a:spLocks noGrp="1"/>
          </p:cNvSpPr>
          <p:nvPr>
            <p:ph idx="1"/>
          </p:nvPr>
        </p:nvSpPr>
        <p:spPr/>
        <p:txBody>
          <a:bodyPr>
            <a:normAutofit/>
          </a:bodyPr>
          <a:lstStyle/>
          <a:p>
            <a:r>
              <a:rPr lang="en-GB" dirty="0" smtClean="0"/>
              <a:t>Specify the official documentation needed for burial or cremation</a:t>
            </a:r>
          </a:p>
          <a:p>
            <a:r>
              <a:rPr lang="en-GB" dirty="0" smtClean="0"/>
              <a:t>Specify who can certify death and cause of death; medical certification by trained physicians.</a:t>
            </a:r>
          </a:p>
          <a:p>
            <a:r>
              <a:rPr lang="en-GB" dirty="0" smtClean="0"/>
              <a:t>Use international form of the death certificate with deaths ICD-compliant certified and coded.  </a:t>
            </a:r>
          </a:p>
          <a:p>
            <a:pPr lvl="0"/>
            <a:r>
              <a:rPr lang="en-GB" dirty="0" smtClean="0"/>
              <a:t>Specify legal and procedural processes for accidental deaths (e.g. reporting to a coroner). </a:t>
            </a:r>
          </a:p>
          <a:p>
            <a:endParaRPr lang="en-GB" dirty="0" smtClean="0"/>
          </a:p>
          <a:p>
            <a:endParaRPr lang="en-GB"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100" dirty="0" smtClean="0"/>
              <a:t>Procedures and practices</a:t>
            </a:r>
            <a:endParaRPr lang="en-GB" sz="4100" dirty="0"/>
          </a:p>
        </p:txBody>
      </p:sp>
      <p:sp>
        <p:nvSpPr>
          <p:cNvPr id="3" name="Content Placeholder 2"/>
          <p:cNvSpPr>
            <a:spLocks noGrp="1"/>
          </p:cNvSpPr>
          <p:nvPr>
            <p:ph idx="1"/>
          </p:nvPr>
        </p:nvSpPr>
        <p:spPr/>
        <p:txBody>
          <a:bodyPr>
            <a:normAutofit fontScale="92500" lnSpcReduction="10000"/>
          </a:bodyPr>
          <a:lstStyle/>
          <a:p>
            <a:r>
              <a:rPr lang="en-GB" dirty="0" smtClean="0"/>
              <a:t>Rules and procedures stipulated for each step – notification, registration and certification. </a:t>
            </a:r>
          </a:p>
          <a:p>
            <a:r>
              <a:rPr lang="en-GB" dirty="0" smtClean="0"/>
              <a:t>Birth form should include attachment for medical details about the birth, health of baby and mother. Use for record linking to identify infant and maternal deaths.</a:t>
            </a:r>
          </a:p>
          <a:p>
            <a:pPr lvl="0"/>
            <a:r>
              <a:rPr lang="en-GB" dirty="0" smtClean="0"/>
              <a:t>Rules and procedures should be described separately for events outside of hospitals and for those that occur within hospitals (both public and private).  </a:t>
            </a:r>
          </a:p>
          <a:p>
            <a:pPr lvl="0"/>
            <a:r>
              <a:rPr lang="en-GB" dirty="0" smtClean="0"/>
              <a:t>For vital events outside health facilities explore use of using community health workers to report vital events to the local civil registration authorities.</a:t>
            </a:r>
          </a:p>
          <a:p>
            <a:endParaRPr lang="en-GB"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100" dirty="0" smtClean="0"/>
              <a:t>Cause of death</a:t>
            </a:r>
            <a:endParaRPr lang="en-GB" sz="4100" dirty="0"/>
          </a:p>
        </p:txBody>
      </p:sp>
      <p:sp>
        <p:nvSpPr>
          <p:cNvPr id="3" name="Content Placeholder 2"/>
          <p:cNvSpPr>
            <a:spLocks noGrp="1"/>
          </p:cNvSpPr>
          <p:nvPr>
            <p:ph idx="1"/>
          </p:nvPr>
        </p:nvSpPr>
        <p:spPr/>
        <p:txBody>
          <a:bodyPr>
            <a:normAutofit fontScale="92500" lnSpcReduction="20000"/>
          </a:bodyPr>
          <a:lstStyle/>
          <a:p>
            <a:pPr lvl="0"/>
            <a:r>
              <a:rPr lang="en-GB" dirty="0" smtClean="0"/>
              <a:t>Certification – physician assigns cause of death using the ICD form (which should be filled in its entirety). </a:t>
            </a:r>
          </a:p>
          <a:p>
            <a:pPr lvl="0"/>
            <a:r>
              <a:rPr lang="en-GB" dirty="0" smtClean="0"/>
              <a:t>Coding – assigning cause of death on the medical certificate to one of the specific ICD codes. This permits the cause of death information on the certificate to be translated into statistical categories and subsequently tabulated for dissemination and use.</a:t>
            </a:r>
          </a:p>
          <a:p>
            <a:pPr lvl="0"/>
            <a:r>
              <a:rPr lang="en-GB" dirty="0" smtClean="0"/>
              <a:t>Important that the public health value of such data is well understood and there are regulations and procedures to ensure proper certification and coding.</a:t>
            </a:r>
          </a:p>
          <a:p>
            <a:pPr lvl="0"/>
            <a:r>
              <a:rPr lang="en-GB" dirty="0" smtClean="0"/>
              <a:t>Address social and legal constraints to correct certification. Ensure confidentiality and privacy.</a:t>
            </a:r>
          </a:p>
          <a:p>
            <a:endParaRPr lang="en-GB"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600" dirty="0" smtClean="0"/>
              <a:t>Sudden deaths</a:t>
            </a:r>
            <a:endParaRPr lang="en-GB" sz="4600" dirty="0"/>
          </a:p>
        </p:txBody>
      </p:sp>
      <p:sp>
        <p:nvSpPr>
          <p:cNvPr id="3" name="Content Placeholder 2"/>
          <p:cNvSpPr>
            <a:spLocks noGrp="1"/>
          </p:cNvSpPr>
          <p:nvPr>
            <p:ph idx="1"/>
          </p:nvPr>
        </p:nvSpPr>
        <p:spPr/>
        <p:txBody>
          <a:bodyPr>
            <a:normAutofit/>
          </a:bodyPr>
          <a:lstStyle/>
          <a:p>
            <a:r>
              <a:rPr lang="en-GB" dirty="0" smtClean="0"/>
              <a:t>In cases of sudden death, physician should assess whether death due to natural or external causes (accident, suicide, homicide). </a:t>
            </a:r>
          </a:p>
          <a:p>
            <a:r>
              <a:rPr lang="en-GB" dirty="0" smtClean="0"/>
              <a:t>Unnatural deaths referred to enquiry by coroner or special medical examiner to conduct investigation into the circumstances. </a:t>
            </a:r>
          </a:p>
          <a:p>
            <a:pPr lvl="0"/>
            <a:r>
              <a:rPr lang="en-GB" dirty="0" smtClean="0"/>
              <a:t>Cause of death may initially be registered as unknown pending outcome of the investigation. This can lead to delays in finalizing the data. </a:t>
            </a:r>
          </a:p>
          <a:p>
            <a:endParaRPr lang="en-GB"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767" y="0"/>
            <a:ext cx="9624060" cy="1260211"/>
          </a:xfrm>
        </p:spPr>
        <p:txBody>
          <a:bodyPr>
            <a:normAutofit/>
          </a:bodyPr>
          <a:lstStyle/>
          <a:p>
            <a:r>
              <a:rPr lang="en-GB" sz="4100" dirty="0" smtClean="0"/>
              <a:t>Coding</a:t>
            </a:r>
            <a:endParaRPr lang="en-GB" sz="4100" dirty="0"/>
          </a:p>
        </p:txBody>
      </p:sp>
      <p:sp>
        <p:nvSpPr>
          <p:cNvPr id="3" name="Content Placeholder 2"/>
          <p:cNvSpPr>
            <a:spLocks noGrp="1"/>
          </p:cNvSpPr>
          <p:nvPr>
            <p:ph idx="1"/>
          </p:nvPr>
        </p:nvSpPr>
        <p:spPr>
          <a:xfrm>
            <a:off x="378348" y="1365195"/>
            <a:ext cx="9624060" cy="4990084"/>
          </a:xfrm>
        </p:spPr>
        <p:txBody>
          <a:bodyPr>
            <a:noAutofit/>
          </a:bodyPr>
          <a:lstStyle/>
          <a:p>
            <a:r>
              <a:rPr lang="en-GB" sz="2400" dirty="0" smtClean="0"/>
              <a:t>Coding should be done by clinical coders and statistical assistants with in-depth knowledge of ICD rules and procedures. </a:t>
            </a:r>
          </a:p>
          <a:p>
            <a:r>
              <a:rPr lang="en-GB" sz="2400" dirty="0" smtClean="0"/>
              <a:t>Coding by physicians who certify cause of death not appropriate; they lack detailed knowledge of ICD and not the best use of medical skills.  </a:t>
            </a:r>
          </a:p>
          <a:p>
            <a:pPr lvl="0"/>
            <a:r>
              <a:rPr lang="en-GB" sz="2400" dirty="0" smtClean="0"/>
              <a:t>Centralized coding in MOH or NSO ensures common standards and </a:t>
            </a:r>
            <a:r>
              <a:rPr lang="en-GB" sz="2400" dirty="0" smtClean="0"/>
              <a:t>helps </a:t>
            </a:r>
            <a:r>
              <a:rPr lang="en-GB" sz="2400" dirty="0" smtClean="0"/>
              <a:t>error detection and correction. </a:t>
            </a:r>
          </a:p>
          <a:p>
            <a:pPr lvl="0"/>
            <a:r>
              <a:rPr lang="en-GB" sz="2400" dirty="0" smtClean="0"/>
              <a:t>Decentralized coding in hospital makes it easier to access records and encourages local use of the data. </a:t>
            </a:r>
          </a:p>
          <a:p>
            <a:pPr lvl="0"/>
            <a:r>
              <a:rPr lang="en-GB" sz="2400" dirty="0" smtClean="0"/>
              <a:t>Automated systems facilitate correct coding for most deaths but specialist coders needed for complex and external causes</a:t>
            </a:r>
          </a:p>
          <a:p>
            <a:endParaRPr lang="en-GB" sz="2400"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PPTtemplate">
  <a:themeElements>
    <a:clrScheme name="PP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PPT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PP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aster">
  <a:themeElements>
    <a:clrScheme name="1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1_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1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PPTtemplate</Template>
  <TotalTime>1520</TotalTime>
  <Words>943</Words>
  <Application>Microsoft Office PowerPoint</Application>
  <PresentationFormat>Custom</PresentationFormat>
  <Paragraphs>71</Paragraphs>
  <Slides>13</Slides>
  <Notes>13</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PPTtemplate</vt:lpstr>
      <vt:lpstr>master</vt:lpstr>
      <vt:lpstr>1_master</vt:lpstr>
      <vt:lpstr>Health records and the role of the health sector</vt:lpstr>
      <vt:lpstr>Changing role of the health sector</vt:lpstr>
      <vt:lpstr>Slide 3</vt:lpstr>
      <vt:lpstr>Legal framework and procedures for notification and registration</vt:lpstr>
      <vt:lpstr>Legal framework and procedures for notification and registration</vt:lpstr>
      <vt:lpstr>Procedures and practices</vt:lpstr>
      <vt:lpstr>Cause of death</vt:lpstr>
      <vt:lpstr>Sudden deaths</vt:lpstr>
      <vt:lpstr>Coding</vt:lpstr>
      <vt:lpstr>Deaths outside medical settings</vt:lpstr>
      <vt:lpstr>Verbal autopsy</vt:lpstr>
      <vt:lpstr>Data quality evaluation</vt:lpstr>
      <vt:lpstr>Conclusions</vt:lpstr>
    </vt:vector>
  </TitlesOfParts>
  <Company>World Health Organization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WHO template and recommendations</dc:subject>
  <dc:creator>golloglyl</dc:creator>
  <cp:keywords>communication, photos, text</cp:keywords>
  <cp:lastModifiedBy>Carla AbouZahr</cp:lastModifiedBy>
  <cp:revision>217</cp:revision>
  <dcterms:created xsi:type="dcterms:W3CDTF">2008-11-10T12:27:57Z</dcterms:created>
  <dcterms:modified xsi:type="dcterms:W3CDTF">2011-06-29T16:05:30Z</dcterms:modified>
  <cp:category>Guidelines</cp:category>
</cp:coreProperties>
</file>