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60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93" r:id="rId20"/>
    <p:sldId id="3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Rosengren" initials="HR" lastIdx="1" clrIdx="0">
    <p:extLst>
      <p:ext uri="{19B8F6BF-5375-455C-9EA6-DF929625EA0E}">
        <p15:presenceInfo xmlns:p15="http://schemas.microsoft.com/office/powerpoint/2012/main" userId="Helen Roseng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1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79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32D16-BFCD-4144-8181-05DBA00B3B7E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C3A35AB6-FD7B-4853-8650-7957387B5EAB}">
      <dgm:prSet phldrT="[Text]" custT="1"/>
      <dgm:spPr/>
      <dgm:t>
        <a:bodyPr/>
        <a:lstStyle/>
        <a:p>
          <a:r>
            <a:rPr lang="en-US" sz="2800" dirty="0"/>
            <a:t>Source quality </a:t>
          </a:r>
        </a:p>
      </dgm:t>
    </dgm:pt>
    <dgm:pt modelId="{6FC09891-C90B-4D48-B7BA-C4DD7E713300}" type="parTrans" cxnId="{E81CA510-8E13-48DB-A101-B48DF4012C75}">
      <dgm:prSet/>
      <dgm:spPr/>
      <dgm:t>
        <a:bodyPr/>
        <a:lstStyle/>
        <a:p>
          <a:endParaRPr lang="en-US" sz="2800"/>
        </a:p>
      </dgm:t>
    </dgm:pt>
    <dgm:pt modelId="{D1F66C1B-A37F-469F-A029-72B70E1C58AE}" type="sibTrans" cxnId="{E81CA510-8E13-48DB-A101-B48DF4012C75}">
      <dgm:prSet/>
      <dgm:spPr/>
      <dgm:t>
        <a:bodyPr/>
        <a:lstStyle/>
        <a:p>
          <a:endParaRPr lang="en-US" sz="2800"/>
        </a:p>
      </dgm:t>
    </dgm:pt>
    <dgm:pt modelId="{787E9AC5-D488-4C1E-B23D-0DBBCE29A097}">
      <dgm:prSet phldrT="[Text]" custT="1"/>
      <dgm:spPr/>
      <dgm:t>
        <a:bodyPr/>
        <a:lstStyle/>
        <a:p>
          <a:r>
            <a:rPr lang="en-US" sz="2800" dirty="0"/>
            <a:t>Input data quality</a:t>
          </a:r>
        </a:p>
      </dgm:t>
    </dgm:pt>
    <dgm:pt modelId="{FB23F0F2-55A7-4A0A-B33C-D79B09349CB3}" type="parTrans" cxnId="{74EF1FBE-43BE-4754-96DE-637570B3879C}">
      <dgm:prSet/>
      <dgm:spPr/>
      <dgm:t>
        <a:bodyPr/>
        <a:lstStyle/>
        <a:p>
          <a:endParaRPr lang="en-US" sz="2800"/>
        </a:p>
      </dgm:t>
    </dgm:pt>
    <dgm:pt modelId="{165F6B4E-0C76-497F-A3F7-C32312876E18}" type="sibTrans" cxnId="{74EF1FBE-43BE-4754-96DE-637570B3879C}">
      <dgm:prSet/>
      <dgm:spPr/>
      <dgm:t>
        <a:bodyPr/>
        <a:lstStyle/>
        <a:p>
          <a:endParaRPr lang="en-US" sz="2800"/>
        </a:p>
      </dgm:t>
    </dgm:pt>
    <dgm:pt modelId="{B6724162-AC08-4C32-885B-741319D3AC4C}">
      <dgm:prSet phldrT="[Text]" custT="1"/>
      <dgm:spPr/>
      <dgm:t>
        <a:bodyPr/>
        <a:lstStyle/>
        <a:p>
          <a:r>
            <a:rPr lang="en-US" sz="2800" dirty="0"/>
            <a:t>Process quality</a:t>
          </a:r>
        </a:p>
      </dgm:t>
    </dgm:pt>
    <dgm:pt modelId="{F312D27F-636E-4509-94F7-65EEBEC3CDD3}" type="parTrans" cxnId="{0FA18D17-4690-4251-97C7-FC693838698F}">
      <dgm:prSet/>
      <dgm:spPr/>
      <dgm:t>
        <a:bodyPr/>
        <a:lstStyle/>
        <a:p>
          <a:endParaRPr lang="en-US" sz="2800"/>
        </a:p>
      </dgm:t>
    </dgm:pt>
    <dgm:pt modelId="{52C12AB8-5E94-4A03-B5A2-F144DD401CCF}" type="sibTrans" cxnId="{0FA18D17-4690-4251-97C7-FC693838698F}">
      <dgm:prSet/>
      <dgm:spPr/>
      <dgm:t>
        <a:bodyPr/>
        <a:lstStyle/>
        <a:p>
          <a:endParaRPr lang="en-US" sz="2800"/>
        </a:p>
      </dgm:t>
    </dgm:pt>
    <dgm:pt modelId="{726F8027-BDEE-4194-82EE-97280B1E2C2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dirty="0"/>
            <a:t>Output quality</a:t>
          </a:r>
        </a:p>
      </dgm:t>
    </dgm:pt>
    <dgm:pt modelId="{E4EA8B27-5D7F-46BE-A7F3-2A31CB8E43C7}" type="parTrans" cxnId="{2CFB50DE-C9F1-430B-A01E-4A1A9111DDAA}">
      <dgm:prSet/>
      <dgm:spPr/>
      <dgm:t>
        <a:bodyPr/>
        <a:lstStyle/>
        <a:p>
          <a:endParaRPr lang="en-US" sz="2800"/>
        </a:p>
      </dgm:t>
    </dgm:pt>
    <dgm:pt modelId="{6FD51E2E-3984-4AC9-B22E-88E262E6E1C2}" type="sibTrans" cxnId="{2CFB50DE-C9F1-430B-A01E-4A1A9111DDAA}">
      <dgm:prSet/>
      <dgm:spPr/>
      <dgm:t>
        <a:bodyPr/>
        <a:lstStyle/>
        <a:p>
          <a:endParaRPr lang="en-US" sz="2800"/>
        </a:p>
      </dgm:t>
    </dgm:pt>
    <dgm:pt modelId="{9C4268EA-524E-45DC-AA99-CE8D4C43A381}" type="pres">
      <dgm:prSet presAssocID="{74732D16-BFCD-4144-8181-05DBA00B3B7E}" presName="CompostProcess" presStyleCnt="0">
        <dgm:presLayoutVars>
          <dgm:dir/>
          <dgm:resizeHandles val="exact"/>
        </dgm:presLayoutVars>
      </dgm:prSet>
      <dgm:spPr/>
    </dgm:pt>
    <dgm:pt modelId="{2FE6B764-F284-4926-BC3D-71984672811A}" type="pres">
      <dgm:prSet presAssocID="{74732D16-BFCD-4144-8181-05DBA00B3B7E}" presName="arrow" presStyleLbl="bgShp" presStyleIdx="0" presStyleCnt="1" custLinFactNeighborX="9" custLinFactNeighborY="3856"/>
      <dgm:spPr/>
    </dgm:pt>
    <dgm:pt modelId="{E07BD19A-89B1-4359-9433-2AAAD1A5F70F}" type="pres">
      <dgm:prSet presAssocID="{74732D16-BFCD-4144-8181-05DBA00B3B7E}" presName="linearProcess" presStyleCnt="0"/>
      <dgm:spPr/>
    </dgm:pt>
    <dgm:pt modelId="{570E5664-13CF-4BD5-9C73-E264ACECC41C}" type="pres">
      <dgm:prSet presAssocID="{C3A35AB6-FD7B-4853-8650-7957387B5EAB}" presName="textNode" presStyleLbl="node1" presStyleIdx="0" presStyleCnt="4" custLinFactNeighborX="2277" custLinFactNeighborY="-1362">
        <dgm:presLayoutVars>
          <dgm:bulletEnabled val="1"/>
        </dgm:presLayoutVars>
      </dgm:prSet>
      <dgm:spPr/>
    </dgm:pt>
    <dgm:pt modelId="{EBC36EB3-DFCA-4D60-8138-59CE75F1E226}" type="pres">
      <dgm:prSet presAssocID="{D1F66C1B-A37F-469F-A029-72B70E1C58AE}" presName="sibTrans" presStyleCnt="0"/>
      <dgm:spPr/>
    </dgm:pt>
    <dgm:pt modelId="{6D5608EF-57D8-471D-BA6F-369F34CE00E5}" type="pres">
      <dgm:prSet presAssocID="{787E9AC5-D488-4C1E-B23D-0DBBCE29A097}" presName="textNode" presStyleLbl="node1" presStyleIdx="1" presStyleCnt="4">
        <dgm:presLayoutVars>
          <dgm:bulletEnabled val="1"/>
        </dgm:presLayoutVars>
      </dgm:prSet>
      <dgm:spPr/>
    </dgm:pt>
    <dgm:pt modelId="{1FC783E6-9B3A-429A-ACE8-0E76EF5842C7}" type="pres">
      <dgm:prSet presAssocID="{165F6B4E-0C76-497F-A3F7-C32312876E18}" presName="sibTrans" presStyleCnt="0"/>
      <dgm:spPr/>
    </dgm:pt>
    <dgm:pt modelId="{2FA45B55-AE2F-4674-86AB-543759C00843}" type="pres">
      <dgm:prSet presAssocID="{B6724162-AC08-4C32-885B-741319D3AC4C}" presName="textNode" presStyleLbl="node1" presStyleIdx="2" presStyleCnt="4" custScaleX="101840" custScaleY="100403">
        <dgm:presLayoutVars>
          <dgm:bulletEnabled val="1"/>
        </dgm:presLayoutVars>
      </dgm:prSet>
      <dgm:spPr/>
    </dgm:pt>
    <dgm:pt modelId="{C82287C4-A9A9-478C-B4D1-FB298EB27864}" type="pres">
      <dgm:prSet presAssocID="{52C12AB8-5E94-4A03-B5A2-F144DD401CCF}" presName="sibTrans" presStyleCnt="0"/>
      <dgm:spPr/>
    </dgm:pt>
    <dgm:pt modelId="{A7C2233D-0EA1-49D0-9C81-48CA94F8D051}" type="pres">
      <dgm:prSet presAssocID="{726F8027-BDEE-4194-82EE-97280B1E2C22}" presName="textNode" presStyleLbl="node1" presStyleIdx="3" presStyleCnt="4" custScaleX="112258" custScaleY="97876" custLinFactNeighborX="-2111" custLinFactNeighborY="47">
        <dgm:presLayoutVars>
          <dgm:bulletEnabled val="1"/>
        </dgm:presLayoutVars>
      </dgm:prSet>
      <dgm:spPr/>
    </dgm:pt>
  </dgm:ptLst>
  <dgm:cxnLst>
    <dgm:cxn modelId="{E81CA510-8E13-48DB-A101-B48DF4012C75}" srcId="{74732D16-BFCD-4144-8181-05DBA00B3B7E}" destId="{C3A35AB6-FD7B-4853-8650-7957387B5EAB}" srcOrd="0" destOrd="0" parTransId="{6FC09891-C90B-4D48-B7BA-C4DD7E713300}" sibTransId="{D1F66C1B-A37F-469F-A029-72B70E1C58AE}"/>
    <dgm:cxn modelId="{0FA18D17-4690-4251-97C7-FC693838698F}" srcId="{74732D16-BFCD-4144-8181-05DBA00B3B7E}" destId="{B6724162-AC08-4C32-885B-741319D3AC4C}" srcOrd="2" destOrd="0" parTransId="{F312D27F-636E-4509-94F7-65EEBEC3CDD3}" sibTransId="{52C12AB8-5E94-4A03-B5A2-F144DD401CCF}"/>
    <dgm:cxn modelId="{AE034C1E-FE40-45D8-B6E8-45A200C1BEC5}" type="presOf" srcId="{726F8027-BDEE-4194-82EE-97280B1E2C22}" destId="{A7C2233D-0EA1-49D0-9C81-48CA94F8D051}" srcOrd="0" destOrd="0" presId="urn:microsoft.com/office/officeart/2005/8/layout/hProcess9"/>
    <dgm:cxn modelId="{09877E4D-9531-4C00-A3DB-24C775E29160}" type="presOf" srcId="{787E9AC5-D488-4C1E-B23D-0DBBCE29A097}" destId="{6D5608EF-57D8-471D-BA6F-369F34CE00E5}" srcOrd="0" destOrd="0" presId="urn:microsoft.com/office/officeart/2005/8/layout/hProcess9"/>
    <dgm:cxn modelId="{0556E7A0-221A-4F00-9F90-727D811698BB}" type="presOf" srcId="{C3A35AB6-FD7B-4853-8650-7957387B5EAB}" destId="{570E5664-13CF-4BD5-9C73-E264ACECC41C}" srcOrd="0" destOrd="0" presId="urn:microsoft.com/office/officeart/2005/8/layout/hProcess9"/>
    <dgm:cxn modelId="{74EF1FBE-43BE-4754-96DE-637570B3879C}" srcId="{74732D16-BFCD-4144-8181-05DBA00B3B7E}" destId="{787E9AC5-D488-4C1E-B23D-0DBBCE29A097}" srcOrd="1" destOrd="0" parTransId="{FB23F0F2-55A7-4A0A-B33C-D79B09349CB3}" sibTransId="{165F6B4E-0C76-497F-A3F7-C32312876E18}"/>
    <dgm:cxn modelId="{D39AC8DD-9291-4BD2-896A-466338C31BE4}" type="presOf" srcId="{74732D16-BFCD-4144-8181-05DBA00B3B7E}" destId="{9C4268EA-524E-45DC-AA99-CE8D4C43A381}" srcOrd="0" destOrd="0" presId="urn:microsoft.com/office/officeart/2005/8/layout/hProcess9"/>
    <dgm:cxn modelId="{2CFB50DE-C9F1-430B-A01E-4A1A9111DDAA}" srcId="{74732D16-BFCD-4144-8181-05DBA00B3B7E}" destId="{726F8027-BDEE-4194-82EE-97280B1E2C22}" srcOrd="3" destOrd="0" parTransId="{E4EA8B27-5D7F-46BE-A7F3-2A31CB8E43C7}" sibTransId="{6FD51E2E-3984-4AC9-B22E-88E262E6E1C2}"/>
    <dgm:cxn modelId="{F90528FA-91B8-4C4B-9C9F-55D5F7135C1B}" type="presOf" srcId="{B6724162-AC08-4C32-885B-741319D3AC4C}" destId="{2FA45B55-AE2F-4674-86AB-543759C00843}" srcOrd="0" destOrd="0" presId="urn:microsoft.com/office/officeart/2005/8/layout/hProcess9"/>
    <dgm:cxn modelId="{57C78F9B-98AB-4E69-9B95-ADBF4D29C008}" type="presParOf" srcId="{9C4268EA-524E-45DC-AA99-CE8D4C43A381}" destId="{2FE6B764-F284-4926-BC3D-71984672811A}" srcOrd="0" destOrd="0" presId="urn:microsoft.com/office/officeart/2005/8/layout/hProcess9"/>
    <dgm:cxn modelId="{B50F19FB-2D5B-4FC3-835F-6E1F859D59F8}" type="presParOf" srcId="{9C4268EA-524E-45DC-AA99-CE8D4C43A381}" destId="{E07BD19A-89B1-4359-9433-2AAAD1A5F70F}" srcOrd="1" destOrd="0" presId="urn:microsoft.com/office/officeart/2005/8/layout/hProcess9"/>
    <dgm:cxn modelId="{BDA6C5AA-2BD1-4B27-AC34-99851B12F435}" type="presParOf" srcId="{E07BD19A-89B1-4359-9433-2AAAD1A5F70F}" destId="{570E5664-13CF-4BD5-9C73-E264ACECC41C}" srcOrd="0" destOrd="0" presId="urn:microsoft.com/office/officeart/2005/8/layout/hProcess9"/>
    <dgm:cxn modelId="{6B64BF95-5B08-4DEB-8838-61A5CAA4B51A}" type="presParOf" srcId="{E07BD19A-89B1-4359-9433-2AAAD1A5F70F}" destId="{EBC36EB3-DFCA-4D60-8138-59CE75F1E226}" srcOrd="1" destOrd="0" presId="urn:microsoft.com/office/officeart/2005/8/layout/hProcess9"/>
    <dgm:cxn modelId="{02C09144-FD26-4DB5-A25D-717A431CD327}" type="presParOf" srcId="{E07BD19A-89B1-4359-9433-2AAAD1A5F70F}" destId="{6D5608EF-57D8-471D-BA6F-369F34CE00E5}" srcOrd="2" destOrd="0" presId="urn:microsoft.com/office/officeart/2005/8/layout/hProcess9"/>
    <dgm:cxn modelId="{317C7795-0E0F-4699-93EE-236FC49F5ADE}" type="presParOf" srcId="{E07BD19A-89B1-4359-9433-2AAAD1A5F70F}" destId="{1FC783E6-9B3A-429A-ACE8-0E76EF5842C7}" srcOrd="3" destOrd="0" presId="urn:microsoft.com/office/officeart/2005/8/layout/hProcess9"/>
    <dgm:cxn modelId="{E7809CE2-46CB-45FD-B8F0-9536E7F32A32}" type="presParOf" srcId="{E07BD19A-89B1-4359-9433-2AAAD1A5F70F}" destId="{2FA45B55-AE2F-4674-86AB-543759C00843}" srcOrd="4" destOrd="0" presId="urn:microsoft.com/office/officeart/2005/8/layout/hProcess9"/>
    <dgm:cxn modelId="{5E788D67-2FA0-423A-96C2-E5F86D5B0B4A}" type="presParOf" srcId="{E07BD19A-89B1-4359-9433-2AAAD1A5F70F}" destId="{C82287C4-A9A9-478C-B4D1-FB298EB27864}" srcOrd="5" destOrd="0" presId="urn:microsoft.com/office/officeart/2005/8/layout/hProcess9"/>
    <dgm:cxn modelId="{149D2BC6-A89F-4BF1-B6E3-C31BBBEFE5C2}" type="presParOf" srcId="{E07BD19A-89B1-4359-9433-2AAAD1A5F70F}" destId="{A7C2233D-0EA1-49D0-9C81-48CA94F8D05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1800" dirty="0"/>
            <a:t>Input data quality 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 sz="1800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 sz="1800"/>
        </a:p>
      </dgm:t>
    </dgm:pt>
    <dgm:pt modelId="{9AE9AA9F-FA8C-4343-B68E-9FA93D3E88C1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800" dirty="0"/>
            <a:t>Validation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 sz="1800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 sz="1800"/>
        </a:p>
      </dgm:t>
    </dgm:pt>
    <dgm:pt modelId="{1C1353A9-D948-43A6-9A79-C70DFD5C9B11}">
      <dgm:prSet phldrT="[Text]" custT="1"/>
      <dgm:spPr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Accuracy</a:t>
          </a:r>
          <a:r>
            <a:rPr lang="en-US" sz="1800" kern="1200" dirty="0"/>
            <a:t> and reliability 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 sz="1800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 sz="1800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2"/>
      <dgm:spPr/>
    </dgm:pt>
    <dgm:pt modelId="{EEF2716A-87CB-410D-9428-40B06960673A}" type="pres">
      <dgm:prSet presAssocID="{9AE9AA9F-FA8C-4343-B68E-9FA93D3E88C1}" presName="childText" presStyleLbl="bgAcc1" presStyleIdx="0" presStyleCnt="2" custScaleX="95132" custScaleY="111205" custLinFactNeighborY="2013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2"/>
      <dgm:spPr/>
    </dgm:pt>
    <dgm:pt modelId="{EED1A482-C053-4F3E-A520-9C900777B670}" type="pres">
      <dgm:prSet presAssocID="{1C1353A9-D948-43A6-9A79-C70DFD5C9B11}" presName="childText" presStyleLbl="bgAcc1" presStyleIdx="1" presStyleCnt="2" custScaleX="100976" custScaleY="94736">
        <dgm:presLayoutVars>
          <dgm:bulletEnabled val="1"/>
        </dgm:presLayoutVars>
      </dgm:prSet>
      <dgm:spPr>
        <a:xfrm>
          <a:off x="1169891" y="2997610"/>
          <a:ext cx="1852720" cy="1086392"/>
        </a:xfrm>
        <a:prstGeom prst="roundRect">
          <a:avLst>
            <a:gd name="adj" fmla="val 10000"/>
          </a:avLst>
        </a:prstGeom>
      </dgm:spPr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1800" dirty="0"/>
            <a:t>Input data quality 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 sz="1800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 sz="1800"/>
        </a:p>
      </dgm:t>
    </dgm:pt>
    <dgm:pt modelId="{9AE9AA9F-FA8C-4343-B68E-9FA93D3E88C1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800" dirty="0"/>
            <a:t>Validation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 sz="1800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 sz="1800"/>
        </a:p>
      </dgm:t>
    </dgm:pt>
    <dgm:pt modelId="{1C1353A9-D948-43A6-9A79-C70DFD5C9B11}">
      <dgm:prSet phldrT="[Text]" custT="1"/>
      <dgm:spPr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Accuracy</a:t>
          </a:r>
          <a:r>
            <a:rPr lang="en-US" sz="1800" kern="1200" dirty="0"/>
            <a:t> and reliability 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 sz="1800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 sz="1800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2"/>
      <dgm:spPr/>
    </dgm:pt>
    <dgm:pt modelId="{EEF2716A-87CB-410D-9428-40B06960673A}" type="pres">
      <dgm:prSet presAssocID="{9AE9AA9F-FA8C-4343-B68E-9FA93D3E88C1}" presName="childText" presStyleLbl="bgAcc1" presStyleIdx="0" presStyleCnt="2" custScaleX="95132" custScaleY="111205" custLinFactNeighborY="2013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2"/>
      <dgm:spPr/>
    </dgm:pt>
    <dgm:pt modelId="{EED1A482-C053-4F3E-A520-9C900777B670}" type="pres">
      <dgm:prSet presAssocID="{1C1353A9-D948-43A6-9A79-C70DFD5C9B11}" presName="childText" presStyleLbl="bgAcc1" presStyleIdx="1" presStyleCnt="2" custScaleX="100976" custScaleY="94736">
        <dgm:presLayoutVars>
          <dgm:bulletEnabled val="1"/>
        </dgm:presLayoutVars>
      </dgm:prSet>
      <dgm:spPr>
        <a:xfrm>
          <a:off x="1169891" y="2997610"/>
          <a:ext cx="1852720" cy="1086392"/>
        </a:xfrm>
        <a:prstGeom prst="roundRect">
          <a:avLst>
            <a:gd name="adj" fmla="val 10000"/>
          </a:avLst>
        </a:prstGeom>
      </dgm:spPr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732D16-BFCD-4144-8181-05DBA00B3B7E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C3A35AB6-FD7B-4853-8650-7957387B5EAB}">
      <dgm:prSet phldrT="[Text]" custT="1"/>
      <dgm:spPr/>
      <dgm:t>
        <a:bodyPr/>
        <a:lstStyle/>
        <a:p>
          <a:r>
            <a:rPr lang="en-US" sz="2800" dirty="0"/>
            <a:t>Source quality </a:t>
          </a:r>
        </a:p>
      </dgm:t>
    </dgm:pt>
    <dgm:pt modelId="{6FC09891-C90B-4D48-B7BA-C4DD7E713300}" type="parTrans" cxnId="{E81CA510-8E13-48DB-A101-B48DF4012C75}">
      <dgm:prSet/>
      <dgm:spPr/>
      <dgm:t>
        <a:bodyPr/>
        <a:lstStyle/>
        <a:p>
          <a:endParaRPr lang="en-US" sz="2800"/>
        </a:p>
      </dgm:t>
    </dgm:pt>
    <dgm:pt modelId="{D1F66C1B-A37F-469F-A029-72B70E1C58AE}" type="sibTrans" cxnId="{E81CA510-8E13-48DB-A101-B48DF4012C75}">
      <dgm:prSet/>
      <dgm:spPr/>
      <dgm:t>
        <a:bodyPr/>
        <a:lstStyle/>
        <a:p>
          <a:endParaRPr lang="en-US" sz="2800"/>
        </a:p>
      </dgm:t>
    </dgm:pt>
    <dgm:pt modelId="{787E9AC5-D488-4C1E-B23D-0DBBCE29A097}">
      <dgm:prSet phldrT="[Text]" custT="1"/>
      <dgm:spPr/>
      <dgm:t>
        <a:bodyPr/>
        <a:lstStyle/>
        <a:p>
          <a:r>
            <a:rPr lang="en-US" sz="2800" dirty="0"/>
            <a:t>Input data quality</a:t>
          </a:r>
        </a:p>
      </dgm:t>
    </dgm:pt>
    <dgm:pt modelId="{FB23F0F2-55A7-4A0A-B33C-D79B09349CB3}" type="parTrans" cxnId="{74EF1FBE-43BE-4754-96DE-637570B3879C}">
      <dgm:prSet/>
      <dgm:spPr/>
      <dgm:t>
        <a:bodyPr/>
        <a:lstStyle/>
        <a:p>
          <a:endParaRPr lang="en-US" sz="2800"/>
        </a:p>
      </dgm:t>
    </dgm:pt>
    <dgm:pt modelId="{165F6B4E-0C76-497F-A3F7-C32312876E18}" type="sibTrans" cxnId="{74EF1FBE-43BE-4754-96DE-637570B3879C}">
      <dgm:prSet/>
      <dgm:spPr/>
      <dgm:t>
        <a:bodyPr/>
        <a:lstStyle/>
        <a:p>
          <a:endParaRPr lang="en-US" sz="2800"/>
        </a:p>
      </dgm:t>
    </dgm:pt>
    <dgm:pt modelId="{B6724162-AC08-4C32-885B-741319D3AC4C}">
      <dgm:prSet phldrT="[Text]" custT="1"/>
      <dgm:spPr/>
      <dgm:t>
        <a:bodyPr/>
        <a:lstStyle/>
        <a:p>
          <a:r>
            <a:rPr lang="en-US" sz="2800" dirty="0"/>
            <a:t>Process quality</a:t>
          </a:r>
        </a:p>
      </dgm:t>
    </dgm:pt>
    <dgm:pt modelId="{F312D27F-636E-4509-94F7-65EEBEC3CDD3}" type="parTrans" cxnId="{0FA18D17-4690-4251-97C7-FC693838698F}">
      <dgm:prSet/>
      <dgm:spPr/>
      <dgm:t>
        <a:bodyPr/>
        <a:lstStyle/>
        <a:p>
          <a:endParaRPr lang="en-US" sz="2800"/>
        </a:p>
      </dgm:t>
    </dgm:pt>
    <dgm:pt modelId="{52C12AB8-5E94-4A03-B5A2-F144DD401CCF}" type="sibTrans" cxnId="{0FA18D17-4690-4251-97C7-FC693838698F}">
      <dgm:prSet/>
      <dgm:spPr/>
      <dgm:t>
        <a:bodyPr/>
        <a:lstStyle/>
        <a:p>
          <a:endParaRPr lang="en-US" sz="2800"/>
        </a:p>
      </dgm:t>
    </dgm:pt>
    <dgm:pt modelId="{726F8027-BDEE-4194-82EE-97280B1E2C22}">
      <dgm:prSet custT="1"/>
      <dgm:spPr/>
      <dgm:t>
        <a:bodyPr/>
        <a:lstStyle/>
        <a:p>
          <a:r>
            <a:rPr lang="en-US" sz="2800" dirty="0"/>
            <a:t>Output quality</a:t>
          </a:r>
        </a:p>
      </dgm:t>
    </dgm:pt>
    <dgm:pt modelId="{E4EA8B27-5D7F-46BE-A7F3-2A31CB8E43C7}" type="parTrans" cxnId="{2CFB50DE-C9F1-430B-A01E-4A1A9111DDAA}">
      <dgm:prSet/>
      <dgm:spPr/>
      <dgm:t>
        <a:bodyPr/>
        <a:lstStyle/>
        <a:p>
          <a:endParaRPr lang="en-US" sz="2800"/>
        </a:p>
      </dgm:t>
    </dgm:pt>
    <dgm:pt modelId="{6FD51E2E-3984-4AC9-B22E-88E262E6E1C2}" type="sibTrans" cxnId="{2CFB50DE-C9F1-430B-A01E-4A1A9111DDAA}">
      <dgm:prSet/>
      <dgm:spPr/>
      <dgm:t>
        <a:bodyPr/>
        <a:lstStyle/>
        <a:p>
          <a:endParaRPr lang="en-US" sz="2800"/>
        </a:p>
      </dgm:t>
    </dgm:pt>
    <dgm:pt modelId="{9C4268EA-524E-45DC-AA99-CE8D4C43A381}" type="pres">
      <dgm:prSet presAssocID="{74732D16-BFCD-4144-8181-05DBA00B3B7E}" presName="CompostProcess" presStyleCnt="0">
        <dgm:presLayoutVars>
          <dgm:dir/>
          <dgm:resizeHandles val="exact"/>
        </dgm:presLayoutVars>
      </dgm:prSet>
      <dgm:spPr/>
    </dgm:pt>
    <dgm:pt modelId="{2FE6B764-F284-4926-BC3D-71984672811A}" type="pres">
      <dgm:prSet presAssocID="{74732D16-BFCD-4144-8181-05DBA00B3B7E}" presName="arrow" presStyleLbl="bgShp" presStyleIdx="0" presStyleCnt="1"/>
      <dgm:spPr/>
    </dgm:pt>
    <dgm:pt modelId="{E07BD19A-89B1-4359-9433-2AAAD1A5F70F}" type="pres">
      <dgm:prSet presAssocID="{74732D16-BFCD-4144-8181-05DBA00B3B7E}" presName="linearProcess" presStyleCnt="0"/>
      <dgm:spPr/>
    </dgm:pt>
    <dgm:pt modelId="{570E5664-13CF-4BD5-9C73-E264ACECC41C}" type="pres">
      <dgm:prSet presAssocID="{C3A35AB6-FD7B-4853-8650-7957387B5EAB}" presName="textNode" presStyleLbl="node1" presStyleIdx="0" presStyleCnt="4" custLinFactNeighborY="-4262">
        <dgm:presLayoutVars>
          <dgm:bulletEnabled val="1"/>
        </dgm:presLayoutVars>
      </dgm:prSet>
      <dgm:spPr/>
    </dgm:pt>
    <dgm:pt modelId="{EBC36EB3-DFCA-4D60-8138-59CE75F1E226}" type="pres">
      <dgm:prSet presAssocID="{D1F66C1B-A37F-469F-A029-72B70E1C58AE}" presName="sibTrans" presStyleCnt="0"/>
      <dgm:spPr/>
    </dgm:pt>
    <dgm:pt modelId="{6D5608EF-57D8-471D-BA6F-369F34CE00E5}" type="pres">
      <dgm:prSet presAssocID="{787E9AC5-D488-4C1E-B23D-0DBBCE29A097}" presName="textNode" presStyleLbl="node1" presStyleIdx="1" presStyleCnt="4">
        <dgm:presLayoutVars>
          <dgm:bulletEnabled val="1"/>
        </dgm:presLayoutVars>
      </dgm:prSet>
      <dgm:spPr/>
    </dgm:pt>
    <dgm:pt modelId="{1FC783E6-9B3A-429A-ACE8-0E76EF5842C7}" type="pres">
      <dgm:prSet presAssocID="{165F6B4E-0C76-497F-A3F7-C32312876E18}" presName="sibTrans" presStyleCnt="0"/>
      <dgm:spPr/>
    </dgm:pt>
    <dgm:pt modelId="{2FA45B55-AE2F-4674-86AB-543759C00843}" type="pres">
      <dgm:prSet presAssocID="{B6724162-AC08-4C32-885B-741319D3AC4C}" presName="textNode" presStyleLbl="node1" presStyleIdx="2" presStyleCnt="4">
        <dgm:presLayoutVars>
          <dgm:bulletEnabled val="1"/>
        </dgm:presLayoutVars>
      </dgm:prSet>
      <dgm:spPr/>
    </dgm:pt>
    <dgm:pt modelId="{C82287C4-A9A9-478C-B4D1-FB298EB27864}" type="pres">
      <dgm:prSet presAssocID="{52C12AB8-5E94-4A03-B5A2-F144DD401CCF}" presName="sibTrans" presStyleCnt="0"/>
      <dgm:spPr/>
    </dgm:pt>
    <dgm:pt modelId="{A7C2233D-0EA1-49D0-9C81-48CA94F8D051}" type="pres">
      <dgm:prSet presAssocID="{726F8027-BDEE-4194-82EE-97280B1E2C22}" presName="textNode" presStyleLbl="node1" presStyleIdx="3" presStyleCnt="4" custLinFactNeighborX="2710" custLinFactNeighborY="-1032">
        <dgm:presLayoutVars>
          <dgm:bulletEnabled val="1"/>
        </dgm:presLayoutVars>
      </dgm:prSet>
      <dgm:spPr/>
    </dgm:pt>
  </dgm:ptLst>
  <dgm:cxnLst>
    <dgm:cxn modelId="{E81CA510-8E13-48DB-A101-B48DF4012C75}" srcId="{74732D16-BFCD-4144-8181-05DBA00B3B7E}" destId="{C3A35AB6-FD7B-4853-8650-7957387B5EAB}" srcOrd="0" destOrd="0" parTransId="{6FC09891-C90B-4D48-B7BA-C4DD7E713300}" sibTransId="{D1F66C1B-A37F-469F-A029-72B70E1C58AE}"/>
    <dgm:cxn modelId="{0FA18D17-4690-4251-97C7-FC693838698F}" srcId="{74732D16-BFCD-4144-8181-05DBA00B3B7E}" destId="{B6724162-AC08-4C32-885B-741319D3AC4C}" srcOrd="2" destOrd="0" parTransId="{F312D27F-636E-4509-94F7-65EEBEC3CDD3}" sibTransId="{52C12AB8-5E94-4A03-B5A2-F144DD401CCF}"/>
    <dgm:cxn modelId="{AE034C1E-FE40-45D8-B6E8-45A200C1BEC5}" type="presOf" srcId="{726F8027-BDEE-4194-82EE-97280B1E2C22}" destId="{A7C2233D-0EA1-49D0-9C81-48CA94F8D051}" srcOrd="0" destOrd="0" presId="urn:microsoft.com/office/officeart/2005/8/layout/hProcess9"/>
    <dgm:cxn modelId="{09877E4D-9531-4C00-A3DB-24C775E29160}" type="presOf" srcId="{787E9AC5-D488-4C1E-B23D-0DBBCE29A097}" destId="{6D5608EF-57D8-471D-BA6F-369F34CE00E5}" srcOrd="0" destOrd="0" presId="urn:microsoft.com/office/officeart/2005/8/layout/hProcess9"/>
    <dgm:cxn modelId="{0556E7A0-221A-4F00-9F90-727D811698BB}" type="presOf" srcId="{C3A35AB6-FD7B-4853-8650-7957387B5EAB}" destId="{570E5664-13CF-4BD5-9C73-E264ACECC41C}" srcOrd="0" destOrd="0" presId="urn:microsoft.com/office/officeart/2005/8/layout/hProcess9"/>
    <dgm:cxn modelId="{74EF1FBE-43BE-4754-96DE-637570B3879C}" srcId="{74732D16-BFCD-4144-8181-05DBA00B3B7E}" destId="{787E9AC5-D488-4C1E-B23D-0DBBCE29A097}" srcOrd="1" destOrd="0" parTransId="{FB23F0F2-55A7-4A0A-B33C-D79B09349CB3}" sibTransId="{165F6B4E-0C76-497F-A3F7-C32312876E18}"/>
    <dgm:cxn modelId="{D39AC8DD-9291-4BD2-896A-466338C31BE4}" type="presOf" srcId="{74732D16-BFCD-4144-8181-05DBA00B3B7E}" destId="{9C4268EA-524E-45DC-AA99-CE8D4C43A381}" srcOrd="0" destOrd="0" presId="urn:microsoft.com/office/officeart/2005/8/layout/hProcess9"/>
    <dgm:cxn modelId="{2CFB50DE-C9F1-430B-A01E-4A1A9111DDAA}" srcId="{74732D16-BFCD-4144-8181-05DBA00B3B7E}" destId="{726F8027-BDEE-4194-82EE-97280B1E2C22}" srcOrd="3" destOrd="0" parTransId="{E4EA8B27-5D7F-46BE-A7F3-2A31CB8E43C7}" sibTransId="{6FD51E2E-3984-4AC9-B22E-88E262E6E1C2}"/>
    <dgm:cxn modelId="{F90528FA-91B8-4C4B-9C9F-55D5F7135C1B}" type="presOf" srcId="{B6724162-AC08-4C32-885B-741319D3AC4C}" destId="{2FA45B55-AE2F-4674-86AB-543759C00843}" srcOrd="0" destOrd="0" presId="urn:microsoft.com/office/officeart/2005/8/layout/hProcess9"/>
    <dgm:cxn modelId="{57C78F9B-98AB-4E69-9B95-ADBF4D29C008}" type="presParOf" srcId="{9C4268EA-524E-45DC-AA99-CE8D4C43A381}" destId="{2FE6B764-F284-4926-BC3D-71984672811A}" srcOrd="0" destOrd="0" presId="urn:microsoft.com/office/officeart/2005/8/layout/hProcess9"/>
    <dgm:cxn modelId="{B50F19FB-2D5B-4FC3-835F-6E1F859D59F8}" type="presParOf" srcId="{9C4268EA-524E-45DC-AA99-CE8D4C43A381}" destId="{E07BD19A-89B1-4359-9433-2AAAD1A5F70F}" srcOrd="1" destOrd="0" presId="urn:microsoft.com/office/officeart/2005/8/layout/hProcess9"/>
    <dgm:cxn modelId="{BDA6C5AA-2BD1-4B27-AC34-99851B12F435}" type="presParOf" srcId="{E07BD19A-89B1-4359-9433-2AAAD1A5F70F}" destId="{570E5664-13CF-4BD5-9C73-E264ACECC41C}" srcOrd="0" destOrd="0" presId="urn:microsoft.com/office/officeart/2005/8/layout/hProcess9"/>
    <dgm:cxn modelId="{6B64BF95-5B08-4DEB-8838-61A5CAA4B51A}" type="presParOf" srcId="{E07BD19A-89B1-4359-9433-2AAAD1A5F70F}" destId="{EBC36EB3-DFCA-4D60-8138-59CE75F1E226}" srcOrd="1" destOrd="0" presId="urn:microsoft.com/office/officeart/2005/8/layout/hProcess9"/>
    <dgm:cxn modelId="{02C09144-FD26-4DB5-A25D-717A431CD327}" type="presParOf" srcId="{E07BD19A-89B1-4359-9433-2AAAD1A5F70F}" destId="{6D5608EF-57D8-471D-BA6F-369F34CE00E5}" srcOrd="2" destOrd="0" presId="urn:microsoft.com/office/officeart/2005/8/layout/hProcess9"/>
    <dgm:cxn modelId="{317C7795-0E0F-4699-93EE-236FC49F5ADE}" type="presParOf" srcId="{E07BD19A-89B1-4359-9433-2AAAD1A5F70F}" destId="{1FC783E6-9B3A-429A-ACE8-0E76EF5842C7}" srcOrd="3" destOrd="0" presId="urn:microsoft.com/office/officeart/2005/8/layout/hProcess9"/>
    <dgm:cxn modelId="{E7809CE2-46CB-45FD-B8F0-9536E7F32A32}" type="presParOf" srcId="{E07BD19A-89B1-4359-9433-2AAAD1A5F70F}" destId="{2FA45B55-AE2F-4674-86AB-543759C00843}" srcOrd="4" destOrd="0" presId="urn:microsoft.com/office/officeart/2005/8/layout/hProcess9"/>
    <dgm:cxn modelId="{5E788D67-2FA0-423A-96C2-E5F86D5B0B4A}" type="presParOf" srcId="{E07BD19A-89B1-4359-9433-2AAAD1A5F70F}" destId="{C82287C4-A9A9-478C-B4D1-FB298EB27864}" srcOrd="5" destOrd="0" presId="urn:microsoft.com/office/officeart/2005/8/layout/hProcess9"/>
    <dgm:cxn modelId="{149D2BC6-A89F-4BF1-B6E3-C31BBBEFE5C2}" type="presParOf" srcId="{E07BD19A-89B1-4359-9433-2AAAD1A5F70F}" destId="{A7C2233D-0EA1-49D0-9C81-48CA94F8D05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51899C-022E-4C99-8475-C96550A4D0C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BDEBD-205A-4EB6-8A32-E9DD64B03C78}">
      <dgm:prSet phldrT="[Text]" custT="1"/>
      <dgm:spPr/>
      <dgm:t>
        <a:bodyPr/>
        <a:lstStyle/>
        <a:p>
          <a:r>
            <a:rPr lang="en-US" sz="1400" dirty="0"/>
            <a:t>Quality assessment</a:t>
          </a:r>
        </a:p>
      </dgm:t>
    </dgm:pt>
    <dgm:pt modelId="{A2772DF4-3569-4DB9-B851-5A8C7A945A17}" type="parTrans" cxnId="{61DBD8E0-5E77-4E30-B82E-37444691FF1E}">
      <dgm:prSet/>
      <dgm:spPr/>
      <dgm:t>
        <a:bodyPr/>
        <a:lstStyle/>
        <a:p>
          <a:endParaRPr lang="en-US" sz="1400"/>
        </a:p>
      </dgm:t>
    </dgm:pt>
    <dgm:pt modelId="{CFC24622-C63E-414C-9B68-C086590B5D8F}" type="sibTrans" cxnId="{61DBD8E0-5E77-4E30-B82E-37444691FF1E}">
      <dgm:prSet/>
      <dgm:spPr/>
      <dgm:t>
        <a:bodyPr/>
        <a:lstStyle/>
        <a:p>
          <a:endParaRPr lang="en-US" sz="1400"/>
        </a:p>
      </dgm:t>
    </dgm:pt>
    <dgm:pt modelId="{BEF94E89-4298-479D-AE24-36CA1000F975}">
      <dgm:prSet phldrT="[Text]" custT="1"/>
      <dgm:spPr/>
      <dgm:t>
        <a:bodyPr/>
        <a:lstStyle/>
        <a:p>
          <a:r>
            <a:rPr lang="en-US" sz="1400" dirty="0"/>
            <a:t>Source quality</a:t>
          </a:r>
        </a:p>
      </dgm:t>
    </dgm:pt>
    <dgm:pt modelId="{5E0A1542-AD3A-4465-BC6D-8D9B7B1A4ABE}" type="parTrans" cxnId="{FDF432F1-C615-4761-AC85-6C6B71B80FB9}">
      <dgm:prSet/>
      <dgm:spPr/>
      <dgm:t>
        <a:bodyPr/>
        <a:lstStyle/>
        <a:p>
          <a:endParaRPr lang="en-US" sz="1400"/>
        </a:p>
      </dgm:t>
    </dgm:pt>
    <dgm:pt modelId="{AF8A8EAC-CDE7-4F29-B0A0-C4D674F9C57C}" type="sibTrans" cxnId="{FDF432F1-C615-4761-AC85-6C6B71B80FB9}">
      <dgm:prSet/>
      <dgm:spPr/>
      <dgm:t>
        <a:bodyPr/>
        <a:lstStyle/>
        <a:p>
          <a:endParaRPr lang="en-US" sz="1400"/>
        </a:p>
      </dgm:t>
    </dgm:pt>
    <dgm:pt modelId="{6A9D2E9F-78AA-4CE4-A218-2B8975D4F986}">
      <dgm:prSet phldrT="[Text]" custT="1"/>
      <dgm:spPr/>
      <dgm:t>
        <a:bodyPr/>
        <a:lstStyle/>
        <a:p>
          <a:r>
            <a:rPr lang="en-US" sz="1400" dirty="0"/>
            <a:t>Input data quality</a:t>
          </a:r>
        </a:p>
      </dgm:t>
    </dgm:pt>
    <dgm:pt modelId="{B49B7BA1-327A-44FA-BC44-C1ED0E30E120}" type="parTrans" cxnId="{135C7AA5-DB24-4F67-9F65-77BAD832BEC3}">
      <dgm:prSet/>
      <dgm:spPr/>
      <dgm:t>
        <a:bodyPr/>
        <a:lstStyle/>
        <a:p>
          <a:endParaRPr lang="en-US" sz="1400"/>
        </a:p>
      </dgm:t>
    </dgm:pt>
    <dgm:pt modelId="{78DEE840-75DD-49D0-9C42-D5A364753FA9}" type="sibTrans" cxnId="{135C7AA5-DB24-4F67-9F65-77BAD832BEC3}">
      <dgm:prSet/>
      <dgm:spPr/>
      <dgm:t>
        <a:bodyPr/>
        <a:lstStyle/>
        <a:p>
          <a:endParaRPr lang="en-US" sz="1400"/>
        </a:p>
      </dgm:t>
    </dgm:pt>
    <dgm:pt modelId="{F3228994-27A6-41ED-ADED-7964E856A618}">
      <dgm:prSet phldrT="[Text]" custT="1"/>
      <dgm:spPr/>
      <dgm:t>
        <a:bodyPr/>
        <a:lstStyle/>
        <a:p>
          <a:r>
            <a:rPr lang="en-US" sz="1400" dirty="0"/>
            <a:t>Statistical processes for registers-based censuses </a:t>
          </a:r>
        </a:p>
      </dgm:t>
    </dgm:pt>
    <dgm:pt modelId="{F40C67F4-186C-4D5F-84AC-742E7320AA2F}" type="parTrans" cxnId="{E0B801C5-5423-4D8A-BE7C-F9508A3F9F83}">
      <dgm:prSet/>
      <dgm:spPr/>
      <dgm:t>
        <a:bodyPr/>
        <a:lstStyle/>
        <a:p>
          <a:endParaRPr lang="en-US" sz="1400"/>
        </a:p>
      </dgm:t>
    </dgm:pt>
    <dgm:pt modelId="{9CB4BE0E-FF53-4333-AA8E-79190B70DA33}" type="sibTrans" cxnId="{E0B801C5-5423-4D8A-BE7C-F9508A3F9F83}">
      <dgm:prSet/>
      <dgm:spPr/>
      <dgm:t>
        <a:bodyPr/>
        <a:lstStyle/>
        <a:p>
          <a:endParaRPr lang="en-US" sz="1400"/>
        </a:p>
      </dgm:t>
    </dgm:pt>
    <dgm:pt modelId="{88DF2C72-6F6F-45FB-9914-89D1124AC6CB}">
      <dgm:prSet phldrT="[Text]" custT="1"/>
      <dgm:spPr/>
      <dgm:t>
        <a:bodyPr/>
        <a:lstStyle/>
        <a:p>
          <a:r>
            <a:rPr lang="en-US" sz="1400" dirty="0"/>
            <a:t>Identification of data sources</a:t>
          </a:r>
        </a:p>
      </dgm:t>
    </dgm:pt>
    <dgm:pt modelId="{817B057C-6203-40B8-AEE9-468456FBBFE9}" type="parTrans" cxnId="{03F7B426-8AAE-4490-8E7C-7F645F93D7F0}">
      <dgm:prSet/>
      <dgm:spPr/>
      <dgm:t>
        <a:bodyPr/>
        <a:lstStyle/>
        <a:p>
          <a:endParaRPr lang="en-US" sz="1400"/>
        </a:p>
      </dgm:t>
    </dgm:pt>
    <dgm:pt modelId="{78E01A63-FBDA-4D74-BB09-C8D600C07D03}" type="sibTrans" cxnId="{03F7B426-8AAE-4490-8E7C-7F645F93D7F0}">
      <dgm:prSet/>
      <dgm:spPr/>
      <dgm:t>
        <a:bodyPr/>
        <a:lstStyle/>
        <a:p>
          <a:endParaRPr lang="en-US" sz="1400"/>
        </a:p>
      </dgm:t>
    </dgm:pt>
    <dgm:pt modelId="{CA137655-5EEA-48F1-9CA9-A8BEA07436FB}">
      <dgm:prSet phldrT="[Text]" custT="1"/>
      <dgm:spPr/>
      <dgm:t>
        <a:bodyPr/>
        <a:lstStyle/>
        <a:p>
          <a:r>
            <a:rPr lang="en-US" sz="1400" dirty="0"/>
            <a:t>Data </a:t>
          </a:r>
        </a:p>
        <a:p>
          <a:r>
            <a:rPr lang="en-US" sz="1400" dirty="0"/>
            <a:t>transfer</a:t>
          </a:r>
        </a:p>
      </dgm:t>
    </dgm:pt>
    <dgm:pt modelId="{CE55DF2A-F1A7-4A9C-9E8F-CBBEAA8FBCC6}" type="parTrans" cxnId="{D6439F4E-5714-44F4-B696-D918D6880DF9}">
      <dgm:prSet/>
      <dgm:spPr/>
      <dgm:t>
        <a:bodyPr/>
        <a:lstStyle/>
        <a:p>
          <a:endParaRPr lang="en-US" sz="1400"/>
        </a:p>
      </dgm:t>
    </dgm:pt>
    <dgm:pt modelId="{B397EABE-75EF-4E67-9077-779D4FF11290}" type="sibTrans" cxnId="{D6439F4E-5714-44F4-B696-D918D6880DF9}">
      <dgm:prSet/>
      <dgm:spPr/>
      <dgm:t>
        <a:bodyPr/>
        <a:lstStyle/>
        <a:p>
          <a:endParaRPr lang="en-US" sz="1400"/>
        </a:p>
      </dgm:t>
    </dgm:pt>
    <dgm:pt modelId="{BED6BC85-1E0B-4A6B-8860-DACA3894EF1B}">
      <dgm:prSet custT="1"/>
      <dgm:spPr/>
      <dgm:t>
        <a:bodyPr/>
        <a:lstStyle/>
        <a:p>
          <a:r>
            <a:rPr lang="en-US" sz="1400" dirty="0"/>
            <a:t>Process quality</a:t>
          </a:r>
        </a:p>
      </dgm:t>
    </dgm:pt>
    <dgm:pt modelId="{FC47660D-C6CC-4571-A48A-34C11FC62BF2}" type="parTrans" cxnId="{02174223-22B1-47A0-B81E-DBDC20509399}">
      <dgm:prSet/>
      <dgm:spPr/>
      <dgm:t>
        <a:bodyPr/>
        <a:lstStyle/>
        <a:p>
          <a:endParaRPr lang="en-US" sz="1400"/>
        </a:p>
      </dgm:t>
    </dgm:pt>
    <dgm:pt modelId="{E9E1987E-AE0D-44D2-B404-56499325B52D}" type="sibTrans" cxnId="{02174223-22B1-47A0-B81E-DBDC20509399}">
      <dgm:prSet/>
      <dgm:spPr/>
      <dgm:t>
        <a:bodyPr/>
        <a:lstStyle/>
        <a:p>
          <a:endParaRPr lang="en-US" sz="1400"/>
        </a:p>
      </dgm:t>
    </dgm:pt>
    <dgm:pt modelId="{0D326A30-FE52-426F-A6A3-4821516D9388}">
      <dgm:prSet custT="1"/>
      <dgm:spPr/>
      <dgm:t>
        <a:bodyPr/>
        <a:lstStyle/>
        <a:p>
          <a:r>
            <a:rPr lang="en-US" sz="1400" dirty="0"/>
            <a:t>Data processing/</a:t>
          </a:r>
        </a:p>
        <a:p>
          <a:r>
            <a:rPr lang="en-US" sz="1400"/>
            <a:t>integration</a:t>
          </a:r>
          <a:endParaRPr lang="en-US" sz="1400" dirty="0"/>
        </a:p>
      </dgm:t>
    </dgm:pt>
    <dgm:pt modelId="{47B1E61C-5846-4B9A-B14F-BDDFC0A8C2AC}" type="parTrans" cxnId="{D95F1328-E4B8-4A62-8DC7-45BCEE7BFE45}">
      <dgm:prSet/>
      <dgm:spPr/>
      <dgm:t>
        <a:bodyPr/>
        <a:lstStyle/>
        <a:p>
          <a:endParaRPr lang="en-US" sz="1400"/>
        </a:p>
      </dgm:t>
    </dgm:pt>
    <dgm:pt modelId="{FE6B9324-B0A8-4CB5-BEF4-5BB7C2A7037C}" type="sibTrans" cxnId="{D95F1328-E4B8-4A62-8DC7-45BCEE7BFE45}">
      <dgm:prSet/>
      <dgm:spPr/>
      <dgm:t>
        <a:bodyPr/>
        <a:lstStyle/>
        <a:p>
          <a:endParaRPr lang="en-US" sz="1400"/>
        </a:p>
      </dgm:t>
    </dgm:pt>
    <dgm:pt modelId="{E4BE96C3-8659-4928-B10D-3F6C2BF660EC}">
      <dgm:prSet custT="1"/>
      <dgm:spPr/>
      <dgm:t>
        <a:bodyPr/>
        <a:lstStyle/>
        <a:p>
          <a:r>
            <a:rPr lang="en-US" sz="1400" dirty="0"/>
            <a:t>Output production</a:t>
          </a:r>
        </a:p>
      </dgm:t>
    </dgm:pt>
    <dgm:pt modelId="{9544CCCE-05E1-452D-9169-C58A6CD4603A}" type="parTrans" cxnId="{8B30F82A-C175-49BC-A5D2-D1596D3F2B1D}">
      <dgm:prSet/>
      <dgm:spPr/>
      <dgm:t>
        <a:bodyPr/>
        <a:lstStyle/>
        <a:p>
          <a:endParaRPr lang="en-US" sz="1400"/>
        </a:p>
      </dgm:t>
    </dgm:pt>
    <dgm:pt modelId="{D2445C63-BA55-4856-9E94-53ACC032237E}" type="sibTrans" cxnId="{8B30F82A-C175-49BC-A5D2-D1596D3F2B1D}">
      <dgm:prSet/>
      <dgm:spPr/>
      <dgm:t>
        <a:bodyPr/>
        <a:lstStyle/>
        <a:p>
          <a:endParaRPr lang="en-US" sz="1400"/>
        </a:p>
      </dgm:t>
    </dgm:pt>
    <dgm:pt modelId="{37B6176C-DC6B-4563-B843-7D10CA1F0A30}">
      <dgm:prSet custT="1"/>
      <dgm:spPr/>
      <dgm:t>
        <a:bodyPr/>
        <a:lstStyle/>
        <a:p>
          <a:r>
            <a:rPr lang="en-US" sz="1400" dirty="0"/>
            <a:t>Output quality </a:t>
          </a:r>
        </a:p>
      </dgm:t>
    </dgm:pt>
    <dgm:pt modelId="{52C57C99-325B-4B3A-8A32-F7A62D487F4C}" type="parTrans" cxnId="{A4BFEA10-D7FF-428A-8482-7D822C02A0D8}">
      <dgm:prSet/>
      <dgm:spPr/>
      <dgm:t>
        <a:bodyPr/>
        <a:lstStyle/>
        <a:p>
          <a:endParaRPr lang="en-US" sz="1400"/>
        </a:p>
      </dgm:t>
    </dgm:pt>
    <dgm:pt modelId="{AA6787C4-694D-4DE5-B8AB-F8AD9AF2EFCA}" type="sibTrans" cxnId="{A4BFEA10-D7FF-428A-8482-7D822C02A0D8}">
      <dgm:prSet/>
      <dgm:spPr/>
      <dgm:t>
        <a:bodyPr/>
        <a:lstStyle/>
        <a:p>
          <a:endParaRPr lang="en-US" sz="1400"/>
        </a:p>
      </dgm:t>
    </dgm:pt>
    <dgm:pt modelId="{E5DB1D7B-DCA5-45D6-A9C8-45FB7C7C91DA}" type="pres">
      <dgm:prSet presAssocID="{8D51899C-022E-4C99-8475-C96550A4D0C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1F09CD-DFE0-4357-818E-7C1648457A21}" type="pres">
      <dgm:prSet presAssocID="{12ABDEBD-205A-4EB6-8A32-E9DD64B03C78}" presName="root" presStyleCnt="0"/>
      <dgm:spPr/>
    </dgm:pt>
    <dgm:pt modelId="{A7DEF638-224D-45EC-B273-9D76E706458E}" type="pres">
      <dgm:prSet presAssocID="{12ABDEBD-205A-4EB6-8A32-E9DD64B03C78}" presName="rootComposite" presStyleCnt="0"/>
      <dgm:spPr/>
    </dgm:pt>
    <dgm:pt modelId="{BD48A97B-63B1-430B-B1E1-C7197EFC06FE}" type="pres">
      <dgm:prSet presAssocID="{12ABDEBD-205A-4EB6-8A32-E9DD64B03C78}" presName="rootText" presStyleLbl="node1" presStyleIdx="0" presStyleCnt="2" custLinFactX="44918" custLinFactNeighborX="100000" custLinFactNeighborY="10606"/>
      <dgm:spPr/>
    </dgm:pt>
    <dgm:pt modelId="{5C7A4B5B-BA6F-4A05-AC85-DD4417188429}" type="pres">
      <dgm:prSet presAssocID="{12ABDEBD-205A-4EB6-8A32-E9DD64B03C78}" presName="rootConnector" presStyleLbl="node1" presStyleIdx="0" presStyleCnt="2"/>
      <dgm:spPr/>
    </dgm:pt>
    <dgm:pt modelId="{73E081F8-FEAE-46E1-A462-40AD31F115BD}" type="pres">
      <dgm:prSet presAssocID="{12ABDEBD-205A-4EB6-8A32-E9DD64B03C78}" presName="childShape" presStyleCnt="0"/>
      <dgm:spPr/>
    </dgm:pt>
    <dgm:pt modelId="{D7A25839-AA37-43BC-9CA2-5410E6369348}" type="pres">
      <dgm:prSet presAssocID="{5E0A1542-AD3A-4465-BC6D-8D9B7B1A4ABE}" presName="Name13" presStyleLbl="parChTrans1D2" presStyleIdx="0" presStyleCnt="8"/>
      <dgm:spPr/>
    </dgm:pt>
    <dgm:pt modelId="{CF49A85B-6296-4CE3-9EF9-7D7575E78F3E}" type="pres">
      <dgm:prSet presAssocID="{BEF94E89-4298-479D-AE24-36CA1000F975}" presName="childText" presStyleLbl="bgAcc1" presStyleIdx="0" presStyleCnt="8" custScaleY="87783" custLinFactX="100000" custLinFactNeighborX="102314" custLinFactNeighborY="8818">
        <dgm:presLayoutVars>
          <dgm:bulletEnabled val="1"/>
        </dgm:presLayoutVars>
      </dgm:prSet>
      <dgm:spPr/>
    </dgm:pt>
    <dgm:pt modelId="{19462272-4211-4CE4-8C5B-B08397877743}" type="pres">
      <dgm:prSet presAssocID="{B49B7BA1-327A-44FA-BC44-C1ED0E30E120}" presName="Name13" presStyleLbl="parChTrans1D2" presStyleIdx="1" presStyleCnt="8"/>
      <dgm:spPr/>
    </dgm:pt>
    <dgm:pt modelId="{989FC309-8C82-40BB-B5E3-13AFB7D15827}" type="pres">
      <dgm:prSet presAssocID="{6A9D2E9F-78AA-4CE4-A218-2B8975D4F986}" presName="childText" presStyleLbl="bgAcc1" presStyleIdx="1" presStyleCnt="8" custScaleY="122292" custLinFactX="100000" custLinFactNeighborX="104756" custLinFactNeighborY="3907">
        <dgm:presLayoutVars>
          <dgm:bulletEnabled val="1"/>
        </dgm:presLayoutVars>
      </dgm:prSet>
      <dgm:spPr/>
    </dgm:pt>
    <dgm:pt modelId="{73579E22-3AD5-4B8D-89C8-96F861B42793}" type="pres">
      <dgm:prSet presAssocID="{FC47660D-C6CC-4571-A48A-34C11FC62BF2}" presName="Name13" presStyleLbl="parChTrans1D2" presStyleIdx="2" presStyleCnt="8"/>
      <dgm:spPr/>
    </dgm:pt>
    <dgm:pt modelId="{683367E0-6B34-4740-9C2E-964E95C9E4BB}" type="pres">
      <dgm:prSet presAssocID="{BED6BC85-1E0B-4A6B-8860-DACA3894EF1B}" presName="childText" presStyleLbl="bgAcc1" presStyleIdx="2" presStyleCnt="8" custScaleY="113237" custLinFactX="100000" custLinFactNeighborX="106385" custLinFactNeighborY="-4194">
        <dgm:presLayoutVars>
          <dgm:bulletEnabled val="1"/>
        </dgm:presLayoutVars>
      </dgm:prSet>
      <dgm:spPr/>
    </dgm:pt>
    <dgm:pt modelId="{21D4396B-0340-4533-802B-852FC5CF7036}" type="pres">
      <dgm:prSet presAssocID="{52C57C99-325B-4B3A-8A32-F7A62D487F4C}" presName="Name13" presStyleLbl="parChTrans1D2" presStyleIdx="3" presStyleCnt="8"/>
      <dgm:spPr/>
    </dgm:pt>
    <dgm:pt modelId="{0E46F06C-0EB4-431F-8B21-EE95E6BE8A07}" type="pres">
      <dgm:prSet presAssocID="{37B6176C-DC6B-4563-B843-7D10CA1F0A30}" presName="childText" presStyleLbl="bgAcc1" presStyleIdx="3" presStyleCnt="8" custScaleY="97980" custLinFactX="100000" custLinFactNeighborX="107199" custLinFactNeighborY="-5390">
        <dgm:presLayoutVars>
          <dgm:bulletEnabled val="1"/>
        </dgm:presLayoutVars>
      </dgm:prSet>
      <dgm:spPr/>
    </dgm:pt>
    <dgm:pt modelId="{B437A3E5-D318-43A4-974B-1C29C9D0B1FA}" type="pres">
      <dgm:prSet presAssocID="{F3228994-27A6-41ED-ADED-7964E856A618}" presName="root" presStyleCnt="0"/>
      <dgm:spPr/>
    </dgm:pt>
    <dgm:pt modelId="{DC33FE7E-459A-47A1-A04F-47E9D4BC6847}" type="pres">
      <dgm:prSet presAssocID="{F3228994-27A6-41ED-ADED-7964E856A618}" presName="rootComposite" presStyleCnt="0"/>
      <dgm:spPr/>
    </dgm:pt>
    <dgm:pt modelId="{33D0E7DD-76CF-4683-80C6-C30D57CEB045}" type="pres">
      <dgm:prSet presAssocID="{F3228994-27A6-41ED-ADED-7964E856A618}" presName="rootText" presStyleLbl="node1" presStyleIdx="1" presStyleCnt="2" custScaleX="125747" custLinFactX="-41977" custLinFactNeighborX="-100000" custLinFactNeighborY="10606"/>
      <dgm:spPr/>
    </dgm:pt>
    <dgm:pt modelId="{0423AB0F-C7E0-46B1-8AB6-B71856EA9D84}" type="pres">
      <dgm:prSet presAssocID="{F3228994-27A6-41ED-ADED-7964E856A618}" presName="rootConnector" presStyleLbl="node1" presStyleIdx="1" presStyleCnt="2"/>
      <dgm:spPr/>
    </dgm:pt>
    <dgm:pt modelId="{C7237DBD-9B71-4FF8-98E5-93D1B62A8393}" type="pres">
      <dgm:prSet presAssocID="{F3228994-27A6-41ED-ADED-7964E856A618}" presName="childShape" presStyleCnt="0"/>
      <dgm:spPr/>
    </dgm:pt>
    <dgm:pt modelId="{10F08B7F-9599-4AC8-9E77-ED61E21F6668}" type="pres">
      <dgm:prSet presAssocID="{817B057C-6203-40B8-AEE9-468456FBBFE9}" presName="Name13" presStyleLbl="parChTrans1D2" presStyleIdx="4" presStyleCnt="8"/>
      <dgm:spPr/>
    </dgm:pt>
    <dgm:pt modelId="{8B3D4DDA-4465-44FF-98DD-75D98CF6EFAB}" type="pres">
      <dgm:prSet presAssocID="{88DF2C72-6F6F-45FB-9914-89D1124AC6CB}" presName="childText" presStyleLbl="bgAcc1" presStyleIdx="4" presStyleCnt="8" custLinFactX="-63137" custLinFactNeighborX="-100000" custLinFactNeighborY="8818">
        <dgm:presLayoutVars>
          <dgm:bulletEnabled val="1"/>
        </dgm:presLayoutVars>
      </dgm:prSet>
      <dgm:spPr/>
    </dgm:pt>
    <dgm:pt modelId="{93655276-C5EA-45B2-BD51-394D867C436F}" type="pres">
      <dgm:prSet presAssocID="{CE55DF2A-F1A7-4A9C-9E8F-CBBEAA8FBCC6}" presName="Name13" presStyleLbl="parChTrans1D2" presStyleIdx="5" presStyleCnt="8"/>
      <dgm:spPr/>
    </dgm:pt>
    <dgm:pt modelId="{027E7E12-ABA4-493C-9F01-F0188273EFD8}" type="pres">
      <dgm:prSet presAssocID="{CA137655-5EEA-48F1-9CA9-A8BEA07436FB}" presName="childText" presStyleLbl="bgAcc1" presStyleIdx="5" presStyleCnt="8" custLinFactX="-59713" custLinFactNeighborX="-100000" custLinFactNeighborY="8644">
        <dgm:presLayoutVars>
          <dgm:bulletEnabled val="1"/>
        </dgm:presLayoutVars>
      </dgm:prSet>
      <dgm:spPr/>
    </dgm:pt>
    <dgm:pt modelId="{5D6FACCE-50A9-4239-9B77-1AF7EE173DE7}" type="pres">
      <dgm:prSet presAssocID="{47B1E61C-5846-4B9A-B14F-BDDFC0A8C2AC}" presName="Name13" presStyleLbl="parChTrans1D2" presStyleIdx="6" presStyleCnt="8"/>
      <dgm:spPr/>
    </dgm:pt>
    <dgm:pt modelId="{1FD5AF9E-70AD-4FB6-8643-5AD36622DB52}" type="pres">
      <dgm:prSet presAssocID="{0D326A30-FE52-426F-A6A3-4821516D9388}" presName="childText" presStyleLbl="bgAcc1" presStyleIdx="6" presStyleCnt="8" custScaleY="115117" custLinFactX="-63137" custLinFactNeighborX="-100000" custLinFactNeighborY="2167">
        <dgm:presLayoutVars>
          <dgm:bulletEnabled val="1"/>
        </dgm:presLayoutVars>
      </dgm:prSet>
      <dgm:spPr/>
    </dgm:pt>
    <dgm:pt modelId="{3AD5FEDD-A50D-4DBA-9E92-F1A814EC0060}" type="pres">
      <dgm:prSet presAssocID="{9544CCCE-05E1-452D-9169-C58A6CD4603A}" presName="Name13" presStyleLbl="parChTrans1D2" presStyleIdx="7" presStyleCnt="8"/>
      <dgm:spPr/>
    </dgm:pt>
    <dgm:pt modelId="{7748A239-095F-4718-8DDC-651D5D993496}" type="pres">
      <dgm:prSet presAssocID="{E4BE96C3-8659-4928-B10D-3F6C2BF660EC}" presName="childText" presStyleLbl="bgAcc1" presStyleIdx="7" presStyleCnt="8" custLinFactX="-62323" custLinFactNeighborX="-100000" custLinFactNeighborY="-10938">
        <dgm:presLayoutVars>
          <dgm:bulletEnabled val="1"/>
        </dgm:presLayoutVars>
      </dgm:prSet>
      <dgm:spPr/>
    </dgm:pt>
  </dgm:ptLst>
  <dgm:cxnLst>
    <dgm:cxn modelId="{D1B06800-2122-4FE7-BF55-315FB55E2499}" type="presOf" srcId="{0D326A30-FE52-426F-A6A3-4821516D9388}" destId="{1FD5AF9E-70AD-4FB6-8643-5AD36622DB52}" srcOrd="0" destOrd="0" presId="urn:microsoft.com/office/officeart/2005/8/layout/hierarchy3"/>
    <dgm:cxn modelId="{4ED9C102-B2C3-414F-B8A3-31C435BA1B67}" type="presOf" srcId="{8D51899C-022E-4C99-8475-C96550A4D0CA}" destId="{E5DB1D7B-DCA5-45D6-A9C8-45FB7C7C91DA}" srcOrd="0" destOrd="0" presId="urn:microsoft.com/office/officeart/2005/8/layout/hierarchy3"/>
    <dgm:cxn modelId="{49E64604-F0FF-4D4C-B80D-F242E1CAE021}" type="presOf" srcId="{FC47660D-C6CC-4571-A48A-34C11FC62BF2}" destId="{73579E22-3AD5-4B8D-89C8-96F861B42793}" srcOrd="0" destOrd="0" presId="urn:microsoft.com/office/officeart/2005/8/layout/hierarchy3"/>
    <dgm:cxn modelId="{0EB3CB09-A867-4AD2-990D-27F5703CF787}" type="presOf" srcId="{47B1E61C-5846-4B9A-B14F-BDDFC0A8C2AC}" destId="{5D6FACCE-50A9-4239-9B77-1AF7EE173DE7}" srcOrd="0" destOrd="0" presId="urn:microsoft.com/office/officeart/2005/8/layout/hierarchy3"/>
    <dgm:cxn modelId="{A4BFEA10-D7FF-428A-8482-7D822C02A0D8}" srcId="{12ABDEBD-205A-4EB6-8A32-E9DD64B03C78}" destId="{37B6176C-DC6B-4563-B843-7D10CA1F0A30}" srcOrd="3" destOrd="0" parTransId="{52C57C99-325B-4B3A-8A32-F7A62D487F4C}" sibTransId="{AA6787C4-694D-4DE5-B8AB-F8AD9AF2EFCA}"/>
    <dgm:cxn modelId="{7403DE1E-908E-4403-A0F2-01929B269D10}" type="presOf" srcId="{CE55DF2A-F1A7-4A9C-9E8F-CBBEAA8FBCC6}" destId="{93655276-C5EA-45B2-BD51-394D867C436F}" srcOrd="0" destOrd="0" presId="urn:microsoft.com/office/officeart/2005/8/layout/hierarchy3"/>
    <dgm:cxn modelId="{02174223-22B1-47A0-B81E-DBDC20509399}" srcId="{12ABDEBD-205A-4EB6-8A32-E9DD64B03C78}" destId="{BED6BC85-1E0B-4A6B-8860-DACA3894EF1B}" srcOrd="2" destOrd="0" parTransId="{FC47660D-C6CC-4571-A48A-34C11FC62BF2}" sibTransId="{E9E1987E-AE0D-44D2-B404-56499325B52D}"/>
    <dgm:cxn modelId="{03F7B426-8AAE-4490-8E7C-7F645F93D7F0}" srcId="{F3228994-27A6-41ED-ADED-7964E856A618}" destId="{88DF2C72-6F6F-45FB-9914-89D1124AC6CB}" srcOrd="0" destOrd="0" parTransId="{817B057C-6203-40B8-AEE9-468456FBBFE9}" sibTransId="{78E01A63-FBDA-4D74-BB09-C8D600C07D03}"/>
    <dgm:cxn modelId="{D95F1328-E4B8-4A62-8DC7-45BCEE7BFE45}" srcId="{F3228994-27A6-41ED-ADED-7964E856A618}" destId="{0D326A30-FE52-426F-A6A3-4821516D9388}" srcOrd="2" destOrd="0" parTransId="{47B1E61C-5846-4B9A-B14F-BDDFC0A8C2AC}" sibTransId="{FE6B9324-B0A8-4CB5-BEF4-5BB7C2A7037C}"/>
    <dgm:cxn modelId="{8B30F82A-C175-49BC-A5D2-D1596D3F2B1D}" srcId="{F3228994-27A6-41ED-ADED-7964E856A618}" destId="{E4BE96C3-8659-4928-B10D-3F6C2BF660EC}" srcOrd="3" destOrd="0" parTransId="{9544CCCE-05E1-452D-9169-C58A6CD4603A}" sibTransId="{D2445C63-BA55-4856-9E94-53ACC032237E}"/>
    <dgm:cxn modelId="{BFD42A35-BFCF-4E6A-BDA1-83E4BB135EB4}" type="presOf" srcId="{12ABDEBD-205A-4EB6-8A32-E9DD64B03C78}" destId="{BD48A97B-63B1-430B-B1E1-C7197EFC06FE}" srcOrd="0" destOrd="0" presId="urn:microsoft.com/office/officeart/2005/8/layout/hierarchy3"/>
    <dgm:cxn modelId="{6467F041-9B7B-422C-93FA-E887B09CFE48}" type="presOf" srcId="{6A9D2E9F-78AA-4CE4-A218-2B8975D4F986}" destId="{989FC309-8C82-40BB-B5E3-13AFB7D15827}" srcOrd="0" destOrd="0" presId="urn:microsoft.com/office/officeart/2005/8/layout/hierarchy3"/>
    <dgm:cxn modelId="{8A2E1E65-68F1-42D5-93F0-9A6629692E54}" type="presOf" srcId="{12ABDEBD-205A-4EB6-8A32-E9DD64B03C78}" destId="{5C7A4B5B-BA6F-4A05-AC85-DD4417188429}" srcOrd="1" destOrd="0" presId="urn:microsoft.com/office/officeart/2005/8/layout/hierarchy3"/>
    <dgm:cxn modelId="{B125A54B-C856-4102-A03D-EA10738E52E0}" type="presOf" srcId="{CA137655-5EEA-48F1-9CA9-A8BEA07436FB}" destId="{027E7E12-ABA4-493C-9F01-F0188273EFD8}" srcOrd="0" destOrd="0" presId="urn:microsoft.com/office/officeart/2005/8/layout/hierarchy3"/>
    <dgm:cxn modelId="{D6439F4E-5714-44F4-B696-D918D6880DF9}" srcId="{F3228994-27A6-41ED-ADED-7964E856A618}" destId="{CA137655-5EEA-48F1-9CA9-A8BEA07436FB}" srcOrd="1" destOrd="0" parTransId="{CE55DF2A-F1A7-4A9C-9E8F-CBBEAA8FBCC6}" sibTransId="{B397EABE-75EF-4E67-9077-779D4FF11290}"/>
    <dgm:cxn modelId="{BB12D26E-56D7-4013-88F9-7AEF360911A4}" type="presOf" srcId="{37B6176C-DC6B-4563-B843-7D10CA1F0A30}" destId="{0E46F06C-0EB4-431F-8B21-EE95E6BE8A07}" srcOrd="0" destOrd="0" presId="urn:microsoft.com/office/officeart/2005/8/layout/hierarchy3"/>
    <dgm:cxn modelId="{4220EA7E-1D7A-4480-990C-504DE9813E21}" type="presOf" srcId="{F3228994-27A6-41ED-ADED-7964E856A618}" destId="{33D0E7DD-76CF-4683-80C6-C30D57CEB045}" srcOrd="0" destOrd="0" presId="urn:microsoft.com/office/officeart/2005/8/layout/hierarchy3"/>
    <dgm:cxn modelId="{6B7AC184-58DB-4847-90BC-95B4C1103FD0}" type="presOf" srcId="{5E0A1542-AD3A-4465-BC6D-8D9B7B1A4ABE}" destId="{D7A25839-AA37-43BC-9CA2-5410E6369348}" srcOrd="0" destOrd="0" presId="urn:microsoft.com/office/officeart/2005/8/layout/hierarchy3"/>
    <dgm:cxn modelId="{87F4559E-2A81-4316-9279-8C8A79EBE849}" type="presOf" srcId="{E4BE96C3-8659-4928-B10D-3F6C2BF660EC}" destId="{7748A239-095F-4718-8DDC-651D5D993496}" srcOrd="0" destOrd="0" presId="urn:microsoft.com/office/officeart/2005/8/layout/hierarchy3"/>
    <dgm:cxn modelId="{135C7AA5-DB24-4F67-9F65-77BAD832BEC3}" srcId="{12ABDEBD-205A-4EB6-8A32-E9DD64B03C78}" destId="{6A9D2E9F-78AA-4CE4-A218-2B8975D4F986}" srcOrd="1" destOrd="0" parTransId="{B49B7BA1-327A-44FA-BC44-C1ED0E30E120}" sibTransId="{78DEE840-75DD-49D0-9C42-D5A364753FA9}"/>
    <dgm:cxn modelId="{3127E7AA-38D2-4AF9-8BDE-ECB9CD02DC30}" type="presOf" srcId="{817B057C-6203-40B8-AEE9-468456FBBFE9}" destId="{10F08B7F-9599-4AC8-9E77-ED61E21F6668}" srcOrd="0" destOrd="0" presId="urn:microsoft.com/office/officeart/2005/8/layout/hierarchy3"/>
    <dgm:cxn modelId="{B789F7B8-75CB-4EC1-B2C6-021E745A4678}" type="presOf" srcId="{9544CCCE-05E1-452D-9169-C58A6CD4603A}" destId="{3AD5FEDD-A50D-4DBA-9E92-F1A814EC0060}" srcOrd="0" destOrd="0" presId="urn:microsoft.com/office/officeart/2005/8/layout/hierarchy3"/>
    <dgm:cxn modelId="{2DBA2FBD-4FEF-4A07-88A6-C3EC8C3801AC}" type="presOf" srcId="{BEF94E89-4298-479D-AE24-36CA1000F975}" destId="{CF49A85B-6296-4CE3-9EF9-7D7575E78F3E}" srcOrd="0" destOrd="0" presId="urn:microsoft.com/office/officeart/2005/8/layout/hierarchy3"/>
    <dgm:cxn modelId="{12FE4FC0-91B1-4A83-B594-B29C41FA49C9}" type="presOf" srcId="{F3228994-27A6-41ED-ADED-7964E856A618}" destId="{0423AB0F-C7E0-46B1-8AB6-B71856EA9D84}" srcOrd="1" destOrd="0" presId="urn:microsoft.com/office/officeart/2005/8/layout/hierarchy3"/>
    <dgm:cxn modelId="{E0B801C5-5423-4D8A-BE7C-F9508A3F9F83}" srcId="{8D51899C-022E-4C99-8475-C96550A4D0CA}" destId="{F3228994-27A6-41ED-ADED-7964E856A618}" srcOrd="1" destOrd="0" parTransId="{F40C67F4-186C-4D5F-84AC-742E7320AA2F}" sibTransId="{9CB4BE0E-FF53-4333-AA8E-79190B70DA33}"/>
    <dgm:cxn modelId="{8A8818C9-2DAB-44FE-8657-721B7761BF68}" type="presOf" srcId="{BED6BC85-1E0B-4A6B-8860-DACA3894EF1B}" destId="{683367E0-6B34-4740-9C2E-964E95C9E4BB}" srcOrd="0" destOrd="0" presId="urn:microsoft.com/office/officeart/2005/8/layout/hierarchy3"/>
    <dgm:cxn modelId="{8B8B37D5-C4C4-491F-B5BD-9B9F447881E5}" type="presOf" srcId="{88DF2C72-6F6F-45FB-9914-89D1124AC6CB}" destId="{8B3D4DDA-4465-44FF-98DD-75D98CF6EFAB}" srcOrd="0" destOrd="0" presId="urn:microsoft.com/office/officeart/2005/8/layout/hierarchy3"/>
    <dgm:cxn modelId="{228404DA-793C-4EA6-8CC9-06E66873B6C1}" type="presOf" srcId="{B49B7BA1-327A-44FA-BC44-C1ED0E30E120}" destId="{19462272-4211-4CE4-8C5B-B08397877743}" srcOrd="0" destOrd="0" presId="urn:microsoft.com/office/officeart/2005/8/layout/hierarchy3"/>
    <dgm:cxn modelId="{C6C9B1DD-5861-4D77-AC17-CB1988BFA5B1}" type="presOf" srcId="{52C57C99-325B-4B3A-8A32-F7A62D487F4C}" destId="{21D4396B-0340-4533-802B-852FC5CF7036}" srcOrd="0" destOrd="0" presId="urn:microsoft.com/office/officeart/2005/8/layout/hierarchy3"/>
    <dgm:cxn modelId="{61DBD8E0-5E77-4E30-B82E-37444691FF1E}" srcId="{8D51899C-022E-4C99-8475-C96550A4D0CA}" destId="{12ABDEBD-205A-4EB6-8A32-E9DD64B03C78}" srcOrd="0" destOrd="0" parTransId="{A2772DF4-3569-4DB9-B851-5A8C7A945A17}" sibTransId="{CFC24622-C63E-414C-9B68-C086590B5D8F}"/>
    <dgm:cxn modelId="{FDF432F1-C615-4761-AC85-6C6B71B80FB9}" srcId="{12ABDEBD-205A-4EB6-8A32-E9DD64B03C78}" destId="{BEF94E89-4298-479D-AE24-36CA1000F975}" srcOrd="0" destOrd="0" parTransId="{5E0A1542-AD3A-4465-BC6D-8D9B7B1A4ABE}" sibTransId="{AF8A8EAC-CDE7-4F29-B0A0-C4D674F9C57C}"/>
    <dgm:cxn modelId="{44571A35-653F-4AD2-9801-480B8BE98ADC}" type="presParOf" srcId="{E5DB1D7B-DCA5-45D6-A9C8-45FB7C7C91DA}" destId="{6B1F09CD-DFE0-4357-818E-7C1648457A21}" srcOrd="0" destOrd="0" presId="urn:microsoft.com/office/officeart/2005/8/layout/hierarchy3"/>
    <dgm:cxn modelId="{A0029A1F-1830-41B8-88A3-D781AD91999E}" type="presParOf" srcId="{6B1F09CD-DFE0-4357-818E-7C1648457A21}" destId="{A7DEF638-224D-45EC-B273-9D76E706458E}" srcOrd="0" destOrd="0" presId="urn:microsoft.com/office/officeart/2005/8/layout/hierarchy3"/>
    <dgm:cxn modelId="{AC087950-1B31-4E8F-984E-5FA78AA17DE5}" type="presParOf" srcId="{A7DEF638-224D-45EC-B273-9D76E706458E}" destId="{BD48A97B-63B1-430B-B1E1-C7197EFC06FE}" srcOrd="0" destOrd="0" presId="urn:microsoft.com/office/officeart/2005/8/layout/hierarchy3"/>
    <dgm:cxn modelId="{D70C2CC8-3B6C-4205-8768-A7521D46BD92}" type="presParOf" srcId="{A7DEF638-224D-45EC-B273-9D76E706458E}" destId="{5C7A4B5B-BA6F-4A05-AC85-DD4417188429}" srcOrd="1" destOrd="0" presId="urn:microsoft.com/office/officeart/2005/8/layout/hierarchy3"/>
    <dgm:cxn modelId="{C1EC1A45-DAE0-4A85-A1C3-CC41F65D368A}" type="presParOf" srcId="{6B1F09CD-DFE0-4357-818E-7C1648457A21}" destId="{73E081F8-FEAE-46E1-A462-40AD31F115BD}" srcOrd="1" destOrd="0" presId="urn:microsoft.com/office/officeart/2005/8/layout/hierarchy3"/>
    <dgm:cxn modelId="{2E50C3EA-9704-45E5-B349-7BD255DCF97E}" type="presParOf" srcId="{73E081F8-FEAE-46E1-A462-40AD31F115BD}" destId="{D7A25839-AA37-43BC-9CA2-5410E6369348}" srcOrd="0" destOrd="0" presId="urn:microsoft.com/office/officeart/2005/8/layout/hierarchy3"/>
    <dgm:cxn modelId="{1943E00B-174B-4823-8335-2932860EC55F}" type="presParOf" srcId="{73E081F8-FEAE-46E1-A462-40AD31F115BD}" destId="{CF49A85B-6296-4CE3-9EF9-7D7575E78F3E}" srcOrd="1" destOrd="0" presId="urn:microsoft.com/office/officeart/2005/8/layout/hierarchy3"/>
    <dgm:cxn modelId="{2FEE5906-751F-4650-AA99-27F81C6B69FC}" type="presParOf" srcId="{73E081F8-FEAE-46E1-A462-40AD31F115BD}" destId="{19462272-4211-4CE4-8C5B-B08397877743}" srcOrd="2" destOrd="0" presId="urn:microsoft.com/office/officeart/2005/8/layout/hierarchy3"/>
    <dgm:cxn modelId="{38D26FBA-EDD1-4B61-86AF-4226E951D08D}" type="presParOf" srcId="{73E081F8-FEAE-46E1-A462-40AD31F115BD}" destId="{989FC309-8C82-40BB-B5E3-13AFB7D15827}" srcOrd="3" destOrd="0" presId="urn:microsoft.com/office/officeart/2005/8/layout/hierarchy3"/>
    <dgm:cxn modelId="{F4C2DCEA-C57F-43E9-9118-F8437169CB8B}" type="presParOf" srcId="{73E081F8-FEAE-46E1-A462-40AD31F115BD}" destId="{73579E22-3AD5-4B8D-89C8-96F861B42793}" srcOrd="4" destOrd="0" presId="urn:microsoft.com/office/officeart/2005/8/layout/hierarchy3"/>
    <dgm:cxn modelId="{A147174A-3D53-4E34-BD8D-80F4A70889D2}" type="presParOf" srcId="{73E081F8-FEAE-46E1-A462-40AD31F115BD}" destId="{683367E0-6B34-4740-9C2E-964E95C9E4BB}" srcOrd="5" destOrd="0" presId="urn:microsoft.com/office/officeart/2005/8/layout/hierarchy3"/>
    <dgm:cxn modelId="{01A4CCD4-C056-45D8-9812-32057876C4F5}" type="presParOf" srcId="{73E081F8-FEAE-46E1-A462-40AD31F115BD}" destId="{21D4396B-0340-4533-802B-852FC5CF7036}" srcOrd="6" destOrd="0" presId="urn:microsoft.com/office/officeart/2005/8/layout/hierarchy3"/>
    <dgm:cxn modelId="{8423D522-EDFC-476D-908D-DEF1B5551CF1}" type="presParOf" srcId="{73E081F8-FEAE-46E1-A462-40AD31F115BD}" destId="{0E46F06C-0EB4-431F-8B21-EE95E6BE8A07}" srcOrd="7" destOrd="0" presId="urn:microsoft.com/office/officeart/2005/8/layout/hierarchy3"/>
    <dgm:cxn modelId="{B8FF835B-CDCC-44ED-AFA5-92EB618C3F2D}" type="presParOf" srcId="{E5DB1D7B-DCA5-45D6-A9C8-45FB7C7C91DA}" destId="{B437A3E5-D318-43A4-974B-1C29C9D0B1FA}" srcOrd="1" destOrd="0" presId="urn:microsoft.com/office/officeart/2005/8/layout/hierarchy3"/>
    <dgm:cxn modelId="{AF875F9D-7859-4F13-9D95-C7AD442134DE}" type="presParOf" srcId="{B437A3E5-D318-43A4-974B-1C29C9D0B1FA}" destId="{DC33FE7E-459A-47A1-A04F-47E9D4BC6847}" srcOrd="0" destOrd="0" presId="urn:microsoft.com/office/officeart/2005/8/layout/hierarchy3"/>
    <dgm:cxn modelId="{D11B0A7E-EF17-4980-867B-7332D1A5D73A}" type="presParOf" srcId="{DC33FE7E-459A-47A1-A04F-47E9D4BC6847}" destId="{33D0E7DD-76CF-4683-80C6-C30D57CEB045}" srcOrd="0" destOrd="0" presId="urn:microsoft.com/office/officeart/2005/8/layout/hierarchy3"/>
    <dgm:cxn modelId="{8DCFFEEB-BEA2-4AD5-B0C0-907461B5C4C2}" type="presParOf" srcId="{DC33FE7E-459A-47A1-A04F-47E9D4BC6847}" destId="{0423AB0F-C7E0-46B1-8AB6-B71856EA9D84}" srcOrd="1" destOrd="0" presId="urn:microsoft.com/office/officeart/2005/8/layout/hierarchy3"/>
    <dgm:cxn modelId="{EBC3CEDF-3EDF-42D8-B0E7-B8F9C644CC20}" type="presParOf" srcId="{B437A3E5-D318-43A4-974B-1C29C9D0B1FA}" destId="{C7237DBD-9B71-4FF8-98E5-93D1B62A8393}" srcOrd="1" destOrd="0" presId="urn:microsoft.com/office/officeart/2005/8/layout/hierarchy3"/>
    <dgm:cxn modelId="{AA62514D-20C8-4329-96B5-AD091D5F4FAC}" type="presParOf" srcId="{C7237DBD-9B71-4FF8-98E5-93D1B62A8393}" destId="{10F08B7F-9599-4AC8-9E77-ED61E21F6668}" srcOrd="0" destOrd="0" presId="urn:microsoft.com/office/officeart/2005/8/layout/hierarchy3"/>
    <dgm:cxn modelId="{C9AEA579-65C7-423E-A81F-58B16DEC610A}" type="presParOf" srcId="{C7237DBD-9B71-4FF8-98E5-93D1B62A8393}" destId="{8B3D4DDA-4465-44FF-98DD-75D98CF6EFAB}" srcOrd="1" destOrd="0" presId="urn:microsoft.com/office/officeart/2005/8/layout/hierarchy3"/>
    <dgm:cxn modelId="{4838D399-C9F2-4190-9127-B1F32A946920}" type="presParOf" srcId="{C7237DBD-9B71-4FF8-98E5-93D1B62A8393}" destId="{93655276-C5EA-45B2-BD51-394D867C436F}" srcOrd="2" destOrd="0" presId="urn:microsoft.com/office/officeart/2005/8/layout/hierarchy3"/>
    <dgm:cxn modelId="{7A69EED4-2194-4634-A418-91B5C32316F8}" type="presParOf" srcId="{C7237DBD-9B71-4FF8-98E5-93D1B62A8393}" destId="{027E7E12-ABA4-493C-9F01-F0188273EFD8}" srcOrd="3" destOrd="0" presId="urn:microsoft.com/office/officeart/2005/8/layout/hierarchy3"/>
    <dgm:cxn modelId="{8B01B71A-F251-4F28-B33A-58E73CA2D1D0}" type="presParOf" srcId="{C7237DBD-9B71-4FF8-98E5-93D1B62A8393}" destId="{5D6FACCE-50A9-4239-9B77-1AF7EE173DE7}" srcOrd="4" destOrd="0" presId="urn:microsoft.com/office/officeart/2005/8/layout/hierarchy3"/>
    <dgm:cxn modelId="{CBD5D8BB-3C5C-4F87-A082-46577941214C}" type="presParOf" srcId="{C7237DBD-9B71-4FF8-98E5-93D1B62A8393}" destId="{1FD5AF9E-70AD-4FB6-8643-5AD36622DB52}" srcOrd="5" destOrd="0" presId="urn:microsoft.com/office/officeart/2005/8/layout/hierarchy3"/>
    <dgm:cxn modelId="{7BAE448A-9245-4312-94F8-3BB5E7B43FD2}" type="presParOf" srcId="{C7237DBD-9B71-4FF8-98E5-93D1B62A8393}" destId="{3AD5FEDD-A50D-4DBA-9E92-F1A814EC0060}" srcOrd="6" destOrd="0" presId="urn:microsoft.com/office/officeart/2005/8/layout/hierarchy3"/>
    <dgm:cxn modelId="{01E077B9-A919-446C-9F6C-55B4D77C462E}" type="presParOf" srcId="{C7237DBD-9B71-4FF8-98E5-93D1B62A8393}" destId="{7748A239-095F-4718-8DDC-651D5D99349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2000" dirty="0"/>
            <a:t>Source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/>
        </a:p>
      </dgm:t>
    </dgm:pt>
    <dgm:pt modelId="{9AE9AA9F-FA8C-4343-B68E-9FA93D3E88C1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Relevance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/>
        </a:p>
      </dgm:t>
    </dgm:pt>
    <dgm:pt modelId="{1C1353A9-D948-43A6-9A79-C70DFD5C9B11}">
      <dgm:prSet phldrT="[Text]"/>
      <dgm:spPr/>
      <dgm:t>
        <a:bodyPr/>
        <a:lstStyle/>
        <a:p>
          <a:r>
            <a:rPr lang="en-US" dirty="0"/>
            <a:t>Timeliness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/>
        </a:p>
      </dgm:t>
    </dgm:pt>
    <dgm:pt modelId="{702FF87D-9440-4EED-AD2E-18C0BBE3EEB8}">
      <dgm:prSet/>
      <dgm:spPr/>
      <dgm:t>
        <a:bodyPr/>
        <a:lstStyle/>
        <a:p>
          <a:r>
            <a:rPr lang="en-US" dirty="0"/>
            <a:t>Comparability</a:t>
          </a:r>
        </a:p>
      </dgm:t>
    </dgm:pt>
    <dgm:pt modelId="{AA1BB8EC-E3C1-49AF-B863-F30B927FC2B9}" type="parTrans" cxnId="{2C0FBCC9-1366-4F8A-85D2-26215E58B7C7}">
      <dgm:prSet/>
      <dgm:spPr/>
      <dgm:t>
        <a:bodyPr/>
        <a:lstStyle/>
        <a:p>
          <a:endParaRPr lang="en-US"/>
        </a:p>
      </dgm:t>
    </dgm:pt>
    <dgm:pt modelId="{10630802-5A29-446D-8905-0CA101AA23E6}" type="sibTrans" cxnId="{2C0FBCC9-1366-4F8A-85D2-26215E58B7C7}">
      <dgm:prSet/>
      <dgm:spPr/>
      <dgm:t>
        <a:bodyPr/>
        <a:lstStyle/>
        <a:p>
          <a:endParaRPr lang="en-US"/>
        </a:p>
      </dgm:t>
    </dgm:pt>
    <dgm:pt modelId="{EBE5119E-A516-4318-9B90-01463002FA69}">
      <dgm:prSet/>
      <dgm:spPr/>
      <dgm:t>
        <a:bodyPr/>
        <a:lstStyle/>
        <a:p>
          <a:r>
            <a:rPr lang="en-US" dirty="0"/>
            <a:t>Accessibility</a:t>
          </a:r>
        </a:p>
      </dgm:t>
    </dgm:pt>
    <dgm:pt modelId="{0817C7B0-D72B-402F-A526-B1743830C064}" type="parTrans" cxnId="{042DCC88-0F99-433B-82D2-C81D10E30523}">
      <dgm:prSet/>
      <dgm:spPr/>
      <dgm:t>
        <a:bodyPr/>
        <a:lstStyle/>
        <a:p>
          <a:endParaRPr lang="en-US"/>
        </a:p>
      </dgm:t>
    </dgm:pt>
    <dgm:pt modelId="{4C8D4206-E726-49F3-980B-27F301A80947}" type="sibTrans" cxnId="{042DCC88-0F99-433B-82D2-C81D10E30523}">
      <dgm:prSet/>
      <dgm:spPr/>
      <dgm:t>
        <a:bodyPr/>
        <a:lstStyle/>
        <a:p>
          <a:endParaRPr lang="en-US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4"/>
      <dgm:spPr/>
    </dgm:pt>
    <dgm:pt modelId="{EEF2716A-87CB-410D-9428-40B06960673A}" type="pres">
      <dgm:prSet presAssocID="{9AE9AA9F-FA8C-4343-B68E-9FA93D3E88C1}" presName="childText" presStyleLbl="bgAcc1" presStyleIdx="0" presStyleCnt="4" custScaleX="95132" custScaleY="111205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4"/>
      <dgm:spPr/>
    </dgm:pt>
    <dgm:pt modelId="{EED1A482-C053-4F3E-A520-9C900777B670}" type="pres">
      <dgm:prSet presAssocID="{1C1353A9-D948-43A6-9A79-C70DFD5C9B11}" presName="childText" presStyleLbl="bgAcc1" presStyleIdx="1" presStyleCnt="4" custScaleX="102235" custScaleY="94736">
        <dgm:presLayoutVars>
          <dgm:bulletEnabled val="1"/>
        </dgm:presLayoutVars>
      </dgm:prSet>
      <dgm:spPr/>
    </dgm:pt>
    <dgm:pt modelId="{DE813D6D-32FB-47EC-817B-8E91B7D5F9B4}" type="pres">
      <dgm:prSet presAssocID="{AA1BB8EC-E3C1-49AF-B863-F30B927FC2B9}" presName="Name13" presStyleLbl="parChTrans1D2" presStyleIdx="2" presStyleCnt="4"/>
      <dgm:spPr/>
    </dgm:pt>
    <dgm:pt modelId="{40010A3F-FCE7-436C-BA35-CF9E3D6CC6DE}" type="pres">
      <dgm:prSet presAssocID="{702FF87D-9440-4EED-AD2E-18C0BBE3EEB8}" presName="childText" presStyleLbl="bgAcc1" presStyleIdx="2" presStyleCnt="4" custLinFactNeighborY="-387">
        <dgm:presLayoutVars>
          <dgm:bulletEnabled val="1"/>
        </dgm:presLayoutVars>
      </dgm:prSet>
      <dgm:spPr/>
    </dgm:pt>
    <dgm:pt modelId="{05265DE6-B4AD-4BCA-BA40-8D96956E92C2}" type="pres">
      <dgm:prSet presAssocID="{0817C7B0-D72B-402F-A526-B1743830C064}" presName="Name13" presStyleLbl="parChTrans1D2" presStyleIdx="3" presStyleCnt="4"/>
      <dgm:spPr/>
    </dgm:pt>
    <dgm:pt modelId="{6D5EBE3A-C2E4-4A2D-A144-536C63C8B9BD}" type="pres">
      <dgm:prSet presAssocID="{EBE5119E-A516-4318-9B90-01463002FA69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D4F9A035-BA9A-4EE8-883F-2F40A0BC6F6A}" type="presOf" srcId="{0817C7B0-D72B-402F-A526-B1743830C064}" destId="{05265DE6-B4AD-4BCA-BA40-8D96956E92C2}" srcOrd="0" destOrd="0" presId="urn:microsoft.com/office/officeart/2005/8/layout/hierarchy3"/>
    <dgm:cxn modelId="{9B890F3B-BA43-421C-93F3-9B478A3EDB59}" type="presOf" srcId="{702FF87D-9440-4EED-AD2E-18C0BBE3EEB8}" destId="{40010A3F-FCE7-436C-BA35-CF9E3D6CC6DE}" srcOrd="0" destOrd="0" presId="urn:microsoft.com/office/officeart/2005/8/layout/hierarchy3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78683A50-4C93-475A-B915-5F04F4CA4494}" type="presOf" srcId="{EBE5119E-A516-4318-9B90-01463002FA69}" destId="{6D5EBE3A-C2E4-4A2D-A144-536C63C8B9BD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130D8075-7714-47E0-B750-110EFD0EA4B3}" type="presOf" srcId="{AA1BB8EC-E3C1-49AF-B863-F30B927FC2B9}" destId="{DE813D6D-32FB-47EC-817B-8E91B7D5F9B4}" srcOrd="0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042DCC88-0F99-433B-82D2-C81D10E30523}" srcId="{1B690C33-FEE9-4114-BB08-5C5286710FC3}" destId="{EBE5119E-A516-4318-9B90-01463002FA69}" srcOrd="3" destOrd="0" parTransId="{0817C7B0-D72B-402F-A526-B1743830C064}" sibTransId="{4C8D4206-E726-49F3-980B-27F301A80947}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2C0FBCC9-1366-4F8A-85D2-26215E58B7C7}" srcId="{1B690C33-FEE9-4114-BB08-5C5286710FC3}" destId="{702FF87D-9440-4EED-AD2E-18C0BBE3EEB8}" srcOrd="2" destOrd="0" parTransId="{AA1BB8EC-E3C1-49AF-B863-F30B927FC2B9}" sibTransId="{10630802-5A29-446D-8905-0CA101AA23E6}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  <dgm:cxn modelId="{C773E70C-3555-48FF-89EB-5FD5770A0BDE}" type="presParOf" srcId="{188A75CA-AAB5-4517-B0C0-24B783F53113}" destId="{DE813D6D-32FB-47EC-817B-8E91B7D5F9B4}" srcOrd="4" destOrd="0" presId="urn:microsoft.com/office/officeart/2005/8/layout/hierarchy3"/>
    <dgm:cxn modelId="{BFB2A4B9-39C2-4BC4-B8D0-1442A530DB5E}" type="presParOf" srcId="{188A75CA-AAB5-4517-B0C0-24B783F53113}" destId="{40010A3F-FCE7-436C-BA35-CF9E3D6CC6DE}" srcOrd="5" destOrd="0" presId="urn:microsoft.com/office/officeart/2005/8/layout/hierarchy3"/>
    <dgm:cxn modelId="{4BBC4D4E-E8F7-4E9C-918E-14BB4F3F9480}" type="presParOf" srcId="{188A75CA-AAB5-4517-B0C0-24B783F53113}" destId="{05265DE6-B4AD-4BCA-BA40-8D96956E92C2}" srcOrd="6" destOrd="0" presId="urn:microsoft.com/office/officeart/2005/8/layout/hierarchy3"/>
    <dgm:cxn modelId="{6A641326-E38C-43CA-8E15-A2C03A171F67}" type="presParOf" srcId="{188A75CA-AAB5-4517-B0C0-24B783F53113}" destId="{6D5EBE3A-C2E4-4A2D-A144-536C63C8B9B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2000" dirty="0"/>
            <a:t>Source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/>
        </a:p>
      </dgm:t>
    </dgm:pt>
    <dgm:pt modelId="{9AE9AA9F-FA8C-4343-B68E-9FA93D3E88C1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Relevance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/>
        </a:p>
      </dgm:t>
    </dgm:pt>
    <dgm:pt modelId="{1C1353A9-D948-43A6-9A79-C70DFD5C9B11}">
      <dgm:prSet phldrT="[Text]"/>
      <dgm:spPr/>
      <dgm:t>
        <a:bodyPr/>
        <a:lstStyle/>
        <a:p>
          <a:r>
            <a:rPr lang="en-US" dirty="0"/>
            <a:t>Timeliness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/>
        </a:p>
      </dgm:t>
    </dgm:pt>
    <dgm:pt modelId="{702FF87D-9440-4EED-AD2E-18C0BBE3EEB8}">
      <dgm:prSet/>
      <dgm:spPr/>
      <dgm:t>
        <a:bodyPr/>
        <a:lstStyle/>
        <a:p>
          <a:r>
            <a:rPr lang="en-US" dirty="0"/>
            <a:t>Coherence/ Comparability</a:t>
          </a:r>
        </a:p>
      </dgm:t>
    </dgm:pt>
    <dgm:pt modelId="{AA1BB8EC-E3C1-49AF-B863-F30B927FC2B9}" type="parTrans" cxnId="{2C0FBCC9-1366-4F8A-85D2-26215E58B7C7}">
      <dgm:prSet/>
      <dgm:spPr/>
      <dgm:t>
        <a:bodyPr/>
        <a:lstStyle/>
        <a:p>
          <a:endParaRPr lang="en-US"/>
        </a:p>
      </dgm:t>
    </dgm:pt>
    <dgm:pt modelId="{10630802-5A29-446D-8905-0CA101AA23E6}" type="sibTrans" cxnId="{2C0FBCC9-1366-4F8A-85D2-26215E58B7C7}">
      <dgm:prSet/>
      <dgm:spPr/>
      <dgm:t>
        <a:bodyPr/>
        <a:lstStyle/>
        <a:p>
          <a:endParaRPr lang="en-US"/>
        </a:p>
      </dgm:t>
    </dgm:pt>
    <dgm:pt modelId="{EBE5119E-A516-4318-9B90-01463002FA69}">
      <dgm:prSet/>
      <dgm:spPr/>
      <dgm:t>
        <a:bodyPr/>
        <a:lstStyle/>
        <a:p>
          <a:r>
            <a:rPr lang="en-US" dirty="0"/>
            <a:t>Accessibility /interpretability </a:t>
          </a:r>
        </a:p>
      </dgm:t>
    </dgm:pt>
    <dgm:pt modelId="{0817C7B0-D72B-402F-A526-B1743830C064}" type="parTrans" cxnId="{042DCC88-0F99-433B-82D2-C81D10E30523}">
      <dgm:prSet/>
      <dgm:spPr/>
      <dgm:t>
        <a:bodyPr/>
        <a:lstStyle/>
        <a:p>
          <a:endParaRPr lang="en-US"/>
        </a:p>
      </dgm:t>
    </dgm:pt>
    <dgm:pt modelId="{4C8D4206-E726-49F3-980B-27F301A80947}" type="sibTrans" cxnId="{042DCC88-0F99-433B-82D2-C81D10E30523}">
      <dgm:prSet/>
      <dgm:spPr/>
      <dgm:t>
        <a:bodyPr/>
        <a:lstStyle/>
        <a:p>
          <a:endParaRPr lang="en-US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4"/>
      <dgm:spPr/>
    </dgm:pt>
    <dgm:pt modelId="{EEF2716A-87CB-410D-9428-40B06960673A}" type="pres">
      <dgm:prSet presAssocID="{9AE9AA9F-FA8C-4343-B68E-9FA93D3E88C1}" presName="childText" presStyleLbl="bgAcc1" presStyleIdx="0" presStyleCnt="4" custScaleX="95132" custScaleY="111205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4"/>
      <dgm:spPr/>
    </dgm:pt>
    <dgm:pt modelId="{EED1A482-C053-4F3E-A520-9C900777B670}" type="pres">
      <dgm:prSet presAssocID="{1C1353A9-D948-43A6-9A79-C70DFD5C9B11}" presName="childText" presStyleLbl="bgAcc1" presStyleIdx="1" presStyleCnt="4" custScaleX="102235" custScaleY="94736">
        <dgm:presLayoutVars>
          <dgm:bulletEnabled val="1"/>
        </dgm:presLayoutVars>
      </dgm:prSet>
      <dgm:spPr/>
    </dgm:pt>
    <dgm:pt modelId="{DE813D6D-32FB-47EC-817B-8E91B7D5F9B4}" type="pres">
      <dgm:prSet presAssocID="{AA1BB8EC-E3C1-49AF-B863-F30B927FC2B9}" presName="Name13" presStyleLbl="parChTrans1D2" presStyleIdx="2" presStyleCnt="4"/>
      <dgm:spPr/>
    </dgm:pt>
    <dgm:pt modelId="{40010A3F-FCE7-436C-BA35-CF9E3D6CC6DE}" type="pres">
      <dgm:prSet presAssocID="{702FF87D-9440-4EED-AD2E-18C0BBE3EEB8}" presName="childText" presStyleLbl="bgAcc1" presStyleIdx="2" presStyleCnt="4" custLinFactNeighborY="-387">
        <dgm:presLayoutVars>
          <dgm:bulletEnabled val="1"/>
        </dgm:presLayoutVars>
      </dgm:prSet>
      <dgm:spPr/>
    </dgm:pt>
    <dgm:pt modelId="{05265DE6-B4AD-4BCA-BA40-8D96956E92C2}" type="pres">
      <dgm:prSet presAssocID="{0817C7B0-D72B-402F-A526-B1743830C064}" presName="Name13" presStyleLbl="parChTrans1D2" presStyleIdx="3" presStyleCnt="4"/>
      <dgm:spPr/>
    </dgm:pt>
    <dgm:pt modelId="{6D5EBE3A-C2E4-4A2D-A144-536C63C8B9BD}" type="pres">
      <dgm:prSet presAssocID="{EBE5119E-A516-4318-9B90-01463002FA69}" presName="childText" presStyleLbl="bgAcc1" presStyleIdx="3" presStyleCnt="4" custScaleX="119350" custLinFactNeighborX="-4444" custLinFactNeighborY="-1749">
        <dgm:presLayoutVars>
          <dgm:bulletEnabled val="1"/>
        </dgm:presLayoutVars>
      </dgm:prSet>
      <dgm:spPr/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D4F9A035-BA9A-4EE8-883F-2F40A0BC6F6A}" type="presOf" srcId="{0817C7B0-D72B-402F-A526-B1743830C064}" destId="{05265DE6-B4AD-4BCA-BA40-8D96956E92C2}" srcOrd="0" destOrd="0" presId="urn:microsoft.com/office/officeart/2005/8/layout/hierarchy3"/>
    <dgm:cxn modelId="{9B890F3B-BA43-421C-93F3-9B478A3EDB59}" type="presOf" srcId="{702FF87D-9440-4EED-AD2E-18C0BBE3EEB8}" destId="{40010A3F-FCE7-436C-BA35-CF9E3D6CC6DE}" srcOrd="0" destOrd="0" presId="urn:microsoft.com/office/officeart/2005/8/layout/hierarchy3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78683A50-4C93-475A-B915-5F04F4CA4494}" type="presOf" srcId="{EBE5119E-A516-4318-9B90-01463002FA69}" destId="{6D5EBE3A-C2E4-4A2D-A144-536C63C8B9BD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130D8075-7714-47E0-B750-110EFD0EA4B3}" type="presOf" srcId="{AA1BB8EC-E3C1-49AF-B863-F30B927FC2B9}" destId="{DE813D6D-32FB-47EC-817B-8E91B7D5F9B4}" srcOrd="0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042DCC88-0F99-433B-82D2-C81D10E30523}" srcId="{1B690C33-FEE9-4114-BB08-5C5286710FC3}" destId="{EBE5119E-A516-4318-9B90-01463002FA69}" srcOrd="3" destOrd="0" parTransId="{0817C7B0-D72B-402F-A526-B1743830C064}" sibTransId="{4C8D4206-E726-49F3-980B-27F301A80947}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2C0FBCC9-1366-4F8A-85D2-26215E58B7C7}" srcId="{1B690C33-FEE9-4114-BB08-5C5286710FC3}" destId="{702FF87D-9440-4EED-AD2E-18C0BBE3EEB8}" srcOrd="2" destOrd="0" parTransId="{AA1BB8EC-E3C1-49AF-B863-F30B927FC2B9}" sibTransId="{10630802-5A29-446D-8905-0CA101AA23E6}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  <dgm:cxn modelId="{C773E70C-3555-48FF-89EB-5FD5770A0BDE}" type="presParOf" srcId="{188A75CA-AAB5-4517-B0C0-24B783F53113}" destId="{DE813D6D-32FB-47EC-817B-8E91B7D5F9B4}" srcOrd="4" destOrd="0" presId="urn:microsoft.com/office/officeart/2005/8/layout/hierarchy3"/>
    <dgm:cxn modelId="{BFB2A4B9-39C2-4BC4-B8D0-1442A530DB5E}" type="presParOf" srcId="{188A75CA-AAB5-4517-B0C0-24B783F53113}" destId="{40010A3F-FCE7-436C-BA35-CF9E3D6CC6DE}" srcOrd="5" destOrd="0" presId="urn:microsoft.com/office/officeart/2005/8/layout/hierarchy3"/>
    <dgm:cxn modelId="{4BBC4D4E-E8F7-4E9C-918E-14BB4F3F9480}" type="presParOf" srcId="{188A75CA-AAB5-4517-B0C0-24B783F53113}" destId="{05265DE6-B4AD-4BCA-BA40-8D96956E92C2}" srcOrd="6" destOrd="0" presId="urn:microsoft.com/office/officeart/2005/8/layout/hierarchy3"/>
    <dgm:cxn modelId="{6A641326-E38C-43CA-8E15-A2C03A171F67}" type="presParOf" srcId="{188A75CA-AAB5-4517-B0C0-24B783F53113}" destId="{6D5EBE3A-C2E4-4A2D-A144-536C63C8B9B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2000" dirty="0"/>
            <a:t>Source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/>
        </a:p>
      </dgm:t>
    </dgm:pt>
    <dgm:pt modelId="{9AE9AA9F-FA8C-4343-B68E-9FA93D3E88C1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Relevance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/>
        </a:p>
      </dgm:t>
    </dgm:pt>
    <dgm:pt modelId="{1C1353A9-D948-43A6-9A79-C70DFD5C9B11}">
      <dgm:prSet phldrT="[Text]" custT="1"/>
      <dgm:spPr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Timeliness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/>
        </a:p>
      </dgm:t>
    </dgm:pt>
    <dgm:pt modelId="{702FF87D-9440-4EED-AD2E-18C0BBE3EEB8}">
      <dgm:prSet/>
      <dgm:spPr/>
      <dgm:t>
        <a:bodyPr/>
        <a:lstStyle/>
        <a:p>
          <a:r>
            <a:rPr lang="en-US" dirty="0"/>
            <a:t>Coherence/ comparability</a:t>
          </a:r>
        </a:p>
      </dgm:t>
    </dgm:pt>
    <dgm:pt modelId="{AA1BB8EC-E3C1-49AF-B863-F30B927FC2B9}" type="parTrans" cxnId="{2C0FBCC9-1366-4F8A-85D2-26215E58B7C7}">
      <dgm:prSet/>
      <dgm:spPr/>
      <dgm:t>
        <a:bodyPr/>
        <a:lstStyle/>
        <a:p>
          <a:endParaRPr lang="en-US"/>
        </a:p>
      </dgm:t>
    </dgm:pt>
    <dgm:pt modelId="{10630802-5A29-446D-8905-0CA101AA23E6}" type="sibTrans" cxnId="{2C0FBCC9-1366-4F8A-85D2-26215E58B7C7}">
      <dgm:prSet/>
      <dgm:spPr/>
      <dgm:t>
        <a:bodyPr/>
        <a:lstStyle/>
        <a:p>
          <a:endParaRPr lang="en-US"/>
        </a:p>
      </dgm:t>
    </dgm:pt>
    <dgm:pt modelId="{EBE5119E-A516-4318-9B90-01463002FA69}">
      <dgm:prSet/>
      <dgm:spPr/>
      <dgm:t>
        <a:bodyPr/>
        <a:lstStyle/>
        <a:p>
          <a:r>
            <a:rPr lang="en-US" dirty="0"/>
            <a:t>Accessibility/ interpretability </a:t>
          </a:r>
        </a:p>
      </dgm:t>
    </dgm:pt>
    <dgm:pt modelId="{0817C7B0-D72B-402F-A526-B1743830C064}" type="parTrans" cxnId="{042DCC88-0F99-433B-82D2-C81D10E30523}">
      <dgm:prSet/>
      <dgm:spPr/>
      <dgm:t>
        <a:bodyPr/>
        <a:lstStyle/>
        <a:p>
          <a:endParaRPr lang="en-US"/>
        </a:p>
      </dgm:t>
    </dgm:pt>
    <dgm:pt modelId="{4C8D4206-E726-49F3-980B-27F301A80947}" type="sibTrans" cxnId="{042DCC88-0F99-433B-82D2-C81D10E30523}">
      <dgm:prSet/>
      <dgm:spPr/>
      <dgm:t>
        <a:bodyPr/>
        <a:lstStyle/>
        <a:p>
          <a:endParaRPr lang="en-US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4"/>
      <dgm:spPr/>
    </dgm:pt>
    <dgm:pt modelId="{EEF2716A-87CB-410D-9428-40B06960673A}" type="pres">
      <dgm:prSet presAssocID="{9AE9AA9F-FA8C-4343-B68E-9FA93D3E88C1}" presName="childText" presStyleLbl="bgAcc1" presStyleIdx="0" presStyleCnt="4" custScaleX="95132" custScaleY="111205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4"/>
      <dgm:spPr/>
    </dgm:pt>
    <dgm:pt modelId="{EED1A482-C053-4F3E-A520-9C900777B670}" type="pres">
      <dgm:prSet presAssocID="{1C1353A9-D948-43A6-9A79-C70DFD5C9B11}" presName="childText" presStyleLbl="bgAcc1" presStyleIdx="1" presStyleCnt="4" custAng="0" custScaleX="102235" custScaleY="94736">
        <dgm:presLayoutVars>
          <dgm:bulletEnabled val="1"/>
        </dgm:presLayoutVars>
      </dgm:prSet>
      <dgm:spPr>
        <a:xfrm>
          <a:off x="1437176" y="1806977"/>
          <a:ext cx="1130007" cy="654450"/>
        </a:xfrm>
        <a:prstGeom prst="roundRect">
          <a:avLst>
            <a:gd name="adj" fmla="val 10000"/>
          </a:avLst>
        </a:prstGeom>
      </dgm:spPr>
    </dgm:pt>
    <dgm:pt modelId="{DE813D6D-32FB-47EC-817B-8E91B7D5F9B4}" type="pres">
      <dgm:prSet presAssocID="{AA1BB8EC-E3C1-49AF-B863-F30B927FC2B9}" presName="Name13" presStyleLbl="parChTrans1D2" presStyleIdx="2" presStyleCnt="4"/>
      <dgm:spPr/>
    </dgm:pt>
    <dgm:pt modelId="{40010A3F-FCE7-436C-BA35-CF9E3D6CC6DE}" type="pres">
      <dgm:prSet presAssocID="{702FF87D-9440-4EED-AD2E-18C0BBE3EEB8}" presName="childText" presStyleLbl="bgAcc1" presStyleIdx="2" presStyleCnt="4" custLinFactNeighborY="-387">
        <dgm:presLayoutVars>
          <dgm:bulletEnabled val="1"/>
        </dgm:presLayoutVars>
      </dgm:prSet>
      <dgm:spPr/>
    </dgm:pt>
    <dgm:pt modelId="{05265DE6-B4AD-4BCA-BA40-8D96956E92C2}" type="pres">
      <dgm:prSet presAssocID="{0817C7B0-D72B-402F-A526-B1743830C064}" presName="Name13" presStyleLbl="parChTrans1D2" presStyleIdx="3" presStyleCnt="4"/>
      <dgm:spPr/>
    </dgm:pt>
    <dgm:pt modelId="{6D5EBE3A-C2E4-4A2D-A144-536C63C8B9BD}" type="pres">
      <dgm:prSet presAssocID="{EBE5119E-A516-4318-9B90-01463002FA69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D4F9A035-BA9A-4EE8-883F-2F40A0BC6F6A}" type="presOf" srcId="{0817C7B0-D72B-402F-A526-B1743830C064}" destId="{05265DE6-B4AD-4BCA-BA40-8D96956E92C2}" srcOrd="0" destOrd="0" presId="urn:microsoft.com/office/officeart/2005/8/layout/hierarchy3"/>
    <dgm:cxn modelId="{9B890F3B-BA43-421C-93F3-9B478A3EDB59}" type="presOf" srcId="{702FF87D-9440-4EED-AD2E-18C0BBE3EEB8}" destId="{40010A3F-FCE7-436C-BA35-CF9E3D6CC6DE}" srcOrd="0" destOrd="0" presId="urn:microsoft.com/office/officeart/2005/8/layout/hierarchy3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78683A50-4C93-475A-B915-5F04F4CA4494}" type="presOf" srcId="{EBE5119E-A516-4318-9B90-01463002FA69}" destId="{6D5EBE3A-C2E4-4A2D-A144-536C63C8B9BD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130D8075-7714-47E0-B750-110EFD0EA4B3}" type="presOf" srcId="{AA1BB8EC-E3C1-49AF-B863-F30B927FC2B9}" destId="{DE813D6D-32FB-47EC-817B-8E91B7D5F9B4}" srcOrd="0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042DCC88-0F99-433B-82D2-C81D10E30523}" srcId="{1B690C33-FEE9-4114-BB08-5C5286710FC3}" destId="{EBE5119E-A516-4318-9B90-01463002FA69}" srcOrd="3" destOrd="0" parTransId="{0817C7B0-D72B-402F-A526-B1743830C064}" sibTransId="{4C8D4206-E726-49F3-980B-27F301A80947}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2C0FBCC9-1366-4F8A-85D2-26215E58B7C7}" srcId="{1B690C33-FEE9-4114-BB08-5C5286710FC3}" destId="{702FF87D-9440-4EED-AD2E-18C0BBE3EEB8}" srcOrd="2" destOrd="0" parTransId="{AA1BB8EC-E3C1-49AF-B863-F30B927FC2B9}" sibTransId="{10630802-5A29-446D-8905-0CA101AA23E6}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  <dgm:cxn modelId="{C773E70C-3555-48FF-89EB-5FD5770A0BDE}" type="presParOf" srcId="{188A75CA-AAB5-4517-B0C0-24B783F53113}" destId="{DE813D6D-32FB-47EC-817B-8E91B7D5F9B4}" srcOrd="4" destOrd="0" presId="urn:microsoft.com/office/officeart/2005/8/layout/hierarchy3"/>
    <dgm:cxn modelId="{BFB2A4B9-39C2-4BC4-B8D0-1442A530DB5E}" type="presParOf" srcId="{188A75CA-AAB5-4517-B0C0-24B783F53113}" destId="{40010A3F-FCE7-436C-BA35-CF9E3D6CC6DE}" srcOrd="5" destOrd="0" presId="urn:microsoft.com/office/officeart/2005/8/layout/hierarchy3"/>
    <dgm:cxn modelId="{4BBC4D4E-E8F7-4E9C-918E-14BB4F3F9480}" type="presParOf" srcId="{188A75CA-AAB5-4517-B0C0-24B783F53113}" destId="{05265DE6-B4AD-4BCA-BA40-8D96956E92C2}" srcOrd="6" destOrd="0" presId="urn:microsoft.com/office/officeart/2005/8/layout/hierarchy3"/>
    <dgm:cxn modelId="{6A641326-E38C-43CA-8E15-A2C03A171F67}" type="presParOf" srcId="{188A75CA-AAB5-4517-B0C0-24B783F53113}" destId="{6D5EBE3A-C2E4-4A2D-A144-536C63C8B9B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2000" dirty="0"/>
            <a:t>Source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/>
        </a:p>
      </dgm:t>
    </dgm:pt>
    <dgm:pt modelId="{9AE9AA9F-FA8C-4343-B68E-9FA93D3E88C1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Relevance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/>
        </a:p>
      </dgm:t>
    </dgm:pt>
    <dgm:pt modelId="{1C1353A9-D948-43A6-9A79-C70DFD5C9B11}">
      <dgm:prSet phldrT="[Text]"/>
      <dgm:spPr/>
      <dgm:t>
        <a:bodyPr/>
        <a:lstStyle/>
        <a:p>
          <a:r>
            <a:rPr lang="en-US" dirty="0"/>
            <a:t>Timeliness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/>
        </a:p>
      </dgm:t>
    </dgm:pt>
    <dgm:pt modelId="{702FF87D-9440-4EED-AD2E-18C0BBE3EEB8}">
      <dgm:prSet custT="1"/>
      <dgm:spPr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Coherence/ Comparability</a:t>
          </a:r>
        </a:p>
      </dgm:t>
    </dgm:pt>
    <dgm:pt modelId="{AA1BB8EC-E3C1-49AF-B863-F30B927FC2B9}" type="parTrans" cxnId="{2C0FBCC9-1366-4F8A-85D2-26215E58B7C7}">
      <dgm:prSet/>
      <dgm:spPr/>
      <dgm:t>
        <a:bodyPr/>
        <a:lstStyle/>
        <a:p>
          <a:endParaRPr lang="en-US"/>
        </a:p>
      </dgm:t>
    </dgm:pt>
    <dgm:pt modelId="{10630802-5A29-446D-8905-0CA101AA23E6}" type="sibTrans" cxnId="{2C0FBCC9-1366-4F8A-85D2-26215E58B7C7}">
      <dgm:prSet/>
      <dgm:spPr/>
      <dgm:t>
        <a:bodyPr/>
        <a:lstStyle/>
        <a:p>
          <a:endParaRPr lang="en-US"/>
        </a:p>
      </dgm:t>
    </dgm:pt>
    <dgm:pt modelId="{EBE5119E-A516-4318-9B90-01463002FA69}">
      <dgm:prSet custT="1"/>
      <dgm:spPr/>
      <dgm:t>
        <a:bodyPr/>
        <a:lstStyle/>
        <a:p>
          <a:r>
            <a:rPr lang="en-US" sz="1400" dirty="0"/>
            <a:t>Accessibility</a:t>
          </a:r>
          <a:r>
            <a:rPr lang="en-US" sz="1700" dirty="0"/>
            <a:t>/ </a:t>
          </a:r>
          <a:r>
            <a:rPr lang="en-US" sz="1600" dirty="0"/>
            <a:t>interpretability</a:t>
          </a:r>
        </a:p>
      </dgm:t>
    </dgm:pt>
    <dgm:pt modelId="{0817C7B0-D72B-402F-A526-B1743830C064}" type="parTrans" cxnId="{042DCC88-0F99-433B-82D2-C81D10E30523}">
      <dgm:prSet/>
      <dgm:spPr/>
      <dgm:t>
        <a:bodyPr/>
        <a:lstStyle/>
        <a:p>
          <a:endParaRPr lang="en-US"/>
        </a:p>
      </dgm:t>
    </dgm:pt>
    <dgm:pt modelId="{4C8D4206-E726-49F3-980B-27F301A80947}" type="sibTrans" cxnId="{042DCC88-0F99-433B-82D2-C81D10E30523}">
      <dgm:prSet/>
      <dgm:spPr/>
      <dgm:t>
        <a:bodyPr/>
        <a:lstStyle/>
        <a:p>
          <a:endParaRPr lang="en-US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4"/>
      <dgm:spPr/>
    </dgm:pt>
    <dgm:pt modelId="{EEF2716A-87CB-410D-9428-40B06960673A}" type="pres">
      <dgm:prSet presAssocID="{9AE9AA9F-FA8C-4343-B68E-9FA93D3E88C1}" presName="childText" presStyleLbl="bgAcc1" presStyleIdx="0" presStyleCnt="4" custScaleX="95132" custScaleY="111205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4"/>
      <dgm:spPr/>
    </dgm:pt>
    <dgm:pt modelId="{EED1A482-C053-4F3E-A520-9C900777B670}" type="pres">
      <dgm:prSet presAssocID="{1C1353A9-D948-43A6-9A79-C70DFD5C9B11}" presName="childText" presStyleLbl="bgAcc1" presStyleIdx="1" presStyleCnt="4" custScaleX="102235" custScaleY="94736">
        <dgm:presLayoutVars>
          <dgm:bulletEnabled val="1"/>
        </dgm:presLayoutVars>
      </dgm:prSet>
      <dgm:spPr/>
    </dgm:pt>
    <dgm:pt modelId="{DE813D6D-32FB-47EC-817B-8E91B7D5F9B4}" type="pres">
      <dgm:prSet presAssocID="{AA1BB8EC-E3C1-49AF-B863-F30B927FC2B9}" presName="Name13" presStyleLbl="parChTrans1D2" presStyleIdx="2" presStyleCnt="4"/>
      <dgm:spPr/>
    </dgm:pt>
    <dgm:pt modelId="{40010A3F-FCE7-436C-BA35-CF9E3D6CC6DE}" type="pres">
      <dgm:prSet presAssocID="{702FF87D-9440-4EED-AD2E-18C0BBE3EEB8}" presName="childText" presStyleLbl="bgAcc1" presStyleIdx="2" presStyleCnt="4" custScaleX="121869" custLinFactNeighborY="-387">
        <dgm:presLayoutVars>
          <dgm:bulletEnabled val="1"/>
        </dgm:presLayoutVars>
      </dgm:prSet>
      <dgm:spPr>
        <a:xfrm>
          <a:off x="1437176" y="2631458"/>
          <a:ext cx="1105303" cy="690814"/>
        </a:xfrm>
        <a:prstGeom prst="roundRect">
          <a:avLst>
            <a:gd name="adj" fmla="val 10000"/>
          </a:avLst>
        </a:prstGeom>
      </dgm:spPr>
    </dgm:pt>
    <dgm:pt modelId="{05265DE6-B4AD-4BCA-BA40-8D96956E92C2}" type="pres">
      <dgm:prSet presAssocID="{0817C7B0-D72B-402F-A526-B1743830C064}" presName="Name13" presStyleLbl="parChTrans1D2" presStyleIdx="3" presStyleCnt="4"/>
      <dgm:spPr/>
    </dgm:pt>
    <dgm:pt modelId="{6D5EBE3A-C2E4-4A2D-A144-536C63C8B9BD}" type="pres">
      <dgm:prSet presAssocID="{EBE5119E-A516-4318-9B90-01463002FA69}" presName="childText" presStyleLbl="bgAcc1" presStyleIdx="3" presStyleCnt="4" custScaleX="138429">
        <dgm:presLayoutVars>
          <dgm:bulletEnabled val="1"/>
        </dgm:presLayoutVars>
      </dgm:prSet>
      <dgm:spPr/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D4F9A035-BA9A-4EE8-883F-2F40A0BC6F6A}" type="presOf" srcId="{0817C7B0-D72B-402F-A526-B1743830C064}" destId="{05265DE6-B4AD-4BCA-BA40-8D96956E92C2}" srcOrd="0" destOrd="0" presId="urn:microsoft.com/office/officeart/2005/8/layout/hierarchy3"/>
    <dgm:cxn modelId="{9B890F3B-BA43-421C-93F3-9B478A3EDB59}" type="presOf" srcId="{702FF87D-9440-4EED-AD2E-18C0BBE3EEB8}" destId="{40010A3F-FCE7-436C-BA35-CF9E3D6CC6DE}" srcOrd="0" destOrd="0" presId="urn:microsoft.com/office/officeart/2005/8/layout/hierarchy3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78683A50-4C93-475A-B915-5F04F4CA4494}" type="presOf" srcId="{EBE5119E-A516-4318-9B90-01463002FA69}" destId="{6D5EBE3A-C2E4-4A2D-A144-536C63C8B9BD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130D8075-7714-47E0-B750-110EFD0EA4B3}" type="presOf" srcId="{AA1BB8EC-E3C1-49AF-B863-F30B927FC2B9}" destId="{DE813D6D-32FB-47EC-817B-8E91B7D5F9B4}" srcOrd="0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042DCC88-0F99-433B-82D2-C81D10E30523}" srcId="{1B690C33-FEE9-4114-BB08-5C5286710FC3}" destId="{EBE5119E-A516-4318-9B90-01463002FA69}" srcOrd="3" destOrd="0" parTransId="{0817C7B0-D72B-402F-A526-B1743830C064}" sibTransId="{4C8D4206-E726-49F3-980B-27F301A80947}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2C0FBCC9-1366-4F8A-85D2-26215E58B7C7}" srcId="{1B690C33-FEE9-4114-BB08-5C5286710FC3}" destId="{702FF87D-9440-4EED-AD2E-18C0BBE3EEB8}" srcOrd="2" destOrd="0" parTransId="{AA1BB8EC-E3C1-49AF-B863-F30B927FC2B9}" sibTransId="{10630802-5A29-446D-8905-0CA101AA23E6}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  <dgm:cxn modelId="{C773E70C-3555-48FF-89EB-5FD5770A0BDE}" type="presParOf" srcId="{188A75CA-AAB5-4517-B0C0-24B783F53113}" destId="{DE813D6D-32FB-47EC-817B-8E91B7D5F9B4}" srcOrd="4" destOrd="0" presId="urn:microsoft.com/office/officeart/2005/8/layout/hierarchy3"/>
    <dgm:cxn modelId="{BFB2A4B9-39C2-4BC4-B8D0-1442A530DB5E}" type="presParOf" srcId="{188A75CA-AAB5-4517-B0C0-24B783F53113}" destId="{40010A3F-FCE7-436C-BA35-CF9E3D6CC6DE}" srcOrd="5" destOrd="0" presId="urn:microsoft.com/office/officeart/2005/8/layout/hierarchy3"/>
    <dgm:cxn modelId="{4BBC4D4E-E8F7-4E9C-918E-14BB4F3F9480}" type="presParOf" srcId="{188A75CA-AAB5-4517-B0C0-24B783F53113}" destId="{05265DE6-B4AD-4BCA-BA40-8D96956E92C2}" srcOrd="6" destOrd="0" presId="urn:microsoft.com/office/officeart/2005/8/layout/hierarchy3"/>
    <dgm:cxn modelId="{6A641326-E38C-43CA-8E15-A2C03A171F67}" type="presParOf" srcId="{188A75CA-AAB5-4517-B0C0-24B783F53113}" destId="{6D5EBE3A-C2E4-4A2D-A144-536C63C8B9B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2000" dirty="0"/>
            <a:t>Source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/>
        </a:p>
      </dgm:t>
    </dgm:pt>
    <dgm:pt modelId="{9AE9AA9F-FA8C-4343-B68E-9FA93D3E88C1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Relevance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/>
        </a:p>
      </dgm:t>
    </dgm:pt>
    <dgm:pt modelId="{1C1353A9-D948-43A6-9A79-C70DFD5C9B11}">
      <dgm:prSet phldrT="[Text]"/>
      <dgm:spPr/>
      <dgm:t>
        <a:bodyPr/>
        <a:lstStyle/>
        <a:p>
          <a:r>
            <a:rPr lang="en-US" dirty="0"/>
            <a:t>Timeliness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/>
        </a:p>
      </dgm:t>
    </dgm:pt>
    <dgm:pt modelId="{702FF87D-9440-4EED-AD2E-18C0BBE3EEB8}">
      <dgm:prSet custT="1"/>
      <dgm:spPr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Coherence/ Comparability</a:t>
          </a:r>
        </a:p>
      </dgm:t>
    </dgm:pt>
    <dgm:pt modelId="{AA1BB8EC-E3C1-49AF-B863-F30B927FC2B9}" type="parTrans" cxnId="{2C0FBCC9-1366-4F8A-85D2-26215E58B7C7}">
      <dgm:prSet/>
      <dgm:spPr/>
      <dgm:t>
        <a:bodyPr/>
        <a:lstStyle/>
        <a:p>
          <a:endParaRPr lang="en-US"/>
        </a:p>
      </dgm:t>
    </dgm:pt>
    <dgm:pt modelId="{10630802-5A29-446D-8905-0CA101AA23E6}" type="sibTrans" cxnId="{2C0FBCC9-1366-4F8A-85D2-26215E58B7C7}">
      <dgm:prSet/>
      <dgm:spPr/>
      <dgm:t>
        <a:bodyPr/>
        <a:lstStyle/>
        <a:p>
          <a:endParaRPr lang="en-US"/>
        </a:p>
      </dgm:t>
    </dgm:pt>
    <dgm:pt modelId="{EBE5119E-A516-4318-9B90-01463002FA69}">
      <dgm:prSet custT="1"/>
      <dgm:spPr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Accessibility/ interpretability</a:t>
          </a:r>
        </a:p>
      </dgm:t>
    </dgm:pt>
    <dgm:pt modelId="{0817C7B0-D72B-402F-A526-B1743830C064}" type="parTrans" cxnId="{042DCC88-0F99-433B-82D2-C81D10E30523}">
      <dgm:prSet/>
      <dgm:spPr/>
      <dgm:t>
        <a:bodyPr/>
        <a:lstStyle/>
        <a:p>
          <a:endParaRPr lang="en-US"/>
        </a:p>
      </dgm:t>
    </dgm:pt>
    <dgm:pt modelId="{4C8D4206-E726-49F3-980B-27F301A80947}" type="sibTrans" cxnId="{042DCC88-0F99-433B-82D2-C81D10E30523}">
      <dgm:prSet/>
      <dgm:spPr/>
      <dgm:t>
        <a:bodyPr/>
        <a:lstStyle/>
        <a:p>
          <a:endParaRPr lang="en-US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4"/>
      <dgm:spPr/>
    </dgm:pt>
    <dgm:pt modelId="{EEF2716A-87CB-410D-9428-40B06960673A}" type="pres">
      <dgm:prSet presAssocID="{9AE9AA9F-FA8C-4343-B68E-9FA93D3E88C1}" presName="childText" presStyleLbl="bgAcc1" presStyleIdx="0" presStyleCnt="4" custScaleX="95132" custScaleY="111205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4"/>
      <dgm:spPr/>
    </dgm:pt>
    <dgm:pt modelId="{EED1A482-C053-4F3E-A520-9C900777B670}" type="pres">
      <dgm:prSet presAssocID="{1C1353A9-D948-43A6-9A79-C70DFD5C9B11}" presName="childText" presStyleLbl="bgAcc1" presStyleIdx="1" presStyleCnt="4" custScaleX="102235" custScaleY="94736">
        <dgm:presLayoutVars>
          <dgm:bulletEnabled val="1"/>
        </dgm:presLayoutVars>
      </dgm:prSet>
      <dgm:spPr/>
    </dgm:pt>
    <dgm:pt modelId="{DE813D6D-32FB-47EC-817B-8E91B7D5F9B4}" type="pres">
      <dgm:prSet presAssocID="{AA1BB8EC-E3C1-49AF-B863-F30B927FC2B9}" presName="Name13" presStyleLbl="parChTrans1D2" presStyleIdx="2" presStyleCnt="4"/>
      <dgm:spPr/>
    </dgm:pt>
    <dgm:pt modelId="{40010A3F-FCE7-436C-BA35-CF9E3D6CC6DE}" type="pres">
      <dgm:prSet presAssocID="{702FF87D-9440-4EED-AD2E-18C0BBE3EEB8}" presName="childText" presStyleLbl="bgAcc1" presStyleIdx="2" presStyleCnt="4" custScaleX="131023" custLinFactNeighborY="-387">
        <dgm:presLayoutVars>
          <dgm:bulletEnabled val="1"/>
        </dgm:presLayoutVars>
      </dgm:prSet>
      <dgm:spPr>
        <a:xfrm>
          <a:off x="1437176" y="2631458"/>
          <a:ext cx="1105303" cy="690814"/>
        </a:xfrm>
        <a:prstGeom prst="roundRect">
          <a:avLst>
            <a:gd name="adj" fmla="val 10000"/>
          </a:avLst>
        </a:prstGeom>
      </dgm:spPr>
    </dgm:pt>
    <dgm:pt modelId="{05265DE6-B4AD-4BCA-BA40-8D96956E92C2}" type="pres">
      <dgm:prSet presAssocID="{0817C7B0-D72B-402F-A526-B1743830C064}" presName="Name13" presStyleLbl="parChTrans1D2" presStyleIdx="3" presStyleCnt="4"/>
      <dgm:spPr/>
    </dgm:pt>
    <dgm:pt modelId="{6D5EBE3A-C2E4-4A2D-A144-536C63C8B9BD}" type="pres">
      <dgm:prSet presAssocID="{EBE5119E-A516-4318-9B90-01463002FA69}" presName="childText" presStyleLbl="bgAcc1" presStyleIdx="3" presStyleCnt="4" custScaleX="113136">
        <dgm:presLayoutVars>
          <dgm:bulletEnabled val="1"/>
        </dgm:presLayoutVars>
      </dgm:prSet>
      <dgm:spPr>
        <a:xfrm>
          <a:off x="1447613" y="3449792"/>
          <a:ext cx="1090608" cy="681630"/>
        </a:xfrm>
        <a:prstGeom prst="roundRect">
          <a:avLst>
            <a:gd name="adj" fmla="val 10000"/>
          </a:avLst>
        </a:prstGeom>
      </dgm:spPr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D4F9A035-BA9A-4EE8-883F-2F40A0BC6F6A}" type="presOf" srcId="{0817C7B0-D72B-402F-A526-B1743830C064}" destId="{05265DE6-B4AD-4BCA-BA40-8D96956E92C2}" srcOrd="0" destOrd="0" presId="urn:microsoft.com/office/officeart/2005/8/layout/hierarchy3"/>
    <dgm:cxn modelId="{9B890F3B-BA43-421C-93F3-9B478A3EDB59}" type="presOf" srcId="{702FF87D-9440-4EED-AD2E-18C0BBE3EEB8}" destId="{40010A3F-FCE7-436C-BA35-CF9E3D6CC6DE}" srcOrd="0" destOrd="0" presId="urn:microsoft.com/office/officeart/2005/8/layout/hierarchy3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78683A50-4C93-475A-B915-5F04F4CA4494}" type="presOf" srcId="{EBE5119E-A516-4318-9B90-01463002FA69}" destId="{6D5EBE3A-C2E4-4A2D-A144-536C63C8B9BD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130D8075-7714-47E0-B750-110EFD0EA4B3}" type="presOf" srcId="{AA1BB8EC-E3C1-49AF-B863-F30B927FC2B9}" destId="{DE813D6D-32FB-47EC-817B-8E91B7D5F9B4}" srcOrd="0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042DCC88-0F99-433B-82D2-C81D10E30523}" srcId="{1B690C33-FEE9-4114-BB08-5C5286710FC3}" destId="{EBE5119E-A516-4318-9B90-01463002FA69}" srcOrd="3" destOrd="0" parTransId="{0817C7B0-D72B-402F-A526-B1743830C064}" sibTransId="{4C8D4206-E726-49F3-980B-27F301A80947}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2C0FBCC9-1366-4F8A-85D2-26215E58B7C7}" srcId="{1B690C33-FEE9-4114-BB08-5C5286710FC3}" destId="{702FF87D-9440-4EED-AD2E-18C0BBE3EEB8}" srcOrd="2" destOrd="0" parTransId="{AA1BB8EC-E3C1-49AF-B863-F30B927FC2B9}" sibTransId="{10630802-5A29-446D-8905-0CA101AA23E6}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  <dgm:cxn modelId="{C773E70C-3555-48FF-89EB-5FD5770A0BDE}" type="presParOf" srcId="{188A75CA-AAB5-4517-B0C0-24B783F53113}" destId="{DE813D6D-32FB-47EC-817B-8E91B7D5F9B4}" srcOrd="4" destOrd="0" presId="urn:microsoft.com/office/officeart/2005/8/layout/hierarchy3"/>
    <dgm:cxn modelId="{BFB2A4B9-39C2-4BC4-B8D0-1442A530DB5E}" type="presParOf" srcId="{188A75CA-AAB5-4517-B0C0-24B783F53113}" destId="{40010A3F-FCE7-436C-BA35-CF9E3D6CC6DE}" srcOrd="5" destOrd="0" presId="urn:microsoft.com/office/officeart/2005/8/layout/hierarchy3"/>
    <dgm:cxn modelId="{4BBC4D4E-E8F7-4E9C-918E-14BB4F3F9480}" type="presParOf" srcId="{188A75CA-AAB5-4517-B0C0-24B783F53113}" destId="{05265DE6-B4AD-4BCA-BA40-8D96956E92C2}" srcOrd="6" destOrd="0" presId="urn:microsoft.com/office/officeart/2005/8/layout/hierarchy3"/>
    <dgm:cxn modelId="{6A641326-E38C-43CA-8E15-A2C03A171F67}" type="presParOf" srcId="{188A75CA-AAB5-4517-B0C0-24B783F53113}" destId="{6D5EBE3A-C2E4-4A2D-A144-536C63C8B9B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552086-9D24-4959-BDC3-6F55336D7B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90C33-FEE9-4114-BB08-5C5286710FC3}">
      <dgm:prSet phldrT="[Text]" custT="1"/>
      <dgm:spPr/>
      <dgm:t>
        <a:bodyPr/>
        <a:lstStyle/>
        <a:p>
          <a:r>
            <a:rPr lang="en-US" sz="1800" dirty="0"/>
            <a:t>Input data quality </a:t>
          </a:r>
        </a:p>
      </dgm:t>
    </dgm:pt>
    <dgm:pt modelId="{9562D6B8-F6DD-47DB-B684-810708CBAC39}" type="parTrans" cxnId="{53FEC68E-84FF-4F02-9E1B-7C9D7DC25132}">
      <dgm:prSet/>
      <dgm:spPr/>
      <dgm:t>
        <a:bodyPr/>
        <a:lstStyle/>
        <a:p>
          <a:endParaRPr lang="en-US" sz="1800"/>
        </a:p>
      </dgm:t>
    </dgm:pt>
    <dgm:pt modelId="{EAFAF98E-EB02-46CD-92F5-266A7D455039}" type="sibTrans" cxnId="{53FEC68E-84FF-4F02-9E1B-7C9D7DC25132}">
      <dgm:prSet/>
      <dgm:spPr/>
      <dgm:t>
        <a:bodyPr/>
        <a:lstStyle/>
        <a:p>
          <a:endParaRPr lang="en-US" sz="1800"/>
        </a:p>
      </dgm:t>
    </dgm:pt>
    <dgm:pt modelId="{9AE9AA9F-FA8C-4343-B68E-9FA93D3E88C1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00" dirty="0"/>
            <a:t>Validation </a:t>
          </a:r>
        </a:p>
      </dgm:t>
    </dgm:pt>
    <dgm:pt modelId="{2BAADACB-C315-44DC-987C-231E918AA362}" type="parTrans" cxnId="{3A333815-21FE-4E83-A5F3-83E38F5A576D}">
      <dgm:prSet/>
      <dgm:spPr/>
      <dgm:t>
        <a:bodyPr/>
        <a:lstStyle/>
        <a:p>
          <a:endParaRPr lang="en-US" sz="1800"/>
        </a:p>
      </dgm:t>
    </dgm:pt>
    <dgm:pt modelId="{36FCB91C-7BA2-47FD-9AFF-81D3707A0772}" type="sibTrans" cxnId="{3A333815-21FE-4E83-A5F3-83E38F5A576D}">
      <dgm:prSet/>
      <dgm:spPr/>
      <dgm:t>
        <a:bodyPr/>
        <a:lstStyle/>
        <a:p>
          <a:endParaRPr lang="en-US" sz="1800"/>
        </a:p>
      </dgm:t>
    </dgm:pt>
    <dgm:pt modelId="{1C1353A9-D948-43A6-9A79-C70DFD5C9B11}">
      <dgm:prSet phldrT="[Text]" custT="1"/>
      <dgm:spPr/>
      <dgm:t>
        <a:bodyPr/>
        <a:lstStyle/>
        <a:p>
          <a:r>
            <a:rPr lang="en-US" sz="1800" dirty="0"/>
            <a:t>Accuracy and reliability </a:t>
          </a:r>
        </a:p>
      </dgm:t>
    </dgm:pt>
    <dgm:pt modelId="{08E8CBF6-3F98-4EF9-829D-4C4480FDC10E}" type="parTrans" cxnId="{6BCAEC5C-6003-41A7-BDF4-DEC07375E816}">
      <dgm:prSet/>
      <dgm:spPr/>
      <dgm:t>
        <a:bodyPr/>
        <a:lstStyle/>
        <a:p>
          <a:endParaRPr lang="en-US" sz="1800"/>
        </a:p>
      </dgm:t>
    </dgm:pt>
    <dgm:pt modelId="{2D329A8D-37F2-47A4-86CB-6AA6C166B71B}" type="sibTrans" cxnId="{6BCAEC5C-6003-41A7-BDF4-DEC07375E816}">
      <dgm:prSet/>
      <dgm:spPr/>
      <dgm:t>
        <a:bodyPr/>
        <a:lstStyle/>
        <a:p>
          <a:endParaRPr lang="en-US" sz="1800"/>
        </a:p>
      </dgm:t>
    </dgm:pt>
    <dgm:pt modelId="{A74D839B-9876-4EB8-9B9F-85E0DC387870}" type="pres">
      <dgm:prSet presAssocID="{8A552086-9D24-4959-BDC3-6F55336D7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6AA624-93B4-4334-975E-E8D74EBD9B81}" type="pres">
      <dgm:prSet presAssocID="{1B690C33-FEE9-4114-BB08-5C5286710FC3}" presName="root" presStyleCnt="0"/>
      <dgm:spPr/>
    </dgm:pt>
    <dgm:pt modelId="{F2DD7EB4-7092-4B5C-825F-DDCC8EEC696A}" type="pres">
      <dgm:prSet presAssocID="{1B690C33-FEE9-4114-BB08-5C5286710FC3}" presName="rootComposite" presStyleCnt="0"/>
      <dgm:spPr/>
    </dgm:pt>
    <dgm:pt modelId="{1AAEBE12-C825-4F08-902F-7C1D5C1044FA}" type="pres">
      <dgm:prSet presAssocID="{1B690C33-FEE9-4114-BB08-5C5286710FC3}" presName="rootText" presStyleLbl="node1" presStyleIdx="0" presStyleCnt="1"/>
      <dgm:spPr/>
    </dgm:pt>
    <dgm:pt modelId="{DA86F5A2-5A57-4711-B0B4-30340567CD5F}" type="pres">
      <dgm:prSet presAssocID="{1B690C33-FEE9-4114-BB08-5C5286710FC3}" presName="rootConnector" presStyleLbl="node1" presStyleIdx="0" presStyleCnt="1"/>
      <dgm:spPr/>
    </dgm:pt>
    <dgm:pt modelId="{188A75CA-AAB5-4517-B0C0-24B783F53113}" type="pres">
      <dgm:prSet presAssocID="{1B690C33-FEE9-4114-BB08-5C5286710FC3}" presName="childShape" presStyleCnt="0"/>
      <dgm:spPr/>
    </dgm:pt>
    <dgm:pt modelId="{1E69255B-5F58-4AB3-823A-BDEF3EC4D4B8}" type="pres">
      <dgm:prSet presAssocID="{2BAADACB-C315-44DC-987C-231E918AA362}" presName="Name13" presStyleLbl="parChTrans1D2" presStyleIdx="0" presStyleCnt="2"/>
      <dgm:spPr/>
    </dgm:pt>
    <dgm:pt modelId="{EEF2716A-87CB-410D-9428-40B06960673A}" type="pres">
      <dgm:prSet presAssocID="{9AE9AA9F-FA8C-4343-B68E-9FA93D3E88C1}" presName="childText" presStyleLbl="bgAcc1" presStyleIdx="0" presStyleCnt="2" custScaleX="95132" custScaleY="111205">
        <dgm:presLayoutVars>
          <dgm:bulletEnabled val="1"/>
        </dgm:presLayoutVars>
      </dgm:prSet>
      <dgm:spPr/>
    </dgm:pt>
    <dgm:pt modelId="{E8A456A0-66E6-4050-9B0A-3760325EF68A}" type="pres">
      <dgm:prSet presAssocID="{08E8CBF6-3F98-4EF9-829D-4C4480FDC10E}" presName="Name13" presStyleLbl="parChTrans1D2" presStyleIdx="1" presStyleCnt="2"/>
      <dgm:spPr/>
    </dgm:pt>
    <dgm:pt modelId="{EED1A482-C053-4F3E-A520-9C900777B670}" type="pres">
      <dgm:prSet presAssocID="{1C1353A9-D948-43A6-9A79-C70DFD5C9B11}" presName="childText" presStyleLbl="bgAcc1" presStyleIdx="1" presStyleCnt="2" custScaleX="100976" custScaleY="94736">
        <dgm:presLayoutVars>
          <dgm:bulletEnabled val="1"/>
        </dgm:presLayoutVars>
      </dgm:prSet>
      <dgm:spPr/>
    </dgm:pt>
  </dgm:ptLst>
  <dgm:cxnLst>
    <dgm:cxn modelId="{3A333815-21FE-4E83-A5F3-83E38F5A576D}" srcId="{1B690C33-FEE9-4114-BB08-5C5286710FC3}" destId="{9AE9AA9F-FA8C-4343-B68E-9FA93D3E88C1}" srcOrd="0" destOrd="0" parTransId="{2BAADACB-C315-44DC-987C-231E918AA362}" sibTransId="{36FCB91C-7BA2-47FD-9AFF-81D3707A0772}"/>
    <dgm:cxn modelId="{5B32433B-8D59-4CFE-8C72-715FBBF12AE5}" type="presOf" srcId="{9AE9AA9F-FA8C-4343-B68E-9FA93D3E88C1}" destId="{EEF2716A-87CB-410D-9428-40B06960673A}" srcOrd="0" destOrd="0" presId="urn:microsoft.com/office/officeart/2005/8/layout/hierarchy3"/>
    <dgm:cxn modelId="{6BCAEC5C-6003-41A7-BDF4-DEC07375E816}" srcId="{1B690C33-FEE9-4114-BB08-5C5286710FC3}" destId="{1C1353A9-D948-43A6-9A79-C70DFD5C9B11}" srcOrd="1" destOrd="0" parTransId="{08E8CBF6-3F98-4EF9-829D-4C4480FDC10E}" sibTransId="{2D329A8D-37F2-47A4-86CB-6AA6C166B71B}"/>
    <dgm:cxn modelId="{549F726E-A994-4241-BFA0-EA49C4FF8559}" type="presOf" srcId="{8A552086-9D24-4959-BDC3-6F55336D7B02}" destId="{A74D839B-9876-4EB8-9B9F-85E0DC387870}" srcOrd="0" destOrd="0" presId="urn:microsoft.com/office/officeart/2005/8/layout/hierarchy3"/>
    <dgm:cxn modelId="{28218254-D20B-4652-9C0A-236EE97C98E8}" type="presOf" srcId="{1B690C33-FEE9-4114-BB08-5C5286710FC3}" destId="{DA86F5A2-5A57-4711-B0B4-30340567CD5F}" srcOrd="1" destOrd="0" presId="urn:microsoft.com/office/officeart/2005/8/layout/hierarchy3"/>
    <dgm:cxn modelId="{28D25777-A84A-4D4F-8E51-32485A5BC362}" type="presOf" srcId="{08E8CBF6-3F98-4EF9-829D-4C4480FDC10E}" destId="{E8A456A0-66E6-4050-9B0A-3760325EF68A}" srcOrd="0" destOrd="0" presId="urn:microsoft.com/office/officeart/2005/8/layout/hierarchy3"/>
    <dgm:cxn modelId="{53FEC68E-84FF-4F02-9E1B-7C9D7DC25132}" srcId="{8A552086-9D24-4959-BDC3-6F55336D7B02}" destId="{1B690C33-FEE9-4114-BB08-5C5286710FC3}" srcOrd="0" destOrd="0" parTransId="{9562D6B8-F6DD-47DB-B684-810708CBAC39}" sibTransId="{EAFAF98E-EB02-46CD-92F5-266A7D455039}"/>
    <dgm:cxn modelId="{D948509E-83B6-4861-8252-1F662FE94D76}" type="presOf" srcId="{2BAADACB-C315-44DC-987C-231E918AA362}" destId="{1E69255B-5F58-4AB3-823A-BDEF3EC4D4B8}" srcOrd="0" destOrd="0" presId="urn:microsoft.com/office/officeart/2005/8/layout/hierarchy3"/>
    <dgm:cxn modelId="{23E311B0-C3A2-4C0B-8977-BCAB59B05108}" type="presOf" srcId="{1C1353A9-D948-43A6-9A79-C70DFD5C9B11}" destId="{EED1A482-C053-4F3E-A520-9C900777B670}" srcOrd="0" destOrd="0" presId="urn:microsoft.com/office/officeart/2005/8/layout/hierarchy3"/>
    <dgm:cxn modelId="{988BAFF6-E33F-4B0B-9ED0-FAF66DDD4632}" type="presOf" srcId="{1B690C33-FEE9-4114-BB08-5C5286710FC3}" destId="{1AAEBE12-C825-4F08-902F-7C1D5C1044FA}" srcOrd="0" destOrd="0" presId="urn:microsoft.com/office/officeart/2005/8/layout/hierarchy3"/>
    <dgm:cxn modelId="{AD773ECB-F551-4658-AA71-5AD6CAFE65B3}" type="presParOf" srcId="{A74D839B-9876-4EB8-9B9F-85E0DC387870}" destId="{F16AA624-93B4-4334-975E-E8D74EBD9B81}" srcOrd="0" destOrd="0" presId="urn:microsoft.com/office/officeart/2005/8/layout/hierarchy3"/>
    <dgm:cxn modelId="{188DB6E7-F3FD-41B2-B823-389D9AAA23ED}" type="presParOf" srcId="{F16AA624-93B4-4334-975E-E8D74EBD9B81}" destId="{F2DD7EB4-7092-4B5C-825F-DDCC8EEC696A}" srcOrd="0" destOrd="0" presId="urn:microsoft.com/office/officeart/2005/8/layout/hierarchy3"/>
    <dgm:cxn modelId="{46E5B22D-EBFC-4420-897B-6E4D05B889E2}" type="presParOf" srcId="{F2DD7EB4-7092-4B5C-825F-DDCC8EEC696A}" destId="{1AAEBE12-C825-4F08-902F-7C1D5C1044FA}" srcOrd="0" destOrd="0" presId="urn:microsoft.com/office/officeart/2005/8/layout/hierarchy3"/>
    <dgm:cxn modelId="{B2A9BA88-A3EF-49CE-BAA7-FB0B4CCD432E}" type="presParOf" srcId="{F2DD7EB4-7092-4B5C-825F-DDCC8EEC696A}" destId="{DA86F5A2-5A57-4711-B0B4-30340567CD5F}" srcOrd="1" destOrd="0" presId="urn:microsoft.com/office/officeart/2005/8/layout/hierarchy3"/>
    <dgm:cxn modelId="{5E96676E-6433-4F7C-AF40-47DDF2969C03}" type="presParOf" srcId="{F16AA624-93B4-4334-975E-E8D74EBD9B81}" destId="{188A75CA-AAB5-4517-B0C0-24B783F53113}" srcOrd="1" destOrd="0" presId="urn:microsoft.com/office/officeart/2005/8/layout/hierarchy3"/>
    <dgm:cxn modelId="{884C5ED3-DD3E-4608-827E-6377155CE673}" type="presParOf" srcId="{188A75CA-AAB5-4517-B0C0-24B783F53113}" destId="{1E69255B-5F58-4AB3-823A-BDEF3EC4D4B8}" srcOrd="0" destOrd="0" presId="urn:microsoft.com/office/officeart/2005/8/layout/hierarchy3"/>
    <dgm:cxn modelId="{5CA1BDED-6730-47EA-B3A7-6E6BC703660C}" type="presParOf" srcId="{188A75CA-AAB5-4517-B0C0-24B783F53113}" destId="{EEF2716A-87CB-410D-9428-40B06960673A}" srcOrd="1" destOrd="0" presId="urn:microsoft.com/office/officeart/2005/8/layout/hierarchy3"/>
    <dgm:cxn modelId="{9AEFA7C7-3170-402F-AB61-2C37E6157852}" type="presParOf" srcId="{188A75CA-AAB5-4517-B0C0-24B783F53113}" destId="{E8A456A0-66E6-4050-9B0A-3760325EF68A}" srcOrd="2" destOrd="0" presId="urn:microsoft.com/office/officeart/2005/8/layout/hierarchy3"/>
    <dgm:cxn modelId="{62F12114-7EEC-441F-A3E1-3E171645F078}" type="presParOf" srcId="{188A75CA-AAB5-4517-B0C0-24B783F53113}" destId="{EED1A482-C053-4F3E-A520-9C900777B6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6B764-F284-4926-BC3D-71984672811A}">
      <dsp:nvSpPr>
        <dsp:cNvPr id="0" name=""/>
        <dsp:cNvSpPr/>
      </dsp:nvSpPr>
      <dsp:spPr>
        <a:xfrm>
          <a:off x="722969" y="0"/>
          <a:ext cx="8185308" cy="366061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E5664-13CF-4BD5-9C73-E264ACECC41C}">
      <dsp:nvSpPr>
        <dsp:cNvPr id="0" name=""/>
        <dsp:cNvSpPr/>
      </dsp:nvSpPr>
      <dsp:spPr>
        <a:xfrm>
          <a:off x="10991" y="1078241"/>
          <a:ext cx="2073599" cy="14642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Source quality </a:t>
          </a:r>
        </a:p>
      </dsp:txBody>
      <dsp:txXfrm>
        <a:off x="82470" y="1149720"/>
        <a:ext cx="1930641" cy="1321287"/>
      </dsp:txXfrm>
    </dsp:sp>
    <dsp:sp modelId="{6D5608EF-57D8-471D-BA6F-369F34CE00E5}">
      <dsp:nvSpPr>
        <dsp:cNvPr id="0" name=""/>
        <dsp:cNvSpPr/>
      </dsp:nvSpPr>
      <dsp:spPr>
        <a:xfrm>
          <a:off x="2422320" y="1098184"/>
          <a:ext cx="2073599" cy="1464245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Input data quality</a:t>
          </a:r>
        </a:p>
      </dsp:txBody>
      <dsp:txXfrm>
        <a:off x="2493799" y="1169663"/>
        <a:ext cx="1930641" cy="1321287"/>
      </dsp:txXfrm>
    </dsp:sp>
    <dsp:sp modelId="{2FA45B55-AE2F-4674-86AB-543759C00843}">
      <dsp:nvSpPr>
        <dsp:cNvPr id="0" name=""/>
        <dsp:cNvSpPr/>
      </dsp:nvSpPr>
      <dsp:spPr>
        <a:xfrm>
          <a:off x="4841519" y="1095233"/>
          <a:ext cx="2111753" cy="1470146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Process quality</a:t>
          </a:r>
        </a:p>
      </dsp:txBody>
      <dsp:txXfrm>
        <a:off x="4913286" y="1167000"/>
        <a:ext cx="1968219" cy="1326612"/>
      </dsp:txXfrm>
    </dsp:sp>
    <dsp:sp modelId="{A7C2233D-0EA1-49D0-9C81-48CA94F8D051}">
      <dsp:nvSpPr>
        <dsp:cNvPr id="0" name=""/>
        <dsp:cNvSpPr/>
      </dsp:nvSpPr>
      <dsp:spPr>
        <a:xfrm>
          <a:off x="7291576" y="1114422"/>
          <a:ext cx="2327780" cy="143314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Output quality</a:t>
          </a:r>
        </a:p>
      </dsp:txBody>
      <dsp:txXfrm>
        <a:off x="7361536" y="1184382"/>
        <a:ext cx="2187860" cy="12932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714816" y="1333"/>
          <a:ext cx="2305217" cy="1152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Input data quality </a:t>
          </a:r>
        </a:p>
      </dsp:txBody>
      <dsp:txXfrm>
        <a:off x="748575" y="35092"/>
        <a:ext cx="2237699" cy="1085090"/>
      </dsp:txXfrm>
    </dsp:sp>
    <dsp:sp modelId="{1E69255B-5F58-4AB3-823A-BDEF3EC4D4B8}">
      <dsp:nvSpPr>
        <dsp:cNvPr id="0" name=""/>
        <dsp:cNvSpPr/>
      </dsp:nvSpPr>
      <dsp:spPr>
        <a:xfrm>
          <a:off x="945338" y="1153942"/>
          <a:ext cx="230521" cy="952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233"/>
              </a:lnTo>
              <a:lnTo>
                <a:pt x="230521" y="9522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175860" y="1465296"/>
          <a:ext cx="1754399" cy="1281758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Validation </a:t>
          </a:r>
        </a:p>
      </dsp:txBody>
      <dsp:txXfrm>
        <a:off x="1213401" y="1502837"/>
        <a:ext cx="1679317" cy="1206676"/>
      </dsp:txXfrm>
    </dsp:sp>
    <dsp:sp modelId="{E8A456A0-66E6-4050-9B0A-3760325EF68A}">
      <dsp:nvSpPr>
        <dsp:cNvPr id="0" name=""/>
        <dsp:cNvSpPr/>
      </dsp:nvSpPr>
      <dsp:spPr>
        <a:xfrm>
          <a:off x="945338" y="1153942"/>
          <a:ext cx="230521" cy="2404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030"/>
              </a:lnTo>
              <a:lnTo>
                <a:pt x="230521" y="24040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175860" y="3012005"/>
          <a:ext cx="1862173" cy="1091935"/>
        </a:xfrm>
        <a:prstGeom prst="roundRect">
          <a:avLst>
            <a:gd name="adj" fmla="val 10000"/>
          </a:avLst>
        </a:prstGeom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Accuracy</a:t>
          </a:r>
          <a:r>
            <a:rPr lang="en-US" sz="1800" kern="1200" dirty="0"/>
            <a:t> and reliability </a:t>
          </a:r>
        </a:p>
      </dsp:txBody>
      <dsp:txXfrm>
        <a:off x="1207842" y="3043987"/>
        <a:ext cx="1798209" cy="10279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714816" y="1333"/>
          <a:ext cx="2305217" cy="1152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Input data quality </a:t>
          </a:r>
        </a:p>
      </dsp:txBody>
      <dsp:txXfrm>
        <a:off x="748575" y="35092"/>
        <a:ext cx="2237699" cy="1085090"/>
      </dsp:txXfrm>
    </dsp:sp>
    <dsp:sp modelId="{1E69255B-5F58-4AB3-823A-BDEF3EC4D4B8}">
      <dsp:nvSpPr>
        <dsp:cNvPr id="0" name=""/>
        <dsp:cNvSpPr/>
      </dsp:nvSpPr>
      <dsp:spPr>
        <a:xfrm>
          <a:off x="945338" y="1153942"/>
          <a:ext cx="230521" cy="952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233"/>
              </a:lnTo>
              <a:lnTo>
                <a:pt x="230521" y="9522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175860" y="1465296"/>
          <a:ext cx="1754399" cy="1281758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Validation </a:t>
          </a:r>
        </a:p>
      </dsp:txBody>
      <dsp:txXfrm>
        <a:off x="1213401" y="1502837"/>
        <a:ext cx="1679317" cy="1206676"/>
      </dsp:txXfrm>
    </dsp:sp>
    <dsp:sp modelId="{E8A456A0-66E6-4050-9B0A-3760325EF68A}">
      <dsp:nvSpPr>
        <dsp:cNvPr id="0" name=""/>
        <dsp:cNvSpPr/>
      </dsp:nvSpPr>
      <dsp:spPr>
        <a:xfrm>
          <a:off x="945338" y="1153942"/>
          <a:ext cx="230521" cy="2404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030"/>
              </a:lnTo>
              <a:lnTo>
                <a:pt x="230521" y="24040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175860" y="3012005"/>
          <a:ext cx="1862173" cy="1091935"/>
        </a:xfrm>
        <a:prstGeom prst="roundRect">
          <a:avLst>
            <a:gd name="adj" fmla="val 10000"/>
          </a:avLst>
        </a:prstGeom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Accuracy</a:t>
          </a:r>
          <a:r>
            <a:rPr lang="en-US" sz="1800" kern="1200" dirty="0"/>
            <a:t> and reliability </a:t>
          </a:r>
        </a:p>
      </dsp:txBody>
      <dsp:txXfrm>
        <a:off x="1207842" y="3043987"/>
        <a:ext cx="1798209" cy="1027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6B764-F284-4926-BC3D-71984672811A}">
      <dsp:nvSpPr>
        <dsp:cNvPr id="0" name=""/>
        <dsp:cNvSpPr/>
      </dsp:nvSpPr>
      <dsp:spPr>
        <a:xfrm>
          <a:off x="736589" y="0"/>
          <a:ext cx="8348010" cy="328612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E5664-13CF-4BD5-9C73-E264ACECC41C}">
      <dsp:nvSpPr>
        <dsp:cNvPr id="0" name=""/>
        <dsp:cNvSpPr/>
      </dsp:nvSpPr>
      <dsp:spPr>
        <a:xfrm>
          <a:off x="3356" y="929815"/>
          <a:ext cx="2180994" cy="13144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Source quality </a:t>
          </a:r>
        </a:p>
      </dsp:txBody>
      <dsp:txXfrm>
        <a:off x="67522" y="993981"/>
        <a:ext cx="2052662" cy="1186118"/>
      </dsp:txXfrm>
    </dsp:sp>
    <dsp:sp modelId="{6D5608EF-57D8-471D-BA6F-369F34CE00E5}">
      <dsp:nvSpPr>
        <dsp:cNvPr id="0" name=""/>
        <dsp:cNvSpPr/>
      </dsp:nvSpPr>
      <dsp:spPr>
        <a:xfrm>
          <a:off x="2547850" y="985837"/>
          <a:ext cx="2180994" cy="1314450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Input data quality</a:t>
          </a:r>
        </a:p>
      </dsp:txBody>
      <dsp:txXfrm>
        <a:off x="2612016" y="1050003"/>
        <a:ext cx="2052662" cy="1186118"/>
      </dsp:txXfrm>
    </dsp:sp>
    <dsp:sp modelId="{2FA45B55-AE2F-4674-86AB-543759C00843}">
      <dsp:nvSpPr>
        <dsp:cNvPr id="0" name=""/>
        <dsp:cNvSpPr/>
      </dsp:nvSpPr>
      <dsp:spPr>
        <a:xfrm>
          <a:off x="5092344" y="985837"/>
          <a:ext cx="2180994" cy="1314450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Process quality</a:t>
          </a:r>
        </a:p>
      </dsp:txBody>
      <dsp:txXfrm>
        <a:off x="5156510" y="1050003"/>
        <a:ext cx="2052662" cy="1186118"/>
      </dsp:txXfrm>
    </dsp:sp>
    <dsp:sp modelId="{A7C2233D-0EA1-49D0-9C81-48CA94F8D051}">
      <dsp:nvSpPr>
        <dsp:cNvPr id="0" name=""/>
        <dsp:cNvSpPr/>
      </dsp:nvSpPr>
      <dsp:spPr>
        <a:xfrm>
          <a:off x="7640194" y="972272"/>
          <a:ext cx="2180994" cy="131445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Output quality</a:t>
          </a:r>
        </a:p>
      </dsp:txBody>
      <dsp:txXfrm>
        <a:off x="7704360" y="1036438"/>
        <a:ext cx="2052662" cy="1186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8A97B-63B1-430B-B1E1-C7197EFC06FE}">
      <dsp:nvSpPr>
        <dsp:cNvPr id="0" name=""/>
        <dsp:cNvSpPr/>
      </dsp:nvSpPr>
      <dsp:spPr>
        <a:xfrm>
          <a:off x="2872409" y="81108"/>
          <a:ext cx="1462521" cy="731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Quality assessment</a:t>
          </a:r>
        </a:p>
      </dsp:txBody>
      <dsp:txXfrm>
        <a:off x="2893827" y="102526"/>
        <a:ext cx="1419685" cy="688424"/>
      </dsp:txXfrm>
    </dsp:sp>
    <dsp:sp modelId="{D7A25839-AA37-43BC-9CA2-5410E6369348}">
      <dsp:nvSpPr>
        <dsp:cNvPr id="0" name=""/>
        <dsp:cNvSpPr/>
      </dsp:nvSpPr>
      <dsp:spPr>
        <a:xfrm>
          <a:off x="3018661" y="812369"/>
          <a:ext cx="393903" cy="490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701"/>
              </a:lnTo>
              <a:lnTo>
                <a:pt x="393903" y="490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9A85B-6296-4CE3-9EF9-7D7575E78F3E}">
      <dsp:nvSpPr>
        <dsp:cNvPr id="0" name=""/>
        <dsp:cNvSpPr/>
      </dsp:nvSpPr>
      <dsp:spPr>
        <a:xfrm>
          <a:off x="3412565" y="982110"/>
          <a:ext cx="1170017" cy="64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Source quality</a:t>
          </a:r>
        </a:p>
      </dsp:txBody>
      <dsp:txXfrm>
        <a:off x="3431366" y="1000911"/>
        <a:ext cx="1132415" cy="604320"/>
      </dsp:txXfrm>
    </dsp:sp>
    <dsp:sp modelId="{19462272-4211-4CE4-8C5B-B08397877743}">
      <dsp:nvSpPr>
        <dsp:cNvPr id="0" name=""/>
        <dsp:cNvSpPr/>
      </dsp:nvSpPr>
      <dsp:spPr>
        <a:xfrm>
          <a:off x="3018661" y="812369"/>
          <a:ext cx="422475" cy="1405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702"/>
              </a:lnTo>
              <a:lnTo>
                <a:pt x="422475" y="1405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FC309-8C82-40BB-B5E3-13AFB7D15827}">
      <dsp:nvSpPr>
        <dsp:cNvPr id="0" name=""/>
        <dsp:cNvSpPr/>
      </dsp:nvSpPr>
      <dsp:spPr>
        <a:xfrm>
          <a:off x="3441137" y="1770935"/>
          <a:ext cx="1170017" cy="894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Input data quality</a:t>
          </a:r>
        </a:p>
      </dsp:txBody>
      <dsp:txXfrm>
        <a:off x="3467329" y="1797127"/>
        <a:ext cx="1117633" cy="841889"/>
      </dsp:txXfrm>
    </dsp:sp>
    <dsp:sp modelId="{73579E22-3AD5-4B8D-89C8-96F861B42793}">
      <dsp:nvSpPr>
        <dsp:cNvPr id="0" name=""/>
        <dsp:cNvSpPr/>
      </dsp:nvSpPr>
      <dsp:spPr>
        <a:xfrm>
          <a:off x="3018661" y="812369"/>
          <a:ext cx="441535" cy="2390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0444"/>
              </a:lnTo>
              <a:lnTo>
                <a:pt x="441535" y="2390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367E0-6B34-4740-9C2E-964E95C9E4BB}">
      <dsp:nvSpPr>
        <dsp:cNvPr id="0" name=""/>
        <dsp:cNvSpPr/>
      </dsp:nvSpPr>
      <dsp:spPr>
        <a:xfrm>
          <a:off x="3460197" y="2788785"/>
          <a:ext cx="1170017" cy="82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Process quality</a:t>
          </a:r>
        </a:p>
      </dsp:txBody>
      <dsp:txXfrm>
        <a:off x="3484450" y="2813038"/>
        <a:ext cx="1121511" cy="779551"/>
      </dsp:txXfrm>
    </dsp:sp>
    <dsp:sp modelId="{21D4396B-0340-4533-802B-852FC5CF7036}">
      <dsp:nvSpPr>
        <dsp:cNvPr id="0" name=""/>
        <dsp:cNvSpPr/>
      </dsp:nvSpPr>
      <dsp:spPr>
        <a:xfrm>
          <a:off x="3018661" y="812369"/>
          <a:ext cx="451059" cy="3336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6787"/>
              </a:lnTo>
              <a:lnTo>
                <a:pt x="451059" y="33367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6F06C-0EB4-431F-8B21-EE95E6BE8A07}">
      <dsp:nvSpPr>
        <dsp:cNvPr id="0" name=""/>
        <dsp:cNvSpPr/>
      </dsp:nvSpPr>
      <dsp:spPr>
        <a:xfrm>
          <a:off x="3469721" y="3790912"/>
          <a:ext cx="1170017" cy="71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Output quality </a:t>
          </a:r>
        </a:p>
      </dsp:txBody>
      <dsp:txXfrm>
        <a:off x="3490706" y="3811897"/>
        <a:ext cx="1128047" cy="674519"/>
      </dsp:txXfrm>
    </dsp:sp>
    <dsp:sp modelId="{33D0E7DD-76CF-4683-80C6-C30D57CEB045}">
      <dsp:nvSpPr>
        <dsp:cNvPr id="0" name=""/>
        <dsp:cNvSpPr/>
      </dsp:nvSpPr>
      <dsp:spPr>
        <a:xfrm>
          <a:off x="504659" y="81108"/>
          <a:ext cx="1839077" cy="731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Statistical processes for registers-based censuses </a:t>
          </a:r>
        </a:p>
      </dsp:txBody>
      <dsp:txXfrm>
        <a:off x="526077" y="102526"/>
        <a:ext cx="1796241" cy="688424"/>
      </dsp:txXfrm>
    </dsp:sp>
    <dsp:sp modelId="{10F08B7F-9599-4AC8-9E77-ED61E21F6668}">
      <dsp:nvSpPr>
        <dsp:cNvPr id="0" name=""/>
        <dsp:cNvSpPr/>
      </dsp:nvSpPr>
      <dsp:spPr>
        <a:xfrm>
          <a:off x="688567" y="812369"/>
          <a:ext cx="351620" cy="535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370"/>
              </a:lnTo>
              <a:lnTo>
                <a:pt x="351620" y="5353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D4DDA-4465-44FF-98DD-75D98CF6EFAB}">
      <dsp:nvSpPr>
        <dsp:cNvPr id="0" name=""/>
        <dsp:cNvSpPr/>
      </dsp:nvSpPr>
      <dsp:spPr>
        <a:xfrm>
          <a:off x="1040188" y="982110"/>
          <a:ext cx="1170017" cy="73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Identification of data sources</a:t>
          </a:r>
        </a:p>
      </dsp:txBody>
      <dsp:txXfrm>
        <a:off x="1061606" y="1003528"/>
        <a:ext cx="1127181" cy="688424"/>
      </dsp:txXfrm>
    </dsp:sp>
    <dsp:sp modelId="{93655276-C5EA-45B2-BD51-394D867C436F}">
      <dsp:nvSpPr>
        <dsp:cNvPr id="0" name=""/>
        <dsp:cNvSpPr/>
      </dsp:nvSpPr>
      <dsp:spPr>
        <a:xfrm>
          <a:off x="688567" y="812369"/>
          <a:ext cx="391682" cy="144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8174"/>
              </a:lnTo>
              <a:lnTo>
                <a:pt x="391682" y="14481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E7E12-ABA4-493C-9F01-F0188273EFD8}">
      <dsp:nvSpPr>
        <dsp:cNvPr id="0" name=""/>
        <dsp:cNvSpPr/>
      </dsp:nvSpPr>
      <dsp:spPr>
        <a:xfrm>
          <a:off x="1080250" y="1894913"/>
          <a:ext cx="1170017" cy="73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transfer</a:t>
          </a:r>
        </a:p>
      </dsp:txBody>
      <dsp:txXfrm>
        <a:off x="1101668" y="1916331"/>
        <a:ext cx="1127181" cy="688424"/>
      </dsp:txXfrm>
    </dsp:sp>
    <dsp:sp modelId="{5D6FACCE-50A9-4239-9B77-1AF7EE173DE7}">
      <dsp:nvSpPr>
        <dsp:cNvPr id="0" name=""/>
        <dsp:cNvSpPr/>
      </dsp:nvSpPr>
      <dsp:spPr>
        <a:xfrm>
          <a:off x="688567" y="812369"/>
          <a:ext cx="351620" cy="2370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159"/>
              </a:lnTo>
              <a:lnTo>
                <a:pt x="351620" y="23701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5AF9E-70AD-4FB6-8643-5AD36622DB52}">
      <dsp:nvSpPr>
        <dsp:cNvPr id="0" name=""/>
        <dsp:cNvSpPr/>
      </dsp:nvSpPr>
      <dsp:spPr>
        <a:xfrm>
          <a:off x="1040188" y="2761626"/>
          <a:ext cx="1170017" cy="841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 processing/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integration</a:t>
          </a:r>
          <a:endParaRPr lang="en-US" sz="1400" kern="1200" dirty="0"/>
        </a:p>
      </dsp:txBody>
      <dsp:txXfrm>
        <a:off x="1064844" y="2786282"/>
        <a:ext cx="1120705" cy="792493"/>
      </dsp:txXfrm>
    </dsp:sp>
    <dsp:sp modelId="{3AD5FEDD-A50D-4DBA-9E92-F1A814EC0060}">
      <dsp:nvSpPr>
        <dsp:cNvPr id="0" name=""/>
        <dsp:cNvSpPr/>
      </dsp:nvSpPr>
      <dsp:spPr>
        <a:xfrm>
          <a:off x="688567" y="812369"/>
          <a:ext cx="361144" cy="3243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3675"/>
              </a:lnTo>
              <a:lnTo>
                <a:pt x="361144" y="32436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8A239-095F-4718-8DDC-651D5D993496}">
      <dsp:nvSpPr>
        <dsp:cNvPr id="0" name=""/>
        <dsp:cNvSpPr/>
      </dsp:nvSpPr>
      <dsp:spPr>
        <a:xfrm>
          <a:off x="1049712" y="3690415"/>
          <a:ext cx="1170017" cy="731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Output production</a:t>
          </a:r>
        </a:p>
      </dsp:txBody>
      <dsp:txXfrm>
        <a:off x="1071130" y="3711833"/>
        <a:ext cx="1127181" cy="688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1170262" y="1590"/>
          <a:ext cx="1378157" cy="689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Source</a:t>
          </a:r>
        </a:p>
      </dsp:txBody>
      <dsp:txXfrm>
        <a:off x="1190444" y="21772"/>
        <a:ext cx="1337793" cy="648714"/>
      </dsp:txXfrm>
    </dsp:sp>
    <dsp:sp modelId="{1E69255B-5F58-4AB3-823A-BDEF3EC4D4B8}">
      <dsp:nvSpPr>
        <dsp:cNvPr id="0" name=""/>
        <dsp:cNvSpPr/>
      </dsp:nvSpPr>
      <dsp:spPr>
        <a:xfrm>
          <a:off x="1308078" y="690669"/>
          <a:ext cx="137815" cy="55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414"/>
              </a:lnTo>
              <a:lnTo>
                <a:pt x="137815" y="5554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445894" y="862938"/>
          <a:ext cx="1048855" cy="76629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Relevance </a:t>
          </a:r>
        </a:p>
      </dsp:txBody>
      <dsp:txXfrm>
        <a:off x="1468338" y="885382"/>
        <a:ext cx="1003967" cy="721402"/>
      </dsp:txXfrm>
    </dsp:sp>
    <dsp:sp modelId="{E8A456A0-66E6-4050-9B0A-3760325EF68A}">
      <dsp:nvSpPr>
        <dsp:cNvPr id="0" name=""/>
        <dsp:cNvSpPr/>
      </dsp:nvSpPr>
      <dsp:spPr>
        <a:xfrm>
          <a:off x="1308078" y="690669"/>
          <a:ext cx="137815" cy="1437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232"/>
              </a:lnTo>
              <a:lnTo>
                <a:pt x="137815" y="1437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445894" y="1801498"/>
          <a:ext cx="1127167" cy="652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Timeliness</a:t>
          </a:r>
        </a:p>
      </dsp:txBody>
      <dsp:txXfrm>
        <a:off x="1465014" y="1820618"/>
        <a:ext cx="1088927" cy="614565"/>
      </dsp:txXfrm>
    </dsp:sp>
    <dsp:sp modelId="{DE813D6D-32FB-47EC-817B-8E91B7D5F9B4}">
      <dsp:nvSpPr>
        <dsp:cNvPr id="0" name=""/>
        <dsp:cNvSpPr/>
      </dsp:nvSpPr>
      <dsp:spPr>
        <a:xfrm>
          <a:off x="1308078" y="690669"/>
          <a:ext cx="137815" cy="227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777"/>
              </a:lnTo>
              <a:lnTo>
                <a:pt x="137815" y="22777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10A3F-FCE7-436C-BA35-CF9E3D6CC6DE}">
      <dsp:nvSpPr>
        <dsp:cNvPr id="0" name=""/>
        <dsp:cNvSpPr/>
      </dsp:nvSpPr>
      <dsp:spPr>
        <a:xfrm>
          <a:off x="1445894" y="2623907"/>
          <a:ext cx="1102526" cy="689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Comparability</a:t>
          </a:r>
        </a:p>
      </dsp:txBody>
      <dsp:txXfrm>
        <a:off x="1466076" y="2644089"/>
        <a:ext cx="1062162" cy="648714"/>
      </dsp:txXfrm>
    </dsp:sp>
    <dsp:sp modelId="{05265DE6-B4AD-4BCA-BA40-8D96956E92C2}">
      <dsp:nvSpPr>
        <dsp:cNvPr id="0" name=""/>
        <dsp:cNvSpPr/>
      </dsp:nvSpPr>
      <dsp:spPr>
        <a:xfrm>
          <a:off x="1308078" y="690669"/>
          <a:ext cx="137815" cy="3141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1793"/>
              </a:lnTo>
              <a:lnTo>
                <a:pt x="137815" y="3141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EBE3A-C2E4-4A2D-A144-536C63C8B9BD}">
      <dsp:nvSpPr>
        <dsp:cNvPr id="0" name=""/>
        <dsp:cNvSpPr/>
      </dsp:nvSpPr>
      <dsp:spPr>
        <a:xfrm>
          <a:off x="1445894" y="3487922"/>
          <a:ext cx="1102526" cy="689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Accessibility</a:t>
          </a:r>
        </a:p>
      </dsp:txBody>
      <dsp:txXfrm>
        <a:off x="1466076" y="3508104"/>
        <a:ext cx="1062162" cy="6487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1075914" y="1590"/>
          <a:ext cx="1378157" cy="689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Source</a:t>
          </a:r>
        </a:p>
      </dsp:txBody>
      <dsp:txXfrm>
        <a:off x="1096096" y="21772"/>
        <a:ext cx="1337793" cy="648714"/>
      </dsp:txXfrm>
    </dsp:sp>
    <dsp:sp modelId="{1E69255B-5F58-4AB3-823A-BDEF3EC4D4B8}">
      <dsp:nvSpPr>
        <dsp:cNvPr id="0" name=""/>
        <dsp:cNvSpPr/>
      </dsp:nvSpPr>
      <dsp:spPr>
        <a:xfrm>
          <a:off x="1213729" y="690669"/>
          <a:ext cx="137815" cy="55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414"/>
              </a:lnTo>
              <a:lnTo>
                <a:pt x="137815" y="5554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351545" y="862938"/>
          <a:ext cx="1048855" cy="76629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Relevance </a:t>
          </a:r>
        </a:p>
      </dsp:txBody>
      <dsp:txXfrm>
        <a:off x="1373989" y="885382"/>
        <a:ext cx="1003967" cy="721402"/>
      </dsp:txXfrm>
    </dsp:sp>
    <dsp:sp modelId="{E8A456A0-66E6-4050-9B0A-3760325EF68A}">
      <dsp:nvSpPr>
        <dsp:cNvPr id="0" name=""/>
        <dsp:cNvSpPr/>
      </dsp:nvSpPr>
      <dsp:spPr>
        <a:xfrm>
          <a:off x="1213729" y="690669"/>
          <a:ext cx="137815" cy="1437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232"/>
              </a:lnTo>
              <a:lnTo>
                <a:pt x="137815" y="1437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351545" y="1801498"/>
          <a:ext cx="1127167" cy="652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Timeliness</a:t>
          </a:r>
        </a:p>
      </dsp:txBody>
      <dsp:txXfrm>
        <a:off x="1370665" y="1820618"/>
        <a:ext cx="1088927" cy="614565"/>
      </dsp:txXfrm>
    </dsp:sp>
    <dsp:sp modelId="{DE813D6D-32FB-47EC-817B-8E91B7D5F9B4}">
      <dsp:nvSpPr>
        <dsp:cNvPr id="0" name=""/>
        <dsp:cNvSpPr/>
      </dsp:nvSpPr>
      <dsp:spPr>
        <a:xfrm>
          <a:off x="1213729" y="690669"/>
          <a:ext cx="137815" cy="227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777"/>
              </a:lnTo>
              <a:lnTo>
                <a:pt x="137815" y="22777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10A3F-FCE7-436C-BA35-CF9E3D6CC6DE}">
      <dsp:nvSpPr>
        <dsp:cNvPr id="0" name=""/>
        <dsp:cNvSpPr/>
      </dsp:nvSpPr>
      <dsp:spPr>
        <a:xfrm>
          <a:off x="1351545" y="2623907"/>
          <a:ext cx="1102526" cy="689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Coherence/ Comparability</a:t>
          </a:r>
        </a:p>
      </dsp:txBody>
      <dsp:txXfrm>
        <a:off x="1371727" y="2644089"/>
        <a:ext cx="1062162" cy="648714"/>
      </dsp:txXfrm>
    </dsp:sp>
    <dsp:sp modelId="{05265DE6-B4AD-4BCA-BA40-8D96956E92C2}">
      <dsp:nvSpPr>
        <dsp:cNvPr id="0" name=""/>
        <dsp:cNvSpPr/>
      </dsp:nvSpPr>
      <dsp:spPr>
        <a:xfrm>
          <a:off x="1168009" y="690669"/>
          <a:ext cx="91440" cy="3129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9741"/>
              </a:lnTo>
              <a:lnTo>
                <a:pt x="134539" y="31297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EBE3A-C2E4-4A2D-A144-536C63C8B9BD}">
      <dsp:nvSpPr>
        <dsp:cNvPr id="0" name=""/>
        <dsp:cNvSpPr/>
      </dsp:nvSpPr>
      <dsp:spPr>
        <a:xfrm>
          <a:off x="1302549" y="3475870"/>
          <a:ext cx="1315865" cy="689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Accessibility /interpretability </a:t>
          </a:r>
        </a:p>
      </dsp:txBody>
      <dsp:txXfrm>
        <a:off x="1322731" y="3496052"/>
        <a:ext cx="1275501" cy="6487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1160850" y="2534"/>
          <a:ext cx="1381629" cy="690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Source</a:t>
          </a:r>
        </a:p>
      </dsp:txBody>
      <dsp:txXfrm>
        <a:off x="1181083" y="22767"/>
        <a:ext cx="1341163" cy="650348"/>
      </dsp:txXfrm>
    </dsp:sp>
    <dsp:sp modelId="{1E69255B-5F58-4AB3-823A-BDEF3EC4D4B8}">
      <dsp:nvSpPr>
        <dsp:cNvPr id="0" name=""/>
        <dsp:cNvSpPr/>
      </dsp:nvSpPr>
      <dsp:spPr>
        <a:xfrm>
          <a:off x="1299013" y="693349"/>
          <a:ext cx="138162" cy="556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814"/>
              </a:lnTo>
              <a:lnTo>
                <a:pt x="138162" y="5568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437176" y="866053"/>
          <a:ext cx="1051497" cy="76822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Relevance </a:t>
          </a:r>
        </a:p>
      </dsp:txBody>
      <dsp:txXfrm>
        <a:off x="1459676" y="888553"/>
        <a:ext cx="1006497" cy="723220"/>
      </dsp:txXfrm>
    </dsp:sp>
    <dsp:sp modelId="{E8A456A0-66E6-4050-9B0A-3760325EF68A}">
      <dsp:nvSpPr>
        <dsp:cNvPr id="0" name=""/>
        <dsp:cNvSpPr/>
      </dsp:nvSpPr>
      <dsp:spPr>
        <a:xfrm>
          <a:off x="1299013" y="693349"/>
          <a:ext cx="138162" cy="1440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853"/>
              </a:lnTo>
              <a:lnTo>
                <a:pt x="138162" y="1440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437176" y="1806977"/>
          <a:ext cx="1130007" cy="654450"/>
        </a:xfrm>
        <a:prstGeom prst="roundRect">
          <a:avLst>
            <a:gd name="adj" fmla="val 10000"/>
          </a:avLst>
        </a:prstGeom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Timeliness</a:t>
          </a:r>
        </a:p>
      </dsp:txBody>
      <dsp:txXfrm>
        <a:off x="1456344" y="1826145"/>
        <a:ext cx="1091671" cy="616114"/>
      </dsp:txXfrm>
    </dsp:sp>
    <dsp:sp modelId="{DE813D6D-32FB-47EC-817B-8E91B7D5F9B4}">
      <dsp:nvSpPr>
        <dsp:cNvPr id="0" name=""/>
        <dsp:cNvSpPr/>
      </dsp:nvSpPr>
      <dsp:spPr>
        <a:xfrm>
          <a:off x="1299013" y="693349"/>
          <a:ext cx="138162" cy="2283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516"/>
              </a:lnTo>
              <a:lnTo>
                <a:pt x="138162" y="2283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10A3F-FCE7-436C-BA35-CF9E3D6CC6DE}">
      <dsp:nvSpPr>
        <dsp:cNvPr id="0" name=""/>
        <dsp:cNvSpPr/>
      </dsp:nvSpPr>
      <dsp:spPr>
        <a:xfrm>
          <a:off x="1437176" y="2631458"/>
          <a:ext cx="1105303" cy="690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Coherence/ comparability</a:t>
          </a:r>
        </a:p>
      </dsp:txBody>
      <dsp:txXfrm>
        <a:off x="1457409" y="2651691"/>
        <a:ext cx="1064837" cy="650348"/>
      </dsp:txXfrm>
    </dsp:sp>
    <dsp:sp modelId="{05265DE6-B4AD-4BCA-BA40-8D96956E92C2}">
      <dsp:nvSpPr>
        <dsp:cNvPr id="0" name=""/>
        <dsp:cNvSpPr/>
      </dsp:nvSpPr>
      <dsp:spPr>
        <a:xfrm>
          <a:off x="1299013" y="693349"/>
          <a:ext cx="138162" cy="3149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9708"/>
              </a:lnTo>
              <a:lnTo>
                <a:pt x="138162" y="3149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EBE3A-C2E4-4A2D-A144-536C63C8B9BD}">
      <dsp:nvSpPr>
        <dsp:cNvPr id="0" name=""/>
        <dsp:cNvSpPr/>
      </dsp:nvSpPr>
      <dsp:spPr>
        <a:xfrm>
          <a:off x="1437176" y="3497650"/>
          <a:ext cx="1105303" cy="690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Accessibility/ interpretability </a:t>
          </a:r>
        </a:p>
      </dsp:txBody>
      <dsp:txXfrm>
        <a:off x="1457409" y="3517883"/>
        <a:ext cx="1064837" cy="6503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977594" y="1147"/>
          <a:ext cx="1363260" cy="681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Source</a:t>
          </a:r>
        </a:p>
      </dsp:txBody>
      <dsp:txXfrm>
        <a:off x="997558" y="21111"/>
        <a:ext cx="1323332" cy="641702"/>
      </dsp:txXfrm>
    </dsp:sp>
    <dsp:sp modelId="{1E69255B-5F58-4AB3-823A-BDEF3EC4D4B8}">
      <dsp:nvSpPr>
        <dsp:cNvPr id="0" name=""/>
        <dsp:cNvSpPr/>
      </dsp:nvSpPr>
      <dsp:spPr>
        <a:xfrm>
          <a:off x="1113920" y="682777"/>
          <a:ext cx="136326" cy="549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410"/>
              </a:lnTo>
              <a:lnTo>
                <a:pt x="136326" y="5494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250246" y="853184"/>
          <a:ext cx="1037517" cy="75800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Relevance </a:t>
          </a:r>
        </a:p>
      </dsp:txBody>
      <dsp:txXfrm>
        <a:off x="1272447" y="875385"/>
        <a:ext cx="993115" cy="713604"/>
      </dsp:txXfrm>
    </dsp:sp>
    <dsp:sp modelId="{E8A456A0-66E6-4050-9B0A-3760325EF68A}">
      <dsp:nvSpPr>
        <dsp:cNvPr id="0" name=""/>
        <dsp:cNvSpPr/>
      </dsp:nvSpPr>
      <dsp:spPr>
        <a:xfrm>
          <a:off x="1113920" y="682777"/>
          <a:ext cx="136326" cy="142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696"/>
              </a:lnTo>
              <a:lnTo>
                <a:pt x="136326" y="14216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250246" y="1781598"/>
          <a:ext cx="1114983" cy="645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Timeliness</a:t>
          </a:r>
        </a:p>
      </dsp:txBody>
      <dsp:txXfrm>
        <a:off x="1269159" y="1800511"/>
        <a:ext cx="1077157" cy="607923"/>
      </dsp:txXfrm>
    </dsp:sp>
    <dsp:sp modelId="{DE813D6D-32FB-47EC-817B-8E91B7D5F9B4}">
      <dsp:nvSpPr>
        <dsp:cNvPr id="0" name=""/>
        <dsp:cNvSpPr/>
      </dsp:nvSpPr>
      <dsp:spPr>
        <a:xfrm>
          <a:off x="1113920" y="682777"/>
          <a:ext cx="136326" cy="225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3155"/>
              </a:lnTo>
              <a:lnTo>
                <a:pt x="136326" y="2253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10A3F-FCE7-436C-BA35-CF9E3D6CC6DE}">
      <dsp:nvSpPr>
        <dsp:cNvPr id="0" name=""/>
        <dsp:cNvSpPr/>
      </dsp:nvSpPr>
      <dsp:spPr>
        <a:xfrm>
          <a:off x="1250246" y="2595117"/>
          <a:ext cx="1329113" cy="681630"/>
        </a:xfrm>
        <a:prstGeom prst="roundRect">
          <a:avLst>
            <a:gd name="adj" fmla="val 10000"/>
          </a:avLst>
        </a:prstGeom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Coherence/ Comparability</a:t>
          </a:r>
        </a:p>
      </dsp:txBody>
      <dsp:txXfrm>
        <a:off x="1270210" y="2615081"/>
        <a:ext cx="1289185" cy="641702"/>
      </dsp:txXfrm>
    </dsp:sp>
    <dsp:sp modelId="{05265DE6-B4AD-4BCA-BA40-8D96956E92C2}">
      <dsp:nvSpPr>
        <dsp:cNvPr id="0" name=""/>
        <dsp:cNvSpPr/>
      </dsp:nvSpPr>
      <dsp:spPr>
        <a:xfrm>
          <a:off x="1113920" y="682777"/>
          <a:ext cx="136326" cy="3107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7830"/>
              </a:lnTo>
              <a:lnTo>
                <a:pt x="136326" y="3107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EBE3A-C2E4-4A2D-A144-536C63C8B9BD}">
      <dsp:nvSpPr>
        <dsp:cNvPr id="0" name=""/>
        <dsp:cNvSpPr/>
      </dsp:nvSpPr>
      <dsp:spPr>
        <a:xfrm>
          <a:off x="1250246" y="3449792"/>
          <a:ext cx="1509717" cy="6816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Accessibility</a:t>
          </a:r>
          <a:r>
            <a:rPr lang="en-US" sz="1700" kern="1200" dirty="0"/>
            <a:t>/ </a:t>
          </a:r>
          <a:r>
            <a:rPr lang="en-US" sz="1600" kern="1200" dirty="0"/>
            <a:t>interpretability</a:t>
          </a:r>
        </a:p>
      </dsp:txBody>
      <dsp:txXfrm>
        <a:off x="1270210" y="3469756"/>
        <a:ext cx="1469789" cy="6417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1016521" y="282"/>
          <a:ext cx="1357965" cy="678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Source</a:t>
          </a:r>
        </a:p>
      </dsp:txBody>
      <dsp:txXfrm>
        <a:off x="1036408" y="20169"/>
        <a:ext cx="1318191" cy="639208"/>
      </dsp:txXfrm>
    </dsp:sp>
    <dsp:sp modelId="{1E69255B-5F58-4AB3-823A-BDEF3EC4D4B8}">
      <dsp:nvSpPr>
        <dsp:cNvPr id="0" name=""/>
        <dsp:cNvSpPr/>
      </dsp:nvSpPr>
      <dsp:spPr>
        <a:xfrm>
          <a:off x="1152318" y="679265"/>
          <a:ext cx="135796" cy="547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277"/>
              </a:lnTo>
              <a:lnTo>
                <a:pt x="135796" y="547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288114" y="849010"/>
          <a:ext cx="1033487" cy="755062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Relevance </a:t>
          </a:r>
        </a:p>
      </dsp:txBody>
      <dsp:txXfrm>
        <a:off x="1310229" y="871125"/>
        <a:ext cx="989257" cy="710832"/>
      </dsp:txXfrm>
    </dsp:sp>
    <dsp:sp modelId="{E8A456A0-66E6-4050-9B0A-3760325EF68A}">
      <dsp:nvSpPr>
        <dsp:cNvPr id="0" name=""/>
        <dsp:cNvSpPr/>
      </dsp:nvSpPr>
      <dsp:spPr>
        <a:xfrm>
          <a:off x="1152318" y="679265"/>
          <a:ext cx="135796" cy="1416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174"/>
              </a:lnTo>
              <a:lnTo>
                <a:pt x="135796" y="14161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288114" y="1773819"/>
          <a:ext cx="1110652" cy="643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Timeliness</a:t>
          </a:r>
        </a:p>
      </dsp:txBody>
      <dsp:txXfrm>
        <a:off x="1306954" y="1792659"/>
        <a:ext cx="1072972" cy="605561"/>
      </dsp:txXfrm>
    </dsp:sp>
    <dsp:sp modelId="{DE813D6D-32FB-47EC-817B-8E91B7D5F9B4}">
      <dsp:nvSpPr>
        <dsp:cNvPr id="0" name=""/>
        <dsp:cNvSpPr/>
      </dsp:nvSpPr>
      <dsp:spPr>
        <a:xfrm>
          <a:off x="1152318" y="679265"/>
          <a:ext cx="135796" cy="2244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4404"/>
              </a:lnTo>
              <a:lnTo>
                <a:pt x="135796" y="22444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10A3F-FCE7-436C-BA35-CF9E3D6CC6DE}">
      <dsp:nvSpPr>
        <dsp:cNvPr id="0" name=""/>
        <dsp:cNvSpPr/>
      </dsp:nvSpPr>
      <dsp:spPr>
        <a:xfrm>
          <a:off x="1288114" y="2584178"/>
          <a:ext cx="1423397" cy="67898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Coherence/ Comparability</a:t>
          </a:r>
        </a:p>
      </dsp:txBody>
      <dsp:txXfrm>
        <a:off x="1308001" y="2604065"/>
        <a:ext cx="1383623" cy="639208"/>
      </dsp:txXfrm>
    </dsp:sp>
    <dsp:sp modelId="{05265DE6-B4AD-4BCA-BA40-8D96956E92C2}">
      <dsp:nvSpPr>
        <dsp:cNvPr id="0" name=""/>
        <dsp:cNvSpPr/>
      </dsp:nvSpPr>
      <dsp:spPr>
        <a:xfrm>
          <a:off x="1152318" y="679265"/>
          <a:ext cx="135796" cy="3095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760"/>
              </a:lnTo>
              <a:lnTo>
                <a:pt x="135796" y="3095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EBE3A-C2E4-4A2D-A144-536C63C8B9BD}">
      <dsp:nvSpPr>
        <dsp:cNvPr id="0" name=""/>
        <dsp:cNvSpPr/>
      </dsp:nvSpPr>
      <dsp:spPr>
        <a:xfrm>
          <a:off x="1288114" y="3435534"/>
          <a:ext cx="1229078" cy="678982"/>
        </a:xfrm>
        <a:prstGeom prst="roundRect">
          <a:avLst>
            <a:gd name="adj" fmla="val 10000"/>
          </a:avLst>
        </a:prstGeom>
        <a:solidFill>
          <a:srgbClr val="FFC000">
            <a:lumMod val="20000"/>
            <a:lumOff val="8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Accessibility/ interpretability</a:t>
          </a:r>
        </a:p>
      </dsp:txBody>
      <dsp:txXfrm>
        <a:off x="1308001" y="3455421"/>
        <a:ext cx="1189304" cy="6392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EBE12-C825-4F08-902F-7C1D5C1044FA}">
      <dsp:nvSpPr>
        <dsp:cNvPr id="0" name=""/>
        <dsp:cNvSpPr/>
      </dsp:nvSpPr>
      <dsp:spPr>
        <a:xfrm>
          <a:off x="711188" y="2221"/>
          <a:ext cx="2293515" cy="1146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Input data quality </a:t>
          </a:r>
        </a:p>
      </dsp:txBody>
      <dsp:txXfrm>
        <a:off x="744775" y="35808"/>
        <a:ext cx="2226341" cy="1079583"/>
      </dsp:txXfrm>
    </dsp:sp>
    <dsp:sp modelId="{1E69255B-5F58-4AB3-823A-BDEF3EC4D4B8}">
      <dsp:nvSpPr>
        <dsp:cNvPr id="0" name=""/>
        <dsp:cNvSpPr/>
      </dsp:nvSpPr>
      <dsp:spPr>
        <a:xfrm>
          <a:off x="940539" y="1148979"/>
          <a:ext cx="229351" cy="924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315"/>
              </a:lnTo>
              <a:lnTo>
                <a:pt x="229351" y="924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2716A-87CB-410D-9428-40B06960673A}">
      <dsp:nvSpPr>
        <dsp:cNvPr id="0" name=""/>
        <dsp:cNvSpPr/>
      </dsp:nvSpPr>
      <dsp:spPr>
        <a:xfrm>
          <a:off x="1169891" y="1435669"/>
          <a:ext cx="1745493" cy="127525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Validation </a:t>
          </a:r>
        </a:p>
      </dsp:txBody>
      <dsp:txXfrm>
        <a:off x="1207242" y="1473020"/>
        <a:ext cx="1670791" cy="1200550"/>
      </dsp:txXfrm>
    </dsp:sp>
    <dsp:sp modelId="{E8A456A0-66E6-4050-9B0A-3760325EF68A}">
      <dsp:nvSpPr>
        <dsp:cNvPr id="0" name=""/>
        <dsp:cNvSpPr/>
      </dsp:nvSpPr>
      <dsp:spPr>
        <a:xfrm>
          <a:off x="940539" y="1148979"/>
          <a:ext cx="229351" cy="2391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827"/>
              </a:lnTo>
              <a:lnTo>
                <a:pt x="229351" y="23918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A482-C053-4F3E-A520-9C900777B670}">
      <dsp:nvSpPr>
        <dsp:cNvPr id="0" name=""/>
        <dsp:cNvSpPr/>
      </dsp:nvSpPr>
      <dsp:spPr>
        <a:xfrm>
          <a:off x="1169891" y="2997610"/>
          <a:ext cx="1852720" cy="108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Accuracy and reliability </a:t>
          </a:r>
        </a:p>
      </dsp:txBody>
      <dsp:txXfrm>
        <a:off x="1201710" y="3029429"/>
        <a:ext cx="1789082" cy="1022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D3E62-07FE-49EB-8FE5-1A8BDB76C5CC}" type="datetimeFigureOut">
              <a:rPr lang="en-GB" smtClean="0"/>
              <a:pPr/>
              <a:t>16/12/2022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2DE6-EE39-4058-BB55-375D2F612D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21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4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55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35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39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6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00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9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6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4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3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35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23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21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5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6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7883C98-F910-4358-94F9-40A7B6DCC4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306513"/>
            <a:ext cx="12192000" cy="55514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C5C1-0241-40A8-A05A-CE2C146C3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1609F-4F80-4299-B0C9-171EF0420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03190-FCB1-43E1-993A-6583FE4D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9D1-5AC3-452E-BBF3-8F4FE875CAE8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03C5-6769-497F-8320-8DE30DC7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A0431-398D-48E8-A819-0C58E3B0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9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FF310-6E9B-4DBC-861B-57BF5D7B4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9B743-91DF-40FC-8E6A-6B464B1FD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02AC5-E34B-45FF-B8A0-E4ADBB69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BD96-18C0-4C7D-85C3-6961C156DF27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45DAE-67D9-4857-856A-8700BAB9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C3569-FB79-4410-998E-F6C8CC8E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0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B6D-8E29-49B2-8858-15A91CE9F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77A45-B4E2-4815-80D6-65EDC991A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AA852-C49E-4FE5-9A76-BBDF681C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ECF0-F0B4-47F1-8C53-65E0F4BEDD74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AAF7D-D5F0-4759-A2D4-B8B4098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8D5D0-1E62-4D5D-82D8-98C18E56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6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79CA-9345-45E7-AD5B-744DB72C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C6678-75AE-4CFA-ADA9-BA95E01BA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AFF20-F56E-4EBF-ABE6-23F4FB85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5CE3-01E2-45EC-9885-9E1127214510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ED1E3-23EE-4849-9212-8D7BD1CA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A4D17-DF72-4605-8667-7BFFB640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3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B553-199A-41CC-9637-B100BE90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DE3F7-3564-473A-A384-011EFC4B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01AEC-AD48-4D72-8311-91E4EF71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E4AB-C045-48AB-92E5-C8771FC3A525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1787-5D8A-4CB4-8B4D-D31BF06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D380E-B121-4C3D-9799-A95D897D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0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33F6-61FD-4255-96DD-DC9E7556E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20BB-3394-43F0-B78B-73A3C0367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59D8C-1106-47A0-A0CB-40006482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A3D0E-373A-4DF8-9BDA-1A98F775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31C3-17C8-4169-BE82-A440B591FF0B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F5060-0964-47D6-9721-27E52971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398F6-F1BA-4DAB-82B5-329BA08A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3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A493-AFB3-4ED6-A240-0518F698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EED7A-66EF-421C-9B4F-FB3843C2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6FC4A-0B63-4D42-961C-C292AA5E2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AA7AA-C65D-4842-B5A7-AC72B6887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99E86-BB4C-433C-A2CB-C36A93F05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328E8B-4F60-40F5-9C58-480C1848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178C-2C91-4290-90D9-4776E592C5CA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9CE3D-4EA8-488A-8DF8-4E815BAD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905025-AD12-4D12-AAA5-CCD78D37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53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468D-3884-4854-9D6E-2D3CEC49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7B8A8-EA57-4687-98A4-3B249B16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4381-0C7C-4D0C-B8EE-7755F5ECBB52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CEEC5-90DE-4F1A-8667-D23B2CC3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A73A7-7384-4455-9C7D-EE42371D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92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EABA2-A28E-45FE-B37C-CACA7513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0BF-72F2-4073-B2A9-30CB8F882672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0422D-3B10-4D67-BF10-D4E187A9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84C83-831A-46E3-A77D-42553291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71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F0B4-93CD-46AC-BAA2-00B1BE74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BF6EA-AAAF-4F1A-A621-806FB704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42B7E-D648-4746-B9F5-3225C3E45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700FB-C6E5-4260-B836-25617CDA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1D-475A-4641-9EF8-19EC86665D51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137DC-21F2-42E5-B0F2-40EB6579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BF81-0836-4EC9-BC1E-6B3C35A1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8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2A5A-1AD6-41A1-8A9C-ADCD0B6B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10B8B-D2A2-45E5-A128-E0FFBE660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FFB75-9D18-4BD5-BB0E-1405169F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1F3F-184C-47CE-B2FC-50B702F15F25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8660-32DA-4BE7-87E5-433172BA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3DB9C-6AAB-4D32-AA9E-0D1DFE96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62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3DF1-2A76-471F-A277-2188373C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BA6FE-961C-4715-9002-784664655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BBBEF-E5E3-478F-9EA8-202525292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1E04B-AF87-4FBF-95DB-9F5D0CAF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1BE7-14B6-4658-8E74-1AB08837144F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02D42-1556-4066-8720-5FD8990B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E7EFB-E462-4A4F-9AC0-326FFC6E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04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9B20-45C2-46C4-BC8F-6C648089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BDC0B-D4CF-4680-8065-D2B94D201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36323-4B01-4BF8-9C61-F2B05A0A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94A0-96BF-4E2F-B045-A2950CD54CB3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25852-EC3D-4FBD-B96E-C6BBE10C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FA2D4-544E-4790-A893-55EF8336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33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62D52-77A6-48F6-8D87-701760364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DF3B3-7C06-4BBE-B86C-72A7B5432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F33A3-2CBE-4D2E-9F8E-F89C2EDE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7664-DB75-4D6A-A3FB-23CAF4C4A300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9F28-F3B7-4C9F-86BA-B0526D18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D9560-14F0-4BC2-9A30-AD4C6FAE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7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68C3-542F-44C9-96A1-F0C2A16BE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A4C16-D351-4F65-89FB-DBACEB361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00900-6EA7-497D-8795-24333B91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80E7-7E47-4365-B707-BA1B28F62F01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9797-B810-4869-A342-2FF41F00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4DCA-3EA9-4C80-800B-09F28412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779D-B1AF-41FB-8DC3-8A054CB9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B5D0B-F989-473B-A4A6-5FAC55B92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35947-BD81-4192-9D64-4C21EB384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584CA-3714-455D-A3CA-D75BB40C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BF81-74B2-454D-B3C4-0B3C96188DB9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A00D0-1704-4E75-A9B7-A7B79A0B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CF52-148A-4C43-8039-C048C079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4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9A19-02B6-4398-9A69-495F903B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F746E-2B25-4DB7-A428-C446904C6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87C10-7DD4-455A-BD08-895443C0E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23AD0-8756-4539-9DFC-1ABD7705E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E2AF7-2D0C-4AEA-9F87-B1DD3323E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FF278-6076-41A4-AEE9-D12E26FC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6D76-08BA-469B-9CBE-88EDBED6A81E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DE55C-B447-481F-941F-DD79A16C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AED2C4-F043-4BA2-9296-0282AA28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3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FDF3-3D85-42EE-9075-76536569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451E7-C2D6-4F80-9059-9C6F05F0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AD19-2C07-47B9-BB49-F90C8D6BD495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E5E42-82FD-4552-A39B-30CDEECC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64044-42D3-4F0F-9779-43D8C6C8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2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86019-7FC2-437E-9510-C0FA926F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0324-3BC0-45CD-95B4-C28BF8D619E0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7FF08-2C8C-42D3-A5FC-62AE468A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87C79-3325-44AC-963D-1954E981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8373-7CF9-40A6-8CC7-356A12CD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91DA-5705-45B6-BF52-02128B585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ECFB6-AB8D-4B00-A268-B6F3B9672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F719-B1E3-446D-9ED6-DAD6B96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03C4-F41B-4B8F-896A-7665CA78C5A3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9601C-A82B-4A86-B2E1-3A418859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68E26-49E5-4865-B763-E91C2422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A612-4B23-4A8B-BECA-98D68CD7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BE2B4-1D2B-4A89-AC5B-3D2F64476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AF787-6C7E-4609-BFF8-DC1E90DC7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CE61B-C032-4883-AB6E-F89465B3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308E-D576-4FEF-8A8B-940F2BF506FB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4B4F7-25BF-43D5-8A7C-DA038C5B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F4067-737A-4572-8766-C207D400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E8647-56AD-4330-B207-47213A50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E2B57-3F1C-48B4-AA5A-BB0EC6073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9DEE-CB30-41AE-813F-9483EA5C3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DBC2F-E926-4048-A4E2-2F69074273F7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267ED-AE67-49DE-8C1F-22764F38A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61221-0CFF-4660-84D1-C51FAACEB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3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317E3-5993-41BA-9B67-6D56D5E1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9BBC-2CA6-409B-9C6B-20463590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0DCAC-FE22-4465-94C1-AE6DE0E83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F881-E318-49F3-A4E9-0A7F376F5CC3}" type="datetime1">
              <a:rPr lang="en-US" smtClean="0"/>
              <a:pPr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F8F74-C59B-4CB1-9AC3-320C72E14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A136B-BA47-4A7B-91B0-E98061E12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7B9D-0770-4262-BEB3-C6AB74750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nstats.un.org/UNSDWebsite/statcom/session_53/documents/BG-3e-Handbook-E.pdf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2.png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2.png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png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2.png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nstats.un.org/UNSDWebsite/statcom/session_53/documents/BG-3e-Handbook-E.pdf" TargetMode="External"/><Relationship Id="rId5" Type="http://schemas.openxmlformats.org/officeDocument/2006/relationships/hyperlink" Target="https://unece.org/statistics/publications/CensusAdminQuality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png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png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0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1447800" y="1171575"/>
            <a:ext cx="8763000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Quality assessment of administrative data sources for population and housing censuses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Montserrat" panose="00000500000000000000" pitchFamily="50" charset="0"/>
            </a:endParaRPr>
          </a:p>
          <a:p>
            <a:pPr>
              <a:spcBef>
                <a:spcPct val="20000"/>
              </a:spcBef>
              <a:buClr>
                <a:srgbClr val="C00000"/>
              </a:buClr>
            </a:pPr>
            <a:endParaRPr lang="en-US" b="1" dirty="0"/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457200" algn="ctr">
              <a:buAutoNum type="arabicPlain" startAt="6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Montserrat" panose="00000500000000000000" pitchFamily="50" charset="0"/>
            </a:endParaRPr>
          </a:p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Meryem Demirci</a:t>
            </a:r>
          </a:p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UN Statistics Division</a:t>
            </a: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518" y="-233916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7582AA2-2216-42BA-B736-E6F92DF6D637}"/>
              </a:ext>
            </a:extLst>
          </p:cNvPr>
          <p:cNvSpPr txBox="1"/>
          <p:nvPr/>
        </p:nvSpPr>
        <p:spPr>
          <a:xfrm>
            <a:off x="1447800" y="5347871"/>
            <a:ext cx="103727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Source:  </a:t>
            </a:r>
            <a:r>
              <a:rPr lang="en-US" sz="2000" b="1" dirty="0"/>
              <a:t>UNSD Handbook on Registers-Based Population and Housing Censuses </a:t>
            </a:r>
          </a:p>
          <a:p>
            <a:r>
              <a:rPr lang="en-US" dirty="0"/>
              <a:t>  </a:t>
            </a:r>
            <a:r>
              <a:rPr lang="en-US" dirty="0">
                <a:hlinkClick r:id="rId5"/>
              </a:rPr>
              <a:t>https://unstats.un.org/UNSDWebsite/statcom/session_53/documents/BG-3e-Handbook-E.pdf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975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8572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Source quality-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Accessibility and interpretability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4386513" y="1402746"/>
            <a:ext cx="7258464" cy="49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is important to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identify any restrictions that may impact on the NSO’s ability to acquire and use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 administrative source, such as  existing data protection restrictions</a:t>
            </a:r>
          </a:p>
          <a:p>
            <a:pPr>
              <a:buClr>
                <a:srgbClr val="C00000"/>
              </a:buClr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*What is the level of public acceptability?</a:t>
            </a:r>
            <a:r>
              <a:rPr lang="en-GB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Whether or not an NSO decides to access a particular data source 	for use in the census may also depend 	on public acceptance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*How easy is it to transfer data? </a:t>
            </a:r>
            <a:endParaRPr lang="en-US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The data supplier might adopt very different data models, 	formats, schemas, software and hardware to that with which the 	NSO is familiar</a:t>
            </a:r>
          </a:p>
          <a:p>
            <a:endParaRPr lang="en-GB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 Is there clear and comprehensive metadata?</a:t>
            </a:r>
            <a:endParaRPr lang="en-US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 assessment of interpretability relates to the existence and 	availability of comprehensive and clear metadata and 	documentation about the administrative source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0FBB9A0-2E78-4717-8A31-8FA4D47BA6CB}"/>
              </a:ext>
            </a:extLst>
          </p:cNvPr>
          <p:cNvGraphicFramePr/>
          <p:nvPr/>
        </p:nvGraphicFramePr>
        <p:xfrm>
          <a:off x="333375" y="1581150"/>
          <a:ext cx="372803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1867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8572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Input quality-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Validation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4067175" y="1504949"/>
            <a:ext cx="7114761" cy="4150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is crucial for the NSO to ensure that the transmitted data files are in the required ‘readable’ format; the databases are structured in a way which can be ingested and read by the NSO’s systems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indicators can be used to assess the validity including: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 Whether or not the variables supplied are correctly named and formatted (e.g., numerical, categorical, text information, etc.), 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 Whether or not the correct reference period has been supplied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 Whether or not the variables match the expected pre-defined content, established through the metadata collected at the Source Stage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D4FE5A1-3531-4ABC-B30E-DAB454692BFE}"/>
              </a:ext>
            </a:extLst>
          </p:cNvPr>
          <p:cNvGraphicFramePr/>
          <p:nvPr/>
        </p:nvGraphicFramePr>
        <p:xfrm>
          <a:off x="333375" y="1609724"/>
          <a:ext cx="3733800" cy="4086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3224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8572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Input quality-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Accuracy and reliability 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3609975" y="1354014"/>
            <a:ext cx="7778611" cy="596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assessing the accuracy of the input data,  NSOs should distinguish between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‘representative errors’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(those relating to the coverage of target population) and 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‘measurement errors’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(those relating to the particular variable being considered).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Basic indicators to assess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representation errors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include: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total number of units received (for comparison against expected count);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percentage of duplicate units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key indicator in assessing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under-coverage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would be: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percentage of units in the reference source (traditional census or a complete base register) that are missing in the supplied (administrative) source.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over-coverage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can be assessed by: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percentage of units in the (supplied) source not belonging to the target resident population of the NSO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4364BE0B-2547-46BD-8DAD-1BA2E3F4D643}"/>
              </a:ext>
            </a:extLst>
          </p:cNvPr>
          <p:cNvGraphicFramePr/>
          <p:nvPr/>
        </p:nvGraphicFramePr>
        <p:xfrm>
          <a:off x="314325" y="1590676"/>
          <a:ext cx="3752850" cy="4105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27839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8572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Input quality-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Accuracy and reliability 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4219575" y="1343958"/>
            <a:ext cx="7533509" cy="5091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 of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measurement errors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Basic indicators to measure the completeness of the characteristic variables supplied within administrative datasets at the aggregate level (such as age, sex, ethnicity, etc) include following: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and percentage of missing values within key variables (such as date of birth and sex);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and percentage of out-of-range values within key variables (for example a recorded age of 120 years);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and percentage of implausible values (based on, for example, cross-tabulations of different variables);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prevalence of unexpected frequencies, patterns or outliers, based on  frequency/distributional analysis of key variables (aggregate comparisons with external sources, as well as expert knowledge, can also be used to identify data oddities);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F21BFB0-66ED-4AA3-B4E8-608EF147F2CA}"/>
              </a:ext>
            </a:extLst>
          </p:cNvPr>
          <p:cNvGraphicFramePr/>
          <p:nvPr/>
        </p:nvGraphicFramePr>
        <p:xfrm>
          <a:off x="314325" y="1590676"/>
          <a:ext cx="3752850" cy="4105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75021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85724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Process quality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854766" y="1553542"/>
            <a:ext cx="10585173" cy="470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data held in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administrative source are not collected for statistical purposes, they must be transformed by the NSO in some way for use in the census.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Linkage of data through a common identifier</a:t>
            </a:r>
          </a:p>
          <a:p>
            <a:pPr marL="125730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Constructing/updating  a statistical population register</a:t>
            </a:r>
          </a:p>
          <a:p>
            <a:pPr marL="125730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Data processing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Dealing with duplications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Conflict resolution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Updating and </a:t>
            </a:r>
            <a:r>
              <a:rPr lang="en-US" sz="2000" b="1" dirty="0"/>
              <a:t>Signs of life </a:t>
            </a:r>
            <a:r>
              <a:rPr lang="en-US" sz="2000" dirty="0"/>
              <a:t>method for improving the quality of coverage of statistical population register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Editing and imputation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Validation of census outputs</a:t>
            </a:r>
          </a:p>
          <a:p>
            <a:pPr marL="1257300" lvl="2" indent="-342900" algn="just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67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0" y="-105600"/>
            <a:ext cx="12370278" cy="6963600"/>
            <a:chOff x="-178278" y="-100358"/>
            <a:chExt cx="12370278" cy="69636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178278" y="-100358"/>
              <a:ext cx="12370278" cy="696360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593636" y="1015504"/>
            <a:ext cx="84266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Conclusions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933450" y="1714500"/>
            <a:ext cx="10856944" cy="4635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 country should plan the process of the transition based on 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administrative data sources 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 of the quality of administrative data source and the quality of input data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transition should be planned gradually, 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introducing more administrative data sources and variables each time, providing that the registers have been proven to be of good quality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US" sz="2000" b="1" dirty="0"/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a result of the transition, there may be some changes to definitions of variables, population bases and output classifications</a:t>
            </a:r>
          </a:p>
          <a:p>
            <a:pPr marL="742950" lvl="1" indent="-28575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impact of these changes on the quality of statistical outputs should be assessed and the outcomes should be explained to users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2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0" y="-105600"/>
            <a:ext cx="12370278" cy="6963600"/>
            <a:chOff x="-178278" y="-100358"/>
            <a:chExt cx="12370278" cy="69636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178278" y="-100358"/>
              <a:ext cx="12370278" cy="696360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590964" y="884090"/>
            <a:ext cx="10924762" cy="52495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 algn="just">
              <a:lnSpc>
                <a:spcPct val="107000"/>
              </a:lnSpc>
            </a:pPr>
            <a:endParaRPr lang="en-US" sz="4000" b="1" dirty="0">
              <a:effectLst/>
              <a:latin typeface="Britannic Bold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07000"/>
              </a:lnSpc>
            </a:pPr>
            <a:r>
              <a:rPr lang="en-US" sz="3200" dirty="0">
                <a:latin typeface="Bookman Old Style" panose="02050604050505020204" pitchFamily="18" charset="0"/>
                <a:cs typeface="Akhbar MT" pitchFamily="2" charset="-78"/>
              </a:rPr>
              <a:t>Reference documents</a:t>
            </a:r>
            <a:endParaRPr lang="en-US" sz="4000" dirty="0">
              <a:latin typeface="Bookman Old Style" panose="02050604050505020204" pitchFamily="18" charset="0"/>
              <a:cs typeface="Akhbar MT" pitchFamily="2" charset="-78"/>
            </a:endParaRPr>
          </a:p>
          <a:p>
            <a:pPr lvl="1" algn="just">
              <a:lnSpc>
                <a:spcPct val="107000"/>
              </a:lnSpc>
            </a:pP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khbar MT" pitchFamily="2" charset="-78"/>
              </a:rPr>
              <a:t>UNECE </a:t>
            </a:r>
            <a:r>
              <a:rPr lang="en-GB" sz="2000" dirty="0">
                <a:latin typeface="Bookman Old Style" panose="02050604050505020204" pitchFamily="18" charset="0"/>
                <a:cs typeface="Akhbar MT" pitchFamily="2" charset="-78"/>
              </a:rPr>
              <a:t>Guidelines for assessing the quality of administrative sources for use in censuses </a:t>
            </a:r>
            <a:r>
              <a:rPr lang="en-GB" sz="2000" dirty="0">
                <a:latin typeface="Bookman Old Style" panose="02050604050505020204" pitchFamily="18" charset="0"/>
                <a:cs typeface="Akhbar MT" pitchFamily="2" charset="-78"/>
                <a:hlinkClick r:id="rId5"/>
              </a:rPr>
              <a:t>https://unece.org/statistics/publications/CensusAdminQuality</a:t>
            </a:r>
            <a:r>
              <a:rPr lang="en-GB" sz="2000" dirty="0">
                <a:latin typeface="Bookman Old Style" panose="02050604050505020204" pitchFamily="18" charset="0"/>
                <a:cs typeface="Akhbar MT" pitchFamily="2" charset="-78"/>
              </a:rPr>
              <a:t> </a:t>
            </a:r>
          </a:p>
          <a:p>
            <a:pPr lvl="1" algn="just">
              <a:lnSpc>
                <a:spcPct val="107000"/>
              </a:lnSpc>
            </a:pPr>
            <a:endParaRPr lang="en-US" sz="2000" dirty="0">
              <a:latin typeface="Bookman Old Style" panose="02050604050505020204" pitchFamily="18" charset="0"/>
              <a:cs typeface="Akhbar MT" pitchFamily="2" charset="-78"/>
            </a:endParaRPr>
          </a:p>
          <a:p>
            <a:pPr lvl="1" algn="just">
              <a:lnSpc>
                <a:spcPct val="107000"/>
              </a:lnSpc>
            </a:pPr>
            <a:r>
              <a:rPr lang="en-US" sz="2000" dirty="0">
                <a:latin typeface="Bookman Old Style" panose="02050604050505020204" pitchFamily="18" charset="0"/>
                <a:cs typeface="Akhbar MT" pitchFamily="2" charset="-78"/>
              </a:rPr>
              <a:t>UNSD Handbook on Registers-Based Population and Housing Censuses </a:t>
            </a:r>
            <a:r>
              <a:rPr lang="en-US" sz="2000" dirty="0">
                <a:latin typeface="Bookman Old Style" panose="02050604050505020204" pitchFamily="18" charset="0"/>
                <a:cs typeface="Akhbar MT" pitchFamily="2" charset="-78"/>
                <a:hlinkClick r:id="rId6"/>
              </a:rPr>
              <a:t>https://unstats.un.org/UNSDWebsite/statcom/session_53/documents/BG-3e-Handbook-E.pdf</a:t>
            </a:r>
            <a:r>
              <a:rPr lang="en-US" sz="2000" dirty="0">
                <a:latin typeface="Bookman Old Style" panose="02050604050505020204" pitchFamily="18" charset="0"/>
                <a:cs typeface="Akhbar MT" pitchFamily="2" charset="-78"/>
              </a:rPr>
              <a:t> </a:t>
            </a:r>
          </a:p>
          <a:p>
            <a:pPr lvl="1" algn="just">
              <a:lnSpc>
                <a:spcPct val="107000"/>
              </a:lnSpc>
            </a:pPr>
            <a:endParaRPr lang="en-US" sz="4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Akhbar MT" pitchFamily="2" charset="-78"/>
            </a:endParaRPr>
          </a:p>
          <a:p>
            <a:pPr lvl="1" algn="just">
              <a:lnSpc>
                <a:spcPct val="107000"/>
              </a:lnSpc>
            </a:pPr>
            <a:r>
              <a:rPr lang="en-US" sz="4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khbar MT" pitchFamily="2" charset="-78"/>
              </a:rPr>
              <a:t>Thank you…</a:t>
            </a:r>
            <a:endParaRPr lang="en-US" sz="4000" dirty="0">
              <a:latin typeface="Bookman Old Style" panose="02050604050505020204" pitchFamily="18" charset="0"/>
              <a:ea typeface="Calibri" panose="020F0502020204030204" pitchFamily="34" charset="0"/>
              <a:cs typeface="Akhbar MT" pitchFamily="2" charset="-78"/>
            </a:endParaRPr>
          </a:p>
          <a:p>
            <a:pPr lvl="1" algn="just">
              <a:lnSpc>
                <a:spcPct val="107000"/>
              </a:lnSpc>
            </a:pPr>
            <a:r>
              <a:rPr lang="en-US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khbar MT" pitchFamily="2" charset="-78"/>
              </a:rPr>
              <a:t>Email: demircim@un.org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7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9312" y="0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11442" y="1021392"/>
            <a:ext cx="9966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Quality assessment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DF74A3-9AF2-4B5D-B972-21BD3E380BC4}"/>
              </a:ext>
            </a:extLst>
          </p:cNvPr>
          <p:cNvSpPr txBox="1"/>
          <p:nvPr/>
        </p:nvSpPr>
        <p:spPr>
          <a:xfrm>
            <a:off x="597847" y="1721919"/>
            <a:ext cx="10986994" cy="408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Quality assessment and management is </a:t>
            </a:r>
            <a:r>
              <a:rPr lang="en-US" sz="2000" b="1" dirty="0"/>
              <a:t>an integral part of the census operation </a:t>
            </a:r>
            <a:r>
              <a:rPr lang="en-US" sz="2000" dirty="0"/>
              <a:t>regardless of types of census methodologies-  either conducted with full-field enumeration or with wholly  administrative registers or combination of registers and field data collection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It is </a:t>
            </a:r>
            <a:r>
              <a:rPr lang="en-US" sz="2000" b="1" dirty="0"/>
              <a:t>overarching process </a:t>
            </a:r>
            <a:r>
              <a:rPr lang="en-US" sz="2000" dirty="0"/>
              <a:t>covering all phases of censuses-quality of one phase has an impact on the quality of next phase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In statistics, quality used to be primarily associated with accuracy of data, but it is widely recognized that there are other </a:t>
            </a:r>
            <a:r>
              <a:rPr lang="en-US" sz="2000" b="1" dirty="0"/>
              <a:t>important dimensions to quality </a:t>
            </a:r>
          </a:p>
          <a:p>
            <a:pPr>
              <a:buClr>
                <a:srgbClr val="C00000"/>
              </a:buClr>
            </a:pPr>
            <a:endParaRPr lang="en-US" sz="2000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4143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185020" y="-69574"/>
            <a:ext cx="12479393" cy="692757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73776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Stages of quality assessment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7085924-9312-4358-8BBF-296BB0BDF0E8}"/>
              </a:ext>
            </a:extLst>
          </p:cNvPr>
          <p:cNvGraphicFramePr/>
          <p:nvPr/>
        </p:nvGraphicFramePr>
        <p:xfrm>
          <a:off x="733425" y="1238250"/>
          <a:ext cx="9629775" cy="3660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2648080-CBCC-4CFC-95DE-84E347573E96}"/>
              </a:ext>
            </a:extLst>
          </p:cNvPr>
          <p:cNvSpPr txBox="1"/>
          <p:nvPr/>
        </p:nvSpPr>
        <p:spPr>
          <a:xfrm>
            <a:off x="476250" y="4143375"/>
            <a:ext cx="1905000" cy="1617858"/>
          </a:xfrm>
          <a:prstGeom prst="rect">
            <a:avLst/>
          </a:prstGeom>
          <a:noFill/>
          <a:ln w="127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-Metadata-based assessment</a:t>
            </a:r>
          </a:p>
          <a:p>
            <a:r>
              <a:rPr lang="en-US" dirty="0">
                <a:solidFill>
                  <a:srgbClr val="0070C0"/>
                </a:solidFill>
              </a:rPr>
              <a:t>-Quality assessment of </a:t>
            </a:r>
            <a:r>
              <a:rPr lang="en-US" b="1" dirty="0">
                <a:solidFill>
                  <a:srgbClr val="0070C0"/>
                </a:solidFill>
              </a:rPr>
              <a:t>admin data 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1E071E-CBC6-433D-A485-C0205FE16110}"/>
              </a:ext>
            </a:extLst>
          </p:cNvPr>
          <p:cNvSpPr txBox="1"/>
          <p:nvPr/>
        </p:nvSpPr>
        <p:spPr>
          <a:xfrm>
            <a:off x="2944405" y="4105287"/>
            <a:ext cx="1905000" cy="1885949"/>
          </a:xfrm>
          <a:prstGeom prst="rect">
            <a:avLst/>
          </a:prstGeom>
          <a:noFill/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-Quality assessment of </a:t>
            </a:r>
            <a:r>
              <a:rPr lang="en-US" b="1" dirty="0">
                <a:solidFill>
                  <a:srgbClr val="0070C0"/>
                </a:solidFill>
              </a:rPr>
              <a:t>raw admin data,  </a:t>
            </a:r>
            <a:r>
              <a:rPr lang="en-US" dirty="0">
                <a:solidFill>
                  <a:srgbClr val="0070C0"/>
                </a:solidFill>
              </a:rPr>
              <a:t>as it is supplied to NSO by the administrative authorities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C3AE07-D02E-4BEF-803A-005A4632E22E}"/>
              </a:ext>
            </a:extLst>
          </p:cNvPr>
          <p:cNvSpPr txBox="1"/>
          <p:nvPr/>
        </p:nvSpPr>
        <p:spPr>
          <a:xfrm>
            <a:off x="5526859" y="3981450"/>
            <a:ext cx="2064566" cy="1957955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-Assessment of changes in the quality of data which </a:t>
            </a:r>
            <a:r>
              <a:rPr lang="en-US" b="1" dirty="0">
                <a:solidFill>
                  <a:srgbClr val="0070C0"/>
                </a:solidFill>
              </a:rPr>
              <a:t>results from data integration and processing of the admin data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18D3F0-9884-4B63-BD75-17A0BB64E02B}"/>
              </a:ext>
            </a:extLst>
          </p:cNvPr>
          <p:cNvSpPr txBox="1"/>
          <p:nvPr/>
        </p:nvSpPr>
        <p:spPr>
          <a:xfrm>
            <a:off x="8300993" y="4105287"/>
            <a:ext cx="1905001" cy="1655946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106680" tIns="106680" rIns="106680" bIns="106680" numCol="1" spcCol="1270" anchor="ctr" anchorCtr="0">
            <a:noAutofit/>
          </a:bodyPr>
          <a:lstStyle>
            <a:lvl1pPr>
              <a:defRPr sz="2800"/>
            </a:lvl1pPr>
          </a:lstStyle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</a:rPr>
              <a:t> Overall quality assessment of the statistical results as disseminated to users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3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134993" y="0"/>
            <a:ext cx="12326993" cy="692757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73776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Stages of quality assessment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AC3BF9-00A6-4D67-A43D-36FF90566BBF}"/>
              </a:ext>
            </a:extLst>
          </p:cNvPr>
          <p:cNvSpPr txBox="1"/>
          <p:nvPr/>
        </p:nvSpPr>
        <p:spPr>
          <a:xfrm>
            <a:off x="341080" y="3929144"/>
            <a:ext cx="607877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results of the quality assessment of administrative sources and the input data will be used to: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decide administrative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that will be used for creating/updating integrated statistical registers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decide whether there is a need for field-based data collection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 for missing census information(such as surveys or full-field enumeration)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7085924-9312-4358-8BBF-296BB0BDF0E8}"/>
              </a:ext>
            </a:extLst>
          </p:cNvPr>
          <p:cNvGraphicFramePr/>
          <p:nvPr/>
        </p:nvGraphicFramePr>
        <p:xfrm>
          <a:off x="675361" y="809625"/>
          <a:ext cx="9821189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3BC3DB7A-A630-42D2-8CB2-CB5E5F8736E9}"/>
              </a:ext>
            </a:extLst>
          </p:cNvPr>
          <p:cNvSpPr/>
          <p:nvPr/>
        </p:nvSpPr>
        <p:spPr>
          <a:xfrm>
            <a:off x="5591175" y="2790825"/>
            <a:ext cx="95250" cy="962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3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0" y="0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896559" y="1819807"/>
            <a:ext cx="53430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Stages of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quality assessment of administrative registers and the census data derived from them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are </a:t>
            </a: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broadly corresponding to the stages of the statistical processes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of the census </a:t>
            </a:r>
          </a:p>
          <a:p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Designing the quality assessment process through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four stages will help ensure that census estimates are based on the most appropriate sources and methods</a:t>
            </a:r>
            <a:endParaRPr lang="en-US" sz="2000" b="1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70330" y="977531"/>
            <a:ext cx="89593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Stages of quality assessment for administrative data sources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4F8BE4E-4360-43C9-ADCA-471F477C9A49}"/>
              </a:ext>
            </a:extLst>
          </p:cNvPr>
          <p:cNvGraphicFramePr/>
          <p:nvPr/>
        </p:nvGraphicFramePr>
        <p:xfrm>
          <a:off x="6096000" y="1377641"/>
          <a:ext cx="5173134" cy="4550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0392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16900" y="32815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73776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Source quality dimensions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3242444" y="1576910"/>
            <a:ext cx="87019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b="1" dirty="0"/>
              <a:t>Representation error</a:t>
            </a:r>
          </a:p>
          <a:p>
            <a:pPr marL="800100" lvl="1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/>
              <a:t>Alignment of the units in the register with the census target units (such as persons)</a:t>
            </a:r>
          </a:p>
          <a:p>
            <a:r>
              <a:rPr lang="en-US" dirty="0"/>
              <a:t>	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*what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laws and regulations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define who will be included/excluded in 		administrative data sources (such as population register) 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 *what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methods/procedures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are used to include/update/exclude units (such as 	persons in the administrative source?</a:t>
            </a:r>
          </a:p>
          <a:p>
            <a:pPr marL="742950" lvl="1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/>
              <a:t>Coverage against the census target population 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* does the coverage of the population register meet the needs of the census?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* the evidence of under and/or over-coverage?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AC555F3-4B15-4B86-AACC-E53195E4F427}"/>
              </a:ext>
            </a:extLst>
          </p:cNvPr>
          <p:cNvGraphicFramePr/>
          <p:nvPr/>
        </p:nvGraphicFramePr>
        <p:xfrm>
          <a:off x="318084" y="1517358"/>
          <a:ext cx="3743325" cy="417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7F097A0-5E58-40F2-8AE2-A58A3FB817F8}"/>
              </a:ext>
            </a:extLst>
          </p:cNvPr>
          <p:cNvSpPr txBox="1"/>
          <p:nvPr/>
        </p:nvSpPr>
        <p:spPr>
          <a:xfrm>
            <a:off x="3848100" y="4038599"/>
            <a:ext cx="828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Population groups that require special attention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85DB3A-69D9-4D48-A857-50267846A2AB}"/>
              </a:ext>
            </a:extLst>
          </p:cNvPr>
          <p:cNvSpPr txBox="1"/>
          <p:nvPr/>
        </p:nvSpPr>
        <p:spPr>
          <a:xfrm>
            <a:off x="8328100" y="4290119"/>
            <a:ext cx="3545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Over-coverage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Citizens living outside the country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Late registration of deaths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Who else 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4499FF-93D4-4C14-BCAF-0031D761F64C}"/>
              </a:ext>
            </a:extLst>
          </p:cNvPr>
          <p:cNvSpPr txBox="1"/>
          <p:nvPr/>
        </p:nvSpPr>
        <p:spPr>
          <a:xfrm>
            <a:off x="3558526" y="4256168"/>
            <a:ext cx="50749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Under-coverage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Refugees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Undocumented migrants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Foreigners living in the country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Homeless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New-born babies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Who else 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3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73776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Source quality dimensions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3242444" y="1576910"/>
            <a:ext cx="87019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b="1" dirty="0"/>
              <a:t>Measurement error</a:t>
            </a:r>
          </a:p>
          <a:p>
            <a:pPr marL="742950" lvl="1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/>
              <a:t> Alignment of concepts and definitions of variables in the registers with the concepts and definitions of the census topics</a:t>
            </a:r>
          </a:p>
          <a:p>
            <a:pPr lvl="1">
              <a:buClr>
                <a:srgbClr val="C00000"/>
              </a:buClr>
            </a:pPr>
            <a:endParaRPr lang="en-US" dirty="0"/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*whether or not the register includes the variables needed for the census?</a:t>
            </a:r>
          </a:p>
          <a:p>
            <a:pPr lvl="1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*whether or not the administrative concepts, definitions and classifications for 		such variables are consistent with those adopted in the census?</a:t>
            </a:r>
          </a:p>
          <a:p>
            <a:pPr lvl="1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 *in case of inconsistency, whether a transformation of the variables is 	    		possible to satisfy the requirements of the census?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*if not possible, whether or not it would provide similar information?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AC555F3-4B15-4B86-AACC-E53195E4F427}"/>
              </a:ext>
            </a:extLst>
          </p:cNvPr>
          <p:cNvGraphicFramePr/>
          <p:nvPr/>
        </p:nvGraphicFramePr>
        <p:xfrm>
          <a:off x="318084" y="1517358"/>
          <a:ext cx="3743325" cy="417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5625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73776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Source quality- Timeliness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3559139" y="1604044"/>
            <a:ext cx="7708935" cy="3828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difference between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reference date to which the data refer and the date on which they are supplied to the NSO- the 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onger the delay the less relevant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</a:rPr>
              <a:t>Some examples of information that can be used to assess timeliness</a:t>
            </a:r>
            <a:endParaRPr lang="en-GB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 algn="just">
              <a:lnSpc>
                <a:spcPct val="107000"/>
              </a:lnSpc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*what is the time lag between date of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occurrence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date of registration?</a:t>
            </a:r>
          </a:p>
          <a:p>
            <a:pPr lvl="1" algn="just">
              <a:lnSpc>
                <a:spcPct val="107000"/>
              </a:lnSpc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What is the time lag between date of registration and date on which the data are supplied to the NSO?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whether or not the register has been completely updated when provided to the NSO?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GB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frequently the data can be supplied to the NSO for updates or new persons or dwellings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/>
              <a:t> 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717BFAE-53E8-4674-BD61-46B7531CBFCA}"/>
              </a:ext>
            </a:extLst>
          </p:cNvPr>
          <p:cNvGraphicFramePr/>
          <p:nvPr/>
        </p:nvGraphicFramePr>
        <p:xfrm>
          <a:off x="333375" y="1504950"/>
          <a:ext cx="3728034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1125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168966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674807" y="953904"/>
            <a:ext cx="8572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Source quality- Coherence and comparability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250D-4CBA-49AC-A035-3747F5FD3B9B}"/>
              </a:ext>
            </a:extLst>
          </p:cNvPr>
          <p:cNvSpPr txBox="1"/>
          <p:nvPr/>
        </p:nvSpPr>
        <p:spPr>
          <a:xfrm>
            <a:off x="3611922" y="1563380"/>
            <a:ext cx="7609647" cy="3680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assess the degree to which an administrative source can be 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successfully linked and combined with other data sources 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use in the census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examples of information that can be used for this assessment 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Does the source include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unique identifier  (such as PIN) that is common with the unique key required for the census linkage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If so, is the identifier available for all of the relevant individuals/ addresses in the source or only for special population groups or geographic areas? </a:t>
            </a:r>
          </a:p>
          <a:p>
            <a:pPr lvl="1" algn="just">
              <a:lnSpc>
                <a:spcPct val="107000"/>
              </a:lnSpc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Does the source include a unique combination of variables (such as name, date of birth and address), which could be used for the census linkage?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8301A23-7A86-43B7-B3E7-F9C17247F1E1}"/>
              </a:ext>
            </a:extLst>
          </p:cNvPr>
          <p:cNvGraphicFramePr/>
          <p:nvPr/>
        </p:nvGraphicFramePr>
        <p:xfrm>
          <a:off x="323850" y="1563380"/>
          <a:ext cx="3737559" cy="4132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330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137487-0b15-4ad9-abee-bf6b36a5a6e0">
      <Terms xmlns="http://schemas.microsoft.com/office/infopath/2007/PartnerControls"/>
    </lcf76f155ced4ddcb4097134ff3c332f>
    <File xmlns="3d137487-0b15-4ad9-abee-bf6b36a5a6e0" xsi:nil="true"/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36FD24704A1439BC275B3C3F1C9C6" ma:contentTypeVersion="18" ma:contentTypeDescription="Create a new document." ma:contentTypeScope="" ma:versionID="f29cab672a26913f2bc8808bed4231ac">
  <xsd:schema xmlns:xsd="http://www.w3.org/2001/XMLSchema" xmlns:xs="http://www.w3.org/2001/XMLSchema" xmlns:p="http://schemas.microsoft.com/office/2006/metadata/properties" xmlns:ns2="3d137487-0b15-4ad9-abee-bf6b36a5a6e0" xmlns:ns3="81cf108f-c583-47b3-8493-b6de3c823d22" xmlns:ns4="985ec44e-1bab-4c0b-9df0-6ba128686fc9" targetNamespace="http://schemas.microsoft.com/office/2006/metadata/properties" ma:root="true" ma:fieldsID="39ade3fc1d57becd952150571b574c35" ns2:_="" ns3:_="" ns4:_="">
    <xsd:import namespace="3d137487-0b15-4ad9-abee-bf6b36a5a6e0"/>
    <xsd:import namespace="81cf108f-c583-47b3-8493-b6de3c823d22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File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37487-0b15-4ad9-abee-bf6b36a5a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le" ma:index="20" nillable="true" ma:displayName="File" ma:list="{3d137487-0b15-4ad9-abee-bf6b36a5a6e0}" ma:internalName="File" ma:showField="Title">
      <xsd:simpleType>
        <xsd:restriction base="dms:Lookup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f108f-c583-47b3-8493-b6de3c823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e70c060e-aa4d-45ef-bfad-bab4ee307c36}" ma:internalName="TaxCatchAll" ma:showField="CatchAllData" ma:web="81cf108f-c583-47b3-8493-b6de3c823d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673BBB-9CCC-47B0-8F61-4A6FDEEA34B8}">
  <ds:schemaRefs>
    <ds:schemaRef ds:uri="http://schemas.microsoft.com/office/2006/metadata/properties"/>
    <ds:schemaRef ds:uri="http://schemas.microsoft.com/office/infopath/2007/PartnerControls"/>
    <ds:schemaRef ds:uri="3d137487-0b15-4ad9-abee-bf6b36a5a6e0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F7509955-6337-424A-8236-009B08CE0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37487-0b15-4ad9-abee-bf6b36a5a6e0"/>
    <ds:schemaRef ds:uri="81cf108f-c583-47b3-8493-b6de3c823d22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A8E49D-7CFD-476E-B583-CD3771367C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12243</TotalTime>
  <Words>1745</Words>
  <Application>Microsoft Office PowerPoint</Application>
  <PresentationFormat>Widescreen</PresentationFormat>
  <Paragraphs>237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Bookman Old Style</vt:lpstr>
      <vt:lpstr>Britannic Bold</vt:lpstr>
      <vt:lpstr>Calibri</vt:lpstr>
      <vt:lpstr>Calibri Light</vt:lpstr>
      <vt:lpstr>Courier New</vt:lpstr>
      <vt:lpstr>Montserrat</vt:lpstr>
      <vt:lpstr>Roboto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Jan-Willem Lammens</dc:creator>
  <cp:lastModifiedBy>Andrea De Luka</cp:lastModifiedBy>
  <cp:revision>99</cp:revision>
  <dcterms:created xsi:type="dcterms:W3CDTF">2019-04-05T03:01:40Z</dcterms:created>
  <dcterms:modified xsi:type="dcterms:W3CDTF">2022-12-16T15:32:47Z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0x010100B1636FD24704A1439BC275B3C3F1C9C6</vt:lpwstr>
  </property>
</Properties>
</file>