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1"/>
  </p:notesMasterIdLst>
  <p:handoutMasterIdLst>
    <p:handoutMasterId r:id="rId12"/>
  </p:handoutMasterIdLst>
  <p:sldIdLst>
    <p:sldId id="256" r:id="rId5"/>
    <p:sldId id="585" r:id="rId6"/>
    <p:sldId id="717" r:id="rId7"/>
    <p:sldId id="640" r:id="rId8"/>
    <p:sldId id="653" r:id="rId9"/>
    <p:sldId id="492" r:id="rId10"/>
  </p:sldIdLst>
  <p:sldSz cx="12192000" cy="6858000"/>
  <p:notesSz cx="9296400" cy="7010400"/>
  <p:embeddedFontLst>
    <p:embeddedFont>
      <p:font typeface="Aldhabi" panose="01000000000000000000" pitchFamily="2" charset="-78"/>
      <p:regular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GE SS Two Medium" panose="020B0604020202020204" charset="-78"/>
      <p:regular r:id="rId20"/>
    </p:embeddedFont>
    <p:embeddedFont>
      <p:font typeface="Sabon Next LT" panose="02000500000000000000" pitchFamily="2" charset="0"/>
      <p:regular r:id="rId21"/>
      <p:bold r:id="rId22"/>
      <p:italic r:id="rId23"/>
      <p:boldItalic r:id="rId24"/>
    </p:embeddedFont>
    <p:embeddedFont>
      <p:font typeface="Sakkal Majalla" panose="02000000000000000000" pitchFamily="2" charset="-78"/>
      <p:regular r:id="rId25"/>
      <p:bold r:id="rId26"/>
    </p:embeddedFont>
    <p:embeddedFont>
      <p:font typeface="Simplified Arabic" panose="02020603050405020304" pitchFamily="18" charset="-78"/>
      <p:regular r:id="rId27"/>
      <p:bold r:id="rId28"/>
    </p:embeddedFont>
  </p:embeddedFontLst>
  <p:custShowLst>
    <p:custShow name="Custom Show 1" id="0">
      <p:sldLst>
        <p:sld r:id="rId5"/>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ed Elsheikh Ibrahim Osman" initials="MEI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70D"/>
    <a:srgbClr val="BD867B"/>
    <a:srgbClr val="B09151"/>
    <a:srgbClr val="9E0000"/>
    <a:srgbClr val="C00000"/>
    <a:srgbClr val="D40000"/>
    <a:srgbClr val="700000"/>
    <a:srgbClr val="ED7D31"/>
    <a:srgbClr val="DC7A4B"/>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09" autoAdjust="0"/>
    <p:restoredTop sz="95848" autoAdjust="0"/>
  </p:normalViewPr>
  <p:slideViewPr>
    <p:cSldViewPr snapToGrid="0">
      <p:cViewPr varScale="1">
        <p:scale>
          <a:sx n="125" d="100"/>
          <a:sy n="125" d="100"/>
        </p:scale>
        <p:origin x="797" y="72"/>
      </p:cViewPr>
      <p:guideLst>
        <p:guide orient="horz" pos="2160"/>
        <p:guide pos="3840"/>
      </p:guideLst>
    </p:cSldViewPr>
  </p:slideViewPr>
  <p:outlineViewPr>
    <p:cViewPr>
      <p:scale>
        <a:sx n="33" d="100"/>
        <a:sy n="33" d="100"/>
      </p:scale>
      <p:origin x="0" y="-31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8" d="100"/>
          <a:sy n="58" d="100"/>
        </p:scale>
        <p:origin x="325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E46228-004C-4D78-B9B7-034631AA8BCC}"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ECFD29FB-53BB-4AD1-A329-BA8C5C7B60E3}">
      <dgm:prSet phldrT="[Text]" custT="1"/>
      <dgm:spPr>
        <a:noFill/>
        <a:ln>
          <a:noFill/>
        </a:ln>
      </dgm:spPr>
      <dgm:t>
        <a:bodyPr/>
        <a:lstStyle/>
        <a:p>
          <a:pPr marL="0" lvl="0" indent="0" algn="ctr" defTabSz="622300" rtl="1">
            <a:lnSpc>
              <a:spcPct val="90000"/>
            </a:lnSpc>
            <a:spcBef>
              <a:spcPct val="0"/>
            </a:spcBef>
            <a:spcAft>
              <a:spcPts val="0"/>
            </a:spcAft>
            <a:buFontTx/>
            <a:buNone/>
          </a:pPr>
          <a:r>
            <a:rPr lang="en-US" altLang="ar-QA" sz="1200" b="1" kern="1200" dirty="0">
              <a:solidFill>
                <a:schemeClr val="tx2"/>
              </a:solidFill>
              <a:effectLst/>
              <a:latin typeface="Sakkal Majalla" panose="02000000000000000000" pitchFamily="2" charset="-78"/>
              <a:cs typeface="Sakkal Majalla" panose="02000000000000000000" pitchFamily="2" charset="-78"/>
            </a:rPr>
            <a:t>                    </a:t>
          </a:r>
          <a:r>
            <a:rPr lang="ar-QA" altLang="ar-QA" sz="1200" b="1" kern="1200" dirty="0">
              <a:solidFill>
                <a:schemeClr val="tx2"/>
              </a:solidFill>
              <a:effectLst/>
              <a:latin typeface="Sakkal Majalla" panose="02000000000000000000" pitchFamily="2" charset="-78"/>
              <a:cs typeface="Sakkal Majalla" panose="02000000000000000000" pitchFamily="2" charset="-78"/>
            </a:rPr>
            <a:t> </a:t>
          </a:r>
          <a:r>
            <a:rPr lang="en-US" altLang="ar-QA" sz="1200" b="1" kern="1200" dirty="0">
              <a:solidFill>
                <a:schemeClr val="tx2"/>
              </a:solidFill>
              <a:effectLst/>
              <a:latin typeface="Sakkal Majalla" panose="02000000000000000000" pitchFamily="2" charset="-78"/>
              <a:cs typeface="Sakkal Majalla" panose="02000000000000000000" pitchFamily="2" charset="-78"/>
            </a:rPr>
            <a:t>ID</a:t>
          </a:r>
          <a:r>
            <a:rPr lang="ar-QA" altLang="ar-QA" sz="1200" b="1" kern="1200" dirty="0">
              <a:solidFill>
                <a:schemeClr val="tx2"/>
              </a:solidFill>
              <a:effectLst/>
              <a:latin typeface="Sakkal Majalla" panose="02000000000000000000" pitchFamily="2" charset="-78"/>
              <a:cs typeface="Sakkal Majalla" panose="02000000000000000000" pitchFamily="2" charset="-78"/>
            </a:rPr>
            <a:t> / العلاقة برب الاسرة / الحالة التعليمية /</a:t>
          </a:r>
          <a:endParaRPr lang="en-US" altLang="ar-QA" sz="1200" b="1" kern="1200" dirty="0">
            <a:solidFill>
              <a:schemeClr val="tx2"/>
            </a:solidFill>
            <a:effectLst/>
            <a:latin typeface="Sakkal Majalla" panose="02000000000000000000" pitchFamily="2" charset="-78"/>
            <a:cs typeface="Sakkal Majalla" panose="02000000000000000000" pitchFamily="2" charset="-78"/>
          </a:endParaRPr>
        </a:p>
        <a:p>
          <a:pPr marL="0" lvl="0" indent="0" algn="ctr" defTabSz="622300" rtl="1">
            <a:lnSpc>
              <a:spcPct val="90000"/>
            </a:lnSpc>
            <a:spcBef>
              <a:spcPct val="0"/>
            </a:spcBef>
            <a:spcAft>
              <a:spcPts val="0"/>
            </a:spcAft>
            <a:buFontTx/>
            <a:buNone/>
          </a:pPr>
          <a:r>
            <a:rPr lang="en-US" altLang="ar-QA" sz="1200" b="1" kern="1200" dirty="0">
              <a:solidFill>
                <a:schemeClr val="tx2"/>
              </a:solidFill>
              <a:effectLst/>
              <a:latin typeface="Sakkal Majalla" panose="02000000000000000000" pitchFamily="2" charset="-78"/>
              <a:cs typeface="Sakkal Majalla" panose="02000000000000000000" pitchFamily="2" charset="-78"/>
            </a:rPr>
            <a:t>                                            </a:t>
          </a:r>
          <a:r>
            <a:rPr lang="ar-QA" altLang="ar-QA" sz="1200" b="1" kern="1200" dirty="0">
              <a:solidFill>
                <a:schemeClr val="tx2"/>
              </a:solidFill>
              <a:effectLst/>
              <a:latin typeface="Sakkal Majalla" panose="02000000000000000000" pitchFamily="2" charset="-78"/>
              <a:cs typeface="Sakkal Majalla" panose="02000000000000000000" pitchFamily="2" charset="-78"/>
            </a:rPr>
            <a:t>الحالة الزواجية  / قيد المنشأة /</a:t>
          </a:r>
          <a:endParaRPr lang="en-US" altLang="ar-QA" sz="1200" b="1" kern="1200" dirty="0">
            <a:solidFill>
              <a:schemeClr val="tx2"/>
            </a:solidFill>
            <a:effectLst/>
            <a:latin typeface="Sakkal Majalla" panose="02000000000000000000" pitchFamily="2" charset="-78"/>
            <a:cs typeface="Sakkal Majalla" panose="02000000000000000000" pitchFamily="2" charset="-78"/>
          </a:endParaRPr>
        </a:p>
        <a:p>
          <a:pPr marL="0" lvl="0" indent="0" algn="ctr" defTabSz="622300" rtl="1">
            <a:lnSpc>
              <a:spcPct val="90000"/>
            </a:lnSpc>
            <a:spcBef>
              <a:spcPct val="0"/>
            </a:spcBef>
            <a:spcAft>
              <a:spcPts val="0"/>
            </a:spcAft>
            <a:buFontTx/>
            <a:buNone/>
          </a:pPr>
          <a:r>
            <a:rPr lang="en-US" altLang="ar-QA" sz="1200" b="1" kern="1200" dirty="0">
              <a:solidFill>
                <a:schemeClr val="tx2"/>
              </a:solidFill>
              <a:effectLst/>
              <a:latin typeface="Sakkal Majalla" panose="02000000000000000000" pitchFamily="2" charset="-78"/>
              <a:cs typeface="Sakkal Majalla" panose="02000000000000000000" pitchFamily="2" charset="-78"/>
            </a:rPr>
            <a:t>                                            </a:t>
          </a:r>
          <a:r>
            <a:rPr lang="ar-QA" altLang="ar-QA" sz="1200" b="1" kern="1200" dirty="0">
              <a:solidFill>
                <a:schemeClr val="tx2"/>
              </a:solidFill>
              <a:effectLst/>
              <a:latin typeface="Sakkal Majalla" panose="02000000000000000000" pitchFamily="2" charset="-78"/>
              <a:cs typeface="Sakkal Majalla" panose="02000000000000000000" pitchFamily="2" charset="-78"/>
            </a:rPr>
            <a:t>عدد العاملين / السجل التجاري</a:t>
          </a:r>
          <a:endParaRPr lang="en-US" sz="1200" b="1" kern="1200" dirty="0">
            <a:solidFill>
              <a:schemeClr val="tx2"/>
            </a:solidFill>
            <a:effectLst/>
            <a:latin typeface="Calibri" panose="020F0502020204030204"/>
            <a:ea typeface="+mn-ea"/>
            <a:cs typeface="+mn-cs"/>
          </a:endParaRPr>
        </a:p>
      </dgm:t>
    </dgm:pt>
    <dgm:pt modelId="{7CCA15D2-39B3-4E42-AD1C-357BDBB8E7FC}" type="parTrans" cxnId="{64F2A0B0-E225-4C59-A59E-4E2A3BC04BD1}">
      <dgm:prSet/>
      <dgm:spPr/>
      <dgm:t>
        <a:bodyPr/>
        <a:lstStyle/>
        <a:p>
          <a:endParaRPr lang="en-US" sz="1050"/>
        </a:p>
      </dgm:t>
    </dgm:pt>
    <dgm:pt modelId="{EEC3C02D-2F96-4E00-B4C7-366930C6E8E3}" type="sibTrans" cxnId="{64F2A0B0-E225-4C59-A59E-4E2A3BC04BD1}">
      <dgm:prSet/>
      <dgm:spPr/>
      <dgm:t>
        <a:bodyPr/>
        <a:lstStyle/>
        <a:p>
          <a:endParaRPr lang="en-US" sz="1050"/>
        </a:p>
      </dgm:t>
    </dgm:pt>
    <dgm:pt modelId="{F58DFB6B-F1B8-4D2A-B1FF-F7DF19FD827F}">
      <dgm:prSet phldrT="[Text]" custT="1"/>
      <dgm:spPr>
        <a:noFill/>
        <a:ln w="12700" cap="flat" cmpd="sng" algn="ctr">
          <a:noFill/>
          <a:prstDash val="solid"/>
          <a:miter lim="800000"/>
        </a:ln>
        <a:effectLst/>
      </dgm:spPr>
      <dgm:t>
        <a:bodyPr spcFirstLastPara="0" vert="horz" wrap="square" lIns="411534" tIns="27940" rIns="27940" bIns="27940" numCol="1" spcCol="1270" anchor="ctr" anchorCtr="0"/>
        <a:lstStyle/>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بيانات عنواني / - خصائص المبني</a:t>
          </a:r>
        </a:p>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بيانات الساكنين</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gm:t>
    </dgm:pt>
    <dgm:pt modelId="{5ADB1C79-7918-491A-96DA-CB389145C088}" type="parTrans" cxnId="{7728C57C-600E-430C-9DF2-23B56EA63EC2}">
      <dgm:prSet/>
      <dgm:spPr/>
      <dgm:t>
        <a:bodyPr/>
        <a:lstStyle/>
        <a:p>
          <a:endParaRPr lang="en-US" sz="1050"/>
        </a:p>
      </dgm:t>
    </dgm:pt>
    <dgm:pt modelId="{074110B5-780A-4F76-9429-FCBE1FF7E8E1}" type="sibTrans" cxnId="{7728C57C-600E-430C-9DF2-23B56EA63EC2}">
      <dgm:prSet/>
      <dgm:spPr/>
      <dgm:t>
        <a:bodyPr/>
        <a:lstStyle/>
        <a:p>
          <a:endParaRPr lang="en-US" sz="1050"/>
        </a:p>
      </dgm:t>
    </dgm:pt>
    <dgm:pt modelId="{061D3CEC-01CD-4CD5-842E-EB6C8CB98576}">
      <dgm:prSet phldrT="[Text]" custT="1"/>
      <dgm:spPr>
        <a:noFill/>
        <a:ln w="12700" cap="flat" cmpd="sng" algn="ctr">
          <a:noFill/>
          <a:prstDash val="solid"/>
          <a:miter lim="800000"/>
        </a:ln>
        <a:effectLst/>
      </dgm:spPr>
      <dgm:t>
        <a:bodyPr spcFirstLastPara="0" vert="horz" wrap="square" lIns="411534" tIns="27940" rIns="27940" bIns="27940" numCol="1" spcCol="1270" anchor="ctr" anchorCtr="0"/>
        <a:lstStyle/>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بيانات المنشآت</a:t>
          </a:r>
        </a:p>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بيانات النشاط الاقتصادي</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gm:t>
    </dgm:pt>
    <dgm:pt modelId="{D531D3BB-4E42-4E51-880B-7D4C1DEB2002}" type="parTrans" cxnId="{4AC51241-417F-4FC5-98C8-4DE38E00A02E}">
      <dgm:prSet/>
      <dgm:spPr/>
      <dgm:t>
        <a:bodyPr/>
        <a:lstStyle/>
        <a:p>
          <a:endParaRPr lang="en-US" sz="1050"/>
        </a:p>
      </dgm:t>
    </dgm:pt>
    <dgm:pt modelId="{6C77CFC5-AA09-47A9-8E0E-C666A1E23121}" type="sibTrans" cxnId="{4AC51241-417F-4FC5-98C8-4DE38E00A02E}">
      <dgm:prSet/>
      <dgm:spPr/>
      <dgm:t>
        <a:bodyPr/>
        <a:lstStyle/>
        <a:p>
          <a:endParaRPr lang="en-US" sz="1050"/>
        </a:p>
      </dgm:t>
    </dgm:pt>
    <dgm:pt modelId="{82B8892E-DA1C-4C7E-9C3C-A6FCD3F7E9A7}">
      <dgm:prSet phldrT="[Text]" custT="1"/>
      <dgm:spPr>
        <a:noFill/>
        <a:ln>
          <a:noFill/>
        </a:ln>
      </dgm:spPr>
      <dgm:t>
        <a:bodyPr/>
        <a:lstStyle/>
        <a:p>
          <a:pPr marL="0" lvl="0" indent="0" algn="ctr" defTabSz="622300">
            <a:lnSpc>
              <a:spcPct val="90000"/>
            </a:lnSpc>
            <a:spcBef>
              <a:spcPct val="0"/>
            </a:spcBef>
            <a:spcAft>
              <a:spcPct val="35000"/>
            </a:spcAft>
            <a:buFontTx/>
            <a:buNone/>
          </a:pPr>
          <a:r>
            <a:rPr lang="ar-QA" altLang="ar-QA" sz="1200" b="1" kern="1200" dirty="0">
              <a:solidFill>
                <a:schemeClr val="tx2"/>
              </a:solidFill>
              <a:effectLst/>
              <a:latin typeface="Sakkal Majalla" panose="02000000000000000000" pitchFamily="2" charset="-78"/>
              <a:cs typeface="Sakkal Majalla" panose="02000000000000000000" pitchFamily="2" charset="-78"/>
            </a:rPr>
            <a:t>                                 - بيانات تكنولوجيا المعلومات</a:t>
          </a:r>
          <a:endParaRPr lang="en-US" sz="1200" b="1" kern="1200" dirty="0">
            <a:solidFill>
              <a:schemeClr val="tx2"/>
            </a:solidFill>
            <a:effectLst/>
            <a:latin typeface="Calibri" panose="020F0502020204030204"/>
            <a:ea typeface="+mn-ea"/>
            <a:cs typeface="+mn-cs"/>
          </a:endParaRPr>
        </a:p>
      </dgm:t>
    </dgm:pt>
    <dgm:pt modelId="{E7DDD0FB-1C52-4A36-94C7-D2FF484F47AD}" type="parTrans" cxnId="{E52689CB-B6E0-4601-AF71-ADCB1C16DFFF}">
      <dgm:prSet/>
      <dgm:spPr/>
      <dgm:t>
        <a:bodyPr/>
        <a:lstStyle/>
        <a:p>
          <a:endParaRPr lang="en-US" sz="1050"/>
        </a:p>
      </dgm:t>
    </dgm:pt>
    <dgm:pt modelId="{55F9B65B-96E9-46CF-81D1-0ADA342900BF}" type="sibTrans" cxnId="{E52689CB-B6E0-4601-AF71-ADCB1C16DFFF}">
      <dgm:prSet/>
      <dgm:spPr/>
      <dgm:t>
        <a:bodyPr/>
        <a:lstStyle/>
        <a:p>
          <a:endParaRPr lang="en-US" sz="1050"/>
        </a:p>
      </dgm:t>
    </dgm:pt>
    <dgm:pt modelId="{E3514C0C-6D9E-4E5F-A81B-58DFA9B89756}">
      <dgm:prSet phldrT="[Text]" custT="1"/>
      <dgm:spPr>
        <a:noFill/>
        <a:ln w="12700" cap="flat" cmpd="sng" algn="ctr">
          <a:noFill/>
          <a:prstDash val="solid"/>
          <a:miter lim="800000"/>
        </a:ln>
        <a:effectLst/>
      </dgm:spPr>
      <dgm:t>
        <a:bodyPr spcFirstLastPara="0" vert="horz" wrap="square" lIns="411534" tIns="27940" rIns="27940" bIns="27940" numCol="1" spcCol="1270" anchor="ctr" anchorCtr="0"/>
        <a:lstStyle/>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رقم الكهرباء / - خصائص المبني</a:t>
          </a:r>
        </a:p>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بيانات الساكنين</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gm:t>
    </dgm:pt>
    <dgm:pt modelId="{74C27B21-AF36-47DB-B50E-648A1E73FB74}" type="parTrans" cxnId="{49AC7A21-3ADC-4ECF-BFD7-5E5027E89A63}">
      <dgm:prSet/>
      <dgm:spPr/>
      <dgm:t>
        <a:bodyPr/>
        <a:lstStyle/>
        <a:p>
          <a:endParaRPr lang="en-US" sz="1050"/>
        </a:p>
      </dgm:t>
    </dgm:pt>
    <dgm:pt modelId="{D0C3A0DD-999A-4E5F-9DE3-2C83D56DC201}" type="sibTrans" cxnId="{49AC7A21-3ADC-4ECF-BFD7-5E5027E89A63}">
      <dgm:prSet/>
      <dgm:spPr/>
      <dgm:t>
        <a:bodyPr/>
        <a:lstStyle/>
        <a:p>
          <a:endParaRPr lang="en-US" sz="1050"/>
        </a:p>
      </dgm:t>
    </dgm:pt>
    <dgm:pt modelId="{8DB3CE1F-82DD-47CF-A8F0-A07E9B6A1135}" type="pres">
      <dgm:prSet presAssocID="{7BE46228-004C-4D78-B9B7-034631AA8BCC}" presName="Name0" presStyleCnt="0">
        <dgm:presLayoutVars>
          <dgm:chMax val="7"/>
          <dgm:chPref val="7"/>
          <dgm:dir/>
        </dgm:presLayoutVars>
      </dgm:prSet>
      <dgm:spPr/>
    </dgm:pt>
    <dgm:pt modelId="{C5F9F925-7759-43C7-A89D-BD4F3A8B0428}" type="pres">
      <dgm:prSet presAssocID="{7BE46228-004C-4D78-B9B7-034631AA8BCC}" presName="Name1" presStyleCnt="0"/>
      <dgm:spPr/>
    </dgm:pt>
    <dgm:pt modelId="{41A1D3EA-BE0D-4B3B-B4AF-D32ED116C0B3}" type="pres">
      <dgm:prSet presAssocID="{7BE46228-004C-4D78-B9B7-034631AA8BCC}" presName="cycle" presStyleCnt="0"/>
      <dgm:spPr/>
    </dgm:pt>
    <dgm:pt modelId="{C7B2548B-157F-441D-857F-51456515A36D}" type="pres">
      <dgm:prSet presAssocID="{7BE46228-004C-4D78-B9B7-034631AA8BCC}" presName="srcNode" presStyleLbl="node1" presStyleIdx="0" presStyleCnt="5"/>
      <dgm:spPr/>
    </dgm:pt>
    <dgm:pt modelId="{0DCC513D-1048-4C7A-9A9F-F5D3E34DB574}" type="pres">
      <dgm:prSet presAssocID="{7BE46228-004C-4D78-B9B7-034631AA8BCC}" presName="conn" presStyleLbl="parChTrans1D2" presStyleIdx="0" presStyleCnt="1"/>
      <dgm:spPr/>
    </dgm:pt>
    <dgm:pt modelId="{4AC52D40-23DF-49F8-B014-1E1B39FF0B0D}" type="pres">
      <dgm:prSet presAssocID="{7BE46228-004C-4D78-B9B7-034631AA8BCC}" presName="extraNode" presStyleLbl="node1" presStyleIdx="0" presStyleCnt="5"/>
      <dgm:spPr/>
    </dgm:pt>
    <dgm:pt modelId="{E57540FB-12DD-49D8-B01A-DAD0687A8D4E}" type="pres">
      <dgm:prSet presAssocID="{7BE46228-004C-4D78-B9B7-034631AA8BCC}" presName="dstNode" presStyleLbl="node1" presStyleIdx="0" presStyleCnt="5"/>
      <dgm:spPr/>
    </dgm:pt>
    <dgm:pt modelId="{A73813BB-6CEB-49F1-BAFE-B059F7093DD2}" type="pres">
      <dgm:prSet presAssocID="{ECFD29FB-53BB-4AD1-A329-BA8C5C7B60E3}" presName="text_1" presStyleLbl="node1" presStyleIdx="0" presStyleCnt="5">
        <dgm:presLayoutVars>
          <dgm:bulletEnabled val="1"/>
        </dgm:presLayoutVars>
      </dgm:prSet>
      <dgm:spPr>
        <a:xfrm>
          <a:off x="368784" y="416233"/>
          <a:ext cx="2693537" cy="486845"/>
        </a:xfrm>
        <a:prstGeom prst="rect">
          <a:avLst/>
        </a:prstGeom>
      </dgm:spPr>
    </dgm:pt>
    <dgm:pt modelId="{A4ED451F-0D29-410F-9B7B-ABBC112BA675}" type="pres">
      <dgm:prSet presAssocID="{ECFD29FB-53BB-4AD1-A329-BA8C5C7B60E3}" presName="accent_1" presStyleCnt="0"/>
      <dgm:spPr/>
    </dgm:pt>
    <dgm:pt modelId="{D38A530C-8500-476E-B24F-7F2D2F542CE4}" type="pres">
      <dgm:prSet presAssocID="{ECFD29FB-53BB-4AD1-A329-BA8C5C7B60E3}" presName="accentRepeatNode" presStyleLbl="solidFgAcc1" presStyleIdx="0" presStyleCnt="5"/>
      <dgm:spPr/>
    </dgm:pt>
    <dgm:pt modelId="{1866FC3A-99EA-49B2-9C64-4FD363561D99}" type="pres">
      <dgm:prSet presAssocID="{F58DFB6B-F1B8-4D2A-B1FF-F7DF19FD827F}" presName="text_2" presStyleLbl="node1" presStyleIdx="1" presStyleCnt="5">
        <dgm:presLayoutVars>
          <dgm:bulletEnabled val="1"/>
        </dgm:presLayoutVars>
      </dgm:prSet>
      <dgm:spPr>
        <a:xfrm>
          <a:off x="763672" y="1152905"/>
          <a:ext cx="2496971" cy="518467"/>
        </a:xfrm>
        <a:prstGeom prst="rect">
          <a:avLst/>
        </a:prstGeom>
      </dgm:spPr>
    </dgm:pt>
    <dgm:pt modelId="{A55020BB-F260-49A8-A50E-C5D10C621D7F}" type="pres">
      <dgm:prSet presAssocID="{F58DFB6B-F1B8-4D2A-B1FF-F7DF19FD827F}" presName="accent_2" presStyleCnt="0"/>
      <dgm:spPr/>
    </dgm:pt>
    <dgm:pt modelId="{77A02346-5FC5-4DF2-9F72-221C6C7A3275}" type="pres">
      <dgm:prSet presAssocID="{F58DFB6B-F1B8-4D2A-B1FF-F7DF19FD827F}" presName="accentRepeatNode" presStyleLbl="solidFgAcc1" presStyleIdx="1" presStyleCnt="5"/>
      <dgm:spPr/>
    </dgm:pt>
    <dgm:pt modelId="{1BFABCA7-82A4-47B7-A329-CE05E48DADC8}" type="pres">
      <dgm:prSet presAssocID="{061D3CEC-01CD-4CD5-842E-EB6C8CB98576}" presName="text_3" presStyleLbl="node1" presStyleIdx="2" presStyleCnt="5">
        <dgm:presLayoutVars>
          <dgm:bulletEnabled val="1"/>
        </dgm:presLayoutVars>
      </dgm:prSet>
      <dgm:spPr>
        <a:xfrm>
          <a:off x="877699" y="1930358"/>
          <a:ext cx="2382945" cy="518467"/>
        </a:xfrm>
        <a:prstGeom prst="rect">
          <a:avLst/>
        </a:prstGeom>
      </dgm:spPr>
    </dgm:pt>
    <dgm:pt modelId="{F5A20B8C-228B-493D-A851-D405E4284033}" type="pres">
      <dgm:prSet presAssocID="{061D3CEC-01CD-4CD5-842E-EB6C8CB98576}" presName="accent_3" presStyleCnt="0"/>
      <dgm:spPr/>
    </dgm:pt>
    <dgm:pt modelId="{DA03DCFF-82BD-449D-BCCD-1A2EE8740919}" type="pres">
      <dgm:prSet presAssocID="{061D3CEC-01CD-4CD5-842E-EB6C8CB98576}" presName="accentRepeatNode" presStyleLbl="solidFgAcc1" presStyleIdx="2" presStyleCnt="5"/>
      <dgm:spPr/>
    </dgm:pt>
    <dgm:pt modelId="{6AAF5304-51E7-461D-A855-896292D1ADAA}" type="pres">
      <dgm:prSet presAssocID="{82B8892E-DA1C-4C7E-9C3C-A6FCD3F7E9A7}" presName="text_4" presStyleLbl="node1" presStyleIdx="3" presStyleCnt="5">
        <dgm:presLayoutVars>
          <dgm:bulletEnabled val="1"/>
        </dgm:presLayoutVars>
      </dgm:prSet>
      <dgm:spPr>
        <a:xfrm>
          <a:off x="717644" y="2606338"/>
          <a:ext cx="2344677" cy="486845"/>
        </a:xfrm>
        <a:prstGeom prst="rect">
          <a:avLst/>
        </a:prstGeom>
      </dgm:spPr>
    </dgm:pt>
    <dgm:pt modelId="{FA7F7D84-3A2B-45A1-A551-179D768D472E}" type="pres">
      <dgm:prSet presAssocID="{82B8892E-DA1C-4C7E-9C3C-A6FCD3F7E9A7}" presName="accent_4" presStyleCnt="0"/>
      <dgm:spPr/>
    </dgm:pt>
    <dgm:pt modelId="{46236301-CC32-4C31-8912-95BCCB0E7A2B}" type="pres">
      <dgm:prSet presAssocID="{82B8892E-DA1C-4C7E-9C3C-A6FCD3F7E9A7}" presName="accentRepeatNode" presStyleLbl="solidFgAcc1" presStyleIdx="3" presStyleCnt="5"/>
      <dgm:spPr/>
    </dgm:pt>
    <dgm:pt modelId="{B9407EBA-3507-4CAC-A93C-5C7AD3E783A3}" type="pres">
      <dgm:prSet presAssocID="{E3514C0C-6D9E-4E5F-A81B-58DFA9B89756}" presName="text_5" presStyleLbl="node1" presStyleIdx="4" presStyleCnt="5">
        <dgm:presLayoutVars>
          <dgm:bulletEnabled val="1"/>
        </dgm:presLayoutVars>
      </dgm:prSet>
      <dgm:spPr>
        <a:xfrm>
          <a:off x="392153" y="3485264"/>
          <a:ext cx="2868490" cy="518467"/>
        </a:xfrm>
        <a:prstGeom prst="rect">
          <a:avLst/>
        </a:prstGeom>
      </dgm:spPr>
    </dgm:pt>
    <dgm:pt modelId="{0C932E7A-F57C-4263-AD36-4AD31FB417CD}" type="pres">
      <dgm:prSet presAssocID="{E3514C0C-6D9E-4E5F-A81B-58DFA9B89756}" presName="accent_5" presStyleCnt="0"/>
      <dgm:spPr/>
    </dgm:pt>
    <dgm:pt modelId="{A008BDA0-28DA-4C7D-94C6-E15C8A7B19E8}" type="pres">
      <dgm:prSet presAssocID="{E3514C0C-6D9E-4E5F-A81B-58DFA9B89756}" presName="accentRepeatNode" presStyleLbl="solidFgAcc1" presStyleIdx="4" presStyleCnt="5"/>
      <dgm:spPr/>
    </dgm:pt>
  </dgm:ptLst>
  <dgm:cxnLst>
    <dgm:cxn modelId="{F0A2BF19-210A-4948-B4D2-029165D7218E}" type="presOf" srcId="{EEC3C02D-2F96-4E00-B4C7-366930C6E8E3}" destId="{0DCC513D-1048-4C7A-9A9F-F5D3E34DB574}" srcOrd="0" destOrd="0" presId="urn:microsoft.com/office/officeart/2008/layout/VerticalCurvedList"/>
    <dgm:cxn modelId="{49AC7A21-3ADC-4ECF-BFD7-5E5027E89A63}" srcId="{7BE46228-004C-4D78-B9B7-034631AA8BCC}" destId="{E3514C0C-6D9E-4E5F-A81B-58DFA9B89756}" srcOrd="4" destOrd="0" parTransId="{74C27B21-AF36-47DB-B50E-648A1E73FB74}" sibTransId="{D0C3A0DD-999A-4E5F-9DE3-2C83D56DC201}"/>
    <dgm:cxn modelId="{4AC51241-417F-4FC5-98C8-4DE38E00A02E}" srcId="{7BE46228-004C-4D78-B9B7-034631AA8BCC}" destId="{061D3CEC-01CD-4CD5-842E-EB6C8CB98576}" srcOrd="2" destOrd="0" parTransId="{D531D3BB-4E42-4E51-880B-7D4C1DEB2002}" sibTransId="{6C77CFC5-AA09-47A9-8E0E-C666A1E23121}"/>
    <dgm:cxn modelId="{FE67EC56-5778-4077-A335-217663D6C31F}" type="presOf" srcId="{F58DFB6B-F1B8-4D2A-B1FF-F7DF19FD827F}" destId="{1866FC3A-99EA-49B2-9C64-4FD363561D99}" srcOrd="0" destOrd="0" presId="urn:microsoft.com/office/officeart/2008/layout/VerticalCurvedList"/>
    <dgm:cxn modelId="{3C960857-D897-43C7-BC50-104758974ECC}" type="presOf" srcId="{7BE46228-004C-4D78-B9B7-034631AA8BCC}" destId="{8DB3CE1F-82DD-47CF-A8F0-A07E9B6A1135}" srcOrd="0" destOrd="0" presId="urn:microsoft.com/office/officeart/2008/layout/VerticalCurvedList"/>
    <dgm:cxn modelId="{7728C57C-600E-430C-9DF2-23B56EA63EC2}" srcId="{7BE46228-004C-4D78-B9B7-034631AA8BCC}" destId="{F58DFB6B-F1B8-4D2A-B1FF-F7DF19FD827F}" srcOrd="1" destOrd="0" parTransId="{5ADB1C79-7918-491A-96DA-CB389145C088}" sibTransId="{074110B5-780A-4F76-9429-FCBE1FF7E8E1}"/>
    <dgm:cxn modelId="{7FF61D96-004C-44C2-9485-BFADA784283A}" type="presOf" srcId="{ECFD29FB-53BB-4AD1-A329-BA8C5C7B60E3}" destId="{A73813BB-6CEB-49F1-BAFE-B059F7093DD2}" srcOrd="0" destOrd="0" presId="urn:microsoft.com/office/officeart/2008/layout/VerticalCurvedList"/>
    <dgm:cxn modelId="{9B052BAC-C2DD-4805-8032-C026F26F696E}" type="presOf" srcId="{E3514C0C-6D9E-4E5F-A81B-58DFA9B89756}" destId="{B9407EBA-3507-4CAC-A93C-5C7AD3E783A3}" srcOrd="0" destOrd="0" presId="urn:microsoft.com/office/officeart/2008/layout/VerticalCurvedList"/>
    <dgm:cxn modelId="{64F2A0B0-E225-4C59-A59E-4E2A3BC04BD1}" srcId="{7BE46228-004C-4D78-B9B7-034631AA8BCC}" destId="{ECFD29FB-53BB-4AD1-A329-BA8C5C7B60E3}" srcOrd="0" destOrd="0" parTransId="{7CCA15D2-39B3-4E42-AD1C-357BDBB8E7FC}" sibTransId="{EEC3C02D-2F96-4E00-B4C7-366930C6E8E3}"/>
    <dgm:cxn modelId="{E52689CB-B6E0-4601-AF71-ADCB1C16DFFF}" srcId="{7BE46228-004C-4D78-B9B7-034631AA8BCC}" destId="{82B8892E-DA1C-4C7E-9C3C-A6FCD3F7E9A7}" srcOrd="3" destOrd="0" parTransId="{E7DDD0FB-1C52-4A36-94C7-D2FF484F47AD}" sibTransId="{55F9B65B-96E9-46CF-81D1-0ADA342900BF}"/>
    <dgm:cxn modelId="{9281C2EA-3BF3-4CB7-A296-1D5C9022862D}" type="presOf" srcId="{061D3CEC-01CD-4CD5-842E-EB6C8CB98576}" destId="{1BFABCA7-82A4-47B7-A329-CE05E48DADC8}" srcOrd="0" destOrd="0" presId="urn:microsoft.com/office/officeart/2008/layout/VerticalCurvedList"/>
    <dgm:cxn modelId="{328E15F4-3BFC-4D44-94CE-A0A9D8D5A569}" type="presOf" srcId="{82B8892E-DA1C-4C7E-9C3C-A6FCD3F7E9A7}" destId="{6AAF5304-51E7-461D-A855-896292D1ADAA}" srcOrd="0" destOrd="0" presId="urn:microsoft.com/office/officeart/2008/layout/VerticalCurvedList"/>
    <dgm:cxn modelId="{214AAF8A-12B4-4FDF-8D5D-98893421576D}" type="presParOf" srcId="{8DB3CE1F-82DD-47CF-A8F0-A07E9B6A1135}" destId="{C5F9F925-7759-43C7-A89D-BD4F3A8B0428}" srcOrd="0" destOrd="0" presId="urn:microsoft.com/office/officeart/2008/layout/VerticalCurvedList"/>
    <dgm:cxn modelId="{B3607C62-EE4E-46E6-B3A0-224F28F06A74}" type="presParOf" srcId="{C5F9F925-7759-43C7-A89D-BD4F3A8B0428}" destId="{41A1D3EA-BE0D-4B3B-B4AF-D32ED116C0B3}" srcOrd="0" destOrd="0" presId="urn:microsoft.com/office/officeart/2008/layout/VerticalCurvedList"/>
    <dgm:cxn modelId="{5787F565-EFAA-4BE8-92FD-2E32ED0C8D43}" type="presParOf" srcId="{41A1D3EA-BE0D-4B3B-B4AF-D32ED116C0B3}" destId="{C7B2548B-157F-441D-857F-51456515A36D}" srcOrd="0" destOrd="0" presId="urn:microsoft.com/office/officeart/2008/layout/VerticalCurvedList"/>
    <dgm:cxn modelId="{B6E51F4F-6A3E-4B5F-AB4A-8C10AC9E61F6}" type="presParOf" srcId="{41A1D3EA-BE0D-4B3B-B4AF-D32ED116C0B3}" destId="{0DCC513D-1048-4C7A-9A9F-F5D3E34DB574}" srcOrd="1" destOrd="0" presId="urn:microsoft.com/office/officeart/2008/layout/VerticalCurvedList"/>
    <dgm:cxn modelId="{613327B6-A1E1-4371-90B2-187AEACE4E7D}" type="presParOf" srcId="{41A1D3EA-BE0D-4B3B-B4AF-D32ED116C0B3}" destId="{4AC52D40-23DF-49F8-B014-1E1B39FF0B0D}" srcOrd="2" destOrd="0" presId="urn:microsoft.com/office/officeart/2008/layout/VerticalCurvedList"/>
    <dgm:cxn modelId="{18B0C637-FEC7-43E7-B09A-01749B471ABA}" type="presParOf" srcId="{41A1D3EA-BE0D-4B3B-B4AF-D32ED116C0B3}" destId="{E57540FB-12DD-49D8-B01A-DAD0687A8D4E}" srcOrd="3" destOrd="0" presId="urn:microsoft.com/office/officeart/2008/layout/VerticalCurvedList"/>
    <dgm:cxn modelId="{F1FD1018-44DA-4614-89F4-EF93D00E414A}" type="presParOf" srcId="{C5F9F925-7759-43C7-A89D-BD4F3A8B0428}" destId="{A73813BB-6CEB-49F1-BAFE-B059F7093DD2}" srcOrd="1" destOrd="0" presId="urn:microsoft.com/office/officeart/2008/layout/VerticalCurvedList"/>
    <dgm:cxn modelId="{0E24912A-CA31-4CC2-80DB-B4241BF2592A}" type="presParOf" srcId="{C5F9F925-7759-43C7-A89D-BD4F3A8B0428}" destId="{A4ED451F-0D29-410F-9B7B-ABBC112BA675}" srcOrd="2" destOrd="0" presId="urn:microsoft.com/office/officeart/2008/layout/VerticalCurvedList"/>
    <dgm:cxn modelId="{5CE8C010-7760-4167-8C0C-AE59EF411756}" type="presParOf" srcId="{A4ED451F-0D29-410F-9B7B-ABBC112BA675}" destId="{D38A530C-8500-476E-B24F-7F2D2F542CE4}" srcOrd="0" destOrd="0" presId="urn:microsoft.com/office/officeart/2008/layout/VerticalCurvedList"/>
    <dgm:cxn modelId="{034210BD-99C1-4031-A4A8-0F405AD025EC}" type="presParOf" srcId="{C5F9F925-7759-43C7-A89D-BD4F3A8B0428}" destId="{1866FC3A-99EA-49B2-9C64-4FD363561D99}" srcOrd="3" destOrd="0" presId="urn:microsoft.com/office/officeart/2008/layout/VerticalCurvedList"/>
    <dgm:cxn modelId="{1AED3E65-84A0-43E4-8D5D-D249147582E4}" type="presParOf" srcId="{C5F9F925-7759-43C7-A89D-BD4F3A8B0428}" destId="{A55020BB-F260-49A8-A50E-C5D10C621D7F}" srcOrd="4" destOrd="0" presId="urn:microsoft.com/office/officeart/2008/layout/VerticalCurvedList"/>
    <dgm:cxn modelId="{81796B24-489A-459F-95A8-CACD711E8CC2}" type="presParOf" srcId="{A55020BB-F260-49A8-A50E-C5D10C621D7F}" destId="{77A02346-5FC5-4DF2-9F72-221C6C7A3275}" srcOrd="0" destOrd="0" presId="urn:microsoft.com/office/officeart/2008/layout/VerticalCurvedList"/>
    <dgm:cxn modelId="{0851BD56-790B-43FD-925E-EF5569824568}" type="presParOf" srcId="{C5F9F925-7759-43C7-A89D-BD4F3A8B0428}" destId="{1BFABCA7-82A4-47B7-A329-CE05E48DADC8}" srcOrd="5" destOrd="0" presId="urn:microsoft.com/office/officeart/2008/layout/VerticalCurvedList"/>
    <dgm:cxn modelId="{D8F8026C-3EBB-4D67-BF66-93A2EABB91B2}" type="presParOf" srcId="{C5F9F925-7759-43C7-A89D-BD4F3A8B0428}" destId="{F5A20B8C-228B-493D-A851-D405E4284033}" srcOrd="6" destOrd="0" presId="urn:microsoft.com/office/officeart/2008/layout/VerticalCurvedList"/>
    <dgm:cxn modelId="{B6E54189-7D51-4F7B-B5B5-81E506F591C8}" type="presParOf" srcId="{F5A20B8C-228B-493D-A851-D405E4284033}" destId="{DA03DCFF-82BD-449D-BCCD-1A2EE8740919}" srcOrd="0" destOrd="0" presId="urn:microsoft.com/office/officeart/2008/layout/VerticalCurvedList"/>
    <dgm:cxn modelId="{0F188D2A-6ADB-439B-9B83-AD1A9353F602}" type="presParOf" srcId="{C5F9F925-7759-43C7-A89D-BD4F3A8B0428}" destId="{6AAF5304-51E7-461D-A855-896292D1ADAA}" srcOrd="7" destOrd="0" presId="urn:microsoft.com/office/officeart/2008/layout/VerticalCurvedList"/>
    <dgm:cxn modelId="{4F407571-3D14-4B49-95FB-79330F7B7264}" type="presParOf" srcId="{C5F9F925-7759-43C7-A89D-BD4F3A8B0428}" destId="{FA7F7D84-3A2B-45A1-A551-179D768D472E}" srcOrd="8" destOrd="0" presId="urn:microsoft.com/office/officeart/2008/layout/VerticalCurvedList"/>
    <dgm:cxn modelId="{233A7491-B862-46F2-95F4-1858969BC80B}" type="presParOf" srcId="{FA7F7D84-3A2B-45A1-A551-179D768D472E}" destId="{46236301-CC32-4C31-8912-95BCCB0E7A2B}" srcOrd="0" destOrd="0" presId="urn:microsoft.com/office/officeart/2008/layout/VerticalCurvedList"/>
    <dgm:cxn modelId="{E9297729-A7AB-488B-B3CB-2C9C0F387B04}" type="presParOf" srcId="{C5F9F925-7759-43C7-A89D-BD4F3A8B0428}" destId="{B9407EBA-3507-4CAC-A93C-5C7AD3E783A3}" srcOrd="9" destOrd="0" presId="urn:microsoft.com/office/officeart/2008/layout/VerticalCurvedList"/>
    <dgm:cxn modelId="{6E7F8892-10F1-41B6-996B-B4F80FEA5A68}" type="presParOf" srcId="{C5F9F925-7759-43C7-A89D-BD4F3A8B0428}" destId="{0C932E7A-F57C-4263-AD36-4AD31FB417CD}" srcOrd="10" destOrd="0" presId="urn:microsoft.com/office/officeart/2008/layout/VerticalCurvedList"/>
    <dgm:cxn modelId="{C8946F5A-B598-4167-BADB-1B683F54C0AA}" type="presParOf" srcId="{0C932E7A-F57C-4263-AD36-4AD31FB417CD}" destId="{A008BDA0-28DA-4C7D-94C6-E15C8A7B19E8}" srcOrd="0" destOrd="0" presId="urn:microsoft.com/office/officeart/2008/layout/VerticalCurvedLis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E46228-004C-4D78-B9B7-034631AA8BCC}"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ECFD29FB-53BB-4AD1-A329-BA8C5C7B60E3}">
      <dgm:prSet phldrT="[Text]" custT="1"/>
      <dgm:spPr>
        <a:noFill/>
        <a:ln>
          <a:noFill/>
        </a:ln>
      </dgm:spPr>
      <dgm:t>
        <a:bodyPr/>
        <a:lstStyle/>
        <a:p>
          <a:pPr marL="0" lvl="0" indent="0" algn="r" defTabSz="622300" rtl="1">
            <a:lnSpc>
              <a:spcPct val="90000"/>
            </a:lnSpc>
            <a:spcBef>
              <a:spcPct val="0"/>
            </a:spcBef>
            <a:spcAft>
              <a:spcPts val="0"/>
            </a:spcAft>
            <a:buFontTx/>
            <a:buNone/>
          </a:pPr>
          <a:r>
            <a:rPr lang="ar-QA" altLang="ar-QA" sz="1200" b="1" kern="1200" dirty="0">
              <a:solidFill>
                <a:schemeClr val="tx2"/>
              </a:solidFill>
              <a:effectLst/>
              <a:latin typeface="Sakkal Majalla" panose="02000000000000000000" pitchFamily="2" charset="-78"/>
              <a:cs typeface="Sakkal Majalla" panose="02000000000000000000" pitchFamily="2" charset="-78"/>
            </a:rPr>
            <a:t>- بيانات الالتحاق</a:t>
          </a:r>
        </a:p>
        <a:p>
          <a:pPr marL="0" lvl="0" indent="0" algn="r" defTabSz="622300" rtl="1">
            <a:lnSpc>
              <a:spcPct val="90000"/>
            </a:lnSpc>
            <a:spcBef>
              <a:spcPct val="0"/>
            </a:spcBef>
            <a:spcAft>
              <a:spcPts val="0"/>
            </a:spcAft>
            <a:buFontTx/>
            <a:buNone/>
          </a:pPr>
          <a:r>
            <a:rPr lang="ar-QA" altLang="ar-QA" sz="1200" b="1" kern="1200" dirty="0">
              <a:solidFill>
                <a:schemeClr val="tx2"/>
              </a:solidFill>
              <a:effectLst/>
              <a:latin typeface="Sakkal Majalla" panose="02000000000000000000" pitchFamily="2" charset="-78"/>
              <a:cs typeface="Sakkal Majalla" panose="02000000000000000000" pitchFamily="2" charset="-78"/>
            </a:rPr>
            <a:t>- المرحلة التعليمية</a:t>
          </a:r>
          <a:endParaRPr lang="en-US" sz="1200" b="1" kern="1200" dirty="0">
            <a:solidFill>
              <a:schemeClr val="tx2"/>
            </a:solidFill>
            <a:effectLst/>
            <a:latin typeface="Calibri" panose="020F0502020204030204"/>
            <a:ea typeface="+mn-ea"/>
            <a:cs typeface="+mn-cs"/>
          </a:endParaRPr>
        </a:p>
      </dgm:t>
    </dgm:pt>
    <dgm:pt modelId="{7CCA15D2-39B3-4E42-AD1C-357BDBB8E7FC}" type="parTrans" cxnId="{64F2A0B0-E225-4C59-A59E-4E2A3BC04BD1}">
      <dgm:prSet/>
      <dgm:spPr/>
      <dgm:t>
        <a:bodyPr/>
        <a:lstStyle/>
        <a:p>
          <a:endParaRPr lang="en-US" sz="1050"/>
        </a:p>
      </dgm:t>
    </dgm:pt>
    <dgm:pt modelId="{EEC3C02D-2F96-4E00-B4C7-366930C6E8E3}" type="sibTrans" cxnId="{64F2A0B0-E225-4C59-A59E-4E2A3BC04BD1}">
      <dgm:prSet/>
      <dgm:spPr/>
      <dgm:t>
        <a:bodyPr/>
        <a:lstStyle/>
        <a:p>
          <a:endParaRPr lang="en-US" sz="1050"/>
        </a:p>
      </dgm:t>
    </dgm:pt>
    <dgm:pt modelId="{F58DFB6B-F1B8-4D2A-B1FF-F7DF19FD827F}">
      <dgm:prSet phldrT="[Text]" custT="1"/>
      <dgm:spPr>
        <a:noFill/>
        <a:ln w="12700" cap="flat" cmpd="sng" algn="ctr">
          <a:noFill/>
          <a:prstDash val="solid"/>
          <a:miter lim="800000"/>
        </a:ln>
        <a:effectLst/>
      </dgm:spPr>
      <dgm:t>
        <a:bodyPr spcFirstLastPara="0" vert="horz" wrap="square" lIns="27940" tIns="27940" rIns="411534" bIns="27940" numCol="1" spcCol="1270" anchor="ctr" anchorCtr="0"/>
        <a:lstStyle/>
        <a:p>
          <a:pPr marL="0" lvl="0" indent="0" algn="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البيانات الحيوية</a:t>
          </a:r>
        </a:p>
        <a:p>
          <a:pPr marL="0" lvl="0" indent="0" algn="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بيانات الاعاقة</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gm:t>
    </dgm:pt>
    <dgm:pt modelId="{5ADB1C79-7918-491A-96DA-CB389145C088}" type="parTrans" cxnId="{7728C57C-600E-430C-9DF2-23B56EA63EC2}">
      <dgm:prSet/>
      <dgm:spPr/>
      <dgm:t>
        <a:bodyPr/>
        <a:lstStyle/>
        <a:p>
          <a:endParaRPr lang="en-US" sz="1050"/>
        </a:p>
      </dgm:t>
    </dgm:pt>
    <dgm:pt modelId="{074110B5-780A-4F76-9429-FCBE1FF7E8E1}" type="sibTrans" cxnId="{7728C57C-600E-430C-9DF2-23B56EA63EC2}">
      <dgm:prSet/>
      <dgm:spPr/>
      <dgm:t>
        <a:bodyPr/>
        <a:lstStyle/>
        <a:p>
          <a:endParaRPr lang="en-US" sz="1050"/>
        </a:p>
      </dgm:t>
    </dgm:pt>
    <dgm:pt modelId="{061D3CEC-01CD-4CD5-842E-EB6C8CB98576}">
      <dgm:prSet phldrT="[Text]" custT="1"/>
      <dgm:spPr>
        <a:noFill/>
        <a:ln w="12700" cap="flat" cmpd="sng" algn="ctr">
          <a:noFill/>
          <a:prstDash val="solid"/>
          <a:miter lim="800000"/>
        </a:ln>
        <a:effectLst/>
      </dgm:spPr>
      <dgm:t>
        <a:bodyPr spcFirstLastPara="0" vert="horz" wrap="square" lIns="27940" tIns="27940" rIns="411534" bIns="27940" numCol="1" spcCol="1270" anchor="ctr" anchorCtr="0"/>
        <a:lstStyle/>
        <a:p>
          <a:pPr marL="0" lvl="0" indent="0" algn="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بيانات الزواج والطلاق</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gm:t>
    </dgm:pt>
    <dgm:pt modelId="{D531D3BB-4E42-4E51-880B-7D4C1DEB2002}" type="parTrans" cxnId="{4AC51241-417F-4FC5-98C8-4DE38E00A02E}">
      <dgm:prSet/>
      <dgm:spPr/>
      <dgm:t>
        <a:bodyPr/>
        <a:lstStyle/>
        <a:p>
          <a:endParaRPr lang="en-US" sz="1050"/>
        </a:p>
      </dgm:t>
    </dgm:pt>
    <dgm:pt modelId="{6C77CFC5-AA09-47A9-8E0E-C666A1E23121}" type="sibTrans" cxnId="{4AC51241-417F-4FC5-98C8-4DE38E00A02E}">
      <dgm:prSet/>
      <dgm:spPr/>
      <dgm:t>
        <a:bodyPr/>
        <a:lstStyle/>
        <a:p>
          <a:endParaRPr lang="en-US" sz="1050"/>
        </a:p>
      </dgm:t>
    </dgm:pt>
    <dgm:pt modelId="{82B8892E-DA1C-4C7E-9C3C-A6FCD3F7E9A7}">
      <dgm:prSet phldrT="[Text]" custT="1"/>
      <dgm:spPr>
        <a:noFill/>
        <a:ln w="12700" cap="flat" cmpd="sng" algn="ctr">
          <a:noFill/>
          <a:prstDash val="solid"/>
          <a:miter lim="800000"/>
        </a:ln>
        <a:effectLst/>
      </dgm:spPr>
      <dgm:t>
        <a:bodyPr spcFirstLastPara="0" vert="horz" wrap="square" lIns="27940" tIns="27940" rIns="411534" bIns="27940" numCol="1" spcCol="1270" anchor="ctr" anchorCtr="0"/>
        <a:lstStyle/>
        <a:p>
          <a:pPr marL="0" lvl="0" indent="0" algn="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بيانات العاملين</a:t>
          </a:r>
        </a:p>
        <a:p>
          <a:pPr marL="0" lvl="0" indent="0" algn="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بيانات الاعاقة</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gm:t>
    </dgm:pt>
    <dgm:pt modelId="{E7DDD0FB-1C52-4A36-94C7-D2FF484F47AD}" type="parTrans" cxnId="{E52689CB-B6E0-4601-AF71-ADCB1C16DFFF}">
      <dgm:prSet/>
      <dgm:spPr/>
      <dgm:t>
        <a:bodyPr/>
        <a:lstStyle/>
        <a:p>
          <a:endParaRPr lang="en-US" sz="1050"/>
        </a:p>
      </dgm:t>
    </dgm:pt>
    <dgm:pt modelId="{55F9B65B-96E9-46CF-81D1-0ADA342900BF}" type="sibTrans" cxnId="{E52689CB-B6E0-4601-AF71-ADCB1C16DFFF}">
      <dgm:prSet/>
      <dgm:spPr/>
      <dgm:t>
        <a:bodyPr/>
        <a:lstStyle/>
        <a:p>
          <a:endParaRPr lang="en-US" sz="1050"/>
        </a:p>
      </dgm:t>
    </dgm:pt>
    <dgm:pt modelId="{E3514C0C-6D9E-4E5F-A81B-58DFA9B89756}">
      <dgm:prSet phldrT="[Text]" custT="1"/>
      <dgm:spPr>
        <a:noFill/>
        <a:ln>
          <a:noFill/>
        </a:ln>
      </dgm:spPr>
      <dgm:t>
        <a:bodyPr spcFirstLastPara="0" vert="horz" wrap="square" lIns="35560" tIns="35560" rIns="386434" bIns="35560" numCol="1" spcCol="1270" anchor="ctr" anchorCtr="0"/>
        <a:lstStyle/>
        <a:p>
          <a:pPr marL="0" lvl="0" indent="0" algn="r" defTabSz="622300" rtl="1">
            <a:lnSpc>
              <a:spcPct val="90000"/>
            </a:lnSpc>
            <a:spcBef>
              <a:spcPct val="0"/>
            </a:spcBef>
            <a:spcAft>
              <a:spcPct val="35000"/>
            </a:spcAft>
            <a:buNone/>
          </a:pPr>
          <a:r>
            <a:rPr lang="ar-QA" sz="1200" b="1" kern="1200" dirty="0">
              <a:solidFill>
                <a:srgbClr val="44546A"/>
              </a:solidFill>
              <a:effectLst/>
              <a:latin typeface="Sakkal Majalla" panose="02000000000000000000" pitchFamily="2" charset="-78"/>
              <a:ea typeface="+mn-ea"/>
              <a:cs typeface="Sakkal Majalla" panose="02000000000000000000" pitchFamily="2" charset="-78"/>
            </a:rPr>
            <a:t>- بيانات</a:t>
          </a:r>
          <a:r>
            <a:rPr lang="ar-QA" sz="1100" b="1" kern="1200" dirty="0">
              <a:solidFill>
                <a:schemeClr val="bg1"/>
              </a:solidFill>
              <a:effectLst/>
              <a:latin typeface="Calibri" panose="020F0502020204030204"/>
              <a:ea typeface="+mn-ea"/>
              <a:cs typeface="+mn-cs"/>
            </a:rPr>
            <a:t> </a:t>
          </a:r>
          <a:r>
            <a:rPr lang="ar-QA" sz="1200" b="1" kern="1200" dirty="0">
              <a:solidFill>
                <a:srgbClr val="44546A"/>
              </a:solidFill>
              <a:effectLst/>
              <a:latin typeface="Sakkal Majalla" panose="02000000000000000000" pitchFamily="2" charset="-78"/>
              <a:ea typeface="+mn-ea"/>
              <a:cs typeface="Sakkal Majalla" panose="02000000000000000000" pitchFamily="2" charset="-78"/>
            </a:rPr>
            <a:t>أخرى.</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gm:t>
    </dgm:pt>
    <dgm:pt modelId="{74C27B21-AF36-47DB-B50E-648A1E73FB74}" type="parTrans" cxnId="{49AC7A21-3ADC-4ECF-BFD7-5E5027E89A63}">
      <dgm:prSet/>
      <dgm:spPr/>
      <dgm:t>
        <a:bodyPr/>
        <a:lstStyle/>
        <a:p>
          <a:endParaRPr lang="en-US" sz="1050"/>
        </a:p>
      </dgm:t>
    </dgm:pt>
    <dgm:pt modelId="{D0C3A0DD-999A-4E5F-9DE3-2C83D56DC201}" type="sibTrans" cxnId="{49AC7A21-3ADC-4ECF-BFD7-5E5027E89A63}">
      <dgm:prSet/>
      <dgm:spPr/>
      <dgm:t>
        <a:bodyPr/>
        <a:lstStyle/>
        <a:p>
          <a:endParaRPr lang="en-US" sz="1050"/>
        </a:p>
      </dgm:t>
    </dgm:pt>
    <dgm:pt modelId="{8DB3CE1F-82DD-47CF-A8F0-A07E9B6A1135}" type="pres">
      <dgm:prSet presAssocID="{7BE46228-004C-4D78-B9B7-034631AA8BCC}" presName="Name0" presStyleCnt="0">
        <dgm:presLayoutVars>
          <dgm:chMax val="7"/>
          <dgm:chPref val="7"/>
          <dgm:dir val="rev"/>
        </dgm:presLayoutVars>
      </dgm:prSet>
      <dgm:spPr/>
    </dgm:pt>
    <dgm:pt modelId="{C5F9F925-7759-43C7-A89D-BD4F3A8B0428}" type="pres">
      <dgm:prSet presAssocID="{7BE46228-004C-4D78-B9B7-034631AA8BCC}" presName="Name1" presStyleCnt="0"/>
      <dgm:spPr/>
    </dgm:pt>
    <dgm:pt modelId="{41A1D3EA-BE0D-4B3B-B4AF-D32ED116C0B3}" type="pres">
      <dgm:prSet presAssocID="{7BE46228-004C-4D78-B9B7-034631AA8BCC}" presName="cycle" presStyleCnt="0"/>
      <dgm:spPr/>
    </dgm:pt>
    <dgm:pt modelId="{C7B2548B-157F-441D-857F-51456515A36D}" type="pres">
      <dgm:prSet presAssocID="{7BE46228-004C-4D78-B9B7-034631AA8BCC}" presName="srcNode" presStyleLbl="node1" presStyleIdx="0" presStyleCnt="5"/>
      <dgm:spPr/>
    </dgm:pt>
    <dgm:pt modelId="{0DCC513D-1048-4C7A-9A9F-F5D3E34DB574}" type="pres">
      <dgm:prSet presAssocID="{7BE46228-004C-4D78-B9B7-034631AA8BCC}" presName="conn" presStyleLbl="parChTrans1D2" presStyleIdx="0" presStyleCnt="1"/>
      <dgm:spPr/>
    </dgm:pt>
    <dgm:pt modelId="{4AC52D40-23DF-49F8-B014-1E1B39FF0B0D}" type="pres">
      <dgm:prSet presAssocID="{7BE46228-004C-4D78-B9B7-034631AA8BCC}" presName="extraNode" presStyleLbl="node1" presStyleIdx="0" presStyleCnt="5"/>
      <dgm:spPr/>
    </dgm:pt>
    <dgm:pt modelId="{E57540FB-12DD-49D8-B01A-DAD0687A8D4E}" type="pres">
      <dgm:prSet presAssocID="{7BE46228-004C-4D78-B9B7-034631AA8BCC}" presName="dstNode" presStyleLbl="node1" presStyleIdx="0" presStyleCnt="5"/>
      <dgm:spPr/>
    </dgm:pt>
    <dgm:pt modelId="{A73813BB-6CEB-49F1-BAFE-B059F7093DD2}" type="pres">
      <dgm:prSet presAssocID="{ECFD29FB-53BB-4AD1-A329-BA8C5C7B60E3}" presName="text_1" presStyleLbl="node1" presStyleIdx="0" presStyleCnt="5">
        <dgm:presLayoutVars>
          <dgm:bulletEnabled val="1"/>
        </dgm:presLayoutVars>
      </dgm:prSet>
      <dgm:spPr>
        <a:xfrm>
          <a:off x="368784" y="416233"/>
          <a:ext cx="2693537" cy="486845"/>
        </a:xfrm>
        <a:prstGeom prst="rect">
          <a:avLst/>
        </a:prstGeom>
      </dgm:spPr>
    </dgm:pt>
    <dgm:pt modelId="{A4ED451F-0D29-410F-9B7B-ABBC112BA675}" type="pres">
      <dgm:prSet presAssocID="{ECFD29FB-53BB-4AD1-A329-BA8C5C7B60E3}" presName="accent_1" presStyleCnt="0"/>
      <dgm:spPr/>
    </dgm:pt>
    <dgm:pt modelId="{D38A530C-8500-476E-B24F-7F2D2F542CE4}" type="pres">
      <dgm:prSet presAssocID="{ECFD29FB-53BB-4AD1-A329-BA8C5C7B60E3}" presName="accentRepeatNode" presStyleLbl="solidFgAcc1" presStyleIdx="0" presStyleCnt="5"/>
      <dgm:spPr/>
    </dgm:pt>
    <dgm:pt modelId="{1866FC3A-99EA-49B2-9C64-4FD363561D99}" type="pres">
      <dgm:prSet presAssocID="{F58DFB6B-F1B8-4D2A-B1FF-F7DF19FD827F}" presName="text_2" presStyleLbl="node1" presStyleIdx="1" presStyleCnt="5">
        <dgm:presLayoutVars>
          <dgm:bulletEnabled val="1"/>
        </dgm:presLayoutVars>
      </dgm:prSet>
      <dgm:spPr>
        <a:xfrm>
          <a:off x="56488" y="1152905"/>
          <a:ext cx="2496971" cy="518467"/>
        </a:xfrm>
        <a:prstGeom prst="rect">
          <a:avLst/>
        </a:prstGeom>
      </dgm:spPr>
    </dgm:pt>
    <dgm:pt modelId="{A55020BB-F260-49A8-A50E-C5D10C621D7F}" type="pres">
      <dgm:prSet presAssocID="{F58DFB6B-F1B8-4D2A-B1FF-F7DF19FD827F}" presName="accent_2" presStyleCnt="0"/>
      <dgm:spPr/>
    </dgm:pt>
    <dgm:pt modelId="{77A02346-5FC5-4DF2-9F72-221C6C7A3275}" type="pres">
      <dgm:prSet presAssocID="{F58DFB6B-F1B8-4D2A-B1FF-F7DF19FD827F}" presName="accentRepeatNode" presStyleLbl="solidFgAcc1" presStyleIdx="1" presStyleCnt="5"/>
      <dgm:spPr/>
    </dgm:pt>
    <dgm:pt modelId="{1BFABCA7-82A4-47B7-A329-CE05E48DADC8}" type="pres">
      <dgm:prSet presAssocID="{061D3CEC-01CD-4CD5-842E-EB6C8CB98576}" presName="text_3" presStyleLbl="node1" presStyleIdx="2" presStyleCnt="5">
        <dgm:presLayoutVars>
          <dgm:bulletEnabled val="1"/>
        </dgm:presLayoutVars>
      </dgm:prSet>
      <dgm:spPr>
        <a:xfrm>
          <a:off x="56488" y="1930358"/>
          <a:ext cx="2382945" cy="518467"/>
        </a:xfrm>
        <a:prstGeom prst="rect">
          <a:avLst/>
        </a:prstGeom>
      </dgm:spPr>
    </dgm:pt>
    <dgm:pt modelId="{F5A20B8C-228B-493D-A851-D405E4284033}" type="pres">
      <dgm:prSet presAssocID="{061D3CEC-01CD-4CD5-842E-EB6C8CB98576}" presName="accent_3" presStyleCnt="0"/>
      <dgm:spPr/>
    </dgm:pt>
    <dgm:pt modelId="{DA03DCFF-82BD-449D-BCCD-1A2EE8740919}" type="pres">
      <dgm:prSet presAssocID="{061D3CEC-01CD-4CD5-842E-EB6C8CB98576}" presName="accentRepeatNode" presStyleLbl="solidFgAcc1" presStyleIdx="2" presStyleCnt="5"/>
      <dgm:spPr/>
    </dgm:pt>
    <dgm:pt modelId="{6AAF5304-51E7-461D-A855-896292D1ADAA}" type="pres">
      <dgm:prSet presAssocID="{82B8892E-DA1C-4C7E-9C3C-A6FCD3F7E9A7}" presName="text_4" presStyleLbl="node1" presStyleIdx="3" presStyleCnt="5">
        <dgm:presLayoutVars>
          <dgm:bulletEnabled val="1"/>
        </dgm:presLayoutVars>
      </dgm:prSet>
      <dgm:spPr>
        <a:xfrm>
          <a:off x="56488" y="2707811"/>
          <a:ext cx="2496971" cy="518467"/>
        </a:xfrm>
        <a:prstGeom prst="rect">
          <a:avLst/>
        </a:prstGeom>
      </dgm:spPr>
    </dgm:pt>
    <dgm:pt modelId="{FA7F7D84-3A2B-45A1-A551-179D768D472E}" type="pres">
      <dgm:prSet presAssocID="{82B8892E-DA1C-4C7E-9C3C-A6FCD3F7E9A7}" presName="accent_4" presStyleCnt="0"/>
      <dgm:spPr/>
    </dgm:pt>
    <dgm:pt modelId="{46236301-CC32-4C31-8912-95BCCB0E7A2B}" type="pres">
      <dgm:prSet presAssocID="{82B8892E-DA1C-4C7E-9C3C-A6FCD3F7E9A7}" presName="accentRepeatNode" presStyleLbl="solidFgAcc1" presStyleIdx="3" presStyleCnt="5"/>
      <dgm:spPr/>
    </dgm:pt>
    <dgm:pt modelId="{B9407EBA-3507-4CAC-A93C-5C7AD3E783A3}" type="pres">
      <dgm:prSet presAssocID="{E3514C0C-6D9E-4E5F-A81B-58DFA9B89756}" presName="text_5" presStyleLbl="node1" presStyleIdx="4" presStyleCnt="5">
        <dgm:presLayoutVars>
          <dgm:bulletEnabled val="1"/>
        </dgm:presLayoutVars>
      </dgm:prSet>
      <dgm:spPr>
        <a:xfrm>
          <a:off x="368784" y="3336373"/>
          <a:ext cx="2693537" cy="486845"/>
        </a:xfrm>
        <a:prstGeom prst="rect">
          <a:avLst/>
        </a:prstGeom>
      </dgm:spPr>
    </dgm:pt>
    <dgm:pt modelId="{0C932E7A-F57C-4263-AD36-4AD31FB417CD}" type="pres">
      <dgm:prSet presAssocID="{E3514C0C-6D9E-4E5F-A81B-58DFA9B89756}" presName="accent_5" presStyleCnt="0"/>
      <dgm:spPr/>
    </dgm:pt>
    <dgm:pt modelId="{A008BDA0-28DA-4C7D-94C6-E15C8A7B19E8}" type="pres">
      <dgm:prSet presAssocID="{E3514C0C-6D9E-4E5F-A81B-58DFA9B89756}" presName="accentRepeatNode" presStyleLbl="solidFgAcc1" presStyleIdx="4" presStyleCnt="5"/>
      <dgm:spPr/>
    </dgm:pt>
  </dgm:ptLst>
  <dgm:cxnLst>
    <dgm:cxn modelId="{F0A2BF19-210A-4948-B4D2-029165D7218E}" type="presOf" srcId="{EEC3C02D-2F96-4E00-B4C7-366930C6E8E3}" destId="{0DCC513D-1048-4C7A-9A9F-F5D3E34DB574}" srcOrd="0" destOrd="0" presId="urn:microsoft.com/office/officeart/2008/layout/VerticalCurvedList"/>
    <dgm:cxn modelId="{49AC7A21-3ADC-4ECF-BFD7-5E5027E89A63}" srcId="{7BE46228-004C-4D78-B9B7-034631AA8BCC}" destId="{E3514C0C-6D9E-4E5F-A81B-58DFA9B89756}" srcOrd="4" destOrd="0" parTransId="{74C27B21-AF36-47DB-B50E-648A1E73FB74}" sibTransId="{D0C3A0DD-999A-4E5F-9DE3-2C83D56DC201}"/>
    <dgm:cxn modelId="{4AC51241-417F-4FC5-98C8-4DE38E00A02E}" srcId="{7BE46228-004C-4D78-B9B7-034631AA8BCC}" destId="{061D3CEC-01CD-4CD5-842E-EB6C8CB98576}" srcOrd="2" destOrd="0" parTransId="{D531D3BB-4E42-4E51-880B-7D4C1DEB2002}" sibTransId="{6C77CFC5-AA09-47A9-8E0E-C666A1E23121}"/>
    <dgm:cxn modelId="{FE67EC56-5778-4077-A335-217663D6C31F}" type="presOf" srcId="{F58DFB6B-F1B8-4D2A-B1FF-F7DF19FD827F}" destId="{1866FC3A-99EA-49B2-9C64-4FD363561D99}" srcOrd="0" destOrd="0" presId="urn:microsoft.com/office/officeart/2008/layout/VerticalCurvedList"/>
    <dgm:cxn modelId="{3C960857-D897-43C7-BC50-104758974ECC}" type="presOf" srcId="{7BE46228-004C-4D78-B9B7-034631AA8BCC}" destId="{8DB3CE1F-82DD-47CF-A8F0-A07E9B6A1135}" srcOrd="0" destOrd="0" presId="urn:microsoft.com/office/officeart/2008/layout/VerticalCurvedList"/>
    <dgm:cxn modelId="{7728C57C-600E-430C-9DF2-23B56EA63EC2}" srcId="{7BE46228-004C-4D78-B9B7-034631AA8BCC}" destId="{F58DFB6B-F1B8-4D2A-B1FF-F7DF19FD827F}" srcOrd="1" destOrd="0" parTransId="{5ADB1C79-7918-491A-96DA-CB389145C088}" sibTransId="{074110B5-780A-4F76-9429-FCBE1FF7E8E1}"/>
    <dgm:cxn modelId="{7FF61D96-004C-44C2-9485-BFADA784283A}" type="presOf" srcId="{ECFD29FB-53BB-4AD1-A329-BA8C5C7B60E3}" destId="{A73813BB-6CEB-49F1-BAFE-B059F7093DD2}" srcOrd="0" destOrd="0" presId="urn:microsoft.com/office/officeart/2008/layout/VerticalCurvedList"/>
    <dgm:cxn modelId="{9B052BAC-C2DD-4805-8032-C026F26F696E}" type="presOf" srcId="{E3514C0C-6D9E-4E5F-A81B-58DFA9B89756}" destId="{B9407EBA-3507-4CAC-A93C-5C7AD3E783A3}" srcOrd="0" destOrd="0" presId="urn:microsoft.com/office/officeart/2008/layout/VerticalCurvedList"/>
    <dgm:cxn modelId="{64F2A0B0-E225-4C59-A59E-4E2A3BC04BD1}" srcId="{7BE46228-004C-4D78-B9B7-034631AA8BCC}" destId="{ECFD29FB-53BB-4AD1-A329-BA8C5C7B60E3}" srcOrd="0" destOrd="0" parTransId="{7CCA15D2-39B3-4E42-AD1C-357BDBB8E7FC}" sibTransId="{EEC3C02D-2F96-4E00-B4C7-366930C6E8E3}"/>
    <dgm:cxn modelId="{E52689CB-B6E0-4601-AF71-ADCB1C16DFFF}" srcId="{7BE46228-004C-4D78-B9B7-034631AA8BCC}" destId="{82B8892E-DA1C-4C7E-9C3C-A6FCD3F7E9A7}" srcOrd="3" destOrd="0" parTransId="{E7DDD0FB-1C52-4A36-94C7-D2FF484F47AD}" sibTransId="{55F9B65B-96E9-46CF-81D1-0ADA342900BF}"/>
    <dgm:cxn modelId="{9281C2EA-3BF3-4CB7-A296-1D5C9022862D}" type="presOf" srcId="{061D3CEC-01CD-4CD5-842E-EB6C8CB98576}" destId="{1BFABCA7-82A4-47B7-A329-CE05E48DADC8}" srcOrd="0" destOrd="0" presId="urn:microsoft.com/office/officeart/2008/layout/VerticalCurvedList"/>
    <dgm:cxn modelId="{328E15F4-3BFC-4D44-94CE-A0A9D8D5A569}" type="presOf" srcId="{82B8892E-DA1C-4C7E-9C3C-A6FCD3F7E9A7}" destId="{6AAF5304-51E7-461D-A855-896292D1ADAA}" srcOrd="0" destOrd="0" presId="urn:microsoft.com/office/officeart/2008/layout/VerticalCurvedList"/>
    <dgm:cxn modelId="{214AAF8A-12B4-4FDF-8D5D-98893421576D}" type="presParOf" srcId="{8DB3CE1F-82DD-47CF-A8F0-A07E9B6A1135}" destId="{C5F9F925-7759-43C7-A89D-BD4F3A8B0428}" srcOrd="0" destOrd="0" presId="urn:microsoft.com/office/officeart/2008/layout/VerticalCurvedList"/>
    <dgm:cxn modelId="{B3607C62-EE4E-46E6-B3A0-224F28F06A74}" type="presParOf" srcId="{C5F9F925-7759-43C7-A89D-BD4F3A8B0428}" destId="{41A1D3EA-BE0D-4B3B-B4AF-D32ED116C0B3}" srcOrd="0" destOrd="0" presId="urn:microsoft.com/office/officeart/2008/layout/VerticalCurvedList"/>
    <dgm:cxn modelId="{5787F565-EFAA-4BE8-92FD-2E32ED0C8D43}" type="presParOf" srcId="{41A1D3EA-BE0D-4B3B-B4AF-D32ED116C0B3}" destId="{C7B2548B-157F-441D-857F-51456515A36D}" srcOrd="0" destOrd="0" presId="urn:microsoft.com/office/officeart/2008/layout/VerticalCurvedList"/>
    <dgm:cxn modelId="{B6E51F4F-6A3E-4B5F-AB4A-8C10AC9E61F6}" type="presParOf" srcId="{41A1D3EA-BE0D-4B3B-B4AF-D32ED116C0B3}" destId="{0DCC513D-1048-4C7A-9A9F-F5D3E34DB574}" srcOrd="1" destOrd="0" presId="urn:microsoft.com/office/officeart/2008/layout/VerticalCurvedList"/>
    <dgm:cxn modelId="{613327B6-A1E1-4371-90B2-187AEACE4E7D}" type="presParOf" srcId="{41A1D3EA-BE0D-4B3B-B4AF-D32ED116C0B3}" destId="{4AC52D40-23DF-49F8-B014-1E1B39FF0B0D}" srcOrd="2" destOrd="0" presId="urn:microsoft.com/office/officeart/2008/layout/VerticalCurvedList"/>
    <dgm:cxn modelId="{18B0C637-FEC7-43E7-B09A-01749B471ABA}" type="presParOf" srcId="{41A1D3EA-BE0D-4B3B-B4AF-D32ED116C0B3}" destId="{E57540FB-12DD-49D8-B01A-DAD0687A8D4E}" srcOrd="3" destOrd="0" presId="urn:microsoft.com/office/officeart/2008/layout/VerticalCurvedList"/>
    <dgm:cxn modelId="{F1FD1018-44DA-4614-89F4-EF93D00E414A}" type="presParOf" srcId="{C5F9F925-7759-43C7-A89D-BD4F3A8B0428}" destId="{A73813BB-6CEB-49F1-BAFE-B059F7093DD2}" srcOrd="1" destOrd="0" presId="urn:microsoft.com/office/officeart/2008/layout/VerticalCurvedList"/>
    <dgm:cxn modelId="{0E24912A-CA31-4CC2-80DB-B4241BF2592A}" type="presParOf" srcId="{C5F9F925-7759-43C7-A89D-BD4F3A8B0428}" destId="{A4ED451F-0D29-410F-9B7B-ABBC112BA675}" srcOrd="2" destOrd="0" presId="urn:microsoft.com/office/officeart/2008/layout/VerticalCurvedList"/>
    <dgm:cxn modelId="{5CE8C010-7760-4167-8C0C-AE59EF411756}" type="presParOf" srcId="{A4ED451F-0D29-410F-9B7B-ABBC112BA675}" destId="{D38A530C-8500-476E-B24F-7F2D2F542CE4}" srcOrd="0" destOrd="0" presId="urn:microsoft.com/office/officeart/2008/layout/VerticalCurvedList"/>
    <dgm:cxn modelId="{034210BD-99C1-4031-A4A8-0F405AD025EC}" type="presParOf" srcId="{C5F9F925-7759-43C7-A89D-BD4F3A8B0428}" destId="{1866FC3A-99EA-49B2-9C64-4FD363561D99}" srcOrd="3" destOrd="0" presId="urn:microsoft.com/office/officeart/2008/layout/VerticalCurvedList"/>
    <dgm:cxn modelId="{1AED3E65-84A0-43E4-8D5D-D249147582E4}" type="presParOf" srcId="{C5F9F925-7759-43C7-A89D-BD4F3A8B0428}" destId="{A55020BB-F260-49A8-A50E-C5D10C621D7F}" srcOrd="4" destOrd="0" presId="urn:microsoft.com/office/officeart/2008/layout/VerticalCurvedList"/>
    <dgm:cxn modelId="{81796B24-489A-459F-95A8-CACD711E8CC2}" type="presParOf" srcId="{A55020BB-F260-49A8-A50E-C5D10C621D7F}" destId="{77A02346-5FC5-4DF2-9F72-221C6C7A3275}" srcOrd="0" destOrd="0" presId="urn:microsoft.com/office/officeart/2008/layout/VerticalCurvedList"/>
    <dgm:cxn modelId="{0851BD56-790B-43FD-925E-EF5569824568}" type="presParOf" srcId="{C5F9F925-7759-43C7-A89D-BD4F3A8B0428}" destId="{1BFABCA7-82A4-47B7-A329-CE05E48DADC8}" srcOrd="5" destOrd="0" presId="urn:microsoft.com/office/officeart/2008/layout/VerticalCurvedList"/>
    <dgm:cxn modelId="{D8F8026C-3EBB-4D67-BF66-93A2EABB91B2}" type="presParOf" srcId="{C5F9F925-7759-43C7-A89D-BD4F3A8B0428}" destId="{F5A20B8C-228B-493D-A851-D405E4284033}" srcOrd="6" destOrd="0" presId="urn:microsoft.com/office/officeart/2008/layout/VerticalCurvedList"/>
    <dgm:cxn modelId="{B6E54189-7D51-4F7B-B5B5-81E506F591C8}" type="presParOf" srcId="{F5A20B8C-228B-493D-A851-D405E4284033}" destId="{DA03DCFF-82BD-449D-BCCD-1A2EE8740919}" srcOrd="0" destOrd="0" presId="urn:microsoft.com/office/officeart/2008/layout/VerticalCurvedList"/>
    <dgm:cxn modelId="{0F188D2A-6ADB-439B-9B83-AD1A9353F602}" type="presParOf" srcId="{C5F9F925-7759-43C7-A89D-BD4F3A8B0428}" destId="{6AAF5304-51E7-461D-A855-896292D1ADAA}" srcOrd="7" destOrd="0" presId="urn:microsoft.com/office/officeart/2008/layout/VerticalCurvedList"/>
    <dgm:cxn modelId="{4F407571-3D14-4B49-95FB-79330F7B7264}" type="presParOf" srcId="{C5F9F925-7759-43C7-A89D-BD4F3A8B0428}" destId="{FA7F7D84-3A2B-45A1-A551-179D768D472E}" srcOrd="8" destOrd="0" presId="urn:microsoft.com/office/officeart/2008/layout/VerticalCurvedList"/>
    <dgm:cxn modelId="{233A7491-B862-46F2-95F4-1858969BC80B}" type="presParOf" srcId="{FA7F7D84-3A2B-45A1-A551-179D768D472E}" destId="{46236301-CC32-4C31-8912-95BCCB0E7A2B}" srcOrd="0" destOrd="0" presId="urn:microsoft.com/office/officeart/2008/layout/VerticalCurvedList"/>
    <dgm:cxn modelId="{E9297729-A7AB-488B-B3CB-2C9C0F387B04}" type="presParOf" srcId="{C5F9F925-7759-43C7-A89D-BD4F3A8B0428}" destId="{B9407EBA-3507-4CAC-A93C-5C7AD3E783A3}" srcOrd="9" destOrd="0" presId="urn:microsoft.com/office/officeart/2008/layout/VerticalCurvedList"/>
    <dgm:cxn modelId="{6E7F8892-10F1-41B6-996B-B4F80FEA5A68}" type="presParOf" srcId="{C5F9F925-7759-43C7-A89D-BD4F3A8B0428}" destId="{0C932E7A-F57C-4263-AD36-4AD31FB417CD}" srcOrd="10" destOrd="0" presId="urn:microsoft.com/office/officeart/2008/layout/VerticalCurvedList"/>
    <dgm:cxn modelId="{C8946F5A-B598-4167-BADB-1B683F54C0AA}" type="presParOf" srcId="{0C932E7A-F57C-4263-AD36-4AD31FB417CD}" destId="{A008BDA0-28DA-4C7D-94C6-E15C8A7B19E8}" srcOrd="0" destOrd="0" presId="urn:microsoft.com/office/officeart/2008/layout/VerticalCurvedLis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C513D-1048-4C7A-9A9F-F5D3E34DB574}">
      <dsp:nvSpPr>
        <dsp:cNvPr id="0" name=""/>
        <dsp:cNvSpPr/>
      </dsp:nvSpPr>
      <dsp:spPr>
        <a:xfrm>
          <a:off x="-4687579" y="-602199"/>
          <a:ext cx="5583583" cy="5583583"/>
        </a:xfrm>
        <a:prstGeom prst="blockArc">
          <a:avLst>
            <a:gd name="adj1" fmla="val 18900000"/>
            <a:gd name="adj2" fmla="val 2700000"/>
            <a:gd name="adj3" fmla="val 387"/>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3813BB-6CEB-49F1-BAFE-B059F7093DD2}">
      <dsp:nvSpPr>
        <dsp:cNvPr id="0" name=""/>
        <dsp:cNvSpPr/>
      </dsp:nvSpPr>
      <dsp:spPr>
        <a:xfrm>
          <a:off x="392153" y="375452"/>
          <a:ext cx="2868490" cy="5184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534" tIns="30480" rIns="30480" bIns="30480" numCol="1" spcCol="1270" anchor="ctr" anchorCtr="0">
          <a:noAutofit/>
        </a:bodyPr>
        <a:lstStyle/>
        <a:p>
          <a:pPr marL="0" lvl="0" indent="0" algn="ctr" defTabSz="622300" rtl="1">
            <a:lnSpc>
              <a:spcPct val="90000"/>
            </a:lnSpc>
            <a:spcBef>
              <a:spcPct val="0"/>
            </a:spcBef>
            <a:spcAft>
              <a:spcPts val="0"/>
            </a:spcAft>
            <a:buFontTx/>
            <a:buNone/>
          </a:pPr>
          <a:r>
            <a:rPr lang="en-US" altLang="ar-QA" sz="1200" b="1" kern="1200" dirty="0">
              <a:solidFill>
                <a:schemeClr val="tx2"/>
              </a:solidFill>
              <a:effectLst/>
              <a:latin typeface="Sakkal Majalla" panose="02000000000000000000" pitchFamily="2" charset="-78"/>
              <a:cs typeface="Sakkal Majalla" panose="02000000000000000000" pitchFamily="2" charset="-78"/>
            </a:rPr>
            <a:t>                    </a:t>
          </a:r>
          <a:r>
            <a:rPr lang="ar-QA" altLang="ar-QA" sz="1200" b="1" kern="1200" dirty="0">
              <a:solidFill>
                <a:schemeClr val="tx2"/>
              </a:solidFill>
              <a:effectLst/>
              <a:latin typeface="Sakkal Majalla" panose="02000000000000000000" pitchFamily="2" charset="-78"/>
              <a:cs typeface="Sakkal Majalla" panose="02000000000000000000" pitchFamily="2" charset="-78"/>
            </a:rPr>
            <a:t> </a:t>
          </a:r>
          <a:r>
            <a:rPr lang="en-US" altLang="ar-QA" sz="1200" b="1" kern="1200" dirty="0">
              <a:solidFill>
                <a:schemeClr val="tx2"/>
              </a:solidFill>
              <a:effectLst/>
              <a:latin typeface="Sakkal Majalla" panose="02000000000000000000" pitchFamily="2" charset="-78"/>
              <a:cs typeface="Sakkal Majalla" panose="02000000000000000000" pitchFamily="2" charset="-78"/>
            </a:rPr>
            <a:t>ID</a:t>
          </a:r>
          <a:r>
            <a:rPr lang="ar-QA" altLang="ar-QA" sz="1200" b="1" kern="1200" dirty="0">
              <a:solidFill>
                <a:schemeClr val="tx2"/>
              </a:solidFill>
              <a:effectLst/>
              <a:latin typeface="Sakkal Majalla" panose="02000000000000000000" pitchFamily="2" charset="-78"/>
              <a:cs typeface="Sakkal Majalla" panose="02000000000000000000" pitchFamily="2" charset="-78"/>
            </a:rPr>
            <a:t> / العلاقة برب الاسرة / الحالة التعليمية /</a:t>
          </a:r>
          <a:endParaRPr lang="en-US" altLang="ar-QA" sz="1200" b="1" kern="1200" dirty="0">
            <a:solidFill>
              <a:schemeClr val="tx2"/>
            </a:solidFill>
            <a:effectLst/>
            <a:latin typeface="Sakkal Majalla" panose="02000000000000000000" pitchFamily="2" charset="-78"/>
            <a:cs typeface="Sakkal Majalla" panose="02000000000000000000" pitchFamily="2" charset="-78"/>
          </a:endParaRPr>
        </a:p>
        <a:p>
          <a:pPr marL="0" lvl="0" indent="0" algn="ctr" defTabSz="622300" rtl="1">
            <a:lnSpc>
              <a:spcPct val="90000"/>
            </a:lnSpc>
            <a:spcBef>
              <a:spcPct val="0"/>
            </a:spcBef>
            <a:spcAft>
              <a:spcPts val="0"/>
            </a:spcAft>
            <a:buFontTx/>
            <a:buNone/>
          </a:pPr>
          <a:r>
            <a:rPr lang="en-US" altLang="ar-QA" sz="1200" b="1" kern="1200" dirty="0">
              <a:solidFill>
                <a:schemeClr val="tx2"/>
              </a:solidFill>
              <a:effectLst/>
              <a:latin typeface="Sakkal Majalla" panose="02000000000000000000" pitchFamily="2" charset="-78"/>
              <a:cs typeface="Sakkal Majalla" panose="02000000000000000000" pitchFamily="2" charset="-78"/>
            </a:rPr>
            <a:t>                                            </a:t>
          </a:r>
          <a:r>
            <a:rPr lang="ar-QA" altLang="ar-QA" sz="1200" b="1" kern="1200" dirty="0">
              <a:solidFill>
                <a:schemeClr val="tx2"/>
              </a:solidFill>
              <a:effectLst/>
              <a:latin typeface="Sakkal Majalla" panose="02000000000000000000" pitchFamily="2" charset="-78"/>
              <a:cs typeface="Sakkal Majalla" panose="02000000000000000000" pitchFamily="2" charset="-78"/>
            </a:rPr>
            <a:t>الحالة الزواجية  / قيد المنشأة /</a:t>
          </a:r>
          <a:endParaRPr lang="en-US" altLang="ar-QA" sz="1200" b="1" kern="1200" dirty="0">
            <a:solidFill>
              <a:schemeClr val="tx2"/>
            </a:solidFill>
            <a:effectLst/>
            <a:latin typeface="Sakkal Majalla" panose="02000000000000000000" pitchFamily="2" charset="-78"/>
            <a:cs typeface="Sakkal Majalla" panose="02000000000000000000" pitchFamily="2" charset="-78"/>
          </a:endParaRPr>
        </a:p>
        <a:p>
          <a:pPr marL="0" lvl="0" indent="0" algn="ctr" defTabSz="622300" rtl="1">
            <a:lnSpc>
              <a:spcPct val="90000"/>
            </a:lnSpc>
            <a:spcBef>
              <a:spcPct val="0"/>
            </a:spcBef>
            <a:spcAft>
              <a:spcPts val="0"/>
            </a:spcAft>
            <a:buFontTx/>
            <a:buNone/>
          </a:pPr>
          <a:r>
            <a:rPr lang="en-US" altLang="ar-QA" sz="1200" b="1" kern="1200" dirty="0">
              <a:solidFill>
                <a:schemeClr val="tx2"/>
              </a:solidFill>
              <a:effectLst/>
              <a:latin typeface="Sakkal Majalla" panose="02000000000000000000" pitchFamily="2" charset="-78"/>
              <a:cs typeface="Sakkal Majalla" panose="02000000000000000000" pitchFamily="2" charset="-78"/>
            </a:rPr>
            <a:t>                                            </a:t>
          </a:r>
          <a:r>
            <a:rPr lang="ar-QA" altLang="ar-QA" sz="1200" b="1" kern="1200" dirty="0">
              <a:solidFill>
                <a:schemeClr val="tx2"/>
              </a:solidFill>
              <a:effectLst/>
              <a:latin typeface="Sakkal Majalla" panose="02000000000000000000" pitchFamily="2" charset="-78"/>
              <a:cs typeface="Sakkal Majalla" panose="02000000000000000000" pitchFamily="2" charset="-78"/>
            </a:rPr>
            <a:t>عدد العاملين / السجل التجاري</a:t>
          </a:r>
          <a:endParaRPr lang="en-US" sz="1200" b="1" kern="1200" dirty="0">
            <a:solidFill>
              <a:schemeClr val="tx2"/>
            </a:solidFill>
            <a:effectLst/>
            <a:latin typeface="Calibri" panose="020F0502020204030204"/>
            <a:ea typeface="+mn-ea"/>
            <a:cs typeface="+mn-cs"/>
          </a:endParaRPr>
        </a:p>
      </dsp:txBody>
      <dsp:txXfrm>
        <a:off x="392153" y="375452"/>
        <a:ext cx="2868490" cy="518467"/>
      </dsp:txXfrm>
    </dsp:sp>
    <dsp:sp modelId="{D38A530C-8500-476E-B24F-7F2D2F542CE4}">
      <dsp:nvSpPr>
        <dsp:cNvPr id="0" name=""/>
        <dsp:cNvSpPr/>
      </dsp:nvSpPr>
      <dsp:spPr>
        <a:xfrm>
          <a:off x="68111" y="310643"/>
          <a:ext cx="648084" cy="64808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66FC3A-99EA-49B2-9C64-4FD363561D99}">
      <dsp:nvSpPr>
        <dsp:cNvPr id="0" name=""/>
        <dsp:cNvSpPr/>
      </dsp:nvSpPr>
      <dsp:spPr>
        <a:xfrm>
          <a:off x="763672" y="1152905"/>
          <a:ext cx="2496971" cy="5184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534" tIns="27940" rIns="27940" bIns="27940" numCol="1" spcCol="1270" anchor="ctr" anchorCtr="0">
          <a:noAutofit/>
        </a:bodyPr>
        <a:lstStyle/>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بيانات عنواني / - خصائص المبني</a:t>
          </a:r>
        </a:p>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بيانات الساكنين</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sp:txBody>
      <dsp:txXfrm>
        <a:off x="763672" y="1152905"/>
        <a:ext cx="2496971" cy="518467"/>
      </dsp:txXfrm>
    </dsp:sp>
    <dsp:sp modelId="{77A02346-5FC5-4DF2-9F72-221C6C7A3275}">
      <dsp:nvSpPr>
        <dsp:cNvPr id="0" name=""/>
        <dsp:cNvSpPr/>
      </dsp:nvSpPr>
      <dsp:spPr>
        <a:xfrm>
          <a:off x="439630" y="1088097"/>
          <a:ext cx="648084" cy="64808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ABCA7-82A4-47B7-A329-CE05E48DADC8}">
      <dsp:nvSpPr>
        <dsp:cNvPr id="0" name=""/>
        <dsp:cNvSpPr/>
      </dsp:nvSpPr>
      <dsp:spPr>
        <a:xfrm>
          <a:off x="877699" y="1930358"/>
          <a:ext cx="2382945" cy="5184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534" tIns="27940" rIns="27940" bIns="27940" numCol="1" spcCol="1270" anchor="ctr" anchorCtr="0">
          <a:noAutofit/>
        </a:bodyPr>
        <a:lstStyle/>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بيانات المنشآت</a:t>
          </a:r>
        </a:p>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بيانات النشاط الاقتصادي</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sp:txBody>
      <dsp:txXfrm>
        <a:off x="877699" y="1930358"/>
        <a:ext cx="2382945" cy="518467"/>
      </dsp:txXfrm>
    </dsp:sp>
    <dsp:sp modelId="{DA03DCFF-82BD-449D-BCCD-1A2EE8740919}">
      <dsp:nvSpPr>
        <dsp:cNvPr id="0" name=""/>
        <dsp:cNvSpPr/>
      </dsp:nvSpPr>
      <dsp:spPr>
        <a:xfrm>
          <a:off x="553656" y="1865550"/>
          <a:ext cx="648084" cy="64808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AF5304-51E7-461D-A855-896292D1ADAA}">
      <dsp:nvSpPr>
        <dsp:cNvPr id="0" name=""/>
        <dsp:cNvSpPr/>
      </dsp:nvSpPr>
      <dsp:spPr>
        <a:xfrm>
          <a:off x="763672" y="2707811"/>
          <a:ext cx="2496971" cy="5184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534" tIns="30480" rIns="30480" bIns="30480" numCol="1" spcCol="1270" anchor="ctr" anchorCtr="0">
          <a:noAutofit/>
        </a:bodyPr>
        <a:lstStyle/>
        <a:p>
          <a:pPr marL="0" lvl="0" indent="0" algn="ctr" defTabSz="622300">
            <a:lnSpc>
              <a:spcPct val="90000"/>
            </a:lnSpc>
            <a:spcBef>
              <a:spcPct val="0"/>
            </a:spcBef>
            <a:spcAft>
              <a:spcPct val="35000"/>
            </a:spcAft>
            <a:buFontTx/>
            <a:buNone/>
          </a:pPr>
          <a:r>
            <a:rPr lang="ar-QA" altLang="ar-QA" sz="1200" b="1" kern="1200" dirty="0">
              <a:solidFill>
                <a:schemeClr val="tx2"/>
              </a:solidFill>
              <a:effectLst/>
              <a:latin typeface="Sakkal Majalla" panose="02000000000000000000" pitchFamily="2" charset="-78"/>
              <a:cs typeface="Sakkal Majalla" panose="02000000000000000000" pitchFamily="2" charset="-78"/>
            </a:rPr>
            <a:t>                                 - بيانات تكنولوجيا المعلومات</a:t>
          </a:r>
          <a:endParaRPr lang="en-US" sz="1200" b="1" kern="1200" dirty="0">
            <a:solidFill>
              <a:schemeClr val="tx2"/>
            </a:solidFill>
            <a:effectLst/>
            <a:latin typeface="Calibri" panose="020F0502020204030204"/>
            <a:ea typeface="+mn-ea"/>
            <a:cs typeface="+mn-cs"/>
          </a:endParaRPr>
        </a:p>
      </dsp:txBody>
      <dsp:txXfrm>
        <a:off x="763672" y="2707811"/>
        <a:ext cx="2496971" cy="518467"/>
      </dsp:txXfrm>
    </dsp:sp>
    <dsp:sp modelId="{46236301-CC32-4C31-8912-95BCCB0E7A2B}">
      <dsp:nvSpPr>
        <dsp:cNvPr id="0" name=""/>
        <dsp:cNvSpPr/>
      </dsp:nvSpPr>
      <dsp:spPr>
        <a:xfrm>
          <a:off x="439630" y="2643003"/>
          <a:ext cx="648084" cy="64808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407EBA-3507-4CAC-A93C-5C7AD3E783A3}">
      <dsp:nvSpPr>
        <dsp:cNvPr id="0" name=""/>
        <dsp:cNvSpPr/>
      </dsp:nvSpPr>
      <dsp:spPr>
        <a:xfrm>
          <a:off x="392153" y="3485264"/>
          <a:ext cx="2868490" cy="5184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534" tIns="27940" rIns="27940" bIns="27940" numCol="1" spcCol="1270" anchor="ctr" anchorCtr="0">
          <a:noAutofit/>
        </a:bodyPr>
        <a:lstStyle/>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رقم الكهرباء / - خصائص المبني</a:t>
          </a:r>
        </a:p>
        <a:p>
          <a:pPr marL="0" lvl="0" indent="0" algn="ct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 بيانات الساكنين</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sp:txBody>
      <dsp:txXfrm>
        <a:off x="392153" y="3485264"/>
        <a:ext cx="2868490" cy="518467"/>
      </dsp:txXfrm>
    </dsp:sp>
    <dsp:sp modelId="{A008BDA0-28DA-4C7D-94C6-E15C8A7B19E8}">
      <dsp:nvSpPr>
        <dsp:cNvPr id="0" name=""/>
        <dsp:cNvSpPr/>
      </dsp:nvSpPr>
      <dsp:spPr>
        <a:xfrm>
          <a:off x="68111" y="3420456"/>
          <a:ext cx="648084" cy="64808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C513D-1048-4C7A-9A9F-F5D3E34DB574}">
      <dsp:nvSpPr>
        <dsp:cNvPr id="0" name=""/>
        <dsp:cNvSpPr/>
      </dsp:nvSpPr>
      <dsp:spPr>
        <a:xfrm>
          <a:off x="2421129" y="-602199"/>
          <a:ext cx="5583583" cy="5583583"/>
        </a:xfrm>
        <a:prstGeom prst="blockArc">
          <a:avLst>
            <a:gd name="adj1" fmla="val 8100000"/>
            <a:gd name="adj2" fmla="val 13500000"/>
            <a:gd name="adj3" fmla="val 387"/>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3813BB-6CEB-49F1-BAFE-B059F7093DD2}">
      <dsp:nvSpPr>
        <dsp:cNvPr id="0" name=""/>
        <dsp:cNvSpPr/>
      </dsp:nvSpPr>
      <dsp:spPr>
        <a:xfrm>
          <a:off x="56488" y="375452"/>
          <a:ext cx="2868490" cy="5184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411534" bIns="30480" numCol="1" spcCol="1270" anchor="ctr" anchorCtr="0">
          <a:noAutofit/>
        </a:bodyPr>
        <a:lstStyle/>
        <a:p>
          <a:pPr marL="0" lvl="0" indent="0" algn="r" defTabSz="622300" rtl="1">
            <a:lnSpc>
              <a:spcPct val="90000"/>
            </a:lnSpc>
            <a:spcBef>
              <a:spcPct val="0"/>
            </a:spcBef>
            <a:spcAft>
              <a:spcPts val="0"/>
            </a:spcAft>
            <a:buFontTx/>
            <a:buNone/>
          </a:pPr>
          <a:r>
            <a:rPr lang="ar-QA" altLang="ar-QA" sz="1200" b="1" kern="1200" dirty="0">
              <a:solidFill>
                <a:schemeClr val="tx2"/>
              </a:solidFill>
              <a:effectLst/>
              <a:latin typeface="Sakkal Majalla" panose="02000000000000000000" pitchFamily="2" charset="-78"/>
              <a:cs typeface="Sakkal Majalla" panose="02000000000000000000" pitchFamily="2" charset="-78"/>
            </a:rPr>
            <a:t>- بيانات الالتحاق</a:t>
          </a:r>
        </a:p>
        <a:p>
          <a:pPr marL="0" lvl="0" indent="0" algn="r" defTabSz="622300" rtl="1">
            <a:lnSpc>
              <a:spcPct val="90000"/>
            </a:lnSpc>
            <a:spcBef>
              <a:spcPct val="0"/>
            </a:spcBef>
            <a:spcAft>
              <a:spcPts val="0"/>
            </a:spcAft>
            <a:buFontTx/>
            <a:buNone/>
          </a:pPr>
          <a:r>
            <a:rPr lang="ar-QA" altLang="ar-QA" sz="1200" b="1" kern="1200" dirty="0">
              <a:solidFill>
                <a:schemeClr val="tx2"/>
              </a:solidFill>
              <a:effectLst/>
              <a:latin typeface="Sakkal Majalla" panose="02000000000000000000" pitchFamily="2" charset="-78"/>
              <a:cs typeface="Sakkal Majalla" panose="02000000000000000000" pitchFamily="2" charset="-78"/>
            </a:rPr>
            <a:t>- المرحلة التعليمية</a:t>
          </a:r>
          <a:endParaRPr lang="en-US" sz="1200" b="1" kern="1200" dirty="0">
            <a:solidFill>
              <a:schemeClr val="tx2"/>
            </a:solidFill>
            <a:effectLst/>
            <a:latin typeface="Calibri" panose="020F0502020204030204"/>
            <a:ea typeface="+mn-ea"/>
            <a:cs typeface="+mn-cs"/>
          </a:endParaRPr>
        </a:p>
      </dsp:txBody>
      <dsp:txXfrm>
        <a:off x="56488" y="375452"/>
        <a:ext cx="2868490" cy="518467"/>
      </dsp:txXfrm>
    </dsp:sp>
    <dsp:sp modelId="{D38A530C-8500-476E-B24F-7F2D2F542CE4}">
      <dsp:nvSpPr>
        <dsp:cNvPr id="0" name=""/>
        <dsp:cNvSpPr/>
      </dsp:nvSpPr>
      <dsp:spPr>
        <a:xfrm>
          <a:off x="2600936" y="310643"/>
          <a:ext cx="648084" cy="64808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66FC3A-99EA-49B2-9C64-4FD363561D99}">
      <dsp:nvSpPr>
        <dsp:cNvPr id="0" name=""/>
        <dsp:cNvSpPr/>
      </dsp:nvSpPr>
      <dsp:spPr>
        <a:xfrm>
          <a:off x="56488" y="1152905"/>
          <a:ext cx="2496971" cy="5184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411534" bIns="27940" numCol="1" spcCol="1270" anchor="ctr" anchorCtr="0">
          <a:noAutofit/>
        </a:bodyPr>
        <a:lstStyle/>
        <a:p>
          <a:pPr marL="0" lvl="0" indent="0" algn="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البيانات الحيوية</a:t>
          </a:r>
        </a:p>
        <a:p>
          <a:pPr marL="0" lvl="0" indent="0" algn="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بيانات الاعاقة</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sp:txBody>
      <dsp:txXfrm>
        <a:off x="56488" y="1152905"/>
        <a:ext cx="2496971" cy="518467"/>
      </dsp:txXfrm>
    </dsp:sp>
    <dsp:sp modelId="{77A02346-5FC5-4DF2-9F72-221C6C7A3275}">
      <dsp:nvSpPr>
        <dsp:cNvPr id="0" name=""/>
        <dsp:cNvSpPr/>
      </dsp:nvSpPr>
      <dsp:spPr>
        <a:xfrm>
          <a:off x="2229417" y="1088097"/>
          <a:ext cx="648084" cy="64808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ABCA7-82A4-47B7-A329-CE05E48DADC8}">
      <dsp:nvSpPr>
        <dsp:cNvPr id="0" name=""/>
        <dsp:cNvSpPr/>
      </dsp:nvSpPr>
      <dsp:spPr>
        <a:xfrm>
          <a:off x="56488" y="1930358"/>
          <a:ext cx="2382945" cy="5184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411534" bIns="27940" numCol="1" spcCol="1270" anchor="ctr" anchorCtr="0">
          <a:noAutofit/>
        </a:bodyPr>
        <a:lstStyle/>
        <a:p>
          <a:pPr marL="0" lvl="0" indent="0" algn="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بيانات الزواج والطلاق</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sp:txBody>
      <dsp:txXfrm>
        <a:off x="56488" y="1930358"/>
        <a:ext cx="2382945" cy="518467"/>
      </dsp:txXfrm>
    </dsp:sp>
    <dsp:sp modelId="{DA03DCFF-82BD-449D-BCCD-1A2EE8740919}">
      <dsp:nvSpPr>
        <dsp:cNvPr id="0" name=""/>
        <dsp:cNvSpPr/>
      </dsp:nvSpPr>
      <dsp:spPr>
        <a:xfrm>
          <a:off x="2115391" y="1865550"/>
          <a:ext cx="648084" cy="64808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AF5304-51E7-461D-A855-896292D1ADAA}">
      <dsp:nvSpPr>
        <dsp:cNvPr id="0" name=""/>
        <dsp:cNvSpPr/>
      </dsp:nvSpPr>
      <dsp:spPr>
        <a:xfrm>
          <a:off x="56488" y="2707811"/>
          <a:ext cx="2496971" cy="5184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411534" bIns="27940" numCol="1" spcCol="1270" anchor="ctr" anchorCtr="0">
          <a:noAutofit/>
        </a:bodyPr>
        <a:lstStyle/>
        <a:p>
          <a:pPr marL="0" lvl="0" indent="0" algn="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بيانات العاملين</a:t>
          </a:r>
        </a:p>
        <a:p>
          <a:pPr marL="0" lvl="0" indent="0" algn="r" defTabSz="622300" rtl="1">
            <a:lnSpc>
              <a:spcPct val="90000"/>
            </a:lnSpc>
            <a:spcBef>
              <a:spcPct val="0"/>
            </a:spcBef>
            <a:spcAft>
              <a:spcPts val="0"/>
            </a:spcAft>
            <a:buFontTx/>
            <a:buNone/>
          </a:pPr>
          <a:r>
            <a:rPr lang="ar-QA" altLang="ar-QA" sz="1200" b="1" kern="1200" dirty="0">
              <a:solidFill>
                <a:srgbClr val="44546A"/>
              </a:solidFill>
              <a:effectLst/>
              <a:latin typeface="Sakkal Majalla" panose="02000000000000000000" pitchFamily="2" charset="-78"/>
              <a:ea typeface="+mn-ea"/>
              <a:cs typeface="Sakkal Majalla" panose="02000000000000000000" pitchFamily="2" charset="-78"/>
            </a:rPr>
            <a:t>- بيانات الاعاقة</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sp:txBody>
      <dsp:txXfrm>
        <a:off x="56488" y="2707811"/>
        <a:ext cx="2496971" cy="518467"/>
      </dsp:txXfrm>
    </dsp:sp>
    <dsp:sp modelId="{46236301-CC32-4C31-8912-95BCCB0E7A2B}">
      <dsp:nvSpPr>
        <dsp:cNvPr id="0" name=""/>
        <dsp:cNvSpPr/>
      </dsp:nvSpPr>
      <dsp:spPr>
        <a:xfrm>
          <a:off x="2229417" y="2643003"/>
          <a:ext cx="648084" cy="64808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407EBA-3507-4CAC-A93C-5C7AD3E783A3}">
      <dsp:nvSpPr>
        <dsp:cNvPr id="0" name=""/>
        <dsp:cNvSpPr/>
      </dsp:nvSpPr>
      <dsp:spPr>
        <a:xfrm>
          <a:off x="56488" y="3485264"/>
          <a:ext cx="2868490" cy="5184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86434" bIns="35560" numCol="1" spcCol="1270" anchor="ctr" anchorCtr="0">
          <a:noAutofit/>
        </a:bodyPr>
        <a:lstStyle/>
        <a:p>
          <a:pPr marL="0" lvl="0" indent="0" algn="r" defTabSz="622300" rtl="1">
            <a:lnSpc>
              <a:spcPct val="90000"/>
            </a:lnSpc>
            <a:spcBef>
              <a:spcPct val="0"/>
            </a:spcBef>
            <a:spcAft>
              <a:spcPct val="35000"/>
            </a:spcAft>
            <a:buNone/>
          </a:pPr>
          <a:r>
            <a:rPr lang="ar-QA" sz="1200" b="1" kern="1200" dirty="0">
              <a:solidFill>
                <a:srgbClr val="44546A"/>
              </a:solidFill>
              <a:effectLst/>
              <a:latin typeface="Sakkal Majalla" panose="02000000000000000000" pitchFamily="2" charset="-78"/>
              <a:ea typeface="+mn-ea"/>
              <a:cs typeface="Sakkal Majalla" panose="02000000000000000000" pitchFamily="2" charset="-78"/>
            </a:rPr>
            <a:t>- بيانات</a:t>
          </a:r>
          <a:r>
            <a:rPr lang="ar-QA" sz="1100" b="1" kern="1200" dirty="0">
              <a:solidFill>
                <a:schemeClr val="bg1"/>
              </a:solidFill>
              <a:effectLst/>
              <a:latin typeface="Calibri" panose="020F0502020204030204"/>
              <a:ea typeface="+mn-ea"/>
              <a:cs typeface="+mn-cs"/>
            </a:rPr>
            <a:t> </a:t>
          </a:r>
          <a:r>
            <a:rPr lang="ar-QA" sz="1200" b="1" kern="1200" dirty="0">
              <a:solidFill>
                <a:srgbClr val="44546A"/>
              </a:solidFill>
              <a:effectLst/>
              <a:latin typeface="Sakkal Majalla" panose="02000000000000000000" pitchFamily="2" charset="-78"/>
              <a:ea typeface="+mn-ea"/>
              <a:cs typeface="Sakkal Majalla" panose="02000000000000000000" pitchFamily="2" charset="-78"/>
            </a:rPr>
            <a:t>أخرى.</a:t>
          </a:r>
          <a:endParaRPr lang="en-US" sz="1200" b="1" kern="1200" dirty="0">
            <a:solidFill>
              <a:srgbClr val="44546A"/>
            </a:solidFill>
            <a:effectLst/>
            <a:latin typeface="Sakkal Majalla" panose="02000000000000000000" pitchFamily="2" charset="-78"/>
            <a:ea typeface="+mn-ea"/>
            <a:cs typeface="Sakkal Majalla" panose="02000000000000000000" pitchFamily="2" charset="-78"/>
          </a:endParaRPr>
        </a:p>
      </dsp:txBody>
      <dsp:txXfrm>
        <a:off x="56488" y="3485264"/>
        <a:ext cx="2868490" cy="518467"/>
      </dsp:txXfrm>
    </dsp:sp>
    <dsp:sp modelId="{A008BDA0-28DA-4C7D-94C6-E15C8A7B19E8}">
      <dsp:nvSpPr>
        <dsp:cNvPr id="0" name=""/>
        <dsp:cNvSpPr/>
      </dsp:nvSpPr>
      <dsp:spPr>
        <a:xfrm>
          <a:off x="2600936" y="3420456"/>
          <a:ext cx="648084" cy="64808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9F24FB-2246-4A2B-9C96-8A3A0DF44080}"/>
              </a:ext>
            </a:extLst>
          </p:cNvPr>
          <p:cNvSpPr>
            <a:spLocks noGrp="1"/>
          </p:cNvSpPr>
          <p:nvPr>
            <p:ph type="hdr" sz="quarter"/>
          </p:nvPr>
        </p:nvSpPr>
        <p:spPr>
          <a:xfrm>
            <a:off x="0" y="1"/>
            <a:ext cx="4028341" cy="35199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4E1F99-5613-4356-A1BC-F29A507FF896}"/>
              </a:ext>
            </a:extLst>
          </p:cNvPr>
          <p:cNvSpPr>
            <a:spLocks noGrp="1"/>
          </p:cNvSpPr>
          <p:nvPr>
            <p:ph type="dt" sz="quarter" idx="1"/>
          </p:nvPr>
        </p:nvSpPr>
        <p:spPr>
          <a:xfrm>
            <a:off x="5265087" y="1"/>
            <a:ext cx="4029828" cy="351994"/>
          </a:xfrm>
          <a:prstGeom prst="rect">
            <a:avLst/>
          </a:prstGeom>
        </p:spPr>
        <p:txBody>
          <a:bodyPr vert="horz" lIns="91440" tIns="45720" rIns="91440" bIns="45720" rtlCol="0"/>
          <a:lstStyle>
            <a:lvl1pPr algn="r">
              <a:defRPr sz="1200"/>
            </a:lvl1pPr>
          </a:lstStyle>
          <a:p>
            <a:fld id="{B66879EF-FF8F-4DFF-8C5D-52913EBAC3B2}" type="datetimeFigureOut">
              <a:rPr lang="en-US" smtClean="0"/>
              <a:t>16/12/2022</a:t>
            </a:fld>
            <a:endParaRPr lang="en-US"/>
          </a:p>
        </p:txBody>
      </p:sp>
      <p:sp>
        <p:nvSpPr>
          <p:cNvPr id="4" name="Footer Placeholder 3">
            <a:extLst>
              <a:ext uri="{FF2B5EF4-FFF2-40B4-BE49-F238E27FC236}">
                <a16:creationId xmlns:a16="http://schemas.microsoft.com/office/drawing/2014/main" id="{82194A9B-8264-4940-B4C7-8614CD76C080}"/>
              </a:ext>
            </a:extLst>
          </p:cNvPr>
          <p:cNvSpPr>
            <a:spLocks noGrp="1"/>
          </p:cNvSpPr>
          <p:nvPr>
            <p:ph type="ftr" sz="quarter" idx="2"/>
          </p:nvPr>
        </p:nvSpPr>
        <p:spPr>
          <a:xfrm>
            <a:off x="0" y="6658407"/>
            <a:ext cx="4028341" cy="3519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A93F46-D4F9-4078-8A2F-CBDA5FC71531}"/>
              </a:ext>
            </a:extLst>
          </p:cNvPr>
          <p:cNvSpPr>
            <a:spLocks noGrp="1"/>
          </p:cNvSpPr>
          <p:nvPr>
            <p:ph type="sldNum" sz="quarter" idx="3"/>
          </p:nvPr>
        </p:nvSpPr>
        <p:spPr>
          <a:xfrm>
            <a:off x="5265087" y="6658407"/>
            <a:ext cx="4029828" cy="351993"/>
          </a:xfrm>
          <a:prstGeom prst="rect">
            <a:avLst/>
          </a:prstGeom>
        </p:spPr>
        <p:txBody>
          <a:bodyPr vert="horz" lIns="91440" tIns="45720" rIns="91440" bIns="45720" rtlCol="0" anchor="b"/>
          <a:lstStyle>
            <a:lvl1pPr algn="r">
              <a:defRPr sz="1200"/>
            </a:lvl1pPr>
          </a:lstStyle>
          <a:p>
            <a:fld id="{92402F96-0587-40F6-9628-88CA0C177666}" type="slidenum">
              <a:rPr lang="en-US" smtClean="0"/>
              <a:t>‹#›</a:t>
            </a:fld>
            <a:endParaRPr lang="en-US"/>
          </a:p>
        </p:txBody>
      </p:sp>
    </p:spTree>
    <p:extLst>
      <p:ext uri="{BB962C8B-B14F-4D97-AF65-F5344CB8AC3E}">
        <p14:creationId xmlns:p14="http://schemas.microsoft.com/office/powerpoint/2010/main" val="2600608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9453" cy="35197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4777" y="2"/>
            <a:ext cx="4029453" cy="351977"/>
          </a:xfrm>
          <a:prstGeom prst="rect">
            <a:avLst/>
          </a:prstGeom>
        </p:spPr>
        <p:txBody>
          <a:bodyPr vert="horz" lIns="91440" tIns="45720" rIns="91440" bIns="45720" rtlCol="0"/>
          <a:lstStyle>
            <a:lvl1pPr algn="r">
              <a:defRPr sz="1200"/>
            </a:lvl1pPr>
          </a:lstStyle>
          <a:p>
            <a:fld id="{3C445842-DF74-4F85-941C-C8EF92238DA9}" type="datetimeFigureOut">
              <a:rPr lang="en-US" smtClean="0"/>
              <a:t>16/12/2022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208" y="3374051"/>
            <a:ext cx="7437988" cy="27597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24"/>
            <a:ext cx="4029453" cy="35197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4777" y="6658424"/>
            <a:ext cx="4029453" cy="351977"/>
          </a:xfrm>
          <a:prstGeom prst="rect">
            <a:avLst/>
          </a:prstGeom>
        </p:spPr>
        <p:txBody>
          <a:bodyPr vert="horz" lIns="91440" tIns="45720" rIns="91440" bIns="45720" rtlCol="0" anchor="b"/>
          <a:lstStyle>
            <a:lvl1pPr algn="r">
              <a:defRPr sz="1200"/>
            </a:lvl1pPr>
          </a:lstStyle>
          <a:p>
            <a:fld id="{385C72A3-8DA6-4F78-9661-A3188A7E8366}" type="slidenum">
              <a:rPr lang="en-US" smtClean="0"/>
              <a:t>‹#›</a:t>
            </a:fld>
            <a:endParaRPr lang="en-US"/>
          </a:p>
        </p:txBody>
      </p:sp>
    </p:spTree>
    <p:extLst>
      <p:ext uri="{BB962C8B-B14F-4D97-AF65-F5344CB8AC3E}">
        <p14:creationId xmlns:p14="http://schemas.microsoft.com/office/powerpoint/2010/main" val="22036201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C72A3-8DA6-4F78-9661-A3188A7E8366}" type="slidenum">
              <a:rPr lang="en-US" smtClean="0"/>
              <a:t>1</a:t>
            </a:fld>
            <a:endParaRPr lang="en-US"/>
          </a:p>
        </p:txBody>
      </p:sp>
    </p:spTree>
    <p:extLst>
      <p:ext uri="{BB962C8B-B14F-4D97-AF65-F5344CB8AC3E}">
        <p14:creationId xmlns:p14="http://schemas.microsoft.com/office/powerpoint/2010/main" val="331455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7B28-B293-4762-8F3F-63B781BEE2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4F4872-8182-48B4-B7D5-8147DDC9E1FC}"/>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FF7A28-EE73-4380-8638-F94D56172ECD}"/>
              </a:ext>
            </a:extLst>
          </p:cNvPr>
          <p:cNvSpPr>
            <a:spLocks noGrp="1"/>
          </p:cNvSpPr>
          <p:nvPr>
            <p:ph type="dt" sz="half" idx="10"/>
          </p:nvPr>
        </p:nvSpPr>
        <p:spPr/>
        <p:txBody>
          <a:bodyPr/>
          <a:lstStyle/>
          <a:p>
            <a:fld id="{C14B7C8F-C9D7-46C6-8DE9-554C281FC38D}" type="datetime1">
              <a:rPr lang="en-US" smtClean="0"/>
              <a:t>16/12/2022</a:t>
            </a:fld>
            <a:endParaRPr lang="en-US"/>
          </a:p>
        </p:txBody>
      </p:sp>
      <p:sp>
        <p:nvSpPr>
          <p:cNvPr id="5" name="Footer Placeholder 4">
            <a:extLst>
              <a:ext uri="{FF2B5EF4-FFF2-40B4-BE49-F238E27FC236}">
                <a16:creationId xmlns:a16="http://schemas.microsoft.com/office/drawing/2014/main" id="{2458D438-541C-4F27-9D43-21E6FA973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B052E-E0A0-4A38-B865-B928BBBA6393}"/>
              </a:ext>
            </a:extLst>
          </p:cNvPr>
          <p:cNvSpPr>
            <a:spLocks noGrp="1"/>
          </p:cNvSpPr>
          <p:nvPr>
            <p:ph type="sldNum" sz="quarter" idx="12"/>
          </p:nvPr>
        </p:nvSpPr>
        <p:spPr/>
        <p:txBody>
          <a:bodyPr/>
          <a:lstStyle/>
          <a:p>
            <a:fld id="{0E7E6757-FD93-4F47-9F4B-EC6FAF956A35}" type="slidenum">
              <a:rPr lang="en-US" smtClean="0"/>
              <a:t>‹#›</a:t>
            </a:fld>
            <a:endParaRPr lang="en-US"/>
          </a:p>
        </p:txBody>
      </p:sp>
    </p:spTree>
    <p:extLst>
      <p:ext uri="{BB962C8B-B14F-4D97-AF65-F5344CB8AC3E}">
        <p14:creationId xmlns:p14="http://schemas.microsoft.com/office/powerpoint/2010/main" val="344083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5884-741C-4591-8075-C790DC811B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1FF1A-ED2D-44E9-912C-103EF53804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9A04A-5291-401A-94B0-4161B68230FF}"/>
              </a:ext>
            </a:extLst>
          </p:cNvPr>
          <p:cNvSpPr>
            <a:spLocks noGrp="1"/>
          </p:cNvSpPr>
          <p:nvPr>
            <p:ph type="dt" sz="half" idx="10"/>
          </p:nvPr>
        </p:nvSpPr>
        <p:spPr/>
        <p:txBody>
          <a:bodyPr/>
          <a:lstStyle/>
          <a:p>
            <a:fld id="{47EF6A47-01B2-4CCB-B6E6-9A5A559EE06A}" type="datetime1">
              <a:rPr lang="en-US" smtClean="0"/>
              <a:t>16/12/2022</a:t>
            </a:fld>
            <a:endParaRPr lang="en-US"/>
          </a:p>
        </p:txBody>
      </p:sp>
      <p:sp>
        <p:nvSpPr>
          <p:cNvPr id="5" name="Footer Placeholder 4">
            <a:extLst>
              <a:ext uri="{FF2B5EF4-FFF2-40B4-BE49-F238E27FC236}">
                <a16:creationId xmlns:a16="http://schemas.microsoft.com/office/drawing/2014/main" id="{6F1566D5-CCFC-4848-B91B-1418BF8ED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9C882-2A8B-41EA-A9AE-7F0D94F72C53}"/>
              </a:ext>
            </a:extLst>
          </p:cNvPr>
          <p:cNvSpPr>
            <a:spLocks noGrp="1"/>
          </p:cNvSpPr>
          <p:nvPr>
            <p:ph type="sldNum" sz="quarter" idx="12"/>
          </p:nvPr>
        </p:nvSpPr>
        <p:spPr/>
        <p:txBody>
          <a:bodyPr/>
          <a:lstStyle/>
          <a:p>
            <a:fld id="{0E7E6757-FD93-4F47-9F4B-EC6FAF956A35}" type="slidenum">
              <a:rPr lang="en-US" smtClean="0"/>
              <a:t>‹#›</a:t>
            </a:fld>
            <a:endParaRPr lang="en-US"/>
          </a:p>
        </p:txBody>
      </p:sp>
    </p:spTree>
    <p:extLst>
      <p:ext uri="{BB962C8B-B14F-4D97-AF65-F5344CB8AC3E}">
        <p14:creationId xmlns:p14="http://schemas.microsoft.com/office/powerpoint/2010/main" val="197579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2ECA96-5893-4461-B079-7985C9B3C1AE}"/>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117602-908D-442C-A806-0FB2BE8F5422}"/>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EE4A6-21EB-4668-BC8E-C63E04293D03}"/>
              </a:ext>
            </a:extLst>
          </p:cNvPr>
          <p:cNvSpPr>
            <a:spLocks noGrp="1"/>
          </p:cNvSpPr>
          <p:nvPr>
            <p:ph type="dt" sz="half" idx="10"/>
          </p:nvPr>
        </p:nvSpPr>
        <p:spPr/>
        <p:txBody>
          <a:bodyPr/>
          <a:lstStyle/>
          <a:p>
            <a:fld id="{7C3BC47C-0968-4A9F-ABA1-EE147C7AA2EF}" type="datetime1">
              <a:rPr lang="en-US" smtClean="0"/>
              <a:t>16/12/2022</a:t>
            </a:fld>
            <a:endParaRPr lang="en-US"/>
          </a:p>
        </p:txBody>
      </p:sp>
      <p:sp>
        <p:nvSpPr>
          <p:cNvPr id="5" name="Footer Placeholder 4">
            <a:extLst>
              <a:ext uri="{FF2B5EF4-FFF2-40B4-BE49-F238E27FC236}">
                <a16:creationId xmlns:a16="http://schemas.microsoft.com/office/drawing/2014/main" id="{9EBBC42B-F0DF-4739-9EE7-0F6A59822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F9113-DFD6-4428-B44A-FA7EB705BE97}"/>
              </a:ext>
            </a:extLst>
          </p:cNvPr>
          <p:cNvSpPr>
            <a:spLocks noGrp="1"/>
          </p:cNvSpPr>
          <p:nvPr>
            <p:ph type="sldNum" sz="quarter" idx="12"/>
          </p:nvPr>
        </p:nvSpPr>
        <p:spPr/>
        <p:txBody>
          <a:bodyPr/>
          <a:lstStyle/>
          <a:p>
            <a:fld id="{0E7E6757-FD93-4F47-9F4B-EC6FAF956A35}" type="slidenum">
              <a:rPr lang="en-US" smtClean="0"/>
              <a:t>‹#›</a:t>
            </a:fld>
            <a:endParaRPr lang="en-US"/>
          </a:p>
        </p:txBody>
      </p:sp>
    </p:spTree>
    <p:extLst>
      <p:ext uri="{BB962C8B-B14F-4D97-AF65-F5344CB8AC3E}">
        <p14:creationId xmlns:p14="http://schemas.microsoft.com/office/powerpoint/2010/main" val="227903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F6DF-65D2-4369-BD13-1E90338FDD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1DA279-319F-4F0F-8015-AD8620FDB7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A2E00-75CD-4E70-98EB-AC1BDFDFFB3E}"/>
              </a:ext>
            </a:extLst>
          </p:cNvPr>
          <p:cNvSpPr>
            <a:spLocks noGrp="1"/>
          </p:cNvSpPr>
          <p:nvPr>
            <p:ph type="dt" sz="half" idx="10"/>
          </p:nvPr>
        </p:nvSpPr>
        <p:spPr/>
        <p:txBody>
          <a:bodyPr/>
          <a:lstStyle/>
          <a:p>
            <a:fld id="{498BEB59-281E-4789-826D-E49F69C90500}" type="datetime1">
              <a:rPr lang="en-US" smtClean="0"/>
              <a:t>16/12/2022</a:t>
            </a:fld>
            <a:endParaRPr lang="en-US"/>
          </a:p>
        </p:txBody>
      </p:sp>
      <p:sp>
        <p:nvSpPr>
          <p:cNvPr id="5" name="Footer Placeholder 4">
            <a:extLst>
              <a:ext uri="{FF2B5EF4-FFF2-40B4-BE49-F238E27FC236}">
                <a16:creationId xmlns:a16="http://schemas.microsoft.com/office/drawing/2014/main" id="{CA34894A-DBDF-48D1-8B0F-99BD1DFE6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16163-4506-4705-90DA-8C83477BF0A1}"/>
              </a:ext>
            </a:extLst>
          </p:cNvPr>
          <p:cNvSpPr>
            <a:spLocks noGrp="1"/>
          </p:cNvSpPr>
          <p:nvPr>
            <p:ph type="sldNum" sz="quarter" idx="12"/>
          </p:nvPr>
        </p:nvSpPr>
        <p:spPr/>
        <p:txBody>
          <a:bodyPr/>
          <a:lstStyle/>
          <a:p>
            <a:fld id="{0E7E6757-FD93-4F47-9F4B-EC6FAF956A35}" type="slidenum">
              <a:rPr lang="en-US" smtClean="0"/>
              <a:t>‹#›</a:t>
            </a:fld>
            <a:endParaRPr lang="en-US"/>
          </a:p>
        </p:txBody>
      </p:sp>
    </p:spTree>
    <p:extLst>
      <p:ext uri="{BB962C8B-B14F-4D97-AF65-F5344CB8AC3E}">
        <p14:creationId xmlns:p14="http://schemas.microsoft.com/office/powerpoint/2010/main" val="259623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76AA-A6C1-437B-A1FA-82198B76F83F}"/>
              </a:ext>
            </a:extLst>
          </p:cNvPr>
          <p:cNvSpPr>
            <a:spLocks noGrp="1"/>
          </p:cNvSpPr>
          <p:nvPr>
            <p:ph type="title"/>
          </p:nvPr>
        </p:nvSpPr>
        <p:spPr>
          <a:xfrm>
            <a:off x="831853"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27A42D-8D90-43AF-9E42-C7830011D2DC}"/>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2" indent="0">
              <a:buNone/>
              <a:defRPr sz="1801">
                <a:solidFill>
                  <a:schemeClr val="tx1">
                    <a:tint val="75000"/>
                  </a:schemeClr>
                </a:solidFill>
              </a:defRPr>
            </a:lvl3pPr>
            <a:lvl4pPr marL="1371635"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1"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9465D7-63CA-47BB-BF10-0A70789349D8}"/>
              </a:ext>
            </a:extLst>
          </p:cNvPr>
          <p:cNvSpPr>
            <a:spLocks noGrp="1"/>
          </p:cNvSpPr>
          <p:nvPr>
            <p:ph type="dt" sz="half" idx="10"/>
          </p:nvPr>
        </p:nvSpPr>
        <p:spPr/>
        <p:txBody>
          <a:bodyPr/>
          <a:lstStyle/>
          <a:p>
            <a:fld id="{0915663C-0248-4B4A-A497-98E3216599F0}" type="datetime1">
              <a:rPr lang="en-US" smtClean="0"/>
              <a:t>16/12/2022</a:t>
            </a:fld>
            <a:endParaRPr lang="en-US"/>
          </a:p>
        </p:txBody>
      </p:sp>
      <p:sp>
        <p:nvSpPr>
          <p:cNvPr id="5" name="Footer Placeholder 4">
            <a:extLst>
              <a:ext uri="{FF2B5EF4-FFF2-40B4-BE49-F238E27FC236}">
                <a16:creationId xmlns:a16="http://schemas.microsoft.com/office/drawing/2014/main" id="{01EDED0E-C62E-4A51-9177-666426168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97B3C-175C-4BB1-8B19-F54B687D4A83}"/>
              </a:ext>
            </a:extLst>
          </p:cNvPr>
          <p:cNvSpPr>
            <a:spLocks noGrp="1"/>
          </p:cNvSpPr>
          <p:nvPr>
            <p:ph type="sldNum" sz="quarter" idx="12"/>
          </p:nvPr>
        </p:nvSpPr>
        <p:spPr/>
        <p:txBody>
          <a:bodyPr/>
          <a:lstStyle/>
          <a:p>
            <a:fld id="{0E7E6757-FD93-4F47-9F4B-EC6FAF956A35}" type="slidenum">
              <a:rPr lang="en-US" smtClean="0"/>
              <a:t>‹#›</a:t>
            </a:fld>
            <a:endParaRPr lang="en-US"/>
          </a:p>
        </p:txBody>
      </p:sp>
    </p:spTree>
    <p:extLst>
      <p:ext uri="{BB962C8B-B14F-4D97-AF65-F5344CB8AC3E}">
        <p14:creationId xmlns:p14="http://schemas.microsoft.com/office/powerpoint/2010/main" val="205725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70D1-4AFB-40C4-9BD3-084F2215BA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FFDE5-B7DD-47EC-AC49-8C0D63DC8AC1}"/>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A34087-3477-41DF-825C-9A312C5ED8C6}"/>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B18057-5464-43DB-9D27-A79A223E3D5D}"/>
              </a:ext>
            </a:extLst>
          </p:cNvPr>
          <p:cNvSpPr>
            <a:spLocks noGrp="1"/>
          </p:cNvSpPr>
          <p:nvPr>
            <p:ph type="dt" sz="half" idx="10"/>
          </p:nvPr>
        </p:nvSpPr>
        <p:spPr/>
        <p:txBody>
          <a:bodyPr/>
          <a:lstStyle/>
          <a:p>
            <a:fld id="{1B85726B-EC0A-4AF1-BDBC-7C663683BA69}" type="datetime1">
              <a:rPr lang="en-US" smtClean="0"/>
              <a:t>16/12/2022</a:t>
            </a:fld>
            <a:endParaRPr lang="en-US"/>
          </a:p>
        </p:txBody>
      </p:sp>
      <p:sp>
        <p:nvSpPr>
          <p:cNvPr id="6" name="Footer Placeholder 5">
            <a:extLst>
              <a:ext uri="{FF2B5EF4-FFF2-40B4-BE49-F238E27FC236}">
                <a16:creationId xmlns:a16="http://schemas.microsoft.com/office/drawing/2014/main" id="{B72A24EB-5A9E-4803-9E59-BB161DB834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17EF8-C66E-45B9-8F35-DC2002099A25}"/>
              </a:ext>
            </a:extLst>
          </p:cNvPr>
          <p:cNvSpPr>
            <a:spLocks noGrp="1"/>
          </p:cNvSpPr>
          <p:nvPr>
            <p:ph type="sldNum" sz="quarter" idx="12"/>
          </p:nvPr>
        </p:nvSpPr>
        <p:spPr/>
        <p:txBody>
          <a:bodyPr/>
          <a:lstStyle/>
          <a:p>
            <a:fld id="{0E7E6757-FD93-4F47-9F4B-EC6FAF956A35}" type="slidenum">
              <a:rPr lang="en-US" smtClean="0"/>
              <a:t>‹#›</a:t>
            </a:fld>
            <a:endParaRPr lang="en-US"/>
          </a:p>
        </p:txBody>
      </p:sp>
    </p:spTree>
    <p:extLst>
      <p:ext uri="{BB962C8B-B14F-4D97-AF65-F5344CB8AC3E}">
        <p14:creationId xmlns:p14="http://schemas.microsoft.com/office/powerpoint/2010/main" val="148915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4445-6E46-40E0-A925-D41F7EDA465B}"/>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0CB0A1-4B51-4A64-AE7D-22903A984F61}"/>
              </a:ext>
            </a:extLst>
          </p:cNvPr>
          <p:cNvSpPr>
            <a:spLocks noGrp="1"/>
          </p:cNvSpPr>
          <p:nvPr>
            <p:ph type="body" idx="1"/>
          </p:nvPr>
        </p:nvSpPr>
        <p:spPr>
          <a:xfrm>
            <a:off x="839791" y="1681163"/>
            <a:ext cx="5157787"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0C52D-56DD-41A1-A754-4D12FF3A3D90}"/>
              </a:ext>
            </a:extLst>
          </p:cNvPr>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0CA94-64B8-49F7-8062-422FC376CC7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711F4D-D404-460B-B748-1F956754416B}"/>
              </a:ext>
            </a:extLst>
          </p:cNvPr>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649F85-9C32-4883-BF92-66424317AE95}"/>
              </a:ext>
            </a:extLst>
          </p:cNvPr>
          <p:cNvSpPr>
            <a:spLocks noGrp="1"/>
          </p:cNvSpPr>
          <p:nvPr>
            <p:ph type="dt" sz="half" idx="10"/>
          </p:nvPr>
        </p:nvSpPr>
        <p:spPr/>
        <p:txBody>
          <a:bodyPr/>
          <a:lstStyle/>
          <a:p>
            <a:fld id="{2DAA624A-A15F-4025-A7C7-8B8C3C1082DD}" type="datetime1">
              <a:rPr lang="en-US" smtClean="0"/>
              <a:t>16/12/2022</a:t>
            </a:fld>
            <a:endParaRPr lang="en-US"/>
          </a:p>
        </p:txBody>
      </p:sp>
      <p:sp>
        <p:nvSpPr>
          <p:cNvPr id="8" name="Footer Placeholder 7">
            <a:extLst>
              <a:ext uri="{FF2B5EF4-FFF2-40B4-BE49-F238E27FC236}">
                <a16:creationId xmlns:a16="http://schemas.microsoft.com/office/drawing/2014/main" id="{2460D011-23AD-4B2E-9F00-E3D876A382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D69B90-C7BB-416F-8F69-758364C6A90D}"/>
              </a:ext>
            </a:extLst>
          </p:cNvPr>
          <p:cNvSpPr>
            <a:spLocks noGrp="1"/>
          </p:cNvSpPr>
          <p:nvPr>
            <p:ph type="sldNum" sz="quarter" idx="12"/>
          </p:nvPr>
        </p:nvSpPr>
        <p:spPr/>
        <p:txBody>
          <a:bodyPr/>
          <a:lstStyle/>
          <a:p>
            <a:fld id="{0E7E6757-FD93-4F47-9F4B-EC6FAF956A35}" type="slidenum">
              <a:rPr lang="en-US" smtClean="0"/>
              <a:t>‹#›</a:t>
            </a:fld>
            <a:endParaRPr lang="en-US"/>
          </a:p>
        </p:txBody>
      </p:sp>
    </p:spTree>
    <p:extLst>
      <p:ext uri="{BB962C8B-B14F-4D97-AF65-F5344CB8AC3E}">
        <p14:creationId xmlns:p14="http://schemas.microsoft.com/office/powerpoint/2010/main" val="202163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46E9-53F1-4968-BD3F-E3377D5D9E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40B424-B79F-4F7E-8730-3AFCFCD096A5}"/>
              </a:ext>
            </a:extLst>
          </p:cNvPr>
          <p:cNvSpPr>
            <a:spLocks noGrp="1"/>
          </p:cNvSpPr>
          <p:nvPr>
            <p:ph type="dt" sz="half" idx="10"/>
          </p:nvPr>
        </p:nvSpPr>
        <p:spPr/>
        <p:txBody>
          <a:bodyPr/>
          <a:lstStyle/>
          <a:p>
            <a:fld id="{B8141E1F-31D6-47DF-862B-0590F8872179}" type="datetime1">
              <a:rPr lang="en-US" smtClean="0"/>
              <a:t>16/12/2022</a:t>
            </a:fld>
            <a:endParaRPr lang="en-US"/>
          </a:p>
        </p:txBody>
      </p:sp>
      <p:sp>
        <p:nvSpPr>
          <p:cNvPr id="4" name="Footer Placeholder 3">
            <a:extLst>
              <a:ext uri="{FF2B5EF4-FFF2-40B4-BE49-F238E27FC236}">
                <a16:creationId xmlns:a16="http://schemas.microsoft.com/office/drawing/2014/main" id="{41E997C7-5451-478C-A96F-99AFB14556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7B130E-0535-4F30-8AA1-A394BCC0871D}"/>
              </a:ext>
            </a:extLst>
          </p:cNvPr>
          <p:cNvSpPr>
            <a:spLocks noGrp="1"/>
          </p:cNvSpPr>
          <p:nvPr>
            <p:ph type="sldNum" sz="quarter" idx="12"/>
          </p:nvPr>
        </p:nvSpPr>
        <p:spPr/>
        <p:txBody>
          <a:bodyPr/>
          <a:lstStyle/>
          <a:p>
            <a:fld id="{0E7E6757-FD93-4F47-9F4B-EC6FAF956A35}" type="slidenum">
              <a:rPr lang="en-US" smtClean="0"/>
              <a:t>‹#›</a:t>
            </a:fld>
            <a:endParaRPr lang="en-US"/>
          </a:p>
        </p:txBody>
      </p:sp>
    </p:spTree>
    <p:extLst>
      <p:ext uri="{BB962C8B-B14F-4D97-AF65-F5344CB8AC3E}">
        <p14:creationId xmlns:p14="http://schemas.microsoft.com/office/powerpoint/2010/main" val="21959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A487A-BE28-4AE1-863E-90B101FC7DBD}"/>
              </a:ext>
            </a:extLst>
          </p:cNvPr>
          <p:cNvSpPr>
            <a:spLocks noGrp="1"/>
          </p:cNvSpPr>
          <p:nvPr>
            <p:ph type="dt" sz="half" idx="10"/>
          </p:nvPr>
        </p:nvSpPr>
        <p:spPr/>
        <p:txBody>
          <a:bodyPr/>
          <a:lstStyle/>
          <a:p>
            <a:fld id="{5B5E57A1-01B4-483B-A140-DCEA549ACAA6}" type="datetime1">
              <a:rPr lang="en-US" smtClean="0"/>
              <a:t>16/12/2022</a:t>
            </a:fld>
            <a:endParaRPr lang="en-US"/>
          </a:p>
        </p:txBody>
      </p:sp>
      <p:sp>
        <p:nvSpPr>
          <p:cNvPr id="3" name="Footer Placeholder 2">
            <a:extLst>
              <a:ext uri="{FF2B5EF4-FFF2-40B4-BE49-F238E27FC236}">
                <a16:creationId xmlns:a16="http://schemas.microsoft.com/office/drawing/2014/main" id="{2B024D78-186E-43B3-B097-C46195C92C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3F2218-4AD2-4884-B8F2-00C24A6AA10E}"/>
              </a:ext>
            </a:extLst>
          </p:cNvPr>
          <p:cNvSpPr>
            <a:spLocks noGrp="1"/>
          </p:cNvSpPr>
          <p:nvPr>
            <p:ph type="sldNum" sz="quarter" idx="12"/>
          </p:nvPr>
        </p:nvSpPr>
        <p:spPr/>
        <p:txBody>
          <a:bodyPr/>
          <a:lstStyle/>
          <a:p>
            <a:fld id="{0E7E6757-FD93-4F47-9F4B-EC6FAF956A35}" type="slidenum">
              <a:rPr lang="en-US" smtClean="0"/>
              <a:t>‹#›</a:t>
            </a:fld>
            <a:endParaRPr lang="en-US"/>
          </a:p>
        </p:txBody>
      </p:sp>
    </p:spTree>
    <p:extLst>
      <p:ext uri="{BB962C8B-B14F-4D97-AF65-F5344CB8AC3E}">
        <p14:creationId xmlns:p14="http://schemas.microsoft.com/office/powerpoint/2010/main" val="260530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9A7B0-C28F-4DDA-95DB-161B2DF4BE18}"/>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F7F97C-C02D-4214-AB7E-67B6EE9EF708}"/>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C98729-DC8B-462A-B28D-1A1ABC3C8D99}"/>
              </a:ext>
            </a:extLst>
          </p:cNvPr>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3785820D-9997-4F29-9255-30EC006AE5DA}"/>
              </a:ext>
            </a:extLst>
          </p:cNvPr>
          <p:cNvSpPr>
            <a:spLocks noGrp="1"/>
          </p:cNvSpPr>
          <p:nvPr>
            <p:ph type="dt" sz="half" idx="10"/>
          </p:nvPr>
        </p:nvSpPr>
        <p:spPr/>
        <p:txBody>
          <a:bodyPr/>
          <a:lstStyle/>
          <a:p>
            <a:fld id="{09E39577-711B-494C-BCA0-4C42AFE20810}" type="datetime1">
              <a:rPr lang="en-US" smtClean="0"/>
              <a:t>16/12/2022</a:t>
            </a:fld>
            <a:endParaRPr lang="en-US"/>
          </a:p>
        </p:txBody>
      </p:sp>
      <p:sp>
        <p:nvSpPr>
          <p:cNvPr id="6" name="Footer Placeholder 5">
            <a:extLst>
              <a:ext uri="{FF2B5EF4-FFF2-40B4-BE49-F238E27FC236}">
                <a16:creationId xmlns:a16="http://schemas.microsoft.com/office/drawing/2014/main" id="{EC2E4693-F4B9-46D0-A39C-2DCE422E4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C3B34-7DFF-4013-9601-27621A67FE9B}"/>
              </a:ext>
            </a:extLst>
          </p:cNvPr>
          <p:cNvSpPr>
            <a:spLocks noGrp="1"/>
          </p:cNvSpPr>
          <p:nvPr>
            <p:ph type="sldNum" sz="quarter" idx="12"/>
          </p:nvPr>
        </p:nvSpPr>
        <p:spPr/>
        <p:txBody>
          <a:bodyPr/>
          <a:lstStyle/>
          <a:p>
            <a:fld id="{0E7E6757-FD93-4F47-9F4B-EC6FAF956A35}" type="slidenum">
              <a:rPr lang="en-US" smtClean="0"/>
              <a:t>‹#›</a:t>
            </a:fld>
            <a:endParaRPr lang="en-US"/>
          </a:p>
        </p:txBody>
      </p:sp>
    </p:spTree>
    <p:extLst>
      <p:ext uri="{BB962C8B-B14F-4D97-AF65-F5344CB8AC3E}">
        <p14:creationId xmlns:p14="http://schemas.microsoft.com/office/powerpoint/2010/main" val="95800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5B0C-50ED-4C6D-9C1A-581C74FFAD77}"/>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C51916-0608-400A-8EF0-1F3D09510F20}"/>
              </a:ext>
            </a:extLst>
          </p:cNvPr>
          <p:cNvSpPr>
            <a:spLocks noGrp="1"/>
          </p:cNvSpPr>
          <p:nvPr>
            <p:ph type="pic" idx="1"/>
          </p:nvPr>
        </p:nvSpPr>
        <p:spPr>
          <a:xfrm>
            <a:off x="5183190" y="987425"/>
            <a:ext cx="6172201" cy="4873625"/>
          </a:xfrm>
        </p:spPr>
        <p:txBody>
          <a:bodyPr/>
          <a:lstStyle>
            <a:lvl1pPr marL="0" indent="0">
              <a:buNone/>
              <a:defRPr sz="3200"/>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endParaRPr lang="en-US"/>
          </a:p>
        </p:txBody>
      </p:sp>
      <p:sp>
        <p:nvSpPr>
          <p:cNvPr id="4" name="Text Placeholder 3">
            <a:extLst>
              <a:ext uri="{FF2B5EF4-FFF2-40B4-BE49-F238E27FC236}">
                <a16:creationId xmlns:a16="http://schemas.microsoft.com/office/drawing/2014/main" id="{E88EF583-B0FA-4B3F-B705-019E7B6B2E10}"/>
              </a:ext>
            </a:extLst>
          </p:cNvPr>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3EC44D1C-C94A-42BB-859C-FE0E82EC73C8}"/>
              </a:ext>
            </a:extLst>
          </p:cNvPr>
          <p:cNvSpPr>
            <a:spLocks noGrp="1"/>
          </p:cNvSpPr>
          <p:nvPr>
            <p:ph type="dt" sz="half" idx="10"/>
          </p:nvPr>
        </p:nvSpPr>
        <p:spPr/>
        <p:txBody>
          <a:bodyPr/>
          <a:lstStyle/>
          <a:p>
            <a:fld id="{CE6C3B02-DBA3-4504-93E1-60D3256B155F}" type="datetime1">
              <a:rPr lang="en-US" smtClean="0"/>
              <a:t>16/12/2022</a:t>
            </a:fld>
            <a:endParaRPr lang="en-US"/>
          </a:p>
        </p:txBody>
      </p:sp>
      <p:sp>
        <p:nvSpPr>
          <p:cNvPr id="6" name="Footer Placeholder 5">
            <a:extLst>
              <a:ext uri="{FF2B5EF4-FFF2-40B4-BE49-F238E27FC236}">
                <a16:creationId xmlns:a16="http://schemas.microsoft.com/office/drawing/2014/main" id="{B15F1300-22D1-4C2A-BD9B-654793D1A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858BEA-F9F3-4F2D-B160-769EB61860CF}"/>
              </a:ext>
            </a:extLst>
          </p:cNvPr>
          <p:cNvSpPr>
            <a:spLocks noGrp="1"/>
          </p:cNvSpPr>
          <p:nvPr>
            <p:ph type="sldNum" sz="quarter" idx="12"/>
          </p:nvPr>
        </p:nvSpPr>
        <p:spPr/>
        <p:txBody>
          <a:bodyPr/>
          <a:lstStyle/>
          <a:p>
            <a:fld id="{0E7E6757-FD93-4F47-9F4B-EC6FAF956A35}" type="slidenum">
              <a:rPr lang="en-US" smtClean="0"/>
              <a:t>‹#›</a:t>
            </a:fld>
            <a:endParaRPr lang="en-US"/>
          </a:p>
        </p:txBody>
      </p:sp>
    </p:spTree>
    <p:extLst>
      <p:ext uri="{BB962C8B-B14F-4D97-AF65-F5344CB8AC3E}">
        <p14:creationId xmlns:p14="http://schemas.microsoft.com/office/powerpoint/2010/main" val="34110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57F87-97D2-4437-84F3-D89514917329}"/>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E85D16-3633-4229-8DF3-8D37424B286A}"/>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C7ADF-7ABC-4491-AB90-B3C0BE4EDD98}"/>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F2244-3E9F-46FA-AACF-081E3358B54B}" type="datetime1">
              <a:rPr lang="en-US" smtClean="0"/>
              <a:t>16/12/2022</a:t>
            </a:fld>
            <a:endParaRPr lang="en-US"/>
          </a:p>
        </p:txBody>
      </p:sp>
      <p:sp>
        <p:nvSpPr>
          <p:cNvPr id="5" name="Footer Placeholder 4">
            <a:extLst>
              <a:ext uri="{FF2B5EF4-FFF2-40B4-BE49-F238E27FC236}">
                <a16:creationId xmlns:a16="http://schemas.microsoft.com/office/drawing/2014/main" id="{412F8698-675B-40CA-88F7-AF8354F09D91}"/>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007CDF-1B13-4500-B10F-3FEA1EFFCBBE}"/>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E6757-FD93-4F47-9F4B-EC6FAF956A35}" type="slidenum">
              <a:rPr lang="en-US" smtClean="0"/>
              <a:t>‹#›</a:t>
            </a:fld>
            <a:endParaRPr lang="en-US"/>
          </a:p>
        </p:txBody>
      </p:sp>
    </p:spTree>
    <p:extLst>
      <p:ext uri="{BB962C8B-B14F-4D97-AF65-F5344CB8AC3E}">
        <p14:creationId xmlns:p14="http://schemas.microsoft.com/office/powerpoint/2010/main" val="2673961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6"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1"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25.png"/><Relationship Id="rId26" Type="http://schemas.openxmlformats.org/officeDocument/2006/relationships/diagramLayout" Target="../diagrams/layout2.xml"/><Relationship Id="rId39" Type="http://schemas.openxmlformats.org/officeDocument/2006/relationships/image" Target="../media/image35.png"/><Relationship Id="rId21" Type="http://schemas.openxmlformats.org/officeDocument/2006/relationships/diagramLayout" Target="../diagrams/layout1.xml"/><Relationship Id="rId34" Type="http://schemas.openxmlformats.org/officeDocument/2006/relationships/image" Target="../media/image30.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diagramData" Target="../diagrams/data2.xml"/><Relationship Id="rId33" Type="http://schemas.openxmlformats.org/officeDocument/2006/relationships/image" Target="../media/image29.png"/><Relationship Id="rId38" Type="http://schemas.openxmlformats.org/officeDocument/2006/relationships/image" Target="../media/image34.png"/><Relationship Id="rId2" Type="http://schemas.openxmlformats.org/officeDocument/2006/relationships/image" Target="../media/image21.PNG"/><Relationship Id="rId16" Type="http://schemas.openxmlformats.org/officeDocument/2006/relationships/image" Target="../media/image16.png"/><Relationship Id="rId20" Type="http://schemas.openxmlformats.org/officeDocument/2006/relationships/diagramData" Target="../diagrams/data1.xml"/><Relationship Id="rId29"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1.png"/><Relationship Id="rId24" Type="http://schemas.microsoft.com/office/2007/relationships/diagramDrawing" Target="../diagrams/drawing1.xml"/><Relationship Id="rId32" Type="http://schemas.openxmlformats.org/officeDocument/2006/relationships/image" Target="../media/image28.png"/><Relationship Id="rId37" Type="http://schemas.openxmlformats.org/officeDocument/2006/relationships/image" Target="../media/image33.png"/><Relationship Id="rId40" Type="http://schemas.openxmlformats.org/officeDocument/2006/relationships/image" Target="../media/image20.png"/><Relationship Id="rId5" Type="http://schemas.openxmlformats.org/officeDocument/2006/relationships/image" Target="../media/image23.png"/><Relationship Id="rId15" Type="http://schemas.openxmlformats.org/officeDocument/2006/relationships/image" Target="../media/image15.png"/><Relationship Id="rId23" Type="http://schemas.openxmlformats.org/officeDocument/2006/relationships/diagramColors" Target="../diagrams/colors1.xml"/><Relationship Id="rId28" Type="http://schemas.openxmlformats.org/officeDocument/2006/relationships/diagramColors" Target="../diagrams/colors2.xml"/><Relationship Id="rId36" Type="http://schemas.openxmlformats.org/officeDocument/2006/relationships/image" Target="../media/image32.png"/><Relationship Id="rId10" Type="http://schemas.openxmlformats.org/officeDocument/2006/relationships/image" Target="../media/image10.png"/><Relationship Id="rId19" Type="http://schemas.openxmlformats.org/officeDocument/2006/relationships/image" Target="../media/image4.png"/><Relationship Id="rId31"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diagramQuickStyle" Target="../diagrams/quickStyle1.xml"/><Relationship Id="rId27" Type="http://schemas.openxmlformats.org/officeDocument/2006/relationships/diagramQuickStyle" Target="../diagrams/quickStyle2.xml"/><Relationship Id="rId30" Type="http://schemas.openxmlformats.org/officeDocument/2006/relationships/image" Target="../media/image26.png"/><Relationship Id="rId35" Type="http://schemas.openxmlformats.org/officeDocument/2006/relationships/image" Target="../media/image31.png"/><Relationship Id="rId8" Type="http://schemas.openxmlformats.org/officeDocument/2006/relationships/image" Target="../media/image8.png"/><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4.png"/><Relationship Id="rId3" Type="http://schemas.openxmlformats.org/officeDocument/2006/relationships/image" Target="../media/image22.png"/><Relationship Id="rId21" Type="http://schemas.openxmlformats.org/officeDocument/2006/relationships/image" Target="../media/image51.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25.png"/><Relationship Id="rId2" Type="http://schemas.openxmlformats.org/officeDocument/2006/relationships/image" Target="../media/image21.PNG"/><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20.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3.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2.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4.png"/><Relationship Id="rId3" Type="http://schemas.openxmlformats.org/officeDocument/2006/relationships/image" Target="../media/image22.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25.png"/><Relationship Id="rId2" Type="http://schemas.openxmlformats.org/officeDocument/2006/relationships/image" Target="../media/image21.PNG"/><Relationship Id="rId16" Type="http://schemas.openxmlformats.org/officeDocument/2006/relationships/image" Target="../media/image4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4.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9.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150DE105-8AA3-4605-B303-244FCF351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8000"/>
          </a:xfrm>
          <a:prstGeom prst="rect">
            <a:avLst/>
          </a:prstGeom>
        </p:spPr>
      </p:pic>
      <p:pic>
        <p:nvPicPr>
          <p:cNvPr id="40" name="Graphic 39">
            <a:extLst>
              <a:ext uri="{FF2B5EF4-FFF2-40B4-BE49-F238E27FC236}">
                <a16:creationId xmlns:a16="http://schemas.microsoft.com/office/drawing/2014/main" id="{D30DB69E-B9C8-4E74-AC48-590ED92DA4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5035" y="49071"/>
            <a:ext cx="1260534" cy="1186384"/>
          </a:xfrm>
          <a:prstGeom prst="rect">
            <a:avLst/>
          </a:prstGeom>
        </p:spPr>
      </p:pic>
      <p:sp>
        <p:nvSpPr>
          <p:cNvPr id="26" name="Rectangle: Rounded Corners 25">
            <a:extLst>
              <a:ext uri="{FF2B5EF4-FFF2-40B4-BE49-F238E27FC236}">
                <a16:creationId xmlns:a16="http://schemas.microsoft.com/office/drawing/2014/main" id="{E0274DD0-469F-430B-8D49-3906CD1CD1EB}"/>
              </a:ext>
            </a:extLst>
          </p:cNvPr>
          <p:cNvSpPr/>
          <p:nvPr/>
        </p:nvSpPr>
        <p:spPr>
          <a:xfrm>
            <a:off x="-196425" y="1747991"/>
            <a:ext cx="12192000" cy="2393259"/>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rtl="1">
              <a:spcBef>
                <a:spcPts val="601"/>
              </a:spcBef>
              <a:spcAft>
                <a:spcPts val="601"/>
              </a:spcAft>
            </a:pPr>
            <a:r>
              <a:rPr lang="ar-QA" sz="4000" b="1" dirty="0">
                <a:ln/>
                <a:solidFill>
                  <a:srgbClr val="700000"/>
                </a:solidFill>
                <a:effectLst>
                  <a:outerShdw blurRad="50800" dist="38100" dir="2700000" algn="tl" rotWithShape="0">
                    <a:prstClr val="black">
                      <a:alpha val="40000"/>
                    </a:prstClr>
                  </a:outerShdw>
                  <a:reflection blurRad="6350" stA="55000" endA="300" endPos="45500" dir="5400000" sy="-100000" algn="bl" rotWithShape="0"/>
                </a:effectLst>
                <a:cs typeface="PT Bold Heading" panose="02010400000000000000" pitchFamily="2" charset="-78"/>
              </a:rPr>
              <a:t>أنواع مصادر البيانات الإدارية</a:t>
            </a:r>
          </a:p>
          <a:p>
            <a:pPr algn="ctr" rtl="1">
              <a:spcBef>
                <a:spcPts val="601"/>
              </a:spcBef>
              <a:spcAft>
                <a:spcPts val="601"/>
              </a:spcAft>
            </a:pPr>
            <a:r>
              <a:rPr lang="en-US" sz="2400" b="1" dirty="0">
                <a:ln/>
                <a:solidFill>
                  <a:srgbClr val="700000"/>
                </a:solidFill>
                <a:effectLst>
                  <a:outerShdw blurRad="50800" dist="38100" dir="2700000" algn="tl" rotWithShape="0">
                    <a:prstClr val="black">
                      <a:alpha val="40000"/>
                    </a:prstClr>
                  </a:outerShdw>
                  <a:reflection blurRad="6350" stA="55000" endA="300" endPos="45500" dir="5400000" sy="-100000" algn="bl" rotWithShape="0"/>
                </a:effectLst>
                <a:latin typeface="Simplified Arabic" panose="02020603050405020304" pitchFamily="18" charset="-78"/>
                <a:cs typeface="PT Bold Heading" panose="02010400000000000000" pitchFamily="2" charset="-78"/>
              </a:rPr>
              <a:t>7 December 2022</a:t>
            </a:r>
          </a:p>
          <a:p>
            <a:pPr algn="ctr" rtl="1">
              <a:spcBef>
                <a:spcPts val="601"/>
              </a:spcBef>
              <a:spcAft>
                <a:spcPts val="601"/>
              </a:spcAft>
            </a:pPr>
            <a:r>
              <a:rPr lang="ar-QA" sz="2400" dirty="0">
                <a:ln/>
                <a:solidFill>
                  <a:srgbClr val="700000"/>
                </a:solidFill>
                <a:effectLst>
                  <a:outerShdw blurRad="50800" dist="38100" dir="2700000" algn="tl" rotWithShape="0">
                    <a:prstClr val="black">
                      <a:alpha val="40000"/>
                    </a:prstClr>
                  </a:outerShdw>
                  <a:reflection blurRad="6350" stA="55000" endA="300" endPos="45500" dir="5400000" sy="-100000" algn="bl" rotWithShape="0"/>
                </a:effectLst>
                <a:cs typeface="PT Bold Heading" panose="02010400000000000000" pitchFamily="2" charset="-78"/>
              </a:rPr>
              <a:t>الجلسة</a:t>
            </a:r>
            <a:r>
              <a:rPr lang="ar-QA" sz="2400" b="1" dirty="0">
                <a:ln/>
                <a:solidFill>
                  <a:srgbClr val="700000"/>
                </a:solidFill>
                <a:effectLst>
                  <a:outerShdw blurRad="50800" dist="38100" dir="2700000" algn="tl" rotWithShape="0">
                    <a:prstClr val="black">
                      <a:alpha val="40000"/>
                    </a:prstClr>
                  </a:outerShdw>
                  <a:reflection blurRad="6350" stA="55000" endA="300" endPos="45500" dir="5400000" sy="-100000" algn="bl" rotWithShape="0"/>
                </a:effectLst>
                <a:cs typeface="PT Bold Heading" panose="02010400000000000000" pitchFamily="2" charset="-78"/>
              </a:rPr>
              <a:t> 11</a:t>
            </a:r>
            <a:endParaRPr lang="ar-QA" sz="2400" b="1" dirty="0">
              <a:ln/>
              <a:solidFill>
                <a:schemeClr val="tx1"/>
              </a:solidFill>
              <a:effectLst>
                <a:outerShdw blurRad="50800" dist="38100" dir="2700000" algn="tl" rotWithShape="0">
                  <a:prstClr val="black">
                    <a:alpha val="40000"/>
                  </a:prstClr>
                </a:outerShdw>
                <a:reflection blurRad="6350" stA="55000" endA="300" endPos="45500" dir="5400000" sy="-100000" algn="bl" rotWithShape="0"/>
              </a:effectLst>
              <a:latin typeface="Simplified Arabic" panose="02020603050405020304" pitchFamily="18" charset="-78"/>
              <a:cs typeface="PT Bold Heading" panose="02010400000000000000" pitchFamily="2" charset="-78"/>
            </a:endParaRPr>
          </a:p>
        </p:txBody>
      </p:sp>
      <p:pic>
        <p:nvPicPr>
          <p:cNvPr id="48" name="Picture 47">
            <a:extLst>
              <a:ext uri="{FF2B5EF4-FFF2-40B4-BE49-F238E27FC236}">
                <a16:creationId xmlns:a16="http://schemas.microsoft.com/office/drawing/2014/main" id="{8366F182-E10A-4BBB-854E-55FB7DF2DC1C}"/>
              </a:ext>
            </a:extLst>
          </p:cNvPr>
          <p:cNvPicPr>
            <a:picLocks noChangeAspect="1"/>
          </p:cNvPicPr>
          <p:nvPr/>
        </p:nvPicPr>
        <p:blipFill>
          <a:blip r:embed="rId6">
            <a:alphaModFix amt="30000"/>
          </a:blip>
          <a:stretch>
            <a:fillRect/>
          </a:stretch>
        </p:blipFill>
        <p:spPr>
          <a:xfrm>
            <a:off x="6893" y="3585785"/>
            <a:ext cx="5116456" cy="3302745"/>
          </a:xfrm>
          <a:prstGeom prst="rect">
            <a:avLst/>
          </a:prstGeom>
          <a:effectLst>
            <a:softEdge rad="0"/>
          </a:effectLst>
        </p:spPr>
      </p:pic>
      <p:pic>
        <p:nvPicPr>
          <p:cNvPr id="68" name="Picture 67">
            <a:extLst>
              <a:ext uri="{FF2B5EF4-FFF2-40B4-BE49-F238E27FC236}">
                <a16:creationId xmlns:a16="http://schemas.microsoft.com/office/drawing/2014/main" id="{928CB4DD-76D8-4BBD-A231-071CC6297999}"/>
              </a:ext>
            </a:extLst>
          </p:cNvPr>
          <p:cNvPicPr>
            <a:picLocks noChangeAspect="1"/>
          </p:cNvPicPr>
          <p:nvPr/>
        </p:nvPicPr>
        <p:blipFill>
          <a:blip r:embed="rId6">
            <a:alphaModFix amt="30000"/>
          </a:blip>
          <a:stretch>
            <a:fillRect/>
          </a:stretch>
        </p:blipFill>
        <p:spPr>
          <a:xfrm flipH="1">
            <a:off x="7129484" y="3585786"/>
            <a:ext cx="5091021" cy="3302745"/>
          </a:xfrm>
          <a:prstGeom prst="rect">
            <a:avLst/>
          </a:prstGeom>
          <a:effectLst>
            <a:softEdge rad="0"/>
          </a:effectLst>
        </p:spPr>
      </p:pic>
      <p:grpSp>
        <p:nvGrpSpPr>
          <p:cNvPr id="69" name="Group 68">
            <a:extLst>
              <a:ext uri="{FF2B5EF4-FFF2-40B4-BE49-F238E27FC236}">
                <a16:creationId xmlns:a16="http://schemas.microsoft.com/office/drawing/2014/main" id="{9E4B14B0-3DC9-4672-B015-5DF921D898A3}"/>
              </a:ext>
            </a:extLst>
          </p:cNvPr>
          <p:cNvGrpSpPr/>
          <p:nvPr/>
        </p:nvGrpSpPr>
        <p:grpSpPr>
          <a:xfrm>
            <a:off x="2" y="4804909"/>
            <a:ext cx="12303890" cy="2060273"/>
            <a:chOff x="1" y="4143548"/>
            <a:chExt cx="12463396" cy="2779103"/>
          </a:xfrm>
        </p:grpSpPr>
        <p:pic>
          <p:nvPicPr>
            <p:cNvPr id="70" name="Picture 69">
              <a:extLst>
                <a:ext uri="{FF2B5EF4-FFF2-40B4-BE49-F238E27FC236}">
                  <a16:creationId xmlns:a16="http://schemas.microsoft.com/office/drawing/2014/main" id="{B28AD8A8-537E-4F4A-82DB-5F3DC8BCA1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3159" y="5859243"/>
              <a:ext cx="467133" cy="1061325"/>
            </a:xfrm>
            <a:prstGeom prst="rect">
              <a:avLst/>
            </a:prstGeom>
          </p:spPr>
        </p:pic>
        <p:pic>
          <p:nvPicPr>
            <p:cNvPr id="71" name="Picture 70">
              <a:extLst>
                <a:ext uri="{FF2B5EF4-FFF2-40B4-BE49-F238E27FC236}">
                  <a16:creationId xmlns:a16="http://schemas.microsoft.com/office/drawing/2014/main" id="{8BE72EAB-4EA5-416E-A73A-5D1F085DF8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5508" y="5476404"/>
              <a:ext cx="317651" cy="1446247"/>
            </a:xfrm>
            <a:prstGeom prst="rect">
              <a:avLst/>
            </a:prstGeom>
          </p:spPr>
        </p:pic>
        <p:pic>
          <p:nvPicPr>
            <p:cNvPr id="72" name="Picture 71">
              <a:extLst>
                <a:ext uri="{FF2B5EF4-FFF2-40B4-BE49-F238E27FC236}">
                  <a16:creationId xmlns:a16="http://schemas.microsoft.com/office/drawing/2014/main" id="{CF026E2C-A3C2-4935-98B0-2EB8E97FE0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3659" y="5214159"/>
              <a:ext cx="489556" cy="1707839"/>
            </a:xfrm>
            <a:prstGeom prst="rect">
              <a:avLst/>
            </a:prstGeom>
          </p:spPr>
        </p:pic>
        <p:pic>
          <p:nvPicPr>
            <p:cNvPr id="73" name="Picture 72">
              <a:extLst>
                <a:ext uri="{FF2B5EF4-FFF2-40B4-BE49-F238E27FC236}">
                  <a16:creationId xmlns:a16="http://schemas.microsoft.com/office/drawing/2014/main" id="{8291664A-A89F-439E-BC19-F3E2EA4931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9048" y="4958226"/>
              <a:ext cx="500767" cy="1958224"/>
            </a:xfrm>
            <a:prstGeom prst="rect">
              <a:avLst/>
            </a:prstGeom>
          </p:spPr>
        </p:pic>
        <p:pic>
          <p:nvPicPr>
            <p:cNvPr id="74" name="Picture 73">
              <a:extLst>
                <a:ext uri="{FF2B5EF4-FFF2-40B4-BE49-F238E27FC236}">
                  <a16:creationId xmlns:a16="http://schemas.microsoft.com/office/drawing/2014/main" id="{0B980F5B-FA00-4251-9C0A-2C059BA266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5047" y="4143548"/>
              <a:ext cx="609142" cy="2772903"/>
            </a:xfrm>
            <a:prstGeom prst="rect">
              <a:avLst/>
            </a:prstGeom>
          </p:spPr>
        </p:pic>
        <p:pic>
          <p:nvPicPr>
            <p:cNvPr id="75" name="Picture 74">
              <a:extLst>
                <a:ext uri="{FF2B5EF4-FFF2-40B4-BE49-F238E27FC236}">
                  <a16:creationId xmlns:a16="http://schemas.microsoft.com/office/drawing/2014/main" id="{62DA550B-8521-4F98-919E-CCA30F1EC17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88029" y="4726610"/>
              <a:ext cx="332599" cy="2193659"/>
            </a:xfrm>
            <a:prstGeom prst="rect">
              <a:avLst/>
            </a:prstGeom>
          </p:spPr>
        </p:pic>
        <p:pic>
          <p:nvPicPr>
            <p:cNvPr id="76" name="Picture 75">
              <a:extLst>
                <a:ext uri="{FF2B5EF4-FFF2-40B4-BE49-F238E27FC236}">
                  <a16:creationId xmlns:a16="http://schemas.microsoft.com/office/drawing/2014/main" id="{C1D55A62-0379-4FC6-AEE2-A33F1B3C9B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76055" y="5168564"/>
              <a:ext cx="227961" cy="1752680"/>
            </a:xfrm>
            <a:prstGeom prst="rect">
              <a:avLst/>
            </a:prstGeom>
          </p:spPr>
        </p:pic>
        <p:pic>
          <p:nvPicPr>
            <p:cNvPr id="77" name="Picture 76">
              <a:extLst>
                <a:ext uri="{FF2B5EF4-FFF2-40B4-BE49-F238E27FC236}">
                  <a16:creationId xmlns:a16="http://schemas.microsoft.com/office/drawing/2014/main" id="{F19D740D-01AB-41F9-AA49-86BCA14A7BD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92573" y="5324464"/>
              <a:ext cx="407341" cy="1591987"/>
            </a:xfrm>
            <a:prstGeom prst="rect">
              <a:avLst/>
            </a:prstGeom>
          </p:spPr>
        </p:pic>
        <p:pic>
          <p:nvPicPr>
            <p:cNvPr id="78" name="Picture 77">
              <a:extLst>
                <a:ext uri="{FF2B5EF4-FFF2-40B4-BE49-F238E27FC236}">
                  <a16:creationId xmlns:a16="http://schemas.microsoft.com/office/drawing/2014/main" id="{3F7ED917-BE2F-42F4-A9CB-5EEFF065E77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47943" y="5265109"/>
              <a:ext cx="444711" cy="1655521"/>
            </a:xfrm>
            <a:prstGeom prst="rect">
              <a:avLst/>
            </a:prstGeom>
          </p:spPr>
        </p:pic>
        <p:pic>
          <p:nvPicPr>
            <p:cNvPr id="79" name="Picture 78">
              <a:extLst>
                <a:ext uri="{FF2B5EF4-FFF2-40B4-BE49-F238E27FC236}">
                  <a16:creationId xmlns:a16="http://schemas.microsoft.com/office/drawing/2014/main" id="{9437745F-FBBA-4790-967E-E0AC2331490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19752" y="5336116"/>
              <a:ext cx="571771" cy="1584514"/>
            </a:xfrm>
            <a:prstGeom prst="rect">
              <a:avLst/>
            </a:prstGeom>
          </p:spPr>
        </p:pic>
        <p:pic>
          <p:nvPicPr>
            <p:cNvPr id="80" name="Picture 79">
              <a:extLst>
                <a:ext uri="{FF2B5EF4-FFF2-40B4-BE49-F238E27FC236}">
                  <a16:creationId xmlns:a16="http://schemas.microsoft.com/office/drawing/2014/main" id="{6D5A65C1-15E4-47C1-9E91-3EB006C0126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47330" y="5044624"/>
              <a:ext cx="1393925" cy="1876006"/>
            </a:xfrm>
            <a:prstGeom prst="rect">
              <a:avLst/>
            </a:prstGeom>
          </p:spPr>
        </p:pic>
        <p:pic>
          <p:nvPicPr>
            <p:cNvPr id="81" name="Picture 80">
              <a:extLst>
                <a:ext uri="{FF2B5EF4-FFF2-40B4-BE49-F238E27FC236}">
                  <a16:creationId xmlns:a16="http://schemas.microsoft.com/office/drawing/2014/main" id="{B51A26F9-6FAE-40C7-A854-07591B8CAE2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5935339"/>
              <a:ext cx="3261232" cy="984409"/>
            </a:xfrm>
            <a:prstGeom prst="rect">
              <a:avLst/>
            </a:prstGeom>
          </p:spPr>
        </p:pic>
        <p:pic>
          <p:nvPicPr>
            <p:cNvPr id="82" name="Picture 81">
              <a:extLst>
                <a:ext uri="{FF2B5EF4-FFF2-40B4-BE49-F238E27FC236}">
                  <a16:creationId xmlns:a16="http://schemas.microsoft.com/office/drawing/2014/main" id="{41DB8355-2408-4852-9D6F-EC26892AFC9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60292" y="5832193"/>
              <a:ext cx="3603105" cy="1085850"/>
            </a:xfrm>
            <a:prstGeom prst="rect">
              <a:avLst/>
            </a:prstGeom>
          </p:spPr>
        </p:pic>
      </p:grpSp>
      <p:pic>
        <p:nvPicPr>
          <p:cNvPr id="32" name="Picture 31">
            <a:extLst>
              <a:ext uri="{FF2B5EF4-FFF2-40B4-BE49-F238E27FC236}">
                <a16:creationId xmlns:a16="http://schemas.microsoft.com/office/drawing/2014/main" id="{66239A88-65CC-4D4F-A4DD-E2B4654EB2A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24730" y="5267031"/>
            <a:ext cx="1865569" cy="809799"/>
          </a:xfrm>
          <a:prstGeom prst="rect">
            <a:avLst/>
          </a:prstGeom>
        </p:spPr>
      </p:pic>
      <p:pic>
        <p:nvPicPr>
          <p:cNvPr id="35" name="Picture 34">
            <a:extLst>
              <a:ext uri="{FF2B5EF4-FFF2-40B4-BE49-F238E27FC236}">
                <a16:creationId xmlns:a16="http://schemas.microsoft.com/office/drawing/2014/main" id="{8C8948FC-0510-4190-9526-A0A048E7617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71672" y="469582"/>
            <a:ext cx="3050626" cy="821597"/>
          </a:xfrm>
          <a:prstGeom prst="rect">
            <a:avLst/>
          </a:prstGeom>
        </p:spPr>
      </p:pic>
      <p:pic>
        <p:nvPicPr>
          <p:cNvPr id="27" name="Picture 26">
            <a:extLst>
              <a:ext uri="{FF2B5EF4-FFF2-40B4-BE49-F238E27FC236}">
                <a16:creationId xmlns:a16="http://schemas.microsoft.com/office/drawing/2014/main" id="{68AE7E44-4038-4C5D-8E5B-78E7C16D79D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70418" y="451708"/>
            <a:ext cx="3223552" cy="932375"/>
          </a:xfrm>
          <a:prstGeom prst="rect">
            <a:avLst/>
          </a:prstGeom>
        </p:spPr>
      </p:pic>
      <p:pic>
        <p:nvPicPr>
          <p:cNvPr id="28" name="Picture 27">
            <a:extLst>
              <a:ext uri="{FF2B5EF4-FFF2-40B4-BE49-F238E27FC236}">
                <a16:creationId xmlns:a16="http://schemas.microsoft.com/office/drawing/2014/main" id="{B34BAC68-8E0B-4224-B987-24CA1C70E17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0712" y="5356085"/>
            <a:ext cx="1690637" cy="488997"/>
          </a:xfrm>
          <a:prstGeom prst="rect">
            <a:avLst/>
          </a:prstGeom>
        </p:spPr>
      </p:pic>
    </p:spTree>
    <p:extLst>
      <p:ext uri="{BB962C8B-B14F-4D97-AF65-F5344CB8AC3E}">
        <p14:creationId xmlns:p14="http://schemas.microsoft.com/office/powerpoint/2010/main" val="2063530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C5BAC37E-D478-45B2-81A3-69286DBEB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0879" y="-4041497"/>
            <a:ext cx="1225733" cy="9307493"/>
          </a:xfrm>
          <a:prstGeom prst="rect">
            <a:avLst/>
          </a:prstGeom>
        </p:spPr>
      </p:pic>
      <p:pic>
        <p:nvPicPr>
          <p:cNvPr id="59" name="Picture 58">
            <a:extLst>
              <a:ext uri="{FF2B5EF4-FFF2-40B4-BE49-F238E27FC236}">
                <a16:creationId xmlns:a16="http://schemas.microsoft.com/office/drawing/2014/main" id="{DEFF73C4-EC4B-4408-8380-94A7DC799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225120"/>
            <a:ext cx="9293391" cy="5638210"/>
          </a:xfrm>
          <a:prstGeom prst="rect">
            <a:avLst/>
          </a:prstGeom>
          <a:solidFill>
            <a:schemeClr val="bg1"/>
          </a:solidFill>
        </p:spPr>
      </p:pic>
      <p:pic>
        <p:nvPicPr>
          <p:cNvPr id="60" name="Picture 59">
            <a:extLst>
              <a:ext uri="{FF2B5EF4-FFF2-40B4-BE49-F238E27FC236}">
                <a16:creationId xmlns:a16="http://schemas.microsoft.com/office/drawing/2014/main" id="{8BB9DF3E-F93D-4334-AC49-2CBCB2BC0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7001" y="-617"/>
            <a:ext cx="2916010" cy="6874272"/>
          </a:xfrm>
          <a:prstGeom prst="rect">
            <a:avLst/>
          </a:prstGeom>
        </p:spPr>
      </p:pic>
      <p:pic>
        <p:nvPicPr>
          <p:cNvPr id="61" name="Picture 60">
            <a:extLst>
              <a:ext uri="{FF2B5EF4-FFF2-40B4-BE49-F238E27FC236}">
                <a16:creationId xmlns:a16="http://schemas.microsoft.com/office/drawing/2014/main" id="{2636F046-F7D8-4642-AEA6-9AEFA3923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0417" y="1304235"/>
            <a:ext cx="1614653" cy="490509"/>
          </a:xfrm>
          <a:prstGeom prst="rect">
            <a:avLst/>
          </a:prstGeom>
          <a:ln>
            <a:noFill/>
          </a:ln>
          <a:effectLst>
            <a:outerShdw blurRad="63500" sx="102000" sy="102000" algn="ctr" rotWithShape="0">
              <a:prstClr val="black">
                <a:alpha val="40000"/>
              </a:prstClr>
            </a:outerShdw>
            <a:reflection blurRad="6350" stA="52000" endA="300" endPos="35000" dir="5400000" sy="-100000" algn="bl" rotWithShape="0"/>
          </a:effectLst>
        </p:spPr>
      </p:pic>
      <p:grpSp>
        <p:nvGrpSpPr>
          <p:cNvPr id="63" name="Group 62">
            <a:extLst>
              <a:ext uri="{FF2B5EF4-FFF2-40B4-BE49-F238E27FC236}">
                <a16:creationId xmlns:a16="http://schemas.microsoft.com/office/drawing/2014/main" id="{38253965-680A-4F90-A90B-2E9ACFBF3954}"/>
              </a:ext>
            </a:extLst>
          </p:cNvPr>
          <p:cNvGrpSpPr/>
          <p:nvPr/>
        </p:nvGrpSpPr>
        <p:grpSpPr>
          <a:xfrm>
            <a:off x="9277001" y="6258560"/>
            <a:ext cx="2956545" cy="603166"/>
            <a:chOff x="1" y="4147746"/>
            <a:chExt cx="12463396" cy="2774494"/>
          </a:xfrm>
        </p:grpSpPr>
        <p:pic>
          <p:nvPicPr>
            <p:cNvPr id="64" name="Picture 63">
              <a:extLst>
                <a:ext uri="{FF2B5EF4-FFF2-40B4-BE49-F238E27FC236}">
                  <a16:creationId xmlns:a16="http://schemas.microsoft.com/office/drawing/2014/main" id="{05D363F1-05FD-4FC5-97DA-B7FEBAEBE6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3160" y="5852817"/>
              <a:ext cx="467133" cy="1061324"/>
            </a:xfrm>
            <a:prstGeom prst="rect">
              <a:avLst/>
            </a:prstGeom>
          </p:spPr>
        </p:pic>
        <p:pic>
          <p:nvPicPr>
            <p:cNvPr id="65" name="Picture 64">
              <a:extLst>
                <a:ext uri="{FF2B5EF4-FFF2-40B4-BE49-F238E27FC236}">
                  <a16:creationId xmlns:a16="http://schemas.microsoft.com/office/drawing/2014/main" id="{85C77962-D203-4366-AF96-7266E19EAE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506" y="5473751"/>
              <a:ext cx="317649" cy="1446247"/>
            </a:xfrm>
            <a:prstGeom prst="rect">
              <a:avLst/>
            </a:prstGeom>
          </p:spPr>
        </p:pic>
        <p:pic>
          <p:nvPicPr>
            <p:cNvPr id="66" name="Picture 65">
              <a:extLst>
                <a:ext uri="{FF2B5EF4-FFF2-40B4-BE49-F238E27FC236}">
                  <a16:creationId xmlns:a16="http://schemas.microsoft.com/office/drawing/2014/main" id="{94D6A2EB-8DB8-4B05-AD6F-CEC11B3970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3661" y="5211503"/>
              <a:ext cx="489555" cy="1707840"/>
            </a:xfrm>
            <a:prstGeom prst="rect">
              <a:avLst/>
            </a:prstGeom>
          </p:spPr>
        </p:pic>
        <p:pic>
          <p:nvPicPr>
            <p:cNvPr id="67" name="Picture 66">
              <a:extLst>
                <a:ext uri="{FF2B5EF4-FFF2-40B4-BE49-F238E27FC236}">
                  <a16:creationId xmlns:a16="http://schemas.microsoft.com/office/drawing/2014/main" id="{C6D650F8-F024-4053-B352-01E5017EDF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9050" y="4962426"/>
              <a:ext cx="500765" cy="1958224"/>
            </a:xfrm>
            <a:prstGeom prst="rect">
              <a:avLst/>
            </a:prstGeom>
          </p:spPr>
        </p:pic>
        <p:pic>
          <p:nvPicPr>
            <p:cNvPr id="68" name="Picture 67">
              <a:extLst>
                <a:ext uri="{FF2B5EF4-FFF2-40B4-BE49-F238E27FC236}">
                  <a16:creationId xmlns:a16="http://schemas.microsoft.com/office/drawing/2014/main" id="{7BD4FDD9-670A-45D1-BEF8-09004E0830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5047" y="4147746"/>
              <a:ext cx="609144" cy="2772904"/>
            </a:xfrm>
            <a:prstGeom prst="rect">
              <a:avLst/>
            </a:prstGeom>
          </p:spPr>
        </p:pic>
        <p:pic>
          <p:nvPicPr>
            <p:cNvPr id="69" name="Picture 68">
              <a:extLst>
                <a:ext uri="{FF2B5EF4-FFF2-40B4-BE49-F238E27FC236}">
                  <a16:creationId xmlns:a16="http://schemas.microsoft.com/office/drawing/2014/main" id="{EA7ABC29-F62D-4A26-9F23-8E55092464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88030" y="4720182"/>
              <a:ext cx="332601" cy="2193660"/>
            </a:xfrm>
            <a:prstGeom prst="rect">
              <a:avLst/>
            </a:prstGeom>
          </p:spPr>
        </p:pic>
        <p:pic>
          <p:nvPicPr>
            <p:cNvPr id="70" name="Picture 69">
              <a:extLst>
                <a:ext uri="{FF2B5EF4-FFF2-40B4-BE49-F238E27FC236}">
                  <a16:creationId xmlns:a16="http://schemas.microsoft.com/office/drawing/2014/main" id="{CC76C881-B072-4BC9-8313-9EB20092804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76055" y="5168564"/>
              <a:ext cx="227961" cy="1752680"/>
            </a:xfrm>
            <a:prstGeom prst="rect">
              <a:avLst/>
            </a:prstGeom>
          </p:spPr>
        </p:pic>
        <p:pic>
          <p:nvPicPr>
            <p:cNvPr id="71" name="Picture 70">
              <a:extLst>
                <a:ext uri="{FF2B5EF4-FFF2-40B4-BE49-F238E27FC236}">
                  <a16:creationId xmlns:a16="http://schemas.microsoft.com/office/drawing/2014/main" id="{634AB07E-71DE-4000-9A83-5E805051F5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92575" y="5321531"/>
              <a:ext cx="407338" cy="1591986"/>
            </a:xfrm>
            <a:prstGeom prst="rect">
              <a:avLst/>
            </a:prstGeom>
          </p:spPr>
        </p:pic>
        <p:pic>
          <p:nvPicPr>
            <p:cNvPr id="72" name="Picture 71">
              <a:extLst>
                <a:ext uri="{FF2B5EF4-FFF2-40B4-BE49-F238E27FC236}">
                  <a16:creationId xmlns:a16="http://schemas.microsoft.com/office/drawing/2014/main" id="{1F2483C9-8805-48A3-8D9D-DBCFDEDE1B3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47943" y="5265109"/>
              <a:ext cx="444711" cy="1655521"/>
            </a:xfrm>
            <a:prstGeom prst="rect">
              <a:avLst/>
            </a:prstGeom>
          </p:spPr>
        </p:pic>
        <p:pic>
          <p:nvPicPr>
            <p:cNvPr id="73" name="Picture 72">
              <a:extLst>
                <a:ext uri="{FF2B5EF4-FFF2-40B4-BE49-F238E27FC236}">
                  <a16:creationId xmlns:a16="http://schemas.microsoft.com/office/drawing/2014/main" id="{02BDFED3-7E8B-42F1-A1E0-17A9845FA89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19752" y="5336116"/>
              <a:ext cx="571771" cy="1584514"/>
            </a:xfrm>
            <a:prstGeom prst="rect">
              <a:avLst/>
            </a:prstGeom>
          </p:spPr>
        </p:pic>
        <p:pic>
          <p:nvPicPr>
            <p:cNvPr id="74" name="Picture 73">
              <a:extLst>
                <a:ext uri="{FF2B5EF4-FFF2-40B4-BE49-F238E27FC236}">
                  <a16:creationId xmlns:a16="http://schemas.microsoft.com/office/drawing/2014/main" id="{61CAC9CF-6C2D-455D-93C2-394EF2D153D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47330" y="5044624"/>
              <a:ext cx="1393925" cy="1876006"/>
            </a:xfrm>
            <a:prstGeom prst="rect">
              <a:avLst/>
            </a:prstGeom>
          </p:spPr>
        </p:pic>
        <p:pic>
          <p:nvPicPr>
            <p:cNvPr id="75" name="Picture 74">
              <a:extLst>
                <a:ext uri="{FF2B5EF4-FFF2-40B4-BE49-F238E27FC236}">
                  <a16:creationId xmlns:a16="http://schemas.microsoft.com/office/drawing/2014/main" id="{F30BB2D4-D1A5-4E39-A16D-93A830A5DE6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5935339"/>
              <a:ext cx="3261232" cy="984409"/>
            </a:xfrm>
            <a:prstGeom prst="rect">
              <a:avLst/>
            </a:prstGeom>
          </p:spPr>
        </p:pic>
        <p:pic>
          <p:nvPicPr>
            <p:cNvPr id="76" name="Picture 75">
              <a:extLst>
                <a:ext uri="{FF2B5EF4-FFF2-40B4-BE49-F238E27FC236}">
                  <a16:creationId xmlns:a16="http://schemas.microsoft.com/office/drawing/2014/main" id="{A9A43FD5-BCE6-4C00-9926-02FAFC784CC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60293" y="5836390"/>
              <a:ext cx="3603104" cy="1085850"/>
            </a:xfrm>
            <a:prstGeom prst="rect">
              <a:avLst/>
            </a:prstGeom>
          </p:spPr>
        </p:pic>
      </p:grpSp>
      <p:cxnSp>
        <p:nvCxnSpPr>
          <p:cNvPr id="80" name="Straight Connector 79">
            <a:extLst>
              <a:ext uri="{FF2B5EF4-FFF2-40B4-BE49-F238E27FC236}">
                <a16:creationId xmlns:a16="http://schemas.microsoft.com/office/drawing/2014/main" id="{01E6D3B9-731A-4329-AD8C-9431A8683DB4}"/>
              </a:ext>
            </a:extLst>
          </p:cNvPr>
          <p:cNvCxnSpPr>
            <a:cxnSpLocks/>
          </p:cNvCxnSpPr>
          <p:nvPr/>
        </p:nvCxnSpPr>
        <p:spPr>
          <a:xfrm>
            <a:off x="0" y="1210375"/>
            <a:ext cx="9277001" cy="0"/>
          </a:xfrm>
          <a:prstGeom prst="line">
            <a:avLst/>
          </a:prstGeom>
          <a:ln>
            <a:solidFill>
              <a:srgbClr val="980000"/>
            </a:solidFill>
            <a:prstDash val="sysDot"/>
          </a:ln>
        </p:spPr>
        <p:style>
          <a:lnRef idx="1">
            <a:schemeClr val="accent1"/>
          </a:lnRef>
          <a:fillRef idx="0">
            <a:schemeClr val="accent1"/>
          </a:fillRef>
          <a:effectRef idx="0">
            <a:schemeClr val="accent1"/>
          </a:effectRef>
          <a:fontRef idx="minor">
            <a:schemeClr val="tx1"/>
          </a:fontRef>
        </p:style>
      </p:cxnSp>
      <p:sp>
        <p:nvSpPr>
          <p:cNvPr id="82" name="Rectangle: Rounded Corners 81">
            <a:extLst>
              <a:ext uri="{FF2B5EF4-FFF2-40B4-BE49-F238E27FC236}">
                <a16:creationId xmlns:a16="http://schemas.microsoft.com/office/drawing/2014/main" id="{4CB4E073-4312-4545-92E2-596BA9195E5E}"/>
              </a:ext>
            </a:extLst>
          </p:cNvPr>
          <p:cNvSpPr/>
          <p:nvPr/>
        </p:nvSpPr>
        <p:spPr>
          <a:xfrm>
            <a:off x="1052052" y="168067"/>
            <a:ext cx="8164612" cy="580786"/>
          </a:xfrm>
          <a:prstGeom prst="roundRect">
            <a:avLst>
              <a:gd name="adj" fmla="val 29258"/>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spcAft>
                <a:spcPts val="601"/>
              </a:spcAft>
            </a:pPr>
            <a:r>
              <a:rPr lang="ar-QA" sz="2200" dirty="0">
                <a:ln w="0"/>
                <a:solidFill>
                  <a:srgbClr val="9E0000"/>
                </a:solidFill>
                <a:effectLst>
                  <a:outerShdw blurRad="38100" dist="38100" dir="2700000" algn="tl">
                    <a:srgbClr val="000000">
                      <a:alpha val="43137"/>
                    </a:srgbClr>
                  </a:outerShdw>
                </a:effectLst>
                <a:latin typeface="Sabon Next LT" panose="02000500000000000000" pitchFamily="2" charset="0"/>
                <a:cs typeface="PT Bold Heading" panose="02010400000000000000" pitchFamily="2" charset="-78"/>
              </a:rPr>
              <a:t>الربط الإلكتروني بالجهات المصدرية وحقول البيانات</a:t>
            </a:r>
          </a:p>
        </p:txBody>
      </p:sp>
      <p:pic>
        <p:nvPicPr>
          <p:cNvPr id="109" name="Picture 108">
            <a:extLst>
              <a:ext uri="{FF2B5EF4-FFF2-40B4-BE49-F238E27FC236}">
                <a16:creationId xmlns:a16="http://schemas.microsoft.com/office/drawing/2014/main" id="{52A7CBEF-AA23-4375-8A91-B4366B8C5F6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2071" y="289843"/>
            <a:ext cx="811118" cy="655842"/>
          </a:xfrm>
          <a:prstGeom prst="rect">
            <a:avLst/>
          </a:prstGeom>
          <a:effectLst/>
        </p:spPr>
      </p:pic>
      <p:pic>
        <p:nvPicPr>
          <p:cNvPr id="45" name="Picture 44">
            <a:extLst>
              <a:ext uri="{FF2B5EF4-FFF2-40B4-BE49-F238E27FC236}">
                <a16:creationId xmlns:a16="http://schemas.microsoft.com/office/drawing/2014/main" id="{60AB00D0-EDAF-44CE-84B9-B517FFF8C7F2}"/>
              </a:ext>
            </a:extLst>
          </p:cNvPr>
          <p:cNvPicPr>
            <a:picLocks noChangeAspect="1"/>
          </p:cNvPicPr>
          <p:nvPr/>
        </p:nvPicPr>
        <p:blipFill>
          <a:blip r:embed="rId19">
            <a:alphaModFix amt="28000"/>
          </a:blip>
          <a:stretch>
            <a:fillRect/>
          </a:stretch>
        </p:blipFill>
        <p:spPr>
          <a:xfrm>
            <a:off x="65146" y="4186433"/>
            <a:ext cx="3939695" cy="2543129"/>
          </a:xfrm>
          <a:prstGeom prst="rect">
            <a:avLst/>
          </a:prstGeom>
          <a:effectLst>
            <a:softEdge rad="0"/>
          </a:effectLst>
        </p:spPr>
      </p:pic>
      <p:cxnSp>
        <p:nvCxnSpPr>
          <p:cNvPr id="47" name="Straight Connector 46">
            <a:extLst>
              <a:ext uri="{FF2B5EF4-FFF2-40B4-BE49-F238E27FC236}">
                <a16:creationId xmlns:a16="http://schemas.microsoft.com/office/drawing/2014/main" id="{AC0798E5-5109-4B73-9094-C74D4F646BFD}"/>
              </a:ext>
            </a:extLst>
          </p:cNvPr>
          <p:cNvCxnSpPr>
            <a:cxnSpLocks/>
          </p:cNvCxnSpPr>
          <p:nvPr/>
        </p:nvCxnSpPr>
        <p:spPr>
          <a:xfrm flipH="1">
            <a:off x="9277001" y="-17791"/>
            <a:ext cx="3659" cy="6854420"/>
          </a:xfrm>
          <a:prstGeom prst="line">
            <a:avLst/>
          </a:prstGeom>
          <a:ln>
            <a:solidFill>
              <a:srgbClr val="980000"/>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13DCC8AD-B941-4AF6-8178-37DB67B0E28F}"/>
              </a:ext>
            </a:extLst>
          </p:cNvPr>
          <p:cNvSpPr/>
          <p:nvPr/>
        </p:nvSpPr>
        <p:spPr>
          <a:xfrm>
            <a:off x="1412110" y="644561"/>
            <a:ext cx="7412941" cy="580786"/>
          </a:xfrm>
          <a:prstGeom prst="roundRect">
            <a:avLst>
              <a:gd name="adj" fmla="val 29258"/>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spcAft>
                <a:spcPts val="601"/>
              </a:spcAft>
              <a:buFont typeface="+mj-lt"/>
              <a:buAutoNum type="alphaUcPeriod" startAt="3"/>
            </a:pPr>
            <a:r>
              <a:rPr lang="ar-QA" dirty="0">
                <a:ln w="0"/>
                <a:solidFill>
                  <a:schemeClr val="bg2">
                    <a:lumMod val="50000"/>
                  </a:schemeClr>
                </a:solidFill>
                <a:latin typeface="Sabon Next LT" panose="02000500000000000000" pitchFamily="2" charset="0"/>
                <a:cs typeface="PT Bold Heading" panose="02010400000000000000" pitchFamily="2" charset="-78"/>
              </a:rPr>
              <a:t>الجهـات المصـدرية لبيانـات التعـداد</a:t>
            </a:r>
          </a:p>
        </p:txBody>
      </p:sp>
      <p:sp>
        <p:nvSpPr>
          <p:cNvPr id="30" name="Rectangle 29">
            <a:extLst>
              <a:ext uri="{FF2B5EF4-FFF2-40B4-BE49-F238E27FC236}">
                <a16:creationId xmlns:a16="http://schemas.microsoft.com/office/drawing/2014/main" id="{441F59FF-3AC8-4361-B272-487881271E60}"/>
              </a:ext>
            </a:extLst>
          </p:cNvPr>
          <p:cNvSpPr/>
          <p:nvPr/>
        </p:nvSpPr>
        <p:spPr>
          <a:xfrm>
            <a:off x="619760" y="1651578"/>
            <a:ext cx="8114013" cy="4760863"/>
          </a:xfrm>
          <a:prstGeom prst="rect">
            <a:avLst/>
          </a:prstGeom>
          <a:noFill/>
          <a:ln>
            <a:solidFill>
              <a:schemeClr val="bg2">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D3592DA-0691-4B34-B777-A771F8F9015A}"/>
              </a:ext>
            </a:extLst>
          </p:cNvPr>
          <p:cNvSpPr>
            <a:spLocks noGrp="1"/>
          </p:cNvSpPr>
          <p:nvPr>
            <p:ph type="sldNum" sz="quarter" idx="12"/>
          </p:nvPr>
        </p:nvSpPr>
        <p:spPr/>
        <p:txBody>
          <a:bodyPr/>
          <a:lstStyle/>
          <a:p>
            <a:fld id="{0E7E6757-FD93-4F47-9F4B-EC6FAF956A35}" type="slidenum">
              <a:rPr lang="en-US" smtClean="0"/>
              <a:t>2</a:t>
            </a:fld>
            <a:endParaRPr lang="en-US"/>
          </a:p>
        </p:txBody>
      </p:sp>
      <p:sp>
        <p:nvSpPr>
          <p:cNvPr id="32" name="Slide Number Placeholder 2">
            <a:extLst>
              <a:ext uri="{FF2B5EF4-FFF2-40B4-BE49-F238E27FC236}">
                <a16:creationId xmlns:a16="http://schemas.microsoft.com/office/drawing/2014/main" id="{D5E2E63F-6485-4D10-BD91-AF7980451BBA}"/>
              </a:ext>
            </a:extLst>
          </p:cNvPr>
          <p:cNvSpPr txBox="1">
            <a:spLocks/>
          </p:cNvSpPr>
          <p:nvPr/>
        </p:nvSpPr>
        <p:spPr>
          <a:xfrm>
            <a:off x="145076" y="6438890"/>
            <a:ext cx="40553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E6757-FD93-4F47-9F4B-EC6FAF956A35}" type="slidenum">
              <a:rPr lang="en-US" sz="1400" smtClean="0">
                <a:solidFill>
                  <a:schemeClr val="bg1">
                    <a:lumMod val="50000"/>
                  </a:schemeClr>
                </a:solidFill>
                <a:effectLst>
                  <a:outerShdw blurRad="38100" dist="38100" dir="2700000" algn="tl">
                    <a:srgbClr val="000000">
                      <a:alpha val="43137"/>
                    </a:srgbClr>
                  </a:outerShdw>
                </a:effectLst>
              </a:rPr>
              <a:pPr/>
              <a:t>2</a:t>
            </a:fld>
            <a:endParaRPr lang="en-US" sz="1400" dirty="0">
              <a:solidFill>
                <a:schemeClr val="bg1">
                  <a:lumMod val="50000"/>
                </a:schemeClr>
              </a:solidFill>
              <a:effectLst>
                <a:outerShdw blurRad="38100" dist="38100" dir="2700000" algn="tl">
                  <a:srgbClr val="000000">
                    <a:alpha val="43137"/>
                  </a:srgbClr>
                </a:outerShdw>
              </a:effectLst>
            </a:endParaRPr>
          </a:p>
        </p:txBody>
      </p:sp>
      <p:grpSp>
        <p:nvGrpSpPr>
          <p:cNvPr id="33" name="Group 32">
            <a:extLst>
              <a:ext uri="{FF2B5EF4-FFF2-40B4-BE49-F238E27FC236}">
                <a16:creationId xmlns:a16="http://schemas.microsoft.com/office/drawing/2014/main" id="{5B82A088-B65A-4EF1-9264-259CE9799C28}"/>
              </a:ext>
            </a:extLst>
          </p:cNvPr>
          <p:cNvGrpSpPr/>
          <p:nvPr/>
        </p:nvGrpSpPr>
        <p:grpSpPr>
          <a:xfrm>
            <a:off x="628107" y="1839242"/>
            <a:ext cx="8090716" cy="4384101"/>
            <a:chOff x="765755" y="1839242"/>
            <a:chExt cx="8090716" cy="4384101"/>
          </a:xfrm>
        </p:grpSpPr>
        <p:grpSp>
          <p:nvGrpSpPr>
            <p:cNvPr id="34" name="Group 33">
              <a:extLst>
                <a:ext uri="{FF2B5EF4-FFF2-40B4-BE49-F238E27FC236}">
                  <a16:creationId xmlns:a16="http://schemas.microsoft.com/office/drawing/2014/main" id="{E3EFA2E0-B31E-44B2-A5B7-1ECA545C1F55}"/>
                </a:ext>
              </a:extLst>
            </p:cNvPr>
            <p:cNvGrpSpPr/>
            <p:nvPr/>
          </p:nvGrpSpPr>
          <p:grpSpPr>
            <a:xfrm>
              <a:off x="765755" y="1839242"/>
              <a:ext cx="8090716" cy="4384101"/>
              <a:chOff x="765755" y="1839242"/>
              <a:chExt cx="8090716" cy="4384101"/>
            </a:xfrm>
          </p:grpSpPr>
          <p:grpSp>
            <p:nvGrpSpPr>
              <p:cNvPr id="36" name="Group 35">
                <a:extLst>
                  <a:ext uri="{FF2B5EF4-FFF2-40B4-BE49-F238E27FC236}">
                    <a16:creationId xmlns:a16="http://schemas.microsoft.com/office/drawing/2014/main" id="{72B51D3F-1D68-46B7-9CEC-5325CD0671CE}"/>
                  </a:ext>
                </a:extLst>
              </p:cNvPr>
              <p:cNvGrpSpPr/>
              <p:nvPr/>
            </p:nvGrpSpPr>
            <p:grpSpPr>
              <a:xfrm>
                <a:off x="765755" y="1839242"/>
                <a:ext cx="8090716" cy="4384101"/>
                <a:chOff x="765755" y="1965791"/>
                <a:chExt cx="8090716" cy="4384101"/>
              </a:xfrm>
            </p:grpSpPr>
            <p:graphicFrame>
              <p:nvGraphicFramePr>
                <p:cNvPr id="38" name="Diagram 37">
                  <a:extLst>
                    <a:ext uri="{FF2B5EF4-FFF2-40B4-BE49-F238E27FC236}">
                      <a16:creationId xmlns:a16="http://schemas.microsoft.com/office/drawing/2014/main" id="{AA979880-599B-419C-BDB3-07F8508650EF}"/>
                    </a:ext>
                  </a:extLst>
                </p:cNvPr>
                <p:cNvGraphicFramePr/>
                <p:nvPr/>
              </p:nvGraphicFramePr>
              <p:xfrm>
                <a:off x="5539338" y="1970707"/>
                <a:ext cx="3317133" cy="4379185"/>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39" name="Diagram 38">
                  <a:extLst>
                    <a:ext uri="{FF2B5EF4-FFF2-40B4-BE49-F238E27FC236}">
                      <a16:creationId xmlns:a16="http://schemas.microsoft.com/office/drawing/2014/main" id="{002F86AB-5262-4384-B4AB-580FEF6C3D56}"/>
                    </a:ext>
                  </a:extLst>
                </p:cNvPr>
                <p:cNvGraphicFramePr/>
                <p:nvPr/>
              </p:nvGraphicFramePr>
              <p:xfrm>
                <a:off x="765755" y="1965791"/>
                <a:ext cx="3317133" cy="4379185"/>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pic>
              <p:nvPicPr>
                <p:cNvPr id="40" name="Picture 39">
                  <a:extLst>
                    <a:ext uri="{FF2B5EF4-FFF2-40B4-BE49-F238E27FC236}">
                      <a16:creationId xmlns:a16="http://schemas.microsoft.com/office/drawing/2014/main" id="{4BB06100-6270-4F6E-96CD-4463BD9B231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448196" y="2232831"/>
                  <a:ext cx="984340" cy="786039"/>
                </a:xfrm>
                <a:prstGeom prst="rect">
                  <a:avLst/>
                </a:prstGeom>
              </p:spPr>
            </p:pic>
            <p:pic>
              <p:nvPicPr>
                <p:cNvPr id="41" name="Picture 40">
                  <a:extLst>
                    <a:ext uri="{FF2B5EF4-FFF2-40B4-BE49-F238E27FC236}">
                      <a16:creationId xmlns:a16="http://schemas.microsoft.com/office/drawing/2014/main" id="{D399B07B-FB94-49E2-9E03-BF0DED079FF4}"/>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995587" y="3074788"/>
                  <a:ext cx="617102" cy="617102"/>
                </a:xfrm>
                <a:prstGeom prst="rect">
                  <a:avLst/>
                </a:prstGeom>
              </p:spPr>
            </p:pic>
            <p:pic>
              <p:nvPicPr>
                <p:cNvPr id="42" name="Picture 41">
                  <a:extLst>
                    <a:ext uri="{FF2B5EF4-FFF2-40B4-BE49-F238E27FC236}">
                      <a16:creationId xmlns:a16="http://schemas.microsoft.com/office/drawing/2014/main" id="{9F2C9CA8-B25B-4F6C-A0A9-C9886BA95692}"/>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662286" y="5528863"/>
                  <a:ext cx="541881" cy="382921"/>
                </a:xfrm>
                <a:prstGeom prst="rect">
                  <a:avLst/>
                </a:prstGeom>
              </p:spPr>
            </p:pic>
            <p:pic>
              <p:nvPicPr>
                <p:cNvPr id="43" name="Picture 42">
                  <a:extLst>
                    <a:ext uri="{FF2B5EF4-FFF2-40B4-BE49-F238E27FC236}">
                      <a16:creationId xmlns:a16="http://schemas.microsoft.com/office/drawing/2014/main" id="{12272C5E-D79D-4194-A1FE-E484BDE12EEB}"/>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086476" y="3831510"/>
                  <a:ext cx="662686" cy="662686"/>
                </a:xfrm>
                <a:prstGeom prst="rect">
                  <a:avLst/>
                </a:prstGeom>
              </p:spPr>
            </p:pic>
            <p:pic>
              <p:nvPicPr>
                <p:cNvPr id="44" name="Picture 43">
                  <a:extLst>
                    <a:ext uri="{FF2B5EF4-FFF2-40B4-BE49-F238E27FC236}">
                      <a16:creationId xmlns:a16="http://schemas.microsoft.com/office/drawing/2014/main" id="{9E0B3F29-2B8F-4E29-A156-44097052FBC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995588" y="4632006"/>
                  <a:ext cx="617101" cy="617101"/>
                </a:xfrm>
                <a:prstGeom prst="rect">
                  <a:avLst/>
                </a:prstGeom>
              </p:spPr>
            </p:pic>
            <p:pic>
              <p:nvPicPr>
                <p:cNvPr id="46" name="Picture 45">
                  <a:extLst>
                    <a:ext uri="{FF2B5EF4-FFF2-40B4-BE49-F238E27FC236}">
                      <a16:creationId xmlns:a16="http://schemas.microsoft.com/office/drawing/2014/main" id="{EB58D747-ECE8-4747-88D7-6F6CF9D9FB6B}"/>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263604" y="2298131"/>
                  <a:ext cx="855648" cy="615339"/>
                </a:xfrm>
                <a:prstGeom prst="rect">
                  <a:avLst/>
                </a:prstGeom>
              </p:spPr>
            </p:pic>
            <p:pic>
              <p:nvPicPr>
                <p:cNvPr id="49" name="Picture 48">
                  <a:extLst>
                    <a:ext uri="{FF2B5EF4-FFF2-40B4-BE49-F238E27FC236}">
                      <a16:creationId xmlns:a16="http://schemas.microsoft.com/office/drawing/2014/main" id="{893E97F9-4F15-4C86-BA93-23A1ECD4CC03}"/>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895599" y="3848229"/>
                  <a:ext cx="619003" cy="619003"/>
                </a:xfrm>
                <a:prstGeom prst="rect">
                  <a:avLst/>
                </a:prstGeom>
              </p:spPr>
            </p:pic>
            <p:pic>
              <p:nvPicPr>
                <p:cNvPr id="50" name="Picture 49">
                  <a:extLst>
                    <a:ext uri="{FF2B5EF4-FFF2-40B4-BE49-F238E27FC236}">
                      <a16:creationId xmlns:a16="http://schemas.microsoft.com/office/drawing/2014/main" id="{B841B792-D8DB-4D09-8951-9A6C613A775A}"/>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644762" y="4544747"/>
                  <a:ext cx="1322765" cy="737818"/>
                </a:xfrm>
                <a:prstGeom prst="rect">
                  <a:avLst/>
                </a:prstGeom>
                <a:noFill/>
                <a:ln w="12700" cap="flat" cmpd="sng" algn="ctr">
                  <a:noFill/>
                  <a:prstDash val="solid"/>
                  <a:miter lim="800000"/>
                </a:ln>
                <a:effectLst/>
              </p:spPr>
            </p:pic>
            <p:grpSp>
              <p:nvGrpSpPr>
                <p:cNvPr id="51" name="Group 50">
                  <a:extLst>
                    <a:ext uri="{FF2B5EF4-FFF2-40B4-BE49-F238E27FC236}">
                      <a16:creationId xmlns:a16="http://schemas.microsoft.com/office/drawing/2014/main" id="{C2A74A87-D398-46BE-9964-B403E3DE245C}"/>
                    </a:ext>
                  </a:extLst>
                </p:cNvPr>
                <p:cNvGrpSpPr/>
                <p:nvPr/>
              </p:nvGrpSpPr>
              <p:grpSpPr>
                <a:xfrm>
                  <a:off x="4264340" y="3657481"/>
                  <a:ext cx="992533" cy="1063992"/>
                  <a:chOff x="4314846" y="3571045"/>
                  <a:chExt cx="992533" cy="1063992"/>
                </a:xfrm>
              </p:grpSpPr>
              <p:pic>
                <p:nvPicPr>
                  <p:cNvPr id="84" name="Picture 40" descr="Image result for ‫سيرفرات ايقونة‬‎">
                    <a:extLst>
                      <a:ext uri="{FF2B5EF4-FFF2-40B4-BE49-F238E27FC236}">
                        <a16:creationId xmlns:a16="http://schemas.microsoft.com/office/drawing/2014/main" id="{62B83F42-E3C7-40BD-B519-E420F8E45F34}"/>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314846" y="3571045"/>
                    <a:ext cx="992533" cy="106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28">
                    <a:extLst>
                      <a:ext uri="{FF2B5EF4-FFF2-40B4-BE49-F238E27FC236}">
                        <a16:creationId xmlns:a16="http://schemas.microsoft.com/office/drawing/2014/main" id="{44ED69A1-12F3-43B6-AF9A-0C041EB1A201}"/>
                      </a:ext>
                    </a:extLst>
                  </p:cNvPr>
                  <p:cNvSpPr txBox="1">
                    <a:spLocks noChangeArrowheads="1"/>
                  </p:cNvSpPr>
                  <p:nvPr/>
                </p:nvSpPr>
                <p:spPr bwMode="auto">
                  <a:xfrm rot="16200000">
                    <a:off x="4696362" y="3978439"/>
                    <a:ext cx="9489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Font typeface="Arial" pitchFamily="34" charset="0"/>
                      <a:buChar char="•"/>
                      <a:defRPr sz="3200">
                        <a:solidFill>
                          <a:schemeClr val="tx1"/>
                        </a:solidFill>
                        <a:latin typeface="Calibri" pitchFamily="34" charset="0"/>
                      </a:defRPr>
                    </a:lvl1pPr>
                    <a:lvl2pPr marL="742950" indent="-285750" algn="r" rtl="1" eaLnBrk="0" hangingPunct="0">
                      <a:spcBef>
                        <a:spcPct val="20000"/>
                      </a:spcBef>
                      <a:buFont typeface="Arial" pitchFamily="34" charset="0"/>
                      <a:buChar char="–"/>
                      <a:defRPr sz="2800">
                        <a:solidFill>
                          <a:schemeClr val="tx1"/>
                        </a:solidFill>
                        <a:latin typeface="Calibri" pitchFamily="34" charset="0"/>
                      </a:defRPr>
                    </a:lvl2pPr>
                    <a:lvl3pPr marL="1143000" indent="-228600" algn="r" rtl="1" eaLnBrk="0" hangingPunct="0">
                      <a:spcBef>
                        <a:spcPct val="20000"/>
                      </a:spcBef>
                      <a:buFont typeface="Arial" pitchFamily="34" charset="0"/>
                      <a:buChar char="•"/>
                      <a:defRPr sz="2400">
                        <a:solidFill>
                          <a:schemeClr val="tx1"/>
                        </a:solidFill>
                        <a:latin typeface="Calibri" pitchFamily="34" charset="0"/>
                      </a:defRPr>
                    </a:lvl3pPr>
                    <a:lvl4pPr marL="1600200" indent="-228600" algn="r" rtl="1" eaLnBrk="0" hangingPunct="0">
                      <a:spcBef>
                        <a:spcPct val="20000"/>
                      </a:spcBef>
                      <a:buFont typeface="Arial" pitchFamily="34" charset="0"/>
                      <a:buChar char="–"/>
                      <a:defRPr sz="2000">
                        <a:solidFill>
                          <a:schemeClr val="tx1"/>
                        </a:solidFill>
                        <a:latin typeface="Calibri" pitchFamily="34" charset="0"/>
                      </a:defRPr>
                    </a:lvl4pPr>
                    <a:lvl5pPr marL="2057400" indent="-228600" algn="r" rtl="1"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0" eaLnBrk="1" hangingPunct="1">
                      <a:spcBef>
                        <a:spcPct val="0"/>
                      </a:spcBef>
                      <a:buFontTx/>
                      <a:buNone/>
                    </a:pPr>
                    <a:r>
                      <a:rPr lang="ar-QA" altLang="ar-QA" sz="800" b="1" dirty="0">
                        <a:solidFill>
                          <a:schemeClr val="bg1"/>
                        </a:solidFill>
                        <a:effectLst>
                          <a:outerShdw blurRad="38100" dist="38100" dir="2700000" algn="tl">
                            <a:srgbClr val="000000">
                              <a:alpha val="43137"/>
                            </a:srgbClr>
                          </a:outerShdw>
                        </a:effectLst>
                        <a:latin typeface="Arial" pitchFamily="34" charset="0"/>
                      </a:rPr>
                      <a:t>قاعدة البيانات المركزية</a:t>
                    </a:r>
                  </a:p>
                </p:txBody>
              </p:sp>
            </p:grpSp>
            <p:cxnSp>
              <p:nvCxnSpPr>
                <p:cNvPr id="52" name="Straight Arrow Connector 51">
                  <a:extLst>
                    <a:ext uri="{FF2B5EF4-FFF2-40B4-BE49-F238E27FC236}">
                      <a16:creationId xmlns:a16="http://schemas.microsoft.com/office/drawing/2014/main" id="{8864CFA8-D92C-498C-B90A-AF8596B7593F}"/>
                    </a:ext>
                  </a:extLst>
                </p:cNvPr>
                <p:cNvCxnSpPr>
                  <a:cxnSpLocks/>
                </p:cNvCxnSpPr>
                <p:nvPr/>
              </p:nvCxnSpPr>
              <p:spPr>
                <a:xfrm flipH="1">
                  <a:off x="5137427" y="2751377"/>
                  <a:ext cx="502256" cy="754435"/>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53" name="Oval 52">
                  <a:extLst>
                    <a:ext uri="{FF2B5EF4-FFF2-40B4-BE49-F238E27FC236}">
                      <a16:creationId xmlns:a16="http://schemas.microsoft.com/office/drawing/2014/main" id="{55C65B11-2E18-46ED-A44E-21B26E394BA5}"/>
                    </a:ext>
                  </a:extLst>
                </p:cNvPr>
                <p:cNvSpPr/>
                <p:nvPr/>
              </p:nvSpPr>
              <p:spPr>
                <a:xfrm>
                  <a:off x="4103315" y="3450930"/>
                  <a:ext cx="1408906" cy="1408906"/>
                </a:xfrm>
                <a:prstGeom prst="ellipse">
                  <a:avLst/>
                </a:prstGeom>
                <a:noFill/>
                <a:ln>
                  <a:solidFill>
                    <a:schemeClr val="bg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cxnSp>
              <p:nvCxnSpPr>
                <p:cNvPr id="54" name="Straight Arrow Connector 53">
                  <a:extLst>
                    <a:ext uri="{FF2B5EF4-FFF2-40B4-BE49-F238E27FC236}">
                      <a16:creationId xmlns:a16="http://schemas.microsoft.com/office/drawing/2014/main" id="{30A65ACA-BB34-419A-8414-0AB53805D902}"/>
                    </a:ext>
                  </a:extLst>
                </p:cNvPr>
                <p:cNvCxnSpPr>
                  <a:cxnSpLocks/>
                </p:cNvCxnSpPr>
                <p:nvPr/>
              </p:nvCxnSpPr>
              <p:spPr>
                <a:xfrm>
                  <a:off x="3974420" y="2756809"/>
                  <a:ext cx="507860" cy="762206"/>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5B50A8AA-043A-461B-99EC-0CAC8DAC001B}"/>
                    </a:ext>
                  </a:extLst>
                </p:cNvPr>
                <p:cNvCxnSpPr>
                  <a:cxnSpLocks/>
                </p:cNvCxnSpPr>
                <p:nvPr/>
              </p:nvCxnSpPr>
              <p:spPr>
                <a:xfrm flipH="1">
                  <a:off x="5437085" y="3505408"/>
                  <a:ext cx="562946" cy="300824"/>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27CFE6BB-1350-4C53-B52D-044C2F770AE4}"/>
                    </a:ext>
                  </a:extLst>
                </p:cNvPr>
                <p:cNvCxnSpPr>
                  <a:cxnSpLocks/>
                </p:cNvCxnSpPr>
                <p:nvPr/>
              </p:nvCxnSpPr>
              <p:spPr>
                <a:xfrm>
                  <a:off x="3624120" y="3502149"/>
                  <a:ext cx="534000" cy="323810"/>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E85143B0-C456-4579-AB16-B74274171C28}"/>
                    </a:ext>
                  </a:extLst>
                </p:cNvPr>
                <p:cNvCxnSpPr>
                  <a:cxnSpLocks/>
                  <a:stCxn id="43" idx="1"/>
                </p:cNvCxnSpPr>
                <p:nvPr/>
              </p:nvCxnSpPr>
              <p:spPr>
                <a:xfrm flipH="1">
                  <a:off x="5539338" y="4162853"/>
                  <a:ext cx="547138" cy="0"/>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AE332CA6-3340-46EB-BE43-B4F9A838E8AA}"/>
                    </a:ext>
                  </a:extLst>
                </p:cNvPr>
                <p:cNvCxnSpPr>
                  <a:cxnSpLocks/>
                </p:cNvCxnSpPr>
                <p:nvPr/>
              </p:nvCxnSpPr>
              <p:spPr>
                <a:xfrm>
                  <a:off x="3535029" y="4155383"/>
                  <a:ext cx="538334" cy="0"/>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896F4690-37E8-4E6B-8EC7-197A859BE2D6}"/>
                    </a:ext>
                  </a:extLst>
                </p:cNvPr>
                <p:cNvCxnSpPr>
                  <a:cxnSpLocks/>
                </p:cNvCxnSpPr>
                <p:nvPr/>
              </p:nvCxnSpPr>
              <p:spPr>
                <a:xfrm flipH="1" flipV="1">
                  <a:off x="5434401" y="4522005"/>
                  <a:ext cx="588240" cy="269600"/>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1D54074A-6C98-4645-B3C8-F6B2BB2AF4D0}"/>
                    </a:ext>
                  </a:extLst>
                </p:cNvPr>
                <p:cNvCxnSpPr>
                  <a:cxnSpLocks/>
                </p:cNvCxnSpPr>
                <p:nvPr/>
              </p:nvCxnSpPr>
              <p:spPr>
                <a:xfrm flipV="1">
                  <a:off x="3613441" y="4522004"/>
                  <a:ext cx="564087" cy="269601"/>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72F42337-A80C-4D90-A631-66F0213410D1}"/>
                    </a:ext>
                  </a:extLst>
                </p:cNvPr>
                <p:cNvCxnSpPr>
                  <a:cxnSpLocks/>
                </p:cNvCxnSpPr>
                <p:nvPr/>
              </p:nvCxnSpPr>
              <p:spPr>
                <a:xfrm flipH="1" flipV="1">
                  <a:off x="5194789" y="4791605"/>
                  <a:ext cx="499612" cy="702415"/>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2AECF26C-A487-4CD9-A9A8-36FBFCF03AEC}"/>
                    </a:ext>
                  </a:extLst>
                </p:cNvPr>
                <p:cNvCxnSpPr>
                  <a:cxnSpLocks/>
                </p:cNvCxnSpPr>
                <p:nvPr/>
              </p:nvCxnSpPr>
              <p:spPr>
                <a:xfrm flipV="1">
                  <a:off x="3953704" y="4817920"/>
                  <a:ext cx="546166" cy="695150"/>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grpSp>
          <p:pic>
            <p:nvPicPr>
              <p:cNvPr id="37" name="Picture 36">
                <a:extLst>
                  <a:ext uri="{FF2B5EF4-FFF2-40B4-BE49-F238E27FC236}">
                    <a16:creationId xmlns:a16="http://schemas.microsoft.com/office/drawing/2014/main" id="{2EED72FB-15F8-4E7F-AF27-7BABBD0FFA50}"/>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979440" y="2904828"/>
                <a:ext cx="679666" cy="686776"/>
              </a:xfrm>
              <a:prstGeom prst="rect">
                <a:avLst/>
              </a:prstGeom>
            </p:spPr>
          </p:pic>
        </p:grpSp>
        <p:sp>
          <p:nvSpPr>
            <p:cNvPr id="35" name="TextBox 34">
              <a:extLst>
                <a:ext uri="{FF2B5EF4-FFF2-40B4-BE49-F238E27FC236}">
                  <a16:creationId xmlns:a16="http://schemas.microsoft.com/office/drawing/2014/main" id="{48FF5F04-9434-4FDC-926A-48C0B95F67A7}"/>
                </a:ext>
              </a:extLst>
            </p:cNvPr>
            <p:cNvSpPr txBox="1"/>
            <p:nvPr/>
          </p:nvSpPr>
          <p:spPr>
            <a:xfrm>
              <a:off x="3424113" y="5307015"/>
              <a:ext cx="510540" cy="523220"/>
            </a:xfrm>
            <a:prstGeom prst="rect">
              <a:avLst/>
            </a:prstGeom>
            <a:noFill/>
          </p:spPr>
          <p:txBody>
            <a:bodyPr wrap="square" rtlCol="0">
              <a:spAutoFit/>
            </a:bodyPr>
            <a:lstStyle/>
            <a:p>
              <a:pPr algn="ctr"/>
              <a:r>
                <a:rPr lang="ar-QA" sz="1400" b="1" dirty="0">
                  <a:solidFill>
                    <a:srgbClr val="700000"/>
                  </a:solidFill>
                  <a:latin typeface="Aldhabi" panose="01000000000000000000" pitchFamily="2" charset="-78"/>
                  <a:cs typeface="Aldhabi" panose="01000000000000000000" pitchFamily="2" charset="-78"/>
                </a:rPr>
                <a:t>جهات أخرى</a:t>
              </a:r>
              <a:endParaRPr lang="en-US" sz="1400" b="1" dirty="0">
                <a:solidFill>
                  <a:srgbClr val="700000"/>
                </a:solidFill>
                <a:latin typeface="Aldhabi" panose="01000000000000000000" pitchFamily="2" charset="-78"/>
                <a:cs typeface="Aldhabi" panose="01000000000000000000" pitchFamily="2" charset="-78"/>
              </a:endParaRPr>
            </a:p>
          </p:txBody>
        </p:sp>
      </p:grpSp>
      <p:pic>
        <p:nvPicPr>
          <p:cNvPr id="86" name="Picture 85">
            <a:extLst>
              <a:ext uri="{FF2B5EF4-FFF2-40B4-BE49-F238E27FC236}">
                <a16:creationId xmlns:a16="http://schemas.microsoft.com/office/drawing/2014/main" id="{1D3FC7E0-0DAC-4C24-BED5-B1659BC1B42E}"/>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9732609" y="289843"/>
            <a:ext cx="2267479" cy="655842"/>
          </a:xfrm>
          <a:prstGeom prst="rect">
            <a:avLst/>
          </a:prstGeom>
        </p:spPr>
      </p:pic>
    </p:spTree>
    <p:extLst>
      <p:ext uri="{BB962C8B-B14F-4D97-AF65-F5344CB8AC3E}">
        <p14:creationId xmlns:p14="http://schemas.microsoft.com/office/powerpoint/2010/main" val="59182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EFF73C4-EC4B-4408-8380-94A7DC799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8" cy="6863330"/>
          </a:xfrm>
          <a:prstGeom prst="rect">
            <a:avLst/>
          </a:prstGeom>
          <a:solidFill>
            <a:schemeClr val="bg1"/>
          </a:solidFill>
        </p:spPr>
      </p:pic>
      <p:sp>
        <p:nvSpPr>
          <p:cNvPr id="5" name="Flowchart: Alternate Process 4"/>
          <p:cNvSpPr/>
          <p:nvPr/>
        </p:nvSpPr>
        <p:spPr>
          <a:xfrm>
            <a:off x="972447" y="6049038"/>
            <a:ext cx="2208245"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Population Register</a:t>
            </a:r>
          </a:p>
          <a:p>
            <a:pPr algn="ctr"/>
            <a:r>
              <a:rPr lang="en-US" dirty="0"/>
              <a:t>(MOI)</a:t>
            </a:r>
          </a:p>
        </p:txBody>
      </p:sp>
      <p:sp>
        <p:nvSpPr>
          <p:cNvPr id="6" name="Flowchart: Alternate Process 5"/>
          <p:cNvSpPr/>
          <p:nvPr/>
        </p:nvSpPr>
        <p:spPr>
          <a:xfrm>
            <a:off x="4180827" y="6049037"/>
            <a:ext cx="3714893"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Population National Address register</a:t>
            </a:r>
          </a:p>
          <a:p>
            <a:pPr algn="ctr"/>
            <a:r>
              <a:rPr lang="en-US" dirty="0"/>
              <a:t>(MOI)</a:t>
            </a:r>
          </a:p>
          <a:p>
            <a:pPr algn="ctr"/>
            <a:endParaRPr lang="en-US" dirty="0"/>
          </a:p>
        </p:txBody>
      </p:sp>
      <p:sp>
        <p:nvSpPr>
          <p:cNvPr id="7" name="Flowchart: Alternate Process 6"/>
          <p:cNvSpPr/>
          <p:nvPr/>
        </p:nvSpPr>
        <p:spPr>
          <a:xfrm>
            <a:off x="8863345" y="3102109"/>
            <a:ext cx="2208245"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QP staff register</a:t>
            </a:r>
          </a:p>
          <a:p>
            <a:pPr algn="ctr"/>
            <a:r>
              <a:rPr lang="en-US" dirty="0"/>
              <a:t>(QP)</a:t>
            </a:r>
          </a:p>
        </p:txBody>
      </p:sp>
      <p:sp>
        <p:nvSpPr>
          <p:cNvPr id="8" name="Flowchart: Alternate Process 7"/>
          <p:cNvSpPr/>
          <p:nvPr/>
        </p:nvSpPr>
        <p:spPr>
          <a:xfrm>
            <a:off x="972447" y="1137491"/>
            <a:ext cx="2208245"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Government employees register</a:t>
            </a:r>
          </a:p>
          <a:p>
            <a:pPr algn="ctr"/>
            <a:r>
              <a:rPr lang="en-US" dirty="0"/>
              <a:t>(ADLSA)</a:t>
            </a:r>
          </a:p>
        </p:txBody>
      </p:sp>
      <p:sp>
        <p:nvSpPr>
          <p:cNvPr id="9" name="Flowchart: Alternate Process 8"/>
          <p:cNvSpPr/>
          <p:nvPr/>
        </p:nvSpPr>
        <p:spPr>
          <a:xfrm>
            <a:off x="8863345" y="6049038"/>
            <a:ext cx="2208246"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Retirement &amp; social Insurance register</a:t>
            </a:r>
          </a:p>
          <a:p>
            <a:pPr algn="ctr"/>
            <a:r>
              <a:rPr lang="en-US" dirty="0"/>
              <a:t>(GRSIA)</a:t>
            </a:r>
          </a:p>
        </p:txBody>
      </p:sp>
      <p:sp>
        <p:nvSpPr>
          <p:cNvPr id="10" name="Flowchart: Alternate Process 9"/>
          <p:cNvSpPr/>
          <p:nvPr/>
        </p:nvSpPr>
        <p:spPr>
          <a:xfrm>
            <a:off x="972447" y="2365378"/>
            <a:ext cx="2208245"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Labour</a:t>
            </a:r>
            <a:r>
              <a:rPr lang="en-US" dirty="0"/>
              <a:t> Wages register</a:t>
            </a:r>
          </a:p>
          <a:p>
            <a:pPr algn="ctr"/>
            <a:r>
              <a:rPr lang="en-US" dirty="0"/>
              <a:t>(ADLSA)</a:t>
            </a:r>
          </a:p>
        </p:txBody>
      </p:sp>
      <p:sp>
        <p:nvSpPr>
          <p:cNvPr id="11" name="Oval 10"/>
          <p:cNvSpPr/>
          <p:nvPr/>
        </p:nvSpPr>
        <p:spPr>
          <a:xfrm>
            <a:off x="4646120" y="3340378"/>
            <a:ext cx="2784309" cy="1252550"/>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Statistics Population Register</a:t>
            </a:r>
          </a:p>
        </p:txBody>
      </p:sp>
      <p:sp>
        <p:nvSpPr>
          <p:cNvPr id="12" name="Flowchart: Alternate Process 11"/>
          <p:cNvSpPr/>
          <p:nvPr/>
        </p:nvSpPr>
        <p:spPr>
          <a:xfrm>
            <a:off x="8863345" y="1137491"/>
            <a:ext cx="2208246"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Unemployment &amp; Job seeker register</a:t>
            </a:r>
          </a:p>
          <a:p>
            <a:pPr algn="ctr"/>
            <a:r>
              <a:rPr lang="en-US" dirty="0"/>
              <a:t>(ADLSA)</a:t>
            </a:r>
          </a:p>
        </p:txBody>
      </p:sp>
      <p:sp>
        <p:nvSpPr>
          <p:cNvPr id="13" name="Flowchart: Alternate Process 12"/>
          <p:cNvSpPr/>
          <p:nvPr/>
        </p:nvSpPr>
        <p:spPr>
          <a:xfrm>
            <a:off x="972447" y="4821152"/>
            <a:ext cx="2208245"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Births &amp; Death register</a:t>
            </a:r>
          </a:p>
          <a:p>
            <a:pPr algn="ctr"/>
            <a:r>
              <a:rPr lang="en-US" dirty="0"/>
              <a:t> (MOPH)</a:t>
            </a:r>
          </a:p>
        </p:txBody>
      </p:sp>
      <p:sp>
        <p:nvSpPr>
          <p:cNvPr id="14" name="Flowchart: Alternate Process 13"/>
          <p:cNvSpPr/>
          <p:nvPr/>
        </p:nvSpPr>
        <p:spPr>
          <a:xfrm>
            <a:off x="972447" y="3593265"/>
            <a:ext cx="2208245"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 register</a:t>
            </a:r>
          </a:p>
          <a:p>
            <a:pPr algn="ctr"/>
            <a:r>
              <a:rPr lang="en-US" dirty="0"/>
              <a:t> (MOEHE)</a:t>
            </a:r>
          </a:p>
        </p:txBody>
      </p:sp>
      <p:sp>
        <p:nvSpPr>
          <p:cNvPr id="15" name="Flowchart: Alternate Process 14"/>
          <p:cNvSpPr/>
          <p:nvPr/>
        </p:nvSpPr>
        <p:spPr>
          <a:xfrm>
            <a:off x="4180826" y="1188658"/>
            <a:ext cx="3714893"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Marriage &amp; Divorce Certificate Register</a:t>
            </a:r>
          </a:p>
        </p:txBody>
      </p:sp>
      <p:sp>
        <p:nvSpPr>
          <p:cNvPr id="16" name="Flowchart: Alternate Process 15"/>
          <p:cNvSpPr/>
          <p:nvPr/>
        </p:nvSpPr>
        <p:spPr>
          <a:xfrm>
            <a:off x="8863345" y="2119800"/>
            <a:ext cx="2208245"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HMD staff register</a:t>
            </a:r>
          </a:p>
          <a:p>
            <a:pPr algn="ctr"/>
            <a:r>
              <a:rPr lang="en-US" dirty="0"/>
              <a:t>(HMC)</a:t>
            </a:r>
          </a:p>
        </p:txBody>
      </p:sp>
      <p:sp>
        <p:nvSpPr>
          <p:cNvPr id="17" name="Flowchart: Alternate Process 16"/>
          <p:cNvSpPr/>
          <p:nvPr/>
        </p:nvSpPr>
        <p:spPr>
          <a:xfrm>
            <a:off x="8863345" y="4084418"/>
            <a:ext cx="2208245"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Qatar Gas staff register </a:t>
            </a:r>
          </a:p>
          <a:p>
            <a:pPr algn="ctr"/>
            <a:r>
              <a:rPr lang="en-US" dirty="0"/>
              <a:t>(QS)</a:t>
            </a:r>
          </a:p>
        </p:txBody>
      </p:sp>
      <p:sp>
        <p:nvSpPr>
          <p:cNvPr id="18" name="Flowchart: Alternate Process 17"/>
          <p:cNvSpPr/>
          <p:nvPr/>
        </p:nvSpPr>
        <p:spPr>
          <a:xfrm>
            <a:off x="8863345" y="5066727"/>
            <a:ext cx="2208245" cy="777085"/>
          </a:xfrm>
          <a:prstGeom prst="flowChartAlternateProcess">
            <a:avLst/>
          </a:prstGeom>
          <a:solidFill>
            <a:srgbClr val="C0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Qatar University staff register (QU)</a:t>
            </a:r>
          </a:p>
        </p:txBody>
      </p:sp>
      <p:sp>
        <p:nvSpPr>
          <p:cNvPr id="19" name="Right Arrow 18"/>
          <p:cNvSpPr/>
          <p:nvPr/>
        </p:nvSpPr>
        <p:spPr>
          <a:xfrm rot="5400000">
            <a:off x="5462780" y="2269414"/>
            <a:ext cx="978408" cy="64617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QID</a:t>
            </a:r>
          </a:p>
        </p:txBody>
      </p:sp>
      <p:sp>
        <p:nvSpPr>
          <p:cNvPr id="21" name="Right Arrow 20"/>
          <p:cNvSpPr/>
          <p:nvPr/>
        </p:nvSpPr>
        <p:spPr>
          <a:xfrm rot="10800000">
            <a:off x="7492390" y="3738584"/>
            <a:ext cx="1304544"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16200000">
            <a:off x="5462780" y="5035277"/>
            <a:ext cx="978408" cy="64617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QID</a:t>
            </a:r>
          </a:p>
        </p:txBody>
      </p:sp>
      <p:sp>
        <p:nvSpPr>
          <p:cNvPr id="23" name="Right Arrow 22"/>
          <p:cNvSpPr/>
          <p:nvPr/>
        </p:nvSpPr>
        <p:spPr>
          <a:xfrm>
            <a:off x="3287553" y="3719482"/>
            <a:ext cx="1304544"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QID</a:t>
            </a:r>
          </a:p>
        </p:txBody>
      </p:sp>
      <p:pic>
        <p:nvPicPr>
          <p:cNvPr id="27" name="Picture 26">
            <a:extLst>
              <a:ext uri="{FF2B5EF4-FFF2-40B4-BE49-F238E27FC236}">
                <a16:creationId xmlns:a16="http://schemas.microsoft.com/office/drawing/2014/main" id="{52A7CBEF-AA23-4375-8A91-B4366B8C5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149" y="310564"/>
            <a:ext cx="876441" cy="708660"/>
          </a:xfrm>
          <a:prstGeom prst="rect">
            <a:avLst/>
          </a:prstGeom>
          <a:effectLst/>
        </p:spPr>
      </p:pic>
      <p:sp>
        <p:nvSpPr>
          <p:cNvPr id="28" name="Rectangle: Rounded Corners 41">
            <a:extLst>
              <a:ext uri="{FF2B5EF4-FFF2-40B4-BE49-F238E27FC236}">
                <a16:creationId xmlns:a16="http://schemas.microsoft.com/office/drawing/2014/main" id="{0666C026-BF56-4066-A827-898E92177808}"/>
              </a:ext>
            </a:extLst>
          </p:cNvPr>
          <p:cNvSpPr/>
          <p:nvPr/>
        </p:nvSpPr>
        <p:spPr>
          <a:xfrm>
            <a:off x="0" y="307573"/>
            <a:ext cx="12192000" cy="394926"/>
          </a:xfrm>
          <a:prstGeom prst="roundRect">
            <a:avLst>
              <a:gd name="adj" fmla="val 29258"/>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601"/>
              </a:spcAft>
            </a:pPr>
            <a:r>
              <a:rPr lang="ar-QA" dirty="0">
                <a:ln w="0"/>
                <a:solidFill>
                  <a:srgbClr val="9E0000"/>
                </a:solidFill>
                <a:effectLst>
                  <a:outerShdw blurRad="38100" dist="38100" dir="2700000" algn="tl">
                    <a:srgbClr val="000000">
                      <a:alpha val="43137"/>
                    </a:srgbClr>
                  </a:outerShdw>
                </a:effectLst>
                <a:latin typeface="Sabon Next LT" panose="02000500000000000000" pitchFamily="2" charset="0"/>
                <a:cs typeface="PT Bold Heading" panose="02010400000000000000" pitchFamily="2" charset="-78"/>
              </a:rPr>
              <a:t>المرحلة الأولى لعمليات جمع البيانات</a:t>
            </a:r>
          </a:p>
        </p:txBody>
      </p:sp>
      <p:sp>
        <p:nvSpPr>
          <p:cNvPr id="29" name="Rectangle: Rounded Corners 42">
            <a:extLst>
              <a:ext uri="{FF2B5EF4-FFF2-40B4-BE49-F238E27FC236}">
                <a16:creationId xmlns:a16="http://schemas.microsoft.com/office/drawing/2014/main" id="{C563F978-17E1-4802-8BBF-5E87D5D0CB01}"/>
              </a:ext>
            </a:extLst>
          </p:cNvPr>
          <p:cNvSpPr/>
          <p:nvPr/>
        </p:nvSpPr>
        <p:spPr>
          <a:xfrm>
            <a:off x="0" y="698447"/>
            <a:ext cx="12191998" cy="394929"/>
          </a:xfrm>
          <a:prstGeom prst="roundRect">
            <a:avLst>
              <a:gd name="adj" fmla="val 29258"/>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601"/>
              </a:spcAft>
            </a:pPr>
            <a:r>
              <a:rPr lang="ar-QA" sz="2000" dirty="0">
                <a:ln w="0"/>
                <a:solidFill>
                  <a:schemeClr val="tx1">
                    <a:lumMod val="65000"/>
                    <a:lumOff val="35000"/>
                  </a:schemeClr>
                </a:solidFill>
                <a:effectLst>
                  <a:outerShdw blurRad="38100" dist="38100" dir="2700000" algn="tl">
                    <a:srgbClr val="000000">
                      <a:alpha val="43137"/>
                    </a:srgbClr>
                  </a:outerShdw>
                </a:effectLst>
                <a:latin typeface="Sabon Next LT" panose="02000500000000000000" pitchFamily="2" charset="0"/>
                <a:cs typeface="PT Bold Heading" panose="02010400000000000000" pitchFamily="2" charset="-78"/>
              </a:rPr>
              <a:t>انشاء سجل خصائص للسكان (مصادر ادارية)</a:t>
            </a:r>
          </a:p>
        </p:txBody>
      </p:sp>
      <p:sp>
        <p:nvSpPr>
          <p:cNvPr id="30" name="Rectangle: Rounded Corners 43">
            <a:extLst>
              <a:ext uri="{FF2B5EF4-FFF2-40B4-BE49-F238E27FC236}">
                <a16:creationId xmlns:a16="http://schemas.microsoft.com/office/drawing/2014/main" id="{C1853944-7668-4235-9080-44A5A97BB208}"/>
              </a:ext>
            </a:extLst>
          </p:cNvPr>
          <p:cNvSpPr/>
          <p:nvPr/>
        </p:nvSpPr>
        <p:spPr>
          <a:xfrm>
            <a:off x="2" y="-66484"/>
            <a:ext cx="12191998" cy="394926"/>
          </a:xfrm>
          <a:prstGeom prst="roundRect">
            <a:avLst>
              <a:gd name="adj" fmla="val 29258"/>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601"/>
              </a:spcAft>
            </a:pPr>
            <a:r>
              <a:rPr lang="ar-QA" sz="2000" b="1" dirty="0">
                <a:ln w="0"/>
                <a:solidFill>
                  <a:srgbClr val="9E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مراحل تنفيذ تعداد 2020</a:t>
            </a:r>
          </a:p>
        </p:txBody>
      </p:sp>
      <p:sp>
        <p:nvSpPr>
          <p:cNvPr id="2" name="TextBox 1">
            <a:extLst>
              <a:ext uri="{FF2B5EF4-FFF2-40B4-BE49-F238E27FC236}">
                <a16:creationId xmlns:a16="http://schemas.microsoft.com/office/drawing/2014/main" id="{A1939E05-B8FB-4096-8ADC-E9A88249340E}"/>
              </a:ext>
            </a:extLst>
          </p:cNvPr>
          <p:cNvSpPr txBox="1"/>
          <p:nvPr/>
        </p:nvSpPr>
        <p:spPr>
          <a:xfrm>
            <a:off x="7855068" y="3791564"/>
            <a:ext cx="623003" cy="369332"/>
          </a:xfrm>
          <a:prstGeom prst="rect">
            <a:avLst/>
          </a:prstGeom>
          <a:noFill/>
        </p:spPr>
        <p:txBody>
          <a:bodyPr wrap="square" rtlCol="0">
            <a:spAutoFit/>
          </a:bodyPr>
          <a:lstStyle/>
          <a:p>
            <a:r>
              <a:rPr lang="en-US" dirty="0">
                <a:solidFill>
                  <a:schemeClr val="bg1"/>
                </a:solidFill>
              </a:rPr>
              <a:t>QID</a:t>
            </a:r>
          </a:p>
        </p:txBody>
      </p:sp>
      <p:pic>
        <p:nvPicPr>
          <p:cNvPr id="31" name="Picture 30">
            <a:extLst>
              <a:ext uri="{FF2B5EF4-FFF2-40B4-BE49-F238E27FC236}">
                <a16:creationId xmlns:a16="http://schemas.microsoft.com/office/drawing/2014/main" id="{83AE95AE-3981-4165-A42F-609AFE56B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2609" y="289843"/>
            <a:ext cx="2267479" cy="655842"/>
          </a:xfrm>
          <a:prstGeom prst="rect">
            <a:avLst/>
          </a:prstGeom>
        </p:spPr>
      </p:pic>
    </p:spTree>
    <p:extLst>
      <p:ext uri="{BB962C8B-B14F-4D97-AF65-F5344CB8AC3E}">
        <p14:creationId xmlns:p14="http://schemas.microsoft.com/office/powerpoint/2010/main" val="132635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C5BAC37E-D478-45B2-81A3-69286DBEB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83134" y="-5487141"/>
            <a:ext cx="1225733" cy="12192001"/>
          </a:xfrm>
          <a:prstGeom prst="rect">
            <a:avLst/>
          </a:prstGeom>
        </p:spPr>
      </p:pic>
      <p:pic>
        <p:nvPicPr>
          <p:cNvPr id="59" name="Picture 58">
            <a:extLst>
              <a:ext uri="{FF2B5EF4-FFF2-40B4-BE49-F238E27FC236}">
                <a16:creationId xmlns:a16="http://schemas.microsoft.com/office/drawing/2014/main" id="{DEFF73C4-EC4B-4408-8380-94A7DC799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225120"/>
            <a:ext cx="12191998" cy="5638210"/>
          </a:xfrm>
          <a:prstGeom prst="rect">
            <a:avLst/>
          </a:prstGeom>
          <a:solidFill>
            <a:schemeClr val="bg1"/>
          </a:solidFill>
        </p:spPr>
      </p:pic>
      <p:grpSp>
        <p:nvGrpSpPr>
          <p:cNvPr id="63" name="Group 62">
            <a:extLst>
              <a:ext uri="{FF2B5EF4-FFF2-40B4-BE49-F238E27FC236}">
                <a16:creationId xmlns:a16="http://schemas.microsoft.com/office/drawing/2014/main" id="{38253965-680A-4F90-A90B-2E9ACFBF3954}"/>
              </a:ext>
            </a:extLst>
          </p:cNvPr>
          <p:cNvGrpSpPr/>
          <p:nvPr/>
        </p:nvGrpSpPr>
        <p:grpSpPr>
          <a:xfrm>
            <a:off x="9277001" y="6258560"/>
            <a:ext cx="2956545" cy="603166"/>
            <a:chOff x="1" y="4147746"/>
            <a:chExt cx="12463396" cy="2774494"/>
          </a:xfrm>
        </p:grpSpPr>
        <p:pic>
          <p:nvPicPr>
            <p:cNvPr id="64" name="Picture 63">
              <a:extLst>
                <a:ext uri="{FF2B5EF4-FFF2-40B4-BE49-F238E27FC236}">
                  <a16:creationId xmlns:a16="http://schemas.microsoft.com/office/drawing/2014/main" id="{05D363F1-05FD-4FC5-97DA-B7FEBAEBE6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3160" y="5852817"/>
              <a:ext cx="467133" cy="1061324"/>
            </a:xfrm>
            <a:prstGeom prst="rect">
              <a:avLst/>
            </a:prstGeom>
          </p:spPr>
        </p:pic>
        <p:pic>
          <p:nvPicPr>
            <p:cNvPr id="65" name="Picture 64">
              <a:extLst>
                <a:ext uri="{FF2B5EF4-FFF2-40B4-BE49-F238E27FC236}">
                  <a16:creationId xmlns:a16="http://schemas.microsoft.com/office/drawing/2014/main" id="{85C77962-D203-4366-AF96-7266E19EAE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506" y="5473751"/>
              <a:ext cx="317649" cy="1446247"/>
            </a:xfrm>
            <a:prstGeom prst="rect">
              <a:avLst/>
            </a:prstGeom>
          </p:spPr>
        </p:pic>
        <p:pic>
          <p:nvPicPr>
            <p:cNvPr id="66" name="Picture 65">
              <a:extLst>
                <a:ext uri="{FF2B5EF4-FFF2-40B4-BE49-F238E27FC236}">
                  <a16:creationId xmlns:a16="http://schemas.microsoft.com/office/drawing/2014/main" id="{94D6A2EB-8DB8-4B05-AD6F-CEC11B3970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3661" y="5211503"/>
              <a:ext cx="489555" cy="1707840"/>
            </a:xfrm>
            <a:prstGeom prst="rect">
              <a:avLst/>
            </a:prstGeom>
          </p:spPr>
        </p:pic>
        <p:pic>
          <p:nvPicPr>
            <p:cNvPr id="67" name="Picture 66">
              <a:extLst>
                <a:ext uri="{FF2B5EF4-FFF2-40B4-BE49-F238E27FC236}">
                  <a16:creationId xmlns:a16="http://schemas.microsoft.com/office/drawing/2014/main" id="{C6D650F8-F024-4053-B352-01E5017EDF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050" y="4962426"/>
              <a:ext cx="500765" cy="1958224"/>
            </a:xfrm>
            <a:prstGeom prst="rect">
              <a:avLst/>
            </a:prstGeom>
          </p:spPr>
        </p:pic>
        <p:pic>
          <p:nvPicPr>
            <p:cNvPr id="68" name="Picture 67">
              <a:extLst>
                <a:ext uri="{FF2B5EF4-FFF2-40B4-BE49-F238E27FC236}">
                  <a16:creationId xmlns:a16="http://schemas.microsoft.com/office/drawing/2014/main" id="{7BD4FDD9-670A-45D1-BEF8-09004E0830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5047" y="4147746"/>
              <a:ext cx="609144" cy="2772904"/>
            </a:xfrm>
            <a:prstGeom prst="rect">
              <a:avLst/>
            </a:prstGeom>
          </p:spPr>
        </p:pic>
        <p:pic>
          <p:nvPicPr>
            <p:cNvPr id="69" name="Picture 68">
              <a:extLst>
                <a:ext uri="{FF2B5EF4-FFF2-40B4-BE49-F238E27FC236}">
                  <a16:creationId xmlns:a16="http://schemas.microsoft.com/office/drawing/2014/main" id="{EA7ABC29-F62D-4A26-9F23-8E55092464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88030" y="4720182"/>
              <a:ext cx="332601" cy="2193660"/>
            </a:xfrm>
            <a:prstGeom prst="rect">
              <a:avLst/>
            </a:prstGeom>
          </p:spPr>
        </p:pic>
        <p:pic>
          <p:nvPicPr>
            <p:cNvPr id="70" name="Picture 69">
              <a:extLst>
                <a:ext uri="{FF2B5EF4-FFF2-40B4-BE49-F238E27FC236}">
                  <a16:creationId xmlns:a16="http://schemas.microsoft.com/office/drawing/2014/main" id="{CC76C881-B072-4BC9-8313-9EB2009280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76055" y="5168564"/>
              <a:ext cx="227961" cy="1752680"/>
            </a:xfrm>
            <a:prstGeom prst="rect">
              <a:avLst/>
            </a:prstGeom>
          </p:spPr>
        </p:pic>
        <p:pic>
          <p:nvPicPr>
            <p:cNvPr id="71" name="Picture 70">
              <a:extLst>
                <a:ext uri="{FF2B5EF4-FFF2-40B4-BE49-F238E27FC236}">
                  <a16:creationId xmlns:a16="http://schemas.microsoft.com/office/drawing/2014/main" id="{634AB07E-71DE-4000-9A83-5E805051F5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2575" y="5321531"/>
              <a:ext cx="407338" cy="1591986"/>
            </a:xfrm>
            <a:prstGeom prst="rect">
              <a:avLst/>
            </a:prstGeom>
          </p:spPr>
        </p:pic>
        <p:pic>
          <p:nvPicPr>
            <p:cNvPr id="72" name="Picture 71">
              <a:extLst>
                <a:ext uri="{FF2B5EF4-FFF2-40B4-BE49-F238E27FC236}">
                  <a16:creationId xmlns:a16="http://schemas.microsoft.com/office/drawing/2014/main" id="{1F2483C9-8805-48A3-8D9D-DBCFDEDE1B3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47943" y="5265109"/>
              <a:ext cx="444711" cy="1655521"/>
            </a:xfrm>
            <a:prstGeom prst="rect">
              <a:avLst/>
            </a:prstGeom>
          </p:spPr>
        </p:pic>
        <p:pic>
          <p:nvPicPr>
            <p:cNvPr id="73" name="Picture 72">
              <a:extLst>
                <a:ext uri="{FF2B5EF4-FFF2-40B4-BE49-F238E27FC236}">
                  <a16:creationId xmlns:a16="http://schemas.microsoft.com/office/drawing/2014/main" id="{02BDFED3-7E8B-42F1-A1E0-17A9845FA89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19752" y="5336116"/>
              <a:ext cx="571771" cy="1584514"/>
            </a:xfrm>
            <a:prstGeom prst="rect">
              <a:avLst/>
            </a:prstGeom>
          </p:spPr>
        </p:pic>
        <p:pic>
          <p:nvPicPr>
            <p:cNvPr id="74" name="Picture 73">
              <a:extLst>
                <a:ext uri="{FF2B5EF4-FFF2-40B4-BE49-F238E27FC236}">
                  <a16:creationId xmlns:a16="http://schemas.microsoft.com/office/drawing/2014/main" id="{61CAC9CF-6C2D-455D-93C2-394EF2D153D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47330" y="5044624"/>
              <a:ext cx="1393925" cy="1876006"/>
            </a:xfrm>
            <a:prstGeom prst="rect">
              <a:avLst/>
            </a:prstGeom>
          </p:spPr>
        </p:pic>
        <p:pic>
          <p:nvPicPr>
            <p:cNvPr id="75" name="Picture 74">
              <a:extLst>
                <a:ext uri="{FF2B5EF4-FFF2-40B4-BE49-F238E27FC236}">
                  <a16:creationId xmlns:a16="http://schemas.microsoft.com/office/drawing/2014/main" id="{F30BB2D4-D1A5-4E39-A16D-93A830A5DE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5935339"/>
              <a:ext cx="3261232" cy="984409"/>
            </a:xfrm>
            <a:prstGeom prst="rect">
              <a:avLst/>
            </a:prstGeom>
          </p:spPr>
        </p:pic>
        <p:pic>
          <p:nvPicPr>
            <p:cNvPr id="76" name="Picture 75">
              <a:extLst>
                <a:ext uri="{FF2B5EF4-FFF2-40B4-BE49-F238E27FC236}">
                  <a16:creationId xmlns:a16="http://schemas.microsoft.com/office/drawing/2014/main" id="{A9A43FD5-BCE6-4C00-9926-02FAFC784C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60293" y="5836390"/>
              <a:ext cx="3603104" cy="1085850"/>
            </a:xfrm>
            <a:prstGeom prst="rect">
              <a:avLst/>
            </a:prstGeom>
          </p:spPr>
        </p:pic>
      </p:grpSp>
      <p:cxnSp>
        <p:nvCxnSpPr>
          <p:cNvPr id="80" name="Straight Connector 79">
            <a:extLst>
              <a:ext uri="{FF2B5EF4-FFF2-40B4-BE49-F238E27FC236}">
                <a16:creationId xmlns:a16="http://schemas.microsoft.com/office/drawing/2014/main" id="{01E6D3B9-731A-4329-AD8C-9431A8683DB4}"/>
              </a:ext>
            </a:extLst>
          </p:cNvPr>
          <p:cNvCxnSpPr>
            <a:cxnSpLocks/>
          </p:cNvCxnSpPr>
          <p:nvPr/>
        </p:nvCxnSpPr>
        <p:spPr>
          <a:xfrm>
            <a:off x="0" y="1220207"/>
            <a:ext cx="12192000" cy="0"/>
          </a:xfrm>
          <a:prstGeom prst="line">
            <a:avLst/>
          </a:prstGeom>
          <a:ln>
            <a:solidFill>
              <a:srgbClr val="980000"/>
            </a:solidFill>
            <a:prstDash val="sysDot"/>
          </a:ln>
        </p:spPr>
        <p:style>
          <a:lnRef idx="1">
            <a:schemeClr val="accent1"/>
          </a:lnRef>
          <a:fillRef idx="0">
            <a:schemeClr val="accent1"/>
          </a:fillRef>
          <a:effectRef idx="0">
            <a:schemeClr val="accent1"/>
          </a:effectRef>
          <a:fontRef idx="minor">
            <a:schemeClr val="tx1"/>
          </a:fontRef>
        </p:style>
      </p:cxnSp>
      <p:pic>
        <p:nvPicPr>
          <p:cNvPr id="109" name="Picture 108">
            <a:extLst>
              <a:ext uri="{FF2B5EF4-FFF2-40B4-BE49-F238E27FC236}">
                <a16:creationId xmlns:a16="http://schemas.microsoft.com/office/drawing/2014/main" id="{52A7CBEF-AA23-4375-8A91-B4366B8C5F6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7149" y="310564"/>
            <a:ext cx="876441" cy="708660"/>
          </a:xfrm>
          <a:prstGeom prst="rect">
            <a:avLst/>
          </a:prstGeom>
          <a:effectLst/>
        </p:spPr>
      </p:pic>
      <p:pic>
        <p:nvPicPr>
          <p:cNvPr id="45" name="Picture 44">
            <a:extLst>
              <a:ext uri="{FF2B5EF4-FFF2-40B4-BE49-F238E27FC236}">
                <a16:creationId xmlns:a16="http://schemas.microsoft.com/office/drawing/2014/main" id="{60AB00D0-EDAF-44CE-84B9-B517FFF8C7F2}"/>
              </a:ext>
            </a:extLst>
          </p:cNvPr>
          <p:cNvPicPr>
            <a:picLocks noChangeAspect="1"/>
          </p:cNvPicPr>
          <p:nvPr/>
        </p:nvPicPr>
        <p:blipFill>
          <a:blip r:embed="rId18">
            <a:alphaModFix amt="28000"/>
          </a:blip>
          <a:stretch>
            <a:fillRect/>
          </a:stretch>
        </p:blipFill>
        <p:spPr>
          <a:xfrm flipH="1">
            <a:off x="8293851" y="4316772"/>
            <a:ext cx="3939695" cy="2543129"/>
          </a:xfrm>
          <a:prstGeom prst="rect">
            <a:avLst/>
          </a:prstGeom>
          <a:effectLst>
            <a:softEdge rad="0"/>
          </a:effectLst>
        </p:spPr>
      </p:pic>
      <p:sp>
        <p:nvSpPr>
          <p:cNvPr id="85" name="Slide Number Placeholder 2">
            <a:extLst>
              <a:ext uri="{FF2B5EF4-FFF2-40B4-BE49-F238E27FC236}">
                <a16:creationId xmlns:a16="http://schemas.microsoft.com/office/drawing/2014/main" id="{5BD787A2-1CC6-4EB7-B5D5-A2BF6B78AD89}"/>
              </a:ext>
            </a:extLst>
          </p:cNvPr>
          <p:cNvSpPr txBox="1">
            <a:spLocks/>
          </p:cNvSpPr>
          <p:nvPr/>
        </p:nvSpPr>
        <p:spPr>
          <a:xfrm>
            <a:off x="4383" y="6364266"/>
            <a:ext cx="40553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E6757-FD93-4F47-9F4B-EC6FAF956A35}" type="slidenum">
              <a:rPr lang="en-US" sz="1400" smtClean="0">
                <a:solidFill>
                  <a:schemeClr val="bg1">
                    <a:lumMod val="50000"/>
                  </a:schemeClr>
                </a:solidFill>
                <a:effectLst>
                  <a:outerShdw blurRad="38100" dist="38100" dir="2700000" algn="tl">
                    <a:srgbClr val="000000">
                      <a:alpha val="43137"/>
                    </a:srgbClr>
                  </a:outerShdw>
                </a:effectLst>
              </a:rPr>
              <a:pPr/>
              <a:t>4</a:t>
            </a:fld>
            <a:endParaRPr lang="en-US" sz="1400" dirty="0">
              <a:solidFill>
                <a:schemeClr val="bg1">
                  <a:lumMod val="50000"/>
                </a:schemeClr>
              </a:solidFill>
              <a:effectLst>
                <a:outerShdw blurRad="38100" dist="38100" dir="2700000" algn="tl">
                  <a:srgbClr val="000000">
                    <a:alpha val="43137"/>
                  </a:srgbClr>
                </a:outerShdw>
              </a:effectLst>
            </a:endParaRPr>
          </a:p>
        </p:txBody>
      </p:sp>
      <p:sp>
        <p:nvSpPr>
          <p:cNvPr id="25" name="Rectangle 24">
            <a:extLst>
              <a:ext uri="{FF2B5EF4-FFF2-40B4-BE49-F238E27FC236}">
                <a16:creationId xmlns:a16="http://schemas.microsoft.com/office/drawing/2014/main" id="{D8E38C3B-C819-4341-A8B4-7A9D7EEE8643}"/>
              </a:ext>
            </a:extLst>
          </p:cNvPr>
          <p:cNvSpPr/>
          <p:nvPr/>
        </p:nvSpPr>
        <p:spPr>
          <a:xfrm>
            <a:off x="3898150" y="1663028"/>
            <a:ext cx="7662955" cy="3404137"/>
          </a:xfrm>
          <a:prstGeom prst="rect">
            <a:avLst/>
          </a:prstGeom>
        </p:spPr>
        <p:txBody>
          <a:bodyPr wrap="square">
            <a:spAutoFit/>
          </a:bodyPr>
          <a:lstStyle/>
          <a:p>
            <a:pPr marL="285750" algn="justLow" rtl="1">
              <a:lnSpc>
                <a:spcPct val="114000"/>
              </a:lnSpc>
              <a:spcAft>
                <a:spcPts val="600"/>
              </a:spcAft>
            </a:pPr>
            <a:r>
              <a:rPr lang="ar-QA" u="sng" dirty="0">
                <a:solidFill>
                  <a:srgbClr val="700000"/>
                </a:solidFill>
                <a:cs typeface="PT Bold Heading" panose="02010400000000000000" pitchFamily="2" charset="-78"/>
              </a:rPr>
              <a:t>أ. تجهيز إطار المباني :</a:t>
            </a:r>
          </a:p>
          <a:p>
            <a:pPr marL="285750" algn="justLow" rtl="1">
              <a:lnSpc>
                <a:spcPct val="114000"/>
              </a:lnSpc>
              <a:spcAft>
                <a:spcPts val="600"/>
              </a:spcAft>
            </a:pPr>
            <a:r>
              <a:rPr lang="ar-QA" b="1" dirty="0">
                <a:solidFill>
                  <a:srgbClr val="002060"/>
                </a:solidFill>
                <a:cs typeface="Sakkal Majalla" pitchFamily="2" charset="-78"/>
              </a:rPr>
              <a:t>تم تنفيذ هذا الجزء من المرحلة الأولى في يونيو من العام 2019، بهدف جمع وفرز وتصنيف وتصحيح البيانات المتعلقة بخصائص المباني الانشائية، مثل نوع المبنى، وتصنيفه وحالته من حيث اكتمال البناء من عدمه، للتأكد من صحة وشمول البيانات الموجودة سلفاً لدى الجهات المصدرية، وكذلك توفير بعض البيانات الضرورية والتي لا تتوفر لدى الجهات المصدرية.</a:t>
            </a:r>
          </a:p>
          <a:p>
            <a:pPr marL="285750" algn="justLow" rtl="1">
              <a:lnSpc>
                <a:spcPct val="114000"/>
              </a:lnSpc>
              <a:spcAft>
                <a:spcPts val="600"/>
              </a:spcAft>
            </a:pPr>
            <a:r>
              <a:rPr lang="ar-QA" b="1" dirty="0">
                <a:solidFill>
                  <a:srgbClr val="002060"/>
                </a:solidFill>
                <a:cs typeface="Sakkal Majalla" pitchFamily="2" charset="-78"/>
              </a:rPr>
              <a:t>وكان جهاز التخطيط والإحصاء قد قام قبل البدء بتنفيذ هذا الجزء من المرحلة الأولى بالتنسيق مع الجهات المصدرية لبيانات المباني، وإعداد دليل ( التصنيف الوطني الموحد للمباني بدولة قطر )، وتم اعتماده من مجلس الوزراء للعمل به من قبل جميع الجهات ذات الاختصاص ببيانات المباني بالدولة، وهو الدليل الذي استند عليه في تصنيف المباني في هذه المرحلة وتحديث بيانات تصنيف المباني لدى الجهات المصدرية لبيانات المباني.</a:t>
            </a:r>
          </a:p>
        </p:txBody>
      </p:sp>
      <p:pic>
        <p:nvPicPr>
          <p:cNvPr id="26" name="Picture 25">
            <a:extLst>
              <a:ext uri="{FF2B5EF4-FFF2-40B4-BE49-F238E27FC236}">
                <a16:creationId xmlns:a16="http://schemas.microsoft.com/office/drawing/2014/main" id="{6FD4D3FF-1FC3-4EAB-86AD-F59834D1559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73719" y="1820486"/>
            <a:ext cx="2164607" cy="2996044"/>
          </a:xfrm>
          <a:prstGeom prst="rect">
            <a:avLst/>
          </a:prstGeom>
          <a:ln>
            <a:noFill/>
          </a:ln>
          <a:effectLst>
            <a:outerShdw blurRad="190500" algn="tl" rotWithShape="0">
              <a:srgbClr val="000000">
                <a:alpha val="70000"/>
              </a:srgbClr>
            </a:outerShdw>
          </a:effectLst>
        </p:spPr>
      </p:pic>
      <p:grpSp>
        <p:nvGrpSpPr>
          <p:cNvPr id="2" name="Group 1">
            <a:extLst>
              <a:ext uri="{FF2B5EF4-FFF2-40B4-BE49-F238E27FC236}">
                <a16:creationId xmlns:a16="http://schemas.microsoft.com/office/drawing/2014/main" id="{8A10188A-424F-40E5-B9BF-421DE5D971B8}"/>
              </a:ext>
            </a:extLst>
          </p:cNvPr>
          <p:cNvGrpSpPr/>
          <p:nvPr/>
        </p:nvGrpSpPr>
        <p:grpSpPr>
          <a:xfrm>
            <a:off x="2701992" y="5122167"/>
            <a:ext cx="6899123" cy="1203635"/>
            <a:chOff x="3885755" y="5001769"/>
            <a:chExt cx="6899123" cy="1203635"/>
          </a:xfrm>
        </p:grpSpPr>
        <p:grpSp>
          <p:nvGrpSpPr>
            <p:cNvPr id="27" name="Group 26">
              <a:extLst>
                <a:ext uri="{FF2B5EF4-FFF2-40B4-BE49-F238E27FC236}">
                  <a16:creationId xmlns:a16="http://schemas.microsoft.com/office/drawing/2014/main" id="{40147DEB-3EE9-40CD-A70C-8DCFD149BCA3}"/>
                </a:ext>
              </a:extLst>
            </p:cNvPr>
            <p:cNvGrpSpPr/>
            <p:nvPr/>
          </p:nvGrpSpPr>
          <p:grpSpPr>
            <a:xfrm>
              <a:off x="9611887" y="5001769"/>
              <a:ext cx="1172991" cy="1200842"/>
              <a:chOff x="7122786" y="5301328"/>
              <a:chExt cx="1172991" cy="1200842"/>
            </a:xfrm>
          </p:grpSpPr>
          <p:sp>
            <p:nvSpPr>
              <p:cNvPr id="28" name="TextBox 18">
                <a:extLst>
                  <a:ext uri="{FF2B5EF4-FFF2-40B4-BE49-F238E27FC236}">
                    <a16:creationId xmlns:a16="http://schemas.microsoft.com/office/drawing/2014/main" id="{E2E06666-E6FA-4235-9199-14D6253B630B}"/>
                  </a:ext>
                </a:extLst>
              </p:cNvPr>
              <p:cNvSpPr txBox="1"/>
              <p:nvPr/>
            </p:nvSpPr>
            <p:spPr>
              <a:xfrm>
                <a:off x="7122786" y="6080786"/>
                <a:ext cx="1172991" cy="4213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defPPr>
                  <a:defRPr lang="en-US"/>
                </a:defPPr>
                <a:lvl1pPr marR="0" algn="ctr">
                  <a:lnSpc>
                    <a:spcPct val="106000"/>
                  </a:lnSpc>
                  <a:spcBef>
                    <a:spcPts val="0"/>
                  </a:spcBef>
                  <a:spcAft>
                    <a:spcPts val="800"/>
                  </a:spcAft>
                  <a:defRPr b="0">
                    <a:solidFill>
                      <a:srgbClr val="920000"/>
                    </a:solidFill>
                    <a:effectLst>
                      <a:outerShdw blurRad="38100" dist="38100" dir="2700000" algn="tl">
                        <a:srgbClr val="000000">
                          <a:alpha val="43137"/>
                        </a:srgbClr>
                      </a:outerShdw>
                      <a:reflection blurRad="6350" stA="55000" endA="300" endPos="45500" dir="5400000" sy="-100000" algn="bl" rotWithShape="0"/>
                    </a:effectLst>
                    <a:ea typeface="Calibri" panose="020F0502020204030204" pitchFamily="34" charset="0"/>
                    <a:cs typeface="PT Bold Heading" panose="02010400000000000000" pitchFamily="2" charset="-78"/>
                  </a:defRPr>
                </a:lvl1pPr>
              </a:lstStyle>
              <a:p>
                <a:pPr rtl="1">
                  <a:lnSpc>
                    <a:spcPct val="100000"/>
                  </a:lnSpc>
                  <a:spcAft>
                    <a:spcPts val="0"/>
                  </a:spcAft>
                </a:pPr>
                <a:r>
                  <a:rPr lang="ar-QA" sz="1400" b="1" kern="7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المباني السكنية</a:t>
                </a:r>
                <a:endParaRPr lang="en-US" sz="1400" b="1" kern="7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29" name="Picture 28">
                <a:extLst>
                  <a:ext uri="{FF2B5EF4-FFF2-40B4-BE49-F238E27FC236}">
                    <a16:creationId xmlns:a16="http://schemas.microsoft.com/office/drawing/2014/main" id="{1513C5AC-FC18-40C1-9D9A-DC1D6401AA1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6912" y="5301328"/>
                <a:ext cx="1104740" cy="969808"/>
              </a:xfrm>
              <a:prstGeom prst="rect">
                <a:avLst/>
              </a:prstGeom>
            </p:spPr>
          </p:pic>
        </p:grpSp>
        <p:grpSp>
          <p:nvGrpSpPr>
            <p:cNvPr id="30" name="Group 29">
              <a:extLst>
                <a:ext uri="{FF2B5EF4-FFF2-40B4-BE49-F238E27FC236}">
                  <a16:creationId xmlns:a16="http://schemas.microsoft.com/office/drawing/2014/main" id="{B117AC12-C5E4-41E2-805C-15FC70696BC2}"/>
                </a:ext>
              </a:extLst>
            </p:cNvPr>
            <p:cNvGrpSpPr/>
            <p:nvPr/>
          </p:nvGrpSpPr>
          <p:grpSpPr>
            <a:xfrm>
              <a:off x="7683280" y="5154049"/>
              <a:ext cx="1408415" cy="1051355"/>
              <a:chOff x="5194179" y="5453608"/>
              <a:chExt cx="1408415" cy="1051355"/>
            </a:xfrm>
          </p:grpSpPr>
          <p:pic>
            <p:nvPicPr>
              <p:cNvPr id="31" name="Picture 30">
                <a:extLst>
                  <a:ext uri="{FF2B5EF4-FFF2-40B4-BE49-F238E27FC236}">
                    <a16:creationId xmlns:a16="http://schemas.microsoft.com/office/drawing/2014/main" id="{7BF563F7-41B2-4588-9D75-3E44AA89FB1D}"/>
                  </a:ext>
                </a:extLst>
              </p:cNvPr>
              <p:cNvPicPr>
                <a:picLocks noChangeAspect="1"/>
              </p:cNvPicPr>
              <p:nvPr/>
            </p:nvPicPr>
            <p:blipFill>
              <a:blip r:embed="rId21"/>
              <a:stretch>
                <a:fillRect/>
              </a:stretch>
            </p:blipFill>
            <p:spPr>
              <a:xfrm>
                <a:off x="5513224" y="5453608"/>
                <a:ext cx="767799" cy="642199"/>
              </a:xfrm>
              <a:prstGeom prst="rect">
                <a:avLst/>
              </a:prstGeom>
            </p:spPr>
          </p:pic>
          <p:sp>
            <p:nvSpPr>
              <p:cNvPr id="32" name="TextBox 18">
                <a:extLst>
                  <a:ext uri="{FF2B5EF4-FFF2-40B4-BE49-F238E27FC236}">
                    <a16:creationId xmlns:a16="http://schemas.microsoft.com/office/drawing/2014/main" id="{6A862016-613C-4158-BD76-FB4AA2E6647E}"/>
                  </a:ext>
                </a:extLst>
              </p:cNvPr>
              <p:cNvSpPr txBox="1"/>
              <p:nvPr/>
            </p:nvSpPr>
            <p:spPr>
              <a:xfrm>
                <a:off x="5194179" y="6083579"/>
                <a:ext cx="1408415" cy="4213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defPPr>
                  <a:defRPr lang="en-US"/>
                </a:defPPr>
                <a:lvl1pPr marR="0" algn="ctr">
                  <a:lnSpc>
                    <a:spcPct val="106000"/>
                  </a:lnSpc>
                  <a:spcBef>
                    <a:spcPts val="0"/>
                  </a:spcBef>
                  <a:spcAft>
                    <a:spcPts val="800"/>
                  </a:spcAft>
                  <a:defRPr b="0">
                    <a:solidFill>
                      <a:srgbClr val="920000"/>
                    </a:solidFill>
                    <a:effectLst>
                      <a:outerShdw blurRad="38100" dist="38100" dir="2700000" algn="tl">
                        <a:srgbClr val="000000">
                          <a:alpha val="43137"/>
                        </a:srgbClr>
                      </a:outerShdw>
                      <a:reflection blurRad="6350" stA="55000" endA="300" endPos="45500" dir="5400000" sy="-100000" algn="bl" rotWithShape="0"/>
                    </a:effectLst>
                    <a:ea typeface="Calibri" panose="020F0502020204030204" pitchFamily="34" charset="0"/>
                    <a:cs typeface="PT Bold Heading" panose="02010400000000000000" pitchFamily="2" charset="-78"/>
                  </a:defRPr>
                </a:lvl1pPr>
              </a:lstStyle>
              <a:p>
                <a:pPr rtl="1">
                  <a:lnSpc>
                    <a:spcPct val="100000"/>
                  </a:lnSpc>
                  <a:spcAft>
                    <a:spcPts val="0"/>
                  </a:spcAft>
                </a:pPr>
                <a:r>
                  <a:rPr lang="ar-QA" sz="1400" b="1" kern="7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المباني السكنية التجارية</a:t>
                </a:r>
                <a:endParaRPr lang="en-US" sz="1400" b="1" kern="7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grpSp>
          <p:nvGrpSpPr>
            <p:cNvPr id="33" name="Group 32">
              <a:extLst>
                <a:ext uri="{FF2B5EF4-FFF2-40B4-BE49-F238E27FC236}">
                  <a16:creationId xmlns:a16="http://schemas.microsoft.com/office/drawing/2014/main" id="{9A0BCE35-B7B2-463E-AEC1-9FF157A25F77}"/>
                </a:ext>
              </a:extLst>
            </p:cNvPr>
            <p:cNvGrpSpPr/>
            <p:nvPr/>
          </p:nvGrpSpPr>
          <p:grpSpPr>
            <a:xfrm>
              <a:off x="5840705" y="5135192"/>
              <a:ext cx="1172993" cy="1070212"/>
              <a:chOff x="3351604" y="5434751"/>
              <a:chExt cx="1172993" cy="1070212"/>
            </a:xfrm>
          </p:grpSpPr>
          <p:sp>
            <p:nvSpPr>
              <p:cNvPr id="34" name="TextBox 18">
                <a:extLst>
                  <a:ext uri="{FF2B5EF4-FFF2-40B4-BE49-F238E27FC236}">
                    <a16:creationId xmlns:a16="http://schemas.microsoft.com/office/drawing/2014/main" id="{07351910-6E15-4CDB-9B06-6D1A831758B1}"/>
                  </a:ext>
                </a:extLst>
              </p:cNvPr>
              <p:cNvSpPr txBox="1"/>
              <p:nvPr/>
            </p:nvSpPr>
            <p:spPr>
              <a:xfrm>
                <a:off x="3351604" y="6083579"/>
                <a:ext cx="1172993" cy="4213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defPPr>
                  <a:defRPr lang="en-US"/>
                </a:defPPr>
                <a:lvl1pPr marR="0" algn="ctr">
                  <a:lnSpc>
                    <a:spcPct val="106000"/>
                  </a:lnSpc>
                  <a:spcBef>
                    <a:spcPts val="0"/>
                  </a:spcBef>
                  <a:spcAft>
                    <a:spcPts val="800"/>
                  </a:spcAft>
                  <a:defRPr b="0">
                    <a:solidFill>
                      <a:srgbClr val="920000"/>
                    </a:solidFill>
                    <a:effectLst>
                      <a:outerShdw blurRad="38100" dist="38100" dir="2700000" algn="tl">
                        <a:srgbClr val="000000">
                          <a:alpha val="43137"/>
                        </a:srgbClr>
                      </a:outerShdw>
                      <a:reflection blurRad="6350" stA="55000" endA="300" endPos="45500" dir="5400000" sy="-100000" algn="bl" rotWithShape="0"/>
                    </a:effectLst>
                    <a:ea typeface="Calibri" panose="020F0502020204030204" pitchFamily="34" charset="0"/>
                    <a:cs typeface="PT Bold Heading" panose="02010400000000000000" pitchFamily="2" charset="-78"/>
                  </a:defRPr>
                </a:lvl1pPr>
              </a:lstStyle>
              <a:p>
                <a:pPr rtl="1">
                  <a:lnSpc>
                    <a:spcPct val="100000"/>
                  </a:lnSpc>
                  <a:spcAft>
                    <a:spcPts val="0"/>
                  </a:spcAft>
                </a:pPr>
                <a:r>
                  <a:rPr lang="ar-QA" sz="1400" b="1" kern="7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مباني المنشآت</a:t>
                </a:r>
                <a:endParaRPr lang="en-US" sz="1400" b="1" kern="7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35" name="Picture 34">
                <a:extLst>
                  <a:ext uri="{FF2B5EF4-FFF2-40B4-BE49-F238E27FC236}">
                    <a16:creationId xmlns:a16="http://schemas.microsoft.com/office/drawing/2014/main" id="{F6FBD22C-0657-4FE3-9399-1179C0036B86}"/>
                  </a:ext>
                </a:extLst>
              </p:cNvPr>
              <p:cNvPicPr>
                <a:picLocks noChangeAspect="1"/>
              </p:cNvPicPr>
              <p:nvPr/>
            </p:nvPicPr>
            <p:blipFill>
              <a:blip r:embed="rId22"/>
              <a:stretch>
                <a:fillRect/>
              </a:stretch>
            </p:blipFill>
            <p:spPr>
              <a:xfrm>
                <a:off x="3579957" y="5434751"/>
                <a:ext cx="744604" cy="653658"/>
              </a:xfrm>
              <a:prstGeom prst="rect">
                <a:avLst/>
              </a:prstGeom>
            </p:spPr>
          </p:pic>
        </p:grpSp>
        <p:grpSp>
          <p:nvGrpSpPr>
            <p:cNvPr id="36" name="Group 35">
              <a:extLst>
                <a:ext uri="{FF2B5EF4-FFF2-40B4-BE49-F238E27FC236}">
                  <a16:creationId xmlns:a16="http://schemas.microsoft.com/office/drawing/2014/main" id="{8B107298-2FB1-4E43-9072-7C1169FE1D91}"/>
                </a:ext>
              </a:extLst>
            </p:cNvPr>
            <p:cNvGrpSpPr/>
            <p:nvPr/>
          </p:nvGrpSpPr>
          <p:grpSpPr>
            <a:xfrm>
              <a:off x="3885755" y="5183742"/>
              <a:ext cx="1172993" cy="1021662"/>
              <a:chOff x="1396654" y="5483301"/>
              <a:chExt cx="1172993" cy="1021662"/>
            </a:xfrm>
          </p:grpSpPr>
          <p:sp>
            <p:nvSpPr>
              <p:cNvPr id="37" name="TextBox 18">
                <a:extLst>
                  <a:ext uri="{FF2B5EF4-FFF2-40B4-BE49-F238E27FC236}">
                    <a16:creationId xmlns:a16="http://schemas.microsoft.com/office/drawing/2014/main" id="{619CE7D4-7FBB-40B0-AABD-78E61C0DF3A9}"/>
                  </a:ext>
                </a:extLst>
              </p:cNvPr>
              <p:cNvSpPr txBox="1"/>
              <p:nvPr/>
            </p:nvSpPr>
            <p:spPr>
              <a:xfrm>
                <a:off x="1396654" y="6083579"/>
                <a:ext cx="1172993" cy="4213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defPPr>
                  <a:defRPr lang="en-US"/>
                </a:defPPr>
                <a:lvl1pPr marR="0" algn="ctr">
                  <a:lnSpc>
                    <a:spcPct val="106000"/>
                  </a:lnSpc>
                  <a:spcBef>
                    <a:spcPts val="0"/>
                  </a:spcBef>
                  <a:spcAft>
                    <a:spcPts val="800"/>
                  </a:spcAft>
                  <a:defRPr b="0">
                    <a:solidFill>
                      <a:srgbClr val="920000"/>
                    </a:solidFill>
                    <a:effectLst>
                      <a:outerShdw blurRad="38100" dist="38100" dir="2700000" algn="tl">
                        <a:srgbClr val="000000">
                          <a:alpha val="43137"/>
                        </a:srgbClr>
                      </a:outerShdw>
                      <a:reflection blurRad="6350" stA="55000" endA="300" endPos="45500" dir="5400000" sy="-100000" algn="bl" rotWithShape="0"/>
                    </a:effectLst>
                    <a:ea typeface="Calibri" panose="020F0502020204030204" pitchFamily="34" charset="0"/>
                    <a:cs typeface="PT Bold Heading" panose="02010400000000000000" pitchFamily="2" charset="-78"/>
                  </a:defRPr>
                </a:lvl1pPr>
              </a:lstStyle>
              <a:p>
                <a:pPr rtl="1">
                  <a:lnSpc>
                    <a:spcPct val="100000"/>
                  </a:lnSpc>
                  <a:spcAft>
                    <a:spcPts val="0"/>
                  </a:spcAft>
                </a:pPr>
                <a:r>
                  <a:rPr lang="ar-QA" sz="1400" b="1" kern="7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المباني الأخرى</a:t>
                </a:r>
                <a:endParaRPr lang="en-US" sz="1400" b="1" kern="7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38" name="Picture 37">
                <a:extLst>
                  <a:ext uri="{FF2B5EF4-FFF2-40B4-BE49-F238E27FC236}">
                    <a16:creationId xmlns:a16="http://schemas.microsoft.com/office/drawing/2014/main" id="{C9F78FE3-BE10-45A5-95E5-CF65A0615C4A}"/>
                  </a:ext>
                </a:extLst>
              </p:cNvPr>
              <p:cNvPicPr>
                <a:picLocks noChangeAspect="1"/>
              </p:cNvPicPr>
              <p:nvPr/>
            </p:nvPicPr>
            <p:blipFill>
              <a:blip r:embed="rId23"/>
              <a:stretch>
                <a:fillRect/>
              </a:stretch>
            </p:blipFill>
            <p:spPr>
              <a:xfrm>
                <a:off x="1603417" y="5483301"/>
                <a:ext cx="758492" cy="605864"/>
              </a:xfrm>
              <a:prstGeom prst="rect">
                <a:avLst/>
              </a:prstGeom>
            </p:spPr>
          </p:pic>
        </p:grpSp>
      </p:grpSp>
      <p:sp>
        <p:nvSpPr>
          <p:cNvPr id="42" name="Rectangle: Rounded Corners 41">
            <a:extLst>
              <a:ext uri="{FF2B5EF4-FFF2-40B4-BE49-F238E27FC236}">
                <a16:creationId xmlns:a16="http://schemas.microsoft.com/office/drawing/2014/main" id="{0666C026-BF56-4066-A827-898E92177808}"/>
              </a:ext>
            </a:extLst>
          </p:cNvPr>
          <p:cNvSpPr/>
          <p:nvPr/>
        </p:nvSpPr>
        <p:spPr>
          <a:xfrm>
            <a:off x="0" y="394663"/>
            <a:ext cx="12192000" cy="394926"/>
          </a:xfrm>
          <a:prstGeom prst="roundRect">
            <a:avLst>
              <a:gd name="adj" fmla="val 29258"/>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601"/>
              </a:spcAft>
            </a:pPr>
            <a:r>
              <a:rPr lang="ar-QA" dirty="0">
                <a:ln w="0"/>
                <a:solidFill>
                  <a:srgbClr val="9E0000"/>
                </a:solidFill>
                <a:effectLst>
                  <a:outerShdw blurRad="38100" dist="38100" dir="2700000" algn="tl">
                    <a:srgbClr val="000000">
                      <a:alpha val="43137"/>
                    </a:srgbClr>
                  </a:outerShdw>
                </a:effectLst>
                <a:latin typeface="Sabon Next LT" panose="02000500000000000000" pitchFamily="2" charset="0"/>
                <a:cs typeface="PT Bold Heading" panose="02010400000000000000" pitchFamily="2" charset="-78"/>
              </a:rPr>
              <a:t>المرحلة الأولى لعمليات جمع البيانات</a:t>
            </a:r>
          </a:p>
        </p:txBody>
      </p:sp>
      <p:sp>
        <p:nvSpPr>
          <p:cNvPr id="43" name="Rectangle: Rounded Corners 42">
            <a:extLst>
              <a:ext uri="{FF2B5EF4-FFF2-40B4-BE49-F238E27FC236}">
                <a16:creationId xmlns:a16="http://schemas.microsoft.com/office/drawing/2014/main" id="{C563F978-17E1-4802-8BBF-5E87D5D0CB01}"/>
              </a:ext>
            </a:extLst>
          </p:cNvPr>
          <p:cNvSpPr/>
          <p:nvPr/>
        </p:nvSpPr>
        <p:spPr>
          <a:xfrm>
            <a:off x="0" y="785537"/>
            <a:ext cx="12191998" cy="394929"/>
          </a:xfrm>
          <a:prstGeom prst="roundRect">
            <a:avLst>
              <a:gd name="adj" fmla="val 29258"/>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601"/>
              </a:spcAft>
            </a:pPr>
            <a:r>
              <a:rPr lang="ar-QA" sz="2000" dirty="0">
                <a:ln w="0"/>
                <a:solidFill>
                  <a:schemeClr val="tx1">
                    <a:lumMod val="65000"/>
                    <a:lumOff val="35000"/>
                  </a:schemeClr>
                </a:solidFill>
                <a:effectLst>
                  <a:outerShdw blurRad="38100" dist="38100" dir="2700000" algn="tl">
                    <a:srgbClr val="000000">
                      <a:alpha val="43137"/>
                    </a:srgbClr>
                  </a:outerShdw>
                </a:effectLst>
                <a:latin typeface="Sabon Next LT" panose="02000500000000000000" pitchFamily="2" charset="0"/>
                <a:cs typeface="PT Bold Heading" panose="02010400000000000000" pitchFamily="2" charset="-78"/>
              </a:rPr>
              <a:t>تجهيز إطار المباني والعنونة</a:t>
            </a:r>
          </a:p>
        </p:txBody>
      </p:sp>
      <p:sp>
        <p:nvSpPr>
          <p:cNvPr id="44" name="Rectangle: Rounded Corners 43">
            <a:extLst>
              <a:ext uri="{FF2B5EF4-FFF2-40B4-BE49-F238E27FC236}">
                <a16:creationId xmlns:a16="http://schemas.microsoft.com/office/drawing/2014/main" id="{C1853944-7668-4235-9080-44A5A97BB208}"/>
              </a:ext>
            </a:extLst>
          </p:cNvPr>
          <p:cNvSpPr/>
          <p:nvPr/>
        </p:nvSpPr>
        <p:spPr>
          <a:xfrm>
            <a:off x="2" y="20606"/>
            <a:ext cx="12191998" cy="394926"/>
          </a:xfrm>
          <a:prstGeom prst="roundRect">
            <a:avLst>
              <a:gd name="adj" fmla="val 29258"/>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601"/>
              </a:spcAft>
            </a:pPr>
            <a:r>
              <a:rPr lang="ar-QA" sz="2000" b="1" dirty="0">
                <a:ln w="0"/>
                <a:solidFill>
                  <a:srgbClr val="9E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مراحل تنفيذ تعداد 2020</a:t>
            </a:r>
          </a:p>
        </p:txBody>
      </p:sp>
      <p:pic>
        <p:nvPicPr>
          <p:cNvPr id="41" name="Picture 40">
            <a:extLst>
              <a:ext uri="{FF2B5EF4-FFF2-40B4-BE49-F238E27FC236}">
                <a16:creationId xmlns:a16="http://schemas.microsoft.com/office/drawing/2014/main" id="{A7FCE8CF-D974-41E3-8A5E-83526978960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32609" y="289843"/>
            <a:ext cx="2267479" cy="655842"/>
          </a:xfrm>
          <a:prstGeom prst="rect">
            <a:avLst/>
          </a:prstGeom>
        </p:spPr>
      </p:pic>
    </p:spTree>
    <p:extLst>
      <p:ext uri="{BB962C8B-B14F-4D97-AF65-F5344CB8AC3E}">
        <p14:creationId xmlns:p14="http://schemas.microsoft.com/office/powerpoint/2010/main" val="2019323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C5BAC37E-D478-45B2-81A3-69286DBEB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483134" y="-5487141"/>
            <a:ext cx="1225733" cy="12192001"/>
          </a:xfrm>
          <a:prstGeom prst="rect">
            <a:avLst/>
          </a:prstGeom>
        </p:spPr>
      </p:pic>
      <p:pic>
        <p:nvPicPr>
          <p:cNvPr id="59" name="Picture 58">
            <a:extLst>
              <a:ext uri="{FF2B5EF4-FFF2-40B4-BE49-F238E27FC236}">
                <a16:creationId xmlns:a16="http://schemas.microsoft.com/office/drawing/2014/main" id="{DEFF73C4-EC4B-4408-8380-94A7DC799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225120"/>
            <a:ext cx="12191998" cy="5638210"/>
          </a:xfrm>
          <a:prstGeom prst="rect">
            <a:avLst/>
          </a:prstGeom>
          <a:solidFill>
            <a:schemeClr val="bg1"/>
          </a:solidFill>
        </p:spPr>
      </p:pic>
      <p:grpSp>
        <p:nvGrpSpPr>
          <p:cNvPr id="63" name="Group 62">
            <a:extLst>
              <a:ext uri="{FF2B5EF4-FFF2-40B4-BE49-F238E27FC236}">
                <a16:creationId xmlns:a16="http://schemas.microsoft.com/office/drawing/2014/main" id="{38253965-680A-4F90-A90B-2E9ACFBF3954}"/>
              </a:ext>
            </a:extLst>
          </p:cNvPr>
          <p:cNvGrpSpPr/>
          <p:nvPr/>
        </p:nvGrpSpPr>
        <p:grpSpPr>
          <a:xfrm>
            <a:off x="9277001" y="6258560"/>
            <a:ext cx="2956545" cy="603166"/>
            <a:chOff x="1" y="4147746"/>
            <a:chExt cx="12463396" cy="2774494"/>
          </a:xfrm>
        </p:grpSpPr>
        <p:pic>
          <p:nvPicPr>
            <p:cNvPr id="64" name="Picture 63">
              <a:extLst>
                <a:ext uri="{FF2B5EF4-FFF2-40B4-BE49-F238E27FC236}">
                  <a16:creationId xmlns:a16="http://schemas.microsoft.com/office/drawing/2014/main" id="{05D363F1-05FD-4FC5-97DA-B7FEBAEBE6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3160" y="5852817"/>
              <a:ext cx="467133" cy="1061324"/>
            </a:xfrm>
            <a:prstGeom prst="rect">
              <a:avLst/>
            </a:prstGeom>
          </p:spPr>
        </p:pic>
        <p:pic>
          <p:nvPicPr>
            <p:cNvPr id="65" name="Picture 64">
              <a:extLst>
                <a:ext uri="{FF2B5EF4-FFF2-40B4-BE49-F238E27FC236}">
                  <a16:creationId xmlns:a16="http://schemas.microsoft.com/office/drawing/2014/main" id="{85C77962-D203-4366-AF96-7266E19EAE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506" y="5473751"/>
              <a:ext cx="317649" cy="1446247"/>
            </a:xfrm>
            <a:prstGeom prst="rect">
              <a:avLst/>
            </a:prstGeom>
          </p:spPr>
        </p:pic>
        <p:pic>
          <p:nvPicPr>
            <p:cNvPr id="66" name="Picture 65">
              <a:extLst>
                <a:ext uri="{FF2B5EF4-FFF2-40B4-BE49-F238E27FC236}">
                  <a16:creationId xmlns:a16="http://schemas.microsoft.com/office/drawing/2014/main" id="{94D6A2EB-8DB8-4B05-AD6F-CEC11B3970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3661" y="5211503"/>
              <a:ext cx="489555" cy="1707840"/>
            </a:xfrm>
            <a:prstGeom prst="rect">
              <a:avLst/>
            </a:prstGeom>
          </p:spPr>
        </p:pic>
        <p:pic>
          <p:nvPicPr>
            <p:cNvPr id="67" name="Picture 66">
              <a:extLst>
                <a:ext uri="{FF2B5EF4-FFF2-40B4-BE49-F238E27FC236}">
                  <a16:creationId xmlns:a16="http://schemas.microsoft.com/office/drawing/2014/main" id="{C6D650F8-F024-4053-B352-01E5017EDF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050" y="4962426"/>
              <a:ext cx="500765" cy="1958224"/>
            </a:xfrm>
            <a:prstGeom prst="rect">
              <a:avLst/>
            </a:prstGeom>
          </p:spPr>
        </p:pic>
        <p:pic>
          <p:nvPicPr>
            <p:cNvPr id="68" name="Picture 67">
              <a:extLst>
                <a:ext uri="{FF2B5EF4-FFF2-40B4-BE49-F238E27FC236}">
                  <a16:creationId xmlns:a16="http://schemas.microsoft.com/office/drawing/2014/main" id="{7BD4FDD9-670A-45D1-BEF8-09004E0830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5047" y="4147746"/>
              <a:ext cx="609144" cy="2772904"/>
            </a:xfrm>
            <a:prstGeom prst="rect">
              <a:avLst/>
            </a:prstGeom>
          </p:spPr>
        </p:pic>
        <p:pic>
          <p:nvPicPr>
            <p:cNvPr id="69" name="Picture 68">
              <a:extLst>
                <a:ext uri="{FF2B5EF4-FFF2-40B4-BE49-F238E27FC236}">
                  <a16:creationId xmlns:a16="http://schemas.microsoft.com/office/drawing/2014/main" id="{EA7ABC29-F62D-4A26-9F23-8E55092464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88030" y="4720182"/>
              <a:ext cx="332601" cy="2193660"/>
            </a:xfrm>
            <a:prstGeom prst="rect">
              <a:avLst/>
            </a:prstGeom>
          </p:spPr>
        </p:pic>
        <p:pic>
          <p:nvPicPr>
            <p:cNvPr id="70" name="Picture 69">
              <a:extLst>
                <a:ext uri="{FF2B5EF4-FFF2-40B4-BE49-F238E27FC236}">
                  <a16:creationId xmlns:a16="http://schemas.microsoft.com/office/drawing/2014/main" id="{CC76C881-B072-4BC9-8313-9EB2009280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76055" y="5168564"/>
              <a:ext cx="227961" cy="1752680"/>
            </a:xfrm>
            <a:prstGeom prst="rect">
              <a:avLst/>
            </a:prstGeom>
          </p:spPr>
        </p:pic>
        <p:pic>
          <p:nvPicPr>
            <p:cNvPr id="71" name="Picture 70">
              <a:extLst>
                <a:ext uri="{FF2B5EF4-FFF2-40B4-BE49-F238E27FC236}">
                  <a16:creationId xmlns:a16="http://schemas.microsoft.com/office/drawing/2014/main" id="{634AB07E-71DE-4000-9A83-5E805051F5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2575" y="5321531"/>
              <a:ext cx="407338" cy="1591986"/>
            </a:xfrm>
            <a:prstGeom prst="rect">
              <a:avLst/>
            </a:prstGeom>
          </p:spPr>
        </p:pic>
        <p:pic>
          <p:nvPicPr>
            <p:cNvPr id="72" name="Picture 71">
              <a:extLst>
                <a:ext uri="{FF2B5EF4-FFF2-40B4-BE49-F238E27FC236}">
                  <a16:creationId xmlns:a16="http://schemas.microsoft.com/office/drawing/2014/main" id="{1F2483C9-8805-48A3-8D9D-DBCFDEDE1B3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47943" y="5265109"/>
              <a:ext cx="444711" cy="1655521"/>
            </a:xfrm>
            <a:prstGeom prst="rect">
              <a:avLst/>
            </a:prstGeom>
          </p:spPr>
        </p:pic>
        <p:pic>
          <p:nvPicPr>
            <p:cNvPr id="73" name="Picture 72">
              <a:extLst>
                <a:ext uri="{FF2B5EF4-FFF2-40B4-BE49-F238E27FC236}">
                  <a16:creationId xmlns:a16="http://schemas.microsoft.com/office/drawing/2014/main" id="{02BDFED3-7E8B-42F1-A1E0-17A9845FA89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19752" y="5336116"/>
              <a:ext cx="571771" cy="1584514"/>
            </a:xfrm>
            <a:prstGeom prst="rect">
              <a:avLst/>
            </a:prstGeom>
          </p:spPr>
        </p:pic>
        <p:pic>
          <p:nvPicPr>
            <p:cNvPr id="74" name="Picture 73">
              <a:extLst>
                <a:ext uri="{FF2B5EF4-FFF2-40B4-BE49-F238E27FC236}">
                  <a16:creationId xmlns:a16="http://schemas.microsoft.com/office/drawing/2014/main" id="{61CAC9CF-6C2D-455D-93C2-394EF2D153D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47330" y="5044624"/>
              <a:ext cx="1393925" cy="1876006"/>
            </a:xfrm>
            <a:prstGeom prst="rect">
              <a:avLst/>
            </a:prstGeom>
          </p:spPr>
        </p:pic>
        <p:pic>
          <p:nvPicPr>
            <p:cNvPr id="75" name="Picture 74">
              <a:extLst>
                <a:ext uri="{FF2B5EF4-FFF2-40B4-BE49-F238E27FC236}">
                  <a16:creationId xmlns:a16="http://schemas.microsoft.com/office/drawing/2014/main" id="{F30BB2D4-D1A5-4E39-A16D-93A830A5DE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5935339"/>
              <a:ext cx="3261232" cy="984409"/>
            </a:xfrm>
            <a:prstGeom prst="rect">
              <a:avLst/>
            </a:prstGeom>
          </p:spPr>
        </p:pic>
        <p:pic>
          <p:nvPicPr>
            <p:cNvPr id="76" name="Picture 75">
              <a:extLst>
                <a:ext uri="{FF2B5EF4-FFF2-40B4-BE49-F238E27FC236}">
                  <a16:creationId xmlns:a16="http://schemas.microsoft.com/office/drawing/2014/main" id="{A9A43FD5-BCE6-4C00-9926-02FAFC784C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60293" y="5836390"/>
              <a:ext cx="3603104" cy="1085850"/>
            </a:xfrm>
            <a:prstGeom prst="rect">
              <a:avLst/>
            </a:prstGeom>
          </p:spPr>
        </p:pic>
      </p:grpSp>
      <p:cxnSp>
        <p:nvCxnSpPr>
          <p:cNvPr id="80" name="Straight Connector 79">
            <a:extLst>
              <a:ext uri="{FF2B5EF4-FFF2-40B4-BE49-F238E27FC236}">
                <a16:creationId xmlns:a16="http://schemas.microsoft.com/office/drawing/2014/main" id="{01E6D3B9-731A-4329-AD8C-9431A8683DB4}"/>
              </a:ext>
            </a:extLst>
          </p:cNvPr>
          <p:cNvCxnSpPr>
            <a:cxnSpLocks/>
          </p:cNvCxnSpPr>
          <p:nvPr/>
        </p:nvCxnSpPr>
        <p:spPr>
          <a:xfrm>
            <a:off x="0" y="1220207"/>
            <a:ext cx="12192000" cy="0"/>
          </a:xfrm>
          <a:prstGeom prst="line">
            <a:avLst/>
          </a:prstGeom>
          <a:ln>
            <a:solidFill>
              <a:srgbClr val="980000"/>
            </a:solidFill>
            <a:prstDash val="sysDot"/>
          </a:ln>
        </p:spPr>
        <p:style>
          <a:lnRef idx="1">
            <a:schemeClr val="accent1"/>
          </a:lnRef>
          <a:fillRef idx="0">
            <a:schemeClr val="accent1"/>
          </a:fillRef>
          <a:effectRef idx="0">
            <a:schemeClr val="accent1"/>
          </a:effectRef>
          <a:fontRef idx="minor">
            <a:schemeClr val="tx1"/>
          </a:fontRef>
        </p:style>
      </p:cxnSp>
      <p:pic>
        <p:nvPicPr>
          <p:cNvPr id="109" name="Picture 108">
            <a:extLst>
              <a:ext uri="{FF2B5EF4-FFF2-40B4-BE49-F238E27FC236}">
                <a16:creationId xmlns:a16="http://schemas.microsoft.com/office/drawing/2014/main" id="{52A7CBEF-AA23-4375-8A91-B4366B8C5F6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7149" y="310564"/>
            <a:ext cx="876441" cy="708660"/>
          </a:xfrm>
          <a:prstGeom prst="rect">
            <a:avLst/>
          </a:prstGeom>
          <a:effectLst/>
        </p:spPr>
      </p:pic>
      <p:pic>
        <p:nvPicPr>
          <p:cNvPr id="45" name="Picture 44">
            <a:extLst>
              <a:ext uri="{FF2B5EF4-FFF2-40B4-BE49-F238E27FC236}">
                <a16:creationId xmlns:a16="http://schemas.microsoft.com/office/drawing/2014/main" id="{60AB00D0-EDAF-44CE-84B9-B517FFF8C7F2}"/>
              </a:ext>
            </a:extLst>
          </p:cNvPr>
          <p:cNvPicPr>
            <a:picLocks noChangeAspect="1"/>
          </p:cNvPicPr>
          <p:nvPr/>
        </p:nvPicPr>
        <p:blipFill>
          <a:blip r:embed="rId18">
            <a:alphaModFix amt="28000"/>
          </a:blip>
          <a:stretch>
            <a:fillRect/>
          </a:stretch>
        </p:blipFill>
        <p:spPr>
          <a:xfrm flipH="1">
            <a:off x="8293851" y="4316772"/>
            <a:ext cx="3939695" cy="2543129"/>
          </a:xfrm>
          <a:prstGeom prst="rect">
            <a:avLst/>
          </a:prstGeom>
          <a:effectLst>
            <a:softEdge rad="0"/>
          </a:effectLst>
        </p:spPr>
      </p:pic>
      <p:sp>
        <p:nvSpPr>
          <p:cNvPr id="85" name="Slide Number Placeholder 2">
            <a:extLst>
              <a:ext uri="{FF2B5EF4-FFF2-40B4-BE49-F238E27FC236}">
                <a16:creationId xmlns:a16="http://schemas.microsoft.com/office/drawing/2014/main" id="{5BD787A2-1CC6-4EB7-B5D5-A2BF6B78AD89}"/>
              </a:ext>
            </a:extLst>
          </p:cNvPr>
          <p:cNvSpPr txBox="1">
            <a:spLocks/>
          </p:cNvSpPr>
          <p:nvPr/>
        </p:nvSpPr>
        <p:spPr>
          <a:xfrm>
            <a:off x="4383" y="6364266"/>
            <a:ext cx="40553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E6757-FD93-4F47-9F4B-EC6FAF956A35}" type="slidenum">
              <a:rPr lang="en-US" sz="1400" smtClean="0">
                <a:solidFill>
                  <a:schemeClr val="bg1">
                    <a:lumMod val="50000"/>
                  </a:schemeClr>
                </a:solidFill>
                <a:effectLst>
                  <a:outerShdw blurRad="38100" dist="38100" dir="2700000" algn="tl">
                    <a:srgbClr val="000000">
                      <a:alpha val="43137"/>
                    </a:srgbClr>
                  </a:outerShdw>
                </a:effectLst>
              </a:rPr>
              <a:pPr/>
              <a:t>5</a:t>
            </a:fld>
            <a:endParaRPr lang="en-US" sz="1400" dirty="0">
              <a:solidFill>
                <a:schemeClr val="bg1">
                  <a:lumMod val="50000"/>
                </a:schemeClr>
              </a:solidFill>
              <a:effectLst>
                <a:outerShdw blurRad="38100" dist="38100" dir="2700000" algn="tl">
                  <a:srgbClr val="000000">
                    <a:alpha val="43137"/>
                  </a:srgbClr>
                </a:outerShdw>
              </a:effectLst>
            </a:endParaRPr>
          </a:p>
        </p:txBody>
      </p:sp>
      <p:sp>
        <p:nvSpPr>
          <p:cNvPr id="27" name="Rectangle: Rounded Corners 26">
            <a:extLst>
              <a:ext uri="{FF2B5EF4-FFF2-40B4-BE49-F238E27FC236}">
                <a16:creationId xmlns:a16="http://schemas.microsoft.com/office/drawing/2014/main" id="{D6475087-7FB2-4641-BED9-86E33C74A8D1}"/>
              </a:ext>
            </a:extLst>
          </p:cNvPr>
          <p:cNvSpPr/>
          <p:nvPr/>
        </p:nvSpPr>
        <p:spPr>
          <a:xfrm>
            <a:off x="2" y="20606"/>
            <a:ext cx="12191998" cy="394926"/>
          </a:xfrm>
          <a:prstGeom prst="roundRect">
            <a:avLst>
              <a:gd name="adj" fmla="val 29258"/>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601"/>
              </a:spcAft>
            </a:pPr>
            <a:r>
              <a:rPr lang="ar-QA" sz="2000" b="1" dirty="0">
                <a:ln w="0"/>
                <a:solidFill>
                  <a:srgbClr val="9E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عمليات المراجعة والتنقيح والمعالجة المكتبية</a:t>
            </a:r>
          </a:p>
        </p:txBody>
      </p:sp>
      <p:pic>
        <p:nvPicPr>
          <p:cNvPr id="32" name="Picture 31">
            <a:extLst>
              <a:ext uri="{FF2B5EF4-FFF2-40B4-BE49-F238E27FC236}">
                <a16:creationId xmlns:a16="http://schemas.microsoft.com/office/drawing/2014/main" id="{340BFDAF-4798-422A-AC64-343EC193596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8729" y="1761362"/>
            <a:ext cx="6490256" cy="4237927"/>
          </a:xfrm>
          <a:prstGeom prst="rect">
            <a:avLst/>
          </a:prstGeom>
          <a:ln>
            <a:noFill/>
          </a:ln>
          <a:effectLst>
            <a:outerShdw blurRad="190500" algn="tl" rotWithShape="0">
              <a:srgbClr val="000000">
                <a:alpha val="70000"/>
              </a:srgbClr>
            </a:outerShdw>
          </a:effectLst>
        </p:spPr>
      </p:pic>
      <p:sp>
        <p:nvSpPr>
          <p:cNvPr id="33" name="Rectangle: Rounded Corners 32">
            <a:extLst>
              <a:ext uri="{FF2B5EF4-FFF2-40B4-BE49-F238E27FC236}">
                <a16:creationId xmlns:a16="http://schemas.microsoft.com/office/drawing/2014/main" id="{50B26A8F-740B-41BD-AAE7-455588C32185}"/>
              </a:ext>
            </a:extLst>
          </p:cNvPr>
          <p:cNvSpPr/>
          <p:nvPr/>
        </p:nvSpPr>
        <p:spPr>
          <a:xfrm>
            <a:off x="0" y="394663"/>
            <a:ext cx="12192000" cy="394926"/>
          </a:xfrm>
          <a:prstGeom prst="roundRect">
            <a:avLst>
              <a:gd name="adj" fmla="val 29258"/>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601"/>
              </a:spcAft>
            </a:pPr>
            <a:r>
              <a:rPr lang="ar-QA" dirty="0">
                <a:ln w="0"/>
                <a:solidFill>
                  <a:srgbClr val="9E0000"/>
                </a:solidFill>
                <a:effectLst>
                  <a:outerShdw blurRad="38100" dist="38100" dir="2700000" algn="tl">
                    <a:srgbClr val="000000">
                      <a:alpha val="43137"/>
                    </a:srgbClr>
                  </a:outerShdw>
                </a:effectLst>
                <a:latin typeface="Sabon Next LT" panose="02000500000000000000" pitchFamily="2" charset="0"/>
                <a:cs typeface="PT Bold Heading" panose="02010400000000000000" pitchFamily="2" charset="-78"/>
              </a:rPr>
              <a:t>المرحلة الأولى لعمليات جمع البيانات</a:t>
            </a:r>
          </a:p>
        </p:txBody>
      </p:sp>
      <p:sp>
        <p:nvSpPr>
          <p:cNvPr id="34" name="Rectangle 33">
            <a:extLst>
              <a:ext uri="{FF2B5EF4-FFF2-40B4-BE49-F238E27FC236}">
                <a16:creationId xmlns:a16="http://schemas.microsoft.com/office/drawing/2014/main" id="{C19118B1-B5ED-45E4-A96D-55A5DA5232D6}"/>
              </a:ext>
            </a:extLst>
          </p:cNvPr>
          <p:cNvSpPr/>
          <p:nvPr/>
        </p:nvSpPr>
        <p:spPr>
          <a:xfrm>
            <a:off x="7839913" y="1763193"/>
            <a:ext cx="3592555" cy="4236096"/>
          </a:xfrm>
          <a:prstGeom prst="rect">
            <a:avLst/>
          </a:prstGeom>
        </p:spPr>
        <p:txBody>
          <a:bodyPr wrap="square">
            <a:spAutoFit/>
          </a:bodyPr>
          <a:lstStyle/>
          <a:p>
            <a:pPr marL="0" lvl="1" algn="just" rtl="1">
              <a:lnSpc>
                <a:spcPct val="114000"/>
              </a:lnSpc>
              <a:spcAft>
                <a:spcPts val="300"/>
              </a:spcAft>
            </a:pPr>
            <a:r>
              <a:rPr lang="ar-QA" b="1" dirty="0">
                <a:solidFill>
                  <a:srgbClr val="002060"/>
                </a:solidFill>
                <a:latin typeface="Sakkal Majalla" panose="02000000000000000000" pitchFamily="2" charset="-78"/>
                <a:cs typeface="Sakkal Majalla" panose="02000000000000000000" pitchFamily="2" charset="-78"/>
              </a:rPr>
              <a:t>في أول عملية للعمليات المكتبية، تم ربط بيانات السجلات الإدارية لأرقام المباني (</a:t>
            </a:r>
            <a:r>
              <a:rPr lang="en-US" b="1" dirty="0">
                <a:solidFill>
                  <a:srgbClr val="002060"/>
                </a:solidFill>
                <a:latin typeface="Sakkal Majalla" panose="02000000000000000000" pitchFamily="2" charset="-78"/>
                <a:cs typeface="Sakkal Majalla" panose="02000000000000000000" pitchFamily="2" charset="-78"/>
              </a:rPr>
              <a:t>QARS</a:t>
            </a:r>
            <a:r>
              <a:rPr lang="ar-QA" b="1" dirty="0">
                <a:solidFill>
                  <a:srgbClr val="002060"/>
                </a:solidFill>
                <a:latin typeface="Sakkal Majalla" panose="02000000000000000000" pitchFamily="2" charset="-78"/>
                <a:cs typeface="Sakkal Majalla" panose="02000000000000000000" pitchFamily="2" charset="-78"/>
              </a:rPr>
              <a:t>) الواردة من وزارة البلدية، مع سجلات الكهرباء، ومن ثم عكس تلك البيانات على الخرائط الجوية وتحديد الناقص منها والنزول الميداني لاستكماله، بهدف تكوين سجل شامل لجميع بيانات العنونة للمباني بالدولة، كأساس للعمل به في عمليات حصر الوحدات السكنية، ثم الأسر وعد الأفراد وجمع خصائصهم في المرحلة الثانية من التعداد.</a:t>
            </a:r>
          </a:p>
          <a:p>
            <a:pPr marL="0" lvl="1" algn="just" rtl="1">
              <a:lnSpc>
                <a:spcPct val="114000"/>
              </a:lnSpc>
              <a:spcAft>
                <a:spcPts val="300"/>
              </a:spcAft>
            </a:pPr>
            <a:r>
              <a:rPr lang="ar-QA" b="1" dirty="0">
                <a:solidFill>
                  <a:srgbClr val="002060"/>
                </a:solidFill>
                <a:latin typeface="Sakkal Majalla" panose="02000000000000000000" pitchFamily="2" charset="-78"/>
                <a:cs typeface="Sakkal Majalla" panose="02000000000000000000" pitchFamily="2" charset="-78"/>
              </a:rPr>
              <a:t>وقد تم التخطيط وتنفيذ هذه المرحلة بشكل يضمن عدم سقوط أي مبنى من عمليات الحصر، واستغرقت ستة أشهر ابتداءً من يناير وحتى يونيو 2019.</a:t>
            </a:r>
            <a:endParaRPr lang="en-US" b="1" dirty="0">
              <a:solidFill>
                <a:srgbClr val="002060"/>
              </a:solidFill>
              <a:latin typeface="Sakkal Majalla" panose="02000000000000000000" pitchFamily="2" charset="-78"/>
              <a:cs typeface="Sakkal Majalla" panose="02000000000000000000" pitchFamily="2" charset="-78"/>
            </a:endParaRPr>
          </a:p>
        </p:txBody>
      </p:sp>
      <p:pic>
        <p:nvPicPr>
          <p:cNvPr id="30" name="Picture 29">
            <a:extLst>
              <a:ext uri="{FF2B5EF4-FFF2-40B4-BE49-F238E27FC236}">
                <a16:creationId xmlns:a16="http://schemas.microsoft.com/office/drawing/2014/main" id="{213AFD09-79DE-49BC-8B4D-90726210FF1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732609" y="289843"/>
            <a:ext cx="2267479" cy="655842"/>
          </a:xfrm>
          <a:prstGeom prst="rect">
            <a:avLst/>
          </a:prstGeom>
        </p:spPr>
      </p:pic>
    </p:spTree>
    <p:extLst>
      <p:ext uri="{BB962C8B-B14F-4D97-AF65-F5344CB8AC3E}">
        <p14:creationId xmlns:p14="http://schemas.microsoft.com/office/powerpoint/2010/main" val="2789327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150DE105-8AA3-4605-B303-244FCF351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8000"/>
          </a:xfrm>
          <a:prstGeom prst="rect">
            <a:avLst/>
          </a:prstGeom>
        </p:spPr>
      </p:pic>
      <p:pic>
        <p:nvPicPr>
          <p:cNvPr id="40" name="Graphic 39">
            <a:extLst>
              <a:ext uri="{FF2B5EF4-FFF2-40B4-BE49-F238E27FC236}">
                <a16:creationId xmlns:a16="http://schemas.microsoft.com/office/drawing/2014/main" id="{D30DB69E-B9C8-4E74-AC48-590ED92DA4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199" y="443760"/>
            <a:ext cx="1247042" cy="1173686"/>
          </a:xfrm>
          <a:prstGeom prst="rect">
            <a:avLst/>
          </a:prstGeom>
        </p:spPr>
      </p:pic>
      <p:cxnSp>
        <p:nvCxnSpPr>
          <p:cNvPr id="25" name="Straight Connector 24">
            <a:extLst>
              <a:ext uri="{FF2B5EF4-FFF2-40B4-BE49-F238E27FC236}">
                <a16:creationId xmlns:a16="http://schemas.microsoft.com/office/drawing/2014/main" id="{9A591E40-72C6-40AC-924E-40CA9742FB90}"/>
              </a:ext>
            </a:extLst>
          </p:cNvPr>
          <p:cNvCxnSpPr>
            <a:cxnSpLocks/>
          </p:cNvCxnSpPr>
          <p:nvPr/>
        </p:nvCxnSpPr>
        <p:spPr>
          <a:xfrm flipH="1">
            <a:off x="235975" y="3343535"/>
            <a:ext cx="116512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BFF30E58-5CA9-4DC8-941E-CAE3594057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6784" y="618165"/>
            <a:ext cx="3050626" cy="821597"/>
          </a:xfrm>
          <a:prstGeom prst="rect">
            <a:avLst/>
          </a:prstGeom>
        </p:spPr>
      </p:pic>
      <p:sp>
        <p:nvSpPr>
          <p:cNvPr id="31" name="Rectangle 30">
            <a:extLst>
              <a:ext uri="{FF2B5EF4-FFF2-40B4-BE49-F238E27FC236}">
                <a16:creationId xmlns:a16="http://schemas.microsoft.com/office/drawing/2014/main" id="{DFE599BF-F363-457B-A8ED-8A59AFACD85B}"/>
              </a:ext>
            </a:extLst>
          </p:cNvPr>
          <p:cNvSpPr/>
          <p:nvPr/>
        </p:nvSpPr>
        <p:spPr>
          <a:xfrm>
            <a:off x="2970341" y="2207882"/>
            <a:ext cx="6083512" cy="1107996"/>
          </a:xfrm>
          <a:prstGeom prst="rect">
            <a:avLst/>
          </a:prstGeom>
        </p:spPr>
        <p:txBody>
          <a:bodyPr wrap="square">
            <a:spAutoFit/>
          </a:bodyPr>
          <a:lstStyle/>
          <a:p>
            <a:pPr algn="ctr" rtl="1">
              <a:lnSpc>
                <a:spcPct val="150000"/>
              </a:lnSpc>
            </a:pPr>
            <a:r>
              <a:rPr lang="ar-OM" sz="4800" b="1" spc="50" dirty="0">
                <a:ln w="11430"/>
                <a:solidFill>
                  <a:srgbClr val="7F7F7F"/>
                </a:solidFill>
                <a:latin typeface="GE SS Two Medium" panose="020A0503020102020204" pitchFamily="18" charset="-78"/>
                <a:ea typeface="GE SS Two Medium" panose="020A0503020102020204" pitchFamily="18" charset="-78"/>
                <a:cs typeface="PT Bold Heading" panose="02010400000000000000" pitchFamily="2" charset="-78"/>
              </a:rPr>
              <a:t>شكرا</a:t>
            </a:r>
            <a:r>
              <a:rPr lang="ar-QA" sz="4800" b="1" spc="50" dirty="0">
                <a:ln w="11430"/>
                <a:solidFill>
                  <a:srgbClr val="7F7F7F"/>
                </a:solidFill>
                <a:latin typeface="GE SS Two Medium" panose="020A0503020102020204" pitchFamily="18" charset="-78"/>
                <a:ea typeface="GE SS Two Medium" panose="020A0503020102020204" pitchFamily="18" charset="-78"/>
                <a:cs typeface="PT Bold Heading" panose="02010400000000000000" pitchFamily="2" charset="-78"/>
              </a:rPr>
              <a:t>ً</a:t>
            </a:r>
            <a:r>
              <a:rPr lang="ar-OM" sz="4800" b="1" spc="50" dirty="0">
                <a:ln w="11430"/>
                <a:solidFill>
                  <a:srgbClr val="7F7F7F"/>
                </a:solidFill>
                <a:latin typeface="GE SS Two Medium" panose="020A0503020102020204" pitchFamily="18" charset="-78"/>
                <a:ea typeface="GE SS Two Medium" panose="020A0503020102020204" pitchFamily="18" charset="-78"/>
                <a:cs typeface="PT Bold Heading" panose="02010400000000000000" pitchFamily="2" charset="-78"/>
              </a:rPr>
              <a:t> لحسن</a:t>
            </a:r>
            <a:r>
              <a:rPr lang="en-US" sz="4800" b="1" spc="50" dirty="0">
                <a:ln w="11430"/>
                <a:solidFill>
                  <a:srgbClr val="7F7F7F"/>
                </a:solidFill>
                <a:latin typeface="GE SS Two Medium" panose="020A0503020102020204" pitchFamily="18" charset="-78"/>
                <a:ea typeface="GE SS Two Medium" panose="020A0503020102020204" pitchFamily="18" charset="-78"/>
                <a:cs typeface="PT Bold Heading" panose="02010400000000000000" pitchFamily="2" charset="-78"/>
              </a:rPr>
              <a:t> </a:t>
            </a:r>
            <a:r>
              <a:rPr lang="ar-OM" sz="4800" b="1" spc="50" dirty="0">
                <a:ln w="11430"/>
                <a:solidFill>
                  <a:srgbClr val="7F7F7F"/>
                </a:solidFill>
                <a:latin typeface="GE SS Two Medium" panose="020A0503020102020204" pitchFamily="18" charset="-78"/>
                <a:ea typeface="GE SS Two Medium" panose="020A0503020102020204" pitchFamily="18" charset="-78"/>
                <a:cs typeface="PT Bold Heading" panose="02010400000000000000" pitchFamily="2" charset="-78"/>
              </a:rPr>
              <a:t>استماعكم</a:t>
            </a:r>
            <a:endParaRPr lang="en-US" sz="4800" b="1" spc="50" dirty="0">
              <a:ln w="11430"/>
              <a:solidFill>
                <a:srgbClr val="7F7F7F"/>
              </a:solidFill>
              <a:latin typeface="GE SS Two Medium" panose="020A0503020102020204" pitchFamily="18" charset="-78"/>
              <a:ea typeface="GE SS Two Medium" panose="020A0503020102020204" pitchFamily="18" charset="-78"/>
              <a:cs typeface="PT Bold Heading" panose="02010400000000000000" pitchFamily="2" charset="-78"/>
            </a:endParaRPr>
          </a:p>
        </p:txBody>
      </p:sp>
      <p:pic>
        <p:nvPicPr>
          <p:cNvPr id="38" name="Picture 37">
            <a:extLst>
              <a:ext uri="{FF2B5EF4-FFF2-40B4-BE49-F238E27FC236}">
                <a16:creationId xmlns:a16="http://schemas.microsoft.com/office/drawing/2014/main" id="{372FF2F2-B478-4F35-A4FB-47A30B8F3374}"/>
              </a:ext>
            </a:extLst>
          </p:cNvPr>
          <p:cNvPicPr>
            <a:picLocks noChangeAspect="1"/>
          </p:cNvPicPr>
          <p:nvPr/>
        </p:nvPicPr>
        <p:blipFill>
          <a:blip r:embed="rId6">
            <a:alphaModFix amt="30000"/>
          </a:blip>
          <a:stretch>
            <a:fillRect/>
          </a:stretch>
        </p:blipFill>
        <p:spPr>
          <a:xfrm>
            <a:off x="-1" y="3585786"/>
            <a:ext cx="5116456" cy="3302745"/>
          </a:xfrm>
          <a:prstGeom prst="rect">
            <a:avLst/>
          </a:prstGeom>
          <a:effectLst>
            <a:softEdge rad="0"/>
          </a:effectLst>
        </p:spPr>
      </p:pic>
      <p:pic>
        <p:nvPicPr>
          <p:cNvPr id="65" name="Picture 64">
            <a:extLst>
              <a:ext uri="{FF2B5EF4-FFF2-40B4-BE49-F238E27FC236}">
                <a16:creationId xmlns:a16="http://schemas.microsoft.com/office/drawing/2014/main" id="{F4AE968A-F347-460F-B1D7-57167999E016}"/>
              </a:ext>
            </a:extLst>
          </p:cNvPr>
          <p:cNvPicPr>
            <a:picLocks noChangeAspect="1"/>
          </p:cNvPicPr>
          <p:nvPr/>
        </p:nvPicPr>
        <p:blipFill>
          <a:blip r:embed="rId6">
            <a:alphaModFix amt="30000"/>
          </a:blip>
          <a:stretch>
            <a:fillRect/>
          </a:stretch>
        </p:blipFill>
        <p:spPr>
          <a:xfrm flipH="1">
            <a:off x="7117000" y="3533271"/>
            <a:ext cx="5091021" cy="3302745"/>
          </a:xfrm>
          <a:prstGeom prst="rect">
            <a:avLst/>
          </a:prstGeom>
          <a:effectLst>
            <a:softEdge rad="0"/>
          </a:effectLst>
        </p:spPr>
      </p:pic>
      <p:grpSp>
        <p:nvGrpSpPr>
          <p:cNvPr id="66" name="Group 65">
            <a:extLst>
              <a:ext uri="{FF2B5EF4-FFF2-40B4-BE49-F238E27FC236}">
                <a16:creationId xmlns:a16="http://schemas.microsoft.com/office/drawing/2014/main" id="{B7AECC2B-A156-4B0A-9938-CA89EB950D6A}"/>
              </a:ext>
            </a:extLst>
          </p:cNvPr>
          <p:cNvGrpSpPr/>
          <p:nvPr/>
        </p:nvGrpSpPr>
        <p:grpSpPr>
          <a:xfrm>
            <a:off x="2" y="4804909"/>
            <a:ext cx="12303890" cy="2060273"/>
            <a:chOff x="1" y="4143548"/>
            <a:chExt cx="12463396" cy="2779103"/>
          </a:xfrm>
        </p:grpSpPr>
        <p:pic>
          <p:nvPicPr>
            <p:cNvPr id="67" name="Picture 66">
              <a:extLst>
                <a:ext uri="{FF2B5EF4-FFF2-40B4-BE49-F238E27FC236}">
                  <a16:creationId xmlns:a16="http://schemas.microsoft.com/office/drawing/2014/main" id="{648ACB4F-9F5A-4B76-9D37-AEF06BD9F1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3159" y="5859243"/>
              <a:ext cx="467133" cy="1061325"/>
            </a:xfrm>
            <a:prstGeom prst="rect">
              <a:avLst/>
            </a:prstGeom>
          </p:spPr>
        </p:pic>
        <p:pic>
          <p:nvPicPr>
            <p:cNvPr id="68" name="Picture 67">
              <a:extLst>
                <a:ext uri="{FF2B5EF4-FFF2-40B4-BE49-F238E27FC236}">
                  <a16:creationId xmlns:a16="http://schemas.microsoft.com/office/drawing/2014/main" id="{B7C8B464-D43E-4D5B-BFE6-6104773D77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5508" y="5476404"/>
              <a:ext cx="317651" cy="1446247"/>
            </a:xfrm>
            <a:prstGeom prst="rect">
              <a:avLst/>
            </a:prstGeom>
          </p:spPr>
        </p:pic>
        <p:pic>
          <p:nvPicPr>
            <p:cNvPr id="69" name="Picture 68">
              <a:extLst>
                <a:ext uri="{FF2B5EF4-FFF2-40B4-BE49-F238E27FC236}">
                  <a16:creationId xmlns:a16="http://schemas.microsoft.com/office/drawing/2014/main" id="{5CB9C159-F3E3-414E-B616-142CC2CC0B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3659" y="5214159"/>
              <a:ext cx="489556" cy="1707839"/>
            </a:xfrm>
            <a:prstGeom prst="rect">
              <a:avLst/>
            </a:prstGeom>
          </p:spPr>
        </p:pic>
        <p:pic>
          <p:nvPicPr>
            <p:cNvPr id="70" name="Picture 69">
              <a:extLst>
                <a:ext uri="{FF2B5EF4-FFF2-40B4-BE49-F238E27FC236}">
                  <a16:creationId xmlns:a16="http://schemas.microsoft.com/office/drawing/2014/main" id="{65C6D4BE-F236-4B63-BF52-0F22622B7B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9048" y="4958226"/>
              <a:ext cx="500767" cy="1958224"/>
            </a:xfrm>
            <a:prstGeom prst="rect">
              <a:avLst/>
            </a:prstGeom>
          </p:spPr>
        </p:pic>
        <p:pic>
          <p:nvPicPr>
            <p:cNvPr id="71" name="Picture 70">
              <a:extLst>
                <a:ext uri="{FF2B5EF4-FFF2-40B4-BE49-F238E27FC236}">
                  <a16:creationId xmlns:a16="http://schemas.microsoft.com/office/drawing/2014/main" id="{892972D8-55C3-4059-A2BC-A6C8B97C17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5047" y="4143548"/>
              <a:ext cx="609142" cy="2772903"/>
            </a:xfrm>
            <a:prstGeom prst="rect">
              <a:avLst/>
            </a:prstGeom>
          </p:spPr>
        </p:pic>
        <p:pic>
          <p:nvPicPr>
            <p:cNvPr id="72" name="Picture 71">
              <a:extLst>
                <a:ext uri="{FF2B5EF4-FFF2-40B4-BE49-F238E27FC236}">
                  <a16:creationId xmlns:a16="http://schemas.microsoft.com/office/drawing/2014/main" id="{3A219802-E4F1-4E84-B4F4-3791E7AE130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88029" y="4726610"/>
              <a:ext cx="332599" cy="2193659"/>
            </a:xfrm>
            <a:prstGeom prst="rect">
              <a:avLst/>
            </a:prstGeom>
          </p:spPr>
        </p:pic>
        <p:pic>
          <p:nvPicPr>
            <p:cNvPr id="73" name="Picture 72">
              <a:extLst>
                <a:ext uri="{FF2B5EF4-FFF2-40B4-BE49-F238E27FC236}">
                  <a16:creationId xmlns:a16="http://schemas.microsoft.com/office/drawing/2014/main" id="{679A2CE6-5C4E-4490-94FB-060DD1AAA7A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76055" y="5168564"/>
              <a:ext cx="227961" cy="1752680"/>
            </a:xfrm>
            <a:prstGeom prst="rect">
              <a:avLst/>
            </a:prstGeom>
          </p:spPr>
        </p:pic>
        <p:pic>
          <p:nvPicPr>
            <p:cNvPr id="74" name="Picture 73">
              <a:extLst>
                <a:ext uri="{FF2B5EF4-FFF2-40B4-BE49-F238E27FC236}">
                  <a16:creationId xmlns:a16="http://schemas.microsoft.com/office/drawing/2014/main" id="{7C30F931-7D8F-4B53-9C8E-8D2E9F59649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92573" y="5324464"/>
              <a:ext cx="407341" cy="1591987"/>
            </a:xfrm>
            <a:prstGeom prst="rect">
              <a:avLst/>
            </a:prstGeom>
          </p:spPr>
        </p:pic>
        <p:pic>
          <p:nvPicPr>
            <p:cNvPr id="75" name="Picture 74">
              <a:extLst>
                <a:ext uri="{FF2B5EF4-FFF2-40B4-BE49-F238E27FC236}">
                  <a16:creationId xmlns:a16="http://schemas.microsoft.com/office/drawing/2014/main" id="{E42EA5C4-722A-42C0-8F21-06539B46FD8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47943" y="5265109"/>
              <a:ext cx="444711" cy="1655521"/>
            </a:xfrm>
            <a:prstGeom prst="rect">
              <a:avLst/>
            </a:prstGeom>
          </p:spPr>
        </p:pic>
        <p:pic>
          <p:nvPicPr>
            <p:cNvPr id="76" name="Picture 75">
              <a:extLst>
                <a:ext uri="{FF2B5EF4-FFF2-40B4-BE49-F238E27FC236}">
                  <a16:creationId xmlns:a16="http://schemas.microsoft.com/office/drawing/2014/main" id="{17B9F4AD-C9C8-419C-BEBA-46C2C54B166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19752" y="5336116"/>
              <a:ext cx="571771" cy="1584514"/>
            </a:xfrm>
            <a:prstGeom prst="rect">
              <a:avLst/>
            </a:prstGeom>
          </p:spPr>
        </p:pic>
        <p:pic>
          <p:nvPicPr>
            <p:cNvPr id="77" name="Picture 76">
              <a:extLst>
                <a:ext uri="{FF2B5EF4-FFF2-40B4-BE49-F238E27FC236}">
                  <a16:creationId xmlns:a16="http://schemas.microsoft.com/office/drawing/2014/main" id="{8C242441-F6A8-43A1-8036-527F3D9C350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47330" y="5044624"/>
              <a:ext cx="1393925" cy="1876006"/>
            </a:xfrm>
            <a:prstGeom prst="rect">
              <a:avLst/>
            </a:prstGeom>
          </p:spPr>
        </p:pic>
        <p:pic>
          <p:nvPicPr>
            <p:cNvPr id="78" name="Picture 77">
              <a:extLst>
                <a:ext uri="{FF2B5EF4-FFF2-40B4-BE49-F238E27FC236}">
                  <a16:creationId xmlns:a16="http://schemas.microsoft.com/office/drawing/2014/main" id="{5831B431-6513-4543-B550-2F6F0AC903B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5935339"/>
              <a:ext cx="3261232" cy="984409"/>
            </a:xfrm>
            <a:prstGeom prst="rect">
              <a:avLst/>
            </a:prstGeom>
          </p:spPr>
        </p:pic>
        <p:pic>
          <p:nvPicPr>
            <p:cNvPr id="79" name="Picture 78">
              <a:extLst>
                <a:ext uri="{FF2B5EF4-FFF2-40B4-BE49-F238E27FC236}">
                  <a16:creationId xmlns:a16="http://schemas.microsoft.com/office/drawing/2014/main" id="{3CBB3F39-230D-4E09-8836-0407A8BEB3F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60292" y="5832193"/>
              <a:ext cx="3603105" cy="1085850"/>
            </a:xfrm>
            <a:prstGeom prst="rect">
              <a:avLst/>
            </a:prstGeom>
          </p:spPr>
        </p:pic>
      </p:grpSp>
      <p:pic>
        <p:nvPicPr>
          <p:cNvPr id="24" name="Picture 23">
            <a:extLst>
              <a:ext uri="{FF2B5EF4-FFF2-40B4-BE49-F238E27FC236}">
                <a16:creationId xmlns:a16="http://schemas.microsoft.com/office/drawing/2014/main" id="{C4C37E90-4017-4376-A3D1-5F26374FDD7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732609" y="289843"/>
            <a:ext cx="2267479" cy="655842"/>
          </a:xfrm>
          <a:prstGeom prst="rect">
            <a:avLst/>
          </a:prstGeom>
        </p:spPr>
      </p:pic>
    </p:spTree>
    <p:extLst>
      <p:ext uri="{BB962C8B-B14F-4D97-AF65-F5344CB8AC3E}">
        <p14:creationId xmlns:p14="http://schemas.microsoft.com/office/powerpoint/2010/main" val="550898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636FD24704A1439BC275B3C3F1C9C6" ma:contentTypeVersion="18" ma:contentTypeDescription="Create a new document." ma:contentTypeScope="" ma:versionID="f29cab672a26913f2bc8808bed4231ac">
  <xsd:schema xmlns:xsd="http://www.w3.org/2001/XMLSchema" xmlns:xs="http://www.w3.org/2001/XMLSchema" xmlns:p="http://schemas.microsoft.com/office/2006/metadata/properties" xmlns:ns2="3d137487-0b15-4ad9-abee-bf6b36a5a6e0" xmlns:ns3="81cf108f-c583-47b3-8493-b6de3c823d22" xmlns:ns4="985ec44e-1bab-4c0b-9df0-6ba128686fc9" targetNamespace="http://schemas.microsoft.com/office/2006/metadata/properties" ma:root="true" ma:fieldsID="39ade3fc1d57becd952150571b574c35" ns2:_="" ns3:_="" ns4:_="">
    <xsd:import namespace="3d137487-0b15-4ad9-abee-bf6b36a5a6e0"/>
    <xsd:import namespace="81cf108f-c583-47b3-8493-b6de3c823d22"/>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Fil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37487-0b15-4ad9-abee-bf6b36a5a6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File" ma:index="20" nillable="true" ma:displayName="File" ma:list="{3d137487-0b15-4ad9-abee-bf6b36a5a6e0}" ma:internalName="File" ma:showField="Title">
      <xsd:simpleType>
        <xsd:restriction base="dms:Lookup"/>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cf108f-c583-47b3-8493-b6de3c823d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70c060e-aa4d-45ef-bfad-bab4ee307c36}" ma:internalName="TaxCatchAll" ma:showField="CatchAllData" ma:web="81cf108f-c583-47b3-8493-b6de3c823d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137487-0b15-4ad9-abee-bf6b36a5a6e0">
      <Terms xmlns="http://schemas.microsoft.com/office/infopath/2007/PartnerControls"/>
    </lcf76f155ced4ddcb4097134ff3c332f>
    <File xmlns="3d137487-0b15-4ad9-abee-bf6b36a5a6e0" xsi:nil="true"/>
    <TaxCatchAll xmlns="985ec44e-1bab-4c0b-9df0-6ba128686f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4EE791-55F3-42CF-A558-4F13C5E57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137487-0b15-4ad9-abee-bf6b36a5a6e0"/>
    <ds:schemaRef ds:uri="81cf108f-c583-47b3-8493-b6de3c823d22"/>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F508A-CF1F-4F42-94AE-12A34190079B}">
  <ds:schemaRefs>
    <ds:schemaRef ds:uri="http://purl.org/dc/dcmitype/"/>
    <ds:schemaRef ds:uri="28bc5a72-13e3-49cb-9cf9-5268ac84899c"/>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626a496d-3ac7-4b8f-b4be-615f6a7710a5"/>
    <ds:schemaRef ds:uri="http://purl.org/dc/elements/1.1/"/>
    <ds:schemaRef ds:uri="3d137487-0b15-4ad9-abee-bf6b36a5a6e0"/>
    <ds:schemaRef ds:uri="985ec44e-1bab-4c0b-9df0-6ba128686fc9"/>
  </ds:schemaRefs>
</ds:datastoreItem>
</file>

<file path=customXml/itemProps3.xml><?xml version="1.0" encoding="utf-8"?>
<ds:datastoreItem xmlns:ds="http://schemas.openxmlformats.org/officeDocument/2006/customXml" ds:itemID="{483A3BD3-B801-4825-9EB0-195373D77B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14550</TotalTime>
  <Words>493</Words>
  <Application>Microsoft Office PowerPoint</Application>
  <PresentationFormat>Widescreen</PresentationFormat>
  <Paragraphs>78</Paragraphs>
  <Slides>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6</vt:i4>
      </vt:variant>
      <vt:variant>
        <vt:lpstr>Custom Shows</vt:lpstr>
      </vt:variant>
      <vt:variant>
        <vt:i4>1</vt:i4>
      </vt:variant>
    </vt:vector>
  </HeadingPairs>
  <TitlesOfParts>
    <vt:vector size="16" baseType="lpstr">
      <vt:lpstr>Calibri</vt:lpstr>
      <vt:lpstr>Sakkal Majalla</vt:lpstr>
      <vt:lpstr>Sabon Next LT</vt:lpstr>
      <vt:lpstr>Arial</vt:lpstr>
      <vt:lpstr>Simplified Arabic</vt:lpstr>
      <vt:lpstr>GE SS Two Medium</vt:lpstr>
      <vt:lpstr>Calibri Light</vt:lpstr>
      <vt:lpstr>Aldhabi</vt:lpstr>
      <vt:lpstr>Office Theme</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Andrea De Luka</cp:lastModifiedBy>
  <cp:revision>1270</cp:revision>
  <cp:lastPrinted>2022-03-07T09:16:44Z</cp:lastPrinted>
  <dcterms:created xsi:type="dcterms:W3CDTF">2019-10-02T13:28:30Z</dcterms:created>
  <dcterms:modified xsi:type="dcterms:W3CDTF">2022-12-16T15:14:31Z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0x010100B1636FD24704A1439BC275B3C3F1C9C6</vt:lpwstr>
  </property>
</Properties>
</file>