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66" r:id="rId4"/>
  </p:sldMasterIdLst>
  <p:notesMasterIdLst>
    <p:notesMasterId r:id="rId19"/>
  </p:notesMasterIdLst>
  <p:sldIdLst>
    <p:sldId id="272" r:id="rId5"/>
    <p:sldId id="295" r:id="rId6"/>
    <p:sldId id="329" r:id="rId7"/>
    <p:sldId id="339" r:id="rId8"/>
    <p:sldId id="340" r:id="rId9"/>
    <p:sldId id="335" r:id="rId10"/>
    <p:sldId id="337" r:id="rId11"/>
    <p:sldId id="336" r:id="rId12"/>
    <p:sldId id="333" r:id="rId13"/>
    <p:sldId id="334" r:id="rId14"/>
    <p:sldId id="341" r:id="rId15"/>
    <p:sldId id="316" r:id="rId16"/>
    <p:sldId id="324" r:id="rId17"/>
    <p:sldId id="28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727"/>
    <a:srgbClr val="E1180D"/>
    <a:srgbClr val="087D14"/>
    <a:srgbClr val="067610"/>
    <a:srgbClr val="13773C"/>
    <a:srgbClr val="A6A6A6"/>
    <a:srgbClr val="000000"/>
    <a:srgbClr val="0884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DA4B86-3FE0-4E8D-82A7-2E52DA7AB586}" v="1060" dt="2022-11-16T18:22:28.819"/>
    <p1510:client id="{C04D33E5-2AF2-4346-8A40-69689176AB26}" v="564" dt="2022-11-17T17:38:41.212"/>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70" autoAdjust="0"/>
    <p:restoredTop sz="96713" autoAdjust="0"/>
  </p:normalViewPr>
  <p:slideViewPr>
    <p:cSldViewPr snapToGrid="0">
      <p:cViewPr varScale="1">
        <p:scale>
          <a:sx n="125" d="100"/>
          <a:sy n="125" d="100"/>
        </p:scale>
        <p:origin x="797" y="7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yda MINT MOUSTAPHA" userId="48e50e193c81a7c7" providerId="LiveId" clId="{C04D33E5-2AF2-4346-8A40-69689176AB26}"/>
    <pc:docChg chg="undo redo custSel addSld delSld modSld">
      <pc:chgData name="Jyda MINT MOUSTAPHA" userId="48e50e193c81a7c7" providerId="LiveId" clId="{C04D33E5-2AF2-4346-8A40-69689176AB26}" dt="2022-11-17T17:36:59.642" v="850" actId="20577"/>
      <pc:docMkLst>
        <pc:docMk/>
      </pc:docMkLst>
      <pc:sldChg chg="modSp mod">
        <pc:chgData name="Jyda MINT MOUSTAPHA" userId="48e50e193c81a7c7" providerId="LiveId" clId="{C04D33E5-2AF2-4346-8A40-69689176AB26}" dt="2022-11-17T14:03:36.629" v="284" actId="20577"/>
        <pc:sldMkLst>
          <pc:docMk/>
          <pc:sldMk cId="2677604716" sldId="295"/>
        </pc:sldMkLst>
        <pc:spChg chg="mod">
          <ac:chgData name="Jyda MINT MOUSTAPHA" userId="48e50e193c81a7c7" providerId="LiveId" clId="{C04D33E5-2AF2-4346-8A40-69689176AB26}" dt="2022-11-17T14:03:36.629" v="284" actId="20577"/>
          <ac:spMkLst>
            <pc:docMk/>
            <pc:sldMk cId="2677604716" sldId="295"/>
            <ac:spMk id="17" creationId="{FBB909CD-15C4-3121-025A-EEDEE2AFD4B0}"/>
          </ac:spMkLst>
        </pc:spChg>
      </pc:sldChg>
      <pc:sldChg chg="modSp">
        <pc:chgData name="Jyda MINT MOUSTAPHA" userId="48e50e193c81a7c7" providerId="LiveId" clId="{C04D33E5-2AF2-4346-8A40-69689176AB26}" dt="2022-11-17T15:42:59.481" v="692"/>
        <pc:sldMkLst>
          <pc:docMk/>
          <pc:sldMk cId="3751847796" sldId="296"/>
        </pc:sldMkLst>
        <pc:graphicFrameChg chg="mod">
          <ac:chgData name="Jyda MINT MOUSTAPHA" userId="48e50e193c81a7c7" providerId="LiveId" clId="{C04D33E5-2AF2-4346-8A40-69689176AB26}" dt="2022-11-17T15:42:59.481" v="692"/>
          <ac:graphicFrameMkLst>
            <pc:docMk/>
            <pc:sldMk cId="3751847796" sldId="296"/>
            <ac:graphicFrameMk id="7" creationId="{097B57ED-B350-267F-8CC4-A05C37A03C1E}"/>
          </ac:graphicFrameMkLst>
        </pc:graphicFrameChg>
      </pc:sldChg>
      <pc:sldChg chg="modSp">
        <pc:chgData name="Jyda MINT MOUSTAPHA" userId="48e50e193c81a7c7" providerId="LiveId" clId="{C04D33E5-2AF2-4346-8A40-69689176AB26}" dt="2022-11-17T16:11:23.215" v="794" actId="207"/>
        <pc:sldMkLst>
          <pc:docMk/>
          <pc:sldMk cId="3702071417" sldId="314"/>
        </pc:sldMkLst>
        <pc:spChg chg="mod">
          <ac:chgData name="Jyda MINT MOUSTAPHA" userId="48e50e193c81a7c7" providerId="LiveId" clId="{C04D33E5-2AF2-4346-8A40-69689176AB26}" dt="2022-11-17T16:11:23.215" v="794" actId="207"/>
          <ac:spMkLst>
            <pc:docMk/>
            <pc:sldMk cId="3702071417" sldId="314"/>
            <ac:spMk id="3" creationId="{00000000-0000-0000-0000-000000000000}"/>
          </ac:spMkLst>
        </pc:spChg>
      </pc:sldChg>
      <pc:sldChg chg="modSp">
        <pc:chgData name="Jyda MINT MOUSTAPHA" userId="48e50e193c81a7c7" providerId="LiveId" clId="{C04D33E5-2AF2-4346-8A40-69689176AB26}" dt="2022-11-17T15:53:18.075" v="722" actId="20577"/>
        <pc:sldMkLst>
          <pc:docMk/>
          <pc:sldMk cId="2478355896" sldId="316"/>
        </pc:sldMkLst>
        <pc:spChg chg="mod">
          <ac:chgData name="Jyda MINT MOUSTAPHA" userId="48e50e193c81a7c7" providerId="LiveId" clId="{C04D33E5-2AF2-4346-8A40-69689176AB26}" dt="2022-11-17T15:53:18.075" v="722" actId="20577"/>
          <ac:spMkLst>
            <pc:docMk/>
            <pc:sldMk cId="2478355896" sldId="316"/>
            <ac:spMk id="3" creationId="{00000000-0000-0000-0000-000000000000}"/>
          </ac:spMkLst>
        </pc:spChg>
      </pc:sldChg>
      <pc:sldChg chg="modSp mod">
        <pc:chgData name="Jyda MINT MOUSTAPHA" userId="48e50e193c81a7c7" providerId="LiveId" clId="{C04D33E5-2AF2-4346-8A40-69689176AB26}" dt="2022-11-17T17:18:21.428" v="833" actId="207"/>
        <pc:sldMkLst>
          <pc:docMk/>
          <pc:sldMk cId="673971701" sldId="318"/>
        </pc:sldMkLst>
        <pc:spChg chg="mod">
          <ac:chgData name="Jyda MINT MOUSTAPHA" userId="48e50e193c81a7c7" providerId="LiveId" clId="{C04D33E5-2AF2-4346-8A40-69689176AB26}" dt="2022-11-17T17:18:21.428" v="833" actId="207"/>
          <ac:spMkLst>
            <pc:docMk/>
            <pc:sldMk cId="673971701" sldId="318"/>
            <ac:spMk id="29" creationId="{41B6C5E5-24AB-9E30-DA73-77D640844A54}"/>
          </ac:spMkLst>
        </pc:spChg>
      </pc:sldChg>
      <pc:sldChg chg="modSp modTransition modNotesTx">
        <pc:chgData name="Jyda MINT MOUSTAPHA" userId="48e50e193c81a7c7" providerId="LiveId" clId="{C04D33E5-2AF2-4346-8A40-69689176AB26}" dt="2022-11-17T16:55:54.156" v="799" actId="20577"/>
        <pc:sldMkLst>
          <pc:docMk/>
          <pc:sldMk cId="5504078" sldId="319"/>
        </pc:sldMkLst>
        <pc:spChg chg="mod">
          <ac:chgData name="Jyda MINT MOUSTAPHA" userId="48e50e193c81a7c7" providerId="LiveId" clId="{C04D33E5-2AF2-4346-8A40-69689176AB26}" dt="2022-11-17T14:34:19.176" v="453" actId="20577"/>
          <ac:spMkLst>
            <pc:docMk/>
            <pc:sldMk cId="5504078" sldId="319"/>
            <ac:spMk id="2" creationId="{E8F7BEE6-A620-793F-D71C-0C91D5800379}"/>
          </ac:spMkLst>
        </pc:spChg>
      </pc:sldChg>
      <pc:sldChg chg="del">
        <pc:chgData name="Jyda MINT MOUSTAPHA" userId="48e50e193c81a7c7" providerId="LiveId" clId="{C04D33E5-2AF2-4346-8A40-69689176AB26}" dt="2022-11-17T14:13:21.461" v="432" actId="47"/>
        <pc:sldMkLst>
          <pc:docMk/>
          <pc:sldMk cId="1544017223" sldId="320"/>
        </pc:sldMkLst>
      </pc:sldChg>
      <pc:sldChg chg="modSp add">
        <pc:chgData name="Jyda MINT MOUSTAPHA" userId="48e50e193c81a7c7" providerId="LiveId" clId="{C04D33E5-2AF2-4346-8A40-69689176AB26}" dt="2022-11-17T16:12:16.154" v="797" actId="20577"/>
        <pc:sldMkLst>
          <pc:docMk/>
          <pc:sldMk cId="3791199644" sldId="321"/>
        </pc:sldMkLst>
        <pc:spChg chg="mod">
          <ac:chgData name="Jyda MINT MOUSTAPHA" userId="48e50e193c81a7c7" providerId="LiveId" clId="{C04D33E5-2AF2-4346-8A40-69689176AB26}" dt="2022-11-17T16:12:16.154" v="797" actId="20577"/>
          <ac:spMkLst>
            <pc:docMk/>
            <pc:sldMk cId="3791199644" sldId="321"/>
            <ac:spMk id="2" creationId="{A09D6499-5FB0-406B-A84C-D9A51EB930B7}"/>
          </ac:spMkLst>
        </pc:spChg>
      </pc:sldChg>
      <pc:sldChg chg="delSp modSp add mod modTransition addAnim delAnim modAnim">
        <pc:chgData name="Jyda MINT MOUSTAPHA" userId="48e50e193c81a7c7" providerId="LiveId" clId="{C04D33E5-2AF2-4346-8A40-69689176AB26}" dt="2022-11-17T17:01:52.596" v="818" actId="12"/>
        <pc:sldMkLst>
          <pc:docMk/>
          <pc:sldMk cId="2488543096" sldId="322"/>
        </pc:sldMkLst>
        <pc:spChg chg="del">
          <ac:chgData name="Jyda MINT MOUSTAPHA" userId="48e50e193c81a7c7" providerId="LiveId" clId="{C04D33E5-2AF2-4346-8A40-69689176AB26}" dt="2022-11-17T14:06:55.152" v="298" actId="478"/>
          <ac:spMkLst>
            <pc:docMk/>
            <pc:sldMk cId="2488543096" sldId="322"/>
            <ac:spMk id="8" creationId="{B7B102D6-71A5-A132-72E7-04A3396A3FEB}"/>
          </ac:spMkLst>
        </pc:spChg>
        <pc:spChg chg="mod">
          <ac:chgData name="Jyda MINT MOUSTAPHA" userId="48e50e193c81a7c7" providerId="LiveId" clId="{C04D33E5-2AF2-4346-8A40-69689176AB26}" dt="2022-11-17T17:01:52.596" v="818" actId="12"/>
          <ac:spMkLst>
            <pc:docMk/>
            <pc:sldMk cId="2488543096" sldId="322"/>
            <ac:spMk id="15" creationId="{2A8A5531-512F-1135-1768-F4F8D5B8E585}"/>
          </ac:spMkLst>
        </pc:spChg>
        <pc:spChg chg="mod">
          <ac:chgData name="Jyda MINT MOUSTAPHA" userId="48e50e193c81a7c7" providerId="LiveId" clId="{C04D33E5-2AF2-4346-8A40-69689176AB26}" dt="2022-11-17T14:06:44.245" v="294" actId="20577"/>
          <ac:spMkLst>
            <pc:docMk/>
            <pc:sldMk cId="2488543096" sldId="322"/>
            <ac:spMk id="22" creationId="{DF02F57C-E4F9-8046-A878-0A108DB523FB}"/>
          </ac:spMkLst>
        </pc:spChg>
        <pc:spChg chg="del">
          <ac:chgData name="Jyda MINT MOUSTAPHA" userId="48e50e193c81a7c7" providerId="LiveId" clId="{C04D33E5-2AF2-4346-8A40-69689176AB26}" dt="2022-11-17T14:07:02.514" v="299" actId="478"/>
          <ac:spMkLst>
            <pc:docMk/>
            <pc:sldMk cId="2488543096" sldId="322"/>
            <ac:spMk id="25" creationId="{513E63C9-0571-E0D5-0ACA-840B3206E6EF}"/>
          </ac:spMkLst>
        </pc:spChg>
        <pc:spChg chg="del mod">
          <ac:chgData name="Jyda MINT MOUSTAPHA" userId="48e50e193c81a7c7" providerId="LiveId" clId="{C04D33E5-2AF2-4346-8A40-69689176AB26}" dt="2022-11-17T14:06:51.723" v="297" actId="478"/>
          <ac:spMkLst>
            <pc:docMk/>
            <pc:sldMk cId="2488543096" sldId="322"/>
            <ac:spMk id="27" creationId="{86C4A2B7-6949-6FFC-CEF1-7DF79B900A14}"/>
          </ac:spMkLst>
        </pc:spChg>
        <pc:picChg chg="del">
          <ac:chgData name="Jyda MINT MOUSTAPHA" userId="48e50e193c81a7c7" providerId="LiveId" clId="{C04D33E5-2AF2-4346-8A40-69689176AB26}" dt="2022-11-17T14:06:49.355" v="295" actId="478"/>
          <ac:picMkLst>
            <pc:docMk/>
            <pc:sldMk cId="2488543096" sldId="322"/>
            <ac:picMk id="2" creationId="{745BA3A7-0B25-CF82-A427-C7E24134D749}"/>
          </ac:picMkLst>
        </pc:picChg>
      </pc:sldChg>
      <pc:sldChg chg="addSp delSp modSp add mod delAnim modAnim">
        <pc:chgData name="Jyda MINT MOUSTAPHA" userId="48e50e193c81a7c7" providerId="LiveId" clId="{C04D33E5-2AF2-4346-8A40-69689176AB26}" dt="2022-11-17T17:36:16.208" v="842" actId="12"/>
        <pc:sldMkLst>
          <pc:docMk/>
          <pc:sldMk cId="465690582" sldId="323"/>
        </pc:sldMkLst>
        <pc:spChg chg="add mod">
          <ac:chgData name="Jyda MINT MOUSTAPHA" userId="48e50e193c81a7c7" providerId="LiveId" clId="{C04D33E5-2AF2-4346-8A40-69689176AB26}" dt="2022-11-17T17:36:16.208" v="842" actId="12"/>
          <ac:spMkLst>
            <pc:docMk/>
            <pc:sldMk cId="465690582" sldId="323"/>
            <ac:spMk id="5" creationId="{660FB573-8DC7-0ED3-94BA-11496BEFFF28}"/>
          </ac:spMkLst>
        </pc:spChg>
        <pc:spChg chg="del mod">
          <ac:chgData name="Jyda MINT MOUSTAPHA" userId="48e50e193c81a7c7" providerId="LiveId" clId="{C04D33E5-2AF2-4346-8A40-69689176AB26}" dt="2022-11-17T14:09:00.334" v="335" actId="478"/>
          <ac:spMkLst>
            <pc:docMk/>
            <pc:sldMk cId="465690582" sldId="323"/>
            <ac:spMk id="9" creationId="{6B7302A4-C2BB-92A5-F465-0B6BD653AE50}"/>
          </ac:spMkLst>
        </pc:spChg>
        <pc:spChg chg="del mod">
          <ac:chgData name="Jyda MINT MOUSTAPHA" userId="48e50e193c81a7c7" providerId="LiveId" clId="{C04D33E5-2AF2-4346-8A40-69689176AB26}" dt="2022-11-17T14:08:45.086" v="332"/>
          <ac:spMkLst>
            <pc:docMk/>
            <pc:sldMk cId="465690582" sldId="323"/>
            <ac:spMk id="15" creationId="{2A8A5531-512F-1135-1768-F4F8D5B8E585}"/>
          </ac:spMkLst>
        </pc:spChg>
        <pc:spChg chg="mod">
          <ac:chgData name="Jyda MINT MOUSTAPHA" userId="48e50e193c81a7c7" providerId="LiveId" clId="{C04D33E5-2AF2-4346-8A40-69689176AB26}" dt="2022-11-17T14:08:40.248" v="329" actId="20577"/>
          <ac:spMkLst>
            <pc:docMk/>
            <pc:sldMk cId="465690582" sldId="323"/>
            <ac:spMk id="22" creationId="{DF02F57C-E4F9-8046-A878-0A108DB523FB}"/>
          </ac:spMkLst>
        </pc:spChg>
      </pc:sldChg>
      <pc:sldChg chg="addSp modSp add mod modAnim">
        <pc:chgData name="Jyda MINT MOUSTAPHA" userId="48e50e193c81a7c7" providerId="LiveId" clId="{C04D33E5-2AF2-4346-8A40-69689176AB26}" dt="2022-11-17T17:36:59.642" v="850" actId="20577"/>
        <pc:sldMkLst>
          <pc:docMk/>
          <pc:sldMk cId="3098359773" sldId="324"/>
        </pc:sldMkLst>
        <pc:spChg chg="add mod">
          <ac:chgData name="Jyda MINT MOUSTAPHA" userId="48e50e193c81a7c7" providerId="LiveId" clId="{C04D33E5-2AF2-4346-8A40-69689176AB26}" dt="2022-11-17T17:36:59.642" v="850" actId="20577"/>
          <ac:spMkLst>
            <pc:docMk/>
            <pc:sldMk cId="3098359773" sldId="324"/>
            <ac:spMk id="2" creationId="{3CF9AFD7-C663-F9D7-D766-346CD482566A}"/>
          </ac:spMkLst>
        </pc:spChg>
        <pc:spChg chg="mod">
          <ac:chgData name="Jyda MINT MOUSTAPHA" userId="48e50e193c81a7c7" providerId="LiveId" clId="{C04D33E5-2AF2-4346-8A40-69689176AB26}" dt="2022-11-17T17:36:43.549" v="843" actId="12"/>
          <ac:spMkLst>
            <pc:docMk/>
            <pc:sldMk cId="3098359773" sldId="324"/>
            <ac:spMk id="5" creationId="{660FB573-8DC7-0ED3-94BA-11496BEFFF28}"/>
          </ac:spMkLst>
        </pc:spChg>
        <pc:spChg chg="add mod">
          <ac:chgData name="Jyda MINT MOUSTAPHA" userId="48e50e193c81a7c7" providerId="LiveId" clId="{C04D33E5-2AF2-4346-8A40-69689176AB26}" dt="2022-11-17T14:13:42.670" v="433" actId="1076"/>
          <ac:spMkLst>
            <pc:docMk/>
            <pc:sldMk cId="3098359773" sldId="324"/>
            <ac:spMk id="8" creationId="{48041AEF-00CE-4B1F-523B-B89F532D1B7C}"/>
          </ac:spMkLst>
        </pc:spChg>
        <pc:spChg chg="add mod">
          <ac:chgData name="Jyda MINT MOUSTAPHA" userId="48e50e193c81a7c7" providerId="LiveId" clId="{C04D33E5-2AF2-4346-8A40-69689176AB26}" dt="2022-11-17T14:13:04.059" v="428" actId="20577"/>
          <ac:spMkLst>
            <pc:docMk/>
            <pc:sldMk cId="3098359773" sldId="324"/>
            <ac:spMk id="9" creationId="{92113EA2-4817-178F-B578-CA59F70341F9}"/>
          </ac:spMkLst>
        </pc:spChg>
        <pc:spChg chg="mod">
          <ac:chgData name="Jyda MINT MOUSTAPHA" userId="48e50e193c81a7c7" providerId="LiveId" clId="{C04D33E5-2AF2-4346-8A40-69689176AB26}" dt="2022-11-17T14:10:39.367" v="377" actId="20577"/>
          <ac:spMkLst>
            <pc:docMk/>
            <pc:sldMk cId="3098359773" sldId="324"/>
            <ac:spMk id="22" creationId="{DF02F57C-E4F9-8046-A878-0A108DB523FB}"/>
          </ac:spMkLst>
        </pc:spChg>
      </pc:sldChg>
      <pc:sldChg chg="addSp delSp modSp new del mod modClrScheme modAnim chgLayout">
        <pc:chgData name="Jyda MINT MOUSTAPHA" userId="48e50e193c81a7c7" providerId="LiveId" clId="{C04D33E5-2AF2-4346-8A40-69689176AB26}" dt="2022-11-17T16:06:29.372" v="784" actId="47"/>
        <pc:sldMkLst>
          <pc:docMk/>
          <pc:sldMk cId="825353383" sldId="325"/>
        </pc:sldMkLst>
        <pc:spChg chg="del mod ord">
          <ac:chgData name="Jyda MINT MOUSTAPHA" userId="48e50e193c81a7c7" providerId="LiveId" clId="{C04D33E5-2AF2-4346-8A40-69689176AB26}" dt="2022-11-17T16:00:39.748" v="756" actId="700"/>
          <ac:spMkLst>
            <pc:docMk/>
            <pc:sldMk cId="825353383" sldId="325"/>
            <ac:spMk id="2" creationId="{7EBA41D2-304E-D9FE-D9B0-B697E080542F}"/>
          </ac:spMkLst>
        </pc:spChg>
        <pc:spChg chg="add del mod ord">
          <ac:chgData name="Jyda MINT MOUSTAPHA" userId="48e50e193c81a7c7" providerId="LiveId" clId="{C04D33E5-2AF2-4346-8A40-69689176AB26}" dt="2022-11-17T16:01:03.299" v="761" actId="478"/>
          <ac:spMkLst>
            <pc:docMk/>
            <pc:sldMk cId="825353383" sldId="325"/>
            <ac:spMk id="3" creationId="{50D90CFA-CF74-DB36-9DAF-284FEADB7EE2}"/>
          </ac:spMkLst>
        </pc:spChg>
        <pc:spChg chg="add del mod ord">
          <ac:chgData name="Jyda MINT MOUSTAPHA" userId="48e50e193c81a7c7" providerId="LiveId" clId="{C04D33E5-2AF2-4346-8A40-69689176AB26}" dt="2022-11-17T16:01:06.804" v="762" actId="478"/>
          <ac:spMkLst>
            <pc:docMk/>
            <pc:sldMk cId="825353383" sldId="325"/>
            <ac:spMk id="4" creationId="{CF14D829-B55A-2647-3645-24AA45FCF1D4}"/>
          </ac:spMkLst>
        </pc:spChg>
        <pc:spChg chg="add del mod">
          <ac:chgData name="Jyda MINT MOUSTAPHA" userId="48e50e193c81a7c7" providerId="LiveId" clId="{C04D33E5-2AF2-4346-8A40-69689176AB26}" dt="2022-11-17T16:01:00.075" v="760"/>
          <ac:spMkLst>
            <pc:docMk/>
            <pc:sldMk cId="825353383" sldId="325"/>
            <ac:spMk id="5" creationId="{CAA2184D-F2CE-3BED-C807-DC73A5BDD61E}"/>
          </ac:spMkLst>
        </pc:spChg>
        <pc:spChg chg="add mod ord">
          <ac:chgData name="Jyda MINT MOUSTAPHA" userId="48e50e193c81a7c7" providerId="LiveId" clId="{C04D33E5-2AF2-4346-8A40-69689176AB26}" dt="2022-11-17T16:05:40.817" v="783" actId="255"/>
          <ac:spMkLst>
            <pc:docMk/>
            <pc:sldMk cId="825353383" sldId="325"/>
            <ac:spMk id="6" creationId="{513BD419-96DE-095A-899D-0EB61F831DE8}"/>
          </ac:spMkLst>
        </pc:spChg>
        <pc:picChg chg="add del mod">
          <ac:chgData name="Jyda MINT MOUSTAPHA" userId="48e50e193c81a7c7" providerId="LiveId" clId="{C04D33E5-2AF2-4346-8A40-69689176AB26}" dt="2022-11-17T16:05:23.458" v="780" actId="478"/>
          <ac:picMkLst>
            <pc:docMk/>
            <pc:sldMk cId="825353383" sldId="325"/>
            <ac:picMk id="7" creationId="{76B1DBAD-DAA1-32AF-7A89-3E9A59239655}"/>
          </ac:picMkLst>
        </pc:picChg>
      </pc:sldChg>
    </pc:docChg>
  </pc:docChgLst>
  <pc:docChgLst>
    <pc:chgData name="Jyda MINT MOUSTAPHA" userId="48e50e193c81a7c7" providerId="LiveId" clId="{83DA4B86-3FE0-4E8D-82A7-2E52DA7AB586}"/>
    <pc:docChg chg="undo custSel addSld delSld modSld sldOrd">
      <pc:chgData name="Jyda MINT MOUSTAPHA" userId="48e50e193c81a7c7" providerId="LiveId" clId="{83DA4B86-3FE0-4E8D-82A7-2E52DA7AB586}" dt="2022-11-16T18:27:37.213" v="8680" actId="1036"/>
      <pc:docMkLst>
        <pc:docMk/>
      </pc:docMkLst>
      <pc:sldChg chg="modSp mod">
        <pc:chgData name="Jyda MINT MOUSTAPHA" userId="48e50e193c81a7c7" providerId="LiveId" clId="{83DA4B86-3FE0-4E8D-82A7-2E52DA7AB586}" dt="2022-11-16T18:23:56.530" v="8664" actId="255"/>
        <pc:sldMkLst>
          <pc:docMk/>
          <pc:sldMk cId="1621178643" sldId="289"/>
        </pc:sldMkLst>
        <pc:spChg chg="mod">
          <ac:chgData name="Jyda MINT MOUSTAPHA" userId="48e50e193c81a7c7" providerId="LiveId" clId="{83DA4B86-3FE0-4E8D-82A7-2E52DA7AB586}" dt="2022-11-16T18:23:56.530" v="8664" actId="255"/>
          <ac:spMkLst>
            <pc:docMk/>
            <pc:sldMk cId="1621178643" sldId="289"/>
            <ac:spMk id="2" creationId="{996D9FC6-3905-4762-9F5B-A79791598DE5}"/>
          </ac:spMkLst>
        </pc:spChg>
      </pc:sldChg>
      <pc:sldChg chg="addSp delSp modSp mod setBg">
        <pc:chgData name="Jyda MINT MOUSTAPHA" userId="48e50e193c81a7c7" providerId="LiveId" clId="{83DA4B86-3FE0-4E8D-82A7-2E52DA7AB586}" dt="2022-11-16T18:15:16.051" v="8441" actId="14100"/>
        <pc:sldMkLst>
          <pc:docMk/>
          <pc:sldMk cId="2677604716" sldId="295"/>
        </pc:sldMkLst>
        <pc:spChg chg="mod">
          <ac:chgData name="Jyda MINT MOUSTAPHA" userId="48e50e193c81a7c7" providerId="LiveId" clId="{83DA4B86-3FE0-4E8D-82A7-2E52DA7AB586}" dt="2022-11-16T18:07:08.374" v="8350" actId="1035"/>
          <ac:spMkLst>
            <pc:docMk/>
            <pc:sldMk cId="2677604716" sldId="295"/>
            <ac:spMk id="17" creationId="{FBB909CD-15C4-3121-025A-EEDEE2AFD4B0}"/>
          </ac:spMkLst>
        </pc:spChg>
        <pc:spChg chg="mod">
          <ac:chgData name="Jyda MINT MOUSTAPHA" userId="48e50e193c81a7c7" providerId="LiveId" clId="{83DA4B86-3FE0-4E8D-82A7-2E52DA7AB586}" dt="2022-11-16T13:54:53.105" v="6780" actId="20577"/>
          <ac:spMkLst>
            <pc:docMk/>
            <pc:sldMk cId="2677604716" sldId="295"/>
            <ac:spMk id="18" creationId="{1504BFFF-C93C-D7D2-3E61-991A22615326}"/>
          </ac:spMkLst>
        </pc:spChg>
        <pc:spChg chg="add del">
          <ac:chgData name="Jyda MINT MOUSTAPHA" userId="48e50e193c81a7c7" providerId="LiveId" clId="{83DA4B86-3FE0-4E8D-82A7-2E52DA7AB586}" dt="2022-11-16T13:45:01.918" v="6511" actId="26606"/>
          <ac:spMkLst>
            <pc:docMk/>
            <pc:sldMk cId="2677604716" sldId="295"/>
            <ac:spMk id="23" creationId="{B086532B-5A3E-44A5-A0C2-22A0DB316C40}"/>
          </ac:spMkLst>
        </pc:spChg>
        <pc:picChg chg="add del mod">
          <ac:chgData name="Jyda MINT MOUSTAPHA" userId="48e50e193c81a7c7" providerId="LiveId" clId="{83DA4B86-3FE0-4E8D-82A7-2E52DA7AB586}" dt="2022-11-16T13:42:20.431" v="6504" actId="478"/>
          <ac:picMkLst>
            <pc:docMk/>
            <pc:sldMk cId="2677604716" sldId="295"/>
            <ac:picMk id="2" creationId="{DAB4971F-B0C7-F4E0-19A0-457649505556}"/>
          </ac:picMkLst>
        </pc:picChg>
        <pc:picChg chg="add mod">
          <ac:chgData name="Jyda MINT MOUSTAPHA" userId="48e50e193c81a7c7" providerId="LiveId" clId="{83DA4B86-3FE0-4E8D-82A7-2E52DA7AB586}" dt="2022-11-16T18:15:16.051" v="8441" actId="14100"/>
          <ac:picMkLst>
            <pc:docMk/>
            <pc:sldMk cId="2677604716" sldId="295"/>
            <ac:picMk id="3" creationId="{1F992583-34CC-090C-1688-6DDEDAA29A15}"/>
          </ac:picMkLst>
        </pc:picChg>
      </pc:sldChg>
      <pc:sldChg chg="addSp delSp modSp new mod ord modNotesTx">
        <pc:chgData name="Jyda MINT MOUSTAPHA" userId="48e50e193c81a7c7" providerId="LiveId" clId="{83DA4B86-3FE0-4E8D-82A7-2E52DA7AB586}" dt="2022-11-16T18:27:37.213" v="8680" actId="1036"/>
        <pc:sldMkLst>
          <pc:docMk/>
          <pc:sldMk cId="3751847796" sldId="296"/>
        </pc:sldMkLst>
        <pc:spChg chg="del mod">
          <ac:chgData name="Jyda MINT MOUSTAPHA" userId="48e50e193c81a7c7" providerId="LiveId" clId="{83DA4B86-3FE0-4E8D-82A7-2E52DA7AB586}" dt="2022-11-12T22:44:08.093" v="1094" actId="478"/>
          <ac:spMkLst>
            <pc:docMk/>
            <pc:sldMk cId="3751847796" sldId="296"/>
            <ac:spMk id="2" creationId="{91FCD9E6-2AFE-5D7C-0954-F06713992384}"/>
          </ac:spMkLst>
        </pc:spChg>
        <pc:spChg chg="add del mod">
          <ac:chgData name="Jyda MINT MOUSTAPHA" userId="48e50e193c81a7c7" providerId="LiveId" clId="{83DA4B86-3FE0-4E8D-82A7-2E52DA7AB586}" dt="2022-11-12T23:32:53.586" v="1437" actId="478"/>
          <ac:spMkLst>
            <pc:docMk/>
            <pc:sldMk cId="3751847796" sldId="296"/>
            <ac:spMk id="2" creationId="{E8F7BEE6-A620-793F-D71C-0C91D5800379}"/>
          </ac:spMkLst>
        </pc:spChg>
        <pc:spChg chg="mod">
          <ac:chgData name="Jyda MINT MOUSTAPHA" userId="48e50e193c81a7c7" providerId="LiveId" clId="{83DA4B86-3FE0-4E8D-82A7-2E52DA7AB586}" dt="2022-11-12T23:28:45.362" v="1387" actId="27636"/>
          <ac:spMkLst>
            <pc:docMk/>
            <pc:sldMk cId="3751847796" sldId="296"/>
            <ac:spMk id="3" creationId="{11D3160B-5010-FD26-B0BA-A20BB233C363}"/>
          </ac:spMkLst>
        </pc:spChg>
        <pc:spChg chg="add mod">
          <ac:chgData name="Jyda MINT MOUSTAPHA" userId="48e50e193c81a7c7" providerId="LiveId" clId="{83DA4B86-3FE0-4E8D-82A7-2E52DA7AB586}" dt="2022-11-16T18:22:03.893" v="8625" actId="13926"/>
          <ac:spMkLst>
            <pc:docMk/>
            <pc:sldMk cId="3751847796" sldId="296"/>
            <ac:spMk id="5" creationId="{71DA5AAF-192C-799B-2840-965D87196BA1}"/>
          </ac:spMkLst>
        </pc:spChg>
        <pc:spChg chg="add del mod">
          <ac:chgData name="Jyda MINT MOUSTAPHA" userId="48e50e193c81a7c7" providerId="LiveId" clId="{83DA4B86-3FE0-4E8D-82A7-2E52DA7AB586}" dt="2022-11-16T15:26:18.880" v="7391" actId="478"/>
          <ac:spMkLst>
            <pc:docMk/>
            <pc:sldMk cId="3751847796" sldId="296"/>
            <ac:spMk id="7" creationId="{2227BC68-DEB2-6B35-859E-6DBCBB4E2E95}"/>
          </ac:spMkLst>
        </pc:spChg>
        <pc:spChg chg="add mod">
          <ac:chgData name="Jyda MINT MOUSTAPHA" userId="48e50e193c81a7c7" providerId="LiveId" clId="{83DA4B86-3FE0-4E8D-82A7-2E52DA7AB586}" dt="2022-11-16T18:27:37.213" v="8680" actId="1036"/>
          <ac:spMkLst>
            <pc:docMk/>
            <pc:sldMk cId="3751847796" sldId="296"/>
            <ac:spMk id="8" creationId="{DE0CE59E-C8EC-5C80-4F28-33CCBA40626B}"/>
          </ac:spMkLst>
        </pc:spChg>
        <pc:spChg chg="add del mod">
          <ac:chgData name="Jyda MINT MOUSTAPHA" userId="48e50e193c81a7c7" providerId="LiveId" clId="{83DA4B86-3FE0-4E8D-82A7-2E52DA7AB586}" dt="2022-11-12T22:44:11.928" v="1095" actId="478"/>
          <ac:spMkLst>
            <pc:docMk/>
            <pc:sldMk cId="3751847796" sldId="296"/>
            <ac:spMk id="9" creationId="{5DC2132B-4B10-BA3E-258A-A251780BBE58}"/>
          </ac:spMkLst>
        </pc:spChg>
        <pc:graphicFrameChg chg="add mod">
          <ac:chgData name="Jyda MINT MOUSTAPHA" userId="48e50e193c81a7c7" providerId="LiveId" clId="{83DA4B86-3FE0-4E8D-82A7-2E52DA7AB586}" dt="2022-11-12T21:43:18.387" v="668"/>
          <ac:graphicFrameMkLst>
            <pc:docMk/>
            <pc:sldMk cId="3751847796" sldId="296"/>
            <ac:graphicFrameMk id="4" creationId="{51F845CF-0965-F41C-F465-DFE69E67202C}"/>
          </ac:graphicFrameMkLst>
        </pc:graphicFrameChg>
        <pc:graphicFrameChg chg="add mod">
          <ac:chgData name="Jyda MINT MOUSTAPHA" userId="48e50e193c81a7c7" providerId="LiveId" clId="{83DA4B86-3FE0-4E8D-82A7-2E52DA7AB586}" dt="2022-11-12T22:20:35.477" v="857"/>
          <ac:graphicFrameMkLst>
            <pc:docMk/>
            <pc:sldMk cId="3751847796" sldId="296"/>
            <ac:graphicFrameMk id="6" creationId="{097B57ED-B350-267F-8CC4-A05C37A03C1E}"/>
          </ac:graphicFrameMkLst>
        </pc:graphicFrameChg>
        <pc:picChg chg="add del mod">
          <ac:chgData name="Jyda MINT MOUSTAPHA" userId="48e50e193c81a7c7" providerId="LiveId" clId="{83DA4B86-3FE0-4E8D-82A7-2E52DA7AB586}" dt="2022-11-16T13:44:03.266" v="6505" actId="478"/>
          <ac:picMkLst>
            <pc:docMk/>
            <pc:sldMk cId="3751847796" sldId="296"/>
            <ac:picMk id="2" creationId="{47EC4230-C479-739B-278A-4EF5B18E6034}"/>
          </ac:picMkLst>
        </pc:picChg>
        <pc:picChg chg="add mod">
          <ac:chgData name="Jyda MINT MOUSTAPHA" userId="48e50e193c81a7c7" providerId="LiveId" clId="{83DA4B86-3FE0-4E8D-82A7-2E52DA7AB586}" dt="2022-11-16T18:16:10.744" v="8468" actId="1035"/>
          <ac:picMkLst>
            <pc:docMk/>
            <pc:sldMk cId="3751847796" sldId="296"/>
            <ac:picMk id="2" creationId="{6031B822-25BF-072D-7147-49E61607229D}"/>
          </ac:picMkLst>
        </pc:picChg>
      </pc:sldChg>
      <pc:sldChg chg="modSp add del mod">
        <pc:chgData name="Jyda MINT MOUSTAPHA" userId="48e50e193c81a7c7" providerId="LiveId" clId="{83DA4B86-3FE0-4E8D-82A7-2E52DA7AB586}" dt="2022-11-16T12:14:00.314" v="5277" actId="47"/>
        <pc:sldMkLst>
          <pc:docMk/>
          <pc:sldMk cId="52254560" sldId="302"/>
        </pc:sldMkLst>
        <pc:spChg chg="mod">
          <ac:chgData name="Jyda MINT MOUSTAPHA" userId="48e50e193c81a7c7" providerId="LiveId" clId="{83DA4B86-3FE0-4E8D-82A7-2E52DA7AB586}" dt="2022-11-12T22:36:27.338" v="986" actId="20577"/>
          <ac:spMkLst>
            <pc:docMk/>
            <pc:sldMk cId="52254560" sldId="302"/>
            <ac:spMk id="2" creationId="{00000000-0000-0000-0000-000000000000}"/>
          </ac:spMkLst>
        </pc:spChg>
        <pc:spChg chg="mod">
          <ac:chgData name="Jyda MINT MOUSTAPHA" userId="48e50e193c81a7c7" providerId="LiveId" clId="{83DA4B86-3FE0-4E8D-82A7-2E52DA7AB586}" dt="2022-11-16T10:50:50.540" v="3427" actId="20577"/>
          <ac:spMkLst>
            <pc:docMk/>
            <pc:sldMk cId="52254560" sldId="302"/>
            <ac:spMk id="3" creationId="{00000000-0000-0000-0000-000000000000}"/>
          </ac:spMkLst>
        </pc:spChg>
      </pc:sldChg>
      <pc:sldChg chg="addSp delSp modSp add del mod">
        <pc:chgData name="Jyda MINT MOUSTAPHA" userId="48e50e193c81a7c7" providerId="LiveId" clId="{83DA4B86-3FE0-4E8D-82A7-2E52DA7AB586}" dt="2022-11-15T17:16:29.301" v="3062" actId="47"/>
        <pc:sldMkLst>
          <pc:docMk/>
          <pc:sldMk cId="1487090564" sldId="308"/>
        </pc:sldMkLst>
        <pc:spChg chg="add del mod">
          <ac:chgData name="Jyda MINT MOUSTAPHA" userId="48e50e193c81a7c7" providerId="LiveId" clId="{83DA4B86-3FE0-4E8D-82A7-2E52DA7AB586}" dt="2022-11-12T22:42:55.252" v="1076" actId="478"/>
          <ac:spMkLst>
            <pc:docMk/>
            <pc:sldMk cId="1487090564" sldId="308"/>
            <ac:spMk id="2" creationId="{00000000-0000-0000-0000-000000000000}"/>
          </ac:spMkLst>
        </pc:spChg>
        <pc:spChg chg="add mod">
          <ac:chgData name="Jyda MINT MOUSTAPHA" userId="48e50e193c81a7c7" providerId="LiveId" clId="{83DA4B86-3FE0-4E8D-82A7-2E52DA7AB586}" dt="2022-11-12T22:46:44.088" v="1130" actId="207"/>
          <ac:spMkLst>
            <pc:docMk/>
            <pc:sldMk cId="1487090564" sldId="308"/>
            <ac:spMk id="3" creationId="{8041BE5D-9299-07C8-776D-52790A0AE6B7}"/>
          </ac:spMkLst>
        </pc:spChg>
        <pc:spChg chg="mod">
          <ac:chgData name="Jyda MINT MOUSTAPHA" userId="48e50e193c81a7c7" providerId="LiveId" clId="{83DA4B86-3FE0-4E8D-82A7-2E52DA7AB586}" dt="2022-11-15T16:58:29.632" v="2667" actId="21"/>
          <ac:spMkLst>
            <pc:docMk/>
            <pc:sldMk cId="1487090564" sldId="308"/>
            <ac:spMk id="15" creationId="{00000000-0000-0000-0000-000000000000}"/>
          </ac:spMkLst>
        </pc:spChg>
      </pc:sldChg>
      <pc:sldChg chg="addSp delSp modSp add del mod modAnim">
        <pc:chgData name="Jyda MINT MOUSTAPHA" userId="48e50e193c81a7c7" providerId="LiveId" clId="{83DA4B86-3FE0-4E8D-82A7-2E52DA7AB586}" dt="2022-11-15T17:29:02.067" v="3106" actId="47"/>
        <pc:sldMkLst>
          <pc:docMk/>
          <pc:sldMk cId="4234155071" sldId="309"/>
        </pc:sldMkLst>
        <pc:spChg chg="del mod">
          <ac:chgData name="Jyda MINT MOUSTAPHA" userId="48e50e193c81a7c7" providerId="LiveId" clId="{83DA4B86-3FE0-4E8D-82A7-2E52DA7AB586}" dt="2022-11-12T22:26:47.671" v="969" actId="478"/>
          <ac:spMkLst>
            <pc:docMk/>
            <pc:sldMk cId="4234155071" sldId="309"/>
            <ac:spMk id="2" creationId="{00000000-0000-0000-0000-000000000000}"/>
          </ac:spMkLst>
        </pc:spChg>
        <pc:spChg chg="mod">
          <ac:chgData name="Jyda MINT MOUSTAPHA" userId="48e50e193c81a7c7" providerId="LiveId" clId="{83DA4B86-3FE0-4E8D-82A7-2E52DA7AB586}" dt="2022-11-15T15:38:33.915" v="1636" actId="20577"/>
          <ac:spMkLst>
            <pc:docMk/>
            <pc:sldMk cId="4234155071" sldId="309"/>
            <ac:spMk id="3" creationId="{00000000-0000-0000-0000-000000000000}"/>
          </ac:spMkLst>
        </pc:spChg>
        <pc:spChg chg="add del mod">
          <ac:chgData name="Jyda MINT MOUSTAPHA" userId="48e50e193c81a7c7" providerId="LiveId" clId="{83DA4B86-3FE0-4E8D-82A7-2E52DA7AB586}" dt="2022-11-12T22:26:23.003" v="963"/>
          <ac:spMkLst>
            <pc:docMk/>
            <pc:sldMk cId="4234155071" sldId="309"/>
            <ac:spMk id="4" creationId="{2CBBBAF2-C250-5398-618B-EE7A880180DD}"/>
          </ac:spMkLst>
        </pc:spChg>
        <pc:spChg chg="add mod">
          <ac:chgData name="Jyda MINT MOUSTAPHA" userId="48e50e193c81a7c7" providerId="LiveId" clId="{83DA4B86-3FE0-4E8D-82A7-2E52DA7AB586}" dt="2022-11-12T22:48:50.101" v="1159" actId="20577"/>
          <ac:spMkLst>
            <pc:docMk/>
            <pc:sldMk cId="4234155071" sldId="309"/>
            <ac:spMk id="5" creationId="{6A47E315-04D3-7A79-222C-4ABE207C93DD}"/>
          </ac:spMkLst>
        </pc:spChg>
        <pc:spChg chg="add del mod">
          <ac:chgData name="Jyda MINT MOUSTAPHA" userId="48e50e193c81a7c7" providerId="LiveId" clId="{83DA4B86-3FE0-4E8D-82A7-2E52DA7AB586}" dt="2022-11-12T22:26:52.356" v="970" actId="478"/>
          <ac:spMkLst>
            <pc:docMk/>
            <pc:sldMk cId="4234155071" sldId="309"/>
            <ac:spMk id="7" creationId="{F703941F-7310-9FE5-91DB-741FFF8A8CAF}"/>
          </ac:spMkLst>
        </pc:spChg>
      </pc:sldChg>
      <pc:sldChg chg="addSp delSp modSp add del mod">
        <pc:chgData name="Jyda MINT MOUSTAPHA" userId="48e50e193c81a7c7" providerId="LiveId" clId="{83DA4B86-3FE0-4E8D-82A7-2E52DA7AB586}" dt="2022-11-15T22:42:46.412" v="3127" actId="47"/>
        <pc:sldMkLst>
          <pc:docMk/>
          <pc:sldMk cId="99177247" sldId="312"/>
        </pc:sldMkLst>
        <pc:spChg chg="del">
          <ac:chgData name="Jyda MINT MOUSTAPHA" userId="48e50e193c81a7c7" providerId="LiveId" clId="{83DA4B86-3FE0-4E8D-82A7-2E52DA7AB586}" dt="2022-11-12T22:22:00.139" v="870" actId="478"/>
          <ac:spMkLst>
            <pc:docMk/>
            <pc:sldMk cId="99177247" sldId="312"/>
            <ac:spMk id="3" creationId="{81334CF0-DD84-1B25-20FD-B1ECAE2A4FC0}"/>
          </ac:spMkLst>
        </pc:spChg>
        <pc:spChg chg="del mod">
          <ac:chgData name="Jyda MINT MOUSTAPHA" userId="48e50e193c81a7c7" providerId="LiveId" clId="{83DA4B86-3FE0-4E8D-82A7-2E52DA7AB586}" dt="2022-11-12T22:22:04.952" v="872" actId="478"/>
          <ac:spMkLst>
            <pc:docMk/>
            <pc:sldMk cId="99177247" sldId="312"/>
            <ac:spMk id="5" creationId="{A48CC2F7-8E1D-CFEE-B35F-0F8CD4D87477}"/>
          </ac:spMkLst>
        </pc:spChg>
        <pc:spChg chg="mod">
          <ac:chgData name="Jyda MINT MOUSTAPHA" userId="48e50e193c81a7c7" providerId="LiveId" clId="{83DA4B86-3FE0-4E8D-82A7-2E52DA7AB586}" dt="2022-11-12T22:22:44.057" v="926" actId="1036"/>
          <ac:spMkLst>
            <pc:docMk/>
            <pc:sldMk cId="99177247" sldId="312"/>
            <ac:spMk id="6" creationId="{0D11D289-40AA-F1E0-4E25-64C781383383}"/>
          </ac:spMkLst>
        </pc:spChg>
        <pc:spChg chg="mod">
          <ac:chgData name="Jyda MINT MOUSTAPHA" userId="48e50e193c81a7c7" providerId="LiveId" clId="{83DA4B86-3FE0-4E8D-82A7-2E52DA7AB586}" dt="2022-11-12T22:22:44.057" v="926" actId="1036"/>
          <ac:spMkLst>
            <pc:docMk/>
            <pc:sldMk cId="99177247" sldId="312"/>
            <ac:spMk id="7" creationId="{DEAEE9FE-47B0-1AE9-085B-C59D2F751956}"/>
          </ac:spMkLst>
        </pc:spChg>
        <pc:spChg chg="mod">
          <ac:chgData name="Jyda MINT MOUSTAPHA" userId="48e50e193c81a7c7" providerId="LiveId" clId="{83DA4B86-3FE0-4E8D-82A7-2E52DA7AB586}" dt="2022-11-12T22:25:18.706" v="959" actId="12"/>
          <ac:spMkLst>
            <pc:docMk/>
            <pc:sldMk cId="99177247" sldId="312"/>
            <ac:spMk id="8" creationId="{B7B102D6-71A5-A132-72E7-04A3396A3FEB}"/>
          </ac:spMkLst>
        </pc:spChg>
        <pc:spChg chg="mod">
          <ac:chgData name="Jyda MINT MOUSTAPHA" userId="48e50e193c81a7c7" providerId="LiveId" clId="{83DA4B86-3FE0-4E8D-82A7-2E52DA7AB586}" dt="2022-11-12T22:22:44.057" v="926" actId="1036"/>
          <ac:spMkLst>
            <pc:docMk/>
            <pc:sldMk cId="99177247" sldId="312"/>
            <ac:spMk id="9" creationId="{6B7302A4-C2BB-92A5-F465-0B6BD653AE50}"/>
          </ac:spMkLst>
        </pc:spChg>
        <pc:spChg chg="mod">
          <ac:chgData name="Jyda MINT MOUSTAPHA" userId="48e50e193c81a7c7" providerId="LiveId" clId="{83DA4B86-3FE0-4E8D-82A7-2E52DA7AB586}" dt="2022-11-12T22:22:44.057" v="926" actId="1036"/>
          <ac:spMkLst>
            <pc:docMk/>
            <pc:sldMk cId="99177247" sldId="312"/>
            <ac:spMk id="10" creationId="{AAC1239F-D3E6-FCF4-94A5-E66565FF3869}"/>
          </ac:spMkLst>
        </pc:spChg>
        <pc:spChg chg="mod">
          <ac:chgData name="Jyda MINT MOUSTAPHA" userId="48e50e193c81a7c7" providerId="LiveId" clId="{83DA4B86-3FE0-4E8D-82A7-2E52DA7AB586}" dt="2022-11-12T22:24:19.599" v="952" actId="1076"/>
          <ac:spMkLst>
            <pc:docMk/>
            <pc:sldMk cId="99177247" sldId="312"/>
            <ac:spMk id="11" creationId="{40DB7907-B6F4-77FB-C9B7-77CFC391DC9B}"/>
          </ac:spMkLst>
        </pc:spChg>
        <pc:spChg chg="del">
          <ac:chgData name="Jyda MINT MOUSTAPHA" userId="48e50e193c81a7c7" providerId="LiveId" clId="{83DA4B86-3FE0-4E8D-82A7-2E52DA7AB586}" dt="2022-11-12T22:12:15.704" v="778" actId="478"/>
          <ac:spMkLst>
            <pc:docMk/>
            <pc:sldMk cId="99177247" sldId="312"/>
            <ac:spMk id="12" creationId="{8AAAE529-9544-996D-D62F-596E0DBD3E71}"/>
          </ac:spMkLst>
        </pc:spChg>
        <pc:spChg chg="del">
          <ac:chgData name="Jyda MINT MOUSTAPHA" userId="48e50e193c81a7c7" providerId="LiveId" clId="{83DA4B86-3FE0-4E8D-82A7-2E52DA7AB586}" dt="2022-11-12T22:12:19.248" v="779" actId="478"/>
          <ac:spMkLst>
            <pc:docMk/>
            <pc:sldMk cId="99177247" sldId="312"/>
            <ac:spMk id="13" creationId="{AF6A7A7B-6D2A-EF8A-DB42-B4E1FA8AF36D}"/>
          </ac:spMkLst>
        </pc:spChg>
        <pc:spChg chg="mod">
          <ac:chgData name="Jyda MINT MOUSTAPHA" userId="48e50e193c81a7c7" providerId="LiveId" clId="{83DA4B86-3FE0-4E8D-82A7-2E52DA7AB586}" dt="2022-11-12T22:22:16.644" v="873" actId="1076"/>
          <ac:spMkLst>
            <pc:docMk/>
            <pc:sldMk cId="99177247" sldId="312"/>
            <ac:spMk id="14" creationId="{A96F552F-F343-B5C9-2B3B-39CF2B47FAA9}"/>
          </ac:spMkLst>
        </pc:spChg>
        <pc:spChg chg="mod">
          <ac:chgData name="Jyda MINT MOUSTAPHA" userId="48e50e193c81a7c7" providerId="LiveId" clId="{83DA4B86-3FE0-4E8D-82A7-2E52DA7AB586}" dt="2022-11-15T16:09:57.209" v="1886" actId="20577"/>
          <ac:spMkLst>
            <pc:docMk/>
            <pc:sldMk cId="99177247" sldId="312"/>
            <ac:spMk id="15" creationId="{2A8A5531-512F-1135-1768-F4F8D5B8E585}"/>
          </ac:spMkLst>
        </pc:spChg>
        <pc:spChg chg="mod">
          <ac:chgData name="Jyda MINT MOUSTAPHA" userId="48e50e193c81a7c7" providerId="LiveId" clId="{83DA4B86-3FE0-4E8D-82A7-2E52DA7AB586}" dt="2022-11-12T22:22:44.057" v="926" actId="1036"/>
          <ac:spMkLst>
            <pc:docMk/>
            <pc:sldMk cId="99177247" sldId="312"/>
            <ac:spMk id="16" creationId="{A5648584-F588-7533-8E6C-EBDBE84561B0}"/>
          </ac:spMkLst>
        </pc:spChg>
        <pc:spChg chg="mod">
          <ac:chgData name="Jyda MINT MOUSTAPHA" userId="48e50e193c81a7c7" providerId="LiveId" clId="{83DA4B86-3FE0-4E8D-82A7-2E52DA7AB586}" dt="2022-11-12T22:22:44.057" v="926" actId="1036"/>
          <ac:spMkLst>
            <pc:docMk/>
            <pc:sldMk cId="99177247" sldId="312"/>
            <ac:spMk id="17" creationId="{BA42569E-09AD-9239-6592-A94B32BA71DA}"/>
          </ac:spMkLst>
        </pc:spChg>
        <pc:spChg chg="mod">
          <ac:chgData name="Jyda MINT MOUSTAPHA" userId="48e50e193c81a7c7" providerId="LiveId" clId="{83DA4B86-3FE0-4E8D-82A7-2E52DA7AB586}" dt="2022-11-12T22:22:44.057" v="926" actId="1036"/>
          <ac:spMkLst>
            <pc:docMk/>
            <pc:sldMk cId="99177247" sldId="312"/>
            <ac:spMk id="18" creationId="{13172C9D-1BE7-7E97-06DD-ACD2E826AEF6}"/>
          </ac:spMkLst>
        </pc:spChg>
        <pc:spChg chg="mod">
          <ac:chgData name="Jyda MINT MOUSTAPHA" userId="48e50e193c81a7c7" providerId="LiveId" clId="{83DA4B86-3FE0-4E8D-82A7-2E52DA7AB586}" dt="2022-11-12T22:22:44.057" v="926" actId="1036"/>
          <ac:spMkLst>
            <pc:docMk/>
            <pc:sldMk cId="99177247" sldId="312"/>
            <ac:spMk id="19" creationId="{1EA6818A-07EA-CFA5-EDA8-B9DE6C2E4AE5}"/>
          </ac:spMkLst>
        </pc:spChg>
        <pc:spChg chg="add del mod">
          <ac:chgData name="Jyda MINT MOUSTAPHA" userId="48e50e193c81a7c7" providerId="LiveId" clId="{83DA4B86-3FE0-4E8D-82A7-2E52DA7AB586}" dt="2022-11-12T22:44:56.152" v="1115" actId="478"/>
          <ac:spMkLst>
            <pc:docMk/>
            <pc:sldMk cId="99177247" sldId="312"/>
            <ac:spMk id="20" creationId="{B9F16E01-A1F3-329C-8FBF-EA838CDEE994}"/>
          </ac:spMkLst>
        </pc:spChg>
        <pc:spChg chg="mod">
          <ac:chgData name="Jyda MINT MOUSTAPHA" userId="48e50e193c81a7c7" providerId="LiveId" clId="{83DA4B86-3FE0-4E8D-82A7-2E52DA7AB586}" dt="2022-11-12T22:09:14.076" v="755" actId="1076"/>
          <ac:spMkLst>
            <pc:docMk/>
            <pc:sldMk cId="99177247" sldId="312"/>
            <ac:spMk id="21" creationId="{44801926-92A8-C575-FF74-31F427FCC70B}"/>
          </ac:spMkLst>
        </pc:spChg>
        <pc:spChg chg="add mod">
          <ac:chgData name="Jyda MINT MOUSTAPHA" userId="48e50e193c81a7c7" providerId="LiveId" clId="{83DA4B86-3FE0-4E8D-82A7-2E52DA7AB586}" dt="2022-11-12T22:46:59.754" v="1132" actId="207"/>
          <ac:spMkLst>
            <pc:docMk/>
            <pc:sldMk cId="99177247" sldId="312"/>
            <ac:spMk id="22" creationId="{DF02F57C-E4F9-8046-A878-0A108DB523FB}"/>
          </ac:spMkLst>
        </pc:spChg>
        <pc:spChg chg="mod">
          <ac:chgData name="Jyda MINT MOUSTAPHA" userId="48e50e193c81a7c7" providerId="LiveId" clId="{83DA4B86-3FE0-4E8D-82A7-2E52DA7AB586}" dt="2022-11-12T22:25:25.410" v="960" actId="12"/>
          <ac:spMkLst>
            <pc:docMk/>
            <pc:sldMk cId="99177247" sldId="312"/>
            <ac:spMk id="23" creationId="{48BCC68D-5D65-03F4-8DE3-F82449C73AB0}"/>
          </ac:spMkLst>
        </pc:spChg>
        <pc:spChg chg="mod">
          <ac:chgData name="Jyda MINT MOUSTAPHA" userId="48e50e193c81a7c7" providerId="LiveId" clId="{83DA4B86-3FE0-4E8D-82A7-2E52DA7AB586}" dt="2022-11-12T22:22:21.726" v="874" actId="1076"/>
          <ac:spMkLst>
            <pc:docMk/>
            <pc:sldMk cId="99177247" sldId="312"/>
            <ac:spMk id="25" creationId="{513E63C9-0571-E0D5-0ACA-840B3206E6EF}"/>
          </ac:spMkLst>
        </pc:spChg>
        <pc:spChg chg="mod">
          <ac:chgData name="Jyda MINT MOUSTAPHA" userId="48e50e193c81a7c7" providerId="LiveId" clId="{83DA4B86-3FE0-4E8D-82A7-2E52DA7AB586}" dt="2022-11-15T16:13:38.206" v="1894" actId="1076"/>
          <ac:spMkLst>
            <pc:docMk/>
            <pc:sldMk cId="99177247" sldId="312"/>
            <ac:spMk id="26" creationId="{84922BD6-D4D0-73E3-3398-BC0BF41AB572}"/>
          </ac:spMkLst>
        </pc:spChg>
        <pc:spChg chg="mod">
          <ac:chgData name="Jyda MINT MOUSTAPHA" userId="48e50e193c81a7c7" providerId="LiveId" clId="{83DA4B86-3FE0-4E8D-82A7-2E52DA7AB586}" dt="2022-11-12T22:24:24.718" v="953" actId="1076"/>
          <ac:spMkLst>
            <pc:docMk/>
            <pc:sldMk cId="99177247" sldId="312"/>
            <ac:spMk id="27" creationId="{86C4A2B7-6949-6FFC-CEF1-7DF79B900A14}"/>
          </ac:spMkLst>
        </pc:spChg>
        <pc:spChg chg="mod">
          <ac:chgData name="Jyda MINT MOUSTAPHA" userId="48e50e193c81a7c7" providerId="LiveId" clId="{83DA4B86-3FE0-4E8D-82A7-2E52DA7AB586}" dt="2022-11-15T16:17:41.570" v="1895" actId="1076"/>
          <ac:spMkLst>
            <pc:docMk/>
            <pc:sldMk cId="99177247" sldId="312"/>
            <ac:spMk id="28" creationId="{11E0ADF2-F1E0-C2B4-5C9D-62AF2B0AC142}"/>
          </ac:spMkLst>
        </pc:spChg>
        <pc:spChg chg="mod">
          <ac:chgData name="Jyda MINT MOUSTAPHA" userId="48e50e193c81a7c7" providerId="LiveId" clId="{83DA4B86-3FE0-4E8D-82A7-2E52DA7AB586}" dt="2022-11-12T22:12:09.273" v="777" actId="1076"/>
          <ac:spMkLst>
            <pc:docMk/>
            <pc:sldMk cId="99177247" sldId="312"/>
            <ac:spMk id="29" creationId="{F42000F5-FE6A-75FB-9E64-70EB8F24344B}"/>
          </ac:spMkLst>
        </pc:spChg>
        <pc:spChg chg="mod">
          <ac:chgData name="Jyda MINT MOUSTAPHA" userId="48e50e193c81a7c7" providerId="LiveId" clId="{83DA4B86-3FE0-4E8D-82A7-2E52DA7AB586}" dt="2022-11-12T22:25:33.161" v="961" actId="12"/>
          <ac:spMkLst>
            <pc:docMk/>
            <pc:sldMk cId="99177247" sldId="312"/>
            <ac:spMk id="30" creationId="{4DD1ED07-2BEB-80B2-85B2-787B75871A3C}"/>
          </ac:spMkLst>
        </pc:spChg>
        <pc:spChg chg="mod">
          <ac:chgData name="Jyda MINT MOUSTAPHA" userId="48e50e193c81a7c7" providerId="LiveId" clId="{83DA4B86-3FE0-4E8D-82A7-2E52DA7AB586}" dt="2022-11-12T22:22:26.473" v="875" actId="1076"/>
          <ac:spMkLst>
            <pc:docMk/>
            <pc:sldMk cId="99177247" sldId="312"/>
            <ac:spMk id="32" creationId="{B80E5E5D-A932-CCFF-8C75-94BD1C2B36F1}"/>
          </ac:spMkLst>
        </pc:spChg>
        <pc:picChg chg="mod">
          <ac:chgData name="Jyda MINT MOUSTAPHA" userId="48e50e193c81a7c7" providerId="LiveId" clId="{83DA4B86-3FE0-4E8D-82A7-2E52DA7AB586}" dt="2022-11-12T22:22:44.057" v="926" actId="1036"/>
          <ac:picMkLst>
            <pc:docMk/>
            <pc:sldMk cId="99177247" sldId="312"/>
            <ac:picMk id="2" creationId="{745BA3A7-0B25-CF82-A427-C7E24134D749}"/>
          </ac:picMkLst>
        </pc:picChg>
      </pc:sldChg>
      <pc:sldChg chg="addSp delSp modSp add del mod">
        <pc:chgData name="Jyda MINT MOUSTAPHA" userId="48e50e193c81a7c7" providerId="LiveId" clId="{83DA4B86-3FE0-4E8D-82A7-2E52DA7AB586}" dt="2022-11-12T23:09:26.832" v="1242" actId="2696"/>
        <pc:sldMkLst>
          <pc:docMk/>
          <pc:sldMk cId="537368927" sldId="313"/>
        </pc:sldMkLst>
        <pc:spChg chg="del mod">
          <ac:chgData name="Jyda MINT MOUSTAPHA" userId="48e50e193c81a7c7" providerId="LiveId" clId="{83DA4B86-3FE0-4E8D-82A7-2E52DA7AB586}" dt="2022-11-12T22:46:14.997" v="1126" actId="478"/>
          <ac:spMkLst>
            <pc:docMk/>
            <pc:sldMk cId="537368927" sldId="313"/>
            <ac:spMk id="2" creationId="{00000000-0000-0000-0000-000000000000}"/>
          </ac:spMkLst>
        </pc:spChg>
        <pc:spChg chg="add mod">
          <ac:chgData name="Jyda MINT MOUSTAPHA" userId="48e50e193c81a7c7" providerId="LiveId" clId="{83DA4B86-3FE0-4E8D-82A7-2E52DA7AB586}" dt="2022-11-12T22:47:23.277" v="1138" actId="14100"/>
          <ac:spMkLst>
            <pc:docMk/>
            <pc:sldMk cId="537368927" sldId="313"/>
            <ac:spMk id="3" creationId="{C626DBDA-12AC-6C85-1074-9BE4617ED71F}"/>
          </ac:spMkLst>
        </pc:spChg>
        <pc:spChg chg="add del mod">
          <ac:chgData name="Jyda MINT MOUSTAPHA" userId="48e50e193c81a7c7" providerId="LiveId" clId="{83DA4B86-3FE0-4E8D-82A7-2E52DA7AB586}" dt="2022-11-12T22:46:17.342" v="1127" actId="478"/>
          <ac:spMkLst>
            <pc:docMk/>
            <pc:sldMk cId="537368927" sldId="313"/>
            <ac:spMk id="5" creationId="{B1BE5132-1679-626F-ED0B-4BC150DC18EF}"/>
          </ac:spMkLst>
        </pc:spChg>
        <pc:spChg chg="add del mod">
          <ac:chgData name="Jyda MINT MOUSTAPHA" userId="48e50e193c81a7c7" providerId="LiveId" clId="{83DA4B86-3FE0-4E8D-82A7-2E52DA7AB586}" dt="2022-11-12T23:09:13.187" v="1240"/>
          <ac:spMkLst>
            <pc:docMk/>
            <pc:sldMk cId="537368927" sldId="313"/>
            <ac:spMk id="6" creationId="{A76B4687-1F85-6FC5-65F8-6584AE2578D4}"/>
          </ac:spMkLst>
        </pc:spChg>
        <pc:spChg chg="mod">
          <ac:chgData name="Jyda MINT MOUSTAPHA" userId="48e50e193c81a7c7" providerId="LiveId" clId="{83DA4B86-3FE0-4E8D-82A7-2E52DA7AB586}" dt="2022-11-12T22:53:36.583" v="1173" actId="207"/>
          <ac:spMkLst>
            <pc:docMk/>
            <pc:sldMk cId="537368927" sldId="313"/>
            <ac:spMk id="7" creationId="{67E37252-4D25-904B-463F-F577C498EFB1}"/>
          </ac:spMkLst>
        </pc:spChg>
        <pc:spChg chg="mod">
          <ac:chgData name="Jyda MINT MOUSTAPHA" userId="48e50e193c81a7c7" providerId="LiveId" clId="{83DA4B86-3FE0-4E8D-82A7-2E52DA7AB586}" dt="2022-11-12T22:53:24.143" v="1172" actId="207"/>
          <ac:spMkLst>
            <pc:docMk/>
            <pc:sldMk cId="537368927" sldId="313"/>
            <ac:spMk id="8" creationId="{0BF79B04-F402-C4A6-16D4-8F90FCFC5ABF}"/>
          </ac:spMkLst>
        </pc:spChg>
        <pc:spChg chg="mod">
          <ac:chgData name="Jyda MINT MOUSTAPHA" userId="48e50e193c81a7c7" providerId="LiveId" clId="{83DA4B86-3FE0-4E8D-82A7-2E52DA7AB586}" dt="2022-11-12T22:53:07.446" v="1171" actId="207"/>
          <ac:spMkLst>
            <pc:docMk/>
            <pc:sldMk cId="537368927" sldId="313"/>
            <ac:spMk id="9" creationId="{9191B045-2CEF-FDD6-B766-D563264B6A2D}"/>
          </ac:spMkLst>
        </pc:spChg>
        <pc:spChg chg="mod">
          <ac:chgData name="Jyda MINT MOUSTAPHA" userId="48e50e193c81a7c7" providerId="LiveId" clId="{83DA4B86-3FE0-4E8D-82A7-2E52DA7AB586}" dt="2022-11-12T22:52:25.775" v="1169" actId="20577"/>
          <ac:spMkLst>
            <pc:docMk/>
            <pc:sldMk cId="537368927" sldId="313"/>
            <ac:spMk id="14" creationId="{43B51ADD-DA04-100A-789E-32B62C454E96}"/>
          </ac:spMkLst>
        </pc:spChg>
        <pc:spChg chg="mod">
          <ac:chgData name="Jyda MINT MOUSTAPHA" userId="48e50e193c81a7c7" providerId="LiveId" clId="{83DA4B86-3FE0-4E8D-82A7-2E52DA7AB586}" dt="2022-11-12T22:51:37.104" v="1165" actId="20577"/>
          <ac:spMkLst>
            <pc:docMk/>
            <pc:sldMk cId="537368927" sldId="313"/>
            <ac:spMk id="17" creationId="{2417817B-9099-ACC0-175A-7279969FBF3D}"/>
          </ac:spMkLst>
        </pc:spChg>
        <pc:spChg chg="add del mod">
          <ac:chgData name="Jyda MINT MOUSTAPHA" userId="48e50e193c81a7c7" providerId="LiveId" clId="{83DA4B86-3FE0-4E8D-82A7-2E52DA7AB586}" dt="2022-11-12T23:09:13.187" v="1240"/>
          <ac:spMkLst>
            <pc:docMk/>
            <pc:sldMk cId="537368927" sldId="313"/>
            <ac:spMk id="19" creationId="{65DF651F-6790-0A43-78FA-75D63235EB53}"/>
          </ac:spMkLst>
        </pc:spChg>
        <pc:spChg chg="add del mod">
          <ac:chgData name="Jyda MINT MOUSTAPHA" userId="48e50e193c81a7c7" providerId="LiveId" clId="{83DA4B86-3FE0-4E8D-82A7-2E52DA7AB586}" dt="2022-11-12T23:09:13.187" v="1240"/>
          <ac:spMkLst>
            <pc:docMk/>
            <pc:sldMk cId="537368927" sldId="313"/>
            <ac:spMk id="20" creationId="{F2D61251-1FB1-E121-0F24-F8392EEBC9E6}"/>
          </ac:spMkLst>
        </pc:spChg>
        <pc:spChg chg="add del mod">
          <ac:chgData name="Jyda MINT MOUSTAPHA" userId="48e50e193c81a7c7" providerId="LiveId" clId="{83DA4B86-3FE0-4E8D-82A7-2E52DA7AB586}" dt="2022-11-12T23:09:13.187" v="1240"/>
          <ac:spMkLst>
            <pc:docMk/>
            <pc:sldMk cId="537368927" sldId="313"/>
            <ac:spMk id="21" creationId="{43A8A188-6978-BBDE-F77C-BDE541A89A44}"/>
          </ac:spMkLst>
        </pc:spChg>
        <pc:spChg chg="add del mod">
          <ac:chgData name="Jyda MINT MOUSTAPHA" userId="48e50e193c81a7c7" providerId="LiveId" clId="{83DA4B86-3FE0-4E8D-82A7-2E52DA7AB586}" dt="2022-11-12T23:09:13.187" v="1240"/>
          <ac:spMkLst>
            <pc:docMk/>
            <pc:sldMk cId="537368927" sldId="313"/>
            <ac:spMk id="22" creationId="{5DD1B511-5BB4-854D-882F-1F478B196DBE}"/>
          </ac:spMkLst>
        </pc:spChg>
        <pc:spChg chg="add del mod">
          <ac:chgData name="Jyda MINT MOUSTAPHA" userId="48e50e193c81a7c7" providerId="LiveId" clId="{83DA4B86-3FE0-4E8D-82A7-2E52DA7AB586}" dt="2022-11-12T23:09:13.187" v="1240"/>
          <ac:spMkLst>
            <pc:docMk/>
            <pc:sldMk cId="537368927" sldId="313"/>
            <ac:spMk id="23" creationId="{97F06094-9781-7359-ED62-A5206EEAD5CB}"/>
          </ac:spMkLst>
        </pc:spChg>
        <pc:spChg chg="add del mod">
          <ac:chgData name="Jyda MINT MOUSTAPHA" userId="48e50e193c81a7c7" providerId="LiveId" clId="{83DA4B86-3FE0-4E8D-82A7-2E52DA7AB586}" dt="2022-11-12T23:09:13.187" v="1240"/>
          <ac:spMkLst>
            <pc:docMk/>
            <pc:sldMk cId="537368927" sldId="313"/>
            <ac:spMk id="24" creationId="{7332A6F9-B65B-B887-BD2D-7508BF374D90}"/>
          </ac:spMkLst>
        </pc:spChg>
        <pc:spChg chg="add del mod">
          <ac:chgData name="Jyda MINT MOUSTAPHA" userId="48e50e193c81a7c7" providerId="LiveId" clId="{83DA4B86-3FE0-4E8D-82A7-2E52DA7AB586}" dt="2022-11-12T23:09:13.187" v="1240"/>
          <ac:spMkLst>
            <pc:docMk/>
            <pc:sldMk cId="537368927" sldId="313"/>
            <ac:spMk id="25" creationId="{255EB985-E339-9C55-7535-9EC83AA53B7E}"/>
          </ac:spMkLst>
        </pc:spChg>
        <pc:spChg chg="add del mod">
          <ac:chgData name="Jyda MINT MOUSTAPHA" userId="48e50e193c81a7c7" providerId="LiveId" clId="{83DA4B86-3FE0-4E8D-82A7-2E52DA7AB586}" dt="2022-11-12T23:09:13.187" v="1240"/>
          <ac:spMkLst>
            <pc:docMk/>
            <pc:sldMk cId="537368927" sldId="313"/>
            <ac:spMk id="26" creationId="{8B41AC9C-ECE7-C968-EB24-90CF61D70E09}"/>
          </ac:spMkLst>
        </pc:spChg>
        <pc:spChg chg="add del mod">
          <ac:chgData name="Jyda MINT MOUSTAPHA" userId="48e50e193c81a7c7" providerId="LiveId" clId="{83DA4B86-3FE0-4E8D-82A7-2E52DA7AB586}" dt="2022-11-12T23:09:13.187" v="1240"/>
          <ac:spMkLst>
            <pc:docMk/>
            <pc:sldMk cId="537368927" sldId="313"/>
            <ac:spMk id="27" creationId="{399CD678-EA44-3533-AF81-51BF05DF3952}"/>
          </ac:spMkLst>
        </pc:spChg>
        <pc:spChg chg="add del mod">
          <ac:chgData name="Jyda MINT MOUSTAPHA" userId="48e50e193c81a7c7" providerId="LiveId" clId="{83DA4B86-3FE0-4E8D-82A7-2E52DA7AB586}" dt="2022-11-12T23:09:13.187" v="1240"/>
          <ac:spMkLst>
            <pc:docMk/>
            <pc:sldMk cId="537368927" sldId="313"/>
            <ac:spMk id="28" creationId="{E00EE5AE-38F7-B0F2-5787-198B2820F416}"/>
          </ac:spMkLst>
        </pc:spChg>
        <pc:spChg chg="add del mod">
          <ac:chgData name="Jyda MINT MOUSTAPHA" userId="48e50e193c81a7c7" providerId="LiveId" clId="{83DA4B86-3FE0-4E8D-82A7-2E52DA7AB586}" dt="2022-11-12T23:09:13.187" v="1240"/>
          <ac:spMkLst>
            <pc:docMk/>
            <pc:sldMk cId="537368927" sldId="313"/>
            <ac:spMk id="29" creationId="{E3B7FCC3-618C-6B75-6E28-62FF037E84E3}"/>
          </ac:spMkLst>
        </pc:spChg>
      </pc:sldChg>
      <pc:sldChg chg="addSp delSp modSp add mod ord setBg modNotesTx">
        <pc:chgData name="Jyda MINT MOUSTAPHA" userId="48e50e193c81a7c7" providerId="LiveId" clId="{83DA4B86-3FE0-4E8D-82A7-2E52DA7AB586}" dt="2022-11-16T18:21:00.826" v="8603" actId="14100"/>
        <pc:sldMkLst>
          <pc:docMk/>
          <pc:sldMk cId="3702071417" sldId="314"/>
        </pc:sldMkLst>
        <pc:spChg chg="mod">
          <ac:chgData name="Jyda MINT MOUSTAPHA" userId="48e50e193c81a7c7" providerId="LiveId" clId="{83DA4B86-3FE0-4E8D-82A7-2E52DA7AB586}" dt="2022-11-16T18:19:03.478" v="8569" actId="14100"/>
          <ac:spMkLst>
            <pc:docMk/>
            <pc:sldMk cId="3702071417" sldId="314"/>
            <ac:spMk id="2" creationId="{00000000-0000-0000-0000-000000000000}"/>
          </ac:spMkLst>
        </pc:spChg>
        <pc:spChg chg="mod ord">
          <ac:chgData name="Jyda MINT MOUSTAPHA" userId="48e50e193c81a7c7" providerId="LiveId" clId="{83DA4B86-3FE0-4E8D-82A7-2E52DA7AB586}" dt="2022-11-16T18:21:00.826" v="8603" actId="14100"/>
          <ac:spMkLst>
            <pc:docMk/>
            <pc:sldMk cId="3702071417" sldId="314"/>
            <ac:spMk id="3" creationId="{00000000-0000-0000-0000-000000000000}"/>
          </ac:spMkLst>
        </pc:spChg>
        <pc:spChg chg="add del">
          <ac:chgData name="Jyda MINT MOUSTAPHA" userId="48e50e193c81a7c7" providerId="LiveId" clId="{83DA4B86-3FE0-4E8D-82A7-2E52DA7AB586}" dt="2022-11-15T13:36:52.536" v="1445" actId="22"/>
          <ac:spMkLst>
            <pc:docMk/>
            <pc:sldMk cId="3702071417" sldId="314"/>
            <ac:spMk id="5" creationId="{B3CC87D5-5CFC-910F-AE9F-704B31892919}"/>
          </ac:spMkLst>
        </pc:spChg>
        <pc:picChg chg="add mod">
          <ac:chgData name="Jyda MINT MOUSTAPHA" userId="48e50e193c81a7c7" providerId="LiveId" clId="{83DA4B86-3FE0-4E8D-82A7-2E52DA7AB586}" dt="2022-11-16T18:18:55.514" v="8568" actId="1035"/>
          <ac:picMkLst>
            <pc:docMk/>
            <pc:sldMk cId="3702071417" sldId="314"/>
            <ac:picMk id="4" creationId="{9145A216-F7E7-6482-3800-6E9957912CCA}"/>
          </ac:picMkLst>
        </pc:picChg>
      </pc:sldChg>
      <pc:sldChg chg="addSp delSp modSp add del mod ord modAnim">
        <pc:chgData name="Jyda MINT MOUSTAPHA" userId="48e50e193c81a7c7" providerId="LiveId" clId="{83DA4B86-3FE0-4E8D-82A7-2E52DA7AB586}" dt="2022-11-16T12:14:03.529" v="5278" actId="47"/>
        <pc:sldMkLst>
          <pc:docMk/>
          <pc:sldMk cId="992215166" sldId="315"/>
        </pc:sldMkLst>
        <pc:spChg chg="mod">
          <ac:chgData name="Jyda MINT MOUSTAPHA" userId="48e50e193c81a7c7" providerId="LiveId" clId="{83DA4B86-3FE0-4E8D-82A7-2E52DA7AB586}" dt="2022-11-15T20:07:04.435" v="3109"/>
          <ac:spMkLst>
            <pc:docMk/>
            <pc:sldMk cId="992215166" sldId="315"/>
            <ac:spMk id="3" creationId="{00000000-0000-0000-0000-000000000000}"/>
          </ac:spMkLst>
        </pc:spChg>
        <pc:spChg chg="mod">
          <ac:chgData name="Jyda MINT MOUSTAPHA" userId="48e50e193c81a7c7" providerId="LiveId" clId="{83DA4B86-3FE0-4E8D-82A7-2E52DA7AB586}" dt="2022-11-12T23:07:32.561" v="1238" actId="20577"/>
          <ac:spMkLst>
            <pc:docMk/>
            <pc:sldMk cId="992215166" sldId="315"/>
            <ac:spMk id="5" creationId="{6A47E315-04D3-7A79-222C-4ABE207C93DD}"/>
          </ac:spMkLst>
        </pc:spChg>
        <pc:graphicFrameChg chg="add del mod">
          <ac:chgData name="Jyda MINT MOUSTAPHA" userId="48e50e193c81a7c7" providerId="LiveId" clId="{83DA4B86-3FE0-4E8D-82A7-2E52DA7AB586}" dt="2022-11-15T20:09:49.754" v="3112" actId="478"/>
          <ac:graphicFrameMkLst>
            <pc:docMk/>
            <pc:sldMk cId="992215166" sldId="315"/>
            <ac:graphicFrameMk id="2" creationId="{F451AF1C-ACD5-0743-1138-D57925E5DBEA}"/>
          </ac:graphicFrameMkLst>
        </pc:graphicFrameChg>
      </pc:sldChg>
      <pc:sldChg chg="addSp modSp add mod modAnim">
        <pc:chgData name="Jyda MINT MOUSTAPHA" userId="48e50e193c81a7c7" providerId="LiveId" clId="{83DA4B86-3FE0-4E8D-82A7-2E52DA7AB586}" dt="2022-11-16T18:22:24.509" v="8626" actId="1038"/>
        <pc:sldMkLst>
          <pc:docMk/>
          <pc:sldMk cId="2478355896" sldId="316"/>
        </pc:sldMkLst>
        <pc:spChg chg="mod">
          <ac:chgData name="Jyda MINT MOUSTAPHA" userId="48e50e193c81a7c7" providerId="LiveId" clId="{83DA4B86-3FE0-4E8D-82A7-2E52DA7AB586}" dt="2022-11-16T18:20:43.401" v="8601" actId="20577"/>
          <ac:spMkLst>
            <pc:docMk/>
            <pc:sldMk cId="2478355896" sldId="316"/>
            <ac:spMk id="3" creationId="{00000000-0000-0000-0000-000000000000}"/>
          </ac:spMkLst>
        </pc:spChg>
        <pc:spChg chg="mod">
          <ac:chgData name="Jyda MINT MOUSTAPHA" userId="48e50e193c81a7c7" providerId="LiveId" clId="{83DA4B86-3FE0-4E8D-82A7-2E52DA7AB586}" dt="2022-11-16T18:19:49.178" v="8576" actId="14100"/>
          <ac:spMkLst>
            <pc:docMk/>
            <pc:sldMk cId="2478355896" sldId="316"/>
            <ac:spMk id="5" creationId="{6A47E315-04D3-7A79-222C-4ABE207C93DD}"/>
          </ac:spMkLst>
        </pc:spChg>
        <pc:picChg chg="add mod">
          <ac:chgData name="Jyda MINT MOUSTAPHA" userId="48e50e193c81a7c7" providerId="LiveId" clId="{83DA4B86-3FE0-4E8D-82A7-2E52DA7AB586}" dt="2022-11-16T18:22:24.509" v="8626" actId="1038"/>
          <ac:picMkLst>
            <pc:docMk/>
            <pc:sldMk cId="2478355896" sldId="316"/>
            <ac:picMk id="2" creationId="{83D561E2-D73E-64B5-B3F1-4BC40F4CC844}"/>
          </ac:picMkLst>
        </pc:picChg>
      </pc:sldChg>
      <pc:sldChg chg="modSp add del mod modAnim">
        <pc:chgData name="Jyda MINT MOUSTAPHA" userId="48e50e193c81a7c7" providerId="LiveId" clId="{83DA4B86-3FE0-4E8D-82A7-2E52DA7AB586}" dt="2022-11-16T12:37:08.783" v="6181" actId="47"/>
        <pc:sldMkLst>
          <pc:docMk/>
          <pc:sldMk cId="321897649" sldId="317"/>
        </pc:sldMkLst>
        <pc:spChg chg="mod">
          <ac:chgData name="Jyda MINT MOUSTAPHA" userId="48e50e193c81a7c7" providerId="LiveId" clId="{83DA4B86-3FE0-4E8D-82A7-2E52DA7AB586}" dt="2022-11-15T14:47:32.775" v="1544" actId="14100"/>
          <ac:spMkLst>
            <pc:docMk/>
            <pc:sldMk cId="321897649" sldId="317"/>
            <ac:spMk id="3" creationId="{00000000-0000-0000-0000-000000000000}"/>
          </ac:spMkLst>
        </pc:spChg>
        <pc:spChg chg="mod">
          <ac:chgData name="Jyda MINT MOUSTAPHA" userId="48e50e193c81a7c7" providerId="LiveId" clId="{83DA4B86-3FE0-4E8D-82A7-2E52DA7AB586}" dt="2022-11-15T13:40:11.448" v="1474" actId="115"/>
          <ac:spMkLst>
            <pc:docMk/>
            <pc:sldMk cId="321897649" sldId="317"/>
            <ac:spMk id="5" creationId="{6A47E315-04D3-7A79-222C-4ABE207C93DD}"/>
          </ac:spMkLst>
        </pc:spChg>
      </pc:sldChg>
      <pc:sldChg chg="addSp delSp modSp add mod">
        <pc:chgData name="Jyda MINT MOUSTAPHA" userId="48e50e193c81a7c7" providerId="LiveId" clId="{83DA4B86-3FE0-4E8D-82A7-2E52DA7AB586}" dt="2022-11-16T18:23:28.966" v="8642" actId="1037"/>
        <pc:sldMkLst>
          <pc:docMk/>
          <pc:sldMk cId="673971701" sldId="318"/>
        </pc:sldMkLst>
        <pc:spChg chg="add mod">
          <ac:chgData name="Jyda MINT MOUSTAPHA" userId="48e50e193c81a7c7" providerId="LiveId" clId="{83DA4B86-3FE0-4E8D-82A7-2E52DA7AB586}" dt="2022-11-16T18:23:28.966" v="8642" actId="1037"/>
          <ac:spMkLst>
            <pc:docMk/>
            <pc:sldMk cId="673971701" sldId="318"/>
            <ac:spMk id="2" creationId="{A20E08C4-D947-93B6-8706-46EAC4231F2A}"/>
          </ac:spMkLst>
        </pc:spChg>
        <pc:spChg chg="add del mod">
          <ac:chgData name="Jyda MINT MOUSTAPHA" userId="48e50e193c81a7c7" providerId="LiveId" clId="{83DA4B86-3FE0-4E8D-82A7-2E52DA7AB586}" dt="2022-11-16T14:45:09.223" v="7235" actId="478"/>
          <ac:spMkLst>
            <pc:docMk/>
            <pc:sldMk cId="673971701" sldId="318"/>
            <ac:spMk id="3" creationId="{825025C0-B0E8-18E7-C1B5-BBF5BC0630E4}"/>
          </ac:spMkLst>
        </pc:spChg>
        <pc:spChg chg="add del mod">
          <ac:chgData name="Jyda MINT MOUSTAPHA" userId="48e50e193c81a7c7" providerId="LiveId" clId="{83DA4B86-3FE0-4E8D-82A7-2E52DA7AB586}" dt="2022-11-16T14:45:08.417" v="7232" actId="478"/>
          <ac:spMkLst>
            <pc:docMk/>
            <pc:sldMk cId="673971701" sldId="318"/>
            <ac:spMk id="4" creationId="{670347C2-62F3-8073-DF13-B45AF2653F47}"/>
          </ac:spMkLst>
        </pc:spChg>
        <pc:spChg chg="add del mod">
          <ac:chgData name="Jyda MINT MOUSTAPHA" userId="48e50e193c81a7c7" providerId="LiveId" clId="{83DA4B86-3FE0-4E8D-82A7-2E52DA7AB586}" dt="2022-11-16T14:45:08.418" v="7234"/>
          <ac:spMkLst>
            <pc:docMk/>
            <pc:sldMk cId="673971701" sldId="318"/>
            <ac:spMk id="5" creationId="{E2BB63E4-71CB-0B25-2D2B-83B3C9E7466E}"/>
          </ac:spMkLst>
        </pc:spChg>
        <pc:spChg chg="add del mod">
          <ac:chgData name="Jyda MINT MOUSTAPHA" userId="48e50e193c81a7c7" providerId="LiveId" clId="{83DA4B86-3FE0-4E8D-82A7-2E52DA7AB586}" dt="2022-11-16T14:45:12.455" v="7236" actId="478"/>
          <ac:spMkLst>
            <pc:docMk/>
            <pc:sldMk cId="673971701" sldId="318"/>
            <ac:spMk id="6" creationId="{6A66D87F-A41D-1BCD-B85F-57731E74FF4B}"/>
          </ac:spMkLst>
        </pc:spChg>
        <pc:spChg chg="del mod">
          <ac:chgData name="Jyda MINT MOUSTAPHA" userId="48e50e193c81a7c7" providerId="LiveId" clId="{83DA4B86-3FE0-4E8D-82A7-2E52DA7AB586}" dt="2022-11-12T23:09:58.013" v="1245" actId="478"/>
          <ac:spMkLst>
            <pc:docMk/>
            <pc:sldMk cId="673971701" sldId="318"/>
            <ac:spMk id="24" creationId="{7458C330-2609-F18A-8902-0ACB31134D6A}"/>
          </ac:spMkLst>
        </pc:spChg>
        <pc:spChg chg="mod">
          <ac:chgData name="Jyda MINT MOUSTAPHA" userId="48e50e193c81a7c7" providerId="LiveId" clId="{83DA4B86-3FE0-4E8D-82A7-2E52DA7AB586}" dt="2022-11-12T23:13:09.791" v="1292" actId="1076"/>
          <ac:spMkLst>
            <pc:docMk/>
            <pc:sldMk cId="673971701" sldId="318"/>
            <ac:spMk id="25" creationId="{B056C2A3-D340-AF05-D033-17B7AEE8977C}"/>
          </ac:spMkLst>
        </pc:spChg>
        <pc:spChg chg="mod">
          <ac:chgData name="Jyda MINT MOUSTAPHA" userId="48e50e193c81a7c7" providerId="LiveId" clId="{83DA4B86-3FE0-4E8D-82A7-2E52DA7AB586}" dt="2022-11-16T13:26:25.284" v="6503" actId="20577"/>
          <ac:spMkLst>
            <pc:docMk/>
            <pc:sldMk cId="673971701" sldId="318"/>
            <ac:spMk id="29" creationId="{41B6C5E5-24AB-9E30-DA73-77D640844A54}"/>
          </ac:spMkLst>
        </pc:spChg>
        <pc:spChg chg="mod">
          <ac:chgData name="Jyda MINT MOUSTAPHA" userId="48e50e193c81a7c7" providerId="LiveId" clId="{83DA4B86-3FE0-4E8D-82A7-2E52DA7AB586}" dt="2022-11-16T14:44:06.708" v="7225" actId="1076"/>
          <ac:spMkLst>
            <pc:docMk/>
            <pc:sldMk cId="673971701" sldId="318"/>
            <ac:spMk id="31" creationId="{C75324D6-7442-AD4E-1F84-0A90BB89DDB9}"/>
          </ac:spMkLst>
        </pc:spChg>
        <pc:spChg chg="mod">
          <ac:chgData name="Jyda MINT MOUSTAPHA" userId="48e50e193c81a7c7" providerId="LiveId" clId="{83DA4B86-3FE0-4E8D-82A7-2E52DA7AB586}" dt="2022-11-16T18:06:49.713" v="8346" actId="6549"/>
          <ac:spMkLst>
            <pc:docMk/>
            <pc:sldMk cId="673971701" sldId="318"/>
            <ac:spMk id="32" creationId="{DA0005F6-6433-AF74-23BD-0BB1F8BD1F06}"/>
          </ac:spMkLst>
        </pc:spChg>
        <pc:spChg chg="mod">
          <ac:chgData name="Jyda MINT MOUSTAPHA" userId="48e50e193c81a7c7" providerId="LiveId" clId="{83DA4B86-3FE0-4E8D-82A7-2E52DA7AB586}" dt="2022-11-16T12:52:47.498" v="6396" actId="20577"/>
          <ac:spMkLst>
            <pc:docMk/>
            <pc:sldMk cId="673971701" sldId="318"/>
            <ac:spMk id="35" creationId="{7F272F2D-ED52-7C03-7444-AF4F189C510D}"/>
          </ac:spMkLst>
        </pc:spChg>
        <pc:picChg chg="add mod">
          <ac:chgData name="Jyda MINT MOUSTAPHA" userId="48e50e193c81a7c7" providerId="LiveId" clId="{83DA4B86-3FE0-4E8D-82A7-2E52DA7AB586}" dt="2022-11-16T18:23:03.998" v="8636" actId="1035"/>
          <ac:picMkLst>
            <pc:docMk/>
            <pc:sldMk cId="673971701" sldId="318"/>
            <ac:picMk id="3" creationId="{26B0471F-DEEA-12BD-79CA-2359F5ECA4FF}"/>
          </ac:picMkLst>
        </pc:picChg>
      </pc:sldChg>
      <pc:sldChg chg="addSp delSp modSp add mod ord modNotesTx">
        <pc:chgData name="Jyda MINT MOUSTAPHA" userId="48e50e193c81a7c7" providerId="LiveId" clId="{83DA4B86-3FE0-4E8D-82A7-2E52DA7AB586}" dt="2022-11-16T18:16:17.528" v="8469" actId="1036"/>
        <pc:sldMkLst>
          <pc:docMk/>
          <pc:sldMk cId="5504078" sldId="319"/>
        </pc:sldMkLst>
        <pc:spChg chg="mod">
          <ac:chgData name="Jyda MINT MOUSTAPHA" userId="48e50e193c81a7c7" providerId="LiveId" clId="{83DA4B86-3FE0-4E8D-82A7-2E52DA7AB586}" dt="2022-11-16T16:58:39.981" v="8290" actId="20577"/>
          <ac:spMkLst>
            <pc:docMk/>
            <pc:sldMk cId="5504078" sldId="319"/>
            <ac:spMk id="2" creationId="{E8F7BEE6-A620-793F-D71C-0C91D5800379}"/>
          </ac:spMkLst>
        </pc:spChg>
        <pc:spChg chg="del">
          <ac:chgData name="Jyda MINT MOUSTAPHA" userId="48e50e193c81a7c7" providerId="LiveId" clId="{83DA4B86-3FE0-4E8D-82A7-2E52DA7AB586}" dt="2022-11-12T23:29:55.978" v="1401" actId="478"/>
          <ac:spMkLst>
            <pc:docMk/>
            <pc:sldMk cId="5504078" sldId="319"/>
            <ac:spMk id="3" creationId="{11D3160B-5010-FD26-B0BA-A20BB233C363}"/>
          </ac:spMkLst>
        </pc:spChg>
        <pc:spChg chg="add mod">
          <ac:chgData name="Jyda MINT MOUSTAPHA" userId="48e50e193c81a7c7" providerId="LiveId" clId="{83DA4B86-3FE0-4E8D-82A7-2E52DA7AB586}" dt="2022-11-16T18:14:01.355" v="8418"/>
          <ac:spMkLst>
            <pc:docMk/>
            <pc:sldMk cId="5504078" sldId="319"/>
            <ac:spMk id="4" creationId="{780E6475-CCB2-AA76-5160-22076078CE62}"/>
          </ac:spMkLst>
        </pc:spChg>
        <pc:spChg chg="del mod">
          <ac:chgData name="Jyda MINT MOUSTAPHA" userId="48e50e193c81a7c7" providerId="LiveId" clId="{83DA4B86-3FE0-4E8D-82A7-2E52DA7AB586}" dt="2022-11-12T23:30:19.137" v="1407" actId="478"/>
          <ac:spMkLst>
            <pc:docMk/>
            <pc:sldMk cId="5504078" sldId="319"/>
            <ac:spMk id="5" creationId="{71DA5AAF-192C-799B-2840-965D87196BA1}"/>
          </ac:spMkLst>
        </pc:spChg>
        <pc:spChg chg="del mod">
          <ac:chgData name="Jyda MINT MOUSTAPHA" userId="48e50e193c81a7c7" providerId="LiveId" clId="{83DA4B86-3FE0-4E8D-82A7-2E52DA7AB586}" dt="2022-11-16T18:14:00.614" v="8417" actId="478"/>
          <ac:spMkLst>
            <pc:docMk/>
            <pc:sldMk cId="5504078" sldId="319"/>
            <ac:spMk id="7" creationId="{2227BC68-DEB2-6B35-859E-6DBCBB4E2E95}"/>
          </ac:spMkLst>
        </pc:spChg>
        <pc:spChg chg="add del mod">
          <ac:chgData name="Jyda MINT MOUSTAPHA" userId="48e50e193c81a7c7" providerId="LiveId" clId="{83DA4B86-3FE0-4E8D-82A7-2E52DA7AB586}" dt="2022-11-12T23:30:08.738" v="1403" actId="478"/>
          <ac:spMkLst>
            <pc:docMk/>
            <pc:sldMk cId="5504078" sldId="319"/>
            <ac:spMk id="9" creationId="{B2E981AF-380C-E0FB-E298-6E90CF66D565}"/>
          </ac:spMkLst>
        </pc:spChg>
        <pc:graphicFrameChg chg="del">
          <ac:chgData name="Jyda MINT MOUSTAPHA" userId="48e50e193c81a7c7" providerId="LiveId" clId="{83DA4B86-3FE0-4E8D-82A7-2E52DA7AB586}" dt="2022-11-12T23:29:54.168" v="1400" actId="478"/>
          <ac:graphicFrameMkLst>
            <pc:docMk/>
            <pc:sldMk cId="5504078" sldId="319"/>
            <ac:graphicFrameMk id="4" creationId="{51F845CF-0965-F41C-F465-DFE69E67202C}"/>
          </ac:graphicFrameMkLst>
        </pc:graphicFrameChg>
        <pc:graphicFrameChg chg="del mod">
          <ac:chgData name="Jyda MINT MOUSTAPHA" userId="48e50e193c81a7c7" providerId="LiveId" clId="{83DA4B86-3FE0-4E8D-82A7-2E52DA7AB586}" dt="2022-11-12T23:30:10.250" v="1404" actId="478"/>
          <ac:graphicFrameMkLst>
            <pc:docMk/>
            <pc:sldMk cId="5504078" sldId="319"/>
            <ac:graphicFrameMk id="6" creationId="{097B57ED-B350-267F-8CC4-A05C37A03C1E}"/>
          </ac:graphicFrameMkLst>
        </pc:graphicFrameChg>
        <pc:picChg chg="add del mod">
          <ac:chgData name="Jyda MINT MOUSTAPHA" userId="48e50e193c81a7c7" providerId="LiveId" clId="{83DA4B86-3FE0-4E8D-82A7-2E52DA7AB586}" dt="2022-11-16T18:16:17.528" v="8469" actId="1036"/>
          <ac:picMkLst>
            <pc:docMk/>
            <pc:sldMk cId="5504078" sldId="319"/>
            <ac:picMk id="3" creationId="{E54E284A-22A9-E775-38AA-EA8945AF6478}"/>
          </ac:picMkLst>
        </pc:picChg>
      </pc:sldChg>
      <pc:sldChg chg="addSp delSp modSp add mod">
        <pc:chgData name="Jyda MINT MOUSTAPHA" userId="48e50e193c81a7c7" providerId="LiveId" clId="{83DA4B86-3FE0-4E8D-82A7-2E52DA7AB586}" dt="2022-11-16T18:26:41.006" v="8679" actId="1076"/>
        <pc:sldMkLst>
          <pc:docMk/>
          <pc:sldMk cId="1544017223" sldId="320"/>
        </pc:sldMkLst>
        <pc:spChg chg="ord">
          <ac:chgData name="Jyda MINT MOUSTAPHA" userId="48e50e193c81a7c7" providerId="LiveId" clId="{83DA4B86-3FE0-4E8D-82A7-2E52DA7AB586}" dt="2022-11-16T18:26:25.944" v="8678" actId="167"/>
          <ac:spMkLst>
            <pc:docMk/>
            <pc:sldMk cId="1544017223" sldId="320"/>
            <ac:spMk id="6" creationId="{0D11D289-40AA-F1E0-4E25-64C781383383}"/>
          </ac:spMkLst>
        </pc:spChg>
        <pc:spChg chg="ord">
          <ac:chgData name="Jyda MINT MOUSTAPHA" userId="48e50e193c81a7c7" providerId="LiveId" clId="{83DA4B86-3FE0-4E8D-82A7-2E52DA7AB586}" dt="2022-11-16T18:26:25.944" v="8678" actId="167"/>
          <ac:spMkLst>
            <pc:docMk/>
            <pc:sldMk cId="1544017223" sldId="320"/>
            <ac:spMk id="7" creationId="{DEAEE9FE-47B0-1AE9-085B-C59D2F751956}"/>
          </ac:spMkLst>
        </pc:spChg>
        <pc:spChg chg="mod">
          <ac:chgData name="Jyda MINT MOUSTAPHA" userId="48e50e193c81a7c7" providerId="LiveId" clId="{83DA4B86-3FE0-4E8D-82A7-2E52DA7AB586}" dt="2022-11-16T18:26:41.006" v="8679" actId="1076"/>
          <ac:spMkLst>
            <pc:docMk/>
            <pc:sldMk cId="1544017223" sldId="320"/>
            <ac:spMk id="8" creationId="{B7B102D6-71A5-A132-72E7-04A3396A3FEB}"/>
          </ac:spMkLst>
        </pc:spChg>
        <pc:spChg chg="ord">
          <ac:chgData name="Jyda MINT MOUSTAPHA" userId="48e50e193c81a7c7" providerId="LiveId" clId="{83DA4B86-3FE0-4E8D-82A7-2E52DA7AB586}" dt="2022-11-16T18:26:25.944" v="8678" actId="167"/>
          <ac:spMkLst>
            <pc:docMk/>
            <pc:sldMk cId="1544017223" sldId="320"/>
            <ac:spMk id="9" creationId="{6B7302A4-C2BB-92A5-F465-0B6BD653AE50}"/>
          </ac:spMkLst>
        </pc:spChg>
        <pc:spChg chg="ord">
          <ac:chgData name="Jyda MINT MOUSTAPHA" userId="48e50e193c81a7c7" providerId="LiveId" clId="{83DA4B86-3FE0-4E8D-82A7-2E52DA7AB586}" dt="2022-11-16T18:26:25.944" v="8678" actId="167"/>
          <ac:spMkLst>
            <pc:docMk/>
            <pc:sldMk cId="1544017223" sldId="320"/>
            <ac:spMk id="10" creationId="{AAC1239F-D3E6-FCF4-94A5-E66565FF3869}"/>
          </ac:spMkLst>
        </pc:spChg>
        <pc:spChg chg="del mod">
          <ac:chgData name="Jyda MINT MOUSTAPHA" userId="48e50e193c81a7c7" providerId="LiveId" clId="{83DA4B86-3FE0-4E8D-82A7-2E52DA7AB586}" dt="2022-11-15T16:54:24.853" v="2599" actId="478"/>
          <ac:spMkLst>
            <pc:docMk/>
            <pc:sldMk cId="1544017223" sldId="320"/>
            <ac:spMk id="11" creationId="{40DB7907-B6F4-77FB-C9B7-77CFC391DC9B}"/>
          </ac:spMkLst>
        </pc:spChg>
        <pc:spChg chg="del mod">
          <ac:chgData name="Jyda MINT MOUSTAPHA" userId="48e50e193c81a7c7" providerId="LiveId" clId="{83DA4B86-3FE0-4E8D-82A7-2E52DA7AB586}" dt="2022-11-15T16:34:39.080" v="2303" actId="478"/>
          <ac:spMkLst>
            <pc:docMk/>
            <pc:sldMk cId="1544017223" sldId="320"/>
            <ac:spMk id="14" creationId="{A96F552F-F343-B5C9-2B3B-39CF2B47FAA9}"/>
          </ac:spMkLst>
        </pc:spChg>
        <pc:spChg chg="mod ord">
          <ac:chgData name="Jyda MINT MOUSTAPHA" userId="48e50e193c81a7c7" providerId="LiveId" clId="{83DA4B86-3FE0-4E8D-82A7-2E52DA7AB586}" dt="2022-11-16T18:25:20.662" v="8671" actId="1076"/>
          <ac:spMkLst>
            <pc:docMk/>
            <pc:sldMk cId="1544017223" sldId="320"/>
            <ac:spMk id="15" creationId="{2A8A5531-512F-1135-1768-F4F8D5B8E585}"/>
          </ac:spMkLst>
        </pc:spChg>
        <pc:spChg chg="ord">
          <ac:chgData name="Jyda MINT MOUSTAPHA" userId="48e50e193c81a7c7" providerId="LiveId" clId="{83DA4B86-3FE0-4E8D-82A7-2E52DA7AB586}" dt="2022-11-16T18:26:25.944" v="8678" actId="167"/>
          <ac:spMkLst>
            <pc:docMk/>
            <pc:sldMk cId="1544017223" sldId="320"/>
            <ac:spMk id="16" creationId="{A5648584-F588-7533-8E6C-EBDBE84561B0}"/>
          </ac:spMkLst>
        </pc:spChg>
        <pc:spChg chg="ord">
          <ac:chgData name="Jyda MINT MOUSTAPHA" userId="48e50e193c81a7c7" providerId="LiveId" clId="{83DA4B86-3FE0-4E8D-82A7-2E52DA7AB586}" dt="2022-11-16T18:26:25.944" v="8678" actId="167"/>
          <ac:spMkLst>
            <pc:docMk/>
            <pc:sldMk cId="1544017223" sldId="320"/>
            <ac:spMk id="17" creationId="{BA42569E-09AD-9239-6592-A94B32BA71DA}"/>
          </ac:spMkLst>
        </pc:spChg>
        <pc:spChg chg="ord">
          <ac:chgData name="Jyda MINT MOUSTAPHA" userId="48e50e193c81a7c7" providerId="LiveId" clId="{83DA4B86-3FE0-4E8D-82A7-2E52DA7AB586}" dt="2022-11-16T18:26:25.944" v="8678" actId="167"/>
          <ac:spMkLst>
            <pc:docMk/>
            <pc:sldMk cId="1544017223" sldId="320"/>
            <ac:spMk id="18" creationId="{13172C9D-1BE7-7E97-06DD-ACD2E826AEF6}"/>
          </ac:spMkLst>
        </pc:spChg>
        <pc:spChg chg="ord">
          <ac:chgData name="Jyda MINT MOUSTAPHA" userId="48e50e193c81a7c7" providerId="LiveId" clId="{83DA4B86-3FE0-4E8D-82A7-2E52DA7AB586}" dt="2022-11-16T18:26:25.944" v="8678" actId="167"/>
          <ac:spMkLst>
            <pc:docMk/>
            <pc:sldMk cId="1544017223" sldId="320"/>
            <ac:spMk id="19" creationId="{1EA6818A-07EA-CFA5-EDA8-B9DE6C2E4AE5}"/>
          </ac:spMkLst>
        </pc:spChg>
        <pc:spChg chg="del mod">
          <ac:chgData name="Jyda MINT MOUSTAPHA" userId="48e50e193c81a7c7" providerId="LiveId" clId="{83DA4B86-3FE0-4E8D-82A7-2E52DA7AB586}" dt="2022-11-15T16:50:06.602" v="2555" actId="478"/>
          <ac:spMkLst>
            <pc:docMk/>
            <pc:sldMk cId="1544017223" sldId="320"/>
            <ac:spMk id="21" creationId="{44801926-92A8-C575-FF74-31F427FCC70B}"/>
          </ac:spMkLst>
        </pc:spChg>
        <pc:spChg chg="mod">
          <ac:chgData name="Jyda MINT MOUSTAPHA" userId="48e50e193c81a7c7" providerId="LiveId" clId="{83DA4B86-3FE0-4E8D-82A7-2E52DA7AB586}" dt="2022-11-16T18:16:55.941" v="8473" actId="1038"/>
          <ac:spMkLst>
            <pc:docMk/>
            <pc:sldMk cId="1544017223" sldId="320"/>
            <ac:spMk id="22" creationId="{DF02F57C-E4F9-8046-A878-0A108DB523FB}"/>
          </ac:spMkLst>
        </pc:spChg>
        <pc:spChg chg="del mod">
          <ac:chgData name="Jyda MINT MOUSTAPHA" userId="48e50e193c81a7c7" providerId="LiveId" clId="{83DA4B86-3FE0-4E8D-82A7-2E52DA7AB586}" dt="2022-11-15T16:56:11.426" v="2623"/>
          <ac:spMkLst>
            <pc:docMk/>
            <pc:sldMk cId="1544017223" sldId="320"/>
            <ac:spMk id="23" creationId="{48BCC68D-5D65-03F4-8DE3-F82449C73AB0}"/>
          </ac:spMkLst>
        </pc:spChg>
        <pc:spChg chg="mod">
          <ac:chgData name="Jyda MINT MOUSTAPHA" userId="48e50e193c81a7c7" providerId="LiveId" clId="{83DA4B86-3FE0-4E8D-82A7-2E52DA7AB586}" dt="2022-11-16T18:25:29.821" v="8672" actId="1076"/>
          <ac:spMkLst>
            <pc:docMk/>
            <pc:sldMk cId="1544017223" sldId="320"/>
            <ac:spMk id="25" creationId="{513E63C9-0571-E0D5-0ACA-840B3206E6EF}"/>
          </ac:spMkLst>
        </pc:spChg>
        <pc:spChg chg="del mod">
          <ac:chgData name="Jyda MINT MOUSTAPHA" userId="48e50e193c81a7c7" providerId="LiveId" clId="{83DA4B86-3FE0-4E8D-82A7-2E52DA7AB586}" dt="2022-11-15T16:57:32.179" v="2656" actId="478"/>
          <ac:spMkLst>
            <pc:docMk/>
            <pc:sldMk cId="1544017223" sldId="320"/>
            <ac:spMk id="26" creationId="{84922BD6-D4D0-73E3-3398-BC0BF41AB572}"/>
          </ac:spMkLst>
        </pc:spChg>
        <pc:spChg chg="mod ord">
          <ac:chgData name="Jyda MINT MOUSTAPHA" userId="48e50e193c81a7c7" providerId="LiveId" clId="{83DA4B86-3FE0-4E8D-82A7-2E52DA7AB586}" dt="2022-11-16T18:25:07.377" v="8669" actId="1076"/>
          <ac:spMkLst>
            <pc:docMk/>
            <pc:sldMk cId="1544017223" sldId="320"/>
            <ac:spMk id="27" creationId="{86C4A2B7-6949-6FFC-CEF1-7DF79B900A14}"/>
          </ac:spMkLst>
        </pc:spChg>
        <pc:spChg chg="del mod">
          <ac:chgData name="Jyda MINT MOUSTAPHA" userId="48e50e193c81a7c7" providerId="LiveId" clId="{83DA4B86-3FE0-4E8D-82A7-2E52DA7AB586}" dt="2022-11-15T16:20:42.573" v="2015"/>
          <ac:spMkLst>
            <pc:docMk/>
            <pc:sldMk cId="1544017223" sldId="320"/>
            <ac:spMk id="28" creationId="{11E0ADF2-F1E0-C2B4-5C9D-62AF2B0AC142}"/>
          </ac:spMkLst>
        </pc:spChg>
        <pc:spChg chg="del">
          <ac:chgData name="Jyda MINT MOUSTAPHA" userId="48e50e193c81a7c7" providerId="LiveId" clId="{83DA4B86-3FE0-4E8D-82A7-2E52DA7AB586}" dt="2022-11-15T16:57:55.234" v="2664" actId="478"/>
          <ac:spMkLst>
            <pc:docMk/>
            <pc:sldMk cId="1544017223" sldId="320"/>
            <ac:spMk id="29" creationId="{F42000F5-FE6A-75FB-9E64-70EB8F24344B}"/>
          </ac:spMkLst>
        </pc:spChg>
        <pc:spChg chg="del mod">
          <ac:chgData name="Jyda MINT MOUSTAPHA" userId="48e50e193c81a7c7" providerId="LiveId" clId="{83DA4B86-3FE0-4E8D-82A7-2E52DA7AB586}" dt="2022-11-15T16:56:18.819" v="2625" actId="478"/>
          <ac:spMkLst>
            <pc:docMk/>
            <pc:sldMk cId="1544017223" sldId="320"/>
            <ac:spMk id="30" creationId="{4DD1ED07-2BEB-80B2-85B2-787B75871A3C}"/>
          </ac:spMkLst>
        </pc:spChg>
        <pc:spChg chg="del mod">
          <ac:chgData name="Jyda MINT MOUSTAPHA" userId="48e50e193c81a7c7" providerId="LiveId" clId="{83DA4B86-3FE0-4E8D-82A7-2E52DA7AB586}" dt="2022-11-15T16:34:44.035" v="2304" actId="478"/>
          <ac:spMkLst>
            <pc:docMk/>
            <pc:sldMk cId="1544017223" sldId="320"/>
            <ac:spMk id="32" creationId="{B80E5E5D-A932-CCFF-8C75-94BD1C2B36F1}"/>
          </ac:spMkLst>
        </pc:spChg>
        <pc:picChg chg="ord">
          <ac:chgData name="Jyda MINT MOUSTAPHA" userId="48e50e193c81a7c7" providerId="LiveId" clId="{83DA4B86-3FE0-4E8D-82A7-2E52DA7AB586}" dt="2022-11-16T18:26:25.944" v="8678" actId="167"/>
          <ac:picMkLst>
            <pc:docMk/>
            <pc:sldMk cId="1544017223" sldId="320"/>
            <ac:picMk id="2" creationId="{745BA3A7-0B25-CF82-A427-C7E24134D749}"/>
          </ac:picMkLst>
        </pc:picChg>
        <pc:picChg chg="add mod">
          <ac:chgData name="Jyda MINT MOUSTAPHA" userId="48e50e193c81a7c7" providerId="LiveId" clId="{83DA4B86-3FE0-4E8D-82A7-2E52DA7AB586}" dt="2022-11-16T18:17:10.458" v="8479" actId="1035"/>
          <ac:picMkLst>
            <pc:docMk/>
            <pc:sldMk cId="1544017223" sldId="320"/>
            <ac:picMk id="3" creationId="{FE22FB97-A2B9-C449-0378-A2266E179CFE}"/>
          </ac:picMkLst>
        </pc:picChg>
      </pc:sldChg>
      <pc:sldChg chg="modSp add del mod">
        <pc:chgData name="Jyda MINT MOUSTAPHA" userId="48e50e193c81a7c7" providerId="LiveId" clId="{83DA4B86-3FE0-4E8D-82A7-2E52DA7AB586}" dt="2022-11-16T14:35:30.513" v="7088" actId="47"/>
        <pc:sldMkLst>
          <pc:docMk/>
          <pc:sldMk cId="867328951" sldId="321"/>
        </pc:sldMkLst>
        <pc:spChg chg="mod">
          <ac:chgData name="Jyda MINT MOUSTAPHA" userId="48e50e193c81a7c7" providerId="LiveId" clId="{83DA4B86-3FE0-4E8D-82A7-2E52DA7AB586}" dt="2022-11-16T14:29:15.254" v="7083" actId="20577"/>
          <ac:spMkLst>
            <pc:docMk/>
            <pc:sldMk cId="867328951" sldId="321"/>
            <ac:spMk id="2" creationId="{00000000-0000-0000-0000-000000000000}"/>
          </ac:spMkLst>
        </pc:spChg>
        <pc:spChg chg="mod">
          <ac:chgData name="Jyda MINT MOUSTAPHA" userId="48e50e193c81a7c7" providerId="LiveId" clId="{83DA4B86-3FE0-4E8D-82A7-2E52DA7AB586}" dt="2022-11-16T14:35:10.135" v="7085" actId="21"/>
          <ac:spMkLst>
            <pc:docMk/>
            <pc:sldMk cId="867328951" sldId="321"/>
            <ac:spMk id="3" creationId="{00000000-0000-0000-0000-000000000000}"/>
          </ac:spMkLst>
        </pc:spChg>
      </pc:sldChg>
      <pc:sldChg chg="add del">
        <pc:chgData name="Jyda MINT MOUSTAPHA" userId="48e50e193c81a7c7" providerId="LiveId" clId="{83DA4B86-3FE0-4E8D-82A7-2E52DA7AB586}" dt="2022-11-16T12:32:38.268" v="5953" actId="47"/>
        <pc:sldMkLst>
          <pc:docMk/>
          <pc:sldMk cId="4275971538" sldId="32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A4217-8757-4932-AA71-E8B89651773E}" type="datetimeFigureOut">
              <a:rPr lang="en-US" smtClean="0"/>
              <a:pPr/>
              <a:t>15/12/2022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AD5331-B76E-4CE1-BC04-DFD7DD6B382E}" type="slidenum">
              <a:rPr lang="en-US" smtClean="0"/>
              <a:pPr/>
              <a:t>‹#›</a:t>
            </a:fld>
            <a:endParaRPr lang="en-US"/>
          </a:p>
        </p:txBody>
      </p:sp>
    </p:spTree>
    <p:extLst>
      <p:ext uri="{BB962C8B-B14F-4D97-AF65-F5344CB8AC3E}">
        <p14:creationId xmlns:p14="http://schemas.microsoft.com/office/powerpoint/2010/main" val="2323918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AD5331-B76E-4CE1-BC04-DFD7DD6B382E}" type="slidenum">
              <a:rPr lang="en-US" smtClean="0"/>
              <a:pPr/>
              <a:t>1</a:t>
            </a:fld>
            <a:endParaRPr lang="en-US"/>
          </a:p>
        </p:txBody>
      </p:sp>
    </p:spTree>
    <p:extLst>
      <p:ext uri="{BB962C8B-B14F-4D97-AF65-F5344CB8AC3E}">
        <p14:creationId xmlns:p14="http://schemas.microsoft.com/office/powerpoint/2010/main" val="1606102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24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Ce processus itératif de téléchargement des données et de retour des erreurs aux agents recenseurs se poursuivra jusqu'à la fin de la collecte des données sur le terrain. On s'attend à ce que la plupart des erreurs aient été corrigées à ce stade du traitement des données. </a:t>
            </a:r>
          </a:p>
        </p:txBody>
      </p:sp>
      <p:sp>
        <p:nvSpPr>
          <p:cNvPr id="4" name="Espace réservé du numéro de diapositive 3"/>
          <p:cNvSpPr>
            <a:spLocks noGrp="1"/>
          </p:cNvSpPr>
          <p:nvPr>
            <p:ph type="sldNum" sz="quarter" idx="5"/>
          </p:nvPr>
        </p:nvSpPr>
        <p:spPr/>
        <p:txBody>
          <a:bodyPr/>
          <a:lstStyle/>
          <a:p>
            <a:fld id="{23AD5331-B76E-4CE1-BC04-DFD7DD6B382E}" type="slidenum">
              <a:rPr lang="en-US" smtClean="0"/>
              <a:pPr/>
              <a:t>10</a:t>
            </a:fld>
            <a:endParaRPr lang="en-US"/>
          </a:p>
        </p:txBody>
      </p:sp>
    </p:spTree>
    <p:extLst>
      <p:ext uri="{BB962C8B-B14F-4D97-AF65-F5344CB8AC3E}">
        <p14:creationId xmlns:p14="http://schemas.microsoft.com/office/powerpoint/2010/main" val="2877009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3AD5331-B76E-4CE1-BC04-DFD7DD6B382E}" type="slidenum">
              <a:rPr lang="en-US" smtClean="0"/>
              <a:pPr/>
              <a:t>13</a:t>
            </a:fld>
            <a:endParaRPr lang="en-US"/>
          </a:p>
        </p:txBody>
      </p:sp>
    </p:spTree>
    <p:extLst>
      <p:ext uri="{BB962C8B-B14F-4D97-AF65-F5344CB8AC3E}">
        <p14:creationId xmlns:p14="http://schemas.microsoft.com/office/powerpoint/2010/main" val="2650165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3AD5331-B76E-4CE1-BC04-DFD7DD6B382E}" type="slidenum">
              <a:rPr lang="en-US" smtClean="0"/>
              <a:pPr/>
              <a:t>2</a:t>
            </a:fld>
            <a:endParaRPr lang="en-US"/>
          </a:p>
        </p:txBody>
      </p:sp>
    </p:spTree>
    <p:extLst>
      <p:ext uri="{BB962C8B-B14F-4D97-AF65-F5344CB8AC3E}">
        <p14:creationId xmlns:p14="http://schemas.microsoft.com/office/powerpoint/2010/main" val="1522278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3AD5331-B76E-4CE1-BC04-DFD7DD6B382E}" type="slidenum">
              <a:rPr lang="en-US" smtClean="0"/>
              <a:pPr/>
              <a:t>3</a:t>
            </a:fld>
            <a:endParaRPr lang="en-US"/>
          </a:p>
        </p:txBody>
      </p:sp>
    </p:spTree>
    <p:extLst>
      <p:ext uri="{BB962C8B-B14F-4D97-AF65-F5344CB8AC3E}">
        <p14:creationId xmlns:p14="http://schemas.microsoft.com/office/powerpoint/2010/main" val="734835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3AD5331-B76E-4CE1-BC04-DFD7DD6B382E}" type="slidenum">
              <a:rPr lang="en-US" smtClean="0"/>
              <a:pPr/>
              <a:t>4</a:t>
            </a:fld>
            <a:endParaRPr lang="en-US"/>
          </a:p>
        </p:txBody>
      </p:sp>
    </p:spTree>
    <p:extLst>
      <p:ext uri="{BB962C8B-B14F-4D97-AF65-F5344CB8AC3E}">
        <p14:creationId xmlns:p14="http://schemas.microsoft.com/office/powerpoint/2010/main" val="3471780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3AD5331-B76E-4CE1-BC04-DFD7DD6B382E}" type="slidenum">
              <a:rPr lang="en-US" smtClean="0"/>
              <a:pPr/>
              <a:t>5</a:t>
            </a:fld>
            <a:endParaRPr lang="en-US"/>
          </a:p>
        </p:txBody>
      </p:sp>
    </p:spTree>
    <p:extLst>
      <p:ext uri="{BB962C8B-B14F-4D97-AF65-F5344CB8AC3E}">
        <p14:creationId xmlns:p14="http://schemas.microsoft.com/office/powerpoint/2010/main" val="3966695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24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Superviseurs et agents TIC : La formation des superviseurs et agents TIC sera assurée par les cadres du SCR à Nouakchott. Les superviseurs seront par la suite chargés de former les contrôleurs de zone urbaine et les agents recenseurs avec l’assistance des Coordonnateurs de Zone. Les agents TIC effectueront des visites de terrain pendant le travail sur le terrain. Ils seront formés par les responsables informatiques afin de leur donner des capacités nécessaires pour résoudre tous les problèmes liés à l'informatique au sein de sa commune de supervision.</a:t>
            </a:r>
            <a:endParaRPr lang="en-US" sz="24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4" name="Espace réservé du numéro de diapositive 3"/>
          <p:cNvSpPr>
            <a:spLocks noGrp="1"/>
          </p:cNvSpPr>
          <p:nvPr>
            <p:ph type="sldNum" sz="quarter" idx="5"/>
          </p:nvPr>
        </p:nvSpPr>
        <p:spPr/>
        <p:txBody>
          <a:bodyPr/>
          <a:lstStyle/>
          <a:p>
            <a:fld id="{23AD5331-B76E-4CE1-BC04-DFD7DD6B382E}" type="slidenum">
              <a:rPr lang="en-US" smtClean="0"/>
              <a:pPr/>
              <a:t>6</a:t>
            </a:fld>
            <a:endParaRPr lang="en-US"/>
          </a:p>
        </p:txBody>
      </p:sp>
    </p:spTree>
    <p:extLst>
      <p:ext uri="{BB962C8B-B14F-4D97-AF65-F5344CB8AC3E}">
        <p14:creationId xmlns:p14="http://schemas.microsoft.com/office/powerpoint/2010/main" val="1774705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24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Contrôleurs et Agents Recenseurs : ces deux catégories de personnel doivent suivre d'abord une formation commune à la base du manuel de l'agent recenseur. La formation doit être sanctionnée par un test pour sélectionner les meilleurs dont les plus méritants seront des contrôleurs et auront subis alors une formation supplémentaire de deux jours environ pour pouvoir faire face aux attributions des contrôleurs.  La formation, comme le recrutement, se déroulera dans les Wilayas ;</a:t>
            </a:r>
            <a:endParaRPr lang="en-US" sz="24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4" name="Espace réservé du numéro de diapositive 3"/>
          <p:cNvSpPr>
            <a:spLocks noGrp="1"/>
          </p:cNvSpPr>
          <p:nvPr>
            <p:ph type="sldNum" sz="quarter" idx="5"/>
          </p:nvPr>
        </p:nvSpPr>
        <p:spPr/>
        <p:txBody>
          <a:bodyPr/>
          <a:lstStyle/>
          <a:p>
            <a:fld id="{23AD5331-B76E-4CE1-BC04-DFD7DD6B382E}" type="slidenum">
              <a:rPr lang="en-US" smtClean="0"/>
              <a:pPr/>
              <a:t>7</a:t>
            </a:fld>
            <a:endParaRPr lang="en-US"/>
          </a:p>
        </p:txBody>
      </p:sp>
    </p:spTree>
    <p:extLst>
      <p:ext uri="{BB962C8B-B14F-4D97-AF65-F5344CB8AC3E}">
        <p14:creationId xmlns:p14="http://schemas.microsoft.com/office/powerpoint/2010/main" val="1814676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3AD5331-B76E-4CE1-BC04-DFD7DD6B382E}" type="slidenum">
              <a:rPr lang="en-US" smtClean="0"/>
              <a:pPr/>
              <a:t>8</a:t>
            </a:fld>
            <a:endParaRPr lang="en-US"/>
          </a:p>
        </p:txBody>
      </p:sp>
    </p:spTree>
    <p:extLst>
      <p:ext uri="{BB962C8B-B14F-4D97-AF65-F5344CB8AC3E}">
        <p14:creationId xmlns:p14="http://schemas.microsoft.com/office/powerpoint/2010/main" val="2206285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3AD5331-B76E-4CE1-BC04-DFD7DD6B382E}" type="slidenum">
              <a:rPr lang="en-US" smtClean="0"/>
              <a:pPr/>
              <a:t>9</a:t>
            </a:fld>
            <a:endParaRPr lang="en-US"/>
          </a:p>
        </p:txBody>
      </p:sp>
    </p:spTree>
    <p:extLst>
      <p:ext uri="{BB962C8B-B14F-4D97-AF65-F5344CB8AC3E}">
        <p14:creationId xmlns:p14="http://schemas.microsoft.com/office/powerpoint/2010/main" val="3683185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pPr/>
              <a:t>15/12/2022</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B8443CA-F416-41C4-94B8-C5C4C5A79613}" type="slidenum">
              <a:rPr lang="en-US" smtClean="0"/>
              <a:pPr/>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363921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15/12/2022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443CA-F416-41C4-94B8-C5C4C5A79613}" type="slidenum">
              <a:rPr lang="en-US" smtClean="0"/>
              <a:pPr/>
              <a:t>‹#›</a:t>
            </a:fld>
            <a:endParaRPr lang="en-US"/>
          </a:p>
        </p:txBody>
      </p:sp>
    </p:spTree>
    <p:extLst>
      <p:ext uri="{BB962C8B-B14F-4D97-AF65-F5344CB8AC3E}">
        <p14:creationId xmlns:p14="http://schemas.microsoft.com/office/powerpoint/2010/main" val="226864978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15/12/2022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443CA-F416-41C4-94B8-C5C4C5A79613}" type="slidenum">
              <a:rPr lang="en-US" smtClean="0"/>
              <a:pPr/>
              <a:t>‹#›</a:t>
            </a:fld>
            <a:endParaRPr lang="en-US"/>
          </a:p>
        </p:txBody>
      </p:sp>
    </p:spTree>
    <p:extLst>
      <p:ext uri="{BB962C8B-B14F-4D97-AF65-F5344CB8AC3E}">
        <p14:creationId xmlns:p14="http://schemas.microsoft.com/office/powerpoint/2010/main" val="4731096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Pag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F2D5FEE-72D3-42B3-B807-B97BC5AAB9EA}"/>
              </a:ext>
            </a:extLst>
          </p:cNvPr>
          <p:cNvSpPr/>
          <p:nvPr userDrawn="1"/>
        </p:nvSpPr>
        <p:spPr>
          <a:xfrm>
            <a:off x="0" y="2994661"/>
            <a:ext cx="12192000" cy="3863340"/>
          </a:xfrm>
          <a:prstGeom prst="rect">
            <a:avLst/>
          </a:prstGeom>
          <a:solidFill>
            <a:srgbClr val="0676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15051C-A2E2-46C5-B4E5-62A9F088DD00}"/>
              </a:ext>
            </a:extLst>
          </p:cNvPr>
          <p:cNvSpPr>
            <a:spLocks noGrp="1"/>
          </p:cNvSpPr>
          <p:nvPr>
            <p:ph type="ctrTitle"/>
          </p:nvPr>
        </p:nvSpPr>
        <p:spPr>
          <a:xfrm>
            <a:off x="1524000" y="3977640"/>
            <a:ext cx="9144000" cy="2091690"/>
          </a:xfrm>
        </p:spPr>
        <p:txBody>
          <a:bodyPr anchor="ctr"/>
          <a:lstStyle>
            <a:lvl1pPr algn="ctr">
              <a:defRPr sz="6000">
                <a:solidFill>
                  <a:schemeClr val="bg1"/>
                </a:solidFill>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77BD67CE-D16A-48E1-968E-F30E304A21C3}"/>
              </a:ext>
            </a:extLst>
          </p:cNvPr>
          <p:cNvSpPr>
            <a:spLocks noGrp="1"/>
          </p:cNvSpPr>
          <p:nvPr>
            <p:ph type="sldNum" sz="quarter" idx="12"/>
          </p:nvPr>
        </p:nvSpPr>
        <p:spPr/>
        <p:txBody>
          <a:bodyPr/>
          <a:lstStyle/>
          <a:p>
            <a:fld id="{FB8443CA-F416-41C4-94B8-C5C4C5A79613}" type="slidenum">
              <a:rPr lang="en-US" smtClean="0"/>
              <a:pPr/>
              <a:t>‹#›</a:t>
            </a:fld>
            <a:endParaRPr lang="en-US"/>
          </a:p>
        </p:txBody>
      </p:sp>
      <p:pic>
        <p:nvPicPr>
          <p:cNvPr id="1026" name="Picture 2" descr="Seal of Mauritania - Wikipedia">
            <a:extLst>
              <a:ext uri="{FF2B5EF4-FFF2-40B4-BE49-F238E27FC236}">
                <a16:creationId xmlns:a16="http://schemas.microsoft.com/office/drawing/2014/main" id="{1A76068B-267C-4279-9DF7-825819FA1225}"/>
              </a:ext>
            </a:extLst>
          </p:cNvPr>
          <p:cNvPicPr>
            <a:picLocks noChangeAspect="1" noChangeArrowheads="1"/>
          </p:cNvPicPr>
          <p:nvPr userDrawn="1"/>
        </p:nvPicPr>
        <p:blipFill>
          <a:blip r:embed="rId2" cstate="print">
            <a:alphaModFix amt="9000"/>
            <a:extLst>
              <a:ext uri="{28A0092B-C50C-407E-A947-70E740481C1C}">
                <a14:useLocalDpi xmlns:a14="http://schemas.microsoft.com/office/drawing/2010/main" val="0"/>
              </a:ext>
            </a:extLst>
          </a:blip>
          <a:srcRect/>
          <a:stretch>
            <a:fillRect/>
          </a:stretch>
        </p:blipFill>
        <p:spPr bwMode="auto">
          <a:xfrm>
            <a:off x="4418165" y="3273478"/>
            <a:ext cx="3355669" cy="335566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Green text on a green background&#10;&#10;Description automatically generated with low confidence">
            <a:extLst>
              <a:ext uri="{FF2B5EF4-FFF2-40B4-BE49-F238E27FC236}">
                <a16:creationId xmlns:a16="http://schemas.microsoft.com/office/drawing/2014/main" id="{70EE75AF-CF12-4C85-BB7F-45348721DD5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36086" y="806274"/>
            <a:ext cx="6119825" cy="1696898"/>
          </a:xfrm>
          <a:prstGeom prst="rect">
            <a:avLst/>
          </a:prstGeom>
        </p:spPr>
      </p:pic>
    </p:spTree>
    <p:extLst>
      <p:ext uri="{BB962C8B-B14F-4D97-AF65-F5344CB8AC3E}">
        <p14:creationId xmlns:p14="http://schemas.microsoft.com/office/powerpoint/2010/main" val="4171289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D7641-604F-4783-8411-372AE19A8D0C}"/>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E9FC49A0-8D30-4EEA-94A1-39EA612617FF}"/>
              </a:ext>
            </a:extLst>
          </p:cNvPr>
          <p:cNvSpPr>
            <a:spLocks noGrp="1"/>
          </p:cNvSpPr>
          <p:nvPr>
            <p:ph type="ftr" sz="quarter" idx="10"/>
          </p:nvPr>
        </p:nvSpPr>
        <p:spPr/>
        <p:txBody>
          <a:bodyPr/>
          <a:lstStyle/>
          <a:p>
            <a:r>
              <a:rPr lang="en-US"/>
              <a:t>Internal and External Use</a:t>
            </a:r>
            <a:endParaRPr lang="en-US" dirty="0"/>
          </a:p>
        </p:txBody>
      </p:sp>
      <p:sp>
        <p:nvSpPr>
          <p:cNvPr id="4" name="Slide Number Placeholder 3">
            <a:extLst>
              <a:ext uri="{FF2B5EF4-FFF2-40B4-BE49-F238E27FC236}">
                <a16:creationId xmlns:a16="http://schemas.microsoft.com/office/drawing/2014/main" id="{2FC0F8EC-E96A-4706-B6EB-C4DAD1425C98}"/>
              </a:ext>
            </a:extLst>
          </p:cNvPr>
          <p:cNvSpPr>
            <a:spLocks noGrp="1"/>
          </p:cNvSpPr>
          <p:nvPr>
            <p:ph type="sldNum" sz="quarter" idx="11"/>
          </p:nvPr>
        </p:nvSpPr>
        <p:spPr/>
        <p:txBody>
          <a:bodyPr/>
          <a:lstStyle/>
          <a:p>
            <a:fld id="{FB8443CA-F416-41C4-94B8-C5C4C5A79613}" type="slidenum">
              <a:rPr lang="en-US" smtClean="0"/>
              <a:pPr/>
              <a:t>‹#›</a:t>
            </a:fld>
            <a:endParaRPr lang="en-US"/>
          </a:p>
        </p:txBody>
      </p:sp>
      <p:sp>
        <p:nvSpPr>
          <p:cNvPr id="5" name="Rectangle 4">
            <a:extLst>
              <a:ext uri="{FF2B5EF4-FFF2-40B4-BE49-F238E27FC236}">
                <a16:creationId xmlns:a16="http://schemas.microsoft.com/office/drawing/2014/main" id="{5B23DC9F-2EE1-457A-859B-C8833E290E0C}"/>
              </a:ext>
            </a:extLst>
          </p:cNvPr>
          <p:cNvSpPr/>
          <p:nvPr userDrawn="1"/>
        </p:nvSpPr>
        <p:spPr>
          <a:xfrm>
            <a:off x="0" y="0"/>
            <a:ext cx="12192000" cy="6858000"/>
          </a:xfrm>
          <a:prstGeom prst="rect">
            <a:avLst/>
          </a:prstGeom>
          <a:solidFill>
            <a:srgbClr val="067610"/>
          </a:solidFill>
          <a:ln>
            <a:solidFill>
              <a:srgbClr val="0676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7459BEB-C22A-46EB-B186-25446B71F56D}"/>
              </a:ext>
            </a:extLst>
          </p:cNvPr>
          <p:cNvSpPr/>
          <p:nvPr userDrawn="1"/>
        </p:nvSpPr>
        <p:spPr>
          <a:xfrm>
            <a:off x="-11430" y="525780"/>
            <a:ext cx="480060" cy="8644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Text&#10;&#10;Description automatically generated">
            <a:extLst>
              <a:ext uri="{FF2B5EF4-FFF2-40B4-BE49-F238E27FC236}">
                <a16:creationId xmlns:a16="http://schemas.microsoft.com/office/drawing/2014/main" id="{C40BD110-3F94-4420-B6D4-C62C0C7DA9E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1012" y="479302"/>
            <a:ext cx="3233697" cy="896636"/>
          </a:xfrm>
          <a:prstGeom prst="rect">
            <a:avLst/>
          </a:prstGeom>
        </p:spPr>
      </p:pic>
    </p:spTree>
    <p:extLst>
      <p:ext uri="{BB962C8B-B14F-4D97-AF65-F5344CB8AC3E}">
        <p14:creationId xmlns:p14="http://schemas.microsoft.com/office/powerpoint/2010/main" val="3992135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and Picture (right)">
    <p:spTree>
      <p:nvGrpSpPr>
        <p:cNvPr id="1" name=""/>
        <p:cNvGrpSpPr/>
        <p:nvPr/>
      </p:nvGrpSpPr>
      <p:grpSpPr>
        <a:xfrm>
          <a:off x="0" y="0"/>
          <a:ext cx="0" cy="0"/>
          <a:chOff x="0" y="0"/>
          <a:chExt cx="0" cy="0"/>
        </a:xfrm>
      </p:grpSpPr>
      <p:sp>
        <p:nvSpPr>
          <p:cNvPr id="29" name="Picture Placeholder 28">
            <a:extLst>
              <a:ext uri="{FF2B5EF4-FFF2-40B4-BE49-F238E27FC236}">
                <a16:creationId xmlns:a16="http://schemas.microsoft.com/office/drawing/2014/main" id="{9E03790E-D6AB-4D6F-8AF7-98B3078D1BD0}"/>
              </a:ext>
            </a:extLst>
          </p:cNvPr>
          <p:cNvSpPr>
            <a:spLocks noGrp="1"/>
          </p:cNvSpPr>
          <p:nvPr>
            <p:ph type="pic" sz="quarter" idx="12"/>
          </p:nvPr>
        </p:nvSpPr>
        <p:spPr>
          <a:xfrm>
            <a:off x="6219825" y="0"/>
            <a:ext cx="5972175" cy="6497638"/>
          </a:xfrm>
          <a:prstGeom prst="rect">
            <a:avLst/>
          </a:prstGeom>
        </p:spPr>
        <p:txBody>
          <a:bodyPr wrap="square">
            <a:noAutofit/>
          </a:bodyPr>
          <a:lstStyle/>
          <a:p>
            <a:endParaRPr lang="en-US"/>
          </a:p>
        </p:txBody>
      </p:sp>
      <p:sp>
        <p:nvSpPr>
          <p:cNvPr id="2" name="Title 1">
            <a:extLst>
              <a:ext uri="{FF2B5EF4-FFF2-40B4-BE49-F238E27FC236}">
                <a16:creationId xmlns:a16="http://schemas.microsoft.com/office/drawing/2014/main" id="{311C077B-A928-42FB-9852-6634A9D88261}"/>
              </a:ext>
            </a:extLst>
          </p:cNvPr>
          <p:cNvSpPr>
            <a:spLocks noGrp="1"/>
          </p:cNvSpPr>
          <p:nvPr>
            <p:ph type="title"/>
          </p:nvPr>
        </p:nvSpPr>
        <p:spPr>
          <a:xfrm>
            <a:off x="361748" y="252094"/>
            <a:ext cx="5341220" cy="853185"/>
          </a:xfrm>
        </p:spPr>
        <p:txBody>
          <a:bodyPr/>
          <a:lstStyle/>
          <a:p>
            <a:r>
              <a:rPr lang="en-US" dirty="0"/>
              <a:t>Click to edit Master title style</a:t>
            </a:r>
          </a:p>
        </p:txBody>
      </p:sp>
      <p:sp>
        <p:nvSpPr>
          <p:cNvPr id="3" name="Footer Placeholder 2">
            <a:extLst>
              <a:ext uri="{FF2B5EF4-FFF2-40B4-BE49-F238E27FC236}">
                <a16:creationId xmlns:a16="http://schemas.microsoft.com/office/drawing/2014/main" id="{B4D786C2-5EBF-4719-9368-9C10B9128696}"/>
              </a:ext>
            </a:extLst>
          </p:cNvPr>
          <p:cNvSpPr>
            <a:spLocks noGrp="1"/>
          </p:cNvSpPr>
          <p:nvPr>
            <p:ph type="ftr" sz="quarter" idx="10"/>
          </p:nvPr>
        </p:nvSpPr>
        <p:spPr>
          <a:xfrm>
            <a:off x="35255" y="6424233"/>
            <a:ext cx="1972933" cy="353029"/>
          </a:xfrm>
          <a:prstGeom prst="rect">
            <a:avLst/>
          </a:prstGeom>
        </p:spPr>
        <p:txBody>
          <a:bodyPr/>
          <a:lstStyle/>
          <a:p>
            <a:r>
              <a:rPr lang="en-US"/>
              <a:t>Internal and External Use</a:t>
            </a:r>
            <a:endParaRPr lang="en-US" dirty="0"/>
          </a:p>
        </p:txBody>
      </p:sp>
      <p:sp>
        <p:nvSpPr>
          <p:cNvPr id="4" name="Slide Number Placeholder 3">
            <a:extLst>
              <a:ext uri="{FF2B5EF4-FFF2-40B4-BE49-F238E27FC236}">
                <a16:creationId xmlns:a16="http://schemas.microsoft.com/office/drawing/2014/main" id="{B4999078-B65C-43E1-895B-D390FEFFC93C}"/>
              </a:ext>
            </a:extLst>
          </p:cNvPr>
          <p:cNvSpPr>
            <a:spLocks noGrp="1"/>
          </p:cNvSpPr>
          <p:nvPr>
            <p:ph type="sldNum" sz="quarter" idx="11"/>
          </p:nvPr>
        </p:nvSpPr>
        <p:spPr/>
        <p:txBody>
          <a:bodyPr/>
          <a:lstStyle/>
          <a:p>
            <a:fld id="{FB8443CA-F416-41C4-94B8-C5C4C5A79613}" type="slidenum">
              <a:rPr lang="en-US" smtClean="0"/>
              <a:pPr/>
              <a:t>‹#›</a:t>
            </a:fld>
            <a:endParaRPr lang="en-US"/>
          </a:p>
        </p:txBody>
      </p:sp>
      <p:sp>
        <p:nvSpPr>
          <p:cNvPr id="5" name="Content Placeholder 2">
            <a:extLst>
              <a:ext uri="{FF2B5EF4-FFF2-40B4-BE49-F238E27FC236}">
                <a16:creationId xmlns:a16="http://schemas.microsoft.com/office/drawing/2014/main" id="{699116F1-B910-497D-A69B-6502F5317E4D}"/>
              </a:ext>
            </a:extLst>
          </p:cNvPr>
          <p:cNvSpPr>
            <a:spLocks noGrp="1"/>
          </p:cNvSpPr>
          <p:nvPr>
            <p:ph idx="1"/>
          </p:nvPr>
        </p:nvSpPr>
        <p:spPr>
          <a:xfrm>
            <a:off x="361748" y="1253331"/>
            <a:ext cx="5341220" cy="508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8606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and Picture (left)">
    <p:spTree>
      <p:nvGrpSpPr>
        <p:cNvPr id="1" name=""/>
        <p:cNvGrpSpPr/>
        <p:nvPr/>
      </p:nvGrpSpPr>
      <p:grpSpPr>
        <a:xfrm>
          <a:off x="0" y="0"/>
          <a:ext cx="0" cy="0"/>
          <a:chOff x="0" y="0"/>
          <a:chExt cx="0" cy="0"/>
        </a:xfrm>
      </p:grpSpPr>
      <p:sp>
        <p:nvSpPr>
          <p:cNvPr id="25" name="Picture Placeholder 24">
            <a:extLst>
              <a:ext uri="{FF2B5EF4-FFF2-40B4-BE49-F238E27FC236}">
                <a16:creationId xmlns:a16="http://schemas.microsoft.com/office/drawing/2014/main" id="{B596778E-1D4C-46A8-9B05-98913BE8055A}"/>
              </a:ext>
            </a:extLst>
          </p:cNvPr>
          <p:cNvSpPr>
            <a:spLocks noGrp="1"/>
          </p:cNvSpPr>
          <p:nvPr>
            <p:ph type="pic" sz="quarter" idx="12"/>
          </p:nvPr>
        </p:nvSpPr>
        <p:spPr>
          <a:xfrm>
            <a:off x="0" y="0"/>
            <a:ext cx="5935663" cy="6471826"/>
          </a:xfrm>
          <a:prstGeom prst="rect">
            <a:avLst/>
          </a:prstGeom>
        </p:spPr>
        <p:txBody>
          <a:bodyPr wrap="square">
            <a:noAutofit/>
          </a:bodyPr>
          <a:lstStyle/>
          <a:p>
            <a:endParaRPr lang="en-US"/>
          </a:p>
        </p:txBody>
      </p:sp>
      <p:sp>
        <p:nvSpPr>
          <p:cNvPr id="2" name="Title 1">
            <a:extLst>
              <a:ext uri="{FF2B5EF4-FFF2-40B4-BE49-F238E27FC236}">
                <a16:creationId xmlns:a16="http://schemas.microsoft.com/office/drawing/2014/main" id="{311C077B-A928-42FB-9852-6634A9D88261}"/>
              </a:ext>
            </a:extLst>
          </p:cNvPr>
          <p:cNvSpPr>
            <a:spLocks noGrp="1"/>
          </p:cNvSpPr>
          <p:nvPr>
            <p:ph type="title"/>
          </p:nvPr>
        </p:nvSpPr>
        <p:spPr>
          <a:xfrm>
            <a:off x="6455997" y="337042"/>
            <a:ext cx="5341220" cy="943118"/>
          </a:xfrm>
        </p:spPr>
        <p:txBody>
          <a:bodyPr/>
          <a:lstStyle/>
          <a:p>
            <a:r>
              <a:rPr lang="en-US" dirty="0"/>
              <a:t>Click to edit Master title style</a:t>
            </a:r>
          </a:p>
        </p:txBody>
      </p:sp>
      <p:sp>
        <p:nvSpPr>
          <p:cNvPr id="3" name="Footer Placeholder 2">
            <a:extLst>
              <a:ext uri="{FF2B5EF4-FFF2-40B4-BE49-F238E27FC236}">
                <a16:creationId xmlns:a16="http://schemas.microsoft.com/office/drawing/2014/main" id="{B4D786C2-5EBF-4719-9368-9C10B9128696}"/>
              </a:ext>
            </a:extLst>
          </p:cNvPr>
          <p:cNvSpPr>
            <a:spLocks noGrp="1"/>
          </p:cNvSpPr>
          <p:nvPr>
            <p:ph type="ftr" sz="quarter" idx="10"/>
          </p:nvPr>
        </p:nvSpPr>
        <p:spPr>
          <a:xfrm>
            <a:off x="35255" y="6424233"/>
            <a:ext cx="1972933" cy="353029"/>
          </a:xfrm>
          <a:prstGeom prst="rect">
            <a:avLst/>
          </a:prstGeom>
        </p:spPr>
        <p:txBody>
          <a:bodyPr/>
          <a:lstStyle/>
          <a:p>
            <a:r>
              <a:rPr lang="en-US"/>
              <a:t>Internal and External Use</a:t>
            </a:r>
            <a:endParaRPr lang="en-US" dirty="0"/>
          </a:p>
        </p:txBody>
      </p:sp>
      <p:sp>
        <p:nvSpPr>
          <p:cNvPr id="4" name="Slide Number Placeholder 3">
            <a:extLst>
              <a:ext uri="{FF2B5EF4-FFF2-40B4-BE49-F238E27FC236}">
                <a16:creationId xmlns:a16="http://schemas.microsoft.com/office/drawing/2014/main" id="{B4999078-B65C-43E1-895B-D390FEFFC93C}"/>
              </a:ext>
            </a:extLst>
          </p:cNvPr>
          <p:cNvSpPr>
            <a:spLocks noGrp="1"/>
          </p:cNvSpPr>
          <p:nvPr>
            <p:ph type="sldNum" sz="quarter" idx="11"/>
          </p:nvPr>
        </p:nvSpPr>
        <p:spPr/>
        <p:txBody>
          <a:bodyPr/>
          <a:lstStyle/>
          <a:p>
            <a:fld id="{FB8443CA-F416-41C4-94B8-C5C4C5A79613}" type="slidenum">
              <a:rPr lang="en-US" smtClean="0"/>
              <a:pPr/>
              <a:t>‹#›</a:t>
            </a:fld>
            <a:endParaRPr lang="en-US"/>
          </a:p>
        </p:txBody>
      </p:sp>
      <p:sp>
        <p:nvSpPr>
          <p:cNvPr id="5" name="Content Placeholder 2">
            <a:extLst>
              <a:ext uri="{FF2B5EF4-FFF2-40B4-BE49-F238E27FC236}">
                <a16:creationId xmlns:a16="http://schemas.microsoft.com/office/drawing/2014/main" id="{699116F1-B910-497D-A69B-6502F5317E4D}"/>
              </a:ext>
            </a:extLst>
          </p:cNvPr>
          <p:cNvSpPr>
            <a:spLocks noGrp="1"/>
          </p:cNvSpPr>
          <p:nvPr>
            <p:ph idx="1"/>
          </p:nvPr>
        </p:nvSpPr>
        <p:spPr>
          <a:xfrm>
            <a:off x="6455996" y="1463041"/>
            <a:ext cx="5341220" cy="48523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93997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and Picture (bottom)">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4EDBB-D579-48B6-893E-7DF2E33BDDBC}"/>
              </a:ext>
            </a:extLst>
          </p:cNvPr>
          <p:cNvSpPr>
            <a:spLocks noGrp="1"/>
          </p:cNvSpPr>
          <p:nvPr>
            <p:ph type="pic" sz="quarter" idx="12"/>
          </p:nvPr>
        </p:nvSpPr>
        <p:spPr>
          <a:xfrm>
            <a:off x="0" y="3429000"/>
            <a:ext cx="12192000" cy="2857500"/>
          </a:xfrm>
          <a:prstGeom prst="rect">
            <a:avLst/>
          </a:prstGeom>
        </p:spPr>
        <p:txBody>
          <a:bodyPr wrap="square">
            <a:noAutofit/>
          </a:bodyPr>
          <a:lstStyle/>
          <a:p>
            <a:endParaRPr lang="en-US"/>
          </a:p>
        </p:txBody>
      </p:sp>
      <p:sp>
        <p:nvSpPr>
          <p:cNvPr id="2" name="Title 1">
            <a:extLst>
              <a:ext uri="{FF2B5EF4-FFF2-40B4-BE49-F238E27FC236}">
                <a16:creationId xmlns:a16="http://schemas.microsoft.com/office/drawing/2014/main" id="{05823692-4135-4FBE-A84F-B15D8453FC3F}"/>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BECCB0CE-5596-4F02-AEBE-8CA275072111}"/>
              </a:ext>
            </a:extLst>
          </p:cNvPr>
          <p:cNvSpPr>
            <a:spLocks noGrp="1"/>
          </p:cNvSpPr>
          <p:nvPr>
            <p:ph type="ftr" sz="quarter" idx="10"/>
          </p:nvPr>
        </p:nvSpPr>
        <p:spPr>
          <a:xfrm>
            <a:off x="35255" y="6424233"/>
            <a:ext cx="1972933" cy="353029"/>
          </a:xfrm>
          <a:prstGeom prst="rect">
            <a:avLst/>
          </a:prstGeom>
        </p:spPr>
        <p:txBody>
          <a:bodyPr/>
          <a:lstStyle/>
          <a:p>
            <a:r>
              <a:rPr lang="en-US"/>
              <a:t>Internal and External Use</a:t>
            </a:r>
            <a:endParaRPr lang="en-US" dirty="0"/>
          </a:p>
        </p:txBody>
      </p:sp>
      <p:sp>
        <p:nvSpPr>
          <p:cNvPr id="4" name="Slide Number Placeholder 3">
            <a:extLst>
              <a:ext uri="{FF2B5EF4-FFF2-40B4-BE49-F238E27FC236}">
                <a16:creationId xmlns:a16="http://schemas.microsoft.com/office/drawing/2014/main" id="{32D04E0A-DA26-4B1E-ABAF-5437DA885802}"/>
              </a:ext>
            </a:extLst>
          </p:cNvPr>
          <p:cNvSpPr>
            <a:spLocks noGrp="1"/>
          </p:cNvSpPr>
          <p:nvPr>
            <p:ph type="sldNum" sz="quarter" idx="11"/>
          </p:nvPr>
        </p:nvSpPr>
        <p:spPr/>
        <p:txBody>
          <a:bodyPr/>
          <a:lstStyle/>
          <a:p>
            <a:fld id="{FB8443CA-F416-41C4-94B8-C5C4C5A79613}" type="slidenum">
              <a:rPr lang="en-US" smtClean="0"/>
              <a:pPr/>
              <a:t>‹#›</a:t>
            </a:fld>
            <a:endParaRPr lang="en-US"/>
          </a:p>
        </p:txBody>
      </p:sp>
      <p:sp>
        <p:nvSpPr>
          <p:cNvPr id="8" name="Content Placeholder 2">
            <a:extLst>
              <a:ext uri="{FF2B5EF4-FFF2-40B4-BE49-F238E27FC236}">
                <a16:creationId xmlns:a16="http://schemas.microsoft.com/office/drawing/2014/main" id="{207E7C00-1429-4E86-BF6B-3C8910397FE4}"/>
              </a:ext>
            </a:extLst>
          </p:cNvPr>
          <p:cNvSpPr>
            <a:spLocks noGrp="1"/>
          </p:cNvSpPr>
          <p:nvPr>
            <p:ph idx="1"/>
          </p:nvPr>
        </p:nvSpPr>
        <p:spPr>
          <a:xfrm>
            <a:off x="361748" y="1253331"/>
            <a:ext cx="11453262" cy="19717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50820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and Picture (top)">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4EDBB-D579-48B6-893E-7DF2E33BDDBC}"/>
              </a:ext>
            </a:extLst>
          </p:cNvPr>
          <p:cNvSpPr>
            <a:spLocks noGrp="1"/>
          </p:cNvSpPr>
          <p:nvPr>
            <p:ph type="pic" sz="quarter" idx="12"/>
          </p:nvPr>
        </p:nvSpPr>
        <p:spPr>
          <a:xfrm>
            <a:off x="-4336" y="0"/>
            <a:ext cx="12192000" cy="3073400"/>
          </a:xfrm>
          <a:prstGeom prst="rect">
            <a:avLst/>
          </a:prstGeom>
        </p:spPr>
        <p:txBody>
          <a:bodyPr wrap="square">
            <a:noAutofit/>
          </a:bodyPr>
          <a:lstStyle/>
          <a:p>
            <a:endParaRPr lang="en-US"/>
          </a:p>
        </p:txBody>
      </p:sp>
      <p:sp>
        <p:nvSpPr>
          <p:cNvPr id="2" name="Title 1">
            <a:extLst>
              <a:ext uri="{FF2B5EF4-FFF2-40B4-BE49-F238E27FC236}">
                <a16:creationId xmlns:a16="http://schemas.microsoft.com/office/drawing/2014/main" id="{05823692-4135-4FBE-A84F-B15D8453FC3F}"/>
              </a:ext>
            </a:extLst>
          </p:cNvPr>
          <p:cNvSpPr>
            <a:spLocks noGrp="1"/>
          </p:cNvSpPr>
          <p:nvPr>
            <p:ph type="title"/>
          </p:nvPr>
        </p:nvSpPr>
        <p:spPr>
          <a:xfrm>
            <a:off x="369369" y="3429000"/>
            <a:ext cx="11461283" cy="761351"/>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BECCB0CE-5596-4F02-AEBE-8CA275072111}"/>
              </a:ext>
            </a:extLst>
          </p:cNvPr>
          <p:cNvSpPr>
            <a:spLocks noGrp="1"/>
          </p:cNvSpPr>
          <p:nvPr>
            <p:ph type="ftr" sz="quarter" idx="10"/>
          </p:nvPr>
        </p:nvSpPr>
        <p:spPr>
          <a:xfrm>
            <a:off x="35255" y="6424233"/>
            <a:ext cx="1972933" cy="353029"/>
          </a:xfrm>
          <a:prstGeom prst="rect">
            <a:avLst/>
          </a:prstGeom>
        </p:spPr>
        <p:txBody>
          <a:bodyPr/>
          <a:lstStyle/>
          <a:p>
            <a:r>
              <a:rPr lang="en-US"/>
              <a:t>Internal and External Use</a:t>
            </a:r>
            <a:endParaRPr lang="en-US" dirty="0"/>
          </a:p>
        </p:txBody>
      </p:sp>
      <p:sp>
        <p:nvSpPr>
          <p:cNvPr id="4" name="Slide Number Placeholder 3">
            <a:extLst>
              <a:ext uri="{FF2B5EF4-FFF2-40B4-BE49-F238E27FC236}">
                <a16:creationId xmlns:a16="http://schemas.microsoft.com/office/drawing/2014/main" id="{32D04E0A-DA26-4B1E-ABAF-5437DA885802}"/>
              </a:ext>
            </a:extLst>
          </p:cNvPr>
          <p:cNvSpPr>
            <a:spLocks noGrp="1"/>
          </p:cNvSpPr>
          <p:nvPr>
            <p:ph type="sldNum" sz="quarter" idx="11"/>
          </p:nvPr>
        </p:nvSpPr>
        <p:spPr/>
        <p:txBody>
          <a:bodyPr/>
          <a:lstStyle/>
          <a:p>
            <a:fld id="{FB8443CA-F416-41C4-94B8-C5C4C5A79613}" type="slidenum">
              <a:rPr lang="en-US" smtClean="0"/>
              <a:pPr/>
              <a:t>‹#›</a:t>
            </a:fld>
            <a:endParaRPr lang="en-US"/>
          </a:p>
        </p:txBody>
      </p:sp>
      <p:sp>
        <p:nvSpPr>
          <p:cNvPr id="8" name="Content Placeholder 2">
            <a:extLst>
              <a:ext uri="{FF2B5EF4-FFF2-40B4-BE49-F238E27FC236}">
                <a16:creationId xmlns:a16="http://schemas.microsoft.com/office/drawing/2014/main" id="{207E7C00-1429-4E86-BF6B-3C8910397FE4}"/>
              </a:ext>
            </a:extLst>
          </p:cNvPr>
          <p:cNvSpPr>
            <a:spLocks noGrp="1"/>
          </p:cNvSpPr>
          <p:nvPr>
            <p:ph idx="1"/>
          </p:nvPr>
        </p:nvSpPr>
        <p:spPr>
          <a:xfrm>
            <a:off x="377390" y="4327367"/>
            <a:ext cx="11453262" cy="19717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6010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F1D32-EE8B-41AD-ADBA-DA2C42DFE091}"/>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120C6CAD-FA6F-433A-929A-A69567BA9895}"/>
              </a:ext>
            </a:extLst>
          </p:cNvPr>
          <p:cNvSpPr>
            <a:spLocks noGrp="1"/>
          </p:cNvSpPr>
          <p:nvPr>
            <p:ph type="ftr" sz="quarter" idx="10"/>
          </p:nvPr>
        </p:nvSpPr>
        <p:spPr>
          <a:xfrm>
            <a:off x="35255" y="6424233"/>
            <a:ext cx="1972933" cy="353029"/>
          </a:xfrm>
          <a:prstGeom prst="rect">
            <a:avLst/>
          </a:prstGeom>
        </p:spPr>
        <p:txBody>
          <a:bodyPr/>
          <a:lstStyle/>
          <a:p>
            <a:r>
              <a:rPr lang="en-US"/>
              <a:t>Internal and External Use</a:t>
            </a:r>
            <a:endParaRPr lang="en-US" dirty="0"/>
          </a:p>
        </p:txBody>
      </p:sp>
      <p:sp>
        <p:nvSpPr>
          <p:cNvPr id="4" name="Slide Number Placeholder 3">
            <a:extLst>
              <a:ext uri="{FF2B5EF4-FFF2-40B4-BE49-F238E27FC236}">
                <a16:creationId xmlns:a16="http://schemas.microsoft.com/office/drawing/2014/main" id="{672676CD-38B0-454B-9C71-E9A9B8D41EB0}"/>
              </a:ext>
            </a:extLst>
          </p:cNvPr>
          <p:cNvSpPr>
            <a:spLocks noGrp="1"/>
          </p:cNvSpPr>
          <p:nvPr>
            <p:ph type="sldNum" sz="quarter" idx="11"/>
          </p:nvPr>
        </p:nvSpPr>
        <p:spPr/>
        <p:txBody>
          <a:bodyPr/>
          <a:lstStyle/>
          <a:p>
            <a:fld id="{FB8443CA-F416-41C4-94B8-C5C4C5A79613}" type="slidenum">
              <a:rPr lang="en-US" smtClean="0"/>
              <a:pPr/>
              <a:t>‹#›</a:t>
            </a:fld>
            <a:endParaRPr lang="en-US"/>
          </a:p>
        </p:txBody>
      </p:sp>
      <p:grpSp>
        <p:nvGrpSpPr>
          <p:cNvPr id="10" name="Group 9">
            <a:extLst>
              <a:ext uri="{FF2B5EF4-FFF2-40B4-BE49-F238E27FC236}">
                <a16:creationId xmlns:a16="http://schemas.microsoft.com/office/drawing/2014/main" id="{0BC6C835-9EE7-4AF1-A148-CD8B3E87549A}"/>
              </a:ext>
            </a:extLst>
          </p:cNvPr>
          <p:cNvGrpSpPr/>
          <p:nvPr userDrawn="1"/>
        </p:nvGrpSpPr>
        <p:grpSpPr>
          <a:xfrm flipH="1">
            <a:off x="2831456" y="1296866"/>
            <a:ext cx="442312" cy="1932757"/>
            <a:chOff x="5201343" y="4830052"/>
            <a:chExt cx="442312" cy="1932757"/>
          </a:xfrm>
        </p:grpSpPr>
        <p:sp>
          <p:nvSpPr>
            <p:cNvPr id="7" name="Freeform: Shape 6">
              <a:extLst>
                <a:ext uri="{FF2B5EF4-FFF2-40B4-BE49-F238E27FC236}">
                  <a16:creationId xmlns:a16="http://schemas.microsoft.com/office/drawing/2014/main" id="{C6A410E3-0127-47C0-B39C-D88C650695E9}"/>
                </a:ext>
              </a:extLst>
            </p:cNvPr>
            <p:cNvSpPr/>
            <p:nvPr userDrawn="1"/>
          </p:nvSpPr>
          <p:spPr>
            <a:xfrm rot="2730338" flipH="1">
              <a:off x="4366660" y="5664735"/>
              <a:ext cx="1932757" cy="263391"/>
            </a:xfrm>
            <a:custGeom>
              <a:avLst/>
              <a:gdLst>
                <a:gd name="connsiteX0" fmla="*/ 1932757 w 1932757"/>
                <a:gd name="connsiteY0" fmla="*/ 132332 h 263391"/>
                <a:gd name="connsiteX1" fmla="*/ 1800427 w 1932757"/>
                <a:gd name="connsiteY1" fmla="*/ 263391 h 263391"/>
                <a:gd name="connsiteX2" fmla="*/ 1800745 w 1932757"/>
                <a:gd name="connsiteY2" fmla="*/ 197544 h 263391"/>
                <a:gd name="connsiteX3" fmla="*/ 41004 w 1932757"/>
                <a:gd name="connsiteY3" fmla="*/ 189049 h 263391"/>
                <a:gd name="connsiteX4" fmla="*/ 0 w 1932757"/>
                <a:gd name="connsiteY4" fmla="*/ 147315 h 263391"/>
                <a:gd name="connsiteX5" fmla="*/ 91318 w 1932757"/>
                <a:gd name="connsiteY5" fmla="*/ 57594 h 263391"/>
                <a:gd name="connsiteX6" fmla="*/ 1801381 w 1932757"/>
                <a:gd name="connsiteY6" fmla="*/ 65847 h 263391"/>
                <a:gd name="connsiteX7" fmla="*/ 1801699 w 1932757"/>
                <a:gd name="connsiteY7" fmla="*/ 0 h 263391"/>
                <a:gd name="connsiteX8" fmla="*/ 1932757 w 1932757"/>
                <a:gd name="connsiteY8" fmla="*/ 132332 h 263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2757" h="263391">
                  <a:moveTo>
                    <a:pt x="1932757" y="132332"/>
                  </a:moveTo>
                  <a:lnTo>
                    <a:pt x="1800427" y="263391"/>
                  </a:lnTo>
                  <a:lnTo>
                    <a:pt x="1800745" y="197544"/>
                  </a:lnTo>
                  <a:lnTo>
                    <a:pt x="41004" y="189049"/>
                  </a:lnTo>
                  <a:lnTo>
                    <a:pt x="0" y="147315"/>
                  </a:lnTo>
                  <a:lnTo>
                    <a:pt x="91318" y="57594"/>
                  </a:lnTo>
                  <a:lnTo>
                    <a:pt x="1801381" y="65847"/>
                  </a:lnTo>
                  <a:lnTo>
                    <a:pt x="1801699" y="0"/>
                  </a:lnTo>
                  <a:lnTo>
                    <a:pt x="1932757" y="132332"/>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Freeform: Shape 7">
              <a:extLst>
                <a:ext uri="{FF2B5EF4-FFF2-40B4-BE49-F238E27FC236}">
                  <a16:creationId xmlns:a16="http://schemas.microsoft.com/office/drawing/2014/main" id="{7BCE1C1C-8121-4DC4-96FF-F57045439DB1}"/>
                </a:ext>
              </a:extLst>
            </p:cNvPr>
            <p:cNvSpPr/>
            <p:nvPr userDrawn="1"/>
          </p:nvSpPr>
          <p:spPr>
            <a:xfrm rot="2730338" flipH="1">
              <a:off x="4629494" y="5984413"/>
              <a:ext cx="1367590" cy="120317"/>
            </a:xfrm>
            <a:custGeom>
              <a:avLst/>
              <a:gdLst>
                <a:gd name="connsiteX0" fmla="*/ 1367590 w 1367590"/>
                <a:gd name="connsiteY0" fmla="*/ 1 h 120317"/>
                <a:gd name="connsiteX1" fmla="*/ 1367589 w 1367590"/>
                <a:gd name="connsiteY1" fmla="*/ 120316 h 120317"/>
                <a:gd name="connsiteX2" fmla="*/ 109046 w 1367590"/>
                <a:gd name="connsiteY2" fmla="*/ 120317 h 120317"/>
                <a:gd name="connsiteX3" fmla="*/ 0 w 1367590"/>
                <a:gd name="connsiteY3" fmla="*/ 9329 h 120317"/>
                <a:gd name="connsiteX4" fmla="*/ 0 w 1367590"/>
                <a:gd name="connsiteY4" fmla="*/ 0 h 120317"/>
                <a:gd name="connsiteX5" fmla="*/ 1367590 w 1367590"/>
                <a:gd name="connsiteY5" fmla="*/ 1 h 120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7590" h="120317">
                  <a:moveTo>
                    <a:pt x="1367590" y="1"/>
                  </a:moveTo>
                  <a:lnTo>
                    <a:pt x="1367589" y="120316"/>
                  </a:lnTo>
                  <a:lnTo>
                    <a:pt x="109046" y="120317"/>
                  </a:lnTo>
                  <a:lnTo>
                    <a:pt x="0" y="9329"/>
                  </a:lnTo>
                  <a:lnTo>
                    <a:pt x="0" y="0"/>
                  </a:lnTo>
                  <a:lnTo>
                    <a:pt x="1367590" y="1"/>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50F35514-012E-4C68-AD53-B86943512C9B}"/>
                </a:ext>
              </a:extLst>
            </p:cNvPr>
            <p:cNvSpPr/>
            <p:nvPr userDrawn="1"/>
          </p:nvSpPr>
          <p:spPr>
            <a:xfrm rot="2730338" flipH="1">
              <a:off x="4929157" y="5718498"/>
              <a:ext cx="1308679" cy="120317"/>
            </a:xfrm>
            <a:custGeom>
              <a:avLst/>
              <a:gdLst>
                <a:gd name="connsiteX0" fmla="*/ 1308679 w 1308679"/>
                <a:gd name="connsiteY0" fmla="*/ 1 h 120317"/>
                <a:gd name="connsiteX1" fmla="*/ 1308679 w 1308679"/>
                <a:gd name="connsiteY1" fmla="*/ 120316 h 120317"/>
                <a:gd name="connsiteX2" fmla="*/ 0 w 1308679"/>
                <a:gd name="connsiteY2" fmla="*/ 120317 h 120317"/>
                <a:gd name="connsiteX3" fmla="*/ 122459 w 1308679"/>
                <a:gd name="connsiteY3" fmla="*/ 0 h 120317"/>
                <a:gd name="connsiteX4" fmla="*/ 1308679 w 1308679"/>
                <a:gd name="connsiteY4" fmla="*/ 1 h 1203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8679" h="120317">
                  <a:moveTo>
                    <a:pt x="1308679" y="1"/>
                  </a:moveTo>
                  <a:lnTo>
                    <a:pt x="1308679" y="120316"/>
                  </a:lnTo>
                  <a:lnTo>
                    <a:pt x="0" y="120317"/>
                  </a:lnTo>
                  <a:lnTo>
                    <a:pt x="122459" y="0"/>
                  </a:lnTo>
                  <a:lnTo>
                    <a:pt x="1308679" y="1"/>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 name="Picture Placeholder 5">
            <a:extLst>
              <a:ext uri="{FF2B5EF4-FFF2-40B4-BE49-F238E27FC236}">
                <a16:creationId xmlns:a16="http://schemas.microsoft.com/office/drawing/2014/main" id="{3A232230-B9CD-406F-88E0-B8EDFFAF5DEC}"/>
              </a:ext>
            </a:extLst>
          </p:cNvPr>
          <p:cNvSpPr>
            <a:spLocks noGrp="1"/>
          </p:cNvSpPr>
          <p:nvPr>
            <p:ph type="pic" sz="quarter" idx="12"/>
          </p:nvPr>
        </p:nvSpPr>
        <p:spPr>
          <a:xfrm>
            <a:off x="1100481" y="2142186"/>
            <a:ext cx="2173287" cy="2174875"/>
          </a:xfrm>
          <a:solidFill>
            <a:schemeClr val="bg2"/>
          </a:solidFill>
          <a:ln w="57150">
            <a:solidFill>
              <a:schemeClr val="bg1">
                <a:lumMod val="65000"/>
              </a:schemeClr>
            </a:solidFill>
          </a:ln>
        </p:spPr>
        <p:txBody>
          <a:bodyPr>
            <a:normAutofit/>
          </a:bodyPr>
          <a:lstStyle>
            <a:lvl1pPr algn="ctr">
              <a:defRPr sz="1600"/>
            </a:lvl1pPr>
          </a:lstStyle>
          <a:p>
            <a:endParaRPr lang="en-US"/>
          </a:p>
        </p:txBody>
      </p:sp>
      <p:sp>
        <p:nvSpPr>
          <p:cNvPr id="12" name="Text Placeholder 11">
            <a:extLst>
              <a:ext uri="{FF2B5EF4-FFF2-40B4-BE49-F238E27FC236}">
                <a16:creationId xmlns:a16="http://schemas.microsoft.com/office/drawing/2014/main" id="{4C435A1D-1CFD-4683-8C07-D06EA0EDD734}"/>
              </a:ext>
            </a:extLst>
          </p:cNvPr>
          <p:cNvSpPr>
            <a:spLocks noGrp="1"/>
          </p:cNvSpPr>
          <p:nvPr>
            <p:ph type="body" sz="quarter" idx="13" hasCustomPrompt="1"/>
          </p:nvPr>
        </p:nvSpPr>
        <p:spPr>
          <a:xfrm>
            <a:off x="855268" y="4392856"/>
            <a:ext cx="2693987" cy="329835"/>
          </a:xfrm>
        </p:spPr>
        <p:txBody>
          <a:bodyPr anchor="b"/>
          <a:lstStyle>
            <a:lvl1pPr marL="0" indent="0" algn="ctr">
              <a:buNone/>
              <a:defRPr sz="2000" b="1">
                <a:solidFill>
                  <a:srgbClr val="00B050"/>
                </a:solidFill>
              </a:defRPr>
            </a:lvl1pPr>
          </a:lstStyle>
          <a:p>
            <a:pPr lvl="0"/>
            <a:r>
              <a:rPr lang="en-US" dirty="0"/>
              <a:t>NAME</a:t>
            </a:r>
          </a:p>
        </p:txBody>
      </p:sp>
      <p:sp>
        <p:nvSpPr>
          <p:cNvPr id="13" name="Text Placeholder 11">
            <a:extLst>
              <a:ext uri="{FF2B5EF4-FFF2-40B4-BE49-F238E27FC236}">
                <a16:creationId xmlns:a16="http://schemas.microsoft.com/office/drawing/2014/main" id="{1036E536-BAFA-48C5-BCF7-F02C4156A3EA}"/>
              </a:ext>
            </a:extLst>
          </p:cNvPr>
          <p:cNvSpPr>
            <a:spLocks noGrp="1"/>
          </p:cNvSpPr>
          <p:nvPr>
            <p:ph type="body" sz="quarter" idx="14" hasCustomPrompt="1"/>
          </p:nvPr>
        </p:nvSpPr>
        <p:spPr>
          <a:xfrm>
            <a:off x="855268" y="4696942"/>
            <a:ext cx="2693987" cy="406400"/>
          </a:xfrm>
        </p:spPr>
        <p:txBody>
          <a:bodyPr>
            <a:noAutofit/>
          </a:bodyPr>
          <a:lstStyle>
            <a:lvl1pPr marL="0" indent="0" algn="ctr">
              <a:buNone/>
              <a:defRPr sz="1800" b="0"/>
            </a:lvl1pPr>
          </a:lstStyle>
          <a:p>
            <a:pPr lvl="0"/>
            <a:r>
              <a:rPr lang="en-US" dirty="0"/>
              <a:t>Short Profile</a:t>
            </a:r>
          </a:p>
        </p:txBody>
      </p:sp>
      <p:grpSp>
        <p:nvGrpSpPr>
          <p:cNvPr id="14" name="Group 13">
            <a:extLst>
              <a:ext uri="{FF2B5EF4-FFF2-40B4-BE49-F238E27FC236}">
                <a16:creationId xmlns:a16="http://schemas.microsoft.com/office/drawing/2014/main" id="{B3EA2367-1270-42A2-91D2-3CE27DFD8899}"/>
              </a:ext>
            </a:extLst>
          </p:cNvPr>
          <p:cNvGrpSpPr/>
          <p:nvPr userDrawn="1"/>
        </p:nvGrpSpPr>
        <p:grpSpPr>
          <a:xfrm flipH="1">
            <a:off x="6275117" y="1292651"/>
            <a:ext cx="442312" cy="1932757"/>
            <a:chOff x="5201343" y="4830052"/>
            <a:chExt cx="442312" cy="1932757"/>
          </a:xfrm>
        </p:grpSpPr>
        <p:sp>
          <p:nvSpPr>
            <p:cNvPr id="15" name="Freeform: Shape 14">
              <a:extLst>
                <a:ext uri="{FF2B5EF4-FFF2-40B4-BE49-F238E27FC236}">
                  <a16:creationId xmlns:a16="http://schemas.microsoft.com/office/drawing/2014/main" id="{074E227F-FCEC-40C8-A318-575EA3637EEB}"/>
                </a:ext>
              </a:extLst>
            </p:cNvPr>
            <p:cNvSpPr/>
            <p:nvPr userDrawn="1"/>
          </p:nvSpPr>
          <p:spPr>
            <a:xfrm rot="2730338" flipH="1">
              <a:off x="4366660" y="5664735"/>
              <a:ext cx="1932757" cy="263391"/>
            </a:xfrm>
            <a:custGeom>
              <a:avLst/>
              <a:gdLst>
                <a:gd name="connsiteX0" fmla="*/ 1932757 w 1932757"/>
                <a:gd name="connsiteY0" fmla="*/ 132332 h 263391"/>
                <a:gd name="connsiteX1" fmla="*/ 1800427 w 1932757"/>
                <a:gd name="connsiteY1" fmla="*/ 263391 h 263391"/>
                <a:gd name="connsiteX2" fmla="*/ 1800745 w 1932757"/>
                <a:gd name="connsiteY2" fmla="*/ 197544 h 263391"/>
                <a:gd name="connsiteX3" fmla="*/ 41004 w 1932757"/>
                <a:gd name="connsiteY3" fmla="*/ 189049 h 263391"/>
                <a:gd name="connsiteX4" fmla="*/ 0 w 1932757"/>
                <a:gd name="connsiteY4" fmla="*/ 147315 h 263391"/>
                <a:gd name="connsiteX5" fmla="*/ 91318 w 1932757"/>
                <a:gd name="connsiteY5" fmla="*/ 57594 h 263391"/>
                <a:gd name="connsiteX6" fmla="*/ 1801381 w 1932757"/>
                <a:gd name="connsiteY6" fmla="*/ 65847 h 263391"/>
                <a:gd name="connsiteX7" fmla="*/ 1801699 w 1932757"/>
                <a:gd name="connsiteY7" fmla="*/ 0 h 263391"/>
                <a:gd name="connsiteX8" fmla="*/ 1932757 w 1932757"/>
                <a:gd name="connsiteY8" fmla="*/ 132332 h 263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2757" h="263391">
                  <a:moveTo>
                    <a:pt x="1932757" y="132332"/>
                  </a:moveTo>
                  <a:lnTo>
                    <a:pt x="1800427" y="263391"/>
                  </a:lnTo>
                  <a:lnTo>
                    <a:pt x="1800745" y="197544"/>
                  </a:lnTo>
                  <a:lnTo>
                    <a:pt x="41004" y="189049"/>
                  </a:lnTo>
                  <a:lnTo>
                    <a:pt x="0" y="147315"/>
                  </a:lnTo>
                  <a:lnTo>
                    <a:pt x="91318" y="57594"/>
                  </a:lnTo>
                  <a:lnTo>
                    <a:pt x="1801381" y="65847"/>
                  </a:lnTo>
                  <a:lnTo>
                    <a:pt x="1801699" y="0"/>
                  </a:lnTo>
                  <a:lnTo>
                    <a:pt x="1932757" y="132332"/>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900D56FB-0902-4D85-BB5D-A55E079502AF}"/>
                </a:ext>
              </a:extLst>
            </p:cNvPr>
            <p:cNvSpPr/>
            <p:nvPr userDrawn="1"/>
          </p:nvSpPr>
          <p:spPr>
            <a:xfrm rot="2730338" flipH="1">
              <a:off x="4629494" y="5984413"/>
              <a:ext cx="1367590" cy="120317"/>
            </a:xfrm>
            <a:custGeom>
              <a:avLst/>
              <a:gdLst>
                <a:gd name="connsiteX0" fmla="*/ 1367590 w 1367590"/>
                <a:gd name="connsiteY0" fmla="*/ 1 h 120317"/>
                <a:gd name="connsiteX1" fmla="*/ 1367589 w 1367590"/>
                <a:gd name="connsiteY1" fmla="*/ 120316 h 120317"/>
                <a:gd name="connsiteX2" fmla="*/ 109046 w 1367590"/>
                <a:gd name="connsiteY2" fmla="*/ 120317 h 120317"/>
                <a:gd name="connsiteX3" fmla="*/ 0 w 1367590"/>
                <a:gd name="connsiteY3" fmla="*/ 9329 h 120317"/>
                <a:gd name="connsiteX4" fmla="*/ 0 w 1367590"/>
                <a:gd name="connsiteY4" fmla="*/ 0 h 120317"/>
                <a:gd name="connsiteX5" fmla="*/ 1367590 w 1367590"/>
                <a:gd name="connsiteY5" fmla="*/ 1 h 120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7590" h="120317">
                  <a:moveTo>
                    <a:pt x="1367590" y="1"/>
                  </a:moveTo>
                  <a:lnTo>
                    <a:pt x="1367589" y="120316"/>
                  </a:lnTo>
                  <a:lnTo>
                    <a:pt x="109046" y="120317"/>
                  </a:lnTo>
                  <a:lnTo>
                    <a:pt x="0" y="9329"/>
                  </a:lnTo>
                  <a:lnTo>
                    <a:pt x="0" y="0"/>
                  </a:lnTo>
                  <a:lnTo>
                    <a:pt x="1367590" y="1"/>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375E78C7-0E01-4078-9FA0-C2356020EA99}"/>
                </a:ext>
              </a:extLst>
            </p:cNvPr>
            <p:cNvSpPr/>
            <p:nvPr userDrawn="1"/>
          </p:nvSpPr>
          <p:spPr>
            <a:xfrm rot="2730338" flipH="1">
              <a:off x="4929157" y="5718498"/>
              <a:ext cx="1308679" cy="120317"/>
            </a:xfrm>
            <a:custGeom>
              <a:avLst/>
              <a:gdLst>
                <a:gd name="connsiteX0" fmla="*/ 1308679 w 1308679"/>
                <a:gd name="connsiteY0" fmla="*/ 1 h 120317"/>
                <a:gd name="connsiteX1" fmla="*/ 1308679 w 1308679"/>
                <a:gd name="connsiteY1" fmla="*/ 120316 h 120317"/>
                <a:gd name="connsiteX2" fmla="*/ 0 w 1308679"/>
                <a:gd name="connsiteY2" fmla="*/ 120317 h 120317"/>
                <a:gd name="connsiteX3" fmla="*/ 122459 w 1308679"/>
                <a:gd name="connsiteY3" fmla="*/ 0 h 120317"/>
                <a:gd name="connsiteX4" fmla="*/ 1308679 w 1308679"/>
                <a:gd name="connsiteY4" fmla="*/ 1 h 1203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8679" h="120317">
                  <a:moveTo>
                    <a:pt x="1308679" y="1"/>
                  </a:moveTo>
                  <a:lnTo>
                    <a:pt x="1308679" y="120316"/>
                  </a:lnTo>
                  <a:lnTo>
                    <a:pt x="0" y="120317"/>
                  </a:lnTo>
                  <a:lnTo>
                    <a:pt x="122459" y="0"/>
                  </a:lnTo>
                  <a:lnTo>
                    <a:pt x="1308679" y="1"/>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8" name="Picture Placeholder 5">
            <a:extLst>
              <a:ext uri="{FF2B5EF4-FFF2-40B4-BE49-F238E27FC236}">
                <a16:creationId xmlns:a16="http://schemas.microsoft.com/office/drawing/2014/main" id="{CA7E51D4-BBF6-41FB-A414-59A11F070970}"/>
              </a:ext>
            </a:extLst>
          </p:cNvPr>
          <p:cNvSpPr>
            <a:spLocks noGrp="1"/>
          </p:cNvSpPr>
          <p:nvPr>
            <p:ph type="pic" sz="quarter" idx="15"/>
          </p:nvPr>
        </p:nvSpPr>
        <p:spPr>
          <a:xfrm>
            <a:off x="4544142" y="2137971"/>
            <a:ext cx="2173287" cy="2174875"/>
          </a:xfrm>
          <a:solidFill>
            <a:schemeClr val="bg2"/>
          </a:solidFill>
          <a:ln w="57150">
            <a:solidFill>
              <a:schemeClr val="bg1">
                <a:lumMod val="65000"/>
              </a:schemeClr>
            </a:solidFill>
          </a:ln>
        </p:spPr>
        <p:txBody>
          <a:bodyPr>
            <a:normAutofit/>
          </a:bodyPr>
          <a:lstStyle>
            <a:lvl1pPr algn="ctr">
              <a:defRPr sz="1600"/>
            </a:lvl1pPr>
          </a:lstStyle>
          <a:p>
            <a:endParaRPr lang="en-US"/>
          </a:p>
        </p:txBody>
      </p:sp>
      <p:sp>
        <p:nvSpPr>
          <p:cNvPr id="19" name="Text Placeholder 11">
            <a:extLst>
              <a:ext uri="{FF2B5EF4-FFF2-40B4-BE49-F238E27FC236}">
                <a16:creationId xmlns:a16="http://schemas.microsoft.com/office/drawing/2014/main" id="{B0094952-DA31-4C24-90AB-BA03B013AD92}"/>
              </a:ext>
            </a:extLst>
          </p:cNvPr>
          <p:cNvSpPr>
            <a:spLocks noGrp="1"/>
          </p:cNvSpPr>
          <p:nvPr>
            <p:ph type="body" sz="quarter" idx="16" hasCustomPrompt="1"/>
          </p:nvPr>
        </p:nvSpPr>
        <p:spPr>
          <a:xfrm>
            <a:off x="4348357" y="4388641"/>
            <a:ext cx="2693987" cy="329835"/>
          </a:xfrm>
        </p:spPr>
        <p:txBody>
          <a:bodyPr anchor="b"/>
          <a:lstStyle>
            <a:lvl1pPr marL="0" indent="0" algn="ctr">
              <a:buNone/>
              <a:defRPr sz="2000" b="1">
                <a:solidFill>
                  <a:srgbClr val="00B050"/>
                </a:solidFill>
              </a:defRPr>
            </a:lvl1pPr>
          </a:lstStyle>
          <a:p>
            <a:pPr lvl="0"/>
            <a:r>
              <a:rPr lang="en-US" dirty="0"/>
              <a:t>NAME</a:t>
            </a:r>
          </a:p>
        </p:txBody>
      </p:sp>
      <p:sp>
        <p:nvSpPr>
          <p:cNvPr id="20" name="Text Placeholder 11">
            <a:extLst>
              <a:ext uri="{FF2B5EF4-FFF2-40B4-BE49-F238E27FC236}">
                <a16:creationId xmlns:a16="http://schemas.microsoft.com/office/drawing/2014/main" id="{9C15D4A4-7F7D-49C0-B606-2C8FBB5A075D}"/>
              </a:ext>
            </a:extLst>
          </p:cNvPr>
          <p:cNvSpPr>
            <a:spLocks noGrp="1"/>
          </p:cNvSpPr>
          <p:nvPr>
            <p:ph type="body" sz="quarter" idx="17" hasCustomPrompt="1"/>
          </p:nvPr>
        </p:nvSpPr>
        <p:spPr>
          <a:xfrm>
            <a:off x="4348357" y="4692727"/>
            <a:ext cx="2693987" cy="406400"/>
          </a:xfrm>
        </p:spPr>
        <p:txBody>
          <a:bodyPr>
            <a:noAutofit/>
          </a:bodyPr>
          <a:lstStyle>
            <a:lvl1pPr marL="0" indent="0" algn="ctr">
              <a:buNone/>
              <a:defRPr sz="1800" b="0"/>
            </a:lvl1pPr>
          </a:lstStyle>
          <a:p>
            <a:pPr lvl="0"/>
            <a:r>
              <a:rPr lang="en-US" dirty="0"/>
              <a:t>Short Profile</a:t>
            </a:r>
          </a:p>
        </p:txBody>
      </p:sp>
      <p:grpSp>
        <p:nvGrpSpPr>
          <p:cNvPr id="21" name="Group 20">
            <a:extLst>
              <a:ext uri="{FF2B5EF4-FFF2-40B4-BE49-F238E27FC236}">
                <a16:creationId xmlns:a16="http://schemas.microsoft.com/office/drawing/2014/main" id="{D3D2EBFE-E162-44F7-991F-94974425D0B6}"/>
              </a:ext>
            </a:extLst>
          </p:cNvPr>
          <p:cNvGrpSpPr/>
          <p:nvPr userDrawn="1"/>
        </p:nvGrpSpPr>
        <p:grpSpPr>
          <a:xfrm flipH="1">
            <a:off x="9718778" y="1288436"/>
            <a:ext cx="442312" cy="1932757"/>
            <a:chOff x="5201343" y="4830052"/>
            <a:chExt cx="442312" cy="1932757"/>
          </a:xfrm>
        </p:grpSpPr>
        <p:sp>
          <p:nvSpPr>
            <p:cNvPr id="22" name="Freeform: Shape 21">
              <a:extLst>
                <a:ext uri="{FF2B5EF4-FFF2-40B4-BE49-F238E27FC236}">
                  <a16:creationId xmlns:a16="http://schemas.microsoft.com/office/drawing/2014/main" id="{9FD6A9C8-F97A-4208-807D-EBF484D7452E}"/>
                </a:ext>
              </a:extLst>
            </p:cNvPr>
            <p:cNvSpPr/>
            <p:nvPr userDrawn="1"/>
          </p:nvSpPr>
          <p:spPr>
            <a:xfrm rot="2730338" flipH="1">
              <a:off x="4366660" y="5664735"/>
              <a:ext cx="1932757" cy="263391"/>
            </a:xfrm>
            <a:custGeom>
              <a:avLst/>
              <a:gdLst>
                <a:gd name="connsiteX0" fmla="*/ 1932757 w 1932757"/>
                <a:gd name="connsiteY0" fmla="*/ 132332 h 263391"/>
                <a:gd name="connsiteX1" fmla="*/ 1800427 w 1932757"/>
                <a:gd name="connsiteY1" fmla="*/ 263391 h 263391"/>
                <a:gd name="connsiteX2" fmla="*/ 1800745 w 1932757"/>
                <a:gd name="connsiteY2" fmla="*/ 197544 h 263391"/>
                <a:gd name="connsiteX3" fmla="*/ 41004 w 1932757"/>
                <a:gd name="connsiteY3" fmla="*/ 189049 h 263391"/>
                <a:gd name="connsiteX4" fmla="*/ 0 w 1932757"/>
                <a:gd name="connsiteY4" fmla="*/ 147315 h 263391"/>
                <a:gd name="connsiteX5" fmla="*/ 91318 w 1932757"/>
                <a:gd name="connsiteY5" fmla="*/ 57594 h 263391"/>
                <a:gd name="connsiteX6" fmla="*/ 1801381 w 1932757"/>
                <a:gd name="connsiteY6" fmla="*/ 65847 h 263391"/>
                <a:gd name="connsiteX7" fmla="*/ 1801699 w 1932757"/>
                <a:gd name="connsiteY7" fmla="*/ 0 h 263391"/>
                <a:gd name="connsiteX8" fmla="*/ 1932757 w 1932757"/>
                <a:gd name="connsiteY8" fmla="*/ 132332 h 263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2757" h="263391">
                  <a:moveTo>
                    <a:pt x="1932757" y="132332"/>
                  </a:moveTo>
                  <a:lnTo>
                    <a:pt x="1800427" y="263391"/>
                  </a:lnTo>
                  <a:lnTo>
                    <a:pt x="1800745" y="197544"/>
                  </a:lnTo>
                  <a:lnTo>
                    <a:pt x="41004" y="189049"/>
                  </a:lnTo>
                  <a:lnTo>
                    <a:pt x="0" y="147315"/>
                  </a:lnTo>
                  <a:lnTo>
                    <a:pt x="91318" y="57594"/>
                  </a:lnTo>
                  <a:lnTo>
                    <a:pt x="1801381" y="65847"/>
                  </a:lnTo>
                  <a:lnTo>
                    <a:pt x="1801699" y="0"/>
                  </a:lnTo>
                  <a:lnTo>
                    <a:pt x="1932757" y="132332"/>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F71FF9ED-1219-46A9-A7BF-36AFCE226F9E}"/>
                </a:ext>
              </a:extLst>
            </p:cNvPr>
            <p:cNvSpPr/>
            <p:nvPr userDrawn="1"/>
          </p:nvSpPr>
          <p:spPr>
            <a:xfrm rot="2730338" flipH="1">
              <a:off x="4629494" y="5984413"/>
              <a:ext cx="1367590" cy="120317"/>
            </a:xfrm>
            <a:custGeom>
              <a:avLst/>
              <a:gdLst>
                <a:gd name="connsiteX0" fmla="*/ 1367590 w 1367590"/>
                <a:gd name="connsiteY0" fmla="*/ 1 h 120317"/>
                <a:gd name="connsiteX1" fmla="*/ 1367589 w 1367590"/>
                <a:gd name="connsiteY1" fmla="*/ 120316 h 120317"/>
                <a:gd name="connsiteX2" fmla="*/ 109046 w 1367590"/>
                <a:gd name="connsiteY2" fmla="*/ 120317 h 120317"/>
                <a:gd name="connsiteX3" fmla="*/ 0 w 1367590"/>
                <a:gd name="connsiteY3" fmla="*/ 9329 h 120317"/>
                <a:gd name="connsiteX4" fmla="*/ 0 w 1367590"/>
                <a:gd name="connsiteY4" fmla="*/ 0 h 120317"/>
                <a:gd name="connsiteX5" fmla="*/ 1367590 w 1367590"/>
                <a:gd name="connsiteY5" fmla="*/ 1 h 120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7590" h="120317">
                  <a:moveTo>
                    <a:pt x="1367590" y="1"/>
                  </a:moveTo>
                  <a:lnTo>
                    <a:pt x="1367589" y="120316"/>
                  </a:lnTo>
                  <a:lnTo>
                    <a:pt x="109046" y="120317"/>
                  </a:lnTo>
                  <a:lnTo>
                    <a:pt x="0" y="9329"/>
                  </a:lnTo>
                  <a:lnTo>
                    <a:pt x="0" y="0"/>
                  </a:lnTo>
                  <a:lnTo>
                    <a:pt x="1367590" y="1"/>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17EBB6C1-6C98-45F2-ADEB-9B13AF84A790}"/>
                </a:ext>
              </a:extLst>
            </p:cNvPr>
            <p:cNvSpPr/>
            <p:nvPr userDrawn="1"/>
          </p:nvSpPr>
          <p:spPr>
            <a:xfrm rot="2730338" flipH="1">
              <a:off x="4929157" y="5718498"/>
              <a:ext cx="1308679" cy="120317"/>
            </a:xfrm>
            <a:custGeom>
              <a:avLst/>
              <a:gdLst>
                <a:gd name="connsiteX0" fmla="*/ 1308679 w 1308679"/>
                <a:gd name="connsiteY0" fmla="*/ 1 h 120317"/>
                <a:gd name="connsiteX1" fmla="*/ 1308679 w 1308679"/>
                <a:gd name="connsiteY1" fmla="*/ 120316 h 120317"/>
                <a:gd name="connsiteX2" fmla="*/ 0 w 1308679"/>
                <a:gd name="connsiteY2" fmla="*/ 120317 h 120317"/>
                <a:gd name="connsiteX3" fmla="*/ 122459 w 1308679"/>
                <a:gd name="connsiteY3" fmla="*/ 0 h 120317"/>
                <a:gd name="connsiteX4" fmla="*/ 1308679 w 1308679"/>
                <a:gd name="connsiteY4" fmla="*/ 1 h 1203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8679" h="120317">
                  <a:moveTo>
                    <a:pt x="1308679" y="1"/>
                  </a:moveTo>
                  <a:lnTo>
                    <a:pt x="1308679" y="120316"/>
                  </a:lnTo>
                  <a:lnTo>
                    <a:pt x="0" y="120317"/>
                  </a:lnTo>
                  <a:lnTo>
                    <a:pt x="122459" y="0"/>
                  </a:lnTo>
                  <a:lnTo>
                    <a:pt x="1308679" y="1"/>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5" name="Picture Placeholder 5">
            <a:extLst>
              <a:ext uri="{FF2B5EF4-FFF2-40B4-BE49-F238E27FC236}">
                <a16:creationId xmlns:a16="http://schemas.microsoft.com/office/drawing/2014/main" id="{BBB620CA-359A-4958-A6F9-372787609ECF}"/>
              </a:ext>
            </a:extLst>
          </p:cNvPr>
          <p:cNvSpPr>
            <a:spLocks noGrp="1"/>
          </p:cNvSpPr>
          <p:nvPr>
            <p:ph type="pic" sz="quarter" idx="18"/>
          </p:nvPr>
        </p:nvSpPr>
        <p:spPr>
          <a:xfrm>
            <a:off x="7987803" y="2133756"/>
            <a:ext cx="2173287" cy="2174875"/>
          </a:xfrm>
          <a:solidFill>
            <a:schemeClr val="bg2"/>
          </a:solidFill>
          <a:ln w="57150">
            <a:solidFill>
              <a:schemeClr val="bg1">
                <a:lumMod val="65000"/>
              </a:schemeClr>
            </a:solidFill>
          </a:ln>
        </p:spPr>
        <p:txBody>
          <a:bodyPr>
            <a:normAutofit/>
          </a:bodyPr>
          <a:lstStyle>
            <a:lvl1pPr algn="ctr">
              <a:defRPr sz="1600"/>
            </a:lvl1pPr>
          </a:lstStyle>
          <a:p>
            <a:endParaRPr lang="en-US"/>
          </a:p>
        </p:txBody>
      </p:sp>
      <p:sp>
        <p:nvSpPr>
          <p:cNvPr id="26" name="Text Placeholder 11">
            <a:extLst>
              <a:ext uri="{FF2B5EF4-FFF2-40B4-BE49-F238E27FC236}">
                <a16:creationId xmlns:a16="http://schemas.microsoft.com/office/drawing/2014/main" id="{45256E3D-F619-4FED-9A60-1BAFD2405BDA}"/>
              </a:ext>
            </a:extLst>
          </p:cNvPr>
          <p:cNvSpPr>
            <a:spLocks noGrp="1"/>
          </p:cNvSpPr>
          <p:nvPr>
            <p:ph type="body" sz="quarter" idx="19" hasCustomPrompt="1"/>
          </p:nvPr>
        </p:nvSpPr>
        <p:spPr>
          <a:xfrm>
            <a:off x="7792018" y="4384426"/>
            <a:ext cx="2693987" cy="329835"/>
          </a:xfrm>
        </p:spPr>
        <p:txBody>
          <a:bodyPr anchor="b"/>
          <a:lstStyle>
            <a:lvl1pPr marL="0" indent="0" algn="ctr">
              <a:buNone/>
              <a:defRPr sz="2000" b="1">
                <a:solidFill>
                  <a:srgbClr val="00B050"/>
                </a:solidFill>
              </a:defRPr>
            </a:lvl1pPr>
          </a:lstStyle>
          <a:p>
            <a:pPr lvl="0"/>
            <a:r>
              <a:rPr lang="en-US" dirty="0"/>
              <a:t>NAME</a:t>
            </a:r>
          </a:p>
        </p:txBody>
      </p:sp>
      <p:sp>
        <p:nvSpPr>
          <p:cNvPr id="27" name="Text Placeholder 11">
            <a:extLst>
              <a:ext uri="{FF2B5EF4-FFF2-40B4-BE49-F238E27FC236}">
                <a16:creationId xmlns:a16="http://schemas.microsoft.com/office/drawing/2014/main" id="{2B5712C8-0CA5-4B44-AACD-08B58EE4E9B3}"/>
              </a:ext>
            </a:extLst>
          </p:cNvPr>
          <p:cNvSpPr>
            <a:spLocks noGrp="1"/>
          </p:cNvSpPr>
          <p:nvPr>
            <p:ph type="body" sz="quarter" idx="20" hasCustomPrompt="1"/>
          </p:nvPr>
        </p:nvSpPr>
        <p:spPr>
          <a:xfrm>
            <a:off x="7792018" y="4688512"/>
            <a:ext cx="2693987" cy="406400"/>
          </a:xfrm>
        </p:spPr>
        <p:txBody>
          <a:bodyPr>
            <a:noAutofit/>
          </a:bodyPr>
          <a:lstStyle>
            <a:lvl1pPr marL="0" indent="0" algn="ctr">
              <a:buNone/>
              <a:defRPr sz="1800" b="0"/>
            </a:lvl1pPr>
          </a:lstStyle>
          <a:p>
            <a:pPr lvl="0"/>
            <a:r>
              <a:rPr lang="en-US" dirty="0"/>
              <a:t>Short Profile</a:t>
            </a:r>
          </a:p>
        </p:txBody>
      </p:sp>
    </p:spTree>
    <p:extLst>
      <p:ext uri="{BB962C8B-B14F-4D97-AF65-F5344CB8AC3E}">
        <p14:creationId xmlns:p14="http://schemas.microsoft.com/office/powerpoint/2010/main" val="2068378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15/12/2022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443CA-F416-41C4-94B8-C5C4C5A79613}" type="slidenum">
              <a:rPr lang="en-US" smtClean="0"/>
              <a:pPr/>
              <a:t>‹#›</a:t>
            </a:fld>
            <a:endParaRPr lang="en-US"/>
          </a:p>
        </p:txBody>
      </p:sp>
    </p:spTree>
    <p:extLst>
      <p:ext uri="{BB962C8B-B14F-4D97-AF65-F5344CB8AC3E}">
        <p14:creationId xmlns:p14="http://schemas.microsoft.com/office/powerpoint/2010/main" val="239371036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fr-FR"/>
              <a:t>Modifiez le style du titre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dirty="0"/>
              <a:pPr/>
              <a:t>15/12/2022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443CA-F416-41C4-94B8-C5C4C5A79613}" type="slidenum">
              <a:rPr lang="en-US" smtClean="0"/>
              <a:pPr/>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532331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pPr/>
              <a:t>15/12/2022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8443CA-F416-41C4-94B8-C5C4C5A79613}" type="slidenum">
              <a:rPr lang="en-US" smtClean="0"/>
              <a:pPr/>
              <a:t>‹#›</a:t>
            </a:fld>
            <a:endParaRPr lang="en-US"/>
          </a:p>
        </p:txBody>
      </p:sp>
    </p:spTree>
    <p:extLst>
      <p:ext uri="{BB962C8B-B14F-4D97-AF65-F5344CB8AC3E}">
        <p14:creationId xmlns:p14="http://schemas.microsoft.com/office/powerpoint/2010/main" val="381836161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pPr/>
              <a:t>15/12/2022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8443CA-F416-41C4-94B8-C5C4C5A79613}" type="slidenum">
              <a:rPr lang="en-US" smtClean="0"/>
              <a:pPr/>
              <a:t>‹#›</a:t>
            </a:fld>
            <a:endParaRPr lang="en-US"/>
          </a:p>
        </p:txBody>
      </p:sp>
    </p:spTree>
    <p:extLst>
      <p:ext uri="{BB962C8B-B14F-4D97-AF65-F5344CB8AC3E}">
        <p14:creationId xmlns:p14="http://schemas.microsoft.com/office/powerpoint/2010/main" val="186095594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pPr/>
              <a:t>15/12/2022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8443CA-F416-41C4-94B8-C5C4C5A79613}" type="slidenum">
              <a:rPr lang="en-US" smtClean="0"/>
              <a:pPr/>
              <a:t>‹#›</a:t>
            </a:fld>
            <a:endParaRPr lang="en-US"/>
          </a:p>
        </p:txBody>
      </p:sp>
    </p:spTree>
    <p:extLst>
      <p:ext uri="{BB962C8B-B14F-4D97-AF65-F5344CB8AC3E}">
        <p14:creationId xmlns:p14="http://schemas.microsoft.com/office/powerpoint/2010/main" val="59625371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pPr/>
              <a:t>15/12/2022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8443CA-F416-41C4-94B8-C5C4C5A79613}" type="slidenum">
              <a:rPr lang="en-US" smtClean="0"/>
              <a:pPr/>
              <a:t>‹#›</a:t>
            </a:fld>
            <a:endParaRPr lang="en-US"/>
          </a:p>
        </p:txBody>
      </p:sp>
    </p:spTree>
    <p:extLst>
      <p:ext uri="{BB962C8B-B14F-4D97-AF65-F5344CB8AC3E}">
        <p14:creationId xmlns:p14="http://schemas.microsoft.com/office/powerpoint/2010/main" val="322174556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dirty="0"/>
              <a:pPr/>
              <a:t>15/12/2022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8443CA-F416-41C4-94B8-C5C4C5A79613}" type="slidenum">
              <a:rPr lang="en-US" smtClean="0"/>
              <a:pPr/>
              <a:t>‹#›</a:t>
            </a:fld>
            <a:endParaRPr lang="en-US"/>
          </a:p>
        </p:txBody>
      </p:sp>
    </p:spTree>
    <p:extLst>
      <p:ext uri="{BB962C8B-B14F-4D97-AF65-F5344CB8AC3E}">
        <p14:creationId xmlns:p14="http://schemas.microsoft.com/office/powerpoint/2010/main" val="224479935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dirty="0"/>
              <a:pPr/>
              <a:t>15/12/2022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8443CA-F416-41C4-94B8-C5C4C5A79613}" type="slidenum">
              <a:rPr lang="en-US" smtClean="0"/>
              <a:pPr/>
              <a:t>‹#›</a:t>
            </a:fld>
            <a:endParaRPr lang="en-US"/>
          </a:p>
        </p:txBody>
      </p:sp>
    </p:spTree>
    <p:extLst>
      <p:ext uri="{BB962C8B-B14F-4D97-AF65-F5344CB8AC3E}">
        <p14:creationId xmlns:p14="http://schemas.microsoft.com/office/powerpoint/2010/main" val="179864761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15/12/2022</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FB8443CA-F416-41C4-94B8-C5C4C5A79613}" type="slidenum">
              <a:rPr lang="en-US" smtClean="0"/>
              <a:pPr/>
              <a:t>‹#›</a:t>
            </a:fld>
            <a:endParaRPr lang="en-US"/>
          </a:p>
        </p:txBody>
      </p:sp>
      <p:sp>
        <p:nvSpPr>
          <p:cNvPr id="8" name="Rectangle 7">
            <a:extLst>
              <a:ext uri="{FF2B5EF4-FFF2-40B4-BE49-F238E27FC236}">
                <a16:creationId xmlns:a16="http://schemas.microsoft.com/office/drawing/2014/main" id="{50FF2A8E-344E-3C55-8823-67DDFD3C2278}"/>
              </a:ext>
            </a:extLst>
          </p:cNvPr>
          <p:cNvSpPr/>
          <p:nvPr userDrawn="1"/>
        </p:nvSpPr>
        <p:spPr>
          <a:xfrm>
            <a:off x="-1" y="6697981"/>
            <a:ext cx="12192001" cy="147924"/>
          </a:xfrm>
          <a:prstGeom prst="rect">
            <a:avLst/>
          </a:prstGeom>
          <a:solidFill>
            <a:srgbClr val="0676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399934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60" r:id="rId14"/>
    <p:sldLayoutId id="2147483661" r:id="rId15"/>
    <p:sldLayoutId id="2147483662" r:id="rId16"/>
    <p:sldLayoutId id="2147483663" r:id="rId17"/>
    <p:sldLayoutId id="2147483664" r:id="rId18"/>
  </p:sldLayoutIdLst>
  <p:hf sldNum="0"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D6499-5FB0-406B-A84C-D9A51EB930B7}"/>
              </a:ext>
            </a:extLst>
          </p:cNvPr>
          <p:cNvSpPr>
            <a:spLocks noGrp="1"/>
          </p:cNvSpPr>
          <p:nvPr>
            <p:ph type="ctrTitle"/>
          </p:nvPr>
        </p:nvSpPr>
        <p:spPr>
          <a:xfrm>
            <a:off x="362139" y="3177766"/>
            <a:ext cx="11561275" cy="2891564"/>
          </a:xfrm>
        </p:spPr>
        <p:txBody>
          <a:bodyPr>
            <a:noAutofit/>
          </a:bodyPr>
          <a:lstStyle/>
          <a:p>
            <a:r>
              <a:rPr lang="ar-SA" sz="3200" dirty="0"/>
              <a:t>ورشة عمل الأمم المتحدة الإقليمية حول البرنامج العالمي لتعداد السكان والمساكن لعام 2020 للدول العربية</a:t>
            </a:r>
            <a:br>
              <a:rPr lang="en-US" sz="1800" dirty="0"/>
            </a:br>
            <a:br>
              <a:rPr lang="fr-FR" sz="1800" dirty="0">
                <a:effectLst/>
                <a:latin typeface="Calibri" panose="020F0502020204030204" pitchFamily="34" charset="0"/>
                <a:ea typeface="Calibri" panose="020F0502020204030204" pitchFamily="34" charset="0"/>
                <a:cs typeface="Arial" panose="020B0604020202020204" pitchFamily="34" charset="0"/>
              </a:rPr>
            </a:br>
            <a:br>
              <a:rPr lang="fr-FR" sz="1800" dirty="0">
                <a:effectLst/>
                <a:latin typeface="Calibri" panose="020F0502020204030204" pitchFamily="34" charset="0"/>
                <a:ea typeface="Calibri" panose="020F0502020204030204" pitchFamily="34" charset="0"/>
                <a:cs typeface="Arial" panose="020B0604020202020204" pitchFamily="34" charset="0"/>
              </a:rPr>
            </a:br>
            <a:r>
              <a:rPr lang="ar-SA" sz="2000" dirty="0">
                <a:latin typeface="Calibri" panose="020F0502020204030204" pitchFamily="34" charset="0"/>
                <a:ea typeface="Calibri" panose="020F0502020204030204" pitchFamily="34" charset="0"/>
                <a:cs typeface="Arial" panose="020B0604020202020204" pitchFamily="34" charset="0"/>
              </a:rPr>
              <a:t>الجلسة الرابعة - ضمان الجودة في تعداد السكان والمساكن</a:t>
            </a:r>
            <a:endParaRPr lang="fr-FR" altLang="fr-FR" sz="4800" b="1" dirty="0">
              <a:latin typeface="Trebuchet MS" panose="020B0603020202020204" pitchFamily="34" charset="0"/>
            </a:endParaRPr>
          </a:p>
        </p:txBody>
      </p:sp>
      <p:sp>
        <p:nvSpPr>
          <p:cNvPr id="4" name="TextBox 3">
            <a:extLst>
              <a:ext uri="{FF2B5EF4-FFF2-40B4-BE49-F238E27FC236}">
                <a16:creationId xmlns:a16="http://schemas.microsoft.com/office/drawing/2014/main" id="{868C8132-1CE5-4C52-97E2-094943286327}"/>
              </a:ext>
            </a:extLst>
          </p:cNvPr>
          <p:cNvSpPr txBox="1"/>
          <p:nvPr/>
        </p:nvSpPr>
        <p:spPr>
          <a:xfrm>
            <a:off x="3048000" y="6173462"/>
            <a:ext cx="6096000" cy="461665"/>
          </a:xfrm>
          <a:prstGeom prst="rect">
            <a:avLst/>
          </a:prstGeom>
          <a:noFill/>
        </p:spPr>
        <p:txBody>
          <a:bodyPr wrap="square">
            <a:spAutoFit/>
          </a:bodyPr>
          <a:lstStyle/>
          <a:p>
            <a:pPr algn="ctr"/>
            <a:r>
              <a:rPr lang="en-US" sz="2400" dirty="0">
                <a:solidFill>
                  <a:schemeClr val="bg1"/>
                </a:solidFill>
              </a:rPr>
              <a:t>www.ansade.mr</a:t>
            </a:r>
          </a:p>
        </p:txBody>
      </p:sp>
    </p:spTree>
    <p:extLst>
      <p:ext uri="{BB962C8B-B14F-4D97-AF65-F5344CB8AC3E}">
        <p14:creationId xmlns:p14="http://schemas.microsoft.com/office/powerpoint/2010/main" val="865375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E8F7BEE6-A620-793F-D71C-0C91D5800379}"/>
              </a:ext>
            </a:extLst>
          </p:cNvPr>
          <p:cNvSpPr txBox="1">
            <a:spLocks/>
          </p:cNvSpPr>
          <p:nvPr/>
        </p:nvSpPr>
        <p:spPr>
          <a:xfrm>
            <a:off x="180906" y="2561584"/>
            <a:ext cx="11743013" cy="3610616"/>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lvl="1" algn="just" rtl="1">
              <a:lnSpc>
                <a:spcPct val="150000"/>
              </a:lnSpc>
              <a:spcAft>
                <a:spcPts val="800"/>
              </a:spcAft>
              <a:buFont typeface="Wingdings" panose="05000000000000000000" pitchFamily="2" charset="2"/>
              <a:buChar char="F"/>
              <a:defRPr/>
            </a:pPr>
            <a:r>
              <a:rPr lang="ar-SA" sz="28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يجب على كل مسؤول مراقبة جودة إنشاء جداول الجودة للوكلاء الذين تحت إشرافه، إجراء تحليل الإحصائيات، ومعاينة ملف الأخطاء ومن ثم تنبيه العدادين المعنيين.</a:t>
            </a:r>
            <a:endParaRPr lang="fr-FR" sz="28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a:p>
            <a:pPr lvl="1" algn="just" rtl="1">
              <a:lnSpc>
                <a:spcPct val="150000"/>
              </a:lnSpc>
              <a:spcAft>
                <a:spcPts val="800"/>
              </a:spcAft>
              <a:buFont typeface="Wingdings" panose="05000000000000000000" pitchFamily="2" charset="2"/>
              <a:buChar char="F"/>
              <a:defRPr/>
            </a:pPr>
            <a:r>
              <a:rPr lang="ar-SA" sz="28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يجب عليه أيضًا التأكد من القيام بالتصحيحات المناسبة.</a:t>
            </a:r>
            <a:endParaRPr lang="fr-FR" sz="28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a:p>
            <a:pPr lvl="1" algn="just" rtl="1">
              <a:lnSpc>
                <a:spcPct val="150000"/>
              </a:lnSpc>
              <a:spcAft>
                <a:spcPts val="800"/>
              </a:spcAft>
              <a:buFont typeface="Wingdings" panose="05000000000000000000" pitchFamily="2" charset="2"/>
              <a:buChar char="F"/>
              <a:defRPr/>
            </a:pPr>
            <a:r>
              <a:rPr lang="ar-SA" sz="28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من المفترض أن يقوم العداد بتصحيح الأخطاء وإعادة إرسال البيانات إلى المشرف ليقوم الأخير بإرسالها إلى الخادم المركزي.</a:t>
            </a:r>
            <a:endParaRPr lang="fr-FR" sz="28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pic>
        <p:nvPicPr>
          <p:cNvPr id="3" name="Image 2">
            <a:extLst>
              <a:ext uri="{FF2B5EF4-FFF2-40B4-BE49-F238E27FC236}">
                <a16:creationId xmlns:a16="http://schemas.microsoft.com/office/drawing/2014/main" id="{E54E284A-22A9-E775-38AA-EA8945AF6478}"/>
              </a:ext>
            </a:extLst>
          </p:cNvPr>
          <p:cNvPicPr/>
          <p:nvPr/>
        </p:nvPicPr>
        <p:blipFill>
          <a:blip r:embed="rId3"/>
          <a:srcRect/>
          <a:stretch>
            <a:fillRect/>
          </a:stretch>
        </p:blipFill>
        <p:spPr>
          <a:xfrm>
            <a:off x="9540456" y="243900"/>
            <a:ext cx="2332910" cy="1058400"/>
          </a:xfrm>
          <a:prstGeom prst="rect">
            <a:avLst/>
          </a:prstGeom>
          <a:ln>
            <a:noFill/>
            <a:prstDash/>
          </a:ln>
        </p:spPr>
        <p:style>
          <a:lnRef idx="0">
            <a:scrgbClr r="0" g="0" b="0"/>
          </a:lnRef>
          <a:fillRef idx="1001">
            <a:schemeClr val="dk2"/>
          </a:fillRef>
          <a:effectRef idx="0">
            <a:scrgbClr r="0" g="0" b="0"/>
          </a:effectRef>
          <a:fontRef idx="major"/>
        </p:style>
      </p:pic>
      <p:sp>
        <p:nvSpPr>
          <p:cNvPr id="4" name="Titre 1">
            <a:extLst>
              <a:ext uri="{FF2B5EF4-FFF2-40B4-BE49-F238E27FC236}">
                <a16:creationId xmlns:a16="http://schemas.microsoft.com/office/drawing/2014/main" id="{780E6475-CCB2-AA76-5160-22076078CE62}"/>
              </a:ext>
            </a:extLst>
          </p:cNvPr>
          <p:cNvSpPr>
            <a:spLocks noGrp="1"/>
          </p:cNvSpPr>
          <p:nvPr>
            <p:ph type="title"/>
          </p:nvPr>
        </p:nvSpPr>
        <p:spPr>
          <a:xfrm>
            <a:off x="244056" y="243900"/>
            <a:ext cx="9296400" cy="1165951"/>
          </a:xfrm>
          <a:solidFill>
            <a:srgbClr val="06761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ar-SA" b="1" dirty="0">
                <a:solidFill>
                  <a:schemeClr val="bg1"/>
                </a:solidFill>
                <a:latin typeface="Sakkal Majalla" panose="02000000000000000000" pitchFamily="2" charset="-78"/>
                <a:cs typeface="Sakkal Majalla" panose="02000000000000000000" pitchFamily="2" charset="-78"/>
              </a:rPr>
              <a:t>مراقبة جودة البيانات</a:t>
            </a:r>
            <a:endParaRPr lang="fr-FR" dirty="0"/>
          </a:p>
        </p:txBody>
      </p:sp>
      <p:sp>
        <p:nvSpPr>
          <p:cNvPr id="6" name="Flèche : gauche 5">
            <a:extLst>
              <a:ext uri="{FF2B5EF4-FFF2-40B4-BE49-F238E27FC236}">
                <a16:creationId xmlns:a16="http://schemas.microsoft.com/office/drawing/2014/main" id="{C3B636AA-7559-CE31-699D-08024F0CF32D}"/>
              </a:ext>
            </a:extLst>
          </p:cNvPr>
          <p:cNvSpPr/>
          <p:nvPr/>
        </p:nvSpPr>
        <p:spPr>
          <a:xfrm>
            <a:off x="9671799" y="1348967"/>
            <a:ext cx="2252120" cy="11659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solidFill>
                  <a:schemeClr val="tx1"/>
                </a:solidFill>
              </a:rPr>
              <a:t>الإشراف</a:t>
            </a:r>
            <a:endParaRPr lang="fr-FR" sz="2800" dirty="0">
              <a:solidFill>
                <a:schemeClr val="tx1"/>
              </a:solidFill>
            </a:endParaRPr>
          </a:p>
        </p:txBody>
      </p:sp>
    </p:spTree>
    <p:extLst>
      <p:ext uri="{BB962C8B-B14F-4D97-AF65-F5344CB8AC3E}">
        <p14:creationId xmlns:p14="http://schemas.microsoft.com/office/powerpoint/2010/main" val="772143079"/>
      </p:ext>
    </p:extLst>
  </p:cSld>
  <p:clrMapOvr>
    <a:masterClrMapping/>
  </p:clrMapOvr>
  <mc:AlternateContent xmlns:mc="http://schemas.openxmlformats.org/markup-compatibility/2006" xmlns:p14="http://schemas.microsoft.com/office/powerpoint/2010/main">
    <mc:Choice Requires="p14">
      <p:transition p14:dur="200">
        <p:circle/>
      </p:transition>
    </mc:Choice>
    <mc:Fallback xmlns="">
      <p:transition>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0121" y="2179280"/>
            <a:ext cx="11691757" cy="3156335"/>
          </a:xfrm>
        </p:spPr>
        <p:txBody>
          <a:bodyPr>
            <a:normAutofit/>
          </a:bodyPr>
          <a:lstStyle/>
          <a:p>
            <a:pPr marL="0" indent="0" algn="r" rtl="1">
              <a:lnSpc>
                <a:spcPct val="100000"/>
              </a:lnSpc>
              <a:buFont typeface="Arial" panose="020B0604020202020204" pitchFamily="34" charset="0"/>
              <a:buNone/>
              <a:defRPr/>
            </a:pPr>
            <a:r>
              <a:rPr lang="ar-SA" sz="2400" b="1" dirty="0">
                <a:solidFill>
                  <a:srgbClr val="0070C0"/>
                </a:solidFill>
              </a:rPr>
              <a:t>ا. الجديد في مجال الخرائط :</a:t>
            </a:r>
            <a:endParaRPr lang="fr-FR" sz="2400" dirty="0">
              <a:solidFill>
                <a:srgbClr val="0070C0"/>
              </a:solidFill>
            </a:endParaRPr>
          </a:p>
          <a:p>
            <a:pPr marL="630238" indent="-452438" algn="r" rtl="1">
              <a:lnSpc>
                <a:spcPct val="100000"/>
              </a:lnSpc>
              <a:buFont typeface="Wingdings" panose="05000000000000000000" pitchFamily="2" charset="2"/>
              <a:buChar char="F"/>
              <a:defRPr/>
            </a:pPr>
            <a:r>
              <a:rPr lang="ar-SA" sz="2800" dirty="0"/>
              <a:t>استخدام منصة </a:t>
            </a:r>
            <a:r>
              <a:rPr lang="fr-FR" sz="2800" dirty="0"/>
              <a:t>ESRI </a:t>
            </a:r>
            <a:r>
              <a:rPr lang="ar-SA" sz="2800" dirty="0"/>
              <a:t> في إطار عصرنة الإحصاءات العمومية ؛</a:t>
            </a:r>
          </a:p>
          <a:p>
            <a:pPr marL="630238" indent="-452438" algn="r" rtl="1">
              <a:lnSpc>
                <a:spcPct val="100000"/>
              </a:lnSpc>
              <a:buFont typeface="Wingdings" panose="05000000000000000000" pitchFamily="2" charset="2"/>
              <a:buChar char="F"/>
              <a:defRPr/>
            </a:pPr>
            <a:r>
              <a:rPr lang="ar-SA" sz="2800" dirty="0"/>
              <a:t>استخدام صور الأقمار الصناعية والمخططات الأخيرة للمدن لإعداد أساسات لرسم خرائط التعداد ؛</a:t>
            </a:r>
          </a:p>
          <a:p>
            <a:pPr marL="630238" indent="-452438" algn="r" rtl="1">
              <a:lnSpc>
                <a:spcPct val="100000"/>
              </a:lnSpc>
              <a:buFont typeface="Wingdings" panose="05000000000000000000" pitchFamily="2" charset="2"/>
              <a:buChar char="F"/>
              <a:defRPr/>
            </a:pPr>
            <a:r>
              <a:rPr lang="ar-SA" sz="2800" dirty="0"/>
              <a:t>تحديد مواقع جميع المباني عن طريق إحداثيات </a:t>
            </a:r>
            <a:r>
              <a:rPr lang="fr-FR" sz="2800" dirty="0"/>
              <a:t>GPS</a:t>
            </a:r>
            <a:r>
              <a:rPr lang="ar-SA" sz="2800" dirty="0"/>
              <a:t>.</a:t>
            </a:r>
            <a:endParaRPr lang="fr-FR" sz="2800" dirty="0">
              <a:solidFill>
                <a:schemeClr val="tx1"/>
              </a:solidFill>
              <a:latin typeface="Sakkal Majalla" panose="02000000000000000000" pitchFamily="2" charset="-78"/>
              <a:cs typeface="Sakkal Majalla" panose="02000000000000000000" pitchFamily="2" charset="-78"/>
            </a:endParaRPr>
          </a:p>
        </p:txBody>
      </p:sp>
      <p:sp>
        <p:nvSpPr>
          <p:cNvPr id="5" name="Titre 1">
            <a:extLst>
              <a:ext uri="{FF2B5EF4-FFF2-40B4-BE49-F238E27FC236}">
                <a16:creationId xmlns:a16="http://schemas.microsoft.com/office/drawing/2014/main" id="{6A47E315-04D3-7A79-222C-4ABE207C93DD}"/>
              </a:ext>
            </a:extLst>
          </p:cNvPr>
          <p:cNvSpPr txBox="1">
            <a:spLocks/>
          </p:cNvSpPr>
          <p:nvPr/>
        </p:nvSpPr>
        <p:spPr>
          <a:xfrm>
            <a:off x="180597" y="232506"/>
            <a:ext cx="9290224" cy="1162895"/>
          </a:xfrm>
          <a:prstGeom prst="rect">
            <a:avLst/>
          </a:prstGeom>
          <a:solidFill>
            <a:srgbClr val="06761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R="45720" algn="ctr">
              <a:lnSpc>
                <a:spcPct val="100000"/>
              </a:lnSpc>
              <a:spcBef>
                <a:spcPts val="600"/>
              </a:spcBef>
            </a:pPr>
            <a:r>
              <a:rPr lang="ar-SA" altLang="fr-FR" sz="3200" dirty="0"/>
              <a:t>المستجدات في التعداد العام للسكان و المساكن 2023</a:t>
            </a:r>
            <a:endParaRPr lang="en-US" sz="3200" b="1" dirty="0">
              <a:solidFill>
                <a:schemeClr val="bg1"/>
              </a:solidFill>
              <a:latin typeface="Sakkal Majalla" panose="02000000000000000000" pitchFamily="2" charset="-78"/>
              <a:cs typeface="Sakkal Majalla" panose="02000000000000000000" pitchFamily="2" charset="-78"/>
            </a:endParaRPr>
          </a:p>
        </p:txBody>
      </p:sp>
      <p:pic>
        <p:nvPicPr>
          <p:cNvPr id="2" name="Image 1">
            <a:extLst>
              <a:ext uri="{FF2B5EF4-FFF2-40B4-BE49-F238E27FC236}">
                <a16:creationId xmlns:a16="http://schemas.microsoft.com/office/drawing/2014/main" id="{83D561E2-D73E-64B5-B3F1-4BC40F4CC844}"/>
              </a:ext>
            </a:extLst>
          </p:cNvPr>
          <p:cNvPicPr/>
          <p:nvPr/>
        </p:nvPicPr>
        <p:blipFill>
          <a:blip r:embed="rId2"/>
          <a:srcRect/>
          <a:stretch>
            <a:fillRect/>
          </a:stretch>
        </p:blipFill>
        <p:spPr>
          <a:xfrm>
            <a:off x="9470821" y="284753"/>
            <a:ext cx="2332800" cy="1058400"/>
          </a:xfrm>
          <a:prstGeom prst="rect">
            <a:avLst/>
          </a:prstGeom>
          <a:ln>
            <a:noFill/>
            <a:prstDash/>
          </a:ln>
        </p:spPr>
        <p:style>
          <a:lnRef idx="0">
            <a:scrgbClr r="0" g="0" b="0"/>
          </a:lnRef>
          <a:fillRef idx="1001">
            <a:schemeClr val="dk2"/>
          </a:fillRef>
          <a:effectRef idx="0">
            <a:scrgbClr r="0" g="0" b="0"/>
          </a:effectRef>
          <a:fontRef idx="major"/>
        </p:style>
      </p:pic>
    </p:spTree>
    <p:extLst>
      <p:ext uri="{BB962C8B-B14F-4D97-AF65-F5344CB8AC3E}">
        <p14:creationId xmlns:p14="http://schemas.microsoft.com/office/powerpoint/2010/main" val="320115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7048" y="1764008"/>
            <a:ext cx="11691757" cy="4591665"/>
          </a:xfrm>
        </p:spPr>
        <p:txBody>
          <a:bodyPr>
            <a:normAutofit/>
          </a:bodyPr>
          <a:lstStyle/>
          <a:p>
            <a:pPr marL="0" indent="0" algn="r" rtl="1">
              <a:lnSpc>
                <a:spcPct val="100000"/>
              </a:lnSpc>
              <a:buFont typeface="Arial" panose="020B0604020202020204" pitchFamily="34" charset="0"/>
              <a:buNone/>
              <a:defRPr/>
            </a:pPr>
            <a:r>
              <a:rPr lang="fr-FR" sz="2400" b="1" dirty="0">
                <a:solidFill>
                  <a:srgbClr val="0070C0"/>
                </a:solidFill>
              </a:rPr>
              <a:t> </a:t>
            </a:r>
            <a:r>
              <a:rPr lang="ar-SA" sz="2400" b="1" dirty="0">
                <a:solidFill>
                  <a:srgbClr val="0070C0"/>
                </a:solidFill>
              </a:rPr>
              <a:t>ب.</a:t>
            </a:r>
            <a:r>
              <a:rPr lang="fr-FR" sz="2400" b="1" dirty="0">
                <a:solidFill>
                  <a:srgbClr val="0070C0"/>
                </a:solidFill>
              </a:rPr>
              <a:t> </a:t>
            </a:r>
            <a:r>
              <a:rPr lang="ar-SA" sz="2400" b="1" dirty="0">
                <a:solidFill>
                  <a:srgbClr val="0070C0"/>
                </a:solidFill>
              </a:rPr>
              <a:t>الجديد في مجال العد والمنهجية :</a:t>
            </a:r>
            <a:endParaRPr lang="fr-FR" sz="2400" b="1" dirty="0">
              <a:solidFill>
                <a:srgbClr val="0070C0"/>
              </a:solidFill>
            </a:endParaRPr>
          </a:p>
          <a:p>
            <a:pPr marL="630238" indent="-452438" algn="r" rtl="1">
              <a:lnSpc>
                <a:spcPct val="110000"/>
              </a:lnSpc>
              <a:buFont typeface="Wingdings" panose="05000000000000000000" pitchFamily="2" charset="2"/>
              <a:buChar char="F"/>
              <a:defRPr/>
            </a:pPr>
            <a:r>
              <a:rPr lang="ar-SA" sz="2400" dirty="0"/>
              <a:t>جمع البيانات بالكامل رقميا (الأجهزة اللوحية) ؛</a:t>
            </a:r>
          </a:p>
          <a:p>
            <a:pPr marL="630238" indent="-452438" algn="r" rtl="1">
              <a:lnSpc>
                <a:spcPct val="110000"/>
              </a:lnSpc>
              <a:buFont typeface="Wingdings" panose="05000000000000000000" pitchFamily="2" charset="2"/>
              <a:buChar char="F"/>
              <a:defRPr/>
            </a:pPr>
            <a:r>
              <a:rPr lang="ar-SA" sz="2400" dirty="0"/>
              <a:t>منصة لاكتتاب الوكلاء عبر الإنترنت:</a:t>
            </a:r>
            <a:r>
              <a:rPr lang="fr-FR" sz="2400" dirty="0"/>
              <a:t> </a:t>
            </a:r>
            <a:r>
              <a:rPr lang="ar-SA" sz="28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المعلومات الشخصية، الشهادات التي تم الحصول عليها، الخبرات، اللغات التي يمكن التحدث بها وما إلى ذلك.</a:t>
            </a:r>
          </a:p>
          <a:p>
            <a:pPr marL="630238" indent="-452438" algn="r" rtl="1">
              <a:lnSpc>
                <a:spcPct val="110000"/>
              </a:lnSpc>
              <a:buFont typeface="Wingdings" panose="05000000000000000000" pitchFamily="2" charset="2"/>
              <a:buChar char="F"/>
              <a:defRPr/>
            </a:pPr>
            <a:r>
              <a:rPr lang="ar-SA" sz="2400" dirty="0"/>
              <a:t>منصة رقمية متكاملة للتسيير الإداري (التعيين في أماكن العمل، عقود العمل ، دفع المستحقات، إلخ)</a:t>
            </a:r>
          </a:p>
          <a:p>
            <a:pPr marL="630238" indent="-452438" algn="r" rtl="1">
              <a:lnSpc>
                <a:spcPct val="110000"/>
              </a:lnSpc>
              <a:buFont typeface="Wingdings" panose="05000000000000000000" pitchFamily="2" charset="2"/>
              <a:buChar char="F"/>
              <a:defRPr/>
            </a:pPr>
            <a:r>
              <a:rPr lang="ar-SA" sz="2400" dirty="0"/>
              <a:t>منصة لمتابعة العمل الميداني :</a:t>
            </a:r>
            <a:r>
              <a:rPr lang="fr-FR" sz="2400" dirty="0"/>
              <a:t> </a:t>
            </a:r>
          </a:p>
          <a:p>
            <a:pPr marL="858838" lvl="1" indent="-452438" algn="r" rtl="1">
              <a:lnSpc>
                <a:spcPct val="110000"/>
              </a:lnSpc>
              <a:buFont typeface="Wingdings" panose="05000000000000000000" pitchFamily="2" charset="2"/>
              <a:buChar char="Ø"/>
              <a:defRPr/>
            </a:pPr>
            <a:r>
              <a:rPr lang="ar-SA" i="1" dirty="0">
                <a:solidFill>
                  <a:srgbClr val="7030A0"/>
                </a:solidFill>
              </a:rPr>
              <a:t>التقدم،</a:t>
            </a:r>
            <a:endParaRPr lang="fr-FR" i="1" dirty="0">
              <a:solidFill>
                <a:srgbClr val="7030A0"/>
              </a:solidFill>
            </a:endParaRPr>
          </a:p>
          <a:p>
            <a:pPr marL="858838" lvl="1" indent="-452438" algn="r" rtl="1">
              <a:lnSpc>
                <a:spcPct val="110000"/>
              </a:lnSpc>
              <a:buFont typeface="Wingdings" panose="05000000000000000000" pitchFamily="2" charset="2"/>
              <a:buChar char="Ø"/>
              <a:defRPr/>
            </a:pPr>
            <a:r>
              <a:rPr lang="ar-SA" i="1" dirty="0">
                <a:solidFill>
                  <a:srgbClr val="7030A0"/>
                </a:solidFill>
              </a:rPr>
              <a:t>جداول الجودة.</a:t>
            </a:r>
            <a:endParaRPr lang="fr-FR" i="1" dirty="0">
              <a:solidFill>
                <a:srgbClr val="7030A0"/>
              </a:solidFill>
            </a:endParaRPr>
          </a:p>
          <a:p>
            <a:pPr marL="45720" indent="0">
              <a:lnSpc>
                <a:spcPct val="150000"/>
              </a:lnSpc>
              <a:buNone/>
            </a:pPr>
            <a:endParaRPr lang="fr-FR" dirty="0">
              <a:solidFill>
                <a:schemeClr val="tx1"/>
              </a:solidFill>
              <a:latin typeface="Sakkal Majalla" panose="02000000000000000000" pitchFamily="2" charset="-78"/>
              <a:cs typeface="Sakkal Majalla" panose="02000000000000000000" pitchFamily="2" charset="-78"/>
            </a:endParaRPr>
          </a:p>
        </p:txBody>
      </p:sp>
      <p:sp>
        <p:nvSpPr>
          <p:cNvPr id="5" name="Titre 1">
            <a:extLst>
              <a:ext uri="{FF2B5EF4-FFF2-40B4-BE49-F238E27FC236}">
                <a16:creationId xmlns:a16="http://schemas.microsoft.com/office/drawing/2014/main" id="{6A47E315-04D3-7A79-222C-4ABE207C93DD}"/>
              </a:ext>
            </a:extLst>
          </p:cNvPr>
          <p:cNvSpPr txBox="1">
            <a:spLocks/>
          </p:cNvSpPr>
          <p:nvPr/>
        </p:nvSpPr>
        <p:spPr>
          <a:xfrm>
            <a:off x="169711" y="253263"/>
            <a:ext cx="9290224" cy="1162895"/>
          </a:xfrm>
          <a:prstGeom prst="rect">
            <a:avLst/>
          </a:prstGeom>
          <a:solidFill>
            <a:srgbClr val="06761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R="45720" algn="ctr">
              <a:lnSpc>
                <a:spcPct val="100000"/>
              </a:lnSpc>
              <a:spcBef>
                <a:spcPts val="600"/>
              </a:spcBef>
            </a:pPr>
            <a:r>
              <a:rPr lang="ar-SA" altLang="fr-FR" sz="3200" dirty="0"/>
              <a:t>المستجدات في التعداد العام للسكان و المساكن 2023</a:t>
            </a:r>
          </a:p>
        </p:txBody>
      </p:sp>
      <p:pic>
        <p:nvPicPr>
          <p:cNvPr id="2" name="Image 1">
            <a:extLst>
              <a:ext uri="{FF2B5EF4-FFF2-40B4-BE49-F238E27FC236}">
                <a16:creationId xmlns:a16="http://schemas.microsoft.com/office/drawing/2014/main" id="{83D561E2-D73E-64B5-B3F1-4BC40F4CC844}"/>
              </a:ext>
            </a:extLst>
          </p:cNvPr>
          <p:cNvPicPr/>
          <p:nvPr/>
        </p:nvPicPr>
        <p:blipFill>
          <a:blip r:embed="rId2"/>
          <a:srcRect/>
          <a:stretch>
            <a:fillRect/>
          </a:stretch>
        </p:blipFill>
        <p:spPr>
          <a:xfrm>
            <a:off x="9459935" y="360650"/>
            <a:ext cx="2332800" cy="1058400"/>
          </a:xfrm>
          <a:prstGeom prst="rect">
            <a:avLst/>
          </a:prstGeom>
          <a:ln>
            <a:noFill/>
            <a:prstDash/>
          </a:ln>
        </p:spPr>
        <p:style>
          <a:lnRef idx="0">
            <a:scrgbClr r="0" g="0" b="0"/>
          </a:lnRef>
          <a:fillRef idx="1001">
            <a:schemeClr val="dk2"/>
          </a:fillRef>
          <a:effectRef idx="0">
            <a:scrgbClr r="0" g="0" b="0"/>
          </a:effectRef>
          <a:fontRef idx="major"/>
        </p:style>
      </p:pic>
    </p:spTree>
    <p:extLst>
      <p:ext uri="{BB962C8B-B14F-4D97-AF65-F5344CB8AC3E}">
        <p14:creationId xmlns:p14="http://schemas.microsoft.com/office/powerpoint/2010/main" val="24783558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D11D289-40AA-F1E0-4E25-64C781383383}"/>
              </a:ext>
            </a:extLst>
          </p:cNvPr>
          <p:cNvSpPr/>
          <p:nvPr/>
        </p:nvSpPr>
        <p:spPr>
          <a:xfrm>
            <a:off x="3969330" y="4617370"/>
            <a:ext cx="1670051" cy="523220"/>
          </a:xfrm>
          <a:prstGeom prst="rect">
            <a:avLst/>
          </a:prstGeom>
          <a:noFill/>
        </p:spPr>
        <p:txBody>
          <a:bodyPr wrap="square" lIns="91440" tIns="45720" rIns="91440" bIns="45720">
            <a:spAutoFit/>
          </a:bodyPr>
          <a:lstStyle/>
          <a:p>
            <a:pPr algn="ctr"/>
            <a:r>
              <a:rPr lang="en-US" sz="1400" b="1" cap="none" spc="0" dirty="0">
                <a:ln w="0"/>
                <a:solidFill>
                  <a:schemeClr val="bg1"/>
                </a:solidFill>
                <a:effectLst>
                  <a:reflection blurRad="6350" stA="53000" endA="300" endPos="35500" dir="5400000" sy="-90000" algn="bl" rotWithShape="0"/>
                </a:effectLst>
                <a:latin typeface="Arial" charset="0"/>
                <a:ea typeface="Arial" charset="0"/>
                <a:cs typeface="Arial" charset="0"/>
              </a:rPr>
              <a:t>OPPORTUNITES</a:t>
            </a:r>
          </a:p>
          <a:p>
            <a:pPr algn="ctr"/>
            <a:r>
              <a:rPr lang="en-US" sz="1400" b="1" cap="none" spc="0" dirty="0">
                <a:ln w="0"/>
                <a:solidFill>
                  <a:schemeClr val="bg1"/>
                </a:solidFill>
                <a:effectLst>
                  <a:reflection blurRad="6350" stA="53000" endA="300" endPos="35500" dir="5400000" sy="-90000" algn="bl" rotWithShape="0"/>
                </a:effectLst>
                <a:latin typeface="Arial" charset="0"/>
                <a:ea typeface="Arial" charset="0"/>
                <a:cs typeface="Arial" charset="0"/>
              </a:rPr>
              <a:t>(+)</a:t>
            </a:r>
          </a:p>
        </p:txBody>
      </p:sp>
      <p:sp>
        <p:nvSpPr>
          <p:cNvPr id="7" name="Rectangle 6">
            <a:extLst>
              <a:ext uri="{FF2B5EF4-FFF2-40B4-BE49-F238E27FC236}">
                <a16:creationId xmlns:a16="http://schemas.microsoft.com/office/drawing/2014/main" id="{DEAEE9FE-47B0-1AE9-085B-C59D2F751956}"/>
              </a:ext>
            </a:extLst>
          </p:cNvPr>
          <p:cNvSpPr/>
          <p:nvPr/>
        </p:nvSpPr>
        <p:spPr>
          <a:xfrm>
            <a:off x="6111215" y="4592800"/>
            <a:ext cx="1594076" cy="523220"/>
          </a:xfrm>
          <a:prstGeom prst="rect">
            <a:avLst/>
          </a:prstGeom>
          <a:noFill/>
        </p:spPr>
        <p:txBody>
          <a:bodyPr wrap="square" lIns="91440" tIns="45720" rIns="91440" bIns="45720">
            <a:spAutoFit/>
          </a:bodyPr>
          <a:lstStyle/>
          <a:p>
            <a:pPr algn="ctr"/>
            <a:r>
              <a:rPr lang="en-US" sz="1400" b="1" dirty="0">
                <a:ln w="0"/>
                <a:solidFill>
                  <a:schemeClr val="bg1"/>
                </a:solidFill>
                <a:effectLst>
                  <a:reflection blurRad="6350" stA="53000" endA="300" endPos="35500" dir="5400000" sy="-90000" algn="bl" rotWithShape="0"/>
                </a:effectLst>
                <a:latin typeface="Arial" charset="0"/>
                <a:ea typeface="Arial" charset="0"/>
                <a:cs typeface="Arial" charset="0"/>
              </a:rPr>
              <a:t>MENACES</a:t>
            </a:r>
            <a:endParaRPr lang="en-US" sz="1400" b="1" cap="none" spc="0" dirty="0">
              <a:ln w="0"/>
              <a:solidFill>
                <a:schemeClr val="bg1"/>
              </a:solidFill>
              <a:effectLst>
                <a:reflection blurRad="6350" stA="53000" endA="300" endPos="35500" dir="5400000" sy="-90000" algn="bl" rotWithShape="0"/>
              </a:effectLst>
              <a:latin typeface="Arial" charset="0"/>
              <a:ea typeface="Arial" charset="0"/>
              <a:cs typeface="Arial" charset="0"/>
            </a:endParaRPr>
          </a:p>
          <a:p>
            <a:pPr algn="ctr"/>
            <a:r>
              <a:rPr lang="en-US" sz="1400" b="1" cap="none" spc="0" dirty="0">
                <a:ln w="0"/>
                <a:solidFill>
                  <a:schemeClr val="bg1"/>
                </a:solidFill>
                <a:effectLst>
                  <a:reflection blurRad="6350" stA="53000" endA="300" endPos="35500" dir="5400000" sy="-90000" algn="bl" rotWithShape="0"/>
                </a:effectLst>
                <a:latin typeface="Arial" charset="0"/>
                <a:ea typeface="Arial" charset="0"/>
                <a:cs typeface="Arial" charset="0"/>
              </a:rPr>
              <a:t>(–)</a:t>
            </a:r>
          </a:p>
        </p:txBody>
      </p:sp>
      <p:sp>
        <p:nvSpPr>
          <p:cNvPr id="10" name="Rectangle 9">
            <a:extLst>
              <a:ext uri="{FF2B5EF4-FFF2-40B4-BE49-F238E27FC236}">
                <a16:creationId xmlns:a16="http://schemas.microsoft.com/office/drawing/2014/main" id="{AAC1239F-D3E6-FCF4-94A5-E66565FF3869}"/>
              </a:ext>
            </a:extLst>
          </p:cNvPr>
          <p:cNvSpPr/>
          <p:nvPr/>
        </p:nvSpPr>
        <p:spPr>
          <a:xfrm>
            <a:off x="6055298" y="2862765"/>
            <a:ext cx="1771650" cy="523220"/>
          </a:xfrm>
          <a:prstGeom prst="rect">
            <a:avLst/>
          </a:prstGeom>
          <a:noFill/>
        </p:spPr>
        <p:txBody>
          <a:bodyPr wrap="square" lIns="91440" tIns="45720" rIns="91440" bIns="45720">
            <a:spAutoFit/>
          </a:bodyPr>
          <a:lstStyle/>
          <a:p>
            <a:pPr algn="ctr"/>
            <a:r>
              <a:rPr lang="en-US" sz="1400" b="1" dirty="0">
                <a:ln w="0"/>
                <a:solidFill>
                  <a:schemeClr val="bg1"/>
                </a:solidFill>
                <a:effectLst>
                  <a:reflection blurRad="6350" stA="53000" endA="300" endPos="35500" dir="5400000" sy="-90000" algn="bl" rotWithShape="0"/>
                </a:effectLst>
                <a:latin typeface="Arial" charset="0"/>
                <a:ea typeface="Arial" charset="0"/>
                <a:cs typeface="Arial" charset="0"/>
              </a:rPr>
              <a:t>FAIBLE</a:t>
            </a:r>
            <a:r>
              <a:rPr lang="en-US" sz="1400" b="1" cap="none" spc="0" dirty="0">
                <a:ln w="0"/>
                <a:solidFill>
                  <a:schemeClr val="bg1"/>
                </a:solidFill>
                <a:effectLst>
                  <a:reflection blurRad="6350" stA="53000" endA="300" endPos="35500" dir="5400000" sy="-90000" algn="bl" rotWithShape="0"/>
                </a:effectLst>
                <a:latin typeface="Arial" charset="0"/>
                <a:ea typeface="Arial" charset="0"/>
                <a:cs typeface="Arial" charset="0"/>
              </a:rPr>
              <a:t>SSES</a:t>
            </a:r>
          </a:p>
          <a:p>
            <a:pPr algn="ctr"/>
            <a:r>
              <a:rPr lang="en-US" sz="1400" b="1" cap="none" spc="0" dirty="0">
                <a:ln w="0"/>
                <a:solidFill>
                  <a:schemeClr val="bg1"/>
                </a:solidFill>
                <a:effectLst>
                  <a:reflection blurRad="6350" stA="53000" endA="300" endPos="35500" dir="5400000" sy="-90000" algn="bl" rotWithShape="0"/>
                </a:effectLst>
                <a:latin typeface="Arial" charset="0"/>
                <a:ea typeface="Arial" charset="0"/>
                <a:cs typeface="Arial" charset="0"/>
              </a:rPr>
              <a:t>(–)</a:t>
            </a:r>
          </a:p>
        </p:txBody>
      </p:sp>
      <p:sp>
        <p:nvSpPr>
          <p:cNvPr id="16" name="TextBox 50">
            <a:extLst>
              <a:ext uri="{FF2B5EF4-FFF2-40B4-BE49-F238E27FC236}">
                <a16:creationId xmlns:a16="http://schemas.microsoft.com/office/drawing/2014/main" id="{A5648584-F588-7533-8E6C-EBDBE84561B0}"/>
              </a:ext>
            </a:extLst>
          </p:cNvPr>
          <p:cNvSpPr txBox="1"/>
          <p:nvPr/>
        </p:nvSpPr>
        <p:spPr>
          <a:xfrm>
            <a:off x="5255923" y="3410706"/>
            <a:ext cx="605954" cy="461665"/>
          </a:xfrm>
          <a:prstGeom prst="rect">
            <a:avLst/>
          </a:prstGeom>
          <a:noFill/>
        </p:spPr>
        <p:txBody>
          <a:bodyPr wrap="square" rtlCol="0">
            <a:spAutoFit/>
          </a:bodyPr>
          <a:lstStyle/>
          <a:p>
            <a:r>
              <a:rPr lang="en-US" sz="2400" b="1" dirty="0">
                <a:solidFill>
                  <a:schemeClr val="bg1"/>
                </a:solidFill>
                <a:latin typeface="Arial" charset="0"/>
                <a:ea typeface="Arial" charset="0"/>
                <a:cs typeface="Arial" charset="0"/>
              </a:rPr>
              <a:t>S</a:t>
            </a:r>
          </a:p>
        </p:txBody>
      </p:sp>
      <p:sp>
        <p:nvSpPr>
          <p:cNvPr id="17" name="TextBox 51">
            <a:extLst>
              <a:ext uri="{FF2B5EF4-FFF2-40B4-BE49-F238E27FC236}">
                <a16:creationId xmlns:a16="http://schemas.microsoft.com/office/drawing/2014/main" id="{BA42569E-09AD-9239-6592-A94B32BA71DA}"/>
              </a:ext>
            </a:extLst>
          </p:cNvPr>
          <p:cNvSpPr txBox="1"/>
          <p:nvPr/>
        </p:nvSpPr>
        <p:spPr>
          <a:xfrm>
            <a:off x="5808238" y="3410706"/>
            <a:ext cx="605954" cy="461665"/>
          </a:xfrm>
          <a:prstGeom prst="rect">
            <a:avLst/>
          </a:prstGeom>
          <a:noFill/>
        </p:spPr>
        <p:txBody>
          <a:bodyPr wrap="square" rtlCol="0">
            <a:spAutoFit/>
          </a:bodyPr>
          <a:lstStyle/>
          <a:p>
            <a:r>
              <a:rPr lang="en-US" sz="2400" b="1" dirty="0">
                <a:solidFill>
                  <a:schemeClr val="bg1"/>
                </a:solidFill>
                <a:latin typeface="Arial" charset="0"/>
                <a:ea typeface="Arial" charset="0"/>
                <a:cs typeface="Arial" charset="0"/>
              </a:rPr>
              <a:t>W</a:t>
            </a:r>
          </a:p>
        </p:txBody>
      </p:sp>
      <p:sp>
        <p:nvSpPr>
          <p:cNvPr id="18" name="TextBox 52">
            <a:extLst>
              <a:ext uri="{FF2B5EF4-FFF2-40B4-BE49-F238E27FC236}">
                <a16:creationId xmlns:a16="http://schemas.microsoft.com/office/drawing/2014/main" id="{13172C9D-1BE7-7E97-06DD-ACD2E826AEF6}"/>
              </a:ext>
            </a:extLst>
          </p:cNvPr>
          <p:cNvSpPr txBox="1"/>
          <p:nvPr/>
        </p:nvSpPr>
        <p:spPr>
          <a:xfrm>
            <a:off x="5238605" y="3897092"/>
            <a:ext cx="605954" cy="461665"/>
          </a:xfrm>
          <a:prstGeom prst="rect">
            <a:avLst/>
          </a:prstGeom>
          <a:noFill/>
        </p:spPr>
        <p:txBody>
          <a:bodyPr wrap="square" rtlCol="0">
            <a:spAutoFit/>
          </a:bodyPr>
          <a:lstStyle/>
          <a:p>
            <a:r>
              <a:rPr lang="en-US" sz="2400" b="1" dirty="0">
                <a:solidFill>
                  <a:schemeClr val="bg1"/>
                </a:solidFill>
                <a:latin typeface="Arial" charset="0"/>
                <a:ea typeface="Arial" charset="0"/>
                <a:cs typeface="Arial" charset="0"/>
              </a:rPr>
              <a:t>O</a:t>
            </a:r>
          </a:p>
        </p:txBody>
      </p:sp>
      <p:sp>
        <p:nvSpPr>
          <p:cNvPr id="19" name="TextBox 53">
            <a:extLst>
              <a:ext uri="{FF2B5EF4-FFF2-40B4-BE49-F238E27FC236}">
                <a16:creationId xmlns:a16="http://schemas.microsoft.com/office/drawing/2014/main" id="{1EA6818A-07EA-CFA5-EDA8-B9DE6C2E4AE5}"/>
              </a:ext>
            </a:extLst>
          </p:cNvPr>
          <p:cNvSpPr txBox="1"/>
          <p:nvPr/>
        </p:nvSpPr>
        <p:spPr>
          <a:xfrm>
            <a:off x="5861877" y="3964188"/>
            <a:ext cx="605954" cy="461665"/>
          </a:xfrm>
          <a:prstGeom prst="rect">
            <a:avLst/>
          </a:prstGeom>
          <a:noFill/>
        </p:spPr>
        <p:txBody>
          <a:bodyPr wrap="square" rtlCol="0">
            <a:spAutoFit/>
          </a:bodyPr>
          <a:lstStyle/>
          <a:p>
            <a:r>
              <a:rPr lang="en-US" sz="2400" b="1" dirty="0">
                <a:solidFill>
                  <a:schemeClr val="bg1"/>
                </a:solidFill>
                <a:latin typeface="Arial" charset="0"/>
                <a:ea typeface="Arial" charset="0"/>
                <a:cs typeface="Arial" charset="0"/>
              </a:rPr>
              <a:t>T</a:t>
            </a:r>
          </a:p>
        </p:txBody>
      </p:sp>
      <p:sp>
        <p:nvSpPr>
          <p:cNvPr id="4" name="Triangle 5">
            <a:extLst>
              <a:ext uri="{FF2B5EF4-FFF2-40B4-BE49-F238E27FC236}">
                <a16:creationId xmlns:a16="http://schemas.microsoft.com/office/drawing/2014/main" id="{7E2B011D-458E-6023-32C6-64862B528640}"/>
              </a:ext>
            </a:extLst>
          </p:cNvPr>
          <p:cNvSpPr/>
          <p:nvPr/>
        </p:nvSpPr>
        <p:spPr>
          <a:xfrm rot="10800000">
            <a:off x="11066584" y="6337064"/>
            <a:ext cx="445477" cy="151809"/>
          </a:xfrm>
          <a:prstGeom prst="triangle">
            <a:avLst>
              <a:gd name="adj" fmla="val 477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re 1">
            <a:extLst>
              <a:ext uri="{FF2B5EF4-FFF2-40B4-BE49-F238E27FC236}">
                <a16:creationId xmlns:a16="http://schemas.microsoft.com/office/drawing/2014/main" id="{DF02F57C-E4F9-8046-A878-0A108DB523FB}"/>
              </a:ext>
            </a:extLst>
          </p:cNvPr>
          <p:cNvSpPr txBox="1">
            <a:spLocks/>
          </p:cNvSpPr>
          <p:nvPr/>
        </p:nvSpPr>
        <p:spPr>
          <a:xfrm>
            <a:off x="219808" y="234199"/>
            <a:ext cx="9247171" cy="1039947"/>
          </a:xfrm>
          <a:prstGeom prst="rect">
            <a:avLst/>
          </a:prstGeom>
          <a:solidFill>
            <a:srgbClr val="067610"/>
          </a:solidFill>
          <a:ln>
            <a:solidFill>
              <a:schemeClr val="accent1"/>
            </a:solidFill>
          </a:ln>
        </p:spPr>
        <p:style>
          <a:lnRef idx="2">
            <a:schemeClr val="accent1"/>
          </a:lnRef>
          <a:fillRef idx="1">
            <a:schemeClr val="lt1"/>
          </a:fillRef>
          <a:effectRef idx="0">
            <a:schemeClr val="accent1"/>
          </a:effectRef>
          <a:fontRef idx="minor">
            <a:schemeClr val="dk1"/>
          </a:fontRef>
        </p:style>
        <p:txBody>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45720" algn="ctr">
              <a:lnSpc>
                <a:spcPct val="150000"/>
              </a:lnSpc>
              <a:spcBef>
                <a:spcPts val="600"/>
              </a:spcBef>
            </a:pPr>
            <a:r>
              <a:rPr lang="ar-SA" sz="3600" b="1" kern="1100" dirty="0">
                <a:solidFill>
                  <a:schemeClr val="bg1"/>
                </a:solidFill>
                <a:latin typeface="Sakkal Majalla" panose="02000000000000000000" pitchFamily="2" charset="-78"/>
                <a:ea typeface="SimSun" panose="02010600030101010101" pitchFamily="2" charset="-122"/>
                <a:cs typeface="Sakkal Majalla" panose="02000000000000000000" pitchFamily="2" charset="-78"/>
              </a:rPr>
              <a:t>أبرز التحديات</a:t>
            </a:r>
            <a:endParaRPr lang="fr-FR" sz="3600" b="1" kern="1100" dirty="0">
              <a:solidFill>
                <a:schemeClr val="bg1"/>
              </a:solidFill>
              <a:latin typeface="Sakkal Majalla" panose="02000000000000000000" pitchFamily="2" charset="-78"/>
              <a:ea typeface="SimSun" panose="02010600030101010101" pitchFamily="2" charset="-122"/>
              <a:cs typeface="Sakkal Majalla" panose="02000000000000000000" pitchFamily="2" charset="-78"/>
            </a:endParaRPr>
          </a:p>
        </p:txBody>
      </p:sp>
      <p:pic>
        <p:nvPicPr>
          <p:cNvPr id="3" name="Image 2">
            <a:extLst>
              <a:ext uri="{FF2B5EF4-FFF2-40B4-BE49-F238E27FC236}">
                <a16:creationId xmlns:a16="http://schemas.microsoft.com/office/drawing/2014/main" id="{FE22FB97-A2B9-C449-0378-A2266E179CFE}"/>
              </a:ext>
            </a:extLst>
          </p:cNvPr>
          <p:cNvPicPr/>
          <p:nvPr/>
        </p:nvPicPr>
        <p:blipFill>
          <a:blip r:embed="rId3"/>
          <a:srcRect/>
          <a:stretch>
            <a:fillRect/>
          </a:stretch>
        </p:blipFill>
        <p:spPr>
          <a:xfrm>
            <a:off x="9557987" y="234199"/>
            <a:ext cx="2332800" cy="1058400"/>
          </a:xfrm>
          <a:prstGeom prst="rect">
            <a:avLst/>
          </a:prstGeom>
          <a:ln>
            <a:noFill/>
            <a:prstDash/>
          </a:ln>
        </p:spPr>
        <p:style>
          <a:lnRef idx="0">
            <a:scrgbClr r="0" g="0" b="0"/>
          </a:lnRef>
          <a:fillRef idx="1001">
            <a:schemeClr val="dk2"/>
          </a:fillRef>
          <a:effectRef idx="0">
            <a:scrgbClr r="0" g="0" b="0"/>
          </a:effectRef>
          <a:fontRef idx="major"/>
        </p:style>
      </p:pic>
      <p:sp>
        <p:nvSpPr>
          <p:cNvPr id="2" name="TextBox 24">
            <a:extLst>
              <a:ext uri="{FF2B5EF4-FFF2-40B4-BE49-F238E27FC236}">
                <a16:creationId xmlns:a16="http://schemas.microsoft.com/office/drawing/2014/main" id="{3CF9AFD7-C663-F9D7-D766-346CD482566A}"/>
              </a:ext>
            </a:extLst>
          </p:cNvPr>
          <p:cNvSpPr txBox="1"/>
          <p:nvPr/>
        </p:nvSpPr>
        <p:spPr>
          <a:xfrm>
            <a:off x="219808" y="2194473"/>
            <a:ext cx="11670979" cy="3539430"/>
          </a:xfrm>
          <a:prstGeom prst="rect">
            <a:avLst/>
          </a:prstGeom>
          <a:noFill/>
        </p:spPr>
        <p:txBody>
          <a:bodyPr wrap="square" rtlCol="0">
            <a:spAutoFit/>
          </a:bodyPr>
          <a:lstStyle/>
          <a:p>
            <a:pPr algn="r" rtl="1">
              <a:defRPr/>
            </a:pPr>
            <a:r>
              <a:rPr lang="ar-SA" sz="2800" b="1" kern="150" dirty="0">
                <a:ea typeface="Times New Roman" panose="02020603050405020304" pitchFamily="18" charset="0"/>
                <a:cs typeface="Times New Roman" panose="02020603050405020304" pitchFamily="18" charset="0"/>
              </a:rPr>
              <a:t>أبرز التحديات للحصول على بيانات ذات جودة :</a:t>
            </a:r>
            <a:endParaRPr lang="fr-FR" sz="2800" b="1" kern="150" dirty="0">
              <a:ea typeface="Times New Roman" panose="02020603050405020304" pitchFamily="18" charset="0"/>
              <a:cs typeface="Times New Roman" panose="02020603050405020304" pitchFamily="18" charset="0"/>
            </a:endParaRPr>
          </a:p>
          <a:p>
            <a:pPr algn="just">
              <a:defRPr/>
            </a:pPr>
            <a:endParaRPr lang="fr-FR" sz="2800" b="1" kern="150" dirty="0">
              <a:ea typeface="Times New Roman" panose="02020603050405020304" pitchFamily="18" charset="0"/>
              <a:cs typeface="Times New Roman" panose="02020603050405020304" pitchFamily="18" charset="0"/>
            </a:endParaRPr>
          </a:p>
          <a:p>
            <a:pPr marL="541338" indent="-452438" algn="r" rtl="1">
              <a:buFont typeface="Wingdings" panose="05000000000000000000" pitchFamily="2" charset="2"/>
              <a:buChar char="v"/>
              <a:defRPr/>
            </a:pPr>
            <a:r>
              <a:rPr lang="ar-SA" sz="2800" kern="150" dirty="0">
                <a:ea typeface="Times New Roman" panose="02020603050405020304" pitchFamily="18" charset="0"/>
                <a:cs typeface="Times New Roman" panose="02020603050405020304" pitchFamily="18" charset="0"/>
              </a:rPr>
              <a:t>تعيين واكتتاب موظفين ميدانيين مؤهلين قادرين على استخدام التكنولوجيا الجديدة (الألواح الالكترونية، الإنترنت وأجهزة الكمبيوتر) على المستوى المركزي والجهوي ؛</a:t>
            </a:r>
          </a:p>
          <a:p>
            <a:pPr marL="541338" indent="-452438" algn="r" rtl="1">
              <a:buFont typeface="Wingdings" panose="05000000000000000000" pitchFamily="2" charset="2"/>
              <a:buChar char="v"/>
              <a:defRPr/>
            </a:pPr>
            <a:r>
              <a:rPr lang="ar-SA" sz="2800" kern="150" dirty="0">
                <a:ea typeface="Times New Roman" panose="02020603050405020304" pitchFamily="18" charset="0"/>
                <a:cs typeface="Times New Roman" panose="02020603050405020304" pitchFamily="18" charset="0"/>
              </a:rPr>
              <a:t>تعداد المجموعات السكانية الخاصة (المهاجرون ، ذوو الإعاقة ، عمال التعدين الأهلي، إلخ) ؛</a:t>
            </a:r>
          </a:p>
          <a:p>
            <a:pPr marL="541338" indent="-452438" algn="r" rtl="1">
              <a:buFont typeface="Wingdings" panose="05000000000000000000" pitchFamily="2" charset="2"/>
              <a:buChar char="v"/>
              <a:defRPr/>
            </a:pPr>
            <a:r>
              <a:rPr lang="ar-SA" sz="2800" kern="150" dirty="0">
                <a:ea typeface="Times New Roman" panose="02020603050405020304" pitchFamily="18" charset="0"/>
                <a:cs typeface="Times New Roman" panose="02020603050405020304" pitchFamily="18" charset="0"/>
              </a:rPr>
              <a:t>التصريح الصحيح بأعمار الأشخاص الذين يتم عدهم ؛</a:t>
            </a:r>
            <a:endParaRPr lang="fr-FR" sz="2800" kern="150" dirty="0">
              <a:ea typeface="Times New Roman" panose="02020603050405020304" pitchFamily="18" charset="0"/>
              <a:cs typeface="Times New Roman" panose="02020603050405020304" pitchFamily="18" charset="0"/>
            </a:endParaRPr>
          </a:p>
          <a:p>
            <a:pPr marL="541338" indent="-452438" algn="r" rtl="1">
              <a:buFont typeface="Wingdings" panose="05000000000000000000" pitchFamily="2" charset="2"/>
              <a:buChar char="v"/>
              <a:defRPr/>
            </a:pPr>
            <a:r>
              <a:rPr lang="ar-SA" sz="2800" kern="150" dirty="0">
                <a:ea typeface="Times New Roman" panose="02020603050405020304" pitchFamily="18" charset="0"/>
                <a:cs typeface="Times New Roman" panose="02020603050405020304" pitchFamily="18" charset="0"/>
              </a:rPr>
              <a:t>تغطية شبكة الإنترنت على التراب الوطني.</a:t>
            </a:r>
            <a:endParaRPr lang="fr-FR" sz="2800" kern="150" dirty="0">
              <a:ea typeface="Times New Roman" panose="02020603050405020304" pitchFamily="18" charset="0"/>
              <a:cs typeface="Times New Roman" panose="02020603050405020304" pitchFamily="18" charset="0"/>
            </a:endParaRPr>
          </a:p>
          <a:p>
            <a:pPr marL="541338" indent="-452438">
              <a:buFont typeface="Wingdings" panose="05000000000000000000" pitchFamily="2" charset="2"/>
              <a:buChar char="v"/>
              <a:defRPr/>
            </a:pPr>
            <a:endParaRPr lang="fr-FR" sz="2800" kern="15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3597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9FC6-3905-4762-9F5B-A79791598DE5}"/>
              </a:ext>
            </a:extLst>
          </p:cNvPr>
          <p:cNvSpPr>
            <a:spLocks noGrp="1"/>
          </p:cNvSpPr>
          <p:nvPr>
            <p:ph type="title"/>
          </p:nvPr>
        </p:nvSpPr>
        <p:spPr>
          <a:xfrm>
            <a:off x="1916349" y="2603959"/>
            <a:ext cx="7036079" cy="2332834"/>
          </a:xfrm>
        </p:spPr>
        <p:txBody>
          <a:bodyPr>
            <a:noAutofit/>
          </a:bodyPr>
          <a:lstStyle/>
          <a:p>
            <a:pPr algn="ctr" rtl="1"/>
            <a:r>
              <a:rPr lang="ar-SA" sz="8000" dirty="0">
                <a:solidFill>
                  <a:schemeClr val="bg1"/>
                </a:solidFill>
                <a:latin typeface="Traditional Arabic" panose="02020603050405020304" pitchFamily="18" charset="-78"/>
                <a:cs typeface="Traditional Arabic" panose="02020603050405020304" pitchFamily="18" charset="-78"/>
              </a:rPr>
              <a:t>شكرا لحسن إصغائكم</a:t>
            </a:r>
            <a:endParaRPr lang="en-US" sz="8000" dirty="0">
              <a:solidFill>
                <a:schemeClr val="bg1"/>
              </a:solidFill>
              <a:latin typeface="Traditional Arabic" panose="02020603050405020304" pitchFamily="18" charset="-78"/>
              <a:cs typeface="Traditional Arabic" panose="02020603050405020304" pitchFamily="18" charset="-78"/>
            </a:endParaRPr>
          </a:p>
        </p:txBody>
      </p:sp>
      <p:sp>
        <p:nvSpPr>
          <p:cNvPr id="4" name="TextBox 3">
            <a:extLst>
              <a:ext uri="{FF2B5EF4-FFF2-40B4-BE49-F238E27FC236}">
                <a16:creationId xmlns:a16="http://schemas.microsoft.com/office/drawing/2014/main" id="{2518131F-F267-4355-862E-72A5C869E13E}"/>
              </a:ext>
            </a:extLst>
          </p:cNvPr>
          <p:cNvSpPr txBox="1"/>
          <p:nvPr/>
        </p:nvSpPr>
        <p:spPr>
          <a:xfrm>
            <a:off x="3048000" y="6173462"/>
            <a:ext cx="6096000" cy="461665"/>
          </a:xfrm>
          <a:prstGeom prst="rect">
            <a:avLst/>
          </a:prstGeom>
          <a:noFill/>
        </p:spPr>
        <p:txBody>
          <a:bodyPr wrap="square">
            <a:spAutoFit/>
          </a:bodyPr>
          <a:lstStyle/>
          <a:p>
            <a:pPr algn="ctr"/>
            <a:r>
              <a:rPr lang="en-US" sz="2400" dirty="0">
                <a:solidFill>
                  <a:schemeClr val="bg1"/>
                </a:solidFill>
                <a:latin typeface="Trebuchet MS" panose="020B0603020202020204" pitchFamily="34" charset="0"/>
              </a:rPr>
              <a:t>www.ansade.mr  </a:t>
            </a:r>
          </a:p>
        </p:txBody>
      </p:sp>
    </p:spTree>
    <p:extLst>
      <p:ext uri="{BB962C8B-B14F-4D97-AF65-F5344CB8AC3E}">
        <p14:creationId xmlns:p14="http://schemas.microsoft.com/office/powerpoint/2010/main" val="1621178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re 1">
            <a:extLst>
              <a:ext uri="{FF2B5EF4-FFF2-40B4-BE49-F238E27FC236}">
                <a16:creationId xmlns:a16="http://schemas.microsoft.com/office/drawing/2014/main" id="{FBB909CD-15C4-3121-025A-EEDEE2AFD4B0}"/>
              </a:ext>
            </a:extLst>
          </p:cNvPr>
          <p:cNvSpPr>
            <a:spLocks noGrp="1"/>
          </p:cNvSpPr>
          <p:nvPr>
            <p:ph type="title"/>
          </p:nvPr>
        </p:nvSpPr>
        <p:spPr>
          <a:xfrm>
            <a:off x="215591" y="253179"/>
            <a:ext cx="9185722" cy="1057861"/>
          </a:xfrm>
          <a:solidFill>
            <a:srgbClr val="067610"/>
          </a:solidFill>
        </p:spPr>
        <p:style>
          <a:lnRef idx="2">
            <a:schemeClr val="accent1"/>
          </a:lnRef>
          <a:fillRef idx="1">
            <a:schemeClr val="lt1"/>
          </a:fillRef>
          <a:effectRef idx="0">
            <a:schemeClr val="accent1"/>
          </a:effectRef>
          <a:fontRef idx="minor">
            <a:schemeClr val="dk1"/>
          </a:fontRef>
        </p:style>
        <p:txBody>
          <a:bodyPr/>
          <a:lstStyle/>
          <a:p>
            <a:pPr algn="ctr"/>
            <a:r>
              <a:rPr lang="ar-SA" b="1" dirty="0">
                <a:solidFill>
                  <a:schemeClr val="bg1"/>
                </a:solidFill>
                <a:latin typeface="Sakkal Majalla" panose="02000000000000000000" pitchFamily="2" charset="-78"/>
                <a:cs typeface="Sakkal Majalla" panose="02000000000000000000" pitchFamily="2" charset="-78"/>
              </a:rPr>
              <a:t>النقاط الرئيسية للعرض</a:t>
            </a:r>
            <a:endParaRPr lang="fr-FR" b="1" dirty="0">
              <a:solidFill>
                <a:schemeClr val="bg1"/>
              </a:solidFill>
              <a:latin typeface="Sakkal Majalla" panose="02000000000000000000" pitchFamily="2" charset="-78"/>
              <a:cs typeface="Sakkal Majalla" panose="02000000000000000000" pitchFamily="2" charset="-78"/>
            </a:endParaRPr>
          </a:p>
        </p:txBody>
      </p:sp>
      <p:sp>
        <p:nvSpPr>
          <p:cNvPr id="18" name="Espace réservé du contenu 2">
            <a:extLst>
              <a:ext uri="{FF2B5EF4-FFF2-40B4-BE49-F238E27FC236}">
                <a16:creationId xmlns:a16="http://schemas.microsoft.com/office/drawing/2014/main" id="{1504BFFF-C93C-D7D2-3E61-991A22615326}"/>
              </a:ext>
            </a:extLst>
          </p:cNvPr>
          <p:cNvSpPr>
            <a:spLocks noGrp="1"/>
          </p:cNvSpPr>
          <p:nvPr>
            <p:ph idx="1"/>
          </p:nvPr>
        </p:nvSpPr>
        <p:spPr>
          <a:xfrm>
            <a:off x="320675" y="2066636"/>
            <a:ext cx="11550650" cy="3308663"/>
          </a:xfrm>
        </p:spPr>
        <p:txBody>
          <a:bodyPr>
            <a:noAutofit/>
          </a:bodyPr>
          <a:lstStyle/>
          <a:p>
            <a:pPr marL="266700" marR="45720" indent="-266700" algn="just" rtl="1">
              <a:lnSpc>
                <a:spcPct val="150000"/>
              </a:lnSpc>
              <a:spcBef>
                <a:spcPts val="600"/>
              </a:spcBef>
              <a:buAutoNum type="romanUcPeriod"/>
            </a:pPr>
            <a:r>
              <a:rPr lang="ar-SA" sz="32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مقدمة</a:t>
            </a:r>
          </a:p>
          <a:p>
            <a:pPr marL="266700" marR="45720" indent="-266700" algn="just" rtl="1">
              <a:lnSpc>
                <a:spcPct val="150000"/>
              </a:lnSpc>
              <a:spcBef>
                <a:spcPts val="600"/>
              </a:spcBef>
              <a:buAutoNum type="romanUcPeriod"/>
            </a:pPr>
            <a:r>
              <a:rPr lang="ar-SA" sz="32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إجراءات مراقبة جودة البيانات</a:t>
            </a:r>
          </a:p>
          <a:p>
            <a:pPr marL="266700" marR="45720" indent="-266700" algn="just" rtl="1">
              <a:lnSpc>
                <a:spcPct val="150000"/>
              </a:lnSpc>
              <a:spcBef>
                <a:spcPts val="600"/>
              </a:spcBef>
              <a:buAutoNum type="romanUcPeriod"/>
            </a:pPr>
            <a:r>
              <a:rPr lang="ar-SA" sz="32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الجديد في التعداد العام للسكان والمساكن 2023</a:t>
            </a:r>
          </a:p>
          <a:p>
            <a:pPr marL="266700" marR="45720" indent="-266700" algn="just" rtl="1">
              <a:lnSpc>
                <a:spcPct val="150000"/>
              </a:lnSpc>
              <a:spcBef>
                <a:spcPts val="600"/>
              </a:spcBef>
              <a:buAutoNum type="romanUcPeriod"/>
            </a:pPr>
            <a:r>
              <a:rPr lang="ar-SA" sz="32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التحديات</a:t>
            </a:r>
            <a:endParaRPr lang="fr-FR" sz="32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pic>
        <p:nvPicPr>
          <p:cNvPr id="3" name="Image 2">
            <a:extLst>
              <a:ext uri="{FF2B5EF4-FFF2-40B4-BE49-F238E27FC236}">
                <a16:creationId xmlns:a16="http://schemas.microsoft.com/office/drawing/2014/main" id="{1F992583-34CC-090C-1688-6DDEDAA29A15}"/>
              </a:ext>
            </a:extLst>
          </p:cNvPr>
          <p:cNvPicPr/>
          <p:nvPr/>
        </p:nvPicPr>
        <p:blipFill>
          <a:blip r:embed="rId3"/>
          <a:srcRect/>
          <a:stretch>
            <a:fillRect/>
          </a:stretch>
        </p:blipFill>
        <p:spPr>
          <a:xfrm>
            <a:off x="9493780" y="278228"/>
            <a:ext cx="2332800" cy="1057861"/>
          </a:xfrm>
          <a:prstGeom prst="rect">
            <a:avLst/>
          </a:prstGeom>
          <a:ln>
            <a:noFill/>
            <a:prstDash/>
          </a:ln>
        </p:spPr>
        <p:style>
          <a:lnRef idx="0">
            <a:scrgbClr r="0" g="0" b="0"/>
          </a:lnRef>
          <a:fillRef idx="1001">
            <a:schemeClr val="dk2"/>
          </a:fillRef>
          <a:effectRef idx="0">
            <a:scrgbClr r="0" g="0" b="0"/>
          </a:effectRef>
          <a:fontRef idx="major"/>
        </p:style>
      </p:pic>
    </p:spTree>
    <p:extLst>
      <p:ext uri="{BB962C8B-B14F-4D97-AF65-F5344CB8AC3E}">
        <p14:creationId xmlns:p14="http://schemas.microsoft.com/office/powerpoint/2010/main" val="2677604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E8F7BEE6-A620-793F-D71C-0C91D5800379}"/>
              </a:ext>
            </a:extLst>
          </p:cNvPr>
          <p:cNvSpPr txBox="1">
            <a:spLocks/>
          </p:cNvSpPr>
          <p:nvPr/>
        </p:nvSpPr>
        <p:spPr>
          <a:xfrm>
            <a:off x="264838" y="1413599"/>
            <a:ext cx="11632636" cy="5196752"/>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lvl="1" algn="just" rtl="1">
              <a:lnSpc>
                <a:spcPct val="150000"/>
              </a:lnSpc>
              <a:spcAft>
                <a:spcPts val="800"/>
              </a:spcAft>
              <a:buFont typeface="Wingdings" panose="05000000000000000000" pitchFamily="2" charset="2"/>
              <a:buChar char="F"/>
              <a:defRPr/>
            </a:pPr>
            <a:r>
              <a:rPr lang="ar-SA" sz="24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التعداد العام للسكان والمساكن عملية مرهقة ومكلفة وبالتالي تتطلب تخطيطًا دقيقا لتحقيق النجاح المطلوب.</a:t>
            </a:r>
          </a:p>
          <a:p>
            <a:pPr lvl="1" algn="just" rtl="1">
              <a:lnSpc>
                <a:spcPct val="150000"/>
              </a:lnSpc>
              <a:spcAft>
                <a:spcPts val="800"/>
              </a:spcAft>
              <a:buFont typeface="Wingdings" panose="05000000000000000000" pitchFamily="2" charset="2"/>
              <a:buChar char="F"/>
              <a:defRPr/>
            </a:pPr>
            <a:r>
              <a:rPr lang="ar-SA" sz="24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التعداد العام للسكان و المساكن لسنة 2023 سيتم تنفيذه على ست مراحل :</a:t>
            </a:r>
            <a:r>
              <a:rPr lang="fr-FR" sz="24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a:t>
            </a:r>
          </a:p>
          <a:p>
            <a:pPr marL="1143000" indent="-693738" algn="r" rtl="1">
              <a:lnSpc>
                <a:spcPct val="170000"/>
              </a:lnSpc>
              <a:spcBef>
                <a:spcPts val="200"/>
              </a:spcBef>
              <a:buFont typeface="Arial" panose="020B0604020202020204" pitchFamily="34" charset="0"/>
              <a:buAutoNum type="arabicPeriod"/>
              <a:defRPr/>
            </a:pPr>
            <a:r>
              <a:rPr lang="ar-SA" sz="20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العمل التحضيري (المنهجية ، أدوات الجمع ، التكوين ، الخدمات </a:t>
            </a:r>
            <a:r>
              <a:rPr lang="ar-SA" sz="2000" dirty="0" err="1">
                <a:solidFill>
                  <a:schemeClr val="tx1"/>
                </a:solidFill>
                <a:latin typeface="Sakkal Majalla" panose="02000000000000000000" pitchFamily="2" charset="-78"/>
                <a:ea typeface="Calibri" panose="020F0502020204030204" pitchFamily="34" charset="0"/>
                <a:cs typeface="Sakkal Majalla" panose="02000000000000000000" pitchFamily="2" charset="-78"/>
              </a:rPr>
              <a:t>اللوجستية</a:t>
            </a:r>
            <a:r>
              <a:rPr lang="ar-SA" sz="20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a:t>
            </a:r>
            <a:r>
              <a:rPr lang="ar-SA" sz="2000" dirty="0" err="1">
                <a:solidFill>
                  <a:schemeClr val="tx1"/>
                </a:solidFill>
                <a:latin typeface="Sakkal Majalla" panose="02000000000000000000" pitchFamily="2" charset="-78"/>
                <a:ea typeface="Calibri" panose="020F0502020204030204" pitchFamily="34" charset="0"/>
                <a:cs typeface="Sakkal Majalla" panose="02000000000000000000" pitchFamily="2" charset="-78"/>
              </a:rPr>
              <a:t>إلخ</a:t>
            </a:r>
            <a:r>
              <a:rPr lang="ar-SA" sz="20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a:t>
            </a:r>
          </a:p>
          <a:p>
            <a:pPr marL="1143000" indent="-693738" algn="r" rtl="1">
              <a:lnSpc>
                <a:spcPct val="170000"/>
              </a:lnSpc>
              <a:spcBef>
                <a:spcPts val="200"/>
              </a:spcBef>
              <a:buFont typeface="Arial" panose="020B0604020202020204" pitchFamily="34" charset="0"/>
              <a:buAutoNum type="arabicPeriod"/>
              <a:defRPr/>
            </a:pPr>
            <a:r>
              <a:rPr lang="ar-SA" sz="20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مرحلة الخرائط</a:t>
            </a:r>
          </a:p>
          <a:p>
            <a:pPr marL="1143000" indent="-693738" algn="r" rtl="1">
              <a:lnSpc>
                <a:spcPct val="170000"/>
              </a:lnSpc>
              <a:spcBef>
                <a:spcPts val="200"/>
              </a:spcBef>
              <a:buFont typeface="Arial" panose="020B0604020202020204" pitchFamily="34" charset="0"/>
              <a:buAutoNum type="arabicPeriod"/>
              <a:defRPr/>
            </a:pPr>
            <a:r>
              <a:rPr lang="ar-SA" sz="20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التعداد التجريبي</a:t>
            </a:r>
          </a:p>
          <a:p>
            <a:pPr marL="1143000" indent="-693738" algn="r" rtl="1">
              <a:lnSpc>
                <a:spcPct val="170000"/>
              </a:lnSpc>
              <a:spcBef>
                <a:spcPts val="200"/>
              </a:spcBef>
              <a:buFont typeface="Arial" panose="020B0604020202020204" pitchFamily="34" charset="0"/>
              <a:buAutoNum type="arabicPeriod"/>
              <a:defRPr/>
            </a:pPr>
            <a:r>
              <a:rPr lang="ar-SA" sz="20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العد الفعلي </a:t>
            </a:r>
          </a:p>
          <a:p>
            <a:pPr marL="1143000" indent="-693738" algn="r" rtl="1">
              <a:lnSpc>
                <a:spcPct val="170000"/>
              </a:lnSpc>
              <a:spcBef>
                <a:spcPts val="200"/>
              </a:spcBef>
              <a:buFont typeface="Arial" panose="020B0604020202020204" pitchFamily="34" charset="0"/>
              <a:buAutoNum type="arabicPeriod"/>
              <a:defRPr/>
            </a:pPr>
            <a:r>
              <a:rPr lang="ar-SA" sz="20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مسح تغطية التعداد </a:t>
            </a:r>
            <a:r>
              <a:rPr lang="en-US" sz="20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EPC) </a:t>
            </a:r>
            <a:r>
              <a:rPr lang="ar-SA" sz="20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a:t>
            </a:r>
          </a:p>
          <a:p>
            <a:pPr marL="1143000" indent="-693738" algn="r" rtl="1">
              <a:lnSpc>
                <a:spcPct val="170000"/>
              </a:lnSpc>
              <a:spcBef>
                <a:spcPts val="200"/>
              </a:spcBef>
              <a:buFont typeface="Arial" panose="020B0604020202020204" pitchFamily="34" charset="0"/>
              <a:buAutoNum type="arabicPeriod"/>
              <a:defRPr/>
            </a:pPr>
            <a:r>
              <a:rPr lang="ar-SA" sz="20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معالجة وتحليل ونشر النتائج</a:t>
            </a:r>
            <a:endParaRPr lang="fr-FR" sz="20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pic>
        <p:nvPicPr>
          <p:cNvPr id="3" name="Image 2">
            <a:extLst>
              <a:ext uri="{FF2B5EF4-FFF2-40B4-BE49-F238E27FC236}">
                <a16:creationId xmlns:a16="http://schemas.microsoft.com/office/drawing/2014/main" id="{E54E284A-22A9-E775-38AA-EA8945AF6478}"/>
              </a:ext>
            </a:extLst>
          </p:cNvPr>
          <p:cNvPicPr/>
          <p:nvPr/>
        </p:nvPicPr>
        <p:blipFill>
          <a:blip r:embed="rId3"/>
          <a:srcRect/>
          <a:stretch>
            <a:fillRect/>
          </a:stretch>
        </p:blipFill>
        <p:spPr>
          <a:xfrm>
            <a:off x="9483516" y="301424"/>
            <a:ext cx="2332910" cy="1058400"/>
          </a:xfrm>
          <a:prstGeom prst="rect">
            <a:avLst/>
          </a:prstGeom>
          <a:ln>
            <a:noFill/>
            <a:prstDash/>
          </a:ln>
        </p:spPr>
        <p:style>
          <a:lnRef idx="0">
            <a:scrgbClr r="0" g="0" b="0"/>
          </a:lnRef>
          <a:fillRef idx="1001">
            <a:schemeClr val="dk2"/>
          </a:fillRef>
          <a:effectRef idx="0">
            <a:scrgbClr r="0" g="0" b="0"/>
          </a:effectRef>
          <a:fontRef idx="major"/>
        </p:style>
      </p:pic>
      <p:sp>
        <p:nvSpPr>
          <p:cNvPr id="4" name="Titre 1">
            <a:extLst>
              <a:ext uri="{FF2B5EF4-FFF2-40B4-BE49-F238E27FC236}">
                <a16:creationId xmlns:a16="http://schemas.microsoft.com/office/drawing/2014/main" id="{780E6475-CCB2-AA76-5160-22076078CE62}"/>
              </a:ext>
            </a:extLst>
          </p:cNvPr>
          <p:cNvSpPr>
            <a:spLocks noGrp="1"/>
          </p:cNvSpPr>
          <p:nvPr>
            <p:ph type="title"/>
          </p:nvPr>
        </p:nvSpPr>
        <p:spPr>
          <a:xfrm>
            <a:off x="187116" y="247649"/>
            <a:ext cx="9296400" cy="1112175"/>
          </a:xfrm>
          <a:solidFill>
            <a:srgbClr val="06761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ar-SA" b="1" dirty="0">
                <a:solidFill>
                  <a:schemeClr val="bg1"/>
                </a:solidFill>
                <a:latin typeface="Sakkal Majalla" panose="02000000000000000000" pitchFamily="2" charset="-78"/>
                <a:cs typeface="Sakkal Majalla" panose="02000000000000000000" pitchFamily="2" charset="-78"/>
              </a:rPr>
              <a:t>مقدمة</a:t>
            </a:r>
            <a:endParaRPr lang="fr-FR" dirty="0"/>
          </a:p>
        </p:txBody>
      </p:sp>
    </p:spTree>
    <p:extLst>
      <p:ext uri="{BB962C8B-B14F-4D97-AF65-F5344CB8AC3E}">
        <p14:creationId xmlns:p14="http://schemas.microsoft.com/office/powerpoint/2010/main" val="2822456795"/>
      </p:ext>
    </p:extLst>
  </p:cSld>
  <p:clrMapOvr>
    <a:masterClrMapping/>
  </p:clrMapOvr>
  <mc:AlternateContent xmlns:mc="http://schemas.openxmlformats.org/markup-compatibility/2006" xmlns:p14="http://schemas.microsoft.com/office/powerpoint/2010/main">
    <mc:Choice Requires="p14">
      <p:transition p14:dur="200">
        <p:circle/>
      </p:transition>
    </mc:Choice>
    <mc:Fallback xmlns="">
      <p:transition>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E8F7BEE6-A620-793F-D71C-0C91D5800379}"/>
              </a:ext>
            </a:extLst>
          </p:cNvPr>
          <p:cNvSpPr txBox="1">
            <a:spLocks/>
          </p:cNvSpPr>
          <p:nvPr/>
        </p:nvSpPr>
        <p:spPr>
          <a:xfrm>
            <a:off x="425147" y="1819525"/>
            <a:ext cx="11341706" cy="3913455"/>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lvl="1" algn="just" rtl="1">
              <a:lnSpc>
                <a:spcPct val="150000"/>
              </a:lnSpc>
              <a:spcAft>
                <a:spcPts val="800"/>
              </a:spcAft>
              <a:buFont typeface="Wingdings" panose="05000000000000000000" pitchFamily="2" charset="2"/>
              <a:buChar char="F"/>
              <a:defRPr/>
            </a:pPr>
            <a:r>
              <a:rPr lang="ar-SA" sz="32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يعتمد نجاح التعداد بشكل كبير على جودة  تكوين الوكلاء ومدى التزامهم ، وكذلك على آليات مراقبة جودة البيانات.</a:t>
            </a:r>
          </a:p>
          <a:p>
            <a:pPr lvl="1" algn="just" rtl="1">
              <a:lnSpc>
                <a:spcPct val="150000"/>
              </a:lnSpc>
              <a:spcAft>
                <a:spcPts val="800"/>
              </a:spcAft>
              <a:buFont typeface="Wingdings" panose="05000000000000000000" pitchFamily="2" charset="2"/>
              <a:buChar char="F"/>
              <a:defRPr/>
            </a:pPr>
            <a:r>
              <a:rPr lang="ar-SA" sz="32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لضمان مصداقية البيانات ، يجب أن تخضع لعمليات صقل وتنقيح، وهو الإجراء  الذي يمكن من الكشف عن الأخطاء أو عدم التناسق في البيانات المسجلة ، أثناء وبعد جمعها وإدخالها ، ومن تعديل العناصر إذا لزم الأمر.</a:t>
            </a:r>
            <a:endParaRPr lang="fr-FR" sz="32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pic>
        <p:nvPicPr>
          <p:cNvPr id="3" name="Image 2">
            <a:extLst>
              <a:ext uri="{FF2B5EF4-FFF2-40B4-BE49-F238E27FC236}">
                <a16:creationId xmlns:a16="http://schemas.microsoft.com/office/drawing/2014/main" id="{E54E284A-22A9-E775-38AA-EA8945AF6478}"/>
              </a:ext>
            </a:extLst>
          </p:cNvPr>
          <p:cNvPicPr/>
          <p:nvPr/>
        </p:nvPicPr>
        <p:blipFill>
          <a:blip r:embed="rId3"/>
          <a:srcRect/>
          <a:stretch>
            <a:fillRect/>
          </a:stretch>
        </p:blipFill>
        <p:spPr>
          <a:xfrm>
            <a:off x="9592060" y="301423"/>
            <a:ext cx="2332910" cy="1058400"/>
          </a:xfrm>
          <a:prstGeom prst="rect">
            <a:avLst/>
          </a:prstGeom>
          <a:ln>
            <a:noFill/>
            <a:prstDash/>
          </a:ln>
        </p:spPr>
        <p:style>
          <a:lnRef idx="0">
            <a:scrgbClr r="0" g="0" b="0"/>
          </a:lnRef>
          <a:fillRef idx="1001">
            <a:schemeClr val="dk2"/>
          </a:fillRef>
          <a:effectRef idx="0">
            <a:scrgbClr r="0" g="0" b="0"/>
          </a:effectRef>
          <a:fontRef idx="major"/>
        </p:style>
      </p:pic>
      <p:sp>
        <p:nvSpPr>
          <p:cNvPr id="4" name="Titre 1">
            <a:extLst>
              <a:ext uri="{FF2B5EF4-FFF2-40B4-BE49-F238E27FC236}">
                <a16:creationId xmlns:a16="http://schemas.microsoft.com/office/drawing/2014/main" id="{780E6475-CCB2-AA76-5160-22076078CE62}"/>
              </a:ext>
            </a:extLst>
          </p:cNvPr>
          <p:cNvSpPr>
            <a:spLocks noGrp="1"/>
          </p:cNvSpPr>
          <p:nvPr>
            <p:ph type="title"/>
          </p:nvPr>
        </p:nvSpPr>
        <p:spPr>
          <a:xfrm>
            <a:off x="192919" y="247648"/>
            <a:ext cx="9296400" cy="1165951"/>
          </a:xfrm>
          <a:solidFill>
            <a:srgbClr val="06761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ar-SA" b="1" dirty="0">
                <a:solidFill>
                  <a:schemeClr val="bg1"/>
                </a:solidFill>
                <a:latin typeface="Sakkal Majalla" panose="02000000000000000000" pitchFamily="2" charset="-78"/>
                <a:cs typeface="Sakkal Majalla" panose="02000000000000000000" pitchFamily="2" charset="-78"/>
              </a:rPr>
              <a:t>مراقبة جودة البيانات</a:t>
            </a:r>
            <a:endParaRPr lang="fr-FR" dirty="0"/>
          </a:p>
        </p:txBody>
      </p:sp>
    </p:spTree>
    <p:extLst>
      <p:ext uri="{BB962C8B-B14F-4D97-AF65-F5344CB8AC3E}">
        <p14:creationId xmlns:p14="http://schemas.microsoft.com/office/powerpoint/2010/main" val="1604016478"/>
      </p:ext>
    </p:extLst>
  </p:cSld>
  <p:clrMapOvr>
    <a:masterClrMapping/>
  </p:clrMapOvr>
  <mc:AlternateContent xmlns:mc="http://schemas.openxmlformats.org/markup-compatibility/2006" xmlns:p14="http://schemas.microsoft.com/office/powerpoint/2010/main">
    <mc:Choice Requires="p14">
      <p:transition p14:dur="200">
        <p:circle/>
      </p:transition>
    </mc:Choice>
    <mc:Fallback xmlns="">
      <p:transition>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E8F7BEE6-A620-793F-D71C-0C91D5800379}"/>
              </a:ext>
            </a:extLst>
          </p:cNvPr>
          <p:cNvSpPr txBox="1">
            <a:spLocks/>
          </p:cNvSpPr>
          <p:nvPr/>
        </p:nvSpPr>
        <p:spPr>
          <a:xfrm>
            <a:off x="398352" y="1683945"/>
            <a:ext cx="11398312" cy="4926406"/>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lvl="1" algn="just" rtl="1">
              <a:lnSpc>
                <a:spcPct val="150000"/>
              </a:lnSpc>
              <a:spcAft>
                <a:spcPts val="800"/>
              </a:spcAft>
              <a:buFont typeface="Wingdings" panose="05000000000000000000" pitchFamily="2" charset="2"/>
              <a:buChar char="F"/>
              <a:defRPr/>
            </a:pPr>
            <a:r>
              <a:rPr lang="ar-SA" sz="3600" b="1" i="1" dirty="0">
                <a:latin typeface="Sakkal Majalla" panose="02000000000000000000" pitchFamily="2" charset="-78"/>
                <a:ea typeface="Calibri" panose="020F0502020204030204" pitchFamily="34" charset="0"/>
                <a:cs typeface="Sakkal Majalla" panose="02000000000000000000" pitchFamily="2" charset="-78"/>
              </a:rPr>
              <a:t>عملية ضمان جودة البيانات </a:t>
            </a:r>
            <a:r>
              <a:rPr lang="ar-SA" sz="2800" b="1" i="1" dirty="0">
                <a:latin typeface="Sakkal Majalla" panose="02000000000000000000" pitchFamily="2" charset="-78"/>
                <a:ea typeface="Calibri" panose="020F0502020204030204" pitchFamily="34" charset="0"/>
                <a:cs typeface="Sakkal Majalla" panose="02000000000000000000" pitchFamily="2" charset="-78"/>
              </a:rPr>
              <a:t>:</a:t>
            </a:r>
            <a:endParaRPr lang="fr-FR" sz="2800" b="1" i="1" dirty="0">
              <a:latin typeface="Sakkal Majalla" panose="02000000000000000000" pitchFamily="2" charset="-78"/>
              <a:ea typeface="Calibri" panose="020F0502020204030204" pitchFamily="34" charset="0"/>
              <a:cs typeface="Sakkal Majalla" panose="02000000000000000000" pitchFamily="2" charset="-78"/>
            </a:endParaRPr>
          </a:p>
        </p:txBody>
      </p:sp>
      <p:pic>
        <p:nvPicPr>
          <p:cNvPr id="3" name="Image 2">
            <a:extLst>
              <a:ext uri="{FF2B5EF4-FFF2-40B4-BE49-F238E27FC236}">
                <a16:creationId xmlns:a16="http://schemas.microsoft.com/office/drawing/2014/main" id="{E54E284A-22A9-E775-38AA-EA8945AF6478}"/>
              </a:ext>
            </a:extLst>
          </p:cNvPr>
          <p:cNvPicPr/>
          <p:nvPr/>
        </p:nvPicPr>
        <p:blipFill>
          <a:blip r:embed="rId3"/>
          <a:srcRect/>
          <a:stretch>
            <a:fillRect/>
          </a:stretch>
        </p:blipFill>
        <p:spPr>
          <a:xfrm>
            <a:off x="9598115" y="254094"/>
            <a:ext cx="2332910" cy="1058400"/>
          </a:xfrm>
          <a:prstGeom prst="rect">
            <a:avLst/>
          </a:prstGeom>
          <a:ln>
            <a:noFill/>
            <a:prstDash/>
          </a:ln>
        </p:spPr>
        <p:style>
          <a:lnRef idx="0">
            <a:scrgbClr r="0" g="0" b="0"/>
          </a:lnRef>
          <a:fillRef idx="1001">
            <a:schemeClr val="dk2"/>
          </a:fillRef>
          <a:effectRef idx="0">
            <a:scrgbClr r="0" g="0" b="0"/>
          </a:effectRef>
          <a:fontRef idx="major"/>
        </p:style>
      </p:pic>
      <p:sp>
        <p:nvSpPr>
          <p:cNvPr id="4" name="Titre 1">
            <a:extLst>
              <a:ext uri="{FF2B5EF4-FFF2-40B4-BE49-F238E27FC236}">
                <a16:creationId xmlns:a16="http://schemas.microsoft.com/office/drawing/2014/main" id="{780E6475-CCB2-AA76-5160-22076078CE62}"/>
              </a:ext>
            </a:extLst>
          </p:cNvPr>
          <p:cNvSpPr>
            <a:spLocks noGrp="1"/>
          </p:cNvSpPr>
          <p:nvPr>
            <p:ph type="title"/>
          </p:nvPr>
        </p:nvSpPr>
        <p:spPr>
          <a:xfrm>
            <a:off x="196160" y="254094"/>
            <a:ext cx="9296400" cy="1165951"/>
          </a:xfrm>
          <a:solidFill>
            <a:srgbClr val="06761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ar-SA" b="1" dirty="0">
                <a:solidFill>
                  <a:schemeClr val="bg1"/>
                </a:solidFill>
                <a:latin typeface="Sakkal Majalla" panose="02000000000000000000" pitchFamily="2" charset="-78"/>
                <a:cs typeface="Sakkal Majalla" panose="02000000000000000000" pitchFamily="2" charset="-78"/>
              </a:rPr>
              <a:t>مراقبة جودة البيانات</a:t>
            </a:r>
            <a:endParaRPr lang="fr-FR" dirty="0"/>
          </a:p>
        </p:txBody>
      </p:sp>
      <p:sp>
        <p:nvSpPr>
          <p:cNvPr id="7" name="Rectangle 6"/>
          <p:cNvSpPr/>
          <p:nvPr/>
        </p:nvSpPr>
        <p:spPr>
          <a:xfrm>
            <a:off x="986301" y="4852154"/>
            <a:ext cx="2163779" cy="1024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t>معالجة و تنقية البيانات</a:t>
            </a:r>
            <a:endParaRPr lang="en-US" sz="2400" dirty="0"/>
          </a:p>
        </p:txBody>
      </p:sp>
      <p:sp>
        <p:nvSpPr>
          <p:cNvPr id="8" name="Rectangle 7"/>
          <p:cNvSpPr/>
          <p:nvPr/>
        </p:nvSpPr>
        <p:spPr>
          <a:xfrm>
            <a:off x="4405032" y="4837178"/>
            <a:ext cx="2489703" cy="1024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t>الإشراف على الأعمال الميدانية</a:t>
            </a:r>
            <a:endParaRPr lang="en-US" sz="2400" dirty="0"/>
          </a:p>
        </p:txBody>
      </p:sp>
      <p:sp>
        <p:nvSpPr>
          <p:cNvPr id="9" name="Rectangle 8"/>
          <p:cNvSpPr/>
          <p:nvPr/>
        </p:nvSpPr>
        <p:spPr>
          <a:xfrm>
            <a:off x="7613963" y="2881131"/>
            <a:ext cx="3150607" cy="950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t>التطبيقات الإلكترونية</a:t>
            </a:r>
            <a:endParaRPr lang="en-US" sz="2400" dirty="0"/>
          </a:p>
        </p:txBody>
      </p:sp>
      <p:sp>
        <p:nvSpPr>
          <p:cNvPr id="10" name="Rectangle 9"/>
          <p:cNvSpPr/>
          <p:nvPr/>
        </p:nvSpPr>
        <p:spPr>
          <a:xfrm>
            <a:off x="1884106" y="2881130"/>
            <a:ext cx="3049509" cy="950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latin typeface="+mj-lt"/>
                <a:ea typeface="Calibri" panose="020F0502020204030204" pitchFamily="34" charset="0"/>
                <a:cs typeface="+mj-cs"/>
              </a:rPr>
              <a:t>الاكتتاب و التكوين المتسلسل</a:t>
            </a:r>
            <a:endParaRPr lang="en-US" sz="2400" dirty="0">
              <a:latin typeface="+mj-lt"/>
              <a:cs typeface="+mj-cs"/>
            </a:endParaRPr>
          </a:p>
        </p:txBody>
      </p:sp>
      <p:sp>
        <p:nvSpPr>
          <p:cNvPr id="11" name="Rectangle 10"/>
          <p:cNvSpPr/>
          <p:nvPr/>
        </p:nvSpPr>
        <p:spPr>
          <a:xfrm>
            <a:off x="8475086" y="4826811"/>
            <a:ext cx="2433873" cy="1024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t>جداول جودة البيانات</a:t>
            </a:r>
            <a:endParaRPr lang="en-US" sz="2400" dirty="0"/>
          </a:p>
        </p:txBody>
      </p:sp>
      <p:sp>
        <p:nvSpPr>
          <p:cNvPr id="13" name="Flèche courbée vers la gauche 12"/>
          <p:cNvSpPr/>
          <p:nvPr/>
        </p:nvSpPr>
        <p:spPr>
          <a:xfrm>
            <a:off x="10846050" y="3224659"/>
            <a:ext cx="1149790" cy="232674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Flèche gauche 13"/>
          <p:cNvSpPr/>
          <p:nvPr/>
        </p:nvSpPr>
        <p:spPr>
          <a:xfrm>
            <a:off x="6886203" y="5127201"/>
            <a:ext cx="1548143" cy="4241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èche gauche 14"/>
          <p:cNvSpPr/>
          <p:nvPr/>
        </p:nvSpPr>
        <p:spPr>
          <a:xfrm>
            <a:off x="3150080" y="5137568"/>
            <a:ext cx="1285594" cy="4241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èche courbée vers la gauche 18"/>
          <p:cNvSpPr/>
          <p:nvPr/>
        </p:nvSpPr>
        <p:spPr>
          <a:xfrm rot="12462233">
            <a:off x="319730" y="2681159"/>
            <a:ext cx="1269528" cy="2597973"/>
          </a:xfrm>
          <a:prstGeom prst="curvedLeftArrow">
            <a:avLst>
              <a:gd name="adj1" fmla="val 24395"/>
              <a:gd name="adj2" fmla="val 36561"/>
              <a:gd name="adj3" fmla="val 472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lèche droite 19"/>
          <p:cNvSpPr/>
          <p:nvPr/>
        </p:nvSpPr>
        <p:spPr>
          <a:xfrm>
            <a:off x="4974355" y="3143178"/>
            <a:ext cx="2639608" cy="3514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3524408"/>
      </p:ext>
    </p:extLst>
  </p:cSld>
  <p:clrMapOvr>
    <a:masterClrMapping/>
  </p:clrMapOvr>
  <mc:AlternateContent xmlns:mc="http://schemas.openxmlformats.org/markup-compatibility/2006" xmlns:p14="http://schemas.microsoft.com/office/powerpoint/2010/main">
    <mc:Choice Requires="p14">
      <p:transition p14:dur="200">
        <p:circle/>
      </p:transition>
    </mc:Choice>
    <mc:Fallback xmlns="">
      <p:transition>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animBg="1"/>
      <p:bldP spid="14" grpId="0" animBg="1"/>
      <p:bldP spid="15" grpId="0" animBg="1"/>
      <p:bldP spid="19"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E8F7BEE6-A620-793F-D71C-0C91D5800379}"/>
              </a:ext>
            </a:extLst>
          </p:cNvPr>
          <p:cNvSpPr txBox="1">
            <a:spLocks/>
          </p:cNvSpPr>
          <p:nvPr/>
        </p:nvSpPr>
        <p:spPr>
          <a:xfrm>
            <a:off x="-128133" y="1245576"/>
            <a:ext cx="9664019" cy="1511096"/>
          </a:xfrm>
          <a:prstGeom prst="rect">
            <a:avLst/>
          </a:prstGeom>
        </p:spPr>
        <p:txBody>
          <a:bodyPr vert="horz" lIns="91440" tIns="45720" rIns="91440" bIns="45720" rtlCol="0">
            <a:normAutofit fontScale="77500" lnSpcReduction="20000"/>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274320" lvl="1" indent="0" algn="just" rtl="1">
              <a:lnSpc>
                <a:spcPct val="150000"/>
              </a:lnSpc>
              <a:spcAft>
                <a:spcPts val="800"/>
              </a:spcAft>
              <a:buNone/>
              <a:defRPr/>
            </a:pPr>
            <a:r>
              <a:rPr lang="ar-SA" sz="2900" dirty="0">
                <a:solidFill>
                  <a:schemeClr val="tx1"/>
                </a:solidFill>
                <a:latin typeface="+mj-lt"/>
                <a:ea typeface="Calibri" panose="020F0502020204030204" pitchFamily="34" charset="0"/>
                <a:cs typeface="Sakkal Majalla" panose="02000000000000000000" pitchFamily="2" charset="-78"/>
              </a:rPr>
              <a:t>لضمان نجاح التعداد ، يجب أن تتلقى الطواقم المشاركة في إجراء العد تكوينا مناسبًا متسلسلا على ثلاث مستويات :</a:t>
            </a:r>
          </a:p>
          <a:p>
            <a:pPr marL="274320" lvl="1" indent="0" algn="r" rtl="1">
              <a:lnSpc>
                <a:spcPct val="150000"/>
              </a:lnSpc>
              <a:spcAft>
                <a:spcPts val="800"/>
              </a:spcAft>
              <a:buNone/>
              <a:defRPr/>
            </a:pPr>
            <a:r>
              <a:rPr lang="ar-SA" sz="2900" b="1" u="sng" dirty="0">
                <a:solidFill>
                  <a:schemeClr val="tx1"/>
                </a:solidFill>
                <a:latin typeface="+mj-lt"/>
                <a:ea typeface="Calibri" panose="020F0502020204030204" pitchFamily="34" charset="0"/>
                <a:cs typeface="Sakkal Majalla" panose="02000000000000000000" pitchFamily="2" charset="-78"/>
              </a:rPr>
              <a:t>المستوى الوطني </a:t>
            </a:r>
            <a:r>
              <a:rPr lang="fr-FR" sz="2900" b="1" u="sng" dirty="0">
                <a:solidFill>
                  <a:schemeClr val="tx1"/>
                </a:solidFill>
                <a:latin typeface="+mj-lt"/>
                <a:ea typeface="Calibri" panose="020F0502020204030204" pitchFamily="34" charset="0"/>
                <a:cs typeface="Sakkal Majalla" panose="02000000000000000000" pitchFamily="2" charset="-78"/>
              </a:rPr>
              <a:t>:</a:t>
            </a:r>
          </a:p>
          <a:p>
            <a:pPr marL="274320" lvl="1" indent="0" algn="just">
              <a:lnSpc>
                <a:spcPct val="150000"/>
              </a:lnSpc>
              <a:spcAft>
                <a:spcPts val="800"/>
              </a:spcAft>
              <a:buNone/>
              <a:defRPr/>
            </a:pPr>
            <a:endParaRPr lang="fr-FR" sz="2400" b="1" u="sng"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a:p>
            <a:pPr marL="274320" lvl="1" indent="0" algn="just">
              <a:lnSpc>
                <a:spcPct val="150000"/>
              </a:lnSpc>
              <a:spcAft>
                <a:spcPts val="800"/>
              </a:spcAft>
              <a:buNone/>
              <a:defRPr/>
            </a:pPr>
            <a:endParaRPr lang="fr-FR" sz="2400" b="1" u="sng"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a:p>
            <a:pPr marL="274320" lvl="1" indent="0" algn="just">
              <a:lnSpc>
                <a:spcPct val="150000"/>
              </a:lnSpc>
              <a:spcAft>
                <a:spcPts val="800"/>
              </a:spcAft>
              <a:buNone/>
              <a:defRPr/>
            </a:pPr>
            <a:endParaRPr lang="en-US" sz="2400" b="1" u="sng"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a:p>
            <a:pPr lvl="1" algn="just">
              <a:lnSpc>
                <a:spcPct val="150000"/>
              </a:lnSpc>
              <a:spcAft>
                <a:spcPts val="800"/>
              </a:spcAft>
              <a:buFont typeface="Wingdings" panose="05000000000000000000" pitchFamily="2" charset="2"/>
              <a:buChar char="F"/>
              <a:defRPr/>
            </a:pPr>
            <a:endParaRPr lang="fr-FR" sz="24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a:p>
            <a:pPr lvl="1" algn="just">
              <a:lnSpc>
                <a:spcPct val="150000"/>
              </a:lnSpc>
              <a:spcAft>
                <a:spcPts val="800"/>
              </a:spcAft>
              <a:buFont typeface="Wingdings" panose="05000000000000000000" pitchFamily="2" charset="2"/>
              <a:buChar char="F"/>
              <a:defRPr/>
            </a:pPr>
            <a:endParaRPr lang="fr-FR" sz="24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pic>
        <p:nvPicPr>
          <p:cNvPr id="3" name="Image 2">
            <a:extLst>
              <a:ext uri="{FF2B5EF4-FFF2-40B4-BE49-F238E27FC236}">
                <a16:creationId xmlns:a16="http://schemas.microsoft.com/office/drawing/2014/main" id="{E54E284A-22A9-E775-38AA-EA8945AF6478}"/>
              </a:ext>
            </a:extLst>
          </p:cNvPr>
          <p:cNvPicPr/>
          <p:nvPr/>
        </p:nvPicPr>
        <p:blipFill>
          <a:blip r:embed="rId3"/>
          <a:srcRect/>
          <a:stretch>
            <a:fillRect/>
          </a:stretch>
        </p:blipFill>
        <p:spPr>
          <a:xfrm>
            <a:off x="9519655" y="285042"/>
            <a:ext cx="2332910" cy="1058400"/>
          </a:xfrm>
          <a:prstGeom prst="rect">
            <a:avLst/>
          </a:prstGeom>
          <a:ln>
            <a:noFill/>
            <a:prstDash/>
          </a:ln>
        </p:spPr>
        <p:style>
          <a:lnRef idx="0">
            <a:scrgbClr r="0" g="0" b="0"/>
          </a:lnRef>
          <a:fillRef idx="1001">
            <a:schemeClr val="dk2"/>
          </a:fillRef>
          <a:effectRef idx="0">
            <a:scrgbClr r="0" g="0" b="0"/>
          </a:effectRef>
          <a:fontRef idx="major"/>
        </p:style>
      </p:pic>
      <p:sp>
        <p:nvSpPr>
          <p:cNvPr id="5" name="Chevron 4"/>
          <p:cNvSpPr/>
          <p:nvPr/>
        </p:nvSpPr>
        <p:spPr>
          <a:xfrm>
            <a:off x="6096000" y="2603688"/>
            <a:ext cx="5831163" cy="1565099"/>
          </a:xfrm>
          <a:prstGeom prst="chevron">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u="sng" dirty="0">
                <a:solidFill>
                  <a:schemeClr val="bg1"/>
                </a:solidFill>
                <a:latin typeface="Sakkal Majalla" panose="02000000000000000000" pitchFamily="2" charset="-78"/>
                <a:ea typeface="Calibri" panose="020F0502020204030204" pitchFamily="34" charset="0"/>
                <a:cs typeface="Sakkal Majalla" panose="02000000000000000000" pitchFamily="2" charset="-78"/>
              </a:rPr>
              <a:t>رفع مستوى أطر الأمانة المركزية للإحصاء </a:t>
            </a:r>
            <a:r>
              <a:rPr lang="fr-FR" sz="2800" b="1" u="sng" dirty="0">
                <a:solidFill>
                  <a:schemeClr val="bg1"/>
                </a:solidFill>
                <a:latin typeface="Sakkal Majalla" panose="02000000000000000000" pitchFamily="2" charset="-78"/>
                <a:ea typeface="Calibri" panose="020F0502020204030204" pitchFamily="34" charset="0"/>
                <a:cs typeface="Sakkal Majalla" panose="02000000000000000000" pitchFamily="2" charset="-78"/>
              </a:rPr>
              <a:t>(SCR)</a:t>
            </a:r>
          </a:p>
          <a:p>
            <a:pPr marL="285750" indent="-285750" algn="r" rtl="1">
              <a:buClr>
                <a:srgbClr val="7030A0"/>
              </a:buClr>
              <a:buFont typeface="Wingdings" panose="05000000000000000000" pitchFamily="2" charset="2"/>
              <a:buChar char=""/>
            </a:pPr>
            <a:r>
              <a:rPr lang="ar-SA" sz="28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منسقو المناطق </a:t>
            </a:r>
            <a:r>
              <a:rPr lang="fr-FR" sz="28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(CZ)</a:t>
            </a:r>
          </a:p>
          <a:p>
            <a:pPr marL="285750" indent="-285750" algn="r" rtl="1">
              <a:buClr>
                <a:srgbClr val="7030A0"/>
              </a:buClr>
              <a:buFont typeface="Wingdings" panose="05000000000000000000" pitchFamily="2" charset="2"/>
              <a:buChar char=""/>
            </a:pPr>
            <a:r>
              <a:rPr lang="ar-SA" sz="28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رؤساء المكاتب الجهوية للإحصاء</a:t>
            </a:r>
            <a:endParaRPr lang="en-US" sz="2800" dirty="0">
              <a:solidFill>
                <a:srgbClr val="7030A0"/>
              </a:solidFill>
            </a:endParaRPr>
          </a:p>
        </p:txBody>
      </p:sp>
      <p:sp>
        <p:nvSpPr>
          <p:cNvPr id="6" name="Chevron 5"/>
          <p:cNvSpPr/>
          <p:nvPr/>
        </p:nvSpPr>
        <p:spPr>
          <a:xfrm>
            <a:off x="6183086" y="4396097"/>
            <a:ext cx="5744077" cy="2134396"/>
          </a:xfrm>
          <a:prstGeom prst="chevron">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r" rtl="1"/>
            <a:r>
              <a:rPr lang="ar-SA" sz="2800" b="1" u="sng" dirty="0">
                <a:solidFill>
                  <a:schemeClr val="bg1"/>
                </a:solidFill>
                <a:latin typeface="Sakkal Majalla" panose="02000000000000000000" pitchFamily="2" charset="-78"/>
                <a:ea typeface="Calibri" panose="020F0502020204030204" pitchFamily="34" charset="0"/>
                <a:cs typeface="Sakkal Majalla" panose="02000000000000000000" pitchFamily="2" charset="-78"/>
              </a:rPr>
              <a:t>تكوين المكونين المقدم من قبل أطر الأمانة المركزية للتعداد</a:t>
            </a:r>
            <a:endParaRPr lang="fr-FR" sz="2800" b="1" u="sng" dirty="0">
              <a:solidFill>
                <a:schemeClr val="bg1"/>
              </a:solidFill>
              <a:latin typeface="Sakkal Majalla" panose="02000000000000000000" pitchFamily="2" charset="-78"/>
              <a:ea typeface="Calibri" panose="020F0502020204030204" pitchFamily="34" charset="0"/>
              <a:cs typeface="Sakkal Majalla" panose="02000000000000000000" pitchFamily="2" charset="-78"/>
            </a:endParaRPr>
          </a:p>
          <a:p>
            <a:pPr marL="285750" indent="-285750" algn="r" rtl="1">
              <a:buClr>
                <a:srgbClr val="7030A0"/>
              </a:buClr>
              <a:buFont typeface="Wingdings" panose="05000000000000000000" pitchFamily="2" charset="2"/>
              <a:buChar char=""/>
            </a:pPr>
            <a:r>
              <a:rPr lang="ar-SA" sz="28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المشرفون على مستوي المقاطعة/البلدية</a:t>
            </a:r>
            <a:endParaRPr lang="fr-FR" sz="2800" dirty="0">
              <a:solidFill>
                <a:srgbClr val="7030A0"/>
              </a:solidFill>
              <a:latin typeface="Sakkal Majalla" panose="02000000000000000000" pitchFamily="2" charset="-78"/>
              <a:ea typeface="Calibri" panose="020F0502020204030204" pitchFamily="34" charset="0"/>
              <a:cs typeface="Sakkal Majalla" panose="02000000000000000000" pitchFamily="2" charset="-78"/>
            </a:endParaRPr>
          </a:p>
          <a:p>
            <a:pPr marL="285750" indent="-285750" algn="r" rtl="1">
              <a:buClr>
                <a:srgbClr val="7030A0"/>
              </a:buClr>
              <a:buFont typeface="Wingdings" panose="05000000000000000000" pitchFamily="2" charset="2"/>
              <a:buChar char=""/>
            </a:pPr>
            <a:r>
              <a:rPr lang="ar-SA" sz="28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مسؤولو المعلوماتية</a:t>
            </a:r>
            <a:endParaRPr lang="en-US" sz="2800" dirty="0">
              <a:solidFill>
                <a:srgbClr val="7030A0"/>
              </a:solidFill>
            </a:endParaRPr>
          </a:p>
        </p:txBody>
      </p:sp>
      <p:sp>
        <p:nvSpPr>
          <p:cNvPr id="7" name="Chevron 6"/>
          <p:cNvSpPr/>
          <p:nvPr/>
        </p:nvSpPr>
        <p:spPr>
          <a:xfrm>
            <a:off x="264837" y="2179634"/>
            <a:ext cx="5790515" cy="2034807"/>
          </a:xfrm>
          <a:prstGeom prst="chevron">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r" rtl="1"/>
            <a:r>
              <a:rPr lang="ar-SA" sz="2400" b="1" u="sng" dirty="0">
                <a:solidFill>
                  <a:schemeClr val="bg1"/>
                </a:solidFill>
                <a:latin typeface="Sakkal Majalla" panose="02000000000000000000" pitchFamily="2" charset="-78"/>
                <a:ea typeface="Calibri" panose="020F0502020204030204" pitchFamily="34" charset="0"/>
                <a:cs typeface="Sakkal Majalla" panose="02000000000000000000" pitchFamily="2" charset="-78"/>
              </a:rPr>
              <a:t>رفع مستوى في :</a:t>
            </a:r>
            <a:endParaRPr lang="fr-FR" sz="2400" b="1" u="sng" dirty="0">
              <a:solidFill>
                <a:schemeClr val="bg1"/>
              </a:solidFill>
              <a:latin typeface="Sakkal Majalla" panose="02000000000000000000" pitchFamily="2" charset="-78"/>
              <a:ea typeface="Calibri" panose="020F0502020204030204" pitchFamily="34" charset="0"/>
              <a:cs typeface="Sakkal Majalla" panose="02000000000000000000" pitchFamily="2" charset="-78"/>
            </a:endParaRPr>
          </a:p>
          <a:p>
            <a:pPr indent="-457200" algn="r" rtl="1">
              <a:buFont typeface="Wingdings" panose="05000000000000000000" pitchFamily="2" charset="2"/>
              <a:buChar char="Ø"/>
            </a:pPr>
            <a:r>
              <a:rPr lang="ar-SA" sz="24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المنهجية العامة</a:t>
            </a:r>
            <a:endParaRPr lang="fr-FR" sz="2400" dirty="0">
              <a:solidFill>
                <a:srgbClr val="7030A0"/>
              </a:solidFill>
              <a:latin typeface="Sakkal Majalla" panose="02000000000000000000" pitchFamily="2" charset="-78"/>
              <a:ea typeface="Calibri" panose="020F0502020204030204" pitchFamily="34" charset="0"/>
              <a:cs typeface="Sakkal Majalla" panose="02000000000000000000" pitchFamily="2" charset="-78"/>
            </a:endParaRPr>
          </a:p>
          <a:p>
            <a:pPr indent="-457200" algn="r" rtl="1">
              <a:buFont typeface="Wingdings" panose="05000000000000000000" pitchFamily="2" charset="2"/>
              <a:buChar char="Ø"/>
            </a:pPr>
            <a:r>
              <a:rPr lang="ar-SA" sz="24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الخرائط</a:t>
            </a:r>
            <a:endParaRPr lang="fr-FR" sz="2400" dirty="0">
              <a:solidFill>
                <a:srgbClr val="7030A0"/>
              </a:solidFill>
              <a:latin typeface="Sakkal Majalla" panose="02000000000000000000" pitchFamily="2" charset="-78"/>
              <a:ea typeface="Calibri" panose="020F0502020204030204" pitchFamily="34" charset="0"/>
              <a:cs typeface="Sakkal Majalla" panose="02000000000000000000" pitchFamily="2" charset="-78"/>
            </a:endParaRPr>
          </a:p>
          <a:p>
            <a:pPr indent="-457200" algn="r" rtl="1">
              <a:buFont typeface="Wingdings" panose="05000000000000000000" pitchFamily="2" charset="2"/>
              <a:buChar char="Ø"/>
            </a:pPr>
            <a:r>
              <a:rPr lang="ar-SA" sz="24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التطبيقات الإلكترونية</a:t>
            </a:r>
            <a:endParaRPr lang="fr-FR" sz="2400" dirty="0">
              <a:solidFill>
                <a:srgbClr val="7030A0"/>
              </a:solidFill>
              <a:latin typeface="Sakkal Majalla" panose="02000000000000000000" pitchFamily="2" charset="-78"/>
              <a:ea typeface="Calibri" panose="020F0502020204030204" pitchFamily="34" charset="0"/>
              <a:cs typeface="Sakkal Majalla" panose="02000000000000000000" pitchFamily="2" charset="-78"/>
            </a:endParaRPr>
          </a:p>
          <a:p>
            <a:pPr indent="-457200" algn="r" rtl="1">
              <a:buFont typeface="Wingdings" panose="05000000000000000000" pitchFamily="2" charset="2"/>
              <a:buChar char="Ø"/>
            </a:pPr>
            <a:r>
              <a:rPr lang="ar-SA" sz="24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الاستمارات</a:t>
            </a:r>
            <a:endParaRPr lang="en-US" sz="2400" dirty="0">
              <a:solidFill>
                <a:srgbClr val="7030A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8" name="Chevron 7"/>
          <p:cNvSpPr/>
          <p:nvPr/>
        </p:nvSpPr>
        <p:spPr>
          <a:xfrm>
            <a:off x="264837" y="4299857"/>
            <a:ext cx="5831163" cy="2326876"/>
          </a:xfrm>
          <a:prstGeom prst="chevron">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r" rtl="1"/>
            <a:r>
              <a:rPr lang="ar-SA" sz="2400" b="1" u="sng" dirty="0">
                <a:solidFill>
                  <a:schemeClr val="bg1"/>
                </a:solidFill>
                <a:latin typeface="Sakkal Majalla" panose="02000000000000000000" pitchFamily="2" charset="-78"/>
                <a:ea typeface="Calibri" panose="020F0502020204030204" pitchFamily="34" charset="0"/>
                <a:cs typeface="Sakkal Majalla" panose="02000000000000000000" pitchFamily="2" charset="-78"/>
              </a:rPr>
              <a:t>رفع مستوى في :</a:t>
            </a:r>
          </a:p>
          <a:p>
            <a:pPr indent="-457200" algn="r" rtl="1">
              <a:buFont typeface="Wingdings" panose="05000000000000000000" pitchFamily="2" charset="2"/>
              <a:buChar char="Ø"/>
            </a:pPr>
            <a:r>
              <a:rPr lang="ar-SA" sz="24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المنهجية العامة</a:t>
            </a:r>
          </a:p>
          <a:p>
            <a:pPr indent="-457200" algn="r" rtl="1">
              <a:buFont typeface="Wingdings" panose="05000000000000000000" pitchFamily="2" charset="2"/>
              <a:buChar char="Ø"/>
            </a:pPr>
            <a:r>
              <a:rPr lang="ar-SA" sz="24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الخرائط</a:t>
            </a:r>
          </a:p>
          <a:p>
            <a:pPr indent="-457200" algn="r" rtl="1">
              <a:buFont typeface="Wingdings" panose="05000000000000000000" pitchFamily="2" charset="2"/>
              <a:buChar char="Ø"/>
            </a:pPr>
            <a:r>
              <a:rPr lang="ar-SA" sz="24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التطبيقات الإلكترونية</a:t>
            </a:r>
          </a:p>
          <a:p>
            <a:pPr indent="-457200" algn="r" rtl="1">
              <a:buFont typeface="Wingdings" panose="05000000000000000000" pitchFamily="2" charset="2"/>
              <a:buChar char="Ø"/>
            </a:pPr>
            <a:r>
              <a:rPr lang="ar-SA" sz="24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الاستمارات</a:t>
            </a:r>
          </a:p>
          <a:p>
            <a:pPr indent="-457200" algn="r" rtl="1">
              <a:buFont typeface="Wingdings" panose="05000000000000000000" pitchFamily="2" charset="2"/>
              <a:buChar char="Ø"/>
            </a:pPr>
            <a:r>
              <a:rPr lang="ar-SA" sz="24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اختبارات عدم الاتساق واستخدام جداول الجودة</a:t>
            </a:r>
            <a:endParaRPr lang="en-US" sz="2400" dirty="0">
              <a:solidFill>
                <a:srgbClr val="7030A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Titre 1">
            <a:extLst>
              <a:ext uri="{FF2B5EF4-FFF2-40B4-BE49-F238E27FC236}">
                <a16:creationId xmlns:a16="http://schemas.microsoft.com/office/drawing/2014/main" id="{780E6475-CCB2-AA76-5160-22076078CE62}"/>
              </a:ext>
            </a:extLst>
          </p:cNvPr>
          <p:cNvSpPr txBox="1">
            <a:spLocks/>
          </p:cNvSpPr>
          <p:nvPr/>
        </p:nvSpPr>
        <p:spPr>
          <a:xfrm>
            <a:off x="129828" y="231267"/>
            <a:ext cx="9296400" cy="1165951"/>
          </a:xfrm>
          <a:prstGeom prst="rect">
            <a:avLst/>
          </a:prstGeom>
          <a:solidFill>
            <a:srgbClr val="067610"/>
          </a:solidFill>
          <a:ln w="19050" cap="flat" cmpd="sng" algn="ctr">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b="1" dirty="0">
                <a:solidFill>
                  <a:schemeClr val="bg1"/>
                </a:solidFill>
                <a:latin typeface="Sakkal Majalla" panose="02000000000000000000" pitchFamily="2" charset="-78"/>
                <a:cs typeface="Sakkal Majalla" panose="02000000000000000000" pitchFamily="2" charset="-78"/>
              </a:rPr>
              <a:t>مراقبة جودة البيانات</a:t>
            </a:r>
            <a:endParaRPr lang="fr-FR" dirty="0"/>
          </a:p>
        </p:txBody>
      </p:sp>
      <p:sp>
        <p:nvSpPr>
          <p:cNvPr id="4" name="Flèche : gauche 3">
            <a:extLst>
              <a:ext uri="{FF2B5EF4-FFF2-40B4-BE49-F238E27FC236}">
                <a16:creationId xmlns:a16="http://schemas.microsoft.com/office/drawing/2014/main" id="{A799BA52-3ED6-CC38-D87A-F988EF43577B}"/>
              </a:ext>
            </a:extLst>
          </p:cNvPr>
          <p:cNvSpPr/>
          <p:nvPr/>
        </p:nvSpPr>
        <p:spPr>
          <a:xfrm>
            <a:off x="9535886" y="1402907"/>
            <a:ext cx="2252120" cy="11659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t>التكوين المتسلسل</a:t>
            </a:r>
            <a:endParaRPr lang="fr-FR" dirty="0"/>
          </a:p>
        </p:txBody>
      </p:sp>
    </p:spTree>
    <p:extLst>
      <p:ext uri="{BB962C8B-B14F-4D97-AF65-F5344CB8AC3E}">
        <p14:creationId xmlns:p14="http://schemas.microsoft.com/office/powerpoint/2010/main" val="3601258994"/>
      </p:ext>
    </p:extLst>
  </p:cSld>
  <p:clrMapOvr>
    <a:masterClrMapping/>
  </p:clrMapOvr>
  <mc:AlternateContent xmlns:mc="http://schemas.openxmlformats.org/markup-compatibility/2006" xmlns:p14="http://schemas.microsoft.com/office/powerpoint/2010/main">
    <mc:Choice Requires="p14">
      <p:transition p14:dur="200">
        <p:circle/>
      </p:transition>
    </mc:Choice>
    <mc:Fallback xmlns="">
      <p:transition>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E8F7BEE6-A620-793F-D71C-0C91D5800379}"/>
              </a:ext>
            </a:extLst>
          </p:cNvPr>
          <p:cNvSpPr txBox="1">
            <a:spLocks/>
          </p:cNvSpPr>
          <p:nvPr/>
        </p:nvSpPr>
        <p:spPr>
          <a:xfrm>
            <a:off x="244056" y="1229008"/>
            <a:ext cx="9527200" cy="1934720"/>
          </a:xfrm>
          <a:prstGeom prst="rect">
            <a:avLst/>
          </a:prstGeom>
        </p:spPr>
        <p:txBody>
          <a:bodyPr vert="horz" lIns="91440" tIns="45720" rIns="91440" bIns="45720" rtlCol="0">
            <a:normAutofit lnSpcReduction="10000"/>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274320" lvl="1" indent="0" algn="just" rtl="1">
              <a:lnSpc>
                <a:spcPct val="150000"/>
              </a:lnSpc>
              <a:spcAft>
                <a:spcPts val="800"/>
              </a:spcAft>
              <a:buNone/>
              <a:defRPr/>
            </a:pPr>
            <a:r>
              <a:rPr lang="ar-SA" sz="2400" dirty="0">
                <a:solidFill>
                  <a:schemeClr val="tx1"/>
                </a:solidFill>
                <a:ea typeface="Calibri" panose="020F0502020204030204" pitchFamily="34" charset="0"/>
                <a:cs typeface="Sakkal Majalla" panose="02000000000000000000" pitchFamily="2" charset="-78"/>
              </a:rPr>
              <a:t>لضمان نجاح التعداد ، يجب أن تتلقى الطواقم المشاركة في إجراء العد تكوينا مناسبًا متسلسلا على ثلاث مستويات :</a:t>
            </a:r>
          </a:p>
          <a:p>
            <a:pPr marL="274320" lvl="1" indent="0" algn="r" rtl="1">
              <a:lnSpc>
                <a:spcPct val="150000"/>
              </a:lnSpc>
              <a:spcAft>
                <a:spcPts val="800"/>
              </a:spcAft>
              <a:buNone/>
              <a:defRPr/>
            </a:pPr>
            <a:r>
              <a:rPr lang="ar-SA" sz="2400" b="1" u="sng" dirty="0">
                <a:solidFill>
                  <a:schemeClr val="tx1"/>
                </a:solidFill>
                <a:ea typeface="Calibri" panose="020F0502020204030204" pitchFamily="34" charset="0"/>
                <a:cs typeface="Sakkal Majalla" panose="02000000000000000000" pitchFamily="2" charset="-78"/>
              </a:rPr>
              <a:t>المستوى الجهوي </a:t>
            </a:r>
            <a:r>
              <a:rPr lang="fr-FR" sz="2400" b="1" u="sng" dirty="0">
                <a:solidFill>
                  <a:schemeClr val="tx1"/>
                </a:solidFill>
                <a:ea typeface="Calibri" panose="020F0502020204030204" pitchFamily="34" charset="0"/>
                <a:cs typeface="Sakkal Majalla" panose="02000000000000000000" pitchFamily="2" charset="-78"/>
              </a:rPr>
              <a:t>:</a:t>
            </a:r>
          </a:p>
          <a:p>
            <a:pPr lvl="1" algn="just">
              <a:lnSpc>
                <a:spcPct val="150000"/>
              </a:lnSpc>
              <a:spcAft>
                <a:spcPts val="800"/>
              </a:spcAft>
              <a:buFont typeface="Wingdings" panose="05000000000000000000" pitchFamily="2" charset="2"/>
              <a:buChar char="F"/>
              <a:defRPr/>
            </a:pPr>
            <a:endParaRPr lang="fr-FR" sz="24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pic>
        <p:nvPicPr>
          <p:cNvPr id="3" name="Image 2">
            <a:extLst>
              <a:ext uri="{FF2B5EF4-FFF2-40B4-BE49-F238E27FC236}">
                <a16:creationId xmlns:a16="http://schemas.microsoft.com/office/drawing/2014/main" id="{E54E284A-22A9-E775-38AA-EA8945AF6478}"/>
              </a:ext>
            </a:extLst>
          </p:cNvPr>
          <p:cNvPicPr/>
          <p:nvPr/>
        </p:nvPicPr>
        <p:blipFill>
          <a:blip r:embed="rId3"/>
          <a:srcRect/>
          <a:stretch>
            <a:fillRect/>
          </a:stretch>
        </p:blipFill>
        <p:spPr>
          <a:xfrm>
            <a:off x="9540456" y="227263"/>
            <a:ext cx="2332910" cy="1058400"/>
          </a:xfrm>
          <a:prstGeom prst="rect">
            <a:avLst/>
          </a:prstGeom>
          <a:ln>
            <a:noFill/>
            <a:prstDash/>
          </a:ln>
        </p:spPr>
        <p:style>
          <a:lnRef idx="0">
            <a:scrgbClr r="0" g="0" b="0"/>
          </a:lnRef>
          <a:fillRef idx="1001">
            <a:schemeClr val="dk2"/>
          </a:fillRef>
          <a:effectRef idx="0">
            <a:scrgbClr r="0" g="0" b="0"/>
          </a:effectRef>
          <a:fontRef idx="major"/>
        </p:style>
      </p:pic>
      <p:sp>
        <p:nvSpPr>
          <p:cNvPr id="4" name="Titre 1">
            <a:extLst>
              <a:ext uri="{FF2B5EF4-FFF2-40B4-BE49-F238E27FC236}">
                <a16:creationId xmlns:a16="http://schemas.microsoft.com/office/drawing/2014/main" id="{780E6475-CCB2-AA76-5160-22076078CE62}"/>
              </a:ext>
            </a:extLst>
          </p:cNvPr>
          <p:cNvSpPr>
            <a:spLocks noGrp="1"/>
          </p:cNvSpPr>
          <p:nvPr>
            <p:ph type="title"/>
          </p:nvPr>
        </p:nvSpPr>
        <p:spPr>
          <a:xfrm>
            <a:off x="244056" y="238300"/>
            <a:ext cx="9296400" cy="1165951"/>
          </a:xfrm>
          <a:solidFill>
            <a:srgbClr val="06761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ar-SA" b="1" dirty="0">
                <a:solidFill>
                  <a:schemeClr val="bg1"/>
                </a:solidFill>
                <a:latin typeface="Sakkal Majalla" panose="02000000000000000000" pitchFamily="2" charset="-78"/>
                <a:cs typeface="Sakkal Majalla" panose="02000000000000000000" pitchFamily="2" charset="-78"/>
              </a:rPr>
              <a:t>مراقبة جودة البيانات</a:t>
            </a:r>
          </a:p>
        </p:txBody>
      </p:sp>
      <p:sp>
        <p:nvSpPr>
          <p:cNvPr id="5" name="Chevron 4"/>
          <p:cNvSpPr/>
          <p:nvPr/>
        </p:nvSpPr>
        <p:spPr>
          <a:xfrm>
            <a:off x="567788" y="2230753"/>
            <a:ext cx="7170732" cy="2058218"/>
          </a:xfrm>
          <a:prstGeom prst="chevron">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u="sng" dirty="0">
                <a:solidFill>
                  <a:schemeClr val="bg1"/>
                </a:solidFill>
                <a:latin typeface="Sakkal Majalla" panose="02000000000000000000" pitchFamily="2" charset="-78"/>
                <a:ea typeface="Calibri" panose="020F0502020204030204" pitchFamily="34" charset="0"/>
                <a:cs typeface="Sakkal Majalla" panose="02000000000000000000" pitchFamily="2" charset="-78"/>
              </a:rPr>
              <a:t>التكوين المشترك للوكلاء من قبل المشرفين و مسؤولي المعلوماتية و بتنسيق رؤساء المكاتب الجهوية</a:t>
            </a:r>
            <a:endParaRPr lang="fr-FR" sz="2800" b="1" u="sng" dirty="0">
              <a:solidFill>
                <a:schemeClr val="bg1"/>
              </a:solidFill>
              <a:latin typeface="Sakkal Majalla" panose="02000000000000000000" pitchFamily="2" charset="-78"/>
              <a:ea typeface="Calibri" panose="020F0502020204030204" pitchFamily="34" charset="0"/>
              <a:cs typeface="Sakkal Majalla" panose="02000000000000000000" pitchFamily="2" charset="-78"/>
            </a:endParaRPr>
          </a:p>
          <a:p>
            <a:pPr marL="285750" indent="-285750" algn="r" rtl="1">
              <a:buClr>
                <a:srgbClr val="7030A0"/>
              </a:buClr>
              <a:buFont typeface="Wingdings" panose="05000000000000000000" pitchFamily="2" charset="2"/>
              <a:buChar char=""/>
            </a:pPr>
            <a:r>
              <a:rPr lang="ar-SA" sz="28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المراقبون : من بين أفضل الوكلاء</a:t>
            </a:r>
          </a:p>
          <a:p>
            <a:pPr marL="285750" indent="-285750" algn="r" rtl="1">
              <a:buClr>
                <a:srgbClr val="7030A0"/>
              </a:buClr>
              <a:buFont typeface="Wingdings" panose="05000000000000000000" pitchFamily="2" charset="2"/>
              <a:buChar char=""/>
            </a:pPr>
            <a:r>
              <a:rPr lang="ar-SA" sz="2800" dirty="0" err="1">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العدادون</a:t>
            </a:r>
            <a:endParaRPr lang="en-US" sz="2800" dirty="0">
              <a:solidFill>
                <a:srgbClr val="7030A0"/>
              </a:solidFill>
            </a:endParaRPr>
          </a:p>
        </p:txBody>
      </p:sp>
      <p:sp>
        <p:nvSpPr>
          <p:cNvPr id="6" name="Chevron 5"/>
          <p:cNvSpPr/>
          <p:nvPr/>
        </p:nvSpPr>
        <p:spPr>
          <a:xfrm>
            <a:off x="2321826" y="4386942"/>
            <a:ext cx="5371660" cy="2232758"/>
          </a:xfrm>
          <a:prstGeom prst="chevron">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r" rtl="1"/>
            <a:r>
              <a:rPr lang="ar-SA" sz="2800" b="1" u="sng" dirty="0">
                <a:solidFill>
                  <a:schemeClr val="bg1"/>
                </a:solidFill>
                <a:latin typeface="Sakkal Majalla" panose="02000000000000000000" pitchFamily="2" charset="-78"/>
                <a:ea typeface="Calibri" panose="020F0502020204030204" pitchFamily="34" charset="0"/>
                <a:cs typeface="Sakkal Majalla" panose="02000000000000000000" pitchFamily="2" charset="-78"/>
              </a:rPr>
              <a:t>رفع مستوى في :</a:t>
            </a:r>
          </a:p>
          <a:p>
            <a:pPr indent="-457200" algn="r" rtl="1">
              <a:buFont typeface="Wingdings" panose="05000000000000000000" pitchFamily="2" charset="2"/>
              <a:buChar char="Ø"/>
            </a:pPr>
            <a:r>
              <a:rPr lang="ar-SA" sz="28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الاستمارة</a:t>
            </a:r>
            <a:endParaRPr lang="fr-FR" sz="2800" dirty="0">
              <a:solidFill>
                <a:srgbClr val="7030A0"/>
              </a:solidFill>
              <a:latin typeface="Sakkal Majalla" panose="02000000000000000000" pitchFamily="2" charset="-78"/>
              <a:ea typeface="Calibri" panose="020F0502020204030204" pitchFamily="34" charset="0"/>
              <a:cs typeface="Sakkal Majalla" panose="02000000000000000000" pitchFamily="2" charset="-78"/>
            </a:endParaRPr>
          </a:p>
          <a:p>
            <a:pPr indent="-457200" algn="r" rtl="1">
              <a:buFont typeface="Wingdings" panose="05000000000000000000" pitchFamily="2" charset="2"/>
              <a:buChar char="Ø"/>
            </a:pPr>
            <a:r>
              <a:rPr lang="ar-SA" sz="28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دليل التعليمات</a:t>
            </a:r>
            <a:endParaRPr lang="fr-FR" sz="2800" dirty="0">
              <a:solidFill>
                <a:srgbClr val="7030A0"/>
              </a:solidFill>
              <a:latin typeface="Sakkal Majalla" panose="02000000000000000000" pitchFamily="2" charset="-78"/>
              <a:ea typeface="Calibri" panose="020F0502020204030204" pitchFamily="34" charset="0"/>
              <a:cs typeface="Sakkal Majalla" panose="02000000000000000000" pitchFamily="2" charset="-78"/>
            </a:endParaRPr>
          </a:p>
          <a:p>
            <a:pPr indent="-457200" algn="r" rtl="1">
              <a:buFont typeface="Wingdings" panose="05000000000000000000" pitchFamily="2" charset="2"/>
              <a:buChar char="Ø"/>
            </a:pPr>
            <a:r>
              <a:rPr lang="ar-SA" sz="28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استخدام الألواح الإلكترونية</a:t>
            </a:r>
            <a:endParaRPr lang="fr-FR" sz="2800" dirty="0">
              <a:solidFill>
                <a:srgbClr val="7030A0"/>
              </a:solidFill>
              <a:latin typeface="Sakkal Majalla" panose="02000000000000000000" pitchFamily="2" charset="-78"/>
              <a:ea typeface="Calibri" panose="020F0502020204030204" pitchFamily="34" charset="0"/>
              <a:cs typeface="Sakkal Majalla" panose="02000000000000000000" pitchFamily="2" charset="-78"/>
            </a:endParaRPr>
          </a:p>
          <a:p>
            <a:pPr indent="-457200" algn="r" rtl="1">
              <a:buFont typeface="Wingdings" panose="05000000000000000000" pitchFamily="2" charset="2"/>
              <a:buChar char="Ø"/>
            </a:pPr>
            <a:r>
              <a:rPr lang="ar-SA" sz="2800"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استخدام خرائط مناطق العد</a:t>
            </a:r>
            <a:endParaRPr lang="fr-FR" sz="2800" dirty="0">
              <a:solidFill>
                <a:srgbClr val="7030A0"/>
              </a:solidFill>
              <a:latin typeface="Sakkal Majalla" panose="02000000000000000000" pitchFamily="2" charset="-78"/>
              <a:ea typeface="Calibri" panose="020F0502020204030204" pitchFamily="34" charset="0"/>
              <a:cs typeface="Sakkal Majalla" panose="02000000000000000000" pitchFamily="2" charset="-78"/>
            </a:endParaRPr>
          </a:p>
          <a:p>
            <a:endParaRPr lang="fr-FR" dirty="0">
              <a:solidFill>
                <a:srgbClr val="7030A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8" name="Flèche : gauche 7">
            <a:extLst>
              <a:ext uri="{FF2B5EF4-FFF2-40B4-BE49-F238E27FC236}">
                <a16:creationId xmlns:a16="http://schemas.microsoft.com/office/drawing/2014/main" id="{B09F33E4-A1A6-9076-42AF-FF113D766AE5}"/>
              </a:ext>
            </a:extLst>
          </p:cNvPr>
          <p:cNvSpPr/>
          <p:nvPr/>
        </p:nvSpPr>
        <p:spPr>
          <a:xfrm>
            <a:off x="9535886" y="1402907"/>
            <a:ext cx="2252120" cy="11659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t>التكوين المتسلسل</a:t>
            </a:r>
            <a:endParaRPr lang="fr-FR" dirty="0"/>
          </a:p>
        </p:txBody>
      </p:sp>
    </p:spTree>
    <p:extLst>
      <p:ext uri="{BB962C8B-B14F-4D97-AF65-F5344CB8AC3E}">
        <p14:creationId xmlns:p14="http://schemas.microsoft.com/office/powerpoint/2010/main" val="2069295951"/>
      </p:ext>
    </p:extLst>
  </p:cSld>
  <p:clrMapOvr>
    <a:masterClrMapping/>
  </p:clrMapOvr>
  <mc:AlternateContent xmlns:mc="http://schemas.openxmlformats.org/markup-compatibility/2006" xmlns:p14="http://schemas.microsoft.com/office/powerpoint/2010/main">
    <mc:Choice Requires="p14">
      <p:transition p14:dur="200">
        <p:circle/>
      </p:transition>
    </mc:Choice>
    <mc:Fallback xmlns="">
      <p:transition>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E8F7BEE6-A620-793F-D71C-0C91D5800379}"/>
              </a:ext>
            </a:extLst>
          </p:cNvPr>
          <p:cNvSpPr txBox="1">
            <a:spLocks/>
          </p:cNvSpPr>
          <p:nvPr/>
        </p:nvSpPr>
        <p:spPr>
          <a:xfrm>
            <a:off x="185752" y="2514917"/>
            <a:ext cx="11583753" cy="3967048"/>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lvl="1" algn="just" rtl="1">
              <a:lnSpc>
                <a:spcPct val="150000"/>
              </a:lnSpc>
              <a:spcAft>
                <a:spcPts val="800"/>
              </a:spcAft>
              <a:buFont typeface="Wingdings" panose="05000000000000000000" pitchFamily="2" charset="2"/>
              <a:buChar char="F"/>
              <a:defRPr/>
            </a:pPr>
            <a:r>
              <a:rPr lang="ar-SA" sz="2400" i="1"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التنسيق على المستوى الوطني،</a:t>
            </a:r>
            <a:endParaRPr lang="fr-FR" sz="2400" i="1" dirty="0">
              <a:solidFill>
                <a:srgbClr val="7030A0"/>
              </a:solidFill>
              <a:latin typeface="Sakkal Majalla" panose="02000000000000000000" pitchFamily="2" charset="-78"/>
              <a:ea typeface="Calibri" panose="020F0502020204030204" pitchFamily="34" charset="0"/>
              <a:cs typeface="Sakkal Majalla" panose="02000000000000000000" pitchFamily="2" charset="-78"/>
            </a:endParaRPr>
          </a:p>
          <a:p>
            <a:pPr lvl="1" algn="just" rtl="1">
              <a:lnSpc>
                <a:spcPct val="150000"/>
              </a:lnSpc>
              <a:spcAft>
                <a:spcPts val="800"/>
              </a:spcAft>
              <a:buFont typeface="Wingdings" panose="05000000000000000000" pitchFamily="2" charset="2"/>
              <a:buChar char="F"/>
              <a:defRPr/>
            </a:pPr>
            <a:r>
              <a:rPr lang="ar-SA" sz="2400" i="1"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التنسيق على مستوى المناطق (مجموعة ولايات)</a:t>
            </a:r>
          </a:p>
          <a:p>
            <a:pPr lvl="1" algn="just" rtl="1">
              <a:lnSpc>
                <a:spcPct val="150000"/>
              </a:lnSpc>
              <a:spcAft>
                <a:spcPts val="800"/>
              </a:spcAft>
              <a:buFont typeface="Wingdings" panose="05000000000000000000" pitchFamily="2" charset="2"/>
              <a:buChar char="F"/>
              <a:defRPr/>
            </a:pPr>
            <a:r>
              <a:rPr lang="fr-FR" sz="2400" i="1"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 </a:t>
            </a:r>
            <a:r>
              <a:rPr lang="ar-SA" sz="2400" i="1"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المكاتب الجهوية للإحصاء (على مستوى الولاية)</a:t>
            </a:r>
            <a:r>
              <a:rPr lang="fr-FR" sz="2400" i="1"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 </a:t>
            </a:r>
          </a:p>
          <a:p>
            <a:pPr lvl="1" algn="just" rtl="1">
              <a:lnSpc>
                <a:spcPct val="150000"/>
              </a:lnSpc>
              <a:spcAft>
                <a:spcPts val="800"/>
              </a:spcAft>
              <a:buFont typeface="Wingdings" panose="05000000000000000000" pitchFamily="2" charset="2"/>
              <a:buChar char="F"/>
              <a:defRPr/>
            </a:pPr>
            <a:r>
              <a:rPr lang="ar-SA" sz="2400" i="1" dirty="0">
                <a:solidFill>
                  <a:srgbClr val="7030A0"/>
                </a:solidFill>
                <a:latin typeface="Sakkal Majalla" panose="02000000000000000000" pitchFamily="2" charset="-78"/>
                <a:ea typeface="Calibri" panose="020F0502020204030204" pitchFamily="34" charset="0"/>
                <a:cs typeface="Sakkal Majalla" panose="02000000000000000000" pitchFamily="2" charset="-78"/>
              </a:rPr>
              <a:t>الإشراف عن قرب : المشرف (المقاطعة أو البلدية في الريف) والمراقب في المناطق الحضرية.</a:t>
            </a:r>
          </a:p>
          <a:p>
            <a:pPr marL="274320" lvl="1" indent="0" algn="just" rtl="1">
              <a:lnSpc>
                <a:spcPct val="150000"/>
              </a:lnSpc>
              <a:spcAft>
                <a:spcPts val="800"/>
              </a:spcAft>
              <a:buNone/>
              <a:defRPr/>
            </a:pPr>
            <a:r>
              <a:rPr lang="ar-SA" sz="28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سيتمكن كل مشارك في العملية من الوصول إلى البيانات وفقًا لمستوى مسؤوليته ليتمكن من المراقبة المتزامنة أولا بأول لجودة البيانات، عن طريق التطبيقات والبرامج المعدة لهذا الغرض.</a:t>
            </a:r>
            <a:endParaRPr lang="fr-FR" sz="28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pic>
        <p:nvPicPr>
          <p:cNvPr id="3" name="Image 2">
            <a:extLst>
              <a:ext uri="{FF2B5EF4-FFF2-40B4-BE49-F238E27FC236}">
                <a16:creationId xmlns:a16="http://schemas.microsoft.com/office/drawing/2014/main" id="{E54E284A-22A9-E775-38AA-EA8945AF6478}"/>
              </a:ext>
            </a:extLst>
          </p:cNvPr>
          <p:cNvPicPr/>
          <p:nvPr/>
        </p:nvPicPr>
        <p:blipFill>
          <a:blip r:embed="rId3"/>
          <a:srcRect/>
          <a:stretch>
            <a:fillRect/>
          </a:stretch>
        </p:blipFill>
        <p:spPr>
          <a:xfrm>
            <a:off x="9591009" y="290567"/>
            <a:ext cx="2332910" cy="1058400"/>
          </a:xfrm>
          <a:prstGeom prst="rect">
            <a:avLst/>
          </a:prstGeom>
          <a:ln>
            <a:noFill/>
            <a:prstDash/>
          </a:ln>
        </p:spPr>
        <p:style>
          <a:lnRef idx="0">
            <a:scrgbClr r="0" g="0" b="0"/>
          </a:lnRef>
          <a:fillRef idx="1001">
            <a:schemeClr val="dk2"/>
          </a:fillRef>
          <a:effectRef idx="0">
            <a:scrgbClr r="0" g="0" b="0"/>
          </a:effectRef>
          <a:fontRef idx="major"/>
        </p:style>
      </p:pic>
      <p:sp>
        <p:nvSpPr>
          <p:cNvPr id="4" name="Titre 1">
            <a:extLst>
              <a:ext uri="{FF2B5EF4-FFF2-40B4-BE49-F238E27FC236}">
                <a16:creationId xmlns:a16="http://schemas.microsoft.com/office/drawing/2014/main" id="{780E6475-CCB2-AA76-5160-22076078CE62}"/>
              </a:ext>
            </a:extLst>
          </p:cNvPr>
          <p:cNvSpPr>
            <a:spLocks noGrp="1"/>
          </p:cNvSpPr>
          <p:nvPr>
            <p:ph type="title"/>
          </p:nvPr>
        </p:nvSpPr>
        <p:spPr>
          <a:xfrm>
            <a:off x="185752" y="183016"/>
            <a:ext cx="9296400" cy="1165951"/>
          </a:xfrm>
          <a:solidFill>
            <a:srgbClr val="06761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ar-SA" b="1" dirty="0">
                <a:solidFill>
                  <a:schemeClr val="bg1"/>
                </a:solidFill>
                <a:latin typeface="Sakkal Majalla" panose="02000000000000000000" pitchFamily="2" charset="-78"/>
                <a:cs typeface="Sakkal Majalla" panose="02000000000000000000" pitchFamily="2" charset="-78"/>
              </a:rPr>
              <a:t>مراقبة جودة البيانات</a:t>
            </a:r>
            <a:endParaRPr lang="fr-FR" dirty="0"/>
          </a:p>
        </p:txBody>
      </p:sp>
      <p:sp>
        <p:nvSpPr>
          <p:cNvPr id="6" name="Flèche : gauche 5">
            <a:extLst>
              <a:ext uri="{FF2B5EF4-FFF2-40B4-BE49-F238E27FC236}">
                <a16:creationId xmlns:a16="http://schemas.microsoft.com/office/drawing/2014/main" id="{43879688-9276-D18B-6AA5-5A8FBFEE7885}"/>
              </a:ext>
            </a:extLst>
          </p:cNvPr>
          <p:cNvSpPr/>
          <p:nvPr/>
        </p:nvSpPr>
        <p:spPr>
          <a:xfrm>
            <a:off x="9671799" y="1348967"/>
            <a:ext cx="2252120" cy="11659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solidFill>
                  <a:schemeClr val="tx1"/>
                </a:solidFill>
              </a:rPr>
              <a:t>الإشراف</a:t>
            </a:r>
            <a:endParaRPr lang="fr-FR" sz="2800" dirty="0">
              <a:solidFill>
                <a:schemeClr val="tx1"/>
              </a:solidFill>
            </a:endParaRPr>
          </a:p>
        </p:txBody>
      </p:sp>
      <p:sp>
        <p:nvSpPr>
          <p:cNvPr id="7" name="Espace réservé du contenu 2">
            <a:extLst>
              <a:ext uri="{FF2B5EF4-FFF2-40B4-BE49-F238E27FC236}">
                <a16:creationId xmlns:a16="http://schemas.microsoft.com/office/drawing/2014/main" id="{E25335CC-A28B-AE67-D017-3F48A6B6C46F}"/>
              </a:ext>
            </a:extLst>
          </p:cNvPr>
          <p:cNvSpPr txBox="1">
            <a:spLocks/>
          </p:cNvSpPr>
          <p:nvPr/>
        </p:nvSpPr>
        <p:spPr>
          <a:xfrm>
            <a:off x="668057" y="1350686"/>
            <a:ext cx="9003742" cy="919997"/>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274320" lvl="1" indent="0" algn="ctr" rtl="1">
              <a:lnSpc>
                <a:spcPct val="150000"/>
              </a:lnSpc>
              <a:spcAft>
                <a:spcPts val="800"/>
              </a:spcAft>
              <a:buNone/>
              <a:defRPr/>
            </a:pPr>
            <a:r>
              <a:rPr lang="ar-SA" sz="28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من أجل ضمان حسن سير العملية ، سيتم إرسال بعثات إشرافية بانتظام لرصد ومراقبة جودة البيانات على أربعة مستويات :</a:t>
            </a:r>
          </a:p>
        </p:txBody>
      </p:sp>
    </p:spTree>
    <p:extLst>
      <p:ext uri="{BB962C8B-B14F-4D97-AF65-F5344CB8AC3E}">
        <p14:creationId xmlns:p14="http://schemas.microsoft.com/office/powerpoint/2010/main" val="936506452"/>
      </p:ext>
    </p:extLst>
  </p:cSld>
  <p:clrMapOvr>
    <a:masterClrMapping/>
  </p:clrMapOvr>
  <mc:AlternateContent xmlns:mc="http://schemas.openxmlformats.org/markup-compatibility/2006" xmlns:p14="http://schemas.microsoft.com/office/powerpoint/2010/main">
    <mc:Choice Requires="p14">
      <p:transition p14:dur="200">
        <p:circle/>
      </p:transition>
    </mc:Choice>
    <mc:Fallback xmlns="">
      <p:transition>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E8F7BEE6-A620-793F-D71C-0C91D5800379}"/>
              </a:ext>
            </a:extLst>
          </p:cNvPr>
          <p:cNvSpPr txBox="1">
            <a:spLocks/>
          </p:cNvSpPr>
          <p:nvPr/>
        </p:nvSpPr>
        <p:spPr>
          <a:xfrm>
            <a:off x="224493" y="3018179"/>
            <a:ext cx="11743013" cy="3003296"/>
          </a:xfrm>
          <a:prstGeom prst="rect">
            <a:avLst/>
          </a:prstGeom>
        </p:spPr>
        <p:txBody>
          <a:bodyPr vert="horz" lIns="91440" tIns="45720" rIns="91440" bIns="45720" rtlCol="0">
            <a:normAutofit fontScale="92500" lnSpcReduction="10000"/>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lvl="1" algn="just" rtl="1">
              <a:lnSpc>
                <a:spcPct val="150000"/>
              </a:lnSpc>
              <a:spcAft>
                <a:spcPts val="800"/>
              </a:spcAft>
              <a:buFont typeface="Wingdings" panose="05000000000000000000" pitchFamily="2" charset="2"/>
              <a:buChar char="F"/>
              <a:defRPr/>
            </a:pPr>
            <a:r>
              <a:rPr lang="ar-SA" sz="32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ستتم إضافة اختبارات التحقق من الاتساق في برنامج إدخال البيانات الإحصائية ؛</a:t>
            </a:r>
          </a:p>
          <a:p>
            <a:pPr lvl="1" algn="just" rtl="1">
              <a:lnSpc>
                <a:spcPct val="150000"/>
              </a:lnSpc>
              <a:spcAft>
                <a:spcPts val="800"/>
              </a:spcAft>
              <a:buFont typeface="Wingdings" panose="05000000000000000000" pitchFamily="2" charset="2"/>
              <a:buChar char="F"/>
              <a:defRPr/>
            </a:pPr>
            <a:r>
              <a:rPr lang="ar-SA" sz="32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(المقابلة الشخصية بمساعدة الكمبيوتر - </a:t>
            </a:r>
            <a:r>
              <a:rPr lang="fr-FR" sz="32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CAPI </a:t>
            </a:r>
            <a:r>
              <a:rPr lang="ar-SA" sz="32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لتسهيل اكتشاف الأخطاء في الوقت الفعلي وتنظيف البيانات بواسطة العدادين ؛</a:t>
            </a:r>
          </a:p>
          <a:p>
            <a:pPr lvl="1" algn="just" rtl="1">
              <a:lnSpc>
                <a:spcPct val="150000"/>
              </a:lnSpc>
              <a:spcAft>
                <a:spcPts val="800"/>
              </a:spcAft>
              <a:buFont typeface="Wingdings" panose="05000000000000000000" pitchFamily="2" charset="2"/>
              <a:buChar char="F"/>
              <a:defRPr/>
            </a:pPr>
            <a:r>
              <a:rPr lang="ar-SA" sz="3200"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إرسال البيانات إلى الخوادم المركزية.</a:t>
            </a:r>
            <a:endParaRPr lang="fr-FR" sz="32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pic>
        <p:nvPicPr>
          <p:cNvPr id="3" name="Image 2">
            <a:extLst>
              <a:ext uri="{FF2B5EF4-FFF2-40B4-BE49-F238E27FC236}">
                <a16:creationId xmlns:a16="http://schemas.microsoft.com/office/drawing/2014/main" id="{E54E284A-22A9-E775-38AA-EA8945AF6478}"/>
              </a:ext>
            </a:extLst>
          </p:cNvPr>
          <p:cNvPicPr/>
          <p:nvPr/>
        </p:nvPicPr>
        <p:blipFill>
          <a:blip r:embed="rId3"/>
          <a:srcRect/>
          <a:stretch>
            <a:fillRect/>
          </a:stretch>
        </p:blipFill>
        <p:spPr>
          <a:xfrm>
            <a:off x="9579285" y="301424"/>
            <a:ext cx="2332910" cy="1058400"/>
          </a:xfrm>
          <a:prstGeom prst="rect">
            <a:avLst/>
          </a:prstGeom>
          <a:ln>
            <a:noFill/>
            <a:prstDash/>
          </a:ln>
        </p:spPr>
        <p:style>
          <a:lnRef idx="0">
            <a:scrgbClr r="0" g="0" b="0"/>
          </a:lnRef>
          <a:fillRef idx="1001">
            <a:schemeClr val="dk2"/>
          </a:fillRef>
          <a:effectRef idx="0">
            <a:scrgbClr r="0" g="0" b="0"/>
          </a:effectRef>
          <a:fontRef idx="major"/>
        </p:style>
      </p:pic>
      <p:sp>
        <p:nvSpPr>
          <p:cNvPr id="4" name="Titre 1">
            <a:extLst>
              <a:ext uri="{FF2B5EF4-FFF2-40B4-BE49-F238E27FC236}">
                <a16:creationId xmlns:a16="http://schemas.microsoft.com/office/drawing/2014/main" id="{780E6475-CCB2-AA76-5160-22076078CE62}"/>
              </a:ext>
            </a:extLst>
          </p:cNvPr>
          <p:cNvSpPr>
            <a:spLocks noGrp="1"/>
          </p:cNvSpPr>
          <p:nvPr>
            <p:ph type="title"/>
          </p:nvPr>
        </p:nvSpPr>
        <p:spPr>
          <a:xfrm>
            <a:off x="183079" y="247649"/>
            <a:ext cx="9296400" cy="1165951"/>
          </a:xfrm>
          <a:solidFill>
            <a:srgbClr val="06761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ar-SA" b="1" dirty="0">
                <a:solidFill>
                  <a:schemeClr val="bg1"/>
                </a:solidFill>
                <a:latin typeface="Sakkal Majalla" panose="02000000000000000000" pitchFamily="2" charset="-78"/>
                <a:cs typeface="Sakkal Majalla" panose="02000000000000000000" pitchFamily="2" charset="-78"/>
              </a:rPr>
              <a:t>مراقبة جودة البيانات</a:t>
            </a:r>
            <a:endParaRPr lang="fr-FR" dirty="0"/>
          </a:p>
        </p:txBody>
      </p:sp>
      <p:pic>
        <p:nvPicPr>
          <p:cNvPr id="7" name="Image 6"/>
          <p:cNvPicPr>
            <a:picLocks noChangeAspect="1"/>
          </p:cNvPicPr>
          <p:nvPr/>
        </p:nvPicPr>
        <p:blipFill>
          <a:blip r:embed="rId4" cstate="print"/>
          <a:stretch>
            <a:fillRect/>
          </a:stretch>
        </p:blipFill>
        <p:spPr>
          <a:xfrm>
            <a:off x="4831279" y="1672433"/>
            <a:ext cx="1197344" cy="997184"/>
          </a:xfrm>
          <a:prstGeom prst="rect">
            <a:avLst/>
          </a:prstGeom>
        </p:spPr>
      </p:pic>
      <p:sp>
        <p:nvSpPr>
          <p:cNvPr id="5" name="Flèche : gauche 4">
            <a:extLst>
              <a:ext uri="{FF2B5EF4-FFF2-40B4-BE49-F238E27FC236}">
                <a16:creationId xmlns:a16="http://schemas.microsoft.com/office/drawing/2014/main" id="{2747D1B3-5FC7-646A-3EBD-2FD335732AF2}"/>
              </a:ext>
            </a:extLst>
          </p:cNvPr>
          <p:cNvSpPr/>
          <p:nvPr/>
        </p:nvSpPr>
        <p:spPr>
          <a:xfrm>
            <a:off x="6466115" y="1402907"/>
            <a:ext cx="5321892" cy="15362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t>تقنية المقابلة الشخصية بمساعدة الكمبيوتر</a:t>
            </a:r>
          </a:p>
          <a:p>
            <a:pPr algn="ctr"/>
            <a:r>
              <a:rPr lang="ar-SA" dirty="0"/>
              <a:t>)</a:t>
            </a:r>
            <a:r>
              <a:rPr lang="en-US" b="1" dirty="0"/>
              <a:t>CAPI</a:t>
            </a:r>
            <a:r>
              <a:rPr lang="ar-SA" dirty="0"/>
              <a:t>(</a:t>
            </a:r>
            <a:endParaRPr lang="fr-FR" dirty="0"/>
          </a:p>
        </p:txBody>
      </p:sp>
    </p:spTree>
    <p:extLst>
      <p:ext uri="{BB962C8B-B14F-4D97-AF65-F5344CB8AC3E}">
        <p14:creationId xmlns:p14="http://schemas.microsoft.com/office/powerpoint/2010/main" val="1085873411"/>
      </p:ext>
    </p:extLst>
  </p:cSld>
  <p:clrMapOvr>
    <a:masterClrMapping/>
  </p:clrMapOvr>
  <mc:AlternateContent xmlns:mc="http://schemas.openxmlformats.org/markup-compatibility/2006" xmlns:p14="http://schemas.microsoft.com/office/powerpoint/2010/main">
    <mc:Choice Requires="p14">
      <p:transition p14:dur="200">
        <p:circle/>
      </p:transition>
    </mc:Choice>
    <mc:Fallback xmlns="">
      <p:transition>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1636FD24704A1439BC275B3C3F1C9C6" ma:contentTypeVersion="18" ma:contentTypeDescription="Create a new document." ma:contentTypeScope="" ma:versionID="f29cab672a26913f2bc8808bed4231ac">
  <xsd:schema xmlns:xsd="http://www.w3.org/2001/XMLSchema" xmlns:xs="http://www.w3.org/2001/XMLSchema" xmlns:p="http://schemas.microsoft.com/office/2006/metadata/properties" xmlns:ns2="3d137487-0b15-4ad9-abee-bf6b36a5a6e0" xmlns:ns3="81cf108f-c583-47b3-8493-b6de3c823d22" xmlns:ns4="985ec44e-1bab-4c0b-9df0-6ba128686fc9" targetNamespace="http://schemas.microsoft.com/office/2006/metadata/properties" ma:root="true" ma:fieldsID="39ade3fc1d57becd952150571b574c35" ns2:_="" ns3:_="" ns4:_="">
    <xsd:import namespace="3d137487-0b15-4ad9-abee-bf6b36a5a6e0"/>
    <xsd:import namespace="81cf108f-c583-47b3-8493-b6de3c823d22"/>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File"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137487-0b15-4ad9-abee-bf6b36a5a6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File" ma:index="20" nillable="true" ma:displayName="File" ma:list="{3d137487-0b15-4ad9-abee-bf6b36a5a6e0}" ma:internalName="File" ma:showField="Title">
      <xsd:simpleType>
        <xsd:restriction base="dms:Lookup"/>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1cf108f-c583-47b3-8493-b6de3c823d2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e70c060e-aa4d-45ef-bfad-bab4ee307c36}" ma:internalName="TaxCatchAll" ma:showField="CatchAllData" ma:web="81cf108f-c583-47b3-8493-b6de3c823d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d137487-0b15-4ad9-abee-bf6b36a5a6e0">
      <Terms xmlns="http://schemas.microsoft.com/office/infopath/2007/PartnerControls"/>
    </lcf76f155ced4ddcb4097134ff3c332f>
    <File xmlns="3d137487-0b15-4ad9-abee-bf6b36a5a6e0" xsi:nil="true"/>
    <TaxCatchAll xmlns="985ec44e-1bab-4c0b-9df0-6ba128686fc9" xsi:nil="true"/>
  </documentManagement>
</p:properties>
</file>

<file path=customXml/itemProps1.xml><?xml version="1.0" encoding="utf-8"?>
<ds:datastoreItem xmlns:ds="http://schemas.openxmlformats.org/officeDocument/2006/customXml" ds:itemID="{9375E12A-D969-477B-A458-42372113D16D}">
  <ds:schemaRefs>
    <ds:schemaRef ds:uri="http://schemas.microsoft.com/sharepoint/v3/contenttype/forms"/>
  </ds:schemaRefs>
</ds:datastoreItem>
</file>

<file path=customXml/itemProps2.xml><?xml version="1.0" encoding="utf-8"?>
<ds:datastoreItem xmlns:ds="http://schemas.openxmlformats.org/officeDocument/2006/customXml" ds:itemID="{363AF82E-88D9-498F-84AF-D22D289F0F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137487-0b15-4ad9-abee-bf6b36a5a6e0"/>
    <ds:schemaRef ds:uri="81cf108f-c583-47b3-8493-b6de3c823d22"/>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291F99-65E1-4FF6-8323-13E54F9C0C55}">
  <ds:schemaRefs>
    <ds:schemaRef ds:uri="http://schemas.microsoft.com/office/2006/metadata/properties"/>
    <ds:schemaRef ds:uri="http://schemas.microsoft.com/office/infopath/2007/PartnerControls"/>
    <ds:schemaRef ds:uri="3d137487-0b15-4ad9-abee-bf6b36a5a6e0"/>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emplate>TM03457444[[fn=Base]]</Template>
  <TotalTime>4130</TotalTime>
  <Words>982</Words>
  <Application>Microsoft Office PowerPoint</Application>
  <PresentationFormat>Widescreen</PresentationFormat>
  <Paragraphs>127</Paragraphs>
  <Slides>14</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Corbel</vt:lpstr>
      <vt:lpstr>Sakkal Majalla</vt:lpstr>
      <vt:lpstr>Traditional Arabic</vt:lpstr>
      <vt:lpstr>Trebuchet MS</vt:lpstr>
      <vt:lpstr>Wingdings</vt:lpstr>
      <vt:lpstr>Base</vt:lpstr>
      <vt:lpstr>ورشة عمل الأمم المتحدة الإقليمية حول البرنامج العالمي لتعداد السكان والمساكن لعام 2020 للدول العربية   الجلسة الرابعة - ضمان الجودة في تعداد السكان والمساكن</vt:lpstr>
      <vt:lpstr>النقاط الرئيسية للعرض</vt:lpstr>
      <vt:lpstr>مقدمة</vt:lpstr>
      <vt:lpstr>مراقبة جودة البيانات</vt:lpstr>
      <vt:lpstr>مراقبة جودة البيانات</vt:lpstr>
      <vt:lpstr>PowerPoint Presentation</vt:lpstr>
      <vt:lpstr>مراقبة جودة البيانات</vt:lpstr>
      <vt:lpstr>مراقبة جودة البيانات</vt:lpstr>
      <vt:lpstr>مراقبة جودة البيانات</vt:lpstr>
      <vt:lpstr>مراقبة جودة البيانات</vt:lpstr>
      <vt:lpstr>PowerPoint Presentation</vt:lpstr>
      <vt:lpstr>PowerPoint Presentation</vt:lpstr>
      <vt:lpstr>PowerPoint Presentation</vt:lpstr>
      <vt:lpstr>شكرا لحسن إصغائكم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 Saghiri</dc:creator>
  <cp:lastModifiedBy>Andrea De Luka</cp:lastModifiedBy>
  <cp:revision>448</cp:revision>
  <dcterms:created xsi:type="dcterms:W3CDTF">2021-08-17T14:22:17Z</dcterms:created>
  <dcterms:modified xsi:type="dcterms:W3CDTF">2022-12-15T20:42:38Z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0x010100B1636FD24704A1439BC275B3C3F1C9C6</vt:lpwstr>
  </property>
</Properties>
</file>