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3"/>
  </p:notesMasterIdLst>
  <p:sldIdLst>
    <p:sldId id="268" r:id="rId6"/>
    <p:sldId id="312" r:id="rId7"/>
    <p:sldId id="371" r:id="rId8"/>
    <p:sldId id="342" r:id="rId9"/>
    <p:sldId id="336" r:id="rId10"/>
    <p:sldId id="434" r:id="rId11"/>
    <p:sldId id="345" r:id="rId12"/>
    <p:sldId id="346" r:id="rId13"/>
    <p:sldId id="347" r:id="rId14"/>
    <p:sldId id="348" r:id="rId15"/>
    <p:sldId id="349" r:id="rId16"/>
    <p:sldId id="350" r:id="rId17"/>
    <p:sldId id="351" r:id="rId18"/>
    <p:sldId id="338" r:id="rId19"/>
    <p:sldId id="352" r:id="rId20"/>
    <p:sldId id="353" r:id="rId21"/>
    <p:sldId id="354" r:id="rId22"/>
    <p:sldId id="355" r:id="rId23"/>
    <p:sldId id="356" r:id="rId24"/>
    <p:sldId id="365" r:id="rId25"/>
    <p:sldId id="366" r:id="rId26"/>
    <p:sldId id="367" r:id="rId27"/>
    <p:sldId id="357" r:id="rId28"/>
    <p:sldId id="423" r:id="rId29"/>
    <p:sldId id="359" r:id="rId30"/>
    <p:sldId id="360" r:id="rId31"/>
    <p:sldId id="3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63AC7-98D6-4F78-A47C-B1728C6A1752}" v="96" dt="2022-01-18T17:18:39.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70" autoAdjust="0"/>
    <p:restoredTop sz="94660"/>
  </p:normalViewPr>
  <p:slideViewPr>
    <p:cSldViewPr snapToGrid="0">
      <p:cViewPr varScale="1">
        <p:scale>
          <a:sx n="125" d="100"/>
          <a:sy n="125" d="100"/>
        </p:scale>
        <p:origin x="797"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yem Demirci" userId="fa2da6f7-7806-417e-a6df-798074905887" providerId="ADAL" clId="{DF063AC7-98D6-4F78-A47C-B1728C6A1752}"/>
    <pc:docChg chg="undo custSel addSld delSld modSld">
      <pc:chgData name="Meryem Demirci" userId="fa2da6f7-7806-417e-a6df-798074905887" providerId="ADAL" clId="{DF063AC7-98D6-4F78-A47C-B1728C6A1752}" dt="2022-01-18T17:18:55.371" v="273" actId="108"/>
      <pc:docMkLst>
        <pc:docMk/>
      </pc:docMkLst>
      <pc:sldChg chg="modSp mod">
        <pc:chgData name="Meryem Demirci" userId="fa2da6f7-7806-417e-a6df-798074905887" providerId="ADAL" clId="{DF063AC7-98D6-4F78-A47C-B1728C6A1752}" dt="2022-01-18T16:24:11.269" v="1" actId="207"/>
        <pc:sldMkLst>
          <pc:docMk/>
          <pc:sldMk cId="2988902626" sldId="268"/>
        </pc:sldMkLst>
        <pc:spChg chg="mod">
          <ac:chgData name="Meryem Demirci" userId="fa2da6f7-7806-417e-a6df-798074905887" providerId="ADAL" clId="{DF063AC7-98D6-4F78-A47C-B1728C6A1752}" dt="2022-01-18T16:24:11.269" v="1" actId="207"/>
          <ac:spMkLst>
            <pc:docMk/>
            <pc:sldMk cId="2988902626" sldId="268"/>
            <ac:spMk id="188" creationId="{00000000-0000-0000-0000-000000000000}"/>
          </ac:spMkLst>
        </pc:spChg>
      </pc:sldChg>
      <pc:sldChg chg="addSp delSp modSp mod">
        <pc:chgData name="Meryem Demirci" userId="fa2da6f7-7806-417e-a6df-798074905887" providerId="ADAL" clId="{DF063AC7-98D6-4F78-A47C-B1728C6A1752}" dt="2022-01-18T17:03:59.967" v="234" actId="122"/>
        <pc:sldMkLst>
          <pc:docMk/>
          <pc:sldMk cId="762745897" sldId="312"/>
        </pc:sldMkLst>
        <pc:spChg chg="mod">
          <ac:chgData name="Meryem Demirci" userId="fa2da6f7-7806-417e-a6df-798074905887" providerId="ADAL" clId="{DF063AC7-98D6-4F78-A47C-B1728C6A1752}" dt="2022-01-18T17:03:59.967" v="234" actId="122"/>
          <ac:spMkLst>
            <pc:docMk/>
            <pc:sldMk cId="762745897" sldId="312"/>
            <ac:spMk id="9" creationId="{00000000-0000-0000-0000-000000000000}"/>
          </ac:spMkLst>
        </pc:spChg>
        <pc:spChg chg="add mod">
          <ac:chgData name="Meryem Demirci" userId="fa2da6f7-7806-417e-a6df-798074905887" providerId="ADAL" clId="{DF063AC7-98D6-4F78-A47C-B1728C6A1752}" dt="2022-01-18T16:28:13.423" v="10" actId="14100"/>
          <ac:spMkLst>
            <pc:docMk/>
            <pc:sldMk cId="762745897" sldId="312"/>
            <ac:spMk id="10" creationId="{E4B96F5D-D0CA-4F1D-AF6F-5FAAD34B5261}"/>
          </ac:spMkLst>
        </pc:spChg>
        <pc:spChg chg="del">
          <ac:chgData name="Meryem Demirci" userId="fa2da6f7-7806-417e-a6df-798074905887" providerId="ADAL" clId="{DF063AC7-98D6-4F78-A47C-B1728C6A1752}" dt="2022-01-18T16:27:59.549" v="7" actId="478"/>
          <ac:spMkLst>
            <pc:docMk/>
            <pc:sldMk cId="762745897" sldId="312"/>
            <ac:spMk id="19" creationId="{00000000-0000-0000-0000-000000000000}"/>
          </ac:spMkLst>
        </pc:spChg>
      </pc:sldChg>
      <pc:sldChg chg="addSp delSp modSp mod">
        <pc:chgData name="Meryem Demirci" userId="fa2da6f7-7806-417e-a6df-798074905887" providerId="ADAL" clId="{DF063AC7-98D6-4F78-A47C-B1728C6A1752}" dt="2022-01-18T17:05:30.866" v="237" actId="108"/>
        <pc:sldMkLst>
          <pc:docMk/>
          <pc:sldMk cId="2441809713" sldId="336"/>
        </pc:sldMkLst>
        <pc:spChg chg="mod">
          <ac:chgData name="Meryem Demirci" userId="fa2da6f7-7806-417e-a6df-798074905887" providerId="ADAL" clId="{DF063AC7-98D6-4F78-A47C-B1728C6A1752}" dt="2022-01-18T17:05:30.866" v="237" actId="108"/>
          <ac:spMkLst>
            <pc:docMk/>
            <pc:sldMk cId="2441809713" sldId="336"/>
            <ac:spMk id="9" creationId="{00000000-0000-0000-0000-000000000000}"/>
          </ac:spMkLst>
        </pc:spChg>
        <pc:spChg chg="del">
          <ac:chgData name="Meryem Demirci" userId="fa2da6f7-7806-417e-a6df-798074905887" providerId="ADAL" clId="{DF063AC7-98D6-4F78-A47C-B1728C6A1752}" dt="2022-01-18T16:31:22.784" v="24" actId="478"/>
          <ac:spMkLst>
            <pc:docMk/>
            <pc:sldMk cId="2441809713" sldId="336"/>
            <ac:spMk id="11" creationId="{B5481C83-CB14-4621-9CB4-4068D830A3FF}"/>
          </ac:spMkLst>
        </pc:spChg>
        <pc:spChg chg="del">
          <ac:chgData name="Meryem Demirci" userId="fa2da6f7-7806-417e-a6df-798074905887" providerId="ADAL" clId="{DF063AC7-98D6-4F78-A47C-B1728C6A1752}" dt="2022-01-18T16:31:26.227" v="25" actId="478"/>
          <ac:spMkLst>
            <pc:docMk/>
            <pc:sldMk cId="2441809713" sldId="336"/>
            <ac:spMk id="12" creationId="{06820686-7F62-48E4-A93B-4E5AA609CF1E}"/>
          </ac:spMkLst>
        </pc:spChg>
        <pc:spChg chg="del">
          <ac:chgData name="Meryem Demirci" userId="fa2da6f7-7806-417e-a6df-798074905887" providerId="ADAL" clId="{DF063AC7-98D6-4F78-A47C-B1728C6A1752}" dt="2022-01-18T16:31:29.512" v="26" actId="478"/>
          <ac:spMkLst>
            <pc:docMk/>
            <pc:sldMk cId="2441809713" sldId="336"/>
            <ac:spMk id="15" creationId="{AF5C9AB2-FA4D-4C23-9CC0-B2730AFB8C28}"/>
          </ac:spMkLst>
        </pc:spChg>
        <pc:spChg chg="del">
          <ac:chgData name="Meryem Demirci" userId="fa2da6f7-7806-417e-a6df-798074905887" providerId="ADAL" clId="{DF063AC7-98D6-4F78-A47C-B1728C6A1752}" dt="2022-01-18T16:31:36.329" v="28" actId="478"/>
          <ac:spMkLst>
            <pc:docMk/>
            <pc:sldMk cId="2441809713" sldId="336"/>
            <ac:spMk id="16" creationId="{142F90B5-1A93-424B-A421-8E2774533CAC}"/>
          </ac:spMkLst>
        </pc:spChg>
        <pc:spChg chg="del">
          <ac:chgData name="Meryem Demirci" userId="fa2da6f7-7806-417e-a6df-798074905887" providerId="ADAL" clId="{DF063AC7-98D6-4F78-A47C-B1728C6A1752}" dt="2022-01-18T16:31:32.786" v="27" actId="478"/>
          <ac:spMkLst>
            <pc:docMk/>
            <pc:sldMk cId="2441809713" sldId="336"/>
            <ac:spMk id="17" creationId="{265A87A6-125C-4F92-96DF-A3F6B0BCA753}"/>
          </ac:spMkLst>
        </pc:spChg>
        <pc:spChg chg="del">
          <ac:chgData name="Meryem Demirci" userId="fa2da6f7-7806-417e-a6df-798074905887" providerId="ADAL" clId="{DF063AC7-98D6-4F78-A47C-B1728C6A1752}" dt="2022-01-18T16:31:53.703" v="34" actId="478"/>
          <ac:spMkLst>
            <pc:docMk/>
            <pc:sldMk cId="2441809713" sldId="336"/>
            <ac:spMk id="18" creationId="{A6E510B8-1687-4014-8D2E-B4E237859024}"/>
          </ac:spMkLst>
        </pc:spChg>
        <pc:spChg chg="add mod">
          <ac:chgData name="Meryem Demirci" userId="fa2da6f7-7806-417e-a6df-798074905887" providerId="ADAL" clId="{DF063AC7-98D6-4F78-A47C-B1728C6A1752}" dt="2022-01-18T16:32:14.719" v="37" actId="207"/>
          <ac:spMkLst>
            <pc:docMk/>
            <pc:sldMk cId="2441809713" sldId="336"/>
            <ac:spMk id="22" creationId="{7BCF1DF7-EBAA-400B-86A0-7CB2F0DC589F}"/>
          </ac:spMkLst>
        </pc:spChg>
        <pc:cxnChg chg="del">
          <ac:chgData name="Meryem Demirci" userId="fa2da6f7-7806-417e-a6df-798074905887" providerId="ADAL" clId="{DF063AC7-98D6-4F78-A47C-B1728C6A1752}" dt="2022-01-18T16:31:42.574" v="30" actId="478"/>
          <ac:cxnSpMkLst>
            <pc:docMk/>
            <pc:sldMk cId="2441809713" sldId="336"/>
            <ac:cxnSpMk id="19" creationId="{FD270640-1A58-45DA-B685-54CF592AC7F4}"/>
          </ac:cxnSpMkLst>
        </pc:cxnChg>
        <pc:cxnChg chg="del">
          <ac:chgData name="Meryem Demirci" userId="fa2da6f7-7806-417e-a6df-798074905887" providerId="ADAL" clId="{DF063AC7-98D6-4F78-A47C-B1728C6A1752}" dt="2022-01-18T16:31:38.607" v="29" actId="478"/>
          <ac:cxnSpMkLst>
            <pc:docMk/>
            <pc:sldMk cId="2441809713" sldId="336"/>
            <ac:cxnSpMk id="20" creationId="{25589E65-1CF7-4E99-B7DD-D1132D4353DE}"/>
          </ac:cxnSpMkLst>
        </pc:cxnChg>
        <pc:cxnChg chg="del">
          <ac:chgData name="Meryem Demirci" userId="fa2da6f7-7806-417e-a6df-798074905887" providerId="ADAL" clId="{DF063AC7-98D6-4F78-A47C-B1728C6A1752}" dt="2022-01-18T16:31:45.182" v="31" actId="478"/>
          <ac:cxnSpMkLst>
            <pc:docMk/>
            <pc:sldMk cId="2441809713" sldId="336"/>
            <ac:cxnSpMk id="21" creationId="{478D2E69-C387-4837-BAAC-6147A9D9251D}"/>
          </ac:cxnSpMkLst>
        </pc:cxnChg>
        <pc:cxnChg chg="del">
          <ac:chgData name="Meryem Demirci" userId="fa2da6f7-7806-417e-a6df-798074905887" providerId="ADAL" clId="{DF063AC7-98D6-4F78-A47C-B1728C6A1752}" dt="2022-01-18T16:31:48.046" v="32" actId="478"/>
          <ac:cxnSpMkLst>
            <pc:docMk/>
            <pc:sldMk cId="2441809713" sldId="336"/>
            <ac:cxnSpMk id="23" creationId="{B604F90B-8AC8-48B2-8693-9C6D7CAF9AFD}"/>
          </ac:cxnSpMkLst>
        </pc:cxnChg>
        <pc:cxnChg chg="del">
          <ac:chgData name="Meryem Demirci" userId="fa2da6f7-7806-417e-a6df-798074905887" providerId="ADAL" clId="{DF063AC7-98D6-4F78-A47C-B1728C6A1752}" dt="2022-01-18T16:31:50.600" v="33" actId="478"/>
          <ac:cxnSpMkLst>
            <pc:docMk/>
            <pc:sldMk cId="2441809713" sldId="336"/>
            <ac:cxnSpMk id="25" creationId="{8A3FB038-CF40-4C78-996D-5E84F0077609}"/>
          </ac:cxnSpMkLst>
        </pc:cxnChg>
      </pc:sldChg>
      <pc:sldChg chg="del">
        <pc:chgData name="Meryem Demirci" userId="fa2da6f7-7806-417e-a6df-798074905887" providerId="ADAL" clId="{DF063AC7-98D6-4F78-A47C-B1728C6A1752}" dt="2022-01-18T16:36:11.701" v="39" actId="2696"/>
        <pc:sldMkLst>
          <pc:docMk/>
          <pc:sldMk cId="2482642788" sldId="337"/>
        </pc:sldMkLst>
      </pc:sldChg>
      <pc:sldChg chg="addSp delSp modSp mod">
        <pc:chgData name="Meryem Demirci" userId="fa2da6f7-7806-417e-a6df-798074905887" providerId="ADAL" clId="{DF063AC7-98D6-4F78-A47C-B1728C6A1752}" dt="2022-01-18T17:14:27.712" v="249" actId="207"/>
        <pc:sldMkLst>
          <pc:docMk/>
          <pc:sldMk cId="3054528331" sldId="338"/>
        </pc:sldMkLst>
        <pc:spChg chg="mod">
          <ac:chgData name="Meryem Demirci" userId="fa2da6f7-7806-417e-a6df-798074905887" providerId="ADAL" clId="{DF063AC7-98D6-4F78-A47C-B1728C6A1752}" dt="2022-01-18T17:14:23.803" v="248" actId="108"/>
          <ac:spMkLst>
            <pc:docMk/>
            <pc:sldMk cId="3054528331" sldId="338"/>
            <ac:spMk id="9" creationId="{00000000-0000-0000-0000-000000000000}"/>
          </ac:spMkLst>
        </pc:spChg>
        <pc:spChg chg="add mod">
          <ac:chgData name="Meryem Demirci" userId="fa2da6f7-7806-417e-a6df-798074905887" providerId="ADAL" clId="{DF063AC7-98D6-4F78-A47C-B1728C6A1752}" dt="2022-01-18T17:14:27.712" v="249" actId="207"/>
          <ac:spMkLst>
            <pc:docMk/>
            <pc:sldMk cId="3054528331" sldId="338"/>
            <ac:spMk id="10" creationId="{D9D295EF-0BD2-4E66-B40D-86AC655C6A9A}"/>
          </ac:spMkLst>
        </pc:spChg>
        <pc:spChg chg="del">
          <ac:chgData name="Meryem Demirci" userId="fa2da6f7-7806-417e-a6df-798074905887" providerId="ADAL" clId="{DF063AC7-98D6-4F78-A47C-B1728C6A1752}" dt="2022-01-18T16:45:55.084" v="86" actId="478"/>
          <ac:spMkLst>
            <pc:docMk/>
            <pc:sldMk cId="3054528331" sldId="338"/>
            <ac:spMk id="13" creationId="{FC3F3413-4712-4B59-80C5-CBA5AF26A2B1}"/>
          </ac:spMkLst>
        </pc:spChg>
      </pc:sldChg>
      <pc:sldChg chg="addSp delSp modSp mod">
        <pc:chgData name="Meryem Demirci" userId="fa2da6f7-7806-417e-a6df-798074905887" providerId="ADAL" clId="{DF063AC7-98D6-4F78-A47C-B1728C6A1752}" dt="2022-01-18T17:05:14.399" v="236" actId="108"/>
        <pc:sldMkLst>
          <pc:docMk/>
          <pc:sldMk cId="2707602187" sldId="342"/>
        </pc:sldMkLst>
        <pc:spChg chg="add mod">
          <ac:chgData name="Meryem Demirci" userId="fa2da6f7-7806-417e-a6df-798074905887" providerId="ADAL" clId="{DF063AC7-98D6-4F78-A47C-B1728C6A1752}" dt="2022-01-18T16:30:38.015" v="21" actId="207"/>
          <ac:spMkLst>
            <pc:docMk/>
            <pc:sldMk cId="2707602187" sldId="342"/>
            <ac:spMk id="10" creationId="{193CA1A9-EF72-4079-B011-BAA48B080F66}"/>
          </ac:spMkLst>
        </pc:spChg>
        <pc:spChg chg="del">
          <ac:chgData name="Meryem Demirci" userId="fa2da6f7-7806-417e-a6df-798074905887" providerId="ADAL" clId="{DF063AC7-98D6-4F78-A47C-B1728C6A1752}" dt="2022-01-18T16:30:30.137" v="19" actId="478"/>
          <ac:spMkLst>
            <pc:docMk/>
            <pc:sldMk cId="2707602187" sldId="342"/>
            <ac:spMk id="14" creationId="{5F8EA101-B062-43D9-B445-FC056A9A048F}"/>
          </ac:spMkLst>
        </pc:spChg>
        <pc:spChg chg="mod">
          <ac:chgData name="Meryem Demirci" userId="fa2da6f7-7806-417e-a6df-798074905887" providerId="ADAL" clId="{DF063AC7-98D6-4F78-A47C-B1728C6A1752}" dt="2022-01-18T17:05:14.399" v="236" actId="108"/>
          <ac:spMkLst>
            <pc:docMk/>
            <pc:sldMk cId="2707602187" sldId="342"/>
            <ac:spMk id="15" creationId="{0203DC32-E3B5-4543-ABB8-68642E20B95D}"/>
          </ac:spMkLst>
        </pc:spChg>
      </pc:sldChg>
      <pc:sldChg chg="addSp delSp modSp mod">
        <pc:chgData name="Meryem Demirci" userId="fa2da6f7-7806-417e-a6df-798074905887" providerId="ADAL" clId="{DF063AC7-98D6-4F78-A47C-B1728C6A1752}" dt="2022-01-18T17:06:08.519" v="238" actId="108"/>
        <pc:sldMkLst>
          <pc:docMk/>
          <pc:sldMk cId="1431740222" sldId="345"/>
        </pc:sldMkLst>
        <pc:spChg chg="mod">
          <ac:chgData name="Meryem Demirci" userId="fa2da6f7-7806-417e-a6df-798074905887" providerId="ADAL" clId="{DF063AC7-98D6-4F78-A47C-B1728C6A1752}" dt="2022-01-18T17:06:08.519" v="238" actId="108"/>
          <ac:spMkLst>
            <pc:docMk/>
            <pc:sldMk cId="1431740222" sldId="345"/>
            <ac:spMk id="9" creationId="{00000000-0000-0000-0000-000000000000}"/>
          </ac:spMkLst>
        </pc:spChg>
        <pc:spChg chg="add mod">
          <ac:chgData name="Meryem Demirci" userId="fa2da6f7-7806-417e-a6df-798074905887" providerId="ADAL" clId="{DF063AC7-98D6-4F78-A47C-B1728C6A1752}" dt="2022-01-18T16:37:34.230" v="45" actId="207"/>
          <ac:spMkLst>
            <pc:docMk/>
            <pc:sldMk cId="1431740222" sldId="345"/>
            <ac:spMk id="10" creationId="{FE5FE0BD-6214-44A8-B763-17AD16E0B87A}"/>
          </ac:spMkLst>
        </pc:spChg>
        <pc:spChg chg="del">
          <ac:chgData name="Meryem Demirci" userId="fa2da6f7-7806-417e-a6df-798074905887" providerId="ADAL" clId="{DF063AC7-98D6-4F78-A47C-B1728C6A1752}" dt="2022-01-18T16:37:27.039" v="43" actId="478"/>
          <ac:spMkLst>
            <pc:docMk/>
            <pc:sldMk cId="1431740222" sldId="345"/>
            <ac:spMk id="11" creationId="{91589F15-F31B-458F-B976-217ED044EE64}"/>
          </ac:spMkLst>
        </pc:spChg>
      </pc:sldChg>
      <pc:sldChg chg="addSp delSp modSp mod">
        <pc:chgData name="Meryem Demirci" userId="fa2da6f7-7806-417e-a6df-798074905887" providerId="ADAL" clId="{DF063AC7-98D6-4F78-A47C-B1728C6A1752}" dt="2022-01-18T17:06:17.892" v="239" actId="108"/>
        <pc:sldMkLst>
          <pc:docMk/>
          <pc:sldMk cId="2227894344" sldId="346"/>
        </pc:sldMkLst>
        <pc:spChg chg="mod">
          <ac:chgData name="Meryem Demirci" userId="fa2da6f7-7806-417e-a6df-798074905887" providerId="ADAL" clId="{DF063AC7-98D6-4F78-A47C-B1728C6A1752}" dt="2022-01-18T17:06:17.892" v="239" actId="108"/>
          <ac:spMkLst>
            <pc:docMk/>
            <pc:sldMk cId="2227894344" sldId="346"/>
            <ac:spMk id="9" creationId="{00000000-0000-0000-0000-000000000000}"/>
          </ac:spMkLst>
        </pc:spChg>
        <pc:spChg chg="add mod">
          <ac:chgData name="Meryem Demirci" userId="fa2da6f7-7806-417e-a6df-798074905887" providerId="ADAL" clId="{DF063AC7-98D6-4F78-A47C-B1728C6A1752}" dt="2022-01-18T16:38:44.671" v="51" actId="207"/>
          <ac:spMkLst>
            <pc:docMk/>
            <pc:sldMk cId="2227894344" sldId="346"/>
            <ac:spMk id="10" creationId="{6C4B7EC2-476F-4E88-8FA8-5DFC60457725}"/>
          </ac:spMkLst>
        </pc:spChg>
        <pc:spChg chg="del">
          <ac:chgData name="Meryem Demirci" userId="fa2da6f7-7806-417e-a6df-798074905887" providerId="ADAL" clId="{DF063AC7-98D6-4F78-A47C-B1728C6A1752}" dt="2022-01-18T16:38:38.116" v="49" actId="478"/>
          <ac:spMkLst>
            <pc:docMk/>
            <pc:sldMk cId="2227894344" sldId="346"/>
            <ac:spMk id="11" creationId="{91589F15-F31B-458F-B976-217ED044EE64}"/>
          </ac:spMkLst>
        </pc:spChg>
      </pc:sldChg>
      <pc:sldChg chg="addSp delSp modSp mod">
        <pc:chgData name="Meryem Demirci" userId="fa2da6f7-7806-417e-a6df-798074905887" providerId="ADAL" clId="{DF063AC7-98D6-4F78-A47C-B1728C6A1752}" dt="2022-01-18T17:11:23.988" v="242" actId="1076"/>
        <pc:sldMkLst>
          <pc:docMk/>
          <pc:sldMk cId="3886585916" sldId="347"/>
        </pc:sldMkLst>
        <pc:spChg chg="mod">
          <ac:chgData name="Meryem Demirci" userId="fa2da6f7-7806-417e-a6df-798074905887" providerId="ADAL" clId="{DF063AC7-98D6-4F78-A47C-B1728C6A1752}" dt="2022-01-18T17:11:07.194" v="240" actId="108"/>
          <ac:spMkLst>
            <pc:docMk/>
            <pc:sldMk cId="3886585916" sldId="347"/>
            <ac:spMk id="9" creationId="{00000000-0000-0000-0000-000000000000}"/>
          </ac:spMkLst>
        </pc:spChg>
        <pc:spChg chg="del">
          <ac:chgData name="Meryem Demirci" userId="fa2da6f7-7806-417e-a6df-798074905887" providerId="ADAL" clId="{DF063AC7-98D6-4F78-A47C-B1728C6A1752}" dt="2022-01-18T16:40:23.189" v="55" actId="478"/>
          <ac:spMkLst>
            <pc:docMk/>
            <pc:sldMk cId="3886585916" sldId="347"/>
            <ac:spMk id="10" creationId="{CEA5F96C-8B8A-4C8D-BF95-83BFC621F950}"/>
          </ac:spMkLst>
        </pc:spChg>
        <pc:spChg chg="add mod">
          <ac:chgData name="Meryem Demirci" userId="fa2da6f7-7806-417e-a6df-798074905887" providerId="ADAL" clId="{DF063AC7-98D6-4F78-A47C-B1728C6A1752}" dt="2022-01-18T17:11:23.988" v="242" actId="1076"/>
          <ac:spMkLst>
            <pc:docMk/>
            <pc:sldMk cId="3886585916" sldId="347"/>
            <ac:spMk id="11" creationId="{340C66B2-03E4-4DFC-9743-8E721AD091FE}"/>
          </ac:spMkLst>
        </pc:spChg>
      </pc:sldChg>
      <pc:sldChg chg="addSp delSp modSp mod">
        <pc:chgData name="Meryem Demirci" userId="fa2da6f7-7806-417e-a6df-798074905887" providerId="ADAL" clId="{DF063AC7-98D6-4F78-A47C-B1728C6A1752}" dt="2022-01-18T16:42:00.779" v="66" actId="1076"/>
        <pc:sldMkLst>
          <pc:docMk/>
          <pc:sldMk cId="2701882645" sldId="348"/>
        </pc:sldMkLst>
        <pc:spChg chg="mod">
          <ac:chgData name="Meryem Demirci" userId="fa2da6f7-7806-417e-a6df-798074905887" providerId="ADAL" clId="{DF063AC7-98D6-4F78-A47C-B1728C6A1752}" dt="2022-01-18T16:41:18.653" v="60" actId="6549"/>
          <ac:spMkLst>
            <pc:docMk/>
            <pc:sldMk cId="2701882645" sldId="348"/>
            <ac:spMk id="9" creationId="{00000000-0000-0000-0000-000000000000}"/>
          </ac:spMkLst>
        </pc:spChg>
        <pc:spChg chg="del">
          <ac:chgData name="Meryem Demirci" userId="fa2da6f7-7806-417e-a6df-798074905887" providerId="ADAL" clId="{DF063AC7-98D6-4F78-A47C-B1728C6A1752}" dt="2022-01-18T16:41:11.825" v="59" actId="478"/>
          <ac:spMkLst>
            <pc:docMk/>
            <pc:sldMk cId="2701882645" sldId="348"/>
            <ac:spMk id="11" creationId="{85ADE612-9250-46D3-B81F-88453BD60161}"/>
          </ac:spMkLst>
        </pc:spChg>
        <pc:spChg chg="add mod">
          <ac:chgData name="Meryem Demirci" userId="fa2da6f7-7806-417e-a6df-798074905887" providerId="ADAL" clId="{DF063AC7-98D6-4F78-A47C-B1728C6A1752}" dt="2022-01-18T16:41:55.505" v="65" actId="1076"/>
          <ac:spMkLst>
            <pc:docMk/>
            <pc:sldMk cId="2701882645" sldId="348"/>
            <ac:spMk id="12" creationId="{0EAD321E-312D-4E4C-AB68-2BAE4438EC21}"/>
          </ac:spMkLst>
        </pc:spChg>
        <pc:picChg chg="add mod">
          <ac:chgData name="Meryem Demirci" userId="fa2da6f7-7806-417e-a6df-798074905887" providerId="ADAL" clId="{DF063AC7-98D6-4F78-A47C-B1728C6A1752}" dt="2022-01-18T16:42:00.779" v="66" actId="1076"/>
          <ac:picMkLst>
            <pc:docMk/>
            <pc:sldMk cId="2701882645" sldId="348"/>
            <ac:picMk id="10" creationId="{9DC9CBAC-8832-40CF-BBC1-2075C5648EBB}"/>
          </ac:picMkLst>
        </pc:picChg>
      </pc:sldChg>
      <pc:sldChg chg="addSp delSp modSp mod">
        <pc:chgData name="Meryem Demirci" userId="fa2da6f7-7806-417e-a6df-798074905887" providerId="ADAL" clId="{DF063AC7-98D6-4F78-A47C-B1728C6A1752}" dt="2022-01-18T17:12:04.950" v="243" actId="108"/>
        <pc:sldMkLst>
          <pc:docMk/>
          <pc:sldMk cId="3390462431" sldId="349"/>
        </pc:sldMkLst>
        <pc:spChg chg="mod">
          <ac:chgData name="Meryem Demirci" userId="fa2da6f7-7806-417e-a6df-798074905887" providerId="ADAL" clId="{DF063AC7-98D6-4F78-A47C-B1728C6A1752}" dt="2022-01-18T17:12:04.950" v="243" actId="108"/>
          <ac:spMkLst>
            <pc:docMk/>
            <pc:sldMk cId="3390462431" sldId="349"/>
            <ac:spMk id="9" creationId="{00000000-0000-0000-0000-000000000000}"/>
          </ac:spMkLst>
        </pc:spChg>
        <pc:spChg chg="add mod">
          <ac:chgData name="Meryem Demirci" userId="fa2da6f7-7806-417e-a6df-798074905887" providerId="ADAL" clId="{DF063AC7-98D6-4F78-A47C-B1728C6A1752}" dt="2022-01-18T16:43:08.152" v="72" actId="207"/>
          <ac:spMkLst>
            <pc:docMk/>
            <pc:sldMk cId="3390462431" sldId="349"/>
            <ac:spMk id="10" creationId="{270BBC84-422B-4952-95EB-88C7D562BEDC}"/>
          </ac:spMkLst>
        </pc:spChg>
        <pc:spChg chg="del">
          <ac:chgData name="Meryem Demirci" userId="fa2da6f7-7806-417e-a6df-798074905887" providerId="ADAL" clId="{DF063AC7-98D6-4F78-A47C-B1728C6A1752}" dt="2022-01-18T16:43:00.157" v="70" actId="478"/>
          <ac:spMkLst>
            <pc:docMk/>
            <pc:sldMk cId="3390462431" sldId="349"/>
            <ac:spMk id="11" creationId="{85ADE612-9250-46D3-B81F-88453BD60161}"/>
          </ac:spMkLst>
        </pc:spChg>
      </pc:sldChg>
      <pc:sldChg chg="addSp delSp modSp mod">
        <pc:chgData name="Meryem Demirci" userId="fa2da6f7-7806-417e-a6df-798074905887" providerId="ADAL" clId="{DF063AC7-98D6-4F78-A47C-B1728C6A1752}" dt="2022-01-18T17:12:57.928" v="245" actId="207"/>
        <pc:sldMkLst>
          <pc:docMk/>
          <pc:sldMk cId="2645726580" sldId="350"/>
        </pc:sldMkLst>
        <pc:spChg chg="mod">
          <ac:chgData name="Meryem Demirci" userId="fa2da6f7-7806-417e-a6df-798074905887" providerId="ADAL" clId="{DF063AC7-98D6-4F78-A47C-B1728C6A1752}" dt="2022-01-18T17:12:54.072" v="244" actId="108"/>
          <ac:spMkLst>
            <pc:docMk/>
            <pc:sldMk cId="2645726580" sldId="350"/>
            <ac:spMk id="9" creationId="{00000000-0000-0000-0000-000000000000}"/>
          </ac:spMkLst>
        </pc:spChg>
        <pc:spChg chg="del">
          <ac:chgData name="Meryem Demirci" userId="fa2da6f7-7806-417e-a6df-798074905887" providerId="ADAL" clId="{DF063AC7-98D6-4F78-A47C-B1728C6A1752}" dt="2022-01-18T16:43:57.385" v="76" actId="478"/>
          <ac:spMkLst>
            <pc:docMk/>
            <pc:sldMk cId="2645726580" sldId="350"/>
            <ac:spMk id="10" creationId="{E98FF244-34E0-4AB0-B523-F94D6D0E82DA}"/>
          </ac:spMkLst>
        </pc:spChg>
        <pc:spChg chg="add mod">
          <ac:chgData name="Meryem Demirci" userId="fa2da6f7-7806-417e-a6df-798074905887" providerId="ADAL" clId="{DF063AC7-98D6-4F78-A47C-B1728C6A1752}" dt="2022-01-18T17:12:57.928" v="245" actId="207"/>
          <ac:spMkLst>
            <pc:docMk/>
            <pc:sldMk cId="2645726580" sldId="350"/>
            <ac:spMk id="11" creationId="{13872C9E-5B96-4D9D-BC45-2D41C38A4388}"/>
          </ac:spMkLst>
        </pc:spChg>
      </pc:sldChg>
      <pc:sldChg chg="addSp delSp modSp mod">
        <pc:chgData name="Meryem Demirci" userId="fa2da6f7-7806-417e-a6df-798074905887" providerId="ADAL" clId="{DF063AC7-98D6-4F78-A47C-B1728C6A1752}" dt="2022-01-18T17:13:48.524" v="247" actId="207"/>
        <pc:sldMkLst>
          <pc:docMk/>
          <pc:sldMk cId="3211183953" sldId="351"/>
        </pc:sldMkLst>
        <pc:spChg chg="mod">
          <ac:chgData name="Meryem Demirci" userId="fa2da6f7-7806-417e-a6df-798074905887" providerId="ADAL" clId="{DF063AC7-98D6-4F78-A47C-B1728C6A1752}" dt="2022-01-18T17:13:44.354" v="246" actId="108"/>
          <ac:spMkLst>
            <pc:docMk/>
            <pc:sldMk cId="3211183953" sldId="351"/>
            <ac:spMk id="9" creationId="{00000000-0000-0000-0000-000000000000}"/>
          </ac:spMkLst>
        </pc:spChg>
        <pc:spChg chg="add mod">
          <ac:chgData name="Meryem Demirci" userId="fa2da6f7-7806-417e-a6df-798074905887" providerId="ADAL" clId="{DF063AC7-98D6-4F78-A47C-B1728C6A1752}" dt="2022-01-18T17:13:48.524" v="247" actId="207"/>
          <ac:spMkLst>
            <pc:docMk/>
            <pc:sldMk cId="3211183953" sldId="351"/>
            <ac:spMk id="10" creationId="{5A156D21-DD3E-4597-AA38-B978A97EDE30}"/>
          </ac:spMkLst>
        </pc:spChg>
        <pc:spChg chg="del">
          <ac:chgData name="Meryem Demirci" userId="fa2da6f7-7806-417e-a6df-798074905887" providerId="ADAL" clId="{DF063AC7-98D6-4F78-A47C-B1728C6A1752}" dt="2022-01-18T16:45:04.659" v="81" actId="478"/>
          <ac:spMkLst>
            <pc:docMk/>
            <pc:sldMk cId="3211183953" sldId="351"/>
            <ac:spMk id="11" creationId="{4700F5A0-B649-4EDB-879D-65976B7A0968}"/>
          </ac:spMkLst>
        </pc:spChg>
      </pc:sldChg>
      <pc:sldChg chg="addSp delSp modSp mod">
        <pc:chgData name="Meryem Demirci" userId="fa2da6f7-7806-417e-a6df-798074905887" providerId="ADAL" clId="{DF063AC7-98D6-4F78-A47C-B1728C6A1752}" dt="2022-01-18T17:14:51.918" v="251" actId="207"/>
        <pc:sldMkLst>
          <pc:docMk/>
          <pc:sldMk cId="2672404335" sldId="352"/>
        </pc:sldMkLst>
        <pc:spChg chg="mod">
          <ac:chgData name="Meryem Demirci" userId="fa2da6f7-7806-417e-a6df-798074905887" providerId="ADAL" clId="{DF063AC7-98D6-4F78-A47C-B1728C6A1752}" dt="2022-01-18T17:14:47.648" v="250" actId="108"/>
          <ac:spMkLst>
            <pc:docMk/>
            <pc:sldMk cId="2672404335" sldId="352"/>
            <ac:spMk id="9" creationId="{00000000-0000-0000-0000-000000000000}"/>
          </ac:spMkLst>
        </pc:spChg>
        <pc:spChg chg="add mod">
          <ac:chgData name="Meryem Demirci" userId="fa2da6f7-7806-417e-a6df-798074905887" providerId="ADAL" clId="{DF063AC7-98D6-4F78-A47C-B1728C6A1752}" dt="2022-01-18T17:14:51.918" v="251" actId="207"/>
          <ac:spMkLst>
            <pc:docMk/>
            <pc:sldMk cId="2672404335" sldId="352"/>
            <ac:spMk id="10" creationId="{8C0AFC74-DF6A-4EB1-ADAA-0E727F076390}"/>
          </ac:spMkLst>
        </pc:spChg>
        <pc:spChg chg="del">
          <ac:chgData name="Meryem Demirci" userId="fa2da6f7-7806-417e-a6df-798074905887" providerId="ADAL" clId="{DF063AC7-98D6-4F78-A47C-B1728C6A1752}" dt="2022-01-18T16:46:51.383" v="94" actId="478"/>
          <ac:spMkLst>
            <pc:docMk/>
            <pc:sldMk cId="2672404335" sldId="352"/>
            <ac:spMk id="13" creationId="{FC3F3413-4712-4B59-80C5-CBA5AF26A2B1}"/>
          </ac:spMkLst>
        </pc:spChg>
      </pc:sldChg>
      <pc:sldChg chg="addSp delSp modSp mod">
        <pc:chgData name="Meryem Demirci" userId="fa2da6f7-7806-417e-a6df-798074905887" providerId="ADAL" clId="{DF063AC7-98D6-4F78-A47C-B1728C6A1752}" dt="2022-01-18T17:15:44.829" v="255" actId="1076"/>
        <pc:sldMkLst>
          <pc:docMk/>
          <pc:sldMk cId="4248450512" sldId="353"/>
        </pc:sldMkLst>
        <pc:spChg chg="mod">
          <ac:chgData name="Meryem Demirci" userId="fa2da6f7-7806-417e-a6df-798074905887" providerId="ADAL" clId="{DF063AC7-98D6-4F78-A47C-B1728C6A1752}" dt="2022-01-18T17:15:38.098" v="253" actId="108"/>
          <ac:spMkLst>
            <pc:docMk/>
            <pc:sldMk cId="4248450512" sldId="353"/>
            <ac:spMk id="9" creationId="{00000000-0000-0000-0000-000000000000}"/>
          </ac:spMkLst>
        </pc:spChg>
        <pc:spChg chg="add mod">
          <ac:chgData name="Meryem Demirci" userId="fa2da6f7-7806-417e-a6df-798074905887" providerId="ADAL" clId="{DF063AC7-98D6-4F78-A47C-B1728C6A1752}" dt="2022-01-18T17:15:44.829" v="255" actId="1076"/>
          <ac:spMkLst>
            <pc:docMk/>
            <pc:sldMk cId="4248450512" sldId="353"/>
            <ac:spMk id="10" creationId="{7B935A56-4FCC-4FAD-AFB7-80BE1DBFA0E5}"/>
          </ac:spMkLst>
        </pc:spChg>
        <pc:spChg chg="del">
          <ac:chgData name="Meryem Demirci" userId="fa2da6f7-7806-417e-a6df-798074905887" providerId="ADAL" clId="{DF063AC7-98D6-4F78-A47C-B1728C6A1752}" dt="2022-01-18T16:47:44.480" v="99" actId="478"/>
          <ac:spMkLst>
            <pc:docMk/>
            <pc:sldMk cId="4248450512" sldId="353"/>
            <ac:spMk id="13" creationId="{FC3F3413-4712-4B59-80C5-CBA5AF26A2B1}"/>
          </ac:spMkLst>
        </pc:spChg>
      </pc:sldChg>
      <pc:sldChg chg="addSp delSp modSp mod">
        <pc:chgData name="Meryem Demirci" userId="fa2da6f7-7806-417e-a6df-798074905887" providerId="ADAL" clId="{DF063AC7-98D6-4F78-A47C-B1728C6A1752}" dt="2022-01-18T17:16:04.582" v="258" actId="1076"/>
        <pc:sldMkLst>
          <pc:docMk/>
          <pc:sldMk cId="2105550570" sldId="354"/>
        </pc:sldMkLst>
        <pc:spChg chg="mod">
          <ac:chgData name="Meryem Demirci" userId="fa2da6f7-7806-417e-a6df-798074905887" providerId="ADAL" clId="{DF063AC7-98D6-4F78-A47C-B1728C6A1752}" dt="2022-01-18T17:15:58.015" v="256" actId="108"/>
          <ac:spMkLst>
            <pc:docMk/>
            <pc:sldMk cId="2105550570" sldId="354"/>
            <ac:spMk id="9" creationId="{00000000-0000-0000-0000-000000000000}"/>
          </ac:spMkLst>
        </pc:spChg>
        <pc:spChg chg="add mod">
          <ac:chgData name="Meryem Demirci" userId="fa2da6f7-7806-417e-a6df-798074905887" providerId="ADAL" clId="{DF063AC7-98D6-4F78-A47C-B1728C6A1752}" dt="2022-01-18T17:16:04.582" v="258" actId="1076"/>
          <ac:spMkLst>
            <pc:docMk/>
            <pc:sldMk cId="2105550570" sldId="354"/>
            <ac:spMk id="11" creationId="{46C03819-42FB-4AFF-BFD9-7C7AC6F812A1}"/>
          </ac:spMkLst>
        </pc:spChg>
        <pc:spChg chg="del">
          <ac:chgData name="Meryem Demirci" userId="fa2da6f7-7806-417e-a6df-798074905887" providerId="ADAL" clId="{DF063AC7-98D6-4F78-A47C-B1728C6A1752}" dt="2022-01-18T16:48:41.142" v="105" actId="478"/>
          <ac:spMkLst>
            <pc:docMk/>
            <pc:sldMk cId="2105550570" sldId="354"/>
            <ac:spMk id="13" creationId="{FC3F3413-4712-4B59-80C5-CBA5AF26A2B1}"/>
          </ac:spMkLst>
        </pc:spChg>
        <pc:picChg chg="del">
          <ac:chgData name="Meryem Demirci" userId="fa2da6f7-7806-417e-a6df-798074905887" providerId="ADAL" clId="{DF063AC7-98D6-4F78-A47C-B1728C6A1752}" dt="2022-01-18T16:48:22.539" v="103" actId="478"/>
          <ac:picMkLst>
            <pc:docMk/>
            <pc:sldMk cId="2105550570" sldId="354"/>
            <ac:picMk id="10" creationId="{714EAE1D-6AD6-46EB-A660-0F20609FFFA0}"/>
          </ac:picMkLst>
        </pc:picChg>
      </pc:sldChg>
      <pc:sldChg chg="addSp delSp modSp mod">
        <pc:chgData name="Meryem Demirci" userId="fa2da6f7-7806-417e-a6df-798074905887" providerId="ADAL" clId="{DF063AC7-98D6-4F78-A47C-B1728C6A1752}" dt="2022-01-18T17:16:59.114" v="263" actId="14100"/>
        <pc:sldMkLst>
          <pc:docMk/>
          <pc:sldMk cId="411181954" sldId="355"/>
        </pc:sldMkLst>
        <pc:spChg chg="mod">
          <ac:chgData name="Meryem Demirci" userId="fa2da6f7-7806-417e-a6df-798074905887" providerId="ADAL" clId="{DF063AC7-98D6-4F78-A47C-B1728C6A1752}" dt="2022-01-18T17:16:45.651" v="259" actId="108"/>
          <ac:spMkLst>
            <pc:docMk/>
            <pc:sldMk cId="411181954" sldId="355"/>
            <ac:spMk id="9" creationId="{00000000-0000-0000-0000-000000000000}"/>
          </ac:spMkLst>
        </pc:spChg>
        <pc:spChg chg="del">
          <ac:chgData name="Meryem Demirci" userId="fa2da6f7-7806-417e-a6df-798074905887" providerId="ADAL" clId="{DF063AC7-98D6-4F78-A47C-B1728C6A1752}" dt="2022-01-18T16:49:27.192" v="110" actId="478"/>
          <ac:spMkLst>
            <pc:docMk/>
            <pc:sldMk cId="411181954" sldId="355"/>
            <ac:spMk id="11" creationId="{C08E10FC-AD41-4C24-8664-9F961A271614}"/>
          </ac:spMkLst>
        </pc:spChg>
        <pc:spChg chg="add mod">
          <ac:chgData name="Meryem Demirci" userId="fa2da6f7-7806-417e-a6df-798074905887" providerId="ADAL" clId="{DF063AC7-98D6-4F78-A47C-B1728C6A1752}" dt="2022-01-18T17:16:59.114" v="263" actId="14100"/>
          <ac:spMkLst>
            <pc:docMk/>
            <pc:sldMk cId="411181954" sldId="355"/>
            <ac:spMk id="12" creationId="{AF19CEC9-720F-4036-AD64-D74B8D1B02DA}"/>
          </ac:spMkLst>
        </pc:spChg>
        <pc:picChg chg="del">
          <ac:chgData name="Meryem Demirci" userId="fa2da6f7-7806-417e-a6df-798074905887" providerId="ADAL" clId="{DF063AC7-98D6-4F78-A47C-B1728C6A1752}" dt="2022-01-18T16:49:35.637" v="112" actId="478"/>
          <ac:picMkLst>
            <pc:docMk/>
            <pc:sldMk cId="411181954" sldId="355"/>
            <ac:picMk id="10" creationId="{714EAE1D-6AD6-46EB-A660-0F20609FFFA0}"/>
          </ac:picMkLst>
        </pc:picChg>
      </pc:sldChg>
      <pc:sldChg chg="addSp delSp modSp mod">
        <pc:chgData name="Meryem Demirci" userId="fa2da6f7-7806-417e-a6df-798074905887" providerId="ADAL" clId="{DF063AC7-98D6-4F78-A47C-B1728C6A1752}" dt="2022-01-18T16:50:54.397" v="120" actId="1076"/>
        <pc:sldMkLst>
          <pc:docMk/>
          <pc:sldMk cId="2505911103" sldId="356"/>
        </pc:sldMkLst>
        <pc:spChg chg="mod">
          <ac:chgData name="Meryem Demirci" userId="fa2da6f7-7806-417e-a6df-798074905887" providerId="ADAL" clId="{DF063AC7-98D6-4F78-A47C-B1728C6A1752}" dt="2022-01-18T16:50:03.400" v="113"/>
          <ac:spMkLst>
            <pc:docMk/>
            <pc:sldMk cId="2505911103" sldId="356"/>
            <ac:spMk id="9" creationId="{00000000-0000-0000-0000-000000000000}"/>
          </ac:spMkLst>
        </pc:spChg>
        <pc:spChg chg="add mod">
          <ac:chgData name="Meryem Demirci" userId="fa2da6f7-7806-417e-a6df-798074905887" providerId="ADAL" clId="{DF063AC7-98D6-4F78-A47C-B1728C6A1752}" dt="2022-01-18T16:50:46.996" v="118" actId="1076"/>
          <ac:spMkLst>
            <pc:docMk/>
            <pc:sldMk cId="2505911103" sldId="356"/>
            <ac:spMk id="11" creationId="{1357302A-879F-40F7-92D1-BE51D7F9F0A3}"/>
          </ac:spMkLst>
        </pc:spChg>
        <pc:spChg chg="del">
          <ac:chgData name="Meryem Demirci" userId="fa2da6f7-7806-417e-a6df-798074905887" providerId="ADAL" clId="{DF063AC7-98D6-4F78-A47C-B1728C6A1752}" dt="2022-01-18T16:50:21.134" v="115" actId="478"/>
          <ac:spMkLst>
            <pc:docMk/>
            <pc:sldMk cId="2505911103" sldId="356"/>
            <ac:spMk id="12" creationId="{02FFBAD9-CD9A-43D7-88EE-3B974D1E2AF0}"/>
          </ac:spMkLst>
        </pc:spChg>
        <pc:picChg chg="add mod">
          <ac:chgData name="Meryem Demirci" userId="fa2da6f7-7806-417e-a6df-798074905887" providerId="ADAL" clId="{DF063AC7-98D6-4F78-A47C-B1728C6A1752}" dt="2022-01-18T16:50:54.397" v="120" actId="1076"/>
          <ac:picMkLst>
            <pc:docMk/>
            <pc:sldMk cId="2505911103" sldId="356"/>
            <ac:picMk id="10" creationId="{E775AFC3-DAD8-4931-8D09-739F126EF83B}"/>
          </ac:picMkLst>
        </pc:picChg>
      </pc:sldChg>
      <pc:sldChg chg="addSp delSp modSp mod">
        <pc:chgData name="Meryem Demirci" userId="fa2da6f7-7806-417e-a6df-798074905887" providerId="ADAL" clId="{DF063AC7-98D6-4F78-A47C-B1728C6A1752}" dt="2022-01-18T16:58:20.099" v="206" actId="207"/>
        <pc:sldMkLst>
          <pc:docMk/>
          <pc:sldMk cId="1241838404" sldId="357"/>
        </pc:sldMkLst>
        <pc:spChg chg="mod">
          <ac:chgData name="Meryem Demirci" userId="fa2da6f7-7806-417e-a6df-798074905887" providerId="ADAL" clId="{DF063AC7-98D6-4F78-A47C-B1728C6A1752}" dt="2022-01-18T16:55:55.328" v="144"/>
          <ac:spMkLst>
            <pc:docMk/>
            <pc:sldMk cId="1241838404" sldId="357"/>
            <ac:spMk id="9" creationId="{00000000-0000-0000-0000-000000000000}"/>
          </ac:spMkLst>
        </pc:spChg>
        <pc:spChg chg="del">
          <ac:chgData name="Meryem Demirci" userId="fa2da6f7-7806-417e-a6df-798074905887" providerId="ADAL" clId="{DF063AC7-98D6-4F78-A47C-B1728C6A1752}" dt="2022-01-18T16:55:29.873" v="139" actId="478"/>
          <ac:spMkLst>
            <pc:docMk/>
            <pc:sldMk cId="1241838404" sldId="357"/>
            <ac:spMk id="11" creationId="{97D3A7E9-69C3-4F87-9C1D-82F8BACEF9E0}"/>
          </ac:spMkLst>
        </pc:spChg>
        <pc:spChg chg="add mod">
          <ac:chgData name="Meryem Demirci" userId="fa2da6f7-7806-417e-a6df-798074905887" providerId="ADAL" clId="{DF063AC7-98D6-4F78-A47C-B1728C6A1752}" dt="2022-01-18T16:58:20.099" v="206" actId="207"/>
          <ac:spMkLst>
            <pc:docMk/>
            <pc:sldMk cId="1241838404" sldId="357"/>
            <ac:spMk id="12" creationId="{2A68A7E2-56F1-4D7B-BBB2-E86FCEAD4A5E}"/>
          </ac:spMkLst>
        </pc:spChg>
        <pc:picChg chg="add mod">
          <ac:chgData name="Meryem Demirci" userId="fa2da6f7-7806-417e-a6df-798074905887" providerId="ADAL" clId="{DF063AC7-98D6-4F78-A47C-B1728C6A1752}" dt="2022-01-18T16:58:04.736" v="203" actId="1076"/>
          <ac:picMkLst>
            <pc:docMk/>
            <pc:sldMk cId="1241838404" sldId="357"/>
            <ac:picMk id="10" creationId="{BA880BD3-0D95-49C6-8CAE-4348CEAABC5A}"/>
          </ac:picMkLst>
        </pc:picChg>
      </pc:sldChg>
      <pc:sldChg chg="modSp del mod">
        <pc:chgData name="Meryem Demirci" userId="fa2da6f7-7806-417e-a6df-798074905887" providerId="ADAL" clId="{DF063AC7-98D6-4F78-A47C-B1728C6A1752}" dt="2022-01-18T16:59:17.618" v="209" actId="2696"/>
        <pc:sldMkLst>
          <pc:docMk/>
          <pc:sldMk cId="750528927" sldId="358"/>
        </pc:sldMkLst>
        <pc:spChg chg="mod">
          <ac:chgData name="Meryem Demirci" userId="fa2da6f7-7806-417e-a6df-798074905887" providerId="ADAL" clId="{DF063AC7-98D6-4F78-A47C-B1728C6A1752}" dt="2022-01-18T16:58:51.047" v="207"/>
          <ac:spMkLst>
            <pc:docMk/>
            <pc:sldMk cId="750528927" sldId="358"/>
            <ac:spMk id="9" creationId="{00000000-0000-0000-0000-000000000000}"/>
          </ac:spMkLst>
        </pc:spChg>
      </pc:sldChg>
      <pc:sldChg chg="addSp delSp modSp mod">
        <pc:chgData name="Meryem Demirci" userId="fa2da6f7-7806-417e-a6df-798074905887" providerId="ADAL" clId="{DF063AC7-98D6-4F78-A47C-B1728C6A1752}" dt="2022-01-18T17:18:09.772" v="267" actId="207"/>
        <pc:sldMkLst>
          <pc:docMk/>
          <pc:sldMk cId="1632085834" sldId="359"/>
        </pc:sldMkLst>
        <pc:spChg chg="mod">
          <ac:chgData name="Meryem Demirci" userId="fa2da6f7-7806-417e-a6df-798074905887" providerId="ADAL" clId="{DF063AC7-98D6-4F78-A47C-B1728C6A1752}" dt="2022-01-18T17:18:04.761" v="266" actId="108"/>
          <ac:spMkLst>
            <pc:docMk/>
            <pc:sldMk cId="1632085834" sldId="359"/>
            <ac:spMk id="9" creationId="{00000000-0000-0000-0000-000000000000}"/>
          </ac:spMkLst>
        </pc:spChg>
        <pc:spChg chg="add mod">
          <ac:chgData name="Meryem Demirci" userId="fa2da6f7-7806-417e-a6df-798074905887" providerId="ADAL" clId="{DF063AC7-98D6-4F78-A47C-B1728C6A1752}" dt="2022-01-18T17:18:09.772" v="267" actId="207"/>
          <ac:spMkLst>
            <pc:docMk/>
            <pc:sldMk cId="1632085834" sldId="359"/>
            <ac:spMk id="10" creationId="{A624AE9D-C9EE-49A7-9340-8ED276EAB016}"/>
          </ac:spMkLst>
        </pc:spChg>
        <pc:spChg chg="del">
          <ac:chgData name="Meryem Demirci" userId="fa2da6f7-7806-417e-a6df-798074905887" providerId="ADAL" clId="{DF063AC7-98D6-4F78-A47C-B1728C6A1752}" dt="2022-01-18T17:00:02.779" v="212" actId="478"/>
          <ac:spMkLst>
            <pc:docMk/>
            <pc:sldMk cId="1632085834" sldId="359"/>
            <ac:spMk id="12" creationId="{0A2D460A-6F47-49E8-BC3C-F427CF8CDE2E}"/>
          </ac:spMkLst>
        </pc:spChg>
      </pc:sldChg>
      <pc:sldChg chg="addSp delSp modSp mod">
        <pc:chgData name="Meryem Demirci" userId="fa2da6f7-7806-417e-a6df-798074905887" providerId="ADAL" clId="{DF063AC7-98D6-4F78-A47C-B1728C6A1752}" dt="2022-01-18T17:18:39.436" v="272" actId="207"/>
        <pc:sldMkLst>
          <pc:docMk/>
          <pc:sldMk cId="3559980463" sldId="360"/>
        </pc:sldMkLst>
        <pc:spChg chg="mod">
          <ac:chgData name="Meryem Demirci" userId="fa2da6f7-7806-417e-a6df-798074905887" providerId="ADAL" clId="{DF063AC7-98D6-4F78-A47C-B1728C6A1752}" dt="2022-01-18T17:18:29.383" v="268" actId="108"/>
          <ac:spMkLst>
            <pc:docMk/>
            <pc:sldMk cId="3559980463" sldId="360"/>
            <ac:spMk id="9" creationId="{00000000-0000-0000-0000-000000000000}"/>
          </ac:spMkLst>
        </pc:spChg>
        <pc:spChg chg="del">
          <ac:chgData name="Meryem Demirci" userId="fa2da6f7-7806-417e-a6df-798074905887" providerId="ADAL" clId="{DF063AC7-98D6-4F78-A47C-B1728C6A1752}" dt="2022-01-18T17:00:52.253" v="216" actId="478"/>
          <ac:spMkLst>
            <pc:docMk/>
            <pc:sldMk cId="3559980463" sldId="360"/>
            <ac:spMk id="10" creationId="{928FC2B9-9A4D-4D52-A5B7-D435D1A2BD29}"/>
          </ac:spMkLst>
        </pc:spChg>
        <pc:spChg chg="add mod">
          <ac:chgData name="Meryem Demirci" userId="fa2da6f7-7806-417e-a6df-798074905887" providerId="ADAL" clId="{DF063AC7-98D6-4F78-A47C-B1728C6A1752}" dt="2022-01-18T17:18:39.436" v="272" actId="207"/>
          <ac:spMkLst>
            <pc:docMk/>
            <pc:sldMk cId="3559980463" sldId="360"/>
            <ac:spMk id="11" creationId="{32E951C5-E283-42B2-812C-F2E6A932176A}"/>
          </ac:spMkLst>
        </pc:spChg>
      </pc:sldChg>
      <pc:sldChg chg="addSp delSp modSp mod">
        <pc:chgData name="Meryem Demirci" userId="fa2da6f7-7806-417e-a6df-798074905887" providerId="ADAL" clId="{DF063AC7-98D6-4F78-A47C-B1728C6A1752}" dt="2022-01-18T17:18:55.371" v="273" actId="108"/>
        <pc:sldMkLst>
          <pc:docMk/>
          <pc:sldMk cId="424114889" sldId="361"/>
        </pc:sldMkLst>
        <pc:spChg chg="mod">
          <ac:chgData name="Meryem Demirci" userId="fa2da6f7-7806-417e-a6df-798074905887" providerId="ADAL" clId="{DF063AC7-98D6-4F78-A47C-B1728C6A1752}" dt="2022-01-18T17:18:55.371" v="273" actId="108"/>
          <ac:spMkLst>
            <pc:docMk/>
            <pc:sldMk cId="424114889" sldId="361"/>
            <ac:spMk id="9" creationId="{00000000-0000-0000-0000-000000000000}"/>
          </ac:spMkLst>
        </pc:spChg>
        <pc:spChg chg="add mod">
          <ac:chgData name="Meryem Demirci" userId="fa2da6f7-7806-417e-a6df-798074905887" providerId="ADAL" clId="{DF063AC7-98D6-4F78-A47C-B1728C6A1752}" dt="2022-01-18T17:03:16.067" v="232" actId="207"/>
          <ac:spMkLst>
            <pc:docMk/>
            <pc:sldMk cId="424114889" sldId="361"/>
            <ac:spMk id="10" creationId="{E7C112D1-B94E-4199-9CEA-731E58B0BA6F}"/>
          </ac:spMkLst>
        </pc:spChg>
        <pc:spChg chg="del">
          <ac:chgData name="Meryem Demirci" userId="fa2da6f7-7806-417e-a6df-798074905887" providerId="ADAL" clId="{DF063AC7-98D6-4F78-A47C-B1728C6A1752}" dt="2022-01-18T17:01:41.280" v="220" actId="478"/>
          <ac:spMkLst>
            <pc:docMk/>
            <pc:sldMk cId="424114889" sldId="361"/>
            <ac:spMk id="11" creationId="{AF89291C-3A12-43D6-9307-4F7EA9C17411}"/>
          </ac:spMkLst>
        </pc:spChg>
      </pc:sldChg>
      <pc:sldChg chg="del">
        <pc:chgData name="Meryem Demirci" userId="fa2da6f7-7806-417e-a6df-798074905887" providerId="ADAL" clId="{DF063AC7-98D6-4F78-A47C-B1728C6A1752}" dt="2022-01-18T17:02:34.460" v="225" actId="2696"/>
        <pc:sldMkLst>
          <pc:docMk/>
          <pc:sldMk cId="2307423142" sldId="362"/>
        </pc:sldMkLst>
      </pc:sldChg>
      <pc:sldChg chg="del">
        <pc:chgData name="Meryem Demirci" userId="fa2da6f7-7806-417e-a6df-798074905887" providerId="ADAL" clId="{DF063AC7-98D6-4F78-A47C-B1728C6A1752}" dt="2022-01-18T17:02:37.896" v="226" actId="2696"/>
        <pc:sldMkLst>
          <pc:docMk/>
          <pc:sldMk cId="255942800" sldId="363"/>
        </pc:sldMkLst>
      </pc:sldChg>
      <pc:sldChg chg="del">
        <pc:chgData name="Meryem Demirci" userId="fa2da6f7-7806-417e-a6df-798074905887" providerId="ADAL" clId="{DF063AC7-98D6-4F78-A47C-B1728C6A1752}" dt="2022-01-18T17:02:41.503" v="227" actId="2696"/>
        <pc:sldMkLst>
          <pc:docMk/>
          <pc:sldMk cId="3656068259" sldId="364"/>
        </pc:sldMkLst>
      </pc:sldChg>
      <pc:sldChg chg="addSp delSp modSp mod">
        <pc:chgData name="Meryem Demirci" userId="fa2da6f7-7806-417e-a6df-798074905887" providerId="ADAL" clId="{DF063AC7-98D6-4F78-A47C-B1728C6A1752}" dt="2022-01-18T16:52:02.363" v="128" actId="1076"/>
        <pc:sldMkLst>
          <pc:docMk/>
          <pc:sldMk cId="218963415" sldId="365"/>
        </pc:sldMkLst>
        <pc:spChg chg="mod">
          <ac:chgData name="Meryem Demirci" userId="fa2da6f7-7806-417e-a6df-798074905887" providerId="ADAL" clId="{DF063AC7-98D6-4F78-A47C-B1728C6A1752}" dt="2022-01-18T16:51:16.419" v="121"/>
          <ac:spMkLst>
            <pc:docMk/>
            <pc:sldMk cId="218963415" sldId="365"/>
            <ac:spMk id="9" creationId="{00000000-0000-0000-0000-000000000000}"/>
          </ac:spMkLst>
        </pc:spChg>
        <pc:spChg chg="del">
          <ac:chgData name="Meryem Demirci" userId="fa2da6f7-7806-417e-a6df-798074905887" providerId="ADAL" clId="{DF063AC7-98D6-4F78-A47C-B1728C6A1752}" dt="2022-01-18T16:51:37.155" v="123" actId="478"/>
          <ac:spMkLst>
            <pc:docMk/>
            <pc:sldMk cId="218963415" sldId="365"/>
            <ac:spMk id="11" creationId="{A2F0E7F4-F28F-40A6-A6DE-C53D46E36CC4}"/>
          </ac:spMkLst>
        </pc:spChg>
        <pc:spChg chg="add mod">
          <ac:chgData name="Meryem Demirci" userId="fa2da6f7-7806-417e-a6df-798074905887" providerId="ADAL" clId="{DF063AC7-98D6-4F78-A47C-B1728C6A1752}" dt="2022-01-18T16:52:02.363" v="128" actId="1076"/>
          <ac:spMkLst>
            <pc:docMk/>
            <pc:sldMk cId="218963415" sldId="365"/>
            <ac:spMk id="12" creationId="{324EAA98-52DE-46B4-BC35-73F826A0EFA1}"/>
          </ac:spMkLst>
        </pc:spChg>
        <pc:picChg chg="add mod">
          <ac:chgData name="Meryem Demirci" userId="fa2da6f7-7806-417e-a6df-798074905887" providerId="ADAL" clId="{DF063AC7-98D6-4F78-A47C-B1728C6A1752}" dt="2022-01-18T16:51:44.522" v="126" actId="14100"/>
          <ac:picMkLst>
            <pc:docMk/>
            <pc:sldMk cId="218963415" sldId="365"/>
            <ac:picMk id="10" creationId="{451E844B-2F13-48AA-A09A-AF3F6BA44186}"/>
          </ac:picMkLst>
        </pc:picChg>
      </pc:sldChg>
      <pc:sldChg chg="addSp delSp modSp mod">
        <pc:chgData name="Meryem Demirci" userId="fa2da6f7-7806-417e-a6df-798074905887" providerId="ADAL" clId="{DF063AC7-98D6-4F78-A47C-B1728C6A1752}" dt="2022-01-18T17:17:44.461" v="265" actId="207"/>
        <pc:sldMkLst>
          <pc:docMk/>
          <pc:sldMk cId="2734685312" sldId="366"/>
        </pc:sldMkLst>
        <pc:spChg chg="mod">
          <ac:chgData name="Meryem Demirci" userId="fa2da6f7-7806-417e-a6df-798074905887" providerId="ADAL" clId="{DF063AC7-98D6-4F78-A47C-B1728C6A1752}" dt="2022-01-18T17:17:38.911" v="264" actId="108"/>
          <ac:spMkLst>
            <pc:docMk/>
            <pc:sldMk cId="2734685312" sldId="366"/>
            <ac:spMk id="9" creationId="{00000000-0000-0000-0000-000000000000}"/>
          </ac:spMkLst>
        </pc:spChg>
        <pc:spChg chg="del">
          <ac:chgData name="Meryem Demirci" userId="fa2da6f7-7806-417e-a6df-798074905887" providerId="ADAL" clId="{DF063AC7-98D6-4F78-A47C-B1728C6A1752}" dt="2022-01-18T16:53:34.985" v="132" actId="478"/>
          <ac:spMkLst>
            <pc:docMk/>
            <pc:sldMk cId="2734685312" sldId="366"/>
            <ac:spMk id="10" creationId="{F54A8B69-07BD-45E3-B945-6802E0F9BC0D}"/>
          </ac:spMkLst>
        </pc:spChg>
        <pc:spChg chg="add mod">
          <ac:chgData name="Meryem Demirci" userId="fa2da6f7-7806-417e-a6df-798074905887" providerId="ADAL" clId="{DF063AC7-98D6-4F78-A47C-B1728C6A1752}" dt="2022-01-18T17:17:44.461" v="265" actId="207"/>
          <ac:spMkLst>
            <pc:docMk/>
            <pc:sldMk cId="2734685312" sldId="366"/>
            <ac:spMk id="11" creationId="{76BDFDB6-1628-490B-90DF-D946D730CAA3}"/>
          </ac:spMkLst>
        </pc:spChg>
      </pc:sldChg>
      <pc:sldChg chg="addSp delSp modSp mod">
        <pc:chgData name="Meryem Demirci" userId="fa2da6f7-7806-417e-a6df-798074905887" providerId="ADAL" clId="{DF063AC7-98D6-4F78-A47C-B1728C6A1752}" dt="2022-01-18T16:54:24.707" v="137" actId="1076"/>
        <pc:sldMkLst>
          <pc:docMk/>
          <pc:sldMk cId="3910786651" sldId="367"/>
        </pc:sldMkLst>
        <pc:spChg chg="mod">
          <ac:chgData name="Meryem Demirci" userId="fa2da6f7-7806-417e-a6df-798074905887" providerId="ADAL" clId="{DF063AC7-98D6-4F78-A47C-B1728C6A1752}" dt="2022-01-18T16:53:58.851" v="134"/>
          <ac:spMkLst>
            <pc:docMk/>
            <pc:sldMk cId="3910786651" sldId="367"/>
            <ac:spMk id="9" creationId="{00000000-0000-0000-0000-000000000000}"/>
          </ac:spMkLst>
        </pc:spChg>
        <pc:spChg chg="del">
          <ac:chgData name="Meryem Demirci" userId="fa2da6f7-7806-417e-a6df-798074905887" providerId="ADAL" clId="{DF063AC7-98D6-4F78-A47C-B1728C6A1752}" dt="2022-01-18T16:54:19.597" v="136" actId="478"/>
          <ac:spMkLst>
            <pc:docMk/>
            <pc:sldMk cId="3910786651" sldId="367"/>
            <ac:spMk id="10" creationId="{F54A8B69-07BD-45E3-B945-6802E0F9BC0D}"/>
          </ac:spMkLst>
        </pc:spChg>
        <pc:picChg chg="add mod">
          <ac:chgData name="Meryem Demirci" userId="fa2da6f7-7806-417e-a6df-798074905887" providerId="ADAL" clId="{DF063AC7-98D6-4F78-A47C-B1728C6A1752}" dt="2022-01-18T16:54:24.707" v="137" actId="1076"/>
          <ac:picMkLst>
            <pc:docMk/>
            <pc:sldMk cId="3910786651" sldId="367"/>
            <ac:picMk id="11" creationId="{6186AF46-C682-47E6-8466-00CEA60EAB48}"/>
          </ac:picMkLst>
        </pc:picChg>
      </pc:sldChg>
      <pc:sldChg chg="del">
        <pc:chgData name="Meryem Demirci" userId="fa2da6f7-7806-417e-a6df-798074905887" providerId="ADAL" clId="{DF063AC7-98D6-4F78-A47C-B1728C6A1752}" dt="2022-01-18T17:02:44.711" v="228" actId="2696"/>
        <pc:sldMkLst>
          <pc:docMk/>
          <pc:sldMk cId="3975158405" sldId="368"/>
        </pc:sldMkLst>
      </pc:sldChg>
      <pc:sldChg chg="del">
        <pc:chgData name="Meryem Demirci" userId="fa2da6f7-7806-417e-a6df-798074905887" providerId="ADAL" clId="{DF063AC7-98D6-4F78-A47C-B1728C6A1752}" dt="2022-01-18T17:02:48.517" v="229" actId="2696"/>
        <pc:sldMkLst>
          <pc:docMk/>
          <pc:sldMk cId="4104275797" sldId="369"/>
        </pc:sldMkLst>
      </pc:sldChg>
      <pc:sldChg chg="del">
        <pc:chgData name="Meryem Demirci" userId="fa2da6f7-7806-417e-a6df-798074905887" providerId="ADAL" clId="{DF063AC7-98D6-4F78-A47C-B1728C6A1752}" dt="2022-01-18T17:02:51.887" v="230" actId="2696"/>
        <pc:sldMkLst>
          <pc:docMk/>
          <pc:sldMk cId="961679304" sldId="370"/>
        </pc:sldMkLst>
      </pc:sldChg>
      <pc:sldChg chg="addSp delSp modSp mod">
        <pc:chgData name="Meryem Demirci" userId="fa2da6f7-7806-417e-a6df-798074905887" providerId="ADAL" clId="{DF063AC7-98D6-4F78-A47C-B1728C6A1752}" dt="2022-01-18T17:04:08.799" v="235" actId="108"/>
        <pc:sldMkLst>
          <pc:docMk/>
          <pc:sldMk cId="3428857562" sldId="371"/>
        </pc:sldMkLst>
        <pc:spChg chg="mod">
          <ac:chgData name="Meryem Demirci" userId="fa2da6f7-7806-417e-a6df-798074905887" providerId="ADAL" clId="{DF063AC7-98D6-4F78-A47C-B1728C6A1752}" dt="2022-01-18T17:04:08.799" v="235" actId="108"/>
          <ac:spMkLst>
            <pc:docMk/>
            <pc:sldMk cId="3428857562" sldId="371"/>
            <ac:spMk id="9" creationId="{00000000-0000-0000-0000-000000000000}"/>
          </ac:spMkLst>
        </pc:spChg>
        <pc:spChg chg="del">
          <ac:chgData name="Meryem Demirci" userId="fa2da6f7-7806-417e-a6df-798074905887" providerId="ADAL" clId="{DF063AC7-98D6-4F78-A47C-B1728C6A1752}" dt="2022-01-18T16:29:05.988" v="13" actId="478"/>
          <ac:spMkLst>
            <pc:docMk/>
            <pc:sldMk cId="3428857562" sldId="371"/>
            <ac:spMk id="10" creationId="{CD40CC01-39CB-4F27-8885-716540929BCD}"/>
          </ac:spMkLst>
        </pc:spChg>
        <pc:spChg chg="add mod">
          <ac:chgData name="Meryem Demirci" userId="fa2da6f7-7806-417e-a6df-798074905887" providerId="ADAL" clId="{DF063AC7-98D6-4F78-A47C-B1728C6A1752}" dt="2022-01-18T16:29:27.932" v="16" actId="6549"/>
          <ac:spMkLst>
            <pc:docMk/>
            <pc:sldMk cId="3428857562" sldId="371"/>
            <ac:spMk id="11" creationId="{4AE09DAD-417A-49B8-B990-8E10A8D5F15B}"/>
          </ac:spMkLst>
        </pc:spChg>
      </pc:sldChg>
      <pc:sldChg chg="del">
        <pc:chgData name="Meryem Demirci" userId="fa2da6f7-7806-417e-a6df-798074905887" providerId="ADAL" clId="{DF063AC7-98D6-4F78-A47C-B1728C6A1752}" dt="2022-01-18T17:03:05.994" v="231" actId="2696"/>
        <pc:sldMkLst>
          <pc:docMk/>
          <pc:sldMk cId="1760197245" sldId="372"/>
        </pc:sldMkLst>
      </pc:sldChg>
      <pc:sldChg chg="add">
        <pc:chgData name="Meryem Demirci" userId="fa2da6f7-7806-417e-a6df-798074905887" providerId="ADAL" clId="{DF063AC7-98D6-4F78-A47C-B1728C6A1752}" dt="2022-01-18T16:59:09.970" v="208"/>
        <pc:sldMkLst>
          <pc:docMk/>
          <pc:sldMk cId="949847595" sldId="423"/>
        </pc:sldMkLst>
      </pc:sldChg>
      <pc:sldChg chg="modSp add mod">
        <pc:chgData name="Meryem Demirci" userId="fa2da6f7-7806-417e-a6df-798074905887" providerId="ADAL" clId="{DF063AC7-98D6-4F78-A47C-B1728C6A1752}" dt="2022-01-18T16:36:21.757" v="40" actId="1076"/>
        <pc:sldMkLst>
          <pc:docMk/>
          <pc:sldMk cId="3707486271" sldId="434"/>
        </pc:sldMkLst>
        <pc:spChg chg="mod">
          <ac:chgData name="Meryem Demirci" userId="fa2da6f7-7806-417e-a6df-798074905887" providerId="ADAL" clId="{DF063AC7-98D6-4F78-A47C-B1728C6A1752}" dt="2022-01-18T16:36:21.757" v="40" actId="1076"/>
          <ac:spMkLst>
            <pc:docMk/>
            <pc:sldMk cId="3707486271" sldId="434"/>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1FB86-FC24-4FDC-90C5-F665B0E1DDDD}" type="datetimeFigureOut">
              <a:rPr lang="en-US" smtClean="0"/>
              <a:t>28/01/2022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CED27-0982-4447-B4AB-4F30399EECC3}" type="slidenum">
              <a:rPr lang="en-US" smtClean="0"/>
              <a:t>‹#›</a:t>
            </a:fld>
            <a:endParaRPr lang="en-US"/>
          </a:p>
        </p:txBody>
      </p:sp>
    </p:spTree>
    <p:extLst>
      <p:ext uri="{BB962C8B-B14F-4D97-AF65-F5344CB8AC3E}">
        <p14:creationId xmlns:p14="http://schemas.microsoft.com/office/powerpoint/2010/main" val="349967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2550-BF8B-46CF-AB8D-2A15C4C83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D22E9B-0424-42EC-8D03-6060ABE607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90A585-B4F3-4868-9680-747F54DD1FA0}"/>
              </a:ext>
            </a:extLst>
          </p:cNvPr>
          <p:cNvSpPr>
            <a:spLocks noGrp="1"/>
          </p:cNvSpPr>
          <p:nvPr>
            <p:ph type="dt" sz="half" idx="10"/>
          </p:nvPr>
        </p:nvSpPr>
        <p:spPr/>
        <p:txBody>
          <a:bodyPr/>
          <a:lstStyle/>
          <a:p>
            <a:fld id="{DF015073-D3A1-498B-BC45-CA6198A97678}" type="datetimeFigureOut">
              <a:rPr lang="en-US" smtClean="0"/>
              <a:pPr/>
              <a:t>28/01/2022</a:t>
            </a:fld>
            <a:endParaRPr lang="en-US"/>
          </a:p>
        </p:txBody>
      </p:sp>
      <p:sp>
        <p:nvSpPr>
          <p:cNvPr id="5" name="Footer Placeholder 4">
            <a:extLst>
              <a:ext uri="{FF2B5EF4-FFF2-40B4-BE49-F238E27FC236}">
                <a16:creationId xmlns:a16="http://schemas.microsoft.com/office/drawing/2014/main" id="{7F01E3AA-D6D5-4E94-AAD6-9EB64FB51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FF76B-857C-4DC7-BD7C-A3788194CFFF}"/>
              </a:ext>
            </a:extLst>
          </p:cNvPr>
          <p:cNvSpPr>
            <a:spLocks noGrp="1"/>
          </p:cNvSpPr>
          <p:nvPr>
            <p:ph type="sldNum" sz="quarter" idx="12"/>
          </p:nvPr>
        </p:nvSpPr>
        <p:spPr/>
        <p:txBody>
          <a:bodyPr/>
          <a:lstStyle/>
          <a:p>
            <a:fld id="{094C480B-7A70-45BD-9CE9-E14559E8A344}" type="slidenum">
              <a:rPr lang="en-US" smtClean="0"/>
              <a:pPr/>
              <a:t>‹#›</a:t>
            </a:fld>
            <a:endParaRPr lang="en-US"/>
          </a:p>
        </p:txBody>
      </p:sp>
    </p:spTree>
    <p:extLst>
      <p:ext uri="{BB962C8B-B14F-4D97-AF65-F5344CB8AC3E}">
        <p14:creationId xmlns:p14="http://schemas.microsoft.com/office/powerpoint/2010/main" val="361448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F2EC-DF2A-4E34-A56B-950BB2D9C2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3E4529-C81D-40E4-AB4F-AB11972F23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E81A9-DAF1-4112-B372-8E15049CF9F8}"/>
              </a:ext>
            </a:extLst>
          </p:cNvPr>
          <p:cNvSpPr>
            <a:spLocks noGrp="1"/>
          </p:cNvSpPr>
          <p:nvPr>
            <p:ph type="dt" sz="half" idx="10"/>
          </p:nvPr>
        </p:nvSpPr>
        <p:spPr/>
        <p:txBody>
          <a:bodyPr/>
          <a:lstStyle/>
          <a:p>
            <a:fld id="{DF015073-D3A1-498B-BC45-CA6198A97678}" type="datetimeFigureOut">
              <a:rPr lang="en-US" smtClean="0"/>
              <a:pPr/>
              <a:t>28/01/2022</a:t>
            </a:fld>
            <a:endParaRPr lang="en-US"/>
          </a:p>
        </p:txBody>
      </p:sp>
      <p:sp>
        <p:nvSpPr>
          <p:cNvPr id="5" name="Footer Placeholder 4">
            <a:extLst>
              <a:ext uri="{FF2B5EF4-FFF2-40B4-BE49-F238E27FC236}">
                <a16:creationId xmlns:a16="http://schemas.microsoft.com/office/drawing/2014/main" id="{D050AA95-34DF-4E1D-8943-27F7FE77F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0EABC-B201-43FE-8698-D52F7124163B}"/>
              </a:ext>
            </a:extLst>
          </p:cNvPr>
          <p:cNvSpPr>
            <a:spLocks noGrp="1"/>
          </p:cNvSpPr>
          <p:nvPr>
            <p:ph type="sldNum" sz="quarter" idx="12"/>
          </p:nvPr>
        </p:nvSpPr>
        <p:spPr/>
        <p:txBody>
          <a:bodyPr/>
          <a:lstStyle/>
          <a:p>
            <a:fld id="{094C480B-7A70-45BD-9CE9-E14559E8A344}" type="slidenum">
              <a:rPr lang="en-US" smtClean="0"/>
              <a:pPr/>
              <a:t>‹#›</a:t>
            </a:fld>
            <a:endParaRPr lang="en-US"/>
          </a:p>
        </p:txBody>
      </p:sp>
    </p:spTree>
    <p:extLst>
      <p:ext uri="{BB962C8B-B14F-4D97-AF65-F5344CB8AC3E}">
        <p14:creationId xmlns:p14="http://schemas.microsoft.com/office/powerpoint/2010/main" val="2660832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3115A-11ED-4481-96D9-0B987CB80E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B55A00-2054-4E3B-B415-27760F308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AF920-F13B-44D3-8FA3-1C8BF079C75C}"/>
              </a:ext>
            </a:extLst>
          </p:cNvPr>
          <p:cNvSpPr>
            <a:spLocks noGrp="1"/>
          </p:cNvSpPr>
          <p:nvPr>
            <p:ph type="dt" sz="half" idx="10"/>
          </p:nvPr>
        </p:nvSpPr>
        <p:spPr/>
        <p:txBody>
          <a:bodyPr/>
          <a:lstStyle/>
          <a:p>
            <a:fld id="{DF015073-D3A1-498B-BC45-CA6198A97678}" type="datetimeFigureOut">
              <a:rPr lang="en-US" smtClean="0"/>
              <a:pPr/>
              <a:t>28/01/2022</a:t>
            </a:fld>
            <a:endParaRPr lang="en-US"/>
          </a:p>
        </p:txBody>
      </p:sp>
      <p:sp>
        <p:nvSpPr>
          <p:cNvPr id="5" name="Footer Placeholder 4">
            <a:extLst>
              <a:ext uri="{FF2B5EF4-FFF2-40B4-BE49-F238E27FC236}">
                <a16:creationId xmlns:a16="http://schemas.microsoft.com/office/drawing/2014/main" id="{C04BA4FD-112E-4612-9789-4909A59C3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DB6BE-E942-481D-9FBF-0B012857B3E2}"/>
              </a:ext>
            </a:extLst>
          </p:cNvPr>
          <p:cNvSpPr>
            <a:spLocks noGrp="1"/>
          </p:cNvSpPr>
          <p:nvPr>
            <p:ph type="sldNum" sz="quarter" idx="12"/>
          </p:nvPr>
        </p:nvSpPr>
        <p:spPr/>
        <p:txBody>
          <a:bodyPr/>
          <a:lstStyle/>
          <a:p>
            <a:fld id="{094C480B-7A70-45BD-9CE9-E14559E8A344}" type="slidenum">
              <a:rPr lang="en-US" smtClean="0"/>
              <a:pPr/>
              <a:t>‹#›</a:t>
            </a:fld>
            <a:endParaRPr lang="en-US"/>
          </a:p>
        </p:txBody>
      </p:sp>
    </p:spTree>
    <p:extLst>
      <p:ext uri="{BB962C8B-B14F-4D97-AF65-F5344CB8AC3E}">
        <p14:creationId xmlns:p14="http://schemas.microsoft.com/office/powerpoint/2010/main" val="322197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1306513"/>
            <a:ext cx="12192000" cy="5551487"/>
          </a:xfrm>
        </p:spPr>
        <p:txBody>
          <a:bodyPr/>
          <a:lstStyle/>
          <a:p>
            <a:endParaRPr lang="en-US"/>
          </a:p>
        </p:txBody>
      </p:sp>
    </p:spTree>
    <p:extLst>
      <p:ext uri="{BB962C8B-B14F-4D97-AF65-F5344CB8AC3E}">
        <p14:creationId xmlns:p14="http://schemas.microsoft.com/office/powerpoint/2010/main" val="3166623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fr-FR"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fr-FR" dirty="0"/>
          </a:p>
        </p:txBody>
      </p:sp>
    </p:spTree>
    <p:extLst>
      <p:ext uri="{BB962C8B-B14F-4D97-AF65-F5344CB8AC3E}">
        <p14:creationId xmlns:p14="http://schemas.microsoft.com/office/powerpoint/2010/main" val="2748833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63913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endParaRPr lang="fr-FR"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03672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755651" y="1752600"/>
            <a:ext cx="52324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91251" y="1752600"/>
            <a:ext cx="52324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821382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fr-FR"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845573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871808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76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0ACF2-60C0-49A8-9696-A9A4F98B30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20AA7-14D4-4EC8-9940-753F8BC09D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29F0B-3008-48EA-B929-95B4F4CC1EE0}"/>
              </a:ext>
            </a:extLst>
          </p:cNvPr>
          <p:cNvSpPr>
            <a:spLocks noGrp="1"/>
          </p:cNvSpPr>
          <p:nvPr>
            <p:ph type="dt" sz="half" idx="10"/>
          </p:nvPr>
        </p:nvSpPr>
        <p:spPr/>
        <p:txBody>
          <a:bodyPr/>
          <a:lstStyle/>
          <a:p>
            <a:fld id="{DF015073-D3A1-498B-BC45-CA6198A97678}" type="datetimeFigureOut">
              <a:rPr lang="en-US" smtClean="0"/>
              <a:pPr/>
              <a:t>28/01/2022</a:t>
            </a:fld>
            <a:endParaRPr lang="en-US"/>
          </a:p>
        </p:txBody>
      </p:sp>
      <p:sp>
        <p:nvSpPr>
          <p:cNvPr id="5" name="Footer Placeholder 4">
            <a:extLst>
              <a:ext uri="{FF2B5EF4-FFF2-40B4-BE49-F238E27FC236}">
                <a16:creationId xmlns:a16="http://schemas.microsoft.com/office/drawing/2014/main" id="{EFBA127E-7A23-4168-A115-01D97BC7F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17AD5-EEC6-4B58-84E5-C8E5F0DF8023}"/>
              </a:ext>
            </a:extLst>
          </p:cNvPr>
          <p:cNvSpPr>
            <a:spLocks noGrp="1"/>
          </p:cNvSpPr>
          <p:nvPr>
            <p:ph type="sldNum" sz="quarter" idx="12"/>
          </p:nvPr>
        </p:nvSpPr>
        <p:spPr/>
        <p:txBody>
          <a:bodyPr/>
          <a:lstStyle/>
          <a:p>
            <a:fld id="{094C480B-7A70-45BD-9CE9-E14559E8A344}" type="slidenum">
              <a:rPr lang="en-US" smtClean="0"/>
              <a:pPr/>
              <a:t>‹#›</a:t>
            </a:fld>
            <a:endParaRPr lang="en-US"/>
          </a:p>
        </p:txBody>
      </p:sp>
    </p:spTree>
    <p:extLst>
      <p:ext uri="{BB962C8B-B14F-4D97-AF65-F5344CB8AC3E}">
        <p14:creationId xmlns:p14="http://schemas.microsoft.com/office/powerpoint/2010/main" val="427907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1353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1352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116447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44958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755651" y="304800"/>
            <a:ext cx="7806267"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725318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66234" y="266700"/>
            <a:ext cx="10663767" cy="1250950"/>
          </a:xfrm>
        </p:spPr>
        <p:txBody>
          <a:bodyPr/>
          <a:lstStyle/>
          <a:p>
            <a:r>
              <a:rPr lang="en-US"/>
              <a:t>Click to edit Master title style</a:t>
            </a:r>
          </a:p>
        </p:txBody>
      </p:sp>
    </p:spTree>
    <p:extLst>
      <p:ext uri="{BB962C8B-B14F-4D97-AF65-F5344CB8AC3E}">
        <p14:creationId xmlns:p14="http://schemas.microsoft.com/office/powerpoint/2010/main" val="179539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CBDE-217B-4A6C-A720-EA1C252587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525E9D-DB68-4A1B-AE41-010C748B0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016E60-26C1-4DAE-AC2E-BB765128100D}"/>
              </a:ext>
            </a:extLst>
          </p:cNvPr>
          <p:cNvSpPr>
            <a:spLocks noGrp="1"/>
          </p:cNvSpPr>
          <p:nvPr>
            <p:ph type="dt" sz="half" idx="10"/>
          </p:nvPr>
        </p:nvSpPr>
        <p:spPr/>
        <p:txBody>
          <a:bodyPr/>
          <a:lstStyle/>
          <a:p>
            <a:fld id="{DF015073-D3A1-498B-BC45-CA6198A97678}" type="datetimeFigureOut">
              <a:rPr lang="en-US" smtClean="0"/>
              <a:pPr/>
              <a:t>28/01/2022</a:t>
            </a:fld>
            <a:endParaRPr lang="en-US"/>
          </a:p>
        </p:txBody>
      </p:sp>
      <p:sp>
        <p:nvSpPr>
          <p:cNvPr id="5" name="Footer Placeholder 4">
            <a:extLst>
              <a:ext uri="{FF2B5EF4-FFF2-40B4-BE49-F238E27FC236}">
                <a16:creationId xmlns:a16="http://schemas.microsoft.com/office/drawing/2014/main" id="{F02067C8-8E81-493E-924C-E10706187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FF1B7-5F0B-4E9F-A466-20E0CC57C0E8}"/>
              </a:ext>
            </a:extLst>
          </p:cNvPr>
          <p:cNvSpPr>
            <a:spLocks noGrp="1"/>
          </p:cNvSpPr>
          <p:nvPr>
            <p:ph type="sldNum" sz="quarter" idx="12"/>
          </p:nvPr>
        </p:nvSpPr>
        <p:spPr/>
        <p:txBody>
          <a:bodyPr/>
          <a:lstStyle/>
          <a:p>
            <a:fld id="{094C480B-7A70-45BD-9CE9-E14559E8A344}" type="slidenum">
              <a:rPr lang="en-US" smtClean="0"/>
              <a:pPr/>
              <a:t>‹#›</a:t>
            </a:fld>
            <a:endParaRPr lang="en-US"/>
          </a:p>
        </p:txBody>
      </p:sp>
    </p:spTree>
    <p:extLst>
      <p:ext uri="{BB962C8B-B14F-4D97-AF65-F5344CB8AC3E}">
        <p14:creationId xmlns:p14="http://schemas.microsoft.com/office/powerpoint/2010/main" val="56439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FB04-E3F2-4C77-ACBA-A630AB398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ABDC7-111D-4BC9-9999-D7A6EE4541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78FA8B-FFAF-4D00-9112-5F5C3A3CE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0A468B-D6EC-4897-9AF2-77747A72B6BB}"/>
              </a:ext>
            </a:extLst>
          </p:cNvPr>
          <p:cNvSpPr>
            <a:spLocks noGrp="1"/>
          </p:cNvSpPr>
          <p:nvPr>
            <p:ph type="dt" sz="half" idx="10"/>
          </p:nvPr>
        </p:nvSpPr>
        <p:spPr/>
        <p:txBody>
          <a:bodyPr/>
          <a:lstStyle/>
          <a:p>
            <a:fld id="{DF015073-D3A1-498B-BC45-CA6198A97678}" type="datetimeFigureOut">
              <a:rPr lang="en-US" smtClean="0"/>
              <a:pPr/>
              <a:t>28/01/2022</a:t>
            </a:fld>
            <a:endParaRPr lang="en-US"/>
          </a:p>
        </p:txBody>
      </p:sp>
      <p:sp>
        <p:nvSpPr>
          <p:cNvPr id="6" name="Footer Placeholder 5">
            <a:extLst>
              <a:ext uri="{FF2B5EF4-FFF2-40B4-BE49-F238E27FC236}">
                <a16:creationId xmlns:a16="http://schemas.microsoft.com/office/drawing/2014/main" id="{A5B48D59-07B9-44C9-A55B-4D7BDF3B6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1D4EE-C617-4579-8806-CD75F1CAE39C}"/>
              </a:ext>
            </a:extLst>
          </p:cNvPr>
          <p:cNvSpPr>
            <a:spLocks noGrp="1"/>
          </p:cNvSpPr>
          <p:nvPr>
            <p:ph type="sldNum" sz="quarter" idx="12"/>
          </p:nvPr>
        </p:nvSpPr>
        <p:spPr/>
        <p:txBody>
          <a:bodyPr/>
          <a:lstStyle/>
          <a:p>
            <a:fld id="{094C480B-7A70-45BD-9CE9-E14559E8A344}" type="slidenum">
              <a:rPr lang="en-US" smtClean="0"/>
              <a:pPr/>
              <a:t>‹#›</a:t>
            </a:fld>
            <a:endParaRPr lang="en-US"/>
          </a:p>
        </p:txBody>
      </p:sp>
    </p:spTree>
    <p:extLst>
      <p:ext uri="{BB962C8B-B14F-4D97-AF65-F5344CB8AC3E}">
        <p14:creationId xmlns:p14="http://schemas.microsoft.com/office/powerpoint/2010/main" val="71880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C6CF-8524-412E-AED1-08644F1717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ABB0C4-A9D0-4B74-870E-F25B02255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17F4E9-4645-40AB-A0D4-86018476D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69719E-058F-476D-82FB-871E4DFA1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E523F6-AA4E-4787-846D-790CE14523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11B80C-96BD-4184-822D-ACFD833B539C}"/>
              </a:ext>
            </a:extLst>
          </p:cNvPr>
          <p:cNvSpPr>
            <a:spLocks noGrp="1"/>
          </p:cNvSpPr>
          <p:nvPr>
            <p:ph type="dt" sz="half" idx="10"/>
          </p:nvPr>
        </p:nvSpPr>
        <p:spPr/>
        <p:txBody>
          <a:bodyPr/>
          <a:lstStyle/>
          <a:p>
            <a:fld id="{DF015073-D3A1-498B-BC45-CA6198A97678}" type="datetimeFigureOut">
              <a:rPr lang="en-US" smtClean="0"/>
              <a:pPr/>
              <a:t>28/01/2022</a:t>
            </a:fld>
            <a:endParaRPr lang="en-US"/>
          </a:p>
        </p:txBody>
      </p:sp>
      <p:sp>
        <p:nvSpPr>
          <p:cNvPr id="8" name="Footer Placeholder 7">
            <a:extLst>
              <a:ext uri="{FF2B5EF4-FFF2-40B4-BE49-F238E27FC236}">
                <a16:creationId xmlns:a16="http://schemas.microsoft.com/office/drawing/2014/main" id="{1F26CFAE-4C56-404A-BF5D-93E4817998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6C33E4-64F5-489D-8054-C69E35234386}"/>
              </a:ext>
            </a:extLst>
          </p:cNvPr>
          <p:cNvSpPr>
            <a:spLocks noGrp="1"/>
          </p:cNvSpPr>
          <p:nvPr>
            <p:ph type="sldNum" sz="quarter" idx="12"/>
          </p:nvPr>
        </p:nvSpPr>
        <p:spPr/>
        <p:txBody>
          <a:bodyPr/>
          <a:lstStyle/>
          <a:p>
            <a:fld id="{094C480B-7A70-45BD-9CE9-E14559E8A344}" type="slidenum">
              <a:rPr lang="en-US" smtClean="0"/>
              <a:pPr/>
              <a:t>‹#›</a:t>
            </a:fld>
            <a:endParaRPr lang="en-US"/>
          </a:p>
        </p:txBody>
      </p:sp>
    </p:spTree>
    <p:extLst>
      <p:ext uri="{BB962C8B-B14F-4D97-AF65-F5344CB8AC3E}">
        <p14:creationId xmlns:p14="http://schemas.microsoft.com/office/powerpoint/2010/main" val="96570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4589-EFA9-4A2F-97F0-B0407FBEE1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DE26CB-FD79-4045-919D-DB3155D2D6B0}"/>
              </a:ext>
            </a:extLst>
          </p:cNvPr>
          <p:cNvSpPr>
            <a:spLocks noGrp="1"/>
          </p:cNvSpPr>
          <p:nvPr>
            <p:ph type="dt" sz="half" idx="10"/>
          </p:nvPr>
        </p:nvSpPr>
        <p:spPr/>
        <p:txBody>
          <a:bodyPr/>
          <a:lstStyle/>
          <a:p>
            <a:fld id="{DF015073-D3A1-498B-BC45-CA6198A97678}" type="datetimeFigureOut">
              <a:rPr lang="en-US" smtClean="0"/>
              <a:pPr/>
              <a:t>28/01/2022</a:t>
            </a:fld>
            <a:endParaRPr lang="en-US"/>
          </a:p>
        </p:txBody>
      </p:sp>
      <p:sp>
        <p:nvSpPr>
          <p:cNvPr id="4" name="Footer Placeholder 3">
            <a:extLst>
              <a:ext uri="{FF2B5EF4-FFF2-40B4-BE49-F238E27FC236}">
                <a16:creationId xmlns:a16="http://schemas.microsoft.com/office/drawing/2014/main" id="{09853CD8-BD51-4A55-8858-92208A3D59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C10B0-1AD1-4DDE-8D2C-B64AFC255D5C}"/>
              </a:ext>
            </a:extLst>
          </p:cNvPr>
          <p:cNvSpPr>
            <a:spLocks noGrp="1"/>
          </p:cNvSpPr>
          <p:nvPr>
            <p:ph type="sldNum" sz="quarter" idx="12"/>
          </p:nvPr>
        </p:nvSpPr>
        <p:spPr/>
        <p:txBody>
          <a:bodyPr/>
          <a:lstStyle/>
          <a:p>
            <a:fld id="{094C480B-7A70-45BD-9CE9-E14559E8A344}" type="slidenum">
              <a:rPr lang="en-US" smtClean="0"/>
              <a:pPr/>
              <a:t>‹#›</a:t>
            </a:fld>
            <a:endParaRPr lang="en-US"/>
          </a:p>
        </p:txBody>
      </p:sp>
    </p:spTree>
    <p:extLst>
      <p:ext uri="{BB962C8B-B14F-4D97-AF65-F5344CB8AC3E}">
        <p14:creationId xmlns:p14="http://schemas.microsoft.com/office/powerpoint/2010/main" val="22288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4E48E-AFB9-4156-A1AF-89D0980F7A61}"/>
              </a:ext>
            </a:extLst>
          </p:cNvPr>
          <p:cNvSpPr>
            <a:spLocks noGrp="1"/>
          </p:cNvSpPr>
          <p:nvPr>
            <p:ph type="dt" sz="half" idx="10"/>
          </p:nvPr>
        </p:nvSpPr>
        <p:spPr/>
        <p:txBody>
          <a:bodyPr/>
          <a:lstStyle/>
          <a:p>
            <a:fld id="{DF015073-D3A1-498B-BC45-CA6198A97678}" type="datetimeFigureOut">
              <a:rPr lang="en-US" smtClean="0"/>
              <a:pPr/>
              <a:t>28/01/2022</a:t>
            </a:fld>
            <a:endParaRPr lang="en-US"/>
          </a:p>
        </p:txBody>
      </p:sp>
      <p:sp>
        <p:nvSpPr>
          <p:cNvPr id="3" name="Footer Placeholder 2">
            <a:extLst>
              <a:ext uri="{FF2B5EF4-FFF2-40B4-BE49-F238E27FC236}">
                <a16:creationId xmlns:a16="http://schemas.microsoft.com/office/drawing/2014/main" id="{82F3B49D-5372-4478-8E9F-9EF1DEFD3E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EFDE60-6107-46A3-AC96-54D84FD28BA9}"/>
              </a:ext>
            </a:extLst>
          </p:cNvPr>
          <p:cNvSpPr>
            <a:spLocks noGrp="1"/>
          </p:cNvSpPr>
          <p:nvPr>
            <p:ph type="sldNum" sz="quarter" idx="12"/>
          </p:nvPr>
        </p:nvSpPr>
        <p:spPr/>
        <p:txBody>
          <a:bodyPr/>
          <a:lstStyle/>
          <a:p>
            <a:fld id="{094C480B-7A70-45BD-9CE9-E14559E8A344}" type="slidenum">
              <a:rPr lang="en-US" smtClean="0"/>
              <a:pPr/>
              <a:t>‹#›</a:t>
            </a:fld>
            <a:endParaRPr lang="en-US"/>
          </a:p>
        </p:txBody>
      </p:sp>
    </p:spTree>
    <p:extLst>
      <p:ext uri="{BB962C8B-B14F-4D97-AF65-F5344CB8AC3E}">
        <p14:creationId xmlns:p14="http://schemas.microsoft.com/office/powerpoint/2010/main" val="379957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3294-9ECB-4671-A2BF-7754C41F7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8DE9FA-6C3A-4F3C-B482-9D475B64C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E5AFD5-C013-453A-96A5-11C1206AB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386DB-493B-4F9F-95D6-FE71D6798947}"/>
              </a:ext>
            </a:extLst>
          </p:cNvPr>
          <p:cNvSpPr>
            <a:spLocks noGrp="1"/>
          </p:cNvSpPr>
          <p:nvPr>
            <p:ph type="dt" sz="half" idx="10"/>
          </p:nvPr>
        </p:nvSpPr>
        <p:spPr/>
        <p:txBody>
          <a:bodyPr/>
          <a:lstStyle/>
          <a:p>
            <a:fld id="{DF015073-D3A1-498B-BC45-CA6198A97678}" type="datetimeFigureOut">
              <a:rPr lang="en-US" smtClean="0"/>
              <a:pPr/>
              <a:t>28/01/2022</a:t>
            </a:fld>
            <a:endParaRPr lang="en-US"/>
          </a:p>
        </p:txBody>
      </p:sp>
      <p:sp>
        <p:nvSpPr>
          <p:cNvPr id="6" name="Footer Placeholder 5">
            <a:extLst>
              <a:ext uri="{FF2B5EF4-FFF2-40B4-BE49-F238E27FC236}">
                <a16:creationId xmlns:a16="http://schemas.microsoft.com/office/drawing/2014/main" id="{B3525B21-BFDA-4E29-8109-78F47D7AE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87842-4D30-4298-9647-68197A6907B8}"/>
              </a:ext>
            </a:extLst>
          </p:cNvPr>
          <p:cNvSpPr>
            <a:spLocks noGrp="1"/>
          </p:cNvSpPr>
          <p:nvPr>
            <p:ph type="sldNum" sz="quarter" idx="12"/>
          </p:nvPr>
        </p:nvSpPr>
        <p:spPr/>
        <p:txBody>
          <a:bodyPr/>
          <a:lstStyle/>
          <a:p>
            <a:fld id="{094C480B-7A70-45BD-9CE9-E14559E8A344}" type="slidenum">
              <a:rPr lang="en-US" smtClean="0"/>
              <a:pPr/>
              <a:t>‹#›</a:t>
            </a:fld>
            <a:endParaRPr lang="en-US"/>
          </a:p>
        </p:txBody>
      </p:sp>
    </p:spTree>
    <p:extLst>
      <p:ext uri="{BB962C8B-B14F-4D97-AF65-F5344CB8AC3E}">
        <p14:creationId xmlns:p14="http://schemas.microsoft.com/office/powerpoint/2010/main" val="396128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6F4F-ADE7-4E7F-A081-14DF2B9EBE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2D07FD-E976-4F68-8C70-F6261AB87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9E2942-B0D1-443D-B829-0AFEC8718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05B94-9B65-43CB-BA46-B02D9779CA6D}"/>
              </a:ext>
            </a:extLst>
          </p:cNvPr>
          <p:cNvSpPr>
            <a:spLocks noGrp="1"/>
          </p:cNvSpPr>
          <p:nvPr>
            <p:ph type="dt" sz="half" idx="10"/>
          </p:nvPr>
        </p:nvSpPr>
        <p:spPr/>
        <p:txBody>
          <a:bodyPr/>
          <a:lstStyle/>
          <a:p>
            <a:fld id="{DF015073-D3A1-498B-BC45-CA6198A97678}" type="datetimeFigureOut">
              <a:rPr lang="en-US" smtClean="0"/>
              <a:pPr/>
              <a:t>28/01/2022</a:t>
            </a:fld>
            <a:endParaRPr lang="en-US"/>
          </a:p>
        </p:txBody>
      </p:sp>
      <p:sp>
        <p:nvSpPr>
          <p:cNvPr id="6" name="Footer Placeholder 5">
            <a:extLst>
              <a:ext uri="{FF2B5EF4-FFF2-40B4-BE49-F238E27FC236}">
                <a16:creationId xmlns:a16="http://schemas.microsoft.com/office/drawing/2014/main" id="{20181E67-B438-4701-90D5-A4127F18C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26889C-989B-4943-B862-E415F5BC33C3}"/>
              </a:ext>
            </a:extLst>
          </p:cNvPr>
          <p:cNvSpPr>
            <a:spLocks noGrp="1"/>
          </p:cNvSpPr>
          <p:nvPr>
            <p:ph type="sldNum" sz="quarter" idx="12"/>
          </p:nvPr>
        </p:nvSpPr>
        <p:spPr/>
        <p:txBody>
          <a:bodyPr/>
          <a:lstStyle/>
          <a:p>
            <a:fld id="{094C480B-7A70-45BD-9CE9-E14559E8A344}" type="slidenum">
              <a:rPr lang="en-US" smtClean="0"/>
              <a:pPr/>
              <a:t>‹#›</a:t>
            </a:fld>
            <a:endParaRPr lang="en-US"/>
          </a:p>
        </p:txBody>
      </p:sp>
    </p:spTree>
    <p:extLst>
      <p:ext uri="{BB962C8B-B14F-4D97-AF65-F5344CB8AC3E}">
        <p14:creationId xmlns:p14="http://schemas.microsoft.com/office/powerpoint/2010/main" val="210397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DA542-8879-4076-A967-B1E3D490F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F4CFA7-680B-4258-BFA9-989E7D88C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78217-DCF4-433E-A13A-E5E2FD5B8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15073-D3A1-498B-BC45-CA6198A97678}" type="datetimeFigureOut">
              <a:rPr lang="en-US" smtClean="0"/>
              <a:pPr/>
              <a:t>28/01/2022</a:t>
            </a:fld>
            <a:endParaRPr lang="en-US"/>
          </a:p>
        </p:txBody>
      </p:sp>
      <p:sp>
        <p:nvSpPr>
          <p:cNvPr id="5" name="Footer Placeholder 4">
            <a:extLst>
              <a:ext uri="{FF2B5EF4-FFF2-40B4-BE49-F238E27FC236}">
                <a16:creationId xmlns:a16="http://schemas.microsoft.com/office/drawing/2014/main" id="{B113BAD6-67BF-4080-92BA-303F627D9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16F754-C387-4689-9B11-68CF4311A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C480B-7A70-45BD-9CE9-E14559E8A344}" type="slidenum">
              <a:rPr lang="en-US" smtClean="0"/>
              <a:pPr/>
              <a:t>‹#›</a:t>
            </a:fld>
            <a:endParaRPr lang="en-US"/>
          </a:p>
        </p:txBody>
      </p:sp>
    </p:spTree>
    <p:extLst>
      <p:ext uri="{BB962C8B-B14F-4D97-AF65-F5344CB8AC3E}">
        <p14:creationId xmlns:p14="http://schemas.microsoft.com/office/powerpoint/2010/main" val="298926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6233" y="304801"/>
            <a:ext cx="10668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755651" y="1752600"/>
            <a:ext cx="1066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AutoShape 4"/>
          <p:cNvSpPr>
            <a:spLocks noChangeArrowheads="1"/>
          </p:cNvSpPr>
          <p:nvPr/>
        </p:nvSpPr>
        <p:spPr bwMode="auto">
          <a:xfrm>
            <a:off x="812800" y="1566864"/>
            <a:ext cx="10610851"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sz="1800"/>
          </a:p>
        </p:txBody>
      </p:sp>
      <p:sp>
        <p:nvSpPr>
          <p:cNvPr id="1029" name="Line 5"/>
          <p:cNvSpPr>
            <a:spLocks noChangeShapeType="1"/>
          </p:cNvSpPr>
          <p:nvPr/>
        </p:nvSpPr>
        <p:spPr bwMode="auto">
          <a:xfrm flipV="1">
            <a:off x="812800" y="5867400"/>
            <a:ext cx="105664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sz="1800"/>
          </a:p>
        </p:txBody>
      </p:sp>
      <p:pic>
        <p:nvPicPr>
          <p:cNvPr id="1030" name="Picture 11" descr="UNSD_second_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8C9228FD-3C62-4E60-BDD7-B2D13B62504B}"/>
              </a:ext>
            </a:extLst>
          </p:cNvPr>
          <p:cNvSpPr>
            <a:spLocks noGrp="1"/>
          </p:cNvSpPr>
          <p:nvPr>
            <p:ph type="ftr" sz="quarter" idx="3"/>
          </p:nvPr>
        </p:nvSpPr>
        <p:spPr>
          <a:xfrm>
            <a:off x="431371" y="6021289"/>
            <a:ext cx="10947829" cy="70018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chemeClr val="tx1"/>
                </a:solidFill>
                <a:latin typeface="Calibri" pitchFamily="34" charset="0"/>
                <a:cs typeface="Calibri" pitchFamily="34" charset="0"/>
              </a:rPr>
              <a:t>United Nations Regional Workshop on the 2020 World </a:t>
            </a:r>
            <a:r>
              <a:rPr lang="en-US" dirty="0" err="1">
                <a:solidFill>
                  <a:schemeClr val="tx1"/>
                </a:solidFill>
                <a:latin typeface="Calibri" pitchFamily="34" charset="0"/>
                <a:cs typeface="Calibri" pitchFamily="34" charset="0"/>
              </a:rPr>
              <a:t>Programme</a:t>
            </a:r>
            <a:r>
              <a:rPr lang="en-US" dirty="0">
                <a:solidFill>
                  <a:schemeClr val="tx1"/>
                </a:solidFill>
                <a:latin typeface="Calibri" pitchFamily="34" charset="0"/>
                <a:cs typeface="Calibri" pitchFamily="34" charset="0"/>
              </a:rPr>
              <a:t> on Population and Housing Censuses: International Standards </a:t>
            </a:r>
          </a:p>
          <a:p>
            <a:r>
              <a:rPr lang="en-US" dirty="0">
                <a:solidFill>
                  <a:schemeClr val="tx1"/>
                </a:solidFill>
                <a:latin typeface="Calibri" pitchFamily="34" charset="0"/>
                <a:cs typeface="Calibri" pitchFamily="34" charset="0"/>
              </a:rPr>
              <a:t>and Contemporary Technologies, </a:t>
            </a:r>
            <a:r>
              <a:rPr lang="pt-BR" dirty="0">
                <a:solidFill>
                  <a:schemeClr val="tx1"/>
                </a:solidFill>
                <a:latin typeface="Calibri" pitchFamily="34" charset="0"/>
                <a:cs typeface="Calibri" pitchFamily="34" charset="0"/>
              </a:rPr>
              <a:t>Colombo, Sri Lanka, 8-11 May 2018</a:t>
            </a:r>
          </a:p>
          <a:p>
            <a:endParaRPr lang="en-US" dirty="0"/>
          </a:p>
        </p:txBody>
      </p:sp>
    </p:spTree>
    <p:extLst>
      <p:ext uri="{BB962C8B-B14F-4D97-AF65-F5344CB8AC3E}">
        <p14:creationId xmlns:p14="http://schemas.microsoft.com/office/powerpoint/2010/main" val="37469039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0" fontAlgn="base" hangingPunct="0">
        <a:spcBef>
          <a:spcPct val="0"/>
        </a:spcBef>
        <a:spcAft>
          <a:spcPct val="0"/>
        </a:spcAft>
        <a:defRPr sz="2800" b="1">
          <a:solidFill>
            <a:srgbClr val="2B21EF"/>
          </a:solidFill>
          <a:latin typeface="Calibri" panose="020F0502020204030204" pitchFamily="34" charset="0"/>
          <a:ea typeface="+mj-ea"/>
          <a:cs typeface="+mj-cs"/>
        </a:defRPr>
      </a:lvl1pPr>
      <a:lvl2pPr algn="l" rtl="0" eaLnBrk="0" fontAlgn="base" hangingPunct="0">
        <a:spcBef>
          <a:spcPct val="0"/>
        </a:spcBef>
        <a:spcAft>
          <a:spcPct val="0"/>
        </a:spcAft>
        <a:defRPr sz="2800" b="1">
          <a:solidFill>
            <a:srgbClr val="2B21EF"/>
          </a:solidFill>
          <a:latin typeface="Verdana" pitchFamily="34" charset="0"/>
        </a:defRPr>
      </a:lvl2pPr>
      <a:lvl3pPr algn="l" rtl="0" eaLnBrk="0" fontAlgn="base" hangingPunct="0">
        <a:spcBef>
          <a:spcPct val="0"/>
        </a:spcBef>
        <a:spcAft>
          <a:spcPct val="0"/>
        </a:spcAft>
        <a:defRPr sz="2800" b="1">
          <a:solidFill>
            <a:srgbClr val="2B21EF"/>
          </a:solidFill>
          <a:latin typeface="Verdana" pitchFamily="34" charset="0"/>
        </a:defRPr>
      </a:lvl3pPr>
      <a:lvl4pPr algn="l" rtl="0" eaLnBrk="0" fontAlgn="base" hangingPunct="0">
        <a:spcBef>
          <a:spcPct val="0"/>
        </a:spcBef>
        <a:spcAft>
          <a:spcPct val="0"/>
        </a:spcAft>
        <a:defRPr sz="2800" b="1">
          <a:solidFill>
            <a:srgbClr val="2B21EF"/>
          </a:solidFill>
          <a:latin typeface="Verdana" pitchFamily="34" charset="0"/>
        </a:defRPr>
      </a:lvl4pPr>
      <a:lvl5pPr algn="l" rtl="0" eaLnBrk="0" fontAlgn="base" hangingPunct="0">
        <a:spcBef>
          <a:spcPct val="0"/>
        </a:spcBef>
        <a:spcAft>
          <a:spcPct val="0"/>
        </a:spcAft>
        <a:defRPr sz="2800" b="1">
          <a:solidFill>
            <a:srgbClr val="2B21EF"/>
          </a:solidFill>
          <a:latin typeface="Verdana" pitchFamily="34" charset="0"/>
        </a:defRPr>
      </a:lvl5pPr>
      <a:lvl6pPr marL="457200" algn="l" rtl="0" eaLnBrk="0" fontAlgn="base" hangingPunct="0">
        <a:spcBef>
          <a:spcPct val="0"/>
        </a:spcBef>
        <a:spcAft>
          <a:spcPct val="0"/>
        </a:spcAft>
        <a:defRPr sz="2400">
          <a:solidFill>
            <a:srgbClr val="000000"/>
          </a:solidFill>
          <a:latin typeface="Verdana" pitchFamily="34" charset="0"/>
        </a:defRPr>
      </a:lvl6pPr>
      <a:lvl7pPr marL="914400" algn="l" rtl="0" eaLnBrk="0" fontAlgn="base" hangingPunct="0">
        <a:spcBef>
          <a:spcPct val="0"/>
        </a:spcBef>
        <a:spcAft>
          <a:spcPct val="0"/>
        </a:spcAft>
        <a:defRPr sz="2400">
          <a:solidFill>
            <a:srgbClr val="000000"/>
          </a:solidFill>
          <a:latin typeface="Verdana" pitchFamily="34" charset="0"/>
        </a:defRPr>
      </a:lvl7pPr>
      <a:lvl8pPr marL="1371600" algn="l" rtl="0" eaLnBrk="0" fontAlgn="base" hangingPunct="0">
        <a:spcBef>
          <a:spcPct val="0"/>
        </a:spcBef>
        <a:spcAft>
          <a:spcPct val="0"/>
        </a:spcAft>
        <a:defRPr sz="2400">
          <a:solidFill>
            <a:srgbClr val="000000"/>
          </a:solidFill>
          <a:latin typeface="Verdana" pitchFamily="34" charset="0"/>
        </a:defRPr>
      </a:lvl8pPr>
      <a:lvl9pPr marL="1828800" algn="l" rtl="0" eaLnBrk="0" fontAlgn="base" hangingPunct="0">
        <a:spcBef>
          <a:spcPct val="0"/>
        </a:spcBef>
        <a:spcAft>
          <a:spcPct val="0"/>
        </a:spcAft>
        <a:defRPr sz="2400">
          <a:solidFill>
            <a:srgbClr val="000000"/>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angle 187"/>
          <p:cNvSpPr/>
          <p:nvPr/>
        </p:nvSpPr>
        <p:spPr>
          <a:xfrm>
            <a:off x="1319599" y="2373675"/>
            <a:ext cx="10067151" cy="2062103"/>
          </a:xfrm>
          <a:prstGeom prst="rect">
            <a:avLst/>
          </a:prstGeom>
        </p:spPr>
        <p:txBody>
          <a:bodyPr wrap="square">
            <a:spAutoFit/>
          </a:bodyPr>
          <a:lstStyle/>
          <a:p>
            <a:pPr marL="0" indent="0" algn="ctr" defTabSz="914400">
              <a:buFont typeface="Wingdings" pitchFamily="2" charset="2"/>
              <a:buNone/>
              <a:defRPr/>
            </a:pPr>
            <a:endParaRPr lang="en-GB" sz="2400" b="1" kern="0" dirty="0">
              <a:solidFill>
                <a:srgbClr val="0000CC"/>
              </a:solidFill>
            </a:endParaRPr>
          </a:p>
          <a:p>
            <a:pPr algn="ctr">
              <a:defRPr/>
            </a:pPr>
            <a:r>
              <a:rPr lang="fr-FR" sz="3200" b="1" dirty="0"/>
              <a:t>Systèmes de gestion et de suivi</a:t>
            </a:r>
            <a:endParaRPr lang="en-GB" sz="3600" b="1" dirty="0"/>
          </a:p>
          <a:p>
            <a:pPr algn="ctr"/>
            <a:endParaRPr lang="en-US" sz="2400" dirty="0">
              <a:solidFill>
                <a:srgbClr val="000000"/>
              </a:solidFill>
              <a:latin typeface="Times New Roman" panose="02020603050405020304" pitchFamily="18" charset="0"/>
              <a:ea typeface="Cambria" pitchFamily="18" charset="0"/>
            </a:endParaRPr>
          </a:p>
          <a:p>
            <a:pPr algn="ctr"/>
            <a:endParaRPr lang="en-US" sz="2400" dirty="0">
              <a:solidFill>
                <a:srgbClr val="000000"/>
              </a:solidFill>
              <a:latin typeface="Times New Roman" panose="02020603050405020304" pitchFamily="18" charset="0"/>
              <a:ea typeface="Cambria" pitchFamily="18" charset="0"/>
            </a:endParaRPr>
          </a:p>
          <a:p>
            <a:pPr algn="ctr"/>
            <a:r>
              <a:rPr lang="fr-FR" sz="2400" dirty="0">
                <a:solidFill>
                  <a:srgbClr val="000000"/>
                </a:solidFill>
                <a:latin typeface="Times New Roman" panose="02020603050405020304" pitchFamily="18" charset="0"/>
                <a:ea typeface="Cambria" pitchFamily="18" charset="0"/>
              </a:rPr>
              <a:t>Division de la Statistique des Nations Unies (DSNU)</a:t>
            </a:r>
            <a:endParaRPr lang="fr-FR" sz="2400" b="1" dirty="0">
              <a:latin typeface="Cambria" pitchFamily="18" charset="0"/>
              <a:ea typeface="Cambria" pitchFamily="18" charset="0"/>
            </a:endParaRPr>
          </a:p>
        </p:txBody>
      </p:sp>
      <p:sp>
        <p:nvSpPr>
          <p:cNvPr id="2" name="TextBox 1">
            <a:extLst>
              <a:ext uri="{FF2B5EF4-FFF2-40B4-BE49-F238E27FC236}">
                <a16:creationId xmlns:a16="http://schemas.microsoft.com/office/drawing/2014/main" id="{7CD72372-1760-4FFF-8117-2CF1F264AE5F}"/>
              </a:ext>
            </a:extLst>
          </p:cNvPr>
          <p:cNvSpPr txBox="1"/>
          <p:nvPr/>
        </p:nvSpPr>
        <p:spPr>
          <a:xfrm>
            <a:off x="1319599" y="876300"/>
            <a:ext cx="9587887" cy="1200329"/>
          </a:xfrm>
          <a:prstGeom prst="rect">
            <a:avLst/>
          </a:prstGeom>
          <a:noFill/>
        </p:spPr>
        <p:txBody>
          <a:bodyPr wrap="square" rtlCol="0">
            <a:spAutoFit/>
          </a:bodyPr>
          <a:lstStyle/>
          <a:p>
            <a:pPr algn="ctr">
              <a:buSzPct val="100000"/>
            </a:pPr>
            <a:r>
              <a:rPr lang="fr-FR" altLang="en-US" b="1" i="1" dirty="0">
                <a:solidFill>
                  <a:schemeClr val="tx1">
                    <a:lumMod val="65000"/>
                    <a:lumOff val="35000"/>
                  </a:schemeClr>
                </a:solidFill>
                <a:cs typeface="Arial" panose="020B0604020202020204" pitchFamily="34" charset="0"/>
              </a:rPr>
              <a:t>Atelier régional en ligne des Nations Unies sur le Programme Mondial des Recensements de la Population et des Logements de 2020 : Normes internationales et Technologies Contemporaines</a:t>
            </a:r>
          </a:p>
          <a:p>
            <a:pPr algn="ctr">
              <a:buSzPct val="100000"/>
            </a:pPr>
            <a:r>
              <a:rPr lang="fr-FR" altLang="en-US" b="1" i="1" dirty="0">
                <a:solidFill>
                  <a:schemeClr val="tx1">
                    <a:lumMod val="65000"/>
                    <a:lumOff val="35000"/>
                  </a:schemeClr>
                </a:solidFill>
                <a:cs typeface="Arial" panose="020B0604020202020204" pitchFamily="34" charset="0"/>
              </a:rPr>
              <a:t>27, 28, 31 Janvier et 1</a:t>
            </a:r>
            <a:r>
              <a:rPr lang="fr-FR" altLang="en-US" sz="2400" b="1" i="1" baseline="30000" dirty="0">
                <a:solidFill>
                  <a:schemeClr val="tx1">
                    <a:lumMod val="65000"/>
                    <a:lumOff val="35000"/>
                  </a:schemeClr>
                </a:solidFill>
                <a:cs typeface="Arial" panose="020B0604020202020204" pitchFamily="34" charset="0"/>
              </a:rPr>
              <a:t>er</a:t>
            </a:r>
            <a:r>
              <a:rPr lang="fr-FR" altLang="en-US" b="1" i="1" dirty="0">
                <a:solidFill>
                  <a:schemeClr val="tx1">
                    <a:lumMod val="65000"/>
                    <a:lumOff val="35000"/>
                  </a:schemeClr>
                </a:solidFill>
                <a:cs typeface="Arial" panose="020B0604020202020204" pitchFamily="34" charset="0"/>
              </a:rPr>
              <a:t> Février 2022</a:t>
            </a:r>
          </a:p>
          <a:p>
            <a:pPr algn="ctr" eaLnBrk="1" hangingPunct="1">
              <a:buSzPct val="100000"/>
            </a:pPr>
            <a:endParaRPr lang="en-US" altLang="en-US" sz="1800" b="1" i="1" dirty="0">
              <a:solidFill>
                <a:schemeClr val="tx1">
                  <a:lumMod val="65000"/>
                  <a:lumOff val="35000"/>
                </a:schemeClr>
              </a:solidFill>
              <a:cs typeface="Arial" panose="020B0604020202020204" pitchFamily="34" charset="0"/>
            </a:endParaRPr>
          </a:p>
        </p:txBody>
      </p:sp>
      <p:grpSp>
        <p:nvGrpSpPr>
          <p:cNvPr id="10" name="Groupe 9"/>
          <p:cNvGrpSpPr/>
          <p:nvPr/>
        </p:nvGrpSpPr>
        <p:grpSpPr>
          <a:xfrm>
            <a:off x="1588957" y="5903893"/>
            <a:ext cx="9279685" cy="954107"/>
            <a:chOff x="1588957" y="5903893"/>
            <a:chExt cx="9279685" cy="954107"/>
          </a:xfrm>
        </p:grpSpPr>
        <p:grpSp>
          <p:nvGrpSpPr>
            <p:cNvPr id="11"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4"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5"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6"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7"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8"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2" name="ZoneTexte 11"/>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3" name="ZoneTexte 12"/>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8890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954107"/>
          </a:xfrm>
          <a:prstGeom prst="rect">
            <a:avLst/>
          </a:prstGeom>
          <a:noFill/>
        </p:spPr>
        <p:txBody>
          <a:bodyPr wrap="square" rtlCol="0">
            <a:spAutoFit/>
          </a:bodyPr>
          <a:lstStyle/>
          <a:p>
            <a:br>
              <a:rPr lang="en-US" sz="2800" b="1" dirty="0">
                <a:solidFill>
                  <a:schemeClr val="accent5">
                    <a:lumMod val="75000"/>
                  </a:schemeClr>
                </a:solidFill>
                <a:latin typeface="Cambria" pitchFamily="18" charset="0"/>
                <a:ea typeface="Cambria" pitchFamily="18" charset="0"/>
              </a:rPr>
            </a:br>
            <a:endParaRPr lang="en-US" sz="2800" b="1" dirty="0">
              <a:solidFill>
                <a:schemeClr val="accent5">
                  <a:lumMod val="75000"/>
                </a:schemeClr>
              </a:solidFill>
              <a:latin typeface="Cambria" pitchFamily="18" charset="0"/>
              <a:ea typeface="Cambria" pitchFamily="18" charset="0"/>
            </a:endParaRPr>
          </a:p>
        </p:txBody>
      </p:sp>
      <p:pic>
        <p:nvPicPr>
          <p:cNvPr id="10" name="Imagem 2">
            <a:extLst>
              <a:ext uri="{FF2B5EF4-FFF2-40B4-BE49-F238E27FC236}">
                <a16:creationId xmlns:a16="http://schemas.microsoft.com/office/drawing/2014/main" id="{9DC9CBAC-8832-40CF-BBC1-2075C5648EB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427891" y="346491"/>
            <a:ext cx="6754084"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0EAD321E-312D-4E4C-AB68-2BAE4438EC21}"/>
              </a:ext>
            </a:extLst>
          </p:cNvPr>
          <p:cNvSpPr/>
          <p:nvPr/>
        </p:nvSpPr>
        <p:spPr>
          <a:xfrm>
            <a:off x="9144000" y="1954474"/>
            <a:ext cx="2205641" cy="1200329"/>
          </a:xfrm>
          <a:prstGeom prst="rect">
            <a:avLst/>
          </a:prstGeom>
        </p:spPr>
        <p:txBody>
          <a:bodyPr wrap="square">
            <a:spAutoFit/>
          </a:bodyPr>
          <a:lstStyle/>
          <a:p>
            <a:pPr defTabSz="457200" eaLnBrk="0" fontAlgn="base" hangingPunct="0">
              <a:spcBef>
                <a:spcPct val="0"/>
              </a:spcBef>
              <a:spcAft>
                <a:spcPct val="0"/>
              </a:spcAft>
            </a:pPr>
            <a:r>
              <a:rPr lang="fr-CA" b="1" dirty="0">
                <a:solidFill>
                  <a:srgbClr val="4472C4"/>
                </a:solidFill>
                <a:latin typeface="Cambria" panose="02040503050406030204" pitchFamily="18" charset="0"/>
                <a:ea typeface="SimSun" panose="02010600030101010101" pitchFamily="2" charset="-122"/>
                <a:cs typeface="Times New Roman" panose="02020603050405020304" pitchFamily="18" charset="0"/>
              </a:rPr>
              <a:t>Une vue de remplissage de questionnaire hors de ZD, Brésil</a:t>
            </a:r>
            <a:endParaRPr lang="en-US" dirty="0">
              <a:solidFill>
                <a:srgbClr val="FFFFFF"/>
              </a:solidFill>
              <a:latin typeface="Arial" panose="020B0604020202020204" pitchFamily="34" charset="0"/>
              <a:ea typeface="MS Gothic" panose="020B0609070205080204" pitchFamily="49" charset="-128"/>
            </a:endParaRPr>
          </a:p>
        </p:txBody>
      </p:sp>
      <p:grpSp>
        <p:nvGrpSpPr>
          <p:cNvPr id="11" name="Groupe 10"/>
          <p:cNvGrpSpPr/>
          <p:nvPr/>
        </p:nvGrpSpPr>
        <p:grpSpPr>
          <a:xfrm>
            <a:off x="1588957" y="5903893"/>
            <a:ext cx="9279685" cy="954107"/>
            <a:chOff x="1588957" y="5903893"/>
            <a:chExt cx="9279685" cy="954107"/>
          </a:xfrm>
        </p:grpSpPr>
        <p:grpSp>
          <p:nvGrpSpPr>
            <p:cNvPr id="13"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6" name="Picture 3">
                <a:extLst>
                  <a:ext uri="{FF2B5EF4-FFF2-40B4-BE49-F238E27FC236}">
                    <a16:creationId xmlns:a16="http://schemas.microsoft.com/office/drawing/2014/main" id="{1572ECD8-17F9-4D58-A22D-1A705C814167}"/>
                  </a:ext>
                </a:extLst>
              </p:cNvPr>
              <p:cNvPicPr>
                <a:picLocks noChangeAspect="1"/>
              </p:cNvPicPr>
              <p:nvPr/>
            </p:nvPicPr>
            <p:blipFill>
              <a:blip r:embed="rId3" cstate="print"/>
              <a:stretch>
                <a:fillRect/>
              </a:stretch>
            </p:blipFill>
            <p:spPr>
              <a:xfrm>
                <a:off x="8510253" y="241244"/>
                <a:ext cx="890693" cy="711531"/>
              </a:xfrm>
              <a:prstGeom prst="rect">
                <a:avLst/>
              </a:prstGeom>
            </p:spPr>
          </p:pic>
          <p:grpSp>
            <p:nvGrpSpPr>
              <p:cNvPr id="17"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8" name="Graphic 5">
                  <a:extLst>
                    <a:ext uri="{FF2B5EF4-FFF2-40B4-BE49-F238E27FC236}">
                      <a16:creationId xmlns:a16="http://schemas.microsoft.com/office/drawing/2014/main" id="{81FE32A0-D983-4999-AC8F-E2BEA3ADA517}"/>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70701" y="506228"/>
                  <a:ext cx="3617210" cy="655688"/>
                </a:xfrm>
                <a:prstGeom prst="rect">
                  <a:avLst/>
                </a:prstGeom>
              </p:spPr>
            </p:pic>
            <p:sp>
              <p:nvSpPr>
                <p:cNvPr id="19"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20"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4" name="ZoneTexte 13"/>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5" name="ZoneTexte 14"/>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0188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954107"/>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Modules de gestion et de suivi de la collecte de données pour le personnel de terrain</a:t>
            </a:r>
            <a:endParaRPr lang="en-US" sz="2800" b="1" dirty="0">
              <a:solidFill>
                <a:schemeClr val="accent5">
                  <a:lumMod val="75000"/>
                </a:schemeClr>
              </a:solidFill>
              <a:latin typeface="Cambria" pitchFamily="18" charset="0"/>
              <a:ea typeface="Cambria" pitchFamily="18" charset="0"/>
            </a:endParaRPr>
          </a:p>
        </p:txBody>
      </p:sp>
      <p:sp>
        <p:nvSpPr>
          <p:cNvPr id="10" name="Content Placeholder 2">
            <a:extLst>
              <a:ext uri="{FF2B5EF4-FFF2-40B4-BE49-F238E27FC236}">
                <a16:creationId xmlns:a16="http://schemas.microsoft.com/office/drawing/2014/main" id="{270BBC84-422B-4952-95EB-88C7D562BEDC}"/>
              </a:ext>
            </a:extLst>
          </p:cNvPr>
          <p:cNvSpPr txBox="1">
            <a:spLocks/>
          </p:cNvSpPr>
          <p:nvPr/>
        </p:nvSpPr>
        <p:spPr bwMode="auto">
          <a:xfrm>
            <a:off x="687977" y="1225160"/>
            <a:ext cx="9256691" cy="462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FR" b="1" kern="0" dirty="0">
                <a:solidFill>
                  <a:schemeClr val="tx1"/>
                </a:solidFill>
              </a:rPr>
              <a:t>Module du coordinateur régional</a:t>
            </a:r>
            <a:endParaRPr kumimoji="0" lang="fr-FR" sz="2000" b="1" i="0" u="none" strike="noStrike" kern="0" cap="none" spc="0" normalizeH="0" baseline="0" noProof="0" dirty="0">
              <a:ln>
                <a:noFill/>
              </a:ln>
              <a:solidFill>
                <a:schemeClr val="tx1"/>
              </a:solidFill>
              <a:effectLst/>
              <a:uLnTx/>
              <a:uFillTx/>
            </a:endParaRPr>
          </a:p>
          <a:p>
            <a:pPr lvl="1">
              <a:buClr>
                <a:srgbClr val="CC0000"/>
              </a:buClr>
              <a:defRPr/>
            </a:pPr>
            <a:r>
              <a:rPr lang="fr-FR" sz="2000" kern="0" dirty="0">
                <a:solidFill>
                  <a:schemeClr val="tx1"/>
                </a:solidFill>
              </a:rPr>
              <a:t>Attribuer les zones de dénombrement aux superviseurs de terrain et s'assurer que toutes les ZD sont couvertes par le personnel de terrain ;</a:t>
            </a:r>
          </a:p>
          <a:p>
            <a:pPr lvl="1">
              <a:buClr>
                <a:srgbClr val="CC0000"/>
              </a:buClr>
              <a:defRPr/>
            </a:pPr>
            <a:r>
              <a:rPr lang="fr-FR" sz="2000" kern="0" dirty="0">
                <a:solidFill>
                  <a:schemeClr val="tx1"/>
                </a:solidFill>
              </a:rPr>
              <a:t>Surveiller l'avancement quotidien du dénombrement sur la base des indicateurs de performance opérationnels et des rapports générés par le système ;</a:t>
            </a:r>
          </a:p>
          <a:p>
            <a:pPr lvl="1">
              <a:buClr>
                <a:srgbClr val="CC0000"/>
              </a:buClr>
              <a:defRPr/>
            </a:pPr>
            <a:r>
              <a:rPr lang="fr-FR" sz="2000" kern="0" dirty="0">
                <a:solidFill>
                  <a:schemeClr val="tx1"/>
                </a:solidFill>
              </a:rPr>
              <a:t>Surveiller les changements dans le nombre d'enquêteurs et de superviseurs et d'appareils électroniques pour s'assurer qu'il n'y a pas de problèmes susceptibles d'affecter la performance ;</a:t>
            </a:r>
          </a:p>
          <a:p>
            <a:pPr lvl="1">
              <a:buClr>
                <a:srgbClr val="CC0000"/>
              </a:buClr>
              <a:defRPr/>
            </a:pPr>
            <a:r>
              <a:rPr lang="fr-FR" sz="2000" kern="0" dirty="0">
                <a:solidFill>
                  <a:schemeClr val="tx1"/>
                </a:solidFill>
              </a:rPr>
              <a:t>Bonne communication avec le siège et le personnel de terrain sur les questions urgentes ;</a:t>
            </a:r>
          </a:p>
          <a:p>
            <a:pPr lvl="1">
              <a:buClr>
                <a:srgbClr val="CC0000"/>
              </a:buClr>
              <a:defRPr/>
            </a:pPr>
            <a:r>
              <a:rPr lang="fr-FR" sz="2000" kern="0" dirty="0">
                <a:solidFill>
                  <a:schemeClr val="tx1"/>
                </a:solidFill>
              </a:rPr>
              <a:t>Assurer les paiements en temps opportun du personnel de terrain </a:t>
            </a:r>
            <a:endParaRPr kumimoji="0" lang="fr-FR" sz="2000" b="0" i="0" u="none" strike="noStrike" kern="0" cap="none" spc="0" normalizeH="0" baseline="0" noProof="0" dirty="0">
              <a:ln>
                <a:noFill/>
              </a:ln>
              <a:solidFill>
                <a:schemeClr val="tx1"/>
              </a:solidFill>
              <a:effectLst/>
              <a:uLnTx/>
              <a:uFillTx/>
            </a:endParaRPr>
          </a:p>
        </p:txBody>
      </p:sp>
      <p:grpSp>
        <p:nvGrpSpPr>
          <p:cNvPr id="11" name="Groupe 10"/>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9046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954107"/>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Modules de gestion et de suivi de la collecte de données pour le personnel de terrain</a:t>
            </a:r>
            <a:endParaRPr lang="en-US" sz="2800" b="1" dirty="0">
              <a:solidFill>
                <a:schemeClr val="accent5">
                  <a:lumMod val="75000"/>
                </a:schemeClr>
              </a:solidFill>
              <a:latin typeface="Cambria" pitchFamily="18" charset="0"/>
              <a:ea typeface="Cambria" pitchFamily="18" charset="0"/>
            </a:endParaRPr>
          </a:p>
        </p:txBody>
      </p:sp>
      <p:sp>
        <p:nvSpPr>
          <p:cNvPr id="11" name="Content Placeholder 2">
            <a:extLst>
              <a:ext uri="{FF2B5EF4-FFF2-40B4-BE49-F238E27FC236}">
                <a16:creationId xmlns:a16="http://schemas.microsoft.com/office/drawing/2014/main" id="{13872C9E-5B96-4D9D-BC45-2D41C38A4388}"/>
              </a:ext>
            </a:extLst>
          </p:cNvPr>
          <p:cNvSpPr txBox="1">
            <a:spLocks/>
          </p:cNvSpPr>
          <p:nvPr/>
        </p:nvSpPr>
        <p:spPr bwMode="auto">
          <a:xfrm>
            <a:off x="1128713" y="1609725"/>
            <a:ext cx="8325742" cy="462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FR" b="1" kern="0" dirty="0">
                <a:solidFill>
                  <a:schemeClr val="tx1"/>
                </a:solidFill>
              </a:rPr>
              <a:t>Module de l’équipe d’assistance informatique</a:t>
            </a:r>
            <a:endParaRPr kumimoji="0" lang="fr-FR" sz="2000" b="1" i="0" u="none" strike="noStrike" kern="0" cap="none" spc="0" normalizeH="0" baseline="0" noProof="0" dirty="0">
              <a:ln>
                <a:noFill/>
              </a:ln>
              <a:solidFill>
                <a:schemeClr val="tx1"/>
              </a:solidFill>
              <a:effectLst/>
              <a:uLnTx/>
              <a:uFillTx/>
            </a:endParaRPr>
          </a:p>
          <a:p>
            <a:pPr lvl="1">
              <a:buClr>
                <a:srgbClr val="CC0000"/>
              </a:buClr>
              <a:defRPr/>
            </a:pPr>
            <a:r>
              <a:rPr lang="fr-FR" sz="2000" kern="0" dirty="0">
                <a:solidFill>
                  <a:schemeClr val="tx1"/>
                </a:solidFill>
              </a:rPr>
              <a:t>Fournir des appareils portatifs au personnel de terrain et faire le suivi des problèmes liés aux appareils (cassés, volés, etc.)</a:t>
            </a:r>
            <a:r>
              <a:rPr kumimoji="0" lang="fr-FR" sz="2000" b="0" i="0" u="none" strike="noStrike" kern="0" cap="none" spc="0" normalizeH="0" baseline="0" noProof="0" dirty="0">
                <a:ln>
                  <a:noFill/>
                </a:ln>
                <a:solidFill>
                  <a:schemeClr val="tx1"/>
                </a:solidFill>
                <a:effectLst/>
                <a:uLnTx/>
                <a:uFillTx/>
              </a:rPr>
              <a:t> ;</a:t>
            </a:r>
          </a:p>
          <a:p>
            <a:pPr lvl="1">
              <a:buClr>
                <a:srgbClr val="CC0000"/>
              </a:buClr>
              <a:defRPr/>
            </a:pPr>
            <a:r>
              <a:rPr lang="fr-FR" sz="2000" kern="0" dirty="0">
                <a:solidFill>
                  <a:schemeClr val="tx1"/>
                </a:solidFill>
              </a:rPr>
              <a:t>Surveiller les problèmes techniques et fournir le support de première ligne sur le terrain pour résoudre les problèmes techniques rencontrés par les recenseurs/superviseurs </a:t>
            </a:r>
            <a:r>
              <a:rPr kumimoji="0" lang="fr-FR" sz="2000" b="0" i="0" u="none" strike="noStrike" kern="0" cap="none" spc="0" normalizeH="0" baseline="0" noProof="0" dirty="0">
                <a:ln>
                  <a:noFill/>
                </a:ln>
                <a:solidFill>
                  <a:schemeClr val="tx1"/>
                </a:solidFill>
                <a:effectLst/>
                <a:uLnTx/>
                <a:uFillTx/>
              </a:rPr>
              <a:t>;</a:t>
            </a:r>
          </a:p>
          <a:p>
            <a:pPr lvl="1">
              <a:buClr>
                <a:srgbClr val="CC0000"/>
              </a:buClr>
              <a:defRPr/>
            </a:pPr>
            <a:r>
              <a:rPr lang="fr-FR" sz="2000" kern="0" dirty="0">
                <a:solidFill>
                  <a:schemeClr val="tx1"/>
                </a:solidFill>
              </a:rPr>
              <a:t>Suivi des difficultés opérationnelles liées à la transmission des données ;</a:t>
            </a:r>
            <a:endParaRPr kumimoji="0" lang="fr-FR" sz="2000" b="0" i="0" u="none" strike="noStrike" kern="0" cap="none" spc="0" normalizeH="0" baseline="0" noProof="0" dirty="0">
              <a:ln>
                <a:noFill/>
              </a:ln>
              <a:solidFill>
                <a:schemeClr val="tx1"/>
              </a:solidFill>
              <a:effectLst/>
              <a:uLnTx/>
              <a:uFillTx/>
            </a:endParaRPr>
          </a:p>
          <a:p>
            <a:pPr lvl="1">
              <a:buClr>
                <a:srgbClr val="CC0000"/>
              </a:buClr>
              <a:defRPr/>
            </a:pPr>
            <a:r>
              <a:rPr lang="fr-FR" sz="2000" kern="0" dirty="0">
                <a:solidFill>
                  <a:schemeClr val="tx1"/>
                </a:solidFill>
              </a:rPr>
              <a:t>Communications avec le siège et les commissions régionales en cas d'urgence</a:t>
            </a:r>
            <a:endParaRPr kumimoji="0" lang="fr-FR" sz="2000" b="0" i="0" u="none" strike="noStrike" kern="0" cap="none" spc="0" normalizeH="0" baseline="0" noProof="0" dirty="0">
              <a:ln>
                <a:noFill/>
              </a:ln>
              <a:solidFill>
                <a:schemeClr val="tx1"/>
              </a:solidFill>
              <a:effectLst/>
              <a:uLnTx/>
              <a:uFillTx/>
            </a:endParaRPr>
          </a:p>
        </p:txBody>
      </p:sp>
      <p:grpSp>
        <p:nvGrpSpPr>
          <p:cNvPr id="10" name="Groupe 9"/>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4572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954107"/>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Modules de gestion et de suivi de la collecte de données pour le personnel de terrain</a:t>
            </a:r>
            <a:endParaRPr lang="en-US" sz="2800" b="1" dirty="0">
              <a:solidFill>
                <a:schemeClr val="accent5">
                  <a:lumMod val="75000"/>
                </a:schemeClr>
              </a:solidFill>
              <a:latin typeface="Cambria" pitchFamily="18" charset="0"/>
              <a:ea typeface="Cambria" pitchFamily="18" charset="0"/>
            </a:endParaRPr>
          </a:p>
        </p:txBody>
      </p:sp>
      <p:sp>
        <p:nvSpPr>
          <p:cNvPr id="10" name="Content Placeholder 2">
            <a:extLst>
              <a:ext uri="{FF2B5EF4-FFF2-40B4-BE49-F238E27FC236}">
                <a16:creationId xmlns:a16="http://schemas.microsoft.com/office/drawing/2014/main" id="{5A156D21-DD3E-4597-AA38-B978A97EDE30}"/>
              </a:ext>
            </a:extLst>
          </p:cNvPr>
          <p:cNvSpPr txBox="1">
            <a:spLocks/>
          </p:cNvSpPr>
          <p:nvPr/>
        </p:nvSpPr>
        <p:spPr bwMode="auto">
          <a:xfrm>
            <a:off x="1128712" y="1538786"/>
            <a:ext cx="9512491" cy="462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FR" b="1" kern="0" dirty="0">
                <a:solidFill>
                  <a:schemeClr val="tx1"/>
                </a:solidFill>
              </a:rPr>
              <a:t>Module du Superviseur</a:t>
            </a:r>
            <a:endParaRPr kumimoji="0" lang="fr-FR" sz="2000" b="1" i="0" u="none" strike="noStrike" kern="0" cap="none" spc="0" normalizeH="0" baseline="0" noProof="0" dirty="0">
              <a:ln>
                <a:noFill/>
              </a:ln>
              <a:solidFill>
                <a:schemeClr val="tx1"/>
              </a:solidFill>
              <a:effectLst/>
              <a:uLnTx/>
              <a:uFillTx/>
            </a:endParaRPr>
          </a:p>
          <a:p>
            <a:pPr lvl="1">
              <a:buClr>
                <a:srgbClr val="CC0000"/>
              </a:buClr>
              <a:defRPr/>
            </a:pPr>
            <a:r>
              <a:rPr lang="fr-FR" kern="0" dirty="0">
                <a:solidFill>
                  <a:schemeClr val="tx1"/>
                </a:solidFill>
              </a:rPr>
              <a:t>Attribuer les ZD aux enquêteurs et assurer une couverture complète sans chevauchement ni omission ;</a:t>
            </a:r>
          </a:p>
          <a:p>
            <a:pPr lvl="1">
              <a:buClr>
                <a:srgbClr val="CC0000"/>
              </a:buClr>
              <a:defRPr/>
            </a:pPr>
            <a:r>
              <a:rPr lang="fr-FR" kern="0" dirty="0">
                <a:solidFill>
                  <a:schemeClr val="tx1"/>
                </a:solidFill>
              </a:rPr>
              <a:t>Surveiller le déroulement quotidien du dénombrement en fonction du nombre de logements visités et des affectations de chaque recenseur et de leur statut ;</a:t>
            </a:r>
          </a:p>
          <a:p>
            <a:pPr lvl="1">
              <a:buClr>
                <a:srgbClr val="CC0000"/>
              </a:buClr>
              <a:defRPr/>
            </a:pPr>
            <a:r>
              <a:rPr lang="fr-FR" kern="0" dirty="0">
                <a:solidFill>
                  <a:schemeClr val="tx1"/>
                </a:solidFill>
              </a:rPr>
              <a:t>Approuver ou rejeter les questionnaires remplis soumis par les agents recenseurs ;</a:t>
            </a:r>
          </a:p>
          <a:p>
            <a:pPr lvl="1">
              <a:buClr>
                <a:srgbClr val="CC0000"/>
              </a:buClr>
              <a:defRPr/>
            </a:pPr>
            <a:r>
              <a:rPr lang="fr-FR" kern="0" dirty="0">
                <a:solidFill>
                  <a:schemeClr val="tx1"/>
                </a:solidFill>
              </a:rPr>
              <a:t>Suivi des non-réponses et des refus ;</a:t>
            </a:r>
          </a:p>
          <a:p>
            <a:pPr lvl="1">
              <a:buClr>
                <a:srgbClr val="CC0000"/>
              </a:buClr>
              <a:defRPr/>
            </a:pPr>
            <a:r>
              <a:rPr lang="fr-FR" kern="0" dirty="0">
                <a:solidFill>
                  <a:schemeClr val="tx1"/>
                </a:solidFill>
              </a:rPr>
              <a:t>Fournir des informations pour des cas ou des situations spécifiques ou des risques possibles ;</a:t>
            </a:r>
          </a:p>
          <a:p>
            <a:pPr lvl="1">
              <a:buClr>
                <a:srgbClr val="CC0000"/>
              </a:buClr>
              <a:defRPr/>
            </a:pPr>
            <a:r>
              <a:rPr lang="fr-FR" kern="0" dirty="0">
                <a:solidFill>
                  <a:schemeClr val="tx1"/>
                </a:solidFill>
              </a:rPr>
              <a:t>Communiquer avec les recenseurs, les autres superviseurs et les coordonnateurs au niveau local et central ;</a:t>
            </a:r>
          </a:p>
          <a:p>
            <a:pPr lvl="1">
              <a:buClr>
                <a:srgbClr val="CC0000"/>
              </a:buClr>
              <a:defRPr/>
            </a:pPr>
            <a:r>
              <a:rPr lang="fr-FR" kern="0" dirty="0">
                <a:solidFill>
                  <a:schemeClr val="tx1"/>
                </a:solidFill>
              </a:rPr>
              <a:t>Affichage des données saisies aux niveaux agrégé et individuel à des fins de vérification ;</a:t>
            </a:r>
          </a:p>
          <a:p>
            <a:pPr lvl="1">
              <a:buClr>
                <a:srgbClr val="CC0000"/>
              </a:buClr>
              <a:defRPr/>
            </a:pPr>
            <a:r>
              <a:rPr lang="fr-FR" kern="0" dirty="0">
                <a:solidFill>
                  <a:schemeClr val="tx1"/>
                </a:solidFill>
              </a:rPr>
              <a:t>Contrôler/réaliser la transmission des données au siège</a:t>
            </a:r>
            <a:endParaRPr kumimoji="0" lang="fr-FR" sz="1800" b="0" i="0" u="none" strike="noStrike" kern="0" cap="none" spc="0" normalizeH="0" baseline="0" noProof="0" dirty="0">
              <a:ln>
                <a:noFill/>
              </a:ln>
              <a:solidFill>
                <a:schemeClr val="tx1"/>
              </a:solidFill>
              <a:effectLst/>
              <a:uLnTx/>
              <a:uFillTx/>
            </a:endParaRPr>
          </a:p>
        </p:txBody>
      </p:sp>
      <p:grpSp>
        <p:nvGrpSpPr>
          <p:cNvPr id="11" name="Groupe 10"/>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11183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954107"/>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Modules de gestion et de suivi de la collecte de données pour le personnel de terrain</a:t>
            </a:r>
            <a:endParaRPr lang="en-US" sz="2800" b="1" dirty="0">
              <a:solidFill>
                <a:schemeClr val="accent5">
                  <a:lumMod val="75000"/>
                </a:schemeClr>
              </a:solidFill>
              <a:latin typeface="Cambria" pitchFamily="18" charset="0"/>
              <a:ea typeface="Cambria" pitchFamily="18" charset="0"/>
            </a:endParaRPr>
          </a:p>
        </p:txBody>
      </p:sp>
      <p:sp>
        <p:nvSpPr>
          <p:cNvPr id="10" name="Content Placeholder 2">
            <a:extLst>
              <a:ext uri="{FF2B5EF4-FFF2-40B4-BE49-F238E27FC236}">
                <a16:creationId xmlns:a16="http://schemas.microsoft.com/office/drawing/2014/main" id="{D9D295EF-0BD2-4E66-B40D-86AC655C6A9A}"/>
              </a:ext>
            </a:extLst>
          </p:cNvPr>
          <p:cNvSpPr txBox="1">
            <a:spLocks/>
          </p:cNvSpPr>
          <p:nvPr/>
        </p:nvSpPr>
        <p:spPr bwMode="auto">
          <a:xfrm>
            <a:off x="1452977" y="1619250"/>
            <a:ext cx="8325742" cy="462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FR" b="1" kern="0" dirty="0">
                <a:solidFill>
                  <a:schemeClr val="tx1"/>
                </a:solidFill>
              </a:rPr>
              <a:t>Module de l'enquêteur</a:t>
            </a:r>
            <a:endParaRPr kumimoji="0" lang="fr-FR" sz="2000" b="1" i="0" u="none" strike="noStrike" kern="0" cap="none" spc="0" normalizeH="0" baseline="0" noProof="0" dirty="0">
              <a:ln>
                <a:noFill/>
              </a:ln>
              <a:solidFill>
                <a:schemeClr val="tx1"/>
              </a:solidFill>
              <a:effectLst/>
              <a:uLnTx/>
              <a:uFillTx/>
            </a:endParaRPr>
          </a:p>
          <a:p>
            <a:pPr lvl="1">
              <a:buClr>
                <a:srgbClr val="CC0000"/>
              </a:buClr>
              <a:defRPr/>
            </a:pPr>
            <a:r>
              <a:rPr lang="fr-FR" kern="0" dirty="0">
                <a:solidFill>
                  <a:schemeClr val="tx1"/>
                </a:solidFill>
              </a:rPr>
              <a:t>Transmission de données</a:t>
            </a:r>
          </a:p>
          <a:p>
            <a:pPr lvl="1">
              <a:buClr>
                <a:srgbClr val="CC0000"/>
              </a:buClr>
              <a:defRPr/>
            </a:pPr>
            <a:r>
              <a:rPr lang="fr-FR" kern="0" dirty="0">
                <a:solidFill>
                  <a:schemeClr val="tx1"/>
                </a:solidFill>
              </a:rPr>
              <a:t>Dénombrement approuvé ou rejeté (et motif du rejet)</a:t>
            </a:r>
          </a:p>
          <a:p>
            <a:pPr lvl="1">
              <a:buClr>
                <a:srgbClr val="CC0000"/>
              </a:buClr>
              <a:defRPr/>
            </a:pPr>
            <a:r>
              <a:rPr lang="fr-FR" kern="0" dirty="0">
                <a:solidFill>
                  <a:schemeClr val="tx1"/>
                </a:solidFill>
              </a:rPr>
              <a:t>Résultats du dénombrement pour chaque unité de la ZD</a:t>
            </a:r>
            <a:endParaRPr kumimoji="0" lang="fr-FR" sz="1800" b="0" i="0" u="none" strike="noStrike" kern="0" cap="none" spc="0" normalizeH="0" baseline="0" noProof="0" dirty="0">
              <a:ln>
                <a:noFill/>
              </a:ln>
              <a:solidFill>
                <a:schemeClr val="tx1"/>
              </a:solidFill>
              <a:effectLst/>
              <a:uLnTx/>
              <a:uFillTx/>
            </a:endParaRPr>
          </a:p>
          <a:p>
            <a:pPr lvl="2">
              <a:buClr>
                <a:srgbClr val="CC0000"/>
              </a:buClr>
              <a:defRPr/>
            </a:pPr>
            <a:r>
              <a:rPr lang="fr-FR" sz="1800" kern="0" dirty="0">
                <a:solidFill>
                  <a:schemeClr val="tx1"/>
                </a:solidFill>
              </a:rPr>
              <a:t>Complété,</a:t>
            </a:r>
          </a:p>
          <a:p>
            <a:pPr lvl="2">
              <a:buClr>
                <a:srgbClr val="CC0000"/>
              </a:buClr>
              <a:defRPr/>
            </a:pPr>
            <a:r>
              <a:rPr lang="fr-FR" sz="1800" kern="0" dirty="0">
                <a:solidFill>
                  <a:schemeClr val="tx1"/>
                </a:solidFill>
              </a:rPr>
              <a:t>Refusé,</a:t>
            </a:r>
          </a:p>
          <a:p>
            <a:pPr lvl="2">
              <a:buClr>
                <a:srgbClr val="CC0000"/>
              </a:buClr>
              <a:defRPr/>
            </a:pPr>
            <a:r>
              <a:rPr lang="fr-FR" sz="1800" kern="0" dirty="0">
                <a:solidFill>
                  <a:schemeClr val="tx1"/>
                </a:solidFill>
              </a:rPr>
              <a:t>Pas de contact,</a:t>
            </a:r>
          </a:p>
          <a:p>
            <a:pPr lvl="2">
              <a:buClr>
                <a:srgbClr val="CC0000"/>
              </a:buClr>
              <a:defRPr/>
            </a:pPr>
            <a:r>
              <a:rPr lang="fr-FR" sz="1800" kern="0" dirty="0">
                <a:solidFill>
                  <a:schemeClr val="tx1"/>
                </a:solidFill>
              </a:rPr>
              <a:t>Entretien reporté (y compris des informations sur la raison et l'heure / la date du rendez-vous),</a:t>
            </a:r>
          </a:p>
          <a:p>
            <a:pPr lvl="2">
              <a:buClr>
                <a:srgbClr val="CC0000"/>
              </a:buClr>
              <a:defRPr/>
            </a:pPr>
            <a:r>
              <a:rPr lang="fr-FR" sz="1800" kern="0" dirty="0">
                <a:solidFill>
                  <a:schemeClr val="tx1"/>
                </a:solidFill>
              </a:rPr>
              <a:t>Logement vacant,</a:t>
            </a:r>
          </a:p>
          <a:p>
            <a:pPr lvl="2">
              <a:buClr>
                <a:srgbClr val="CC0000"/>
              </a:buClr>
              <a:defRPr/>
            </a:pPr>
            <a:r>
              <a:rPr lang="fr-FR" sz="1800" kern="0" dirty="0">
                <a:solidFill>
                  <a:schemeClr val="tx1"/>
                </a:solidFill>
              </a:rPr>
              <a:t>Adresses/bâtiments non utilisés à des fins résidentielles</a:t>
            </a:r>
          </a:p>
          <a:p>
            <a:pPr lvl="2">
              <a:buClr>
                <a:srgbClr val="CC0000"/>
              </a:buClr>
              <a:defRPr/>
            </a:pPr>
            <a:r>
              <a:rPr lang="fr-FR" sz="1800" kern="0" dirty="0">
                <a:solidFill>
                  <a:schemeClr val="tx1"/>
                </a:solidFill>
              </a:rPr>
              <a:t>Autre explication</a:t>
            </a:r>
            <a:r>
              <a:rPr kumimoji="0" lang="fr-FR" sz="1800" b="0" i="0" u="none" strike="noStrike" kern="0" cap="none" spc="0" normalizeH="0" baseline="0" noProof="0" dirty="0">
                <a:ln>
                  <a:noFill/>
                </a:ln>
                <a:solidFill>
                  <a:schemeClr val="tx1"/>
                </a:solidFill>
                <a:effectLst/>
                <a:uLnTx/>
                <a:uFillTx/>
              </a:rPr>
              <a:t> </a:t>
            </a:r>
          </a:p>
          <a:p>
            <a:pPr marL="908050" marR="0" lvl="1" indent="-436563" algn="l" defTabSz="914400" rtl="0" eaLnBrk="0" fontAlgn="base" latinLnBrk="0" hangingPunct="0">
              <a:lnSpc>
                <a:spcPct val="100000"/>
              </a:lnSpc>
              <a:spcBef>
                <a:spcPct val="20000"/>
              </a:spcBef>
              <a:spcAft>
                <a:spcPct val="0"/>
              </a:spcAft>
              <a:buClr>
                <a:srgbClr val="CC0000"/>
              </a:buClr>
              <a:buSzTx/>
              <a:buFontTx/>
              <a:buChar char="o"/>
              <a:tabLst/>
              <a:defRPr/>
            </a:pPr>
            <a:endParaRPr kumimoji="0" lang="en-US" sz="18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p:txBody>
      </p:sp>
      <p:grpSp>
        <p:nvGrpSpPr>
          <p:cNvPr id="11" name="Groupe 10"/>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5452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954107"/>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Système d'information de gestion pour le contrôle des opérations (SIG)</a:t>
            </a:r>
            <a:endParaRPr lang="en-US" sz="2800" b="1" dirty="0">
              <a:solidFill>
                <a:schemeClr val="accent5">
                  <a:lumMod val="75000"/>
                </a:schemeClr>
              </a:solidFill>
              <a:latin typeface="Cambria" pitchFamily="18" charset="0"/>
              <a:ea typeface="Cambria" pitchFamily="18" charset="0"/>
            </a:endParaRPr>
          </a:p>
        </p:txBody>
      </p:sp>
      <p:sp>
        <p:nvSpPr>
          <p:cNvPr id="10" name="Content Placeholder 2">
            <a:extLst>
              <a:ext uri="{FF2B5EF4-FFF2-40B4-BE49-F238E27FC236}">
                <a16:creationId xmlns:a16="http://schemas.microsoft.com/office/drawing/2014/main" id="{8C0AFC74-DF6A-4EB1-ADAA-0E727F076390}"/>
              </a:ext>
            </a:extLst>
          </p:cNvPr>
          <p:cNvSpPr txBox="1">
            <a:spLocks/>
          </p:cNvSpPr>
          <p:nvPr/>
        </p:nvSpPr>
        <p:spPr bwMode="auto">
          <a:xfrm>
            <a:off x="1645645" y="1695450"/>
            <a:ext cx="800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CA" kern="0" dirty="0">
                <a:solidFill>
                  <a:schemeClr val="tx1"/>
                </a:solidFill>
              </a:rPr>
              <a:t>Ce système est fondamental pour identifier les problèmes et prendre les mesures appropriées</a:t>
            </a:r>
          </a:p>
          <a:p>
            <a:pPr lvl="0">
              <a:buClr>
                <a:srgbClr val="CC0000"/>
              </a:buClr>
              <a:defRPr/>
            </a:pPr>
            <a:r>
              <a:rPr lang="fr-CA" b="1" kern="0" dirty="0">
                <a:solidFill>
                  <a:schemeClr val="tx1"/>
                </a:solidFill>
              </a:rPr>
              <a:t>Outils pour le contrôle des opérations</a:t>
            </a:r>
            <a:r>
              <a:rPr kumimoji="0" lang="en-GB" sz="2000" b="1" i="0" u="none" strike="noStrike" kern="0" cap="none" spc="0" normalizeH="0" baseline="0" noProof="0" dirty="0">
                <a:ln>
                  <a:noFill/>
                </a:ln>
                <a:solidFill>
                  <a:schemeClr val="tx1"/>
                </a:solidFill>
                <a:effectLst/>
                <a:uLnTx/>
                <a:uFillTx/>
              </a:rPr>
              <a:t>  </a:t>
            </a:r>
            <a:endParaRPr kumimoji="0" lang="en-US" sz="2000" b="1" i="0" u="none" strike="noStrike" kern="0" cap="none" spc="0" normalizeH="0" baseline="0" noProof="0" dirty="0">
              <a:ln>
                <a:noFill/>
              </a:ln>
              <a:solidFill>
                <a:schemeClr val="tx1"/>
              </a:solidFill>
              <a:effectLst/>
              <a:uLnTx/>
              <a:uFillTx/>
            </a:endParaRPr>
          </a:p>
          <a:p>
            <a:pPr lvl="1">
              <a:buClr>
                <a:srgbClr val="CC0000"/>
              </a:buClr>
              <a:defRPr/>
            </a:pPr>
            <a:r>
              <a:rPr lang="fr-CA" sz="2000" kern="0" dirty="0">
                <a:solidFill>
                  <a:schemeClr val="tx1"/>
                </a:solidFill>
              </a:rPr>
              <a:t>Des indicateurs de performance</a:t>
            </a:r>
          </a:p>
          <a:p>
            <a:pPr lvl="1">
              <a:buClr>
                <a:srgbClr val="CC0000"/>
              </a:buClr>
              <a:defRPr/>
            </a:pPr>
            <a:r>
              <a:rPr lang="fr-CA" sz="2000" kern="0" dirty="0">
                <a:solidFill>
                  <a:schemeClr val="tx1"/>
                </a:solidFill>
              </a:rPr>
              <a:t>Alertes pour identifier les risques potentiels</a:t>
            </a:r>
          </a:p>
          <a:p>
            <a:pPr lvl="1">
              <a:buClr>
                <a:srgbClr val="CC0000"/>
              </a:buClr>
              <a:defRPr/>
            </a:pPr>
            <a:r>
              <a:rPr lang="fr-CA" sz="2000" kern="0" dirty="0">
                <a:solidFill>
                  <a:schemeClr val="tx1"/>
                </a:solidFill>
              </a:rPr>
              <a:t>Informations </a:t>
            </a:r>
            <a:r>
              <a:rPr lang="fr-CA" sz="2000" kern="0" dirty="0" err="1">
                <a:solidFill>
                  <a:schemeClr val="tx1"/>
                </a:solidFill>
              </a:rPr>
              <a:t>géospatiales</a:t>
            </a:r>
            <a:r>
              <a:rPr lang="fr-CA" sz="2000" kern="0" dirty="0">
                <a:solidFill>
                  <a:schemeClr val="tx1"/>
                </a:solidFill>
              </a:rPr>
              <a:t> pour la surveillance</a:t>
            </a:r>
          </a:p>
          <a:p>
            <a:pPr lvl="1">
              <a:buClr>
                <a:srgbClr val="CC0000"/>
              </a:buClr>
              <a:defRPr/>
            </a:pPr>
            <a:r>
              <a:rPr lang="fr-CA" sz="2000" kern="0" dirty="0">
                <a:solidFill>
                  <a:schemeClr val="tx1"/>
                </a:solidFill>
              </a:rPr>
              <a:t>Outil de géolocalisation</a:t>
            </a: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ndParaRPr>
          </a:p>
          <a:p>
            <a:pPr marL="908050" marR="0" lvl="1" indent="-436563" algn="l" defTabSz="914400" rtl="0" eaLnBrk="0" fontAlgn="base" latinLnBrk="0" hangingPunct="0">
              <a:lnSpc>
                <a:spcPct val="100000"/>
              </a:lnSpc>
              <a:spcBef>
                <a:spcPct val="20000"/>
              </a:spcBef>
              <a:spcAft>
                <a:spcPct val="0"/>
              </a:spcAft>
              <a:buClr>
                <a:srgbClr val="CC0000"/>
              </a:buClr>
              <a:buSzTx/>
              <a:buFontTx/>
              <a:buChar char="o"/>
              <a:tabLst/>
              <a:defRPr/>
            </a:pPr>
            <a:endParaRPr kumimoji="0" lang="en-US" sz="1800" b="0" i="0" u="none" strike="noStrike" kern="0" cap="none" spc="0" normalizeH="0" baseline="0" noProof="0" dirty="0">
              <a:ln>
                <a:noFill/>
              </a:ln>
              <a:solidFill>
                <a:schemeClr val="tx1"/>
              </a:solidFill>
              <a:effectLst/>
              <a:uLnTx/>
              <a:uFillTx/>
              <a:latin typeface="Calibri" panose="020F0502020204030204" pitchFamily="34" charset="0"/>
            </a:endParaRPr>
          </a:p>
        </p:txBody>
      </p:sp>
      <p:grpSp>
        <p:nvGrpSpPr>
          <p:cNvPr id="11" name="Groupe 10"/>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7240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66813" y="431878"/>
            <a:ext cx="10211529" cy="954107"/>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Système d'information de gestion pour le contrôle des opérations (SIG)</a:t>
            </a:r>
            <a:endParaRPr lang="en-US" sz="2800" b="1" dirty="0">
              <a:solidFill>
                <a:schemeClr val="accent5">
                  <a:lumMod val="75000"/>
                </a:schemeClr>
              </a:solidFill>
              <a:latin typeface="Cambria" pitchFamily="18" charset="0"/>
              <a:ea typeface="Cambria" pitchFamily="18" charset="0"/>
            </a:endParaRPr>
          </a:p>
        </p:txBody>
      </p:sp>
      <p:sp>
        <p:nvSpPr>
          <p:cNvPr id="10" name="Content Placeholder 2">
            <a:extLst>
              <a:ext uri="{FF2B5EF4-FFF2-40B4-BE49-F238E27FC236}">
                <a16:creationId xmlns:a16="http://schemas.microsoft.com/office/drawing/2014/main" id="{7B935A56-4FCC-4FAD-AFB7-80BE1DBFA0E5}"/>
              </a:ext>
            </a:extLst>
          </p:cNvPr>
          <p:cNvSpPr txBox="1">
            <a:spLocks/>
          </p:cNvSpPr>
          <p:nvPr/>
        </p:nvSpPr>
        <p:spPr bwMode="auto">
          <a:xfrm>
            <a:off x="1171576" y="1257300"/>
            <a:ext cx="8253734" cy="432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FR" b="1" kern="0" dirty="0">
                <a:solidFill>
                  <a:schemeClr val="tx1"/>
                </a:solidFill>
              </a:rPr>
              <a:t>Indicateurs de performance</a:t>
            </a:r>
            <a:endParaRPr kumimoji="0" lang="fr-FR" sz="2000" b="1" i="0" u="none" strike="noStrike" kern="0" cap="none" spc="0" normalizeH="0" baseline="0" noProof="0" dirty="0">
              <a:ln>
                <a:noFill/>
              </a:ln>
              <a:solidFill>
                <a:schemeClr val="tx1"/>
              </a:solidFill>
              <a:effectLst/>
              <a:uLnTx/>
              <a:uFillTx/>
            </a:endParaRPr>
          </a:p>
          <a:p>
            <a:pPr lvl="2">
              <a:buClr>
                <a:srgbClr val="CC0000"/>
              </a:buClr>
              <a:buFont typeface="Wingdings" panose="05000000000000000000" pitchFamily="2" charset="2"/>
              <a:buChar char="Ø"/>
              <a:defRPr/>
            </a:pPr>
            <a:r>
              <a:rPr lang="fr-FR" sz="1800" kern="0" dirty="0">
                <a:solidFill>
                  <a:schemeClr val="tx1"/>
                </a:solidFill>
              </a:rPr>
              <a:t>Indicateurs clés</a:t>
            </a:r>
            <a:endParaRPr kumimoji="0" lang="fr-FR" sz="1800" b="0" i="0" u="none" strike="noStrike" kern="0" cap="none" spc="0" normalizeH="0" baseline="0" noProof="0" dirty="0">
              <a:ln>
                <a:noFill/>
              </a:ln>
              <a:solidFill>
                <a:schemeClr val="tx1"/>
              </a:solidFill>
              <a:effectLst/>
              <a:uLnTx/>
              <a:uFillTx/>
            </a:endParaRPr>
          </a:p>
          <a:p>
            <a:pPr lvl="3">
              <a:buClr>
                <a:srgbClr val="CC0000"/>
              </a:buClr>
              <a:buFont typeface="Arial" panose="020B0604020202020204" pitchFamily="34" charset="0"/>
              <a:buChar char="•"/>
              <a:defRPr/>
            </a:pPr>
            <a:r>
              <a:rPr lang="fr-FR" sz="1800" kern="0" dirty="0">
                <a:solidFill>
                  <a:schemeClr val="tx1"/>
                </a:solidFill>
              </a:rPr>
              <a:t>Etat du dénombrement – Terminé, Refusé, Entrevue reportée, Aucun contact, Non résidentiel, Vacant, etc.</a:t>
            </a:r>
          </a:p>
          <a:p>
            <a:pPr lvl="3">
              <a:buClr>
                <a:srgbClr val="CC0000"/>
              </a:buClr>
              <a:buFont typeface="Arial" panose="020B0604020202020204" pitchFamily="34" charset="0"/>
              <a:buChar char="•"/>
              <a:defRPr/>
            </a:pPr>
            <a:r>
              <a:rPr lang="fr-FR" sz="1800" kern="0" dirty="0">
                <a:solidFill>
                  <a:schemeClr val="tx1"/>
                </a:solidFill>
              </a:rPr>
              <a:t>Population dénombrée par sexe, âge</a:t>
            </a:r>
          </a:p>
          <a:p>
            <a:pPr lvl="3">
              <a:buClr>
                <a:srgbClr val="CC0000"/>
              </a:buClr>
              <a:buFont typeface="Arial" panose="020B0604020202020204" pitchFamily="34" charset="0"/>
              <a:buChar char="•"/>
              <a:defRPr/>
            </a:pPr>
            <a:r>
              <a:rPr lang="fr-FR" sz="1800" kern="0" dirty="0">
                <a:solidFill>
                  <a:schemeClr val="tx1"/>
                </a:solidFill>
              </a:rPr>
              <a:t>Nombre moyen de population/logement par jour</a:t>
            </a:r>
          </a:p>
          <a:p>
            <a:pPr lvl="3">
              <a:buClr>
                <a:srgbClr val="CC0000"/>
              </a:buClr>
              <a:buFont typeface="Arial" panose="020B0604020202020204" pitchFamily="34" charset="0"/>
              <a:buChar char="•"/>
              <a:defRPr/>
            </a:pPr>
            <a:r>
              <a:rPr lang="fr-FR" sz="1800" kern="0" dirty="0">
                <a:solidFill>
                  <a:schemeClr val="tx1"/>
                </a:solidFill>
              </a:rPr>
              <a:t>Nombre de transmissions de données par jour par zone géographique</a:t>
            </a:r>
          </a:p>
          <a:p>
            <a:pPr lvl="3">
              <a:buClr>
                <a:srgbClr val="CC0000"/>
              </a:buClr>
              <a:buFont typeface="Arial" panose="020B0604020202020204" pitchFamily="34" charset="0"/>
              <a:buChar char="•"/>
              <a:defRPr/>
            </a:pPr>
            <a:r>
              <a:rPr lang="fr-FR" sz="1800" kern="0" dirty="0">
                <a:solidFill>
                  <a:schemeClr val="tx1"/>
                </a:solidFill>
              </a:rPr>
              <a:t>Nombre et pourcentage d'appareils à renouveler (CAPI)</a:t>
            </a:r>
          </a:p>
          <a:p>
            <a:pPr lvl="3">
              <a:buClr>
                <a:srgbClr val="CC0000"/>
              </a:buClr>
              <a:buFont typeface="Arial" panose="020B0604020202020204" pitchFamily="34" charset="0"/>
              <a:buChar char="•"/>
              <a:defRPr/>
            </a:pPr>
            <a:r>
              <a:rPr lang="fr-FR" sz="1800" kern="0" dirty="0">
                <a:solidFill>
                  <a:schemeClr val="tx1"/>
                </a:solidFill>
              </a:rPr>
              <a:t>Nombre de questionnaires remplis/incomplets soumis</a:t>
            </a:r>
          </a:p>
          <a:p>
            <a:pPr lvl="3">
              <a:buClr>
                <a:srgbClr val="CC0000"/>
              </a:buClr>
              <a:buFont typeface="Arial" panose="020B0604020202020204" pitchFamily="34" charset="0"/>
              <a:buChar char="•"/>
              <a:defRPr/>
            </a:pPr>
            <a:r>
              <a:rPr lang="fr-FR" sz="1800" kern="0" dirty="0">
                <a:solidFill>
                  <a:schemeClr val="tx1"/>
                </a:solidFill>
              </a:rPr>
              <a:t>Comparaisons entre les retours réels et les retours prévus</a:t>
            </a:r>
          </a:p>
          <a:p>
            <a:pPr lvl="3">
              <a:buClr>
                <a:srgbClr val="CC0000"/>
              </a:buClr>
              <a:buFont typeface="Arial" panose="020B0604020202020204" pitchFamily="34" charset="0"/>
              <a:buChar char="•"/>
              <a:defRPr/>
            </a:pPr>
            <a:r>
              <a:rPr lang="fr-FR" sz="1800" kern="0" dirty="0">
                <a:solidFill>
                  <a:schemeClr val="tx1"/>
                </a:solidFill>
              </a:rPr>
              <a:t>Unités de logement recensées par mode de collecte de données pour un suivi rapide des non-réponses</a:t>
            </a:r>
            <a:endParaRPr kumimoji="0" lang="fr-FR" sz="1800" b="0" i="0" u="none" strike="noStrike" kern="0" cap="none" spc="0" normalizeH="0" baseline="0" noProof="0" dirty="0">
              <a:ln>
                <a:noFill/>
              </a:ln>
              <a:solidFill>
                <a:schemeClr val="tx1"/>
              </a:solidFill>
              <a:effectLst/>
              <a:uLnTx/>
              <a:uFillTx/>
            </a:endParaRPr>
          </a:p>
          <a:p>
            <a:pPr marL="908050" marR="0" lvl="1" indent="-436563" algn="l" defTabSz="914400" rtl="0" eaLnBrk="0" fontAlgn="base" latinLnBrk="0" hangingPunct="0">
              <a:lnSpc>
                <a:spcPct val="100000"/>
              </a:lnSpc>
              <a:spcBef>
                <a:spcPct val="20000"/>
              </a:spcBef>
              <a:spcAft>
                <a:spcPct val="0"/>
              </a:spcAft>
              <a:buClr>
                <a:srgbClr val="CC0000"/>
              </a:buClr>
              <a:buSzTx/>
              <a:buFontTx/>
              <a:buChar char="o"/>
              <a:tabLst/>
              <a:defRPr/>
            </a:pPr>
            <a:endParaRPr kumimoji="0" lang="en-US" sz="1800" b="0" i="0" u="none" strike="noStrike" kern="0" cap="none" spc="0" normalizeH="0" baseline="0" noProof="0" dirty="0">
              <a:ln>
                <a:noFill/>
              </a:ln>
              <a:solidFill>
                <a:schemeClr val="tx1"/>
              </a:solidFill>
              <a:effectLst/>
              <a:uLnTx/>
              <a:uFillTx/>
              <a:latin typeface="Calibri" panose="020F0502020204030204" pitchFamily="34" charset="0"/>
            </a:endParaRPr>
          </a:p>
        </p:txBody>
      </p:sp>
      <p:grpSp>
        <p:nvGrpSpPr>
          <p:cNvPr id="11" name="Groupe 10"/>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48450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954107"/>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Système d'information de gestion pour le contrôle des opérations (SIG)</a:t>
            </a:r>
            <a:endParaRPr lang="en-US" sz="2800" b="1" dirty="0">
              <a:solidFill>
                <a:schemeClr val="accent5">
                  <a:lumMod val="75000"/>
                </a:schemeClr>
              </a:solidFill>
              <a:latin typeface="Cambria" pitchFamily="18" charset="0"/>
              <a:ea typeface="Cambria" pitchFamily="18" charset="0"/>
            </a:endParaRPr>
          </a:p>
        </p:txBody>
      </p:sp>
      <p:sp>
        <p:nvSpPr>
          <p:cNvPr id="11" name="Content Placeholder 2">
            <a:extLst>
              <a:ext uri="{FF2B5EF4-FFF2-40B4-BE49-F238E27FC236}">
                <a16:creationId xmlns:a16="http://schemas.microsoft.com/office/drawing/2014/main" id="{46C03819-42FB-4AFF-BFD9-7C7AC6F812A1}"/>
              </a:ext>
            </a:extLst>
          </p:cNvPr>
          <p:cNvSpPr txBox="1">
            <a:spLocks/>
          </p:cNvSpPr>
          <p:nvPr/>
        </p:nvSpPr>
        <p:spPr bwMode="auto">
          <a:xfrm>
            <a:off x="1516693" y="1343025"/>
            <a:ext cx="8001000" cy="444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CA" b="1" kern="0" dirty="0">
                <a:solidFill>
                  <a:schemeClr val="tx1"/>
                </a:solidFill>
              </a:rPr>
              <a:t>Alertes pour identifier les risques potentiels</a:t>
            </a:r>
            <a:r>
              <a:rPr kumimoji="0" lang="en-GB" sz="2000" b="1" i="0" u="none" strike="noStrike" kern="0" cap="none" spc="0" normalizeH="0" baseline="0" noProof="0" dirty="0">
                <a:ln>
                  <a:noFill/>
                </a:ln>
                <a:solidFill>
                  <a:schemeClr val="tx1"/>
                </a:solidFill>
                <a:effectLst/>
                <a:uLnTx/>
                <a:uFillTx/>
                <a:latin typeface="Calibri" panose="020F0502020204030204" pitchFamily="34" charset="0"/>
                <a:ea typeface="+mn-ea"/>
                <a:cs typeface="+mn-cs"/>
              </a:rPr>
              <a:t> </a:t>
            </a: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lvl="1">
              <a:buClr>
                <a:srgbClr val="CC0000"/>
              </a:buClr>
              <a:defRPr/>
            </a:pPr>
            <a:r>
              <a:rPr lang="fr-CA" sz="2000" kern="0" dirty="0">
                <a:solidFill>
                  <a:schemeClr val="tx1"/>
                </a:solidFill>
              </a:rPr>
              <a:t>D'autres informations qui peuvent être potentiellement utiles dans le suivi du dénombrement sur le terrain sont ce que l'on pourrait appeler les « alertes de supervision », créées à partir d'une comparaison des données réellement collectées lors du dénombrement avec ce qui pourrait être attendu, telles que :</a:t>
            </a:r>
            <a:r>
              <a:rPr kumimoji="0" lang="en-GB" sz="2000" b="0" i="0" u="none" strike="noStrike" kern="0" cap="none" spc="0" normalizeH="0" baseline="0" noProof="0" dirty="0">
                <a:ln>
                  <a:noFill/>
                </a:ln>
                <a:solidFill>
                  <a:schemeClr val="tx1"/>
                </a:solidFill>
                <a:effectLst/>
                <a:uLnTx/>
                <a:uFillTx/>
                <a:latin typeface="Calibri" panose="020F0502020204030204" pitchFamily="34" charset="0"/>
              </a:rPr>
              <a:t> </a:t>
            </a: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ndParaRPr>
          </a:p>
          <a:p>
            <a:pPr lvl="2">
              <a:buClr>
                <a:srgbClr val="CC0000"/>
              </a:buClr>
              <a:defRPr/>
            </a:pPr>
            <a:r>
              <a:rPr lang="fr-CA" sz="2000" kern="0" dirty="0">
                <a:solidFill>
                  <a:schemeClr val="tx1"/>
                </a:solidFill>
              </a:rPr>
              <a:t>Nombre de population inférieur/supérieur aux attentes</a:t>
            </a:r>
          </a:p>
          <a:p>
            <a:pPr lvl="2">
              <a:buClr>
                <a:srgbClr val="CC0000"/>
              </a:buClr>
              <a:defRPr/>
            </a:pPr>
            <a:r>
              <a:rPr lang="fr-CA" sz="2000" kern="0" dirty="0">
                <a:solidFill>
                  <a:schemeClr val="tx1"/>
                </a:solidFill>
              </a:rPr>
              <a:t>Proportion de la population masculine inférieure/supérieure aux attentes</a:t>
            </a:r>
          </a:p>
          <a:p>
            <a:pPr lvl="2">
              <a:buClr>
                <a:srgbClr val="CC0000"/>
              </a:buClr>
              <a:defRPr/>
            </a:pPr>
            <a:r>
              <a:rPr lang="fr-CA" sz="2000" kern="0" dirty="0">
                <a:solidFill>
                  <a:schemeClr val="tx1"/>
                </a:solidFill>
              </a:rPr>
              <a:t>Proportion de la population de moins de X ans et plus Y en dessous/au-dessus des attentes</a:t>
            </a:r>
          </a:p>
          <a:p>
            <a:pPr lvl="2">
              <a:buClr>
                <a:srgbClr val="CC0000"/>
              </a:buClr>
              <a:defRPr/>
            </a:pPr>
            <a:r>
              <a:rPr lang="fr-CA" sz="2000" kern="0" dirty="0">
                <a:solidFill>
                  <a:schemeClr val="tx1"/>
                </a:solidFill>
              </a:rPr>
              <a:t>Le nombre d'unités de logement est inférieur/supérieur aux attentes</a:t>
            </a: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ndParaRPr>
          </a:p>
        </p:txBody>
      </p:sp>
      <p:grpSp>
        <p:nvGrpSpPr>
          <p:cNvPr id="10" name="Groupe 9"/>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05550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954107"/>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Système d'information de gestion pour le contrôle des opérations (SIG)</a:t>
            </a:r>
            <a:endParaRPr lang="en-US" sz="2800" b="1" dirty="0">
              <a:solidFill>
                <a:schemeClr val="accent5">
                  <a:lumMod val="75000"/>
                </a:schemeClr>
              </a:solidFill>
              <a:latin typeface="Cambria" pitchFamily="18" charset="0"/>
              <a:ea typeface="Cambria" pitchFamily="18" charset="0"/>
            </a:endParaRPr>
          </a:p>
        </p:txBody>
      </p:sp>
      <p:sp>
        <p:nvSpPr>
          <p:cNvPr id="12" name="Content Placeholder 2">
            <a:extLst>
              <a:ext uri="{FF2B5EF4-FFF2-40B4-BE49-F238E27FC236}">
                <a16:creationId xmlns:a16="http://schemas.microsoft.com/office/drawing/2014/main" id="{AF19CEC9-720F-4036-AD64-D74B8D1B02DA}"/>
              </a:ext>
            </a:extLst>
          </p:cNvPr>
          <p:cNvSpPr txBox="1">
            <a:spLocks/>
          </p:cNvSpPr>
          <p:nvPr/>
        </p:nvSpPr>
        <p:spPr bwMode="auto">
          <a:xfrm>
            <a:off x="1332372" y="1362999"/>
            <a:ext cx="8373593" cy="386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FR" b="1" kern="0" dirty="0">
                <a:solidFill>
                  <a:schemeClr val="tx1"/>
                </a:solidFill>
              </a:rPr>
              <a:t>Informations </a:t>
            </a:r>
            <a:r>
              <a:rPr lang="fr-FR" b="1" kern="0" dirty="0" err="1">
                <a:solidFill>
                  <a:schemeClr val="tx1"/>
                </a:solidFill>
              </a:rPr>
              <a:t>géospatiales</a:t>
            </a:r>
            <a:r>
              <a:rPr lang="fr-FR" b="1" kern="0" dirty="0">
                <a:solidFill>
                  <a:schemeClr val="tx1"/>
                </a:solidFill>
              </a:rPr>
              <a:t> pour la surveillance</a:t>
            </a:r>
            <a:r>
              <a:rPr kumimoji="0" lang="fr-FR" sz="2000" b="1" i="0" u="none" strike="noStrike" kern="0" cap="none" spc="0" normalizeH="0" baseline="0" noProof="0" dirty="0">
                <a:ln>
                  <a:noFill/>
                </a:ln>
                <a:solidFill>
                  <a:schemeClr val="tx1"/>
                </a:solidFill>
                <a:effectLst/>
                <a:uLnTx/>
                <a:uFillTx/>
              </a:rPr>
              <a:t>  </a:t>
            </a:r>
            <a:endParaRPr kumimoji="0" lang="fr-FR" sz="2000" b="0" i="0" u="none" strike="noStrike" kern="0" cap="none" spc="0" normalizeH="0" baseline="0" noProof="0" dirty="0">
              <a:ln>
                <a:noFill/>
              </a:ln>
              <a:solidFill>
                <a:schemeClr val="tx1"/>
              </a:solidFill>
              <a:effectLst/>
              <a:uLnTx/>
              <a:uFillTx/>
            </a:endParaRPr>
          </a:p>
          <a:p>
            <a:pPr lvl="1">
              <a:buClr>
                <a:srgbClr val="CC0000"/>
              </a:buClr>
              <a:defRPr/>
            </a:pPr>
            <a:r>
              <a:rPr lang="fr-FR" kern="0" dirty="0">
                <a:solidFill>
                  <a:schemeClr val="tx1"/>
                </a:solidFill>
              </a:rPr>
              <a:t>Il est suggéré de tirer parti des outils du SIG pour présenter les données collectées pour le suivi du dénombrement sur le terrain. En particulier, les données sur les indicateurs de performance et les alertes peuvent être intégrées au SIG, ce qui facilite la reconnaissance des zones géographiques problématiques et une meilleure vision des performances régionales</a:t>
            </a:r>
            <a:r>
              <a:rPr kumimoji="0" lang="fr-FR" sz="1800" b="0" i="0" u="none" strike="noStrike" kern="0" cap="none" spc="0" normalizeH="0" baseline="0" noProof="0" dirty="0">
                <a:ln>
                  <a:noFill/>
                </a:ln>
                <a:solidFill>
                  <a:schemeClr val="tx1"/>
                </a:solidFill>
                <a:effectLst/>
                <a:uLnTx/>
                <a:uFillTx/>
              </a:rPr>
              <a:t>.   </a:t>
            </a:r>
          </a:p>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itchFamily="2" charset="2"/>
              <a:buChar char="q"/>
              <a:tabLst/>
              <a:defRPr/>
            </a:pPr>
            <a:endParaRPr kumimoji="0" lang="fr-FR" sz="2000" b="0" i="0" u="none" strike="noStrike" kern="0" cap="none" spc="0" normalizeH="0" baseline="0" noProof="0" dirty="0">
              <a:ln>
                <a:noFill/>
              </a:ln>
              <a:solidFill>
                <a:schemeClr val="tx1"/>
              </a:solidFill>
              <a:effectLst/>
              <a:uLnTx/>
              <a:uFillTx/>
            </a:endParaRPr>
          </a:p>
          <a:p>
            <a:pPr lvl="0">
              <a:buClr>
                <a:srgbClr val="CC0000"/>
              </a:buClr>
              <a:defRPr/>
            </a:pPr>
            <a:r>
              <a:rPr lang="fr-FR" b="1" kern="0" dirty="0">
                <a:solidFill>
                  <a:schemeClr val="tx1"/>
                </a:solidFill>
              </a:rPr>
              <a:t>Outil de géolocalisation</a:t>
            </a:r>
            <a:endParaRPr kumimoji="0" lang="fr-FR" sz="2000" b="0" i="0" u="none" strike="noStrike" kern="0" cap="none" spc="0" normalizeH="0" baseline="0" noProof="0" dirty="0">
              <a:ln>
                <a:noFill/>
              </a:ln>
              <a:solidFill>
                <a:schemeClr val="tx1"/>
              </a:solidFill>
              <a:effectLst/>
              <a:uLnTx/>
              <a:uFillTx/>
            </a:endParaRPr>
          </a:p>
          <a:p>
            <a:pPr lvl="1">
              <a:buClr>
                <a:srgbClr val="CC0000"/>
              </a:buClr>
              <a:defRPr/>
            </a:pPr>
            <a:r>
              <a:rPr lang="fr-FR" kern="0" dirty="0">
                <a:solidFill>
                  <a:schemeClr val="tx1"/>
                </a:solidFill>
              </a:rPr>
              <a:t>Le SIG pourrait utiliser des informations </a:t>
            </a:r>
            <a:r>
              <a:rPr lang="fr-FR" kern="0" dirty="0" err="1">
                <a:solidFill>
                  <a:schemeClr val="tx1"/>
                </a:solidFill>
              </a:rPr>
              <a:t>géoréférencées</a:t>
            </a:r>
            <a:r>
              <a:rPr lang="fr-FR" kern="0" dirty="0">
                <a:solidFill>
                  <a:schemeClr val="tx1"/>
                </a:solidFill>
              </a:rPr>
              <a:t> sur le lieu où l'enquêteur a commencé un entretien (capturé par le GPS de l'appareil), identifiant ainsi d'éventuelles tentatives de fraude de l'enquêteur.</a:t>
            </a:r>
            <a:endParaRPr kumimoji="0" lang="fr-FR" sz="1800" b="0" i="0" u="none" strike="noStrike" kern="0" cap="none" spc="0" normalizeH="0" baseline="0" noProof="0" dirty="0">
              <a:ln>
                <a:noFill/>
              </a:ln>
              <a:solidFill>
                <a:schemeClr val="tx1"/>
              </a:solidFill>
              <a:effectLst/>
              <a:uLnTx/>
              <a:uFillTx/>
            </a:endParaRPr>
          </a:p>
          <a:p>
            <a:pPr marL="1304925" marR="0" lvl="2" indent="-395288" algn="l" defTabSz="914400" rtl="0" eaLnBrk="0" fontAlgn="base" latinLnBrk="0" hangingPunct="0">
              <a:lnSpc>
                <a:spcPct val="100000"/>
              </a:lnSpc>
              <a:spcBef>
                <a:spcPct val="20000"/>
              </a:spcBef>
              <a:spcAft>
                <a:spcPct val="0"/>
              </a:spcAft>
              <a:buClr>
                <a:srgbClr val="CC0000"/>
              </a:buClr>
              <a:buSzTx/>
              <a:buFont typeface="Courier New" pitchFamily="49" charset="0"/>
              <a:buChar char="­"/>
              <a:tabLst/>
              <a:defRPr/>
            </a:pPr>
            <a:endParaRPr kumimoji="0" lang="fr-FR" sz="2000" b="0" i="0" u="none" strike="noStrike" kern="0" cap="none" spc="0" normalizeH="0" baseline="0" noProof="0" dirty="0">
              <a:ln>
                <a:noFill/>
              </a:ln>
              <a:solidFill>
                <a:schemeClr val="tx1"/>
              </a:solidFill>
              <a:effectLst/>
              <a:uLnTx/>
              <a:uFillTx/>
            </a:endParaRPr>
          </a:p>
        </p:txBody>
      </p:sp>
      <p:grpSp>
        <p:nvGrpSpPr>
          <p:cNvPr id="10" name="Groupe 9"/>
          <p:cNvGrpSpPr/>
          <p:nvPr/>
        </p:nvGrpSpPr>
        <p:grpSpPr>
          <a:xfrm>
            <a:off x="1588957" y="5903893"/>
            <a:ext cx="9279685" cy="954107"/>
            <a:chOff x="1588957" y="5903893"/>
            <a:chExt cx="9279685" cy="954107"/>
          </a:xfrm>
        </p:grpSpPr>
        <p:grpSp>
          <p:nvGrpSpPr>
            <p:cNvPr id="11"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118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707886"/>
          </a:xfrm>
          <a:prstGeom prst="rect">
            <a:avLst/>
          </a:prstGeom>
          <a:noFill/>
        </p:spPr>
        <p:txBody>
          <a:bodyPr wrap="square" rtlCol="0">
            <a:spAutoFit/>
          </a:bodyPr>
          <a:lstStyle/>
          <a:p>
            <a:r>
              <a:rPr lang="fr-FR" sz="4000" dirty="0"/>
              <a:t>Système de traçage</a:t>
            </a:r>
            <a:endParaRPr lang="fr-FR" sz="2800" b="1" dirty="0">
              <a:solidFill>
                <a:schemeClr val="accent5">
                  <a:lumMod val="75000"/>
                </a:schemeClr>
              </a:solidFill>
              <a:latin typeface="Cambria" pitchFamily="18" charset="0"/>
              <a:ea typeface="Cambria" pitchFamily="18" charset="0"/>
            </a:endParaRPr>
          </a:p>
        </p:txBody>
      </p:sp>
      <p:pic>
        <p:nvPicPr>
          <p:cNvPr id="10" name="Content Placeholder 3">
            <a:extLst>
              <a:ext uri="{FF2B5EF4-FFF2-40B4-BE49-F238E27FC236}">
                <a16:creationId xmlns:a16="http://schemas.microsoft.com/office/drawing/2014/main" id="{E775AFC3-DAD8-4931-8D09-739F126EF83B}"/>
              </a:ext>
            </a:extLst>
          </p:cNvPr>
          <p:cNvPicPr>
            <a:picLocks noChangeAspect="1"/>
          </p:cNvPicPr>
          <p:nvPr/>
        </p:nvPicPr>
        <p:blipFill>
          <a:blip r:embed="rId2"/>
          <a:stretch>
            <a:fillRect/>
          </a:stretch>
        </p:blipFill>
        <p:spPr>
          <a:xfrm>
            <a:off x="1971725" y="1469157"/>
            <a:ext cx="5848299" cy="4176464"/>
          </a:xfrm>
          <a:prstGeom prst="rect">
            <a:avLst/>
          </a:prstGeom>
        </p:spPr>
      </p:pic>
      <p:sp>
        <p:nvSpPr>
          <p:cNvPr id="11" name="TextBox 10">
            <a:extLst>
              <a:ext uri="{FF2B5EF4-FFF2-40B4-BE49-F238E27FC236}">
                <a16:creationId xmlns:a16="http://schemas.microsoft.com/office/drawing/2014/main" id="{1357302A-879F-40F7-92D1-BE51D7F9F0A3}"/>
              </a:ext>
            </a:extLst>
          </p:cNvPr>
          <p:cNvSpPr txBox="1"/>
          <p:nvPr/>
        </p:nvSpPr>
        <p:spPr>
          <a:xfrm>
            <a:off x="8350180" y="1469157"/>
            <a:ext cx="2502040" cy="1477328"/>
          </a:xfrm>
          <a:prstGeom prst="rect">
            <a:avLst/>
          </a:prstGeom>
          <a:noFill/>
        </p:spPr>
        <p:txBody>
          <a:bodyPr wrap="square" rtlCol="0">
            <a:spAutoFit/>
          </a:bodyPr>
          <a:lstStyle/>
          <a:p>
            <a:pPr defTabSz="457200" eaLnBrk="0" fontAlgn="base" hangingPunct="0">
              <a:spcBef>
                <a:spcPct val="0"/>
              </a:spcBef>
              <a:spcAft>
                <a:spcPct val="0"/>
              </a:spcAft>
            </a:pPr>
            <a:r>
              <a:rPr lang="fr-CA" dirty="0">
                <a:solidFill>
                  <a:srgbClr val="000000"/>
                </a:solidFill>
                <a:latin typeface="Arial" panose="020B0604020202020204" pitchFamily="34" charset="0"/>
                <a:ea typeface="MS Gothic" panose="020B0609070205080204" pitchFamily="49" charset="-128"/>
              </a:rPr>
              <a:t>L'application SIG peut automatiquement enregistrer l'itinéraire du travailleur sur le terrain</a:t>
            </a:r>
            <a:endParaRPr lang="en-US" dirty="0">
              <a:solidFill>
                <a:srgbClr val="000000"/>
              </a:solidFill>
              <a:latin typeface="Arial" panose="020B0604020202020204" pitchFamily="34" charset="0"/>
              <a:ea typeface="MS Gothic" panose="020B0609070205080204" pitchFamily="49" charset="-128"/>
            </a:endParaRPr>
          </a:p>
        </p:txBody>
      </p:sp>
      <p:grpSp>
        <p:nvGrpSpPr>
          <p:cNvPr id="12" name="Groupe 11"/>
          <p:cNvGrpSpPr/>
          <p:nvPr/>
        </p:nvGrpSpPr>
        <p:grpSpPr>
          <a:xfrm>
            <a:off x="1588957" y="5903893"/>
            <a:ext cx="9279685" cy="954107"/>
            <a:chOff x="1588957" y="5903893"/>
            <a:chExt cx="9279685" cy="954107"/>
          </a:xfrm>
        </p:grpSpPr>
        <p:grpSp>
          <p:nvGrpSpPr>
            <p:cNvPr id="13"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6" name="Picture 3">
                <a:extLst>
                  <a:ext uri="{FF2B5EF4-FFF2-40B4-BE49-F238E27FC236}">
                    <a16:creationId xmlns:a16="http://schemas.microsoft.com/office/drawing/2014/main" id="{1572ECD8-17F9-4D58-A22D-1A705C814167}"/>
                  </a:ext>
                </a:extLst>
              </p:cNvPr>
              <p:cNvPicPr>
                <a:picLocks noChangeAspect="1"/>
              </p:cNvPicPr>
              <p:nvPr/>
            </p:nvPicPr>
            <p:blipFill>
              <a:blip r:embed="rId3" cstate="print"/>
              <a:stretch>
                <a:fillRect/>
              </a:stretch>
            </p:blipFill>
            <p:spPr>
              <a:xfrm>
                <a:off x="8510253" y="241244"/>
                <a:ext cx="890693" cy="711531"/>
              </a:xfrm>
              <a:prstGeom prst="rect">
                <a:avLst/>
              </a:prstGeom>
            </p:spPr>
          </p:pic>
          <p:grpSp>
            <p:nvGrpSpPr>
              <p:cNvPr id="17"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8" name="Graphic 5">
                  <a:extLst>
                    <a:ext uri="{FF2B5EF4-FFF2-40B4-BE49-F238E27FC236}">
                      <a16:creationId xmlns:a16="http://schemas.microsoft.com/office/drawing/2014/main" id="{81FE32A0-D983-4999-AC8F-E2BEA3ADA517}"/>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70701" y="506228"/>
                  <a:ext cx="3617210" cy="655688"/>
                </a:xfrm>
                <a:prstGeom prst="rect">
                  <a:avLst/>
                </a:prstGeom>
              </p:spPr>
            </p:pic>
            <p:sp>
              <p:nvSpPr>
                <p:cNvPr id="19"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20"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4" name="ZoneTexte 13"/>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5" name="ZoneTexte 14"/>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0591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23778" y="70002"/>
            <a:ext cx="10211529" cy="954107"/>
          </a:xfrm>
          <a:prstGeom prst="rect">
            <a:avLst/>
          </a:prstGeom>
          <a:noFill/>
        </p:spPr>
        <p:txBody>
          <a:bodyPr wrap="square" rtlCol="0">
            <a:spAutoFit/>
          </a:bodyPr>
          <a:lstStyle/>
          <a:p>
            <a:pPr algn="ctr"/>
            <a:endParaRPr lang="en-US" sz="2800" b="1" dirty="0">
              <a:solidFill>
                <a:schemeClr val="accent5">
                  <a:lumMod val="75000"/>
                </a:schemeClr>
              </a:solidFill>
              <a:latin typeface="Cambria" pitchFamily="18" charset="0"/>
              <a:ea typeface="Cambria" pitchFamily="18" charset="0"/>
            </a:endParaRPr>
          </a:p>
          <a:p>
            <a:pPr algn="ctr"/>
            <a:r>
              <a:rPr lang="fr-CA" sz="2800" b="1" dirty="0">
                <a:solidFill>
                  <a:schemeClr val="accent5">
                    <a:lumMod val="75000"/>
                  </a:schemeClr>
                </a:solidFill>
                <a:latin typeface="Cambria" pitchFamily="18" charset="0"/>
                <a:ea typeface="Cambria" pitchFamily="18" charset="0"/>
              </a:rPr>
              <a:t>Systèmes de gestion et de surveillance</a:t>
            </a:r>
            <a:endParaRPr lang="en-US" sz="2800" b="1" dirty="0">
              <a:solidFill>
                <a:schemeClr val="accent5">
                  <a:lumMod val="75000"/>
                </a:schemeClr>
              </a:solidFill>
              <a:latin typeface="Cambria" pitchFamily="18" charset="0"/>
              <a:ea typeface="Cambria" pitchFamily="18" charset="0"/>
            </a:endParaRPr>
          </a:p>
        </p:txBody>
      </p:sp>
      <p:sp>
        <p:nvSpPr>
          <p:cNvPr id="10" name="Content Placeholder 2">
            <a:extLst>
              <a:ext uri="{FF2B5EF4-FFF2-40B4-BE49-F238E27FC236}">
                <a16:creationId xmlns:a16="http://schemas.microsoft.com/office/drawing/2014/main" id="{E4B96F5D-D0CA-4F1D-AF6F-5FAAD34B5261}"/>
              </a:ext>
            </a:extLst>
          </p:cNvPr>
          <p:cNvSpPr txBox="1">
            <a:spLocks/>
          </p:cNvSpPr>
          <p:nvPr/>
        </p:nvSpPr>
        <p:spPr bwMode="auto">
          <a:xfrm>
            <a:off x="1516693" y="1295399"/>
            <a:ext cx="8593958"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FR" kern="0" dirty="0">
                <a:solidFill>
                  <a:schemeClr val="tx1"/>
                </a:solidFill>
              </a:rPr>
              <a:t>Quelle que soit la méthodologie/technologie de recensement utilisée dans la conduite des recensements </a:t>
            </a:r>
            <a:r>
              <a:rPr kumimoji="0" lang="fr-FR" sz="2000" b="0" i="0" u="none" strike="noStrike" kern="0" cap="none" spc="0" normalizeH="0" baseline="0" noProof="0" dirty="0">
                <a:ln>
                  <a:noFill/>
                </a:ln>
                <a:solidFill>
                  <a:schemeClr val="tx1"/>
                </a:solidFill>
                <a:effectLst/>
                <a:uLnTx/>
                <a:uFillTx/>
              </a:rPr>
              <a:t>:</a:t>
            </a:r>
          </a:p>
          <a:p>
            <a:pPr lvl="1">
              <a:buClr>
                <a:srgbClr val="CC0000"/>
              </a:buClr>
              <a:defRPr/>
            </a:pPr>
            <a:r>
              <a:rPr lang="fr-FR" sz="2000" kern="0" dirty="0">
                <a:solidFill>
                  <a:schemeClr val="tx1"/>
                </a:solidFill>
              </a:rPr>
              <a:t>La gestion et le suivi du dénombrement sur le terrain doivent être assurés par des systèmes d'information et des mécanismes de soutien</a:t>
            </a:r>
            <a:endParaRPr kumimoji="0" lang="fr-FR" sz="2000" b="0" i="0" u="none" strike="noStrike" kern="0" cap="none" spc="0" normalizeH="0" baseline="0" noProof="0" dirty="0">
              <a:ln>
                <a:noFill/>
              </a:ln>
              <a:solidFill>
                <a:schemeClr val="tx1"/>
              </a:solidFill>
              <a:effectLst/>
              <a:uLnTx/>
              <a:uFillTx/>
            </a:endParaRPr>
          </a:p>
          <a:p>
            <a:pPr lvl="1">
              <a:buClr>
                <a:srgbClr val="CC0000"/>
              </a:buClr>
              <a:defRPr/>
            </a:pPr>
            <a:r>
              <a:rPr lang="fr-FR" sz="2000" kern="0" dirty="0">
                <a:solidFill>
                  <a:schemeClr val="tx1"/>
                </a:solidFill>
              </a:rPr>
              <a:t>Une planification minutieuse est nécessaire pour déterminer :</a:t>
            </a:r>
            <a:endParaRPr kumimoji="0" lang="fr-FR" sz="2000" b="0" i="0" u="none" strike="noStrike" kern="0" cap="none" spc="0" normalizeH="0" baseline="0" noProof="0" dirty="0">
              <a:ln>
                <a:noFill/>
              </a:ln>
              <a:solidFill>
                <a:schemeClr val="tx1"/>
              </a:solidFill>
              <a:effectLst/>
              <a:uLnTx/>
              <a:uFillTx/>
            </a:endParaRPr>
          </a:p>
          <a:p>
            <a:pPr lvl="2">
              <a:buClr>
                <a:srgbClr val="CC0000"/>
              </a:buClr>
              <a:defRPr/>
            </a:pPr>
            <a:r>
              <a:rPr lang="fr-FR" sz="2000" b="1" kern="0" dirty="0">
                <a:solidFill>
                  <a:schemeClr val="tx1"/>
                </a:solidFill>
              </a:rPr>
              <a:t>quelles informations seront collectées,</a:t>
            </a:r>
          </a:p>
          <a:p>
            <a:pPr lvl="2">
              <a:buClr>
                <a:srgbClr val="CC0000"/>
              </a:buClr>
              <a:defRPr/>
            </a:pPr>
            <a:r>
              <a:rPr lang="fr-FR" sz="2000" b="1" kern="0" dirty="0">
                <a:solidFill>
                  <a:schemeClr val="tx1"/>
                </a:solidFill>
              </a:rPr>
              <a:t>qui seront les utilisateurs,</a:t>
            </a:r>
            <a:r>
              <a:rPr kumimoji="0" lang="fr-FR" sz="2000" b="1" i="0" u="none" strike="noStrike" kern="0" cap="none" spc="0" normalizeH="0" baseline="0" noProof="0" dirty="0">
                <a:ln>
                  <a:noFill/>
                </a:ln>
                <a:solidFill>
                  <a:schemeClr val="tx1"/>
                </a:solidFill>
                <a:effectLst/>
                <a:uLnTx/>
                <a:uFillTx/>
              </a:rPr>
              <a:t> </a:t>
            </a:r>
          </a:p>
          <a:p>
            <a:pPr lvl="2">
              <a:buClr>
                <a:srgbClr val="CC0000"/>
              </a:buClr>
              <a:defRPr/>
            </a:pPr>
            <a:r>
              <a:rPr lang="fr-FR" sz="2000" b="1" kern="0" dirty="0">
                <a:solidFill>
                  <a:schemeClr val="tx1"/>
                </a:solidFill>
              </a:rPr>
              <a:t>quelles seront les responsabilités/obligations des utilisateurs,</a:t>
            </a:r>
            <a:r>
              <a:rPr kumimoji="0" lang="fr-FR" sz="2000" b="1" i="0" u="none" strike="noStrike" kern="0" cap="none" spc="0" normalizeH="0" baseline="0" noProof="0" dirty="0">
                <a:ln>
                  <a:noFill/>
                </a:ln>
                <a:solidFill>
                  <a:schemeClr val="tx1"/>
                </a:solidFill>
                <a:effectLst/>
                <a:uLnTx/>
                <a:uFillTx/>
              </a:rPr>
              <a:t> </a:t>
            </a:r>
          </a:p>
          <a:p>
            <a:pPr lvl="2">
              <a:buClr>
                <a:srgbClr val="CC0000"/>
              </a:buClr>
              <a:defRPr/>
            </a:pPr>
            <a:r>
              <a:rPr lang="fr-FR" sz="2000" b="1" kern="0" dirty="0">
                <a:solidFill>
                  <a:schemeClr val="tx1"/>
                </a:solidFill>
              </a:rPr>
              <a:t>comment le système sera intégré à la collecte de données.</a:t>
            </a:r>
            <a:endParaRPr kumimoji="0" lang="fr-FR" sz="1800" b="0" i="0" u="none" strike="noStrike" kern="0" cap="none" spc="0" normalizeH="0" baseline="0" noProof="0" dirty="0">
              <a:ln>
                <a:noFill/>
              </a:ln>
              <a:solidFill>
                <a:schemeClr val="tx1"/>
              </a:solidFill>
              <a:effectLst/>
              <a:uLnTx/>
              <a:uFillTx/>
            </a:endParaRPr>
          </a:p>
          <a:p>
            <a:pPr marL="1304925" marR="0" lvl="2" indent="-395288" algn="l" defTabSz="914400" rtl="0" eaLnBrk="0" fontAlgn="base" latinLnBrk="0" hangingPunct="0">
              <a:lnSpc>
                <a:spcPct val="100000"/>
              </a:lnSpc>
              <a:spcBef>
                <a:spcPct val="20000"/>
              </a:spcBef>
              <a:spcAft>
                <a:spcPct val="0"/>
              </a:spcAft>
              <a:buClr>
                <a:srgbClr val="CC0000"/>
              </a:buClr>
              <a:buSzTx/>
              <a:buFont typeface="Courier New" pitchFamily="49" charset="0"/>
              <a:buChar char="­"/>
              <a:tabLst/>
              <a:defRPr/>
            </a:pPr>
            <a:endParaRPr kumimoji="0" lang="en-GB" sz="1800" b="0" i="0" u="none" strike="noStrike" kern="0" cap="none" spc="0" normalizeH="0" baseline="0" noProof="0" dirty="0">
              <a:ln>
                <a:noFill/>
              </a:ln>
              <a:solidFill>
                <a:schemeClr val="tx1"/>
              </a:solidFill>
              <a:effectLst/>
              <a:uLnTx/>
              <a:uFillTx/>
              <a:latin typeface="Calibri" panose="020F0502020204030204" pitchFamily="34" charset="0"/>
            </a:endParaRPr>
          </a:p>
        </p:txBody>
      </p:sp>
      <p:grpSp>
        <p:nvGrpSpPr>
          <p:cNvPr id="11" name="Groupe 10"/>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62745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954107"/>
          </a:xfrm>
          <a:prstGeom prst="rect">
            <a:avLst/>
          </a:prstGeom>
          <a:noFill/>
        </p:spPr>
        <p:txBody>
          <a:bodyPr wrap="square" rtlCol="0">
            <a:spAutoFit/>
          </a:bodyPr>
          <a:lstStyle/>
          <a:p>
            <a:r>
              <a:rPr lang="fr-CA" sz="2800" dirty="0"/>
              <a:t>Recensement de la Palestine de 2017 </a:t>
            </a:r>
          </a:p>
          <a:p>
            <a:r>
              <a:rPr lang="fr-CA" sz="2800" dirty="0"/>
              <a:t>Gestion et suivi sur le terrain</a:t>
            </a:r>
            <a:r>
              <a:rPr lang="en-GB" sz="2800" dirty="0"/>
              <a:t> </a:t>
            </a:r>
            <a:endParaRPr lang="en-US" sz="2800" b="1" dirty="0">
              <a:solidFill>
                <a:schemeClr val="accent5">
                  <a:lumMod val="75000"/>
                </a:schemeClr>
              </a:solidFill>
              <a:latin typeface="Cambria" pitchFamily="18" charset="0"/>
              <a:ea typeface="Cambria" pitchFamily="18" charset="0"/>
            </a:endParaRPr>
          </a:p>
        </p:txBody>
      </p:sp>
      <p:pic>
        <p:nvPicPr>
          <p:cNvPr id="10" name="Content Placeholder 2">
            <a:extLst>
              <a:ext uri="{FF2B5EF4-FFF2-40B4-BE49-F238E27FC236}">
                <a16:creationId xmlns:a16="http://schemas.microsoft.com/office/drawing/2014/main" id="{451E844B-2F13-48AA-A09A-AF3F6BA44186}"/>
              </a:ext>
            </a:extLst>
          </p:cNvPr>
          <p:cNvPicPr>
            <a:picLocks noChangeAspect="1"/>
          </p:cNvPicPr>
          <p:nvPr/>
        </p:nvPicPr>
        <p:blipFill>
          <a:blip r:embed="rId2"/>
          <a:stretch>
            <a:fillRect/>
          </a:stretch>
        </p:blipFill>
        <p:spPr>
          <a:xfrm>
            <a:off x="1899982" y="1349661"/>
            <a:ext cx="5558087" cy="4546314"/>
          </a:xfrm>
          <a:prstGeom prst="rect">
            <a:avLst/>
          </a:prstGeom>
        </p:spPr>
      </p:pic>
      <p:sp>
        <p:nvSpPr>
          <p:cNvPr id="12" name="TextBox 11">
            <a:extLst>
              <a:ext uri="{FF2B5EF4-FFF2-40B4-BE49-F238E27FC236}">
                <a16:creationId xmlns:a16="http://schemas.microsoft.com/office/drawing/2014/main" id="{324EAA98-52DE-46B4-BC35-73F826A0EFA1}"/>
              </a:ext>
            </a:extLst>
          </p:cNvPr>
          <p:cNvSpPr txBox="1"/>
          <p:nvPr/>
        </p:nvSpPr>
        <p:spPr>
          <a:xfrm>
            <a:off x="8064599" y="1741068"/>
            <a:ext cx="3482967" cy="2246769"/>
          </a:xfrm>
          <a:prstGeom prst="rect">
            <a:avLst/>
          </a:prstGeom>
          <a:solidFill>
            <a:srgbClr val="CED5DD"/>
          </a:solidFill>
        </p:spPr>
        <p:txBody>
          <a:bodyPr wrap="square" rtlCol="0">
            <a:spAutoFit/>
          </a:bodyPr>
          <a:lstStyle/>
          <a:p>
            <a:pPr lvl="0" defTabSz="457200" eaLnBrk="0" fontAlgn="base" hangingPunct="0">
              <a:spcBef>
                <a:spcPct val="0"/>
              </a:spcBef>
              <a:spcAft>
                <a:spcPct val="0"/>
              </a:spcAft>
              <a:defRPr/>
            </a:pPr>
            <a:r>
              <a:rPr lang="fr-CA" sz="1400" kern="0" dirty="0">
                <a:solidFill>
                  <a:srgbClr val="2C26A2"/>
                </a:solidFill>
                <a:latin typeface="Arial" panose="020B0604020202020204" pitchFamily="34" charset="0"/>
                <a:ea typeface="MS Gothic" panose="020B0609070205080204" pitchFamily="49" charset="-128"/>
              </a:rPr>
              <a:t>L'écran instantané explique le suivi des réalisations par zone de dénombrement et par bâtiment à travers différentes couleurs :</a:t>
            </a:r>
            <a:r>
              <a:rPr kumimoji="0" lang="en-GB" sz="1400" b="0" i="0" u="none" strike="noStrike" kern="0" cap="none" spc="0" normalizeH="0" baseline="0" noProof="0" dirty="0">
                <a:ln>
                  <a:noFill/>
                </a:ln>
                <a:solidFill>
                  <a:srgbClr val="2C26A2"/>
                </a:solidFill>
                <a:effectLst/>
                <a:uLnTx/>
                <a:uFillTx/>
                <a:latin typeface="Arial" panose="020B0604020202020204" pitchFamily="34" charset="0"/>
                <a:ea typeface="MS Gothic" panose="020B0609070205080204" pitchFamily="49" charset="-128"/>
              </a:rPr>
              <a:t> </a:t>
            </a:r>
          </a:p>
          <a:p>
            <a:pPr marL="0" marR="0" lvl="0" indent="0" defTabSz="45720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2C26A2"/>
              </a:solidFill>
              <a:effectLst/>
              <a:uLnTx/>
              <a:uFillTx/>
              <a:latin typeface="Arial" panose="020B0604020202020204" pitchFamily="34" charset="0"/>
              <a:ea typeface="MS Gothic" panose="020B0609070205080204" pitchFamily="49" charset="-128"/>
            </a:endParaRPr>
          </a:p>
          <a:p>
            <a:pPr marL="285750" lvl="0" indent="-285750" defTabSz="457200" eaLnBrk="0" fontAlgn="base" hangingPunct="0">
              <a:spcBef>
                <a:spcPct val="0"/>
              </a:spcBef>
              <a:spcAft>
                <a:spcPct val="0"/>
              </a:spcAft>
              <a:buClr>
                <a:srgbClr val="004F8A"/>
              </a:buClr>
              <a:buSzPct val="154000"/>
              <a:buFont typeface="Wingdings" panose="05000000000000000000" pitchFamily="2" charset="2"/>
              <a:buChar char="§"/>
              <a:defRPr/>
            </a:pPr>
            <a:r>
              <a:rPr lang="fr-FR" sz="1400" kern="0" dirty="0">
                <a:solidFill>
                  <a:srgbClr val="2C26A2"/>
                </a:solidFill>
                <a:latin typeface="Arial" panose="020B0604020202020204" pitchFamily="34" charset="0"/>
                <a:ea typeface="MS Gothic" panose="020B0609070205080204" pitchFamily="49" charset="-128"/>
              </a:rPr>
              <a:t>pas visité</a:t>
            </a:r>
            <a:endParaRPr kumimoji="0" lang="fr-FR" sz="1400" b="0" i="0" u="none" strike="noStrike" kern="0" cap="none" spc="0" normalizeH="0" baseline="0" noProof="0" dirty="0">
              <a:ln>
                <a:noFill/>
              </a:ln>
              <a:solidFill>
                <a:srgbClr val="2C26A2"/>
              </a:solidFill>
              <a:effectLst/>
              <a:uLnTx/>
              <a:uFillTx/>
              <a:latin typeface="Arial" panose="020B0604020202020204" pitchFamily="34" charset="0"/>
              <a:ea typeface="MS Gothic" panose="020B0609070205080204" pitchFamily="49" charset="-128"/>
            </a:endParaRPr>
          </a:p>
          <a:p>
            <a:pPr marL="285750" lvl="0" indent="-285750" defTabSz="457200" eaLnBrk="0" fontAlgn="base" hangingPunct="0">
              <a:spcBef>
                <a:spcPct val="0"/>
              </a:spcBef>
              <a:spcAft>
                <a:spcPct val="0"/>
              </a:spcAft>
              <a:buClr>
                <a:srgbClr val="00B050"/>
              </a:buClr>
              <a:buSzPct val="154000"/>
              <a:buFont typeface="Wingdings" panose="05000000000000000000" pitchFamily="2" charset="2"/>
              <a:buChar char="§"/>
              <a:defRPr/>
            </a:pPr>
            <a:r>
              <a:rPr lang="fr-FR" sz="1400" kern="0" dirty="0">
                <a:solidFill>
                  <a:srgbClr val="2C26A2"/>
                </a:solidFill>
                <a:latin typeface="Arial" panose="020B0604020202020204" pitchFamily="34" charset="0"/>
                <a:ea typeface="MS Gothic" panose="020B0609070205080204" pitchFamily="49" charset="-128"/>
              </a:rPr>
              <a:t>terminé</a:t>
            </a:r>
            <a:endParaRPr kumimoji="0" lang="fr-FR" sz="1400" b="0" i="0" u="none" strike="noStrike" kern="0" cap="none" spc="0" normalizeH="0" baseline="0" noProof="0" dirty="0">
              <a:ln>
                <a:noFill/>
              </a:ln>
              <a:solidFill>
                <a:srgbClr val="2C26A2"/>
              </a:solidFill>
              <a:effectLst/>
              <a:uLnTx/>
              <a:uFillTx/>
              <a:latin typeface="Arial" panose="020B0604020202020204" pitchFamily="34" charset="0"/>
              <a:ea typeface="MS Gothic" panose="020B0609070205080204" pitchFamily="49" charset="-128"/>
            </a:endParaRPr>
          </a:p>
          <a:p>
            <a:pPr marL="285750" lvl="0" indent="-285750" defTabSz="457200" eaLnBrk="0" fontAlgn="base" hangingPunct="0">
              <a:spcBef>
                <a:spcPct val="0"/>
              </a:spcBef>
              <a:spcAft>
                <a:spcPct val="0"/>
              </a:spcAft>
              <a:buClr>
                <a:srgbClr val="CC0000">
                  <a:lumMod val="75000"/>
                </a:srgbClr>
              </a:buClr>
              <a:buSzPct val="154000"/>
              <a:buFont typeface="Wingdings" panose="05000000000000000000" pitchFamily="2" charset="2"/>
              <a:buChar char="§"/>
              <a:defRPr/>
            </a:pPr>
            <a:r>
              <a:rPr lang="fr-FR" sz="1400" kern="0" dirty="0">
                <a:solidFill>
                  <a:srgbClr val="2C26A2"/>
                </a:solidFill>
                <a:latin typeface="Arial" panose="020B0604020202020204" pitchFamily="34" charset="0"/>
                <a:ea typeface="MS Gothic" panose="020B0609070205080204" pitchFamily="49" charset="-128"/>
              </a:rPr>
              <a:t>bâtiments supprimés</a:t>
            </a:r>
            <a:endParaRPr kumimoji="0" lang="fr-FR" sz="1400" b="0" i="0" u="none" strike="noStrike" kern="0" cap="none" spc="0" normalizeH="0" baseline="0" noProof="0" dirty="0">
              <a:ln>
                <a:noFill/>
              </a:ln>
              <a:solidFill>
                <a:srgbClr val="2C26A2"/>
              </a:solidFill>
              <a:effectLst/>
              <a:uLnTx/>
              <a:uFillTx/>
              <a:latin typeface="Arial" panose="020B0604020202020204" pitchFamily="34" charset="0"/>
              <a:ea typeface="MS Gothic" panose="020B0609070205080204" pitchFamily="49" charset="-128"/>
            </a:endParaRPr>
          </a:p>
          <a:p>
            <a:pPr marL="285750" lvl="0" indent="-285750" defTabSz="457200" eaLnBrk="0" fontAlgn="base" hangingPunct="0">
              <a:spcBef>
                <a:spcPct val="0"/>
              </a:spcBef>
              <a:spcAft>
                <a:spcPct val="0"/>
              </a:spcAft>
              <a:buClr>
                <a:srgbClr val="FFC000"/>
              </a:buClr>
              <a:buSzPct val="154000"/>
              <a:buFont typeface="Wingdings" panose="05000000000000000000" pitchFamily="2" charset="2"/>
              <a:buChar char="§"/>
              <a:defRPr/>
            </a:pPr>
            <a:r>
              <a:rPr lang="fr-FR" sz="1400" kern="0" dirty="0">
                <a:solidFill>
                  <a:srgbClr val="2C26A2"/>
                </a:solidFill>
                <a:latin typeface="Arial" panose="020B0604020202020204" pitchFamily="34" charset="0"/>
                <a:ea typeface="MS Gothic" panose="020B0609070205080204" pitchFamily="49" charset="-128"/>
              </a:rPr>
              <a:t>bâtiments en cours de dénombrement</a:t>
            </a:r>
            <a:endParaRPr kumimoji="0" lang="fr-FR" sz="1400" b="0" i="0" u="none" strike="noStrike" kern="0" cap="none" spc="0" normalizeH="0" baseline="0" noProof="0" dirty="0">
              <a:ln>
                <a:noFill/>
              </a:ln>
              <a:solidFill>
                <a:srgbClr val="2C26A2"/>
              </a:solidFill>
              <a:effectLst/>
              <a:uLnTx/>
              <a:uFillTx/>
              <a:latin typeface="Arial" panose="020B0604020202020204" pitchFamily="34" charset="0"/>
              <a:ea typeface="MS Gothic" panose="020B0609070205080204" pitchFamily="49" charset="-128"/>
            </a:endParaRPr>
          </a:p>
          <a:p>
            <a:pPr marL="285750" marR="0" lvl="0" indent="-285750" defTabSz="457200" eaLnBrk="0" fontAlgn="base" latinLnBrk="0" hangingPunct="0">
              <a:lnSpc>
                <a:spcPct val="100000"/>
              </a:lnSpc>
              <a:spcBef>
                <a:spcPct val="0"/>
              </a:spcBef>
              <a:spcAft>
                <a:spcPct val="0"/>
              </a:spcAft>
              <a:buClr>
                <a:srgbClr val="FFFF00"/>
              </a:buClr>
              <a:buSzPct val="154000"/>
              <a:buFont typeface="Wingdings" panose="05000000000000000000" pitchFamily="2" charset="2"/>
              <a:buChar char="§"/>
              <a:tabLst/>
              <a:defRPr/>
            </a:pPr>
            <a:r>
              <a:rPr kumimoji="0" lang="fr-FR" sz="1400" b="0" i="0" u="none" strike="noStrike" kern="0" cap="none" spc="0" normalizeH="0" baseline="0" noProof="0" dirty="0">
                <a:ln>
                  <a:noFill/>
                </a:ln>
                <a:solidFill>
                  <a:srgbClr val="2C26A2"/>
                </a:solidFill>
                <a:effectLst/>
                <a:uLnTx/>
                <a:uFillTx/>
                <a:latin typeface="Arial" panose="020B0604020202020204" pitchFamily="34" charset="0"/>
                <a:ea typeface="MS Gothic" panose="020B0609070205080204" pitchFamily="49" charset="-128"/>
              </a:rPr>
              <a:t>incomplet</a:t>
            </a:r>
          </a:p>
        </p:txBody>
      </p:sp>
      <p:grpSp>
        <p:nvGrpSpPr>
          <p:cNvPr id="11" name="Groupe 10"/>
          <p:cNvGrpSpPr/>
          <p:nvPr/>
        </p:nvGrpSpPr>
        <p:grpSpPr>
          <a:xfrm>
            <a:off x="1588957" y="5941471"/>
            <a:ext cx="9279685" cy="954107"/>
            <a:chOff x="1588957" y="5903893"/>
            <a:chExt cx="9279685" cy="954107"/>
          </a:xfrm>
        </p:grpSpPr>
        <p:grpSp>
          <p:nvGrpSpPr>
            <p:cNvPr id="13"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6" name="Picture 3">
                <a:extLst>
                  <a:ext uri="{FF2B5EF4-FFF2-40B4-BE49-F238E27FC236}">
                    <a16:creationId xmlns:a16="http://schemas.microsoft.com/office/drawing/2014/main" id="{1572ECD8-17F9-4D58-A22D-1A705C814167}"/>
                  </a:ext>
                </a:extLst>
              </p:cNvPr>
              <p:cNvPicPr>
                <a:picLocks noChangeAspect="1"/>
              </p:cNvPicPr>
              <p:nvPr/>
            </p:nvPicPr>
            <p:blipFill>
              <a:blip r:embed="rId3" cstate="print"/>
              <a:stretch>
                <a:fillRect/>
              </a:stretch>
            </p:blipFill>
            <p:spPr>
              <a:xfrm>
                <a:off x="8510253" y="241244"/>
                <a:ext cx="890693" cy="711531"/>
              </a:xfrm>
              <a:prstGeom prst="rect">
                <a:avLst/>
              </a:prstGeom>
            </p:spPr>
          </p:pic>
          <p:grpSp>
            <p:nvGrpSpPr>
              <p:cNvPr id="17"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8" name="Graphic 5">
                  <a:extLst>
                    <a:ext uri="{FF2B5EF4-FFF2-40B4-BE49-F238E27FC236}">
                      <a16:creationId xmlns:a16="http://schemas.microsoft.com/office/drawing/2014/main" id="{81FE32A0-D983-4999-AC8F-E2BEA3ADA517}"/>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70701" y="506228"/>
                  <a:ext cx="3617210" cy="655688"/>
                </a:xfrm>
                <a:prstGeom prst="rect">
                  <a:avLst/>
                </a:prstGeom>
              </p:spPr>
            </p:pic>
            <p:sp>
              <p:nvSpPr>
                <p:cNvPr id="19"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20"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4" name="ZoneTexte 13"/>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5" name="ZoneTexte 14"/>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8963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954107"/>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Système d'information de gestion pour le contrôle des opérations (SIG)</a:t>
            </a:r>
            <a:endParaRPr lang="en-US" sz="2800" b="1" dirty="0">
              <a:solidFill>
                <a:schemeClr val="accent5">
                  <a:lumMod val="75000"/>
                </a:schemeClr>
              </a:solidFill>
              <a:latin typeface="Cambria" pitchFamily="18" charset="0"/>
              <a:ea typeface="Cambria" pitchFamily="18" charset="0"/>
            </a:endParaRPr>
          </a:p>
        </p:txBody>
      </p:sp>
      <p:sp>
        <p:nvSpPr>
          <p:cNvPr id="11" name="Content Placeholder 2">
            <a:extLst>
              <a:ext uri="{FF2B5EF4-FFF2-40B4-BE49-F238E27FC236}">
                <a16:creationId xmlns:a16="http://schemas.microsoft.com/office/drawing/2014/main" id="{76BDFDB6-1628-490B-90DF-D946D730CAA3}"/>
              </a:ext>
            </a:extLst>
          </p:cNvPr>
          <p:cNvSpPr txBox="1">
            <a:spLocks/>
          </p:cNvSpPr>
          <p:nvPr/>
        </p:nvSpPr>
        <p:spPr bwMode="auto">
          <a:xfrm>
            <a:off x="1909967" y="1762125"/>
            <a:ext cx="800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CA" b="1" kern="0" dirty="0">
                <a:solidFill>
                  <a:schemeClr val="tx1"/>
                </a:solidFill>
              </a:rPr>
              <a:t>Systèmes gérés de manière centralisée pour le contrôle opérationnel</a:t>
            </a: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lvl="2">
              <a:lnSpc>
                <a:spcPct val="150000"/>
              </a:lnSpc>
              <a:buClr>
                <a:srgbClr val="CC0000"/>
              </a:buClr>
              <a:buFont typeface="Wingdings" panose="05000000000000000000" pitchFamily="2" charset="2"/>
              <a:buChar char="§"/>
              <a:defRPr/>
            </a:pPr>
            <a:r>
              <a:rPr lang="fr-CA" sz="1800" kern="0" dirty="0">
                <a:solidFill>
                  <a:schemeClr val="tx1"/>
                </a:solidFill>
              </a:rPr>
              <a:t>Il fournit des rapports sur les indicateurs de productivité et de performance à travers des tableaux, des graphiques et des cartes électroniques</a:t>
            </a:r>
            <a:r>
              <a:rPr kumimoji="0" lang="en-GB" sz="1800" b="0" i="0" u="none" strike="noStrike" kern="0" cap="none" spc="0" normalizeH="0" baseline="0" noProof="0" dirty="0">
                <a:ln>
                  <a:noFill/>
                </a:ln>
                <a:solidFill>
                  <a:schemeClr val="tx1"/>
                </a:solidFill>
                <a:effectLst/>
                <a:uLnTx/>
                <a:uFillTx/>
                <a:latin typeface="Calibri" panose="020F0502020204030204" pitchFamily="34" charset="0"/>
              </a:rPr>
              <a:t> </a:t>
            </a:r>
          </a:p>
          <a:p>
            <a:pPr lvl="2">
              <a:lnSpc>
                <a:spcPct val="150000"/>
              </a:lnSpc>
              <a:buClr>
                <a:srgbClr val="CC0000"/>
              </a:buClr>
              <a:buFont typeface="Wingdings" panose="05000000000000000000" pitchFamily="2" charset="2"/>
              <a:buChar char="§"/>
              <a:defRPr/>
            </a:pPr>
            <a:r>
              <a:rPr lang="fr-CA" sz="1800" kern="0" dirty="0">
                <a:solidFill>
                  <a:schemeClr val="tx1"/>
                </a:solidFill>
              </a:rPr>
              <a:t>Ce système peut également fournir des rapports interactifs pour tenir les coordonnateurs/superviseurs régionaux et le siège informés des domaines problématiques</a:t>
            </a:r>
            <a:endParaRPr kumimoji="0" lang="en-US" sz="1800" b="0" i="0" u="none" strike="noStrike" kern="0" cap="none" spc="0" normalizeH="0" baseline="0" noProof="0" dirty="0">
              <a:ln>
                <a:noFill/>
              </a:ln>
              <a:solidFill>
                <a:schemeClr val="tx1"/>
              </a:solidFill>
              <a:effectLst/>
              <a:uLnTx/>
              <a:uFillTx/>
              <a:latin typeface="Calibri" panose="020F0502020204030204" pitchFamily="34" charset="0"/>
            </a:endParaRPr>
          </a:p>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itchFamily="2" charset="2"/>
              <a:buChar char="q"/>
              <a:tabLst/>
              <a:defRPr/>
            </a:pP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p:txBody>
      </p:sp>
      <p:grpSp>
        <p:nvGrpSpPr>
          <p:cNvPr id="10" name="Groupe 9"/>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34685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125260"/>
            <a:ext cx="10211529" cy="707886"/>
          </a:xfrm>
          <a:prstGeom prst="rect">
            <a:avLst/>
          </a:prstGeom>
          <a:noFill/>
        </p:spPr>
        <p:txBody>
          <a:bodyPr wrap="square" rtlCol="0">
            <a:spAutoFit/>
          </a:bodyPr>
          <a:lstStyle/>
          <a:p>
            <a:r>
              <a:rPr lang="fr-FR" sz="4000" dirty="0"/>
              <a:t>Philippines, Recensement 2015</a:t>
            </a:r>
            <a:endParaRPr lang="fr-FR" sz="2800" b="1" dirty="0">
              <a:solidFill>
                <a:schemeClr val="accent5">
                  <a:lumMod val="75000"/>
                </a:schemeClr>
              </a:solidFill>
              <a:latin typeface="Cambria" pitchFamily="18" charset="0"/>
              <a:ea typeface="Cambria" pitchFamily="18" charset="0"/>
            </a:endParaRPr>
          </a:p>
        </p:txBody>
      </p:sp>
      <p:pic>
        <p:nvPicPr>
          <p:cNvPr id="11" name="Picture 10">
            <a:extLst>
              <a:ext uri="{FF2B5EF4-FFF2-40B4-BE49-F238E27FC236}">
                <a16:creationId xmlns:a16="http://schemas.microsoft.com/office/drawing/2014/main" id="{6186AF46-C682-47E6-8466-00CEA60EAB48}"/>
              </a:ext>
            </a:extLst>
          </p:cNvPr>
          <p:cNvPicPr>
            <a:picLocks noChangeAspect="1"/>
          </p:cNvPicPr>
          <p:nvPr/>
        </p:nvPicPr>
        <p:blipFill>
          <a:blip r:embed="rId2"/>
          <a:stretch>
            <a:fillRect/>
          </a:stretch>
        </p:blipFill>
        <p:spPr>
          <a:xfrm>
            <a:off x="653816" y="804284"/>
            <a:ext cx="8748464" cy="5058713"/>
          </a:xfrm>
          <a:prstGeom prst="rect">
            <a:avLst/>
          </a:prstGeom>
        </p:spPr>
      </p:pic>
      <p:grpSp>
        <p:nvGrpSpPr>
          <p:cNvPr id="10" name="Groupe 9"/>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3"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10786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523220"/>
          </a:xfrm>
          <a:prstGeom prst="rect">
            <a:avLst/>
          </a:prstGeom>
          <a:noFill/>
        </p:spPr>
        <p:txBody>
          <a:bodyPr wrap="square" rtlCol="0">
            <a:spAutoFit/>
          </a:bodyPr>
          <a:lstStyle/>
          <a:p>
            <a:r>
              <a:rPr lang="fr-FR" sz="2800" dirty="0"/>
              <a:t>Philippines, Recensement 2015</a:t>
            </a:r>
            <a:endParaRPr lang="fr-FR" sz="1800" b="1" dirty="0">
              <a:solidFill>
                <a:schemeClr val="accent5">
                  <a:lumMod val="75000"/>
                </a:schemeClr>
              </a:solidFill>
              <a:latin typeface="Cambria" pitchFamily="18" charset="0"/>
              <a:ea typeface="Cambria" pitchFamily="18" charset="0"/>
            </a:endParaRPr>
          </a:p>
        </p:txBody>
      </p:sp>
      <p:pic>
        <p:nvPicPr>
          <p:cNvPr id="10" name="Picture 5">
            <a:extLst>
              <a:ext uri="{FF2B5EF4-FFF2-40B4-BE49-F238E27FC236}">
                <a16:creationId xmlns:a16="http://schemas.microsoft.com/office/drawing/2014/main" id="{BA880BD3-0D95-49C6-8CAE-4348CEAABC5A}"/>
              </a:ext>
            </a:extLst>
          </p:cNvPr>
          <p:cNvPicPr>
            <a:picLocks noChangeAspect="1"/>
          </p:cNvPicPr>
          <p:nvPr/>
        </p:nvPicPr>
        <p:blipFill>
          <a:blip r:embed="rId2"/>
          <a:srcRect t="7486" b="4083"/>
          <a:stretch>
            <a:fillRect/>
          </a:stretch>
        </p:blipFill>
        <p:spPr bwMode="auto">
          <a:xfrm>
            <a:off x="1187521" y="1087417"/>
            <a:ext cx="8474341" cy="4805751"/>
          </a:xfrm>
          <a:prstGeom prst="rect">
            <a:avLst/>
          </a:prstGeom>
          <a:noFill/>
          <a:ln w="9525">
            <a:noFill/>
            <a:miter lim="800000"/>
            <a:headEnd/>
            <a:tailEnd/>
          </a:ln>
        </p:spPr>
      </p:pic>
      <p:sp>
        <p:nvSpPr>
          <p:cNvPr id="12" name="Rectangle 1">
            <a:extLst>
              <a:ext uri="{FF2B5EF4-FFF2-40B4-BE49-F238E27FC236}">
                <a16:creationId xmlns:a16="http://schemas.microsoft.com/office/drawing/2014/main" id="{2A68A7E2-56F1-4D7B-BBB2-E86FCEAD4A5E}"/>
              </a:ext>
            </a:extLst>
          </p:cNvPr>
          <p:cNvSpPr>
            <a:spLocks noChangeArrowheads="1"/>
          </p:cNvSpPr>
          <p:nvPr/>
        </p:nvSpPr>
        <p:spPr bwMode="auto">
          <a:xfrm>
            <a:off x="6819903" y="1573816"/>
            <a:ext cx="2513470" cy="2279983"/>
          </a:xfrm>
          <a:prstGeom prst="rect">
            <a:avLst/>
          </a:prstGeom>
          <a:noFill/>
          <a:ln w="9525">
            <a:noFill/>
            <a:miter lim="800000"/>
            <a:headEnd/>
            <a:tailEnd/>
          </a:ln>
        </p:spPr>
        <p:txBody>
          <a:bodyPr wrap="square">
            <a:spAutoFit/>
          </a:bodyPr>
          <a:lstStyle/>
          <a:p>
            <a:pPr defTabSz="457200" eaLnBrk="0" fontAlgn="base" hangingPunct="0">
              <a:spcBef>
                <a:spcPct val="0"/>
              </a:spcBef>
              <a:spcAft>
                <a:spcPct val="0"/>
              </a:spcAft>
            </a:pPr>
            <a:r>
              <a:rPr lang="fr-CA" altLang="en-US" sz="2031" dirty="0" err="1">
                <a:solidFill>
                  <a:srgbClr val="FFFFFF"/>
                </a:solidFill>
                <a:latin typeface="Arial" panose="020B0604020202020204" pitchFamily="34" charset="0"/>
                <a:ea typeface="MS Gothic" panose="020B0609070205080204" pitchFamily="49" charset="-128"/>
              </a:rPr>
              <a:t>Etat</a:t>
            </a:r>
            <a:r>
              <a:rPr lang="fr-CA" altLang="en-US" sz="2031" dirty="0">
                <a:solidFill>
                  <a:srgbClr val="FFFFFF"/>
                </a:solidFill>
                <a:latin typeface="Arial" panose="020B0604020202020204" pitchFamily="34" charset="0"/>
                <a:ea typeface="MS Gothic" panose="020B0609070205080204" pitchFamily="49" charset="-128"/>
              </a:rPr>
              <a:t> de l'opération sur le terrain (pourcentage achevé) dans chaque </a:t>
            </a:r>
            <a:r>
              <a:rPr lang="fr-CA" altLang="en-US" sz="2031" dirty="0" err="1">
                <a:solidFill>
                  <a:srgbClr val="FF0000"/>
                </a:solidFill>
                <a:latin typeface="Arial" panose="020B0604020202020204" pitchFamily="34" charset="0"/>
                <a:ea typeface="MS Gothic" panose="020B0609070205080204" pitchFamily="49" charset="-128"/>
              </a:rPr>
              <a:t>barangay</a:t>
            </a:r>
            <a:r>
              <a:rPr lang="fr-CA" altLang="en-US" sz="2031" dirty="0">
                <a:solidFill>
                  <a:srgbClr val="FFFFFF"/>
                </a:solidFill>
                <a:latin typeface="Arial" panose="020B0604020202020204" pitchFamily="34" charset="0"/>
                <a:ea typeface="MS Gothic" panose="020B0609070205080204" pitchFamily="49" charset="-128"/>
              </a:rPr>
              <a:t> (la plus petite unité administrative)</a:t>
            </a:r>
            <a:endParaRPr lang="en-PH" altLang="en-US" sz="2031" dirty="0">
              <a:solidFill>
                <a:schemeClr val="bg1"/>
              </a:solidFill>
              <a:latin typeface="Arial" panose="020B0604020202020204" pitchFamily="34" charset="0"/>
              <a:ea typeface="MS Gothic" panose="020B0609070205080204" pitchFamily="49" charset="-128"/>
            </a:endParaRPr>
          </a:p>
        </p:txBody>
      </p:sp>
      <p:grpSp>
        <p:nvGrpSpPr>
          <p:cNvPr id="11" name="Groupe 10"/>
          <p:cNvGrpSpPr/>
          <p:nvPr/>
        </p:nvGrpSpPr>
        <p:grpSpPr>
          <a:xfrm>
            <a:off x="1588957" y="5903893"/>
            <a:ext cx="9279685" cy="954107"/>
            <a:chOff x="1588957" y="5903893"/>
            <a:chExt cx="9279685" cy="954107"/>
          </a:xfrm>
        </p:grpSpPr>
        <p:grpSp>
          <p:nvGrpSpPr>
            <p:cNvPr id="13"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6" name="Picture 3">
                <a:extLst>
                  <a:ext uri="{FF2B5EF4-FFF2-40B4-BE49-F238E27FC236}">
                    <a16:creationId xmlns:a16="http://schemas.microsoft.com/office/drawing/2014/main" id="{1572ECD8-17F9-4D58-A22D-1A705C814167}"/>
                  </a:ext>
                </a:extLst>
              </p:cNvPr>
              <p:cNvPicPr>
                <a:picLocks noChangeAspect="1"/>
              </p:cNvPicPr>
              <p:nvPr/>
            </p:nvPicPr>
            <p:blipFill>
              <a:blip r:embed="rId3" cstate="print"/>
              <a:stretch>
                <a:fillRect/>
              </a:stretch>
            </p:blipFill>
            <p:spPr>
              <a:xfrm>
                <a:off x="8510253" y="241244"/>
                <a:ext cx="890693" cy="711531"/>
              </a:xfrm>
              <a:prstGeom prst="rect">
                <a:avLst/>
              </a:prstGeom>
            </p:spPr>
          </p:pic>
          <p:grpSp>
            <p:nvGrpSpPr>
              <p:cNvPr id="17"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8" name="Graphic 5">
                  <a:extLst>
                    <a:ext uri="{FF2B5EF4-FFF2-40B4-BE49-F238E27FC236}">
                      <a16:creationId xmlns:a16="http://schemas.microsoft.com/office/drawing/2014/main" id="{81FE32A0-D983-4999-AC8F-E2BEA3ADA517}"/>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70701" y="506228"/>
                  <a:ext cx="3617210" cy="655688"/>
                </a:xfrm>
                <a:prstGeom prst="rect">
                  <a:avLst/>
                </a:prstGeom>
              </p:spPr>
            </p:pic>
            <p:sp>
              <p:nvSpPr>
                <p:cNvPr id="19"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20"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4" name="ZoneTexte 13"/>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5" name="ZoneTexte 14"/>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4183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BF3A-28FA-45CA-8DC3-F1300000CF56}"/>
              </a:ext>
            </a:extLst>
          </p:cNvPr>
          <p:cNvSpPr>
            <a:spLocks noGrp="1"/>
          </p:cNvSpPr>
          <p:nvPr>
            <p:ph type="title"/>
          </p:nvPr>
        </p:nvSpPr>
        <p:spPr/>
        <p:txBody>
          <a:bodyPr/>
          <a:lstStyle/>
          <a:p>
            <a:r>
              <a:rPr lang="fr-CA" dirty="0"/>
              <a:t>Principales fonctions du centre d'appels</a:t>
            </a:r>
            <a:endParaRPr lang="en-US" dirty="0"/>
          </a:p>
        </p:txBody>
      </p:sp>
      <p:pic>
        <p:nvPicPr>
          <p:cNvPr id="6" name="Content Placeholder 5">
            <a:extLst>
              <a:ext uri="{FF2B5EF4-FFF2-40B4-BE49-F238E27FC236}">
                <a16:creationId xmlns:a16="http://schemas.microsoft.com/office/drawing/2014/main" id="{46EF140E-F7D9-4191-9C4E-BDF51F59352A}"/>
              </a:ext>
            </a:extLst>
          </p:cNvPr>
          <p:cNvPicPr>
            <a:picLocks noGrp="1" noChangeAspect="1"/>
          </p:cNvPicPr>
          <p:nvPr>
            <p:ph idx="1"/>
          </p:nvPr>
        </p:nvPicPr>
        <p:blipFill>
          <a:blip r:embed="rId2"/>
          <a:stretch>
            <a:fillRect/>
          </a:stretch>
        </p:blipFill>
        <p:spPr>
          <a:xfrm>
            <a:off x="2855641" y="2060849"/>
            <a:ext cx="707197" cy="707197"/>
          </a:xfrm>
          <a:prstGeom prst="rect">
            <a:avLst/>
          </a:prstGeom>
        </p:spPr>
      </p:pic>
      <p:pic>
        <p:nvPicPr>
          <p:cNvPr id="7" name="Picture 6">
            <a:extLst>
              <a:ext uri="{FF2B5EF4-FFF2-40B4-BE49-F238E27FC236}">
                <a16:creationId xmlns:a16="http://schemas.microsoft.com/office/drawing/2014/main" id="{0DE00EB8-498E-44C4-BFF7-A4329462EA7A}"/>
              </a:ext>
            </a:extLst>
          </p:cNvPr>
          <p:cNvPicPr>
            <a:picLocks noChangeAspect="1"/>
          </p:cNvPicPr>
          <p:nvPr/>
        </p:nvPicPr>
        <p:blipFill>
          <a:blip r:embed="rId3"/>
          <a:stretch>
            <a:fillRect/>
          </a:stretch>
        </p:blipFill>
        <p:spPr>
          <a:xfrm>
            <a:off x="2163771" y="2846716"/>
            <a:ext cx="1115665" cy="749873"/>
          </a:xfrm>
          <a:prstGeom prst="rect">
            <a:avLst/>
          </a:prstGeom>
        </p:spPr>
      </p:pic>
      <p:sp>
        <p:nvSpPr>
          <p:cNvPr id="8" name="TextBox 7">
            <a:extLst>
              <a:ext uri="{FF2B5EF4-FFF2-40B4-BE49-F238E27FC236}">
                <a16:creationId xmlns:a16="http://schemas.microsoft.com/office/drawing/2014/main" id="{1810A57E-1409-40E1-A33F-91BDC8F5E29F}"/>
              </a:ext>
            </a:extLst>
          </p:cNvPr>
          <p:cNvSpPr txBox="1"/>
          <p:nvPr/>
        </p:nvSpPr>
        <p:spPr>
          <a:xfrm>
            <a:off x="1710928" y="3726399"/>
            <a:ext cx="2104057" cy="1477328"/>
          </a:xfrm>
          <a:prstGeom prst="rect">
            <a:avLst/>
          </a:prstGeom>
          <a:noFill/>
        </p:spPr>
        <p:txBody>
          <a:bodyPr wrap="square" rtlCol="0">
            <a:spAutoFit/>
          </a:bodyPr>
          <a:lstStyle/>
          <a:p>
            <a:r>
              <a:rPr lang="fr-CA" sz="1400" b="1" dirty="0">
                <a:solidFill>
                  <a:srgbClr val="004F8A"/>
                </a:solidFill>
              </a:rPr>
              <a:t>Hotline (ligne d'assistance téléphonique pour le recensement)</a:t>
            </a:r>
            <a:endParaRPr lang="en-US" sz="1400" b="1" dirty="0">
              <a:solidFill>
                <a:srgbClr val="004F8A"/>
              </a:solidFill>
            </a:endParaRPr>
          </a:p>
          <a:p>
            <a:r>
              <a:rPr lang="fr-CA" sz="1600" dirty="0">
                <a:solidFill>
                  <a:srgbClr val="004F8A"/>
                </a:solidFill>
              </a:rPr>
              <a:t>Soutien aux répondants et aux agents recenseurs</a:t>
            </a:r>
            <a:endParaRPr lang="en-US" sz="1600" dirty="0">
              <a:solidFill>
                <a:srgbClr val="004F8A"/>
              </a:solidFill>
            </a:endParaRPr>
          </a:p>
        </p:txBody>
      </p:sp>
      <p:pic>
        <p:nvPicPr>
          <p:cNvPr id="9" name="Picture 8">
            <a:extLst>
              <a:ext uri="{FF2B5EF4-FFF2-40B4-BE49-F238E27FC236}">
                <a16:creationId xmlns:a16="http://schemas.microsoft.com/office/drawing/2014/main" id="{35E8D330-8388-4CFF-B1A4-192ED5A1779E}"/>
              </a:ext>
            </a:extLst>
          </p:cNvPr>
          <p:cNvPicPr>
            <a:picLocks noChangeAspect="1"/>
          </p:cNvPicPr>
          <p:nvPr/>
        </p:nvPicPr>
        <p:blipFill>
          <a:blip r:embed="rId4"/>
          <a:stretch>
            <a:fillRect/>
          </a:stretch>
        </p:blipFill>
        <p:spPr>
          <a:xfrm rot="567447">
            <a:off x="4041807" y="2768046"/>
            <a:ext cx="627942" cy="789407"/>
          </a:xfrm>
          <a:prstGeom prst="rect">
            <a:avLst/>
          </a:prstGeom>
        </p:spPr>
      </p:pic>
      <p:sp>
        <p:nvSpPr>
          <p:cNvPr id="11" name="TextBox 10">
            <a:extLst>
              <a:ext uri="{FF2B5EF4-FFF2-40B4-BE49-F238E27FC236}">
                <a16:creationId xmlns:a16="http://schemas.microsoft.com/office/drawing/2014/main" id="{E58BB113-71BF-4F0E-93D0-286FD37E6898}"/>
              </a:ext>
            </a:extLst>
          </p:cNvPr>
          <p:cNvSpPr txBox="1"/>
          <p:nvPr/>
        </p:nvSpPr>
        <p:spPr>
          <a:xfrm>
            <a:off x="3718131" y="3574167"/>
            <a:ext cx="1603320" cy="400110"/>
          </a:xfrm>
          <a:prstGeom prst="rect">
            <a:avLst/>
          </a:prstGeom>
          <a:noFill/>
        </p:spPr>
        <p:txBody>
          <a:bodyPr wrap="square" rtlCol="0">
            <a:spAutoFit/>
          </a:bodyPr>
          <a:lstStyle/>
          <a:p>
            <a:r>
              <a:rPr lang="fr-FR" sz="2000" b="1" dirty="0">
                <a:solidFill>
                  <a:srgbClr val="004F8A"/>
                </a:solidFill>
              </a:rPr>
              <a:t>Entretien</a:t>
            </a:r>
            <a:endParaRPr lang="fr-FR" sz="1600" b="1" dirty="0">
              <a:solidFill>
                <a:srgbClr val="004F8A"/>
              </a:solidFill>
            </a:endParaRPr>
          </a:p>
        </p:txBody>
      </p:sp>
      <p:pic>
        <p:nvPicPr>
          <p:cNvPr id="12" name="Picture 11">
            <a:extLst>
              <a:ext uri="{FF2B5EF4-FFF2-40B4-BE49-F238E27FC236}">
                <a16:creationId xmlns:a16="http://schemas.microsoft.com/office/drawing/2014/main" id="{5D1347B8-DE6F-4CB3-A4F2-91A822F3BCEA}"/>
              </a:ext>
            </a:extLst>
          </p:cNvPr>
          <p:cNvPicPr>
            <a:picLocks noChangeAspect="1"/>
          </p:cNvPicPr>
          <p:nvPr/>
        </p:nvPicPr>
        <p:blipFill>
          <a:blip r:embed="rId5"/>
          <a:stretch>
            <a:fillRect/>
          </a:stretch>
        </p:blipFill>
        <p:spPr>
          <a:xfrm>
            <a:off x="3785653" y="3972120"/>
            <a:ext cx="1115665" cy="1493649"/>
          </a:xfrm>
          <a:prstGeom prst="rect">
            <a:avLst/>
          </a:prstGeom>
        </p:spPr>
      </p:pic>
      <p:pic>
        <p:nvPicPr>
          <p:cNvPr id="13" name="Picture 12">
            <a:extLst>
              <a:ext uri="{FF2B5EF4-FFF2-40B4-BE49-F238E27FC236}">
                <a16:creationId xmlns:a16="http://schemas.microsoft.com/office/drawing/2014/main" id="{2A5D5F74-9D8C-41F6-A7B1-2CE793D7D093}"/>
              </a:ext>
            </a:extLst>
          </p:cNvPr>
          <p:cNvPicPr>
            <a:picLocks noChangeAspect="1"/>
          </p:cNvPicPr>
          <p:nvPr/>
        </p:nvPicPr>
        <p:blipFill>
          <a:blip r:embed="rId6"/>
          <a:stretch>
            <a:fillRect/>
          </a:stretch>
        </p:blipFill>
        <p:spPr>
          <a:xfrm>
            <a:off x="5275782" y="2720101"/>
            <a:ext cx="633523" cy="840516"/>
          </a:xfrm>
          <a:prstGeom prst="rect">
            <a:avLst/>
          </a:prstGeom>
        </p:spPr>
      </p:pic>
      <p:sp>
        <p:nvSpPr>
          <p:cNvPr id="14" name="pole tekstowe 11">
            <a:extLst>
              <a:ext uri="{FF2B5EF4-FFF2-40B4-BE49-F238E27FC236}">
                <a16:creationId xmlns:a16="http://schemas.microsoft.com/office/drawing/2014/main" id="{984C8B0A-B19A-4E6A-BED3-E98EADBDEBAB}"/>
              </a:ext>
            </a:extLst>
          </p:cNvPr>
          <p:cNvSpPr txBox="1">
            <a:spLocks noChangeArrowheads="1"/>
          </p:cNvSpPr>
          <p:nvPr/>
        </p:nvSpPr>
        <p:spPr bwMode="auto">
          <a:xfrm>
            <a:off x="4861576" y="3621878"/>
            <a:ext cx="1790144" cy="830997"/>
          </a:xfrm>
          <a:prstGeom prst="rect">
            <a:avLst/>
          </a:prstGeom>
          <a:noFill/>
          <a:ln w="9525">
            <a:noFill/>
            <a:miter lim="800000"/>
            <a:headEnd/>
            <a:tailEnd/>
          </a:ln>
        </p:spPr>
        <p:txBody>
          <a:bodyPr wrap="square">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fr-CA" sz="1600" b="1" dirty="0">
                <a:solidFill>
                  <a:srgbClr val="004F8A"/>
                </a:solidFill>
                <a:latin typeface="Arial" panose="020B0604020202020204" pitchFamily="34" charset="0"/>
                <a:ea typeface="MS Gothic" panose="020B0609070205080204" pitchFamily="49" charset="-128"/>
              </a:rPr>
              <a:t>Organisation de visites pour les recenseurs</a:t>
            </a:r>
            <a:endParaRPr lang="pl-PL" sz="1600" b="1" dirty="0">
              <a:solidFill>
                <a:srgbClr val="004F8A"/>
              </a:solidFill>
              <a:latin typeface="Arial" panose="020B0604020202020204" pitchFamily="34" charset="0"/>
              <a:ea typeface="MS Gothic" panose="020B0609070205080204" pitchFamily="49" charset="-128"/>
            </a:endParaRPr>
          </a:p>
        </p:txBody>
      </p:sp>
      <p:pic>
        <p:nvPicPr>
          <p:cNvPr id="15" name="Picture 4" descr="C:\Documents and Settings\mankoan\Moje dokumenty\Moje obrazy\Obraz1.jpg">
            <a:extLst>
              <a:ext uri="{FF2B5EF4-FFF2-40B4-BE49-F238E27FC236}">
                <a16:creationId xmlns:a16="http://schemas.microsoft.com/office/drawing/2014/main" id="{BA390C65-589D-480F-9610-0AA2B0C7813C}"/>
              </a:ext>
            </a:extLst>
          </p:cNvPr>
          <p:cNvPicPr>
            <a:picLocks noChangeAspect="1" noChangeArrowheads="1"/>
          </p:cNvPicPr>
          <p:nvPr/>
        </p:nvPicPr>
        <p:blipFill>
          <a:blip r:embed="rId7" cstate="print"/>
          <a:srcRect/>
          <a:stretch>
            <a:fillRect/>
          </a:stretch>
        </p:blipFill>
        <p:spPr bwMode="auto">
          <a:xfrm>
            <a:off x="5065744" y="4346244"/>
            <a:ext cx="1121569" cy="1329928"/>
          </a:xfrm>
          <a:prstGeom prst="rect">
            <a:avLst/>
          </a:prstGeom>
          <a:noFill/>
          <a:ln w="9525">
            <a:noFill/>
            <a:miter lim="800000"/>
            <a:headEnd/>
            <a:tailEnd/>
          </a:ln>
        </p:spPr>
      </p:pic>
      <p:pic>
        <p:nvPicPr>
          <p:cNvPr id="16" name="Picture 5">
            <a:extLst>
              <a:ext uri="{FF2B5EF4-FFF2-40B4-BE49-F238E27FC236}">
                <a16:creationId xmlns:a16="http://schemas.microsoft.com/office/drawing/2014/main" id="{74FC0DAF-E1E9-4C94-814E-1CFDC7967A65}"/>
              </a:ext>
            </a:extLst>
          </p:cNvPr>
          <p:cNvPicPr>
            <a:picLocks noChangeAspect="1" noChangeArrowheads="1"/>
          </p:cNvPicPr>
          <p:nvPr/>
        </p:nvPicPr>
        <p:blipFill>
          <a:blip r:embed="rId8" cstate="print"/>
          <a:srcRect/>
          <a:stretch>
            <a:fillRect/>
          </a:stretch>
        </p:blipFill>
        <p:spPr bwMode="auto">
          <a:xfrm>
            <a:off x="6060649" y="4345176"/>
            <a:ext cx="196453" cy="317897"/>
          </a:xfrm>
          <a:prstGeom prst="rect">
            <a:avLst/>
          </a:prstGeom>
          <a:noFill/>
          <a:ln w="9525">
            <a:noFill/>
            <a:miter lim="800000"/>
            <a:headEnd/>
            <a:tailEnd/>
          </a:ln>
        </p:spPr>
      </p:pic>
      <p:sp>
        <p:nvSpPr>
          <p:cNvPr id="17" name="Strzałka w lewo 13">
            <a:extLst>
              <a:ext uri="{FF2B5EF4-FFF2-40B4-BE49-F238E27FC236}">
                <a16:creationId xmlns:a16="http://schemas.microsoft.com/office/drawing/2014/main" id="{3EE93ACF-BC7E-4541-A693-81EF716B56AE}"/>
              </a:ext>
            </a:extLst>
          </p:cNvPr>
          <p:cNvSpPr/>
          <p:nvPr/>
        </p:nvSpPr>
        <p:spPr>
          <a:xfrm rot="13143849">
            <a:off x="7814963" y="2678108"/>
            <a:ext cx="927848" cy="52268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l-PL" sz="750">
              <a:solidFill>
                <a:prstClr val="white"/>
              </a:solidFill>
            </a:endParaRPr>
          </a:p>
        </p:txBody>
      </p:sp>
      <p:sp>
        <p:nvSpPr>
          <p:cNvPr id="18" name="pole tekstowe 13">
            <a:extLst>
              <a:ext uri="{FF2B5EF4-FFF2-40B4-BE49-F238E27FC236}">
                <a16:creationId xmlns:a16="http://schemas.microsoft.com/office/drawing/2014/main" id="{6FE5194C-6735-4573-A736-065B09FE7C99}"/>
              </a:ext>
            </a:extLst>
          </p:cNvPr>
          <p:cNvSpPr txBox="1">
            <a:spLocks noChangeArrowheads="1"/>
          </p:cNvSpPr>
          <p:nvPr/>
        </p:nvSpPr>
        <p:spPr bwMode="auto">
          <a:xfrm>
            <a:off x="8158188" y="3300421"/>
            <a:ext cx="1838889" cy="830997"/>
          </a:xfrm>
          <a:prstGeom prst="rect">
            <a:avLst/>
          </a:prstGeom>
          <a:noFill/>
          <a:ln w="9525">
            <a:noFill/>
            <a:miter lim="800000"/>
            <a:headEnd/>
            <a:tailEnd/>
          </a:ln>
        </p:spPr>
        <p:txBody>
          <a:bodyPr wrap="square">
            <a:spAutoFit/>
          </a:bodyPr>
          <a:lstStyle>
            <a:defPPr>
              <a:defRPr lang="en-GB"/>
            </a:defPPr>
            <a:lvl1pPr algn="ctr">
              <a:defRPr sz="1600" b="1">
                <a:solidFill>
                  <a:srgbClr val="004F8A"/>
                </a:solidFill>
              </a:defRPr>
            </a:lvl1pPr>
            <a:lvl2pPr marL="457200">
              <a:defRPr>
                <a:solidFill>
                  <a:schemeClr val="tx1"/>
                </a:solidFill>
                <a:latin typeface="Arial" charset="0"/>
                <a:ea typeface="+mn-ea"/>
              </a:defRPr>
            </a:lvl2pPr>
            <a:lvl3pPr marL="914400">
              <a:defRPr>
                <a:solidFill>
                  <a:schemeClr val="tx1"/>
                </a:solidFill>
                <a:latin typeface="Arial" charset="0"/>
                <a:ea typeface="+mn-ea"/>
              </a:defRPr>
            </a:lvl3pPr>
            <a:lvl4pPr marL="1371600">
              <a:defRPr>
                <a:solidFill>
                  <a:schemeClr val="tx1"/>
                </a:solidFill>
                <a:latin typeface="Arial" charset="0"/>
                <a:ea typeface="+mn-ea"/>
              </a:defRPr>
            </a:lvl4pPr>
            <a:lvl5pPr marL="1828800">
              <a:defRPr>
                <a:solidFill>
                  <a:schemeClr val="tx1"/>
                </a:solidFill>
                <a:latin typeface="Arial" charset="0"/>
                <a:ea typeface="+mn-ea"/>
              </a:defRPr>
            </a:lvl5pPr>
            <a:lvl6pPr>
              <a:defRPr>
                <a:solidFill>
                  <a:schemeClr val="tx1"/>
                </a:solidFill>
                <a:latin typeface="Arial" charset="0"/>
                <a:ea typeface="+mn-ea"/>
              </a:defRPr>
            </a:lvl6pPr>
            <a:lvl7pPr>
              <a:defRPr>
                <a:solidFill>
                  <a:schemeClr val="tx1"/>
                </a:solidFill>
                <a:latin typeface="Arial" charset="0"/>
                <a:ea typeface="+mn-ea"/>
              </a:defRPr>
            </a:lvl7pPr>
            <a:lvl8pPr>
              <a:defRPr>
                <a:solidFill>
                  <a:schemeClr val="tx1"/>
                </a:solidFill>
                <a:latin typeface="Arial" charset="0"/>
                <a:ea typeface="+mn-ea"/>
              </a:defRPr>
            </a:lvl8pPr>
            <a:lvl9pPr>
              <a:defRPr>
                <a:solidFill>
                  <a:schemeClr val="tx1"/>
                </a:solidFill>
                <a:latin typeface="Arial" charset="0"/>
                <a:ea typeface="+mn-ea"/>
              </a:defRPr>
            </a:lvl9pPr>
          </a:lstStyle>
          <a:p>
            <a:r>
              <a:rPr lang="fr-CA" dirty="0"/>
              <a:t>Confirmation de l'identité de l'agent recenseur</a:t>
            </a:r>
            <a:endParaRPr lang="pl-PL" dirty="0"/>
          </a:p>
        </p:txBody>
      </p:sp>
      <p:pic>
        <p:nvPicPr>
          <p:cNvPr id="19" name="Picture 18">
            <a:extLst>
              <a:ext uri="{FF2B5EF4-FFF2-40B4-BE49-F238E27FC236}">
                <a16:creationId xmlns:a16="http://schemas.microsoft.com/office/drawing/2014/main" id="{B51AE319-0BA4-408A-868A-B3F1522986DD}"/>
              </a:ext>
            </a:extLst>
          </p:cNvPr>
          <p:cNvPicPr>
            <a:picLocks noChangeAspect="1"/>
          </p:cNvPicPr>
          <p:nvPr/>
        </p:nvPicPr>
        <p:blipFill>
          <a:blip r:embed="rId3"/>
          <a:stretch>
            <a:fillRect/>
          </a:stretch>
        </p:blipFill>
        <p:spPr>
          <a:xfrm>
            <a:off x="8158188" y="4332007"/>
            <a:ext cx="1115665" cy="749873"/>
          </a:xfrm>
          <a:prstGeom prst="rect">
            <a:avLst/>
          </a:prstGeom>
        </p:spPr>
      </p:pic>
      <p:pic>
        <p:nvPicPr>
          <p:cNvPr id="20" name="Picture 4" descr="C:\Documents and Settings\mankoan\Moje dokumenty\Moje obrazy\Obraz1.jpg">
            <a:extLst>
              <a:ext uri="{FF2B5EF4-FFF2-40B4-BE49-F238E27FC236}">
                <a16:creationId xmlns:a16="http://schemas.microsoft.com/office/drawing/2014/main" id="{1A2E1176-8CDE-49DA-8507-1D63B926EA6A}"/>
              </a:ext>
            </a:extLst>
          </p:cNvPr>
          <p:cNvPicPr>
            <a:picLocks noChangeAspect="1" noChangeArrowheads="1"/>
          </p:cNvPicPr>
          <p:nvPr/>
        </p:nvPicPr>
        <p:blipFill>
          <a:blip r:embed="rId7" cstate="print"/>
          <a:srcRect/>
          <a:stretch>
            <a:fillRect/>
          </a:stretch>
        </p:blipFill>
        <p:spPr bwMode="auto">
          <a:xfrm>
            <a:off x="8388901" y="5370777"/>
            <a:ext cx="515541" cy="610791"/>
          </a:xfrm>
          <a:prstGeom prst="rect">
            <a:avLst/>
          </a:prstGeom>
          <a:noFill/>
          <a:ln w="9525">
            <a:noFill/>
            <a:miter lim="800000"/>
            <a:headEnd/>
            <a:tailEnd/>
          </a:ln>
        </p:spPr>
      </p:pic>
      <p:pic>
        <p:nvPicPr>
          <p:cNvPr id="21" name="Picture 5">
            <a:extLst>
              <a:ext uri="{FF2B5EF4-FFF2-40B4-BE49-F238E27FC236}">
                <a16:creationId xmlns:a16="http://schemas.microsoft.com/office/drawing/2014/main" id="{E3DA9A1F-EB21-46E3-BD8F-85CCC910F35C}"/>
              </a:ext>
            </a:extLst>
          </p:cNvPr>
          <p:cNvPicPr>
            <a:picLocks noChangeAspect="1" noChangeArrowheads="1"/>
          </p:cNvPicPr>
          <p:nvPr/>
        </p:nvPicPr>
        <p:blipFill>
          <a:blip r:embed="rId8" cstate="print"/>
          <a:srcRect/>
          <a:stretch>
            <a:fillRect/>
          </a:stretch>
        </p:blipFill>
        <p:spPr bwMode="auto">
          <a:xfrm>
            <a:off x="8815074" y="5256495"/>
            <a:ext cx="149372" cy="241712"/>
          </a:xfrm>
          <a:prstGeom prst="rect">
            <a:avLst/>
          </a:prstGeom>
          <a:noFill/>
          <a:ln w="9525">
            <a:noFill/>
            <a:miter lim="800000"/>
            <a:headEnd/>
            <a:tailEnd/>
          </a:ln>
        </p:spPr>
      </p:pic>
      <p:pic>
        <p:nvPicPr>
          <p:cNvPr id="22" name="Picture 21">
            <a:extLst>
              <a:ext uri="{FF2B5EF4-FFF2-40B4-BE49-F238E27FC236}">
                <a16:creationId xmlns:a16="http://schemas.microsoft.com/office/drawing/2014/main" id="{136F1BE2-976C-4F3B-A688-7BEF877A675F}"/>
              </a:ext>
            </a:extLst>
          </p:cNvPr>
          <p:cNvPicPr>
            <a:picLocks noChangeAspect="1"/>
          </p:cNvPicPr>
          <p:nvPr/>
        </p:nvPicPr>
        <p:blipFill>
          <a:blip r:embed="rId6"/>
          <a:stretch>
            <a:fillRect/>
          </a:stretch>
        </p:blipFill>
        <p:spPr>
          <a:xfrm>
            <a:off x="6653565" y="2801393"/>
            <a:ext cx="633523" cy="840516"/>
          </a:xfrm>
          <a:prstGeom prst="rect">
            <a:avLst/>
          </a:prstGeom>
        </p:spPr>
      </p:pic>
      <p:sp>
        <p:nvSpPr>
          <p:cNvPr id="24" name="pole tekstowe 11">
            <a:extLst>
              <a:ext uri="{FF2B5EF4-FFF2-40B4-BE49-F238E27FC236}">
                <a16:creationId xmlns:a16="http://schemas.microsoft.com/office/drawing/2014/main" id="{F8BB4010-46C7-4F5E-B57B-63F36A67E5FF}"/>
              </a:ext>
            </a:extLst>
          </p:cNvPr>
          <p:cNvSpPr txBox="1">
            <a:spLocks noChangeArrowheads="1"/>
          </p:cNvSpPr>
          <p:nvPr/>
        </p:nvSpPr>
        <p:spPr bwMode="auto">
          <a:xfrm>
            <a:off x="6407784" y="3604511"/>
            <a:ext cx="1790144" cy="830997"/>
          </a:xfrm>
          <a:prstGeom prst="rect">
            <a:avLst/>
          </a:prstGeom>
          <a:noFill/>
          <a:ln w="9525">
            <a:noFill/>
            <a:miter lim="800000"/>
            <a:headEnd/>
            <a:tailEnd/>
          </a:ln>
        </p:spPr>
        <p:txBody>
          <a:bodyPr wrap="square">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fr-CA" sz="1600" b="1" dirty="0">
                <a:solidFill>
                  <a:srgbClr val="004F8A"/>
                </a:solidFill>
                <a:latin typeface="Arial" panose="020B0604020202020204" pitchFamily="34" charset="0"/>
                <a:ea typeface="MS Gothic" panose="020B0609070205080204" pitchFamily="49" charset="-128"/>
              </a:rPr>
              <a:t>Examen et validation des données</a:t>
            </a:r>
            <a:endParaRPr lang="pl-PL" sz="1600" b="1" dirty="0">
              <a:solidFill>
                <a:srgbClr val="004F8A"/>
              </a:solidFill>
              <a:latin typeface="Arial" panose="020B0604020202020204" pitchFamily="34" charset="0"/>
              <a:ea typeface="MS Gothic" panose="020B0609070205080204" pitchFamily="49" charset="-128"/>
            </a:endParaRPr>
          </a:p>
        </p:txBody>
      </p:sp>
      <p:pic>
        <p:nvPicPr>
          <p:cNvPr id="3" name="Picture 2">
            <a:extLst>
              <a:ext uri="{FF2B5EF4-FFF2-40B4-BE49-F238E27FC236}">
                <a16:creationId xmlns:a16="http://schemas.microsoft.com/office/drawing/2014/main" id="{7C614024-B61C-4973-A783-1BFE8A2E88A8}"/>
              </a:ext>
            </a:extLst>
          </p:cNvPr>
          <p:cNvPicPr>
            <a:picLocks noChangeAspect="1"/>
          </p:cNvPicPr>
          <p:nvPr/>
        </p:nvPicPr>
        <p:blipFill>
          <a:blip r:embed="rId9"/>
          <a:stretch>
            <a:fillRect/>
          </a:stretch>
        </p:blipFill>
        <p:spPr>
          <a:xfrm>
            <a:off x="6437736" y="4495910"/>
            <a:ext cx="1322990" cy="1102492"/>
          </a:xfrm>
          <a:prstGeom prst="rect">
            <a:avLst/>
          </a:prstGeom>
        </p:spPr>
      </p:pic>
    </p:spTree>
    <p:extLst>
      <p:ext uri="{BB962C8B-B14F-4D97-AF65-F5344CB8AC3E}">
        <p14:creationId xmlns:p14="http://schemas.microsoft.com/office/powerpoint/2010/main" val="949847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523220"/>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Principales fonctions du centre d'appels</a:t>
            </a:r>
            <a:endParaRPr lang="en-US" sz="2800" b="1" dirty="0">
              <a:solidFill>
                <a:schemeClr val="accent5">
                  <a:lumMod val="75000"/>
                </a:schemeClr>
              </a:solidFill>
              <a:latin typeface="Cambria" pitchFamily="18" charset="0"/>
              <a:ea typeface="Cambria" pitchFamily="18" charset="0"/>
            </a:endParaRPr>
          </a:p>
        </p:txBody>
      </p:sp>
      <p:sp>
        <p:nvSpPr>
          <p:cNvPr id="10" name="Content Placeholder 26">
            <a:extLst>
              <a:ext uri="{FF2B5EF4-FFF2-40B4-BE49-F238E27FC236}">
                <a16:creationId xmlns:a16="http://schemas.microsoft.com/office/drawing/2014/main" id="{A624AE9D-C9EE-49A7-9340-8ED276EAB016}"/>
              </a:ext>
            </a:extLst>
          </p:cNvPr>
          <p:cNvSpPr txBox="1">
            <a:spLocks/>
          </p:cNvSpPr>
          <p:nvPr/>
        </p:nvSpPr>
        <p:spPr bwMode="auto">
          <a:xfrm>
            <a:off x="1176338" y="1346571"/>
            <a:ext cx="8001000" cy="44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FR" b="1" u="sng" kern="0" dirty="0">
                <a:solidFill>
                  <a:schemeClr val="tx1"/>
                </a:solidFill>
              </a:rPr>
              <a:t>Soutien aux répondants -Internet</a:t>
            </a:r>
            <a:endParaRPr kumimoji="0" lang="fr-FR" sz="2000" b="1" i="0" u="sng" strike="noStrike" kern="0" cap="none" spc="0" normalizeH="0" baseline="0" noProof="0" dirty="0">
              <a:ln>
                <a:noFill/>
              </a:ln>
              <a:solidFill>
                <a:schemeClr val="tx1"/>
              </a:solidFill>
              <a:effectLst/>
              <a:uLnTx/>
              <a:uFillTx/>
            </a:endParaRPr>
          </a:p>
          <a:p>
            <a:pPr lvl="1">
              <a:buClr>
                <a:srgbClr val="CC0000"/>
              </a:buClr>
              <a:buFont typeface="Wingdings" panose="05000000000000000000" pitchFamily="2" charset="2"/>
              <a:buChar char="ü"/>
              <a:defRPr/>
            </a:pPr>
            <a:r>
              <a:rPr kumimoji="0" lang="fr-FR" sz="2000" b="0" i="0" u="none" strike="noStrike" kern="0" cap="none" spc="0" normalizeH="0" baseline="0" noProof="0" dirty="0">
                <a:ln>
                  <a:noFill/>
                </a:ln>
                <a:solidFill>
                  <a:schemeClr val="tx1"/>
                </a:solidFill>
                <a:effectLst/>
                <a:uLnTx/>
                <a:uFillTx/>
              </a:rPr>
              <a:t>	</a:t>
            </a:r>
            <a:r>
              <a:rPr lang="fr-FR" sz="2000" kern="0" dirty="0">
                <a:solidFill>
                  <a:schemeClr val="tx1"/>
                </a:solidFill>
              </a:rPr>
              <a:t>Fournir un soutien pour remplir le questionnaire du recensement</a:t>
            </a:r>
          </a:p>
          <a:p>
            <a:pPr lvl="1">
              <a:buClr>
                <a:srgbClr val="CC0000"/>
              </a:buClr>
              <a:buFont typeface="Wingdings" panose="05000000000000000000" pitchFamily="2" charset="2"/>
              <a:buChar char="ü"/>
              <a:defRPr/>
            </a:pPr>
            <a:r>
              <a:rPr lang="fr-FR" sz="2000" kern="0" dirty="0">
                <a:solidFill>
                  <a:schemeClr val="tx1"/>
                </a:solidFill>
              </a:rPr>
              <a:t>Fournir un support technique pour accéder au questionnaire en ligne</a:t>
            </a:r>
          </a:p>
          <a:p>
            <a:pPr lvl="1">
              <a:buClr>
                <a:srgbClr val="CC0000"/>
              </a:buClr>
              <a:buFont typeface="Wingdings" panose="05000000000000000000" pitchFamily="2" charset="2"/>
              <a:buChar char="ü"/>
              <a:defRPr/>
            </a:pPr>
            <a:r>
              <a:rPr lang="fr-FR" sz="2000" kern="0" dirty="0">
                <a:solidFill>
                  <a:schemeClr val="tx1"/>
                </a:solidFill>
              </a:rPr>
              <a:t>Fournir des informations sur la méthodologie et le fonctionnement du recensement</a:t>
            </a:r>
          </a:p>
          <a:p>
            <a:pPr lvl="1">
              <a:buClr>
                <a:srgbClr val="CC0000"/>
              </a:buClr>
              <a:buFont typeface="Wingdings" panose="05000000000000000000" pitchFamily="2" charset="2"/>
              <a:buChar char="ü"/>
              <a:defRPr/>
            </a:pPr>
            <a:r>
              <a:rPr lang="fr-FR" sz="2000" kern="0" dirty="0">
                <a:solidFill>
                  <a:schemeClr val="tx1"/>
                </a:solidFill>
              </a:rPr>
              <a:t>Fournir des informations sur le personnel de terrain, en particulier pour l'identification des enquêteurs et des superviseurs qui ont un contact direct avec les ménages</a:t>
            </a:r>
            <a:endParaRPr kumimoji="0" lang="fr-FR" sz="2000" b="0" i="0" u="none" strike="noStrike" kern="0" cap="none" spc="0" normalizeH="0" baseline="0" noProof="0" dirty="0">
              <a:ln>
                <a:noFill/>
              </a:ln>
              <a:solidFill>
                <a:schemeClr val="tx1"/>
              </a:solidFill>
              <a:effectLst/>
              <a:uLnTx/>
              <a:uFillTx/>
            </a:endParaRPr>
          </a:p>
          <a:p>
            <a:pPr marL="908050" marR="0" lvl="1" indent="-436563" algn="l" defTabSz="914400" rtl="0" eaLnBrk="0" fontAlgn="base" latinLnBrk="0" hangingPunct="0">
              <a:lnSpc>
                <a:spcPct val="100000"/>
              </a:lnSpc>
              <a:spcBef>
                <a:spcPct val="20000"/>
              </a:spcBef>
              <a:spcAft>
                <a:spcPct val="0"/>
              </a:spcAft>
              <a:buClr>
                <a:srgbClr val="CC0000"/>
              </a:buClr>
              <a:buSzTx/>
              <a:buFont typeface="Wingdings" panose="05000000000000000000" pitchFamily="2" charset="2"/>
              <a:buChar char="ü"/>
              <a:tabLst/>
              <a:defRPr/>
            </a:pPr>
            <a:endParaRPr kumimoji="0" lang="en-GB"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marL="908050" marR="0" lvl="1" indent="-436563" algn="l" defTabSz="914400" rtl="0" eaLnBrk="0" fontAlgn="base" latinLnBrk="0" hangingPunct="0">
              <a:lnSpc>
                <a:spcPct val="100000"/>
              </a:lnSpc>
              <a:spcBef>
                <a:spcPct val="20000"/>
              </a:spcBef>
              <a:spcAft>
                <a:spcPct val="0"/>
              </a:spcAft>
              <a:buClr>
                <a:srgbClr val="CC0000"/>
              </a:buClr>
              <a:buSzTx/>
              <a:buFont typeface="Wingdings" panose="05000000000000000000" pitchFamily="2" charset="2"/>
              <a:buChar char="ü"/>
              <a:tabLst/>
              <a:defRPr/>
            </a:pPr>
            <a:endParaRPr kumimoji="0" lang="en-GB"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marL="908050" marR="0" lvl="1" indent="-436563" algn="l" defTabSz="914400" rtl="0" eaLnBrk="0" fontAlgn="base" latinLnBrk="0" hangingPunct="0">
              <a:lnSpc>
                <a:spcPct val="100000"/>
              </a:lnSpc>
              <a:spcBef>
                <a:spcPct val="20000"/>
              </a:spcBef>
              <a:spcAft>
                <a:spcPct val="0"/>
              </a:spcAft>
              <a:buClr>
                <a:srgbClr val="CC0000"/>
              </a:buClr>
              <a:buSzTx/>
              <a:buFont typeface="Wingdings" panose="05000000000000000000" pitchFamily="2" charset="2"/>
              <a:buChar char="ü"/>
              <a:tabLst/>
              <a:defRPr/>
            </a:pPr>
            <a:endParaRPr kumimoji="0" lang="en-GB" sz="2000" b="0" i="0" u="none" strike="noStrike" kern="0" cap="none" spc="0" normalizeH="0" baseline="0" noProof="0" dirty="0">
              <a:ln>
                <a:noFill/>
              </a:ln>
              <a:solidFill>
                <a:schemeClr val="tx1"/>
              </a:solidFill>
              <a:effectLst/>
              <a:uLnTx/>
              <a:uFillTx/>
              <a:latin typeface="Calibri" panose="020F0502020204030204" pitchFamily="34" charset="0"/>
            </a:endParaRPr>
          </a:p>
          <a:p>
            <a:pPr marL="908050" marR="0" lvl="1" indent="-436563" algn="l" defTabSz="914400" rtl="0" eaLnBrk="0" fontAlgn="base" latinLnBrk="0" hangingPunct="0">
              <a:lnSpc>
                <a:spcPct val="100000"/>
              </a:lnSpc>
              <a:spcBef>
                <a:spcPct val="20000"/>
              </a:spcBef>
              <a:spcAft>
                <a:spcPct val="0"/>
              </a:spcAft>
              <a:buClr>
                <a:srgbClr val="CC0000"/>
              </a:buClr>
              <a:buSzTx/>
              <a:buFontTx/>
              <a:buChar char="o"/>
              <a:tabLst/>
              <a:defRPr/>
            </a:pPr>
            <a:endParaRPr kumimoji="0" lang="en-US" sz="1800" b="0" i="0" u="none" strike="noStrike" kern="0" cap="none" spc="0" normalizeH="0" baseline="0" noProof="0" dirty="0">
              <a:ln>
                <a:noFill/>
              </a:ln>
              <a:solidFill>
                <a:schemeClr val="tx1"/>
              </a:solidFill>
              <a:effectLst/>
              <a:uLnTx/>
              <a:uFillTx/>
              <a:latin typeface="Calibri" panose="020F0502020204030204" pitchFamily="34" charset="0"/>
            </a:endParaRPr>
          </a:p>
        </p:txBody>
      </p:sp>
      <p:grpSp>
        <p:nvGrpSpPr>
          <p:cNvPr id="11" name="Groupe 10"/>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3208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523220"/>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Principales fonctions du centre d'appels</a:t>
            </a:r>
            <a:endParaRPr lang="en-US" sz="2800" b="1" dirty="0">
              <a:solidFill>
                <a:schemeClr val="accent5">
                  <a:lumMod val="75000"/>
                </a:schemeClr>
              </a:solidFill>
              <a:latin typeface="Cambria" pitchFamily="18" charset="0"/>
              <a:ea typeface="Cambria" pitchFamily="18" charset="0"/>
            </a:endParaRPr>
          </a:p>
        </p:txBody>
      </p:sp>
      <p:sp>
        <p:nvSpPr>
          <p:cNvPr id="11" name="Content Placeholder 26">
            <a:extLst>
              <a:ext uri="{FF2B5EF4-FFF2-40B4-BE49-F238E27FC236}">
                <a16:creationId xmlns:a16="http://schemas.microsoft.com/office/drawing/2014/main" id="{32E951C5-E283-42B2-812C-F2E6A932176A}"/>
              </a:ext>
            </a:extLst>
          </p:cNvPr>
          <p:cNvSpPr txBox="1">
            <a:spLocks/>
          </p:cNvSpPr>
          <p:nvPr/>
        </p:nvSpPr>
        <p:spPr bwMode="auto">
          <a:xfrm>
            <a:off x="1634083" y="1303642"/>
            <a:ext cx="8001000" cy="44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CA" u="sng" kern="0" dirty="0">
                <a:solidFill>
                  <a:schemeClr val="tx1"/>
                </a:solidFill>
              </a:rPr>
              <a:t>Support technique au personnel de terrain</a:t>
            </a:r>
            <a:endParaRPr kumimoji="0" lang="en-US" sz="2000" i="0" u="sng" strike="noStrike" kern="0" cap="none" spc="0" normalizeH="0" baseline="0" noProof="0" dirty="0">
              <a:ln>
                <a:noFill/>
              </a:ln>
              <a:solidFill>
                <a:schemeClr val="tx1"/>
              </a:solidFill>
              <a:effectLst/>
              <a:uLnTx/>
              <a:uFillTx/>
              <a:latin typeface="Calibri" panose="020F0502020204030204" pitchFamily="34" charset="0"/>
            </a:endParaRPr>
          </a:p>
          <a:p>
            <a:pPr lvl="1">
              <a:buClr>
                <a:srgbClr val="CC0000"/>
              </a:buClr>
              <a:defRPr/>
            </a:pPr>
            <a:r>
              <a:rPr lang="fr-CA" sz="2000" kern="0" dirty="0">
                <a:solidFill>
                  <a:schemeClr val="tx1"/>
                </a:solidFill>
              </a:rPr>
              <a:t>soutien logistique pour le personnel de terrain dans les bureaux locaux et régionaux ;</a:t>
            </a:r>
          </a:p>
          <a:p>
            <a:pPr lvl="1">
              <a:buClr>
                <a:srgbClr val="CC0000"/>
              </a:buClr>
              <a:defRPr/>
            </a:pPr>
            <a:r>
              <a:rPr lang="fr-CA" sz="2000" kern="0" dirty="0">
                <a:solidFill>
                  <a:schemeClr val="tx1"/>
                </a:solidFill>
              </a:rPr>
              <a:t>aider les agents recenseurs et les superviseurs sur le terrain à organiser le travail de terrain ;</a:t>
            </a:r>
          </a:p>
          <a:p>
            <a:pPr lvl="1">
              <a:buClr>
                <a:srgbClr val="CC0000"/>
              </a:buClr>
              <a:defRPr/>
            </a:pPr>
            <a:r>
              <a:rPr lang="fr-CA" sz="2000" kern="0" dirty="0">
                <a:solidFill>
                  <a:schemeClr val="tx1"/>
                </a:solidFill>
              </a:rPr>
              <a:t>Support technique informatique pour le personnel de terrain dans les bureaux locaux et régionaux</a:t>
            </a:r>
          </a:p>
          <a:p>
            <a:pPr lvl="1">
              <a:buClr>
                <a:srgbClr val="CC0000"/>
              </a:buClr>
              <a:defRPr/>
            </a:pPr>
            <a:r>
              <a:rPr lang="fr-CA" sz="2000" kern="0" dirty="0">
                <a:solidFill>
                  <a:schemeClr val="tx1"/>
                </a:solidFill>
              </a:rPr>
              <a:t>des éclaircissements sur les questions méthodologiques (telles que les définitions et les catégories de réponse) et les tâches du personnel de terrain</a:t>
            </a:r>
          </a:p>
          <a:p>
            <a:pPr lvl="1">
              <a:buClr>
                <a:srgbClr val="CC0000"/>
              </a:buClr>
              <a:defRPr/>
            </a:pPr>
            <a:r>
              <a:rPr lang="fr-CA" sz="2000" kern="0" dirty="0">
                <a:solidFill>
                  <a:schemeClr val="tx1"/>
                </a:solidFill>
              </a:rPr>
              <a:t>résoudre à distance les problèmes informatiques</a:t>
            </a:r>
            <a:r>
              <a:rPr kumimoji="0" lang="en-GB" sz="2000" i="0" u="none" strike="noStrike" kern="0" cap="none" spc="0" normalizeH="0" baseline="0" noProof="0" dirty="0">
                <a:ln>
                  <a:noFill/>
                </a:ln>
                <a:solidFill>
                  <a:schemeClr val="tx1"/>
                </a:solidFill>
                <a:effectLst/>
                <a:uLnTx/>
                <a:uFillTx/>
                <a:latin typeface="Calibri" panose="020F0502020204030204" pitchFamily="34" charset="0"/>
              </a:rPr>
              <a:t> </a:t>
            </a:r>
            <a:r>
              <a:rPr kumimoji="0" lang="en-GB" sz="1800" i="0" u="none" strike="noStrike" kern="0" cap="none" spc="0" normalizeH="0" baseline="0" noProof="0" dirty="0">
                <a:ln>
                  <a:noFill/>
                </a:ln>
                <a:solidFill>
                  <a:schemeClr val="tx1"/>
                </a:solidFill>
                <a:effectLst/>
                <a:uLnTx/>
                <a:uFillTx/>
                <a:latin typeface="Calibri" panose="020F0502020204030204" pitchFamily="34" charset="0"/>
              </a:rPr>
              <a:t> </a:t>
            </a:r>
            <a:endParaRPr kumimoji="0" lang="en-US" sz="1800" i="0" u="none" strike="noStrike" kern="0" cap="none" spc="0" normalizeH="0" baseline="0" noProof="0" dirty="0">
              <a:ln>
                <a:noFill/>
              </a:ln>
              <a:solidFill>
                <a:schemeClr val="tx1"/>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defRPr/>
            </a:pPr>
            <a:endParaRPr kumimoji="0" lang="en-US" sz="1600" i="0" u="none" strike="noStrike" kern="0" cap="none" spc="0" normalizeH="0" baseline="0" noProof="0" dirty="0">
              <a:ln>
                <a:noFill/>
              </a:ln>
              <a:solidFill>
                <a:schemeClr val="tx1"/>
              </a:solidFill>
              <a:effectLst/>
              <a:uLnTx/>
              <a:uFillTx/>
              <a:latin typeface="Calibri" panose="020F0502020204030204" pitchFamily="34" charset="0"/>
            </a:endParaRPr>
          </a:p>
          <a:p>
            <a:pPr marL="471487" marR="0" lvl="1" indent="0" algn="l" defTabSz="914400" rtl="0" eaLnBrk="0" fontAlgn="base" latinLnBrk="0" hangingPunct="0">
              <a:lnSpc>
                <a:spcPct val="100000"/>
              </a:lnSpc>
              <a:spcBef>
                <a:spcPct val="20000"/>
              </a:spcBef>
              <a:spcAft>
                <a:spcPct val="0"/>
              </a:spcAft>
              <a:buClr>
                <a:srgbClr val="CC0000"/>
              </a:buClr>
              <a:buSzTx/>
              <a:buFontTx/>
              <a:buNone/>
              <a:tabLst/>
              <a:defRPr/>
            </a:pPr>
            <a:endParaRPr kumimoji="0" lang="en-US" sz="1800" i="0" u="none" strike="noStrike" kern="0" cap="none" spc="0" normalizeH="0" baseline="0" noProof="0" dirty="0">
              <a:ln>
                <a:noFill/>
              </a:ln>
              <a:solidFill>
                <a:schemeClr val="tx1"/>
              </a:solidFill>
              <a:effectLst/>
              <a:uLnTx/>
              <a:uFillTx/>
              <a:latin typeface="Calibri" panose="020F0502020204030204" pitchFamily="34" charset="0"/>
            </a:endParaRPr>
          </a:p>
          <a:p>
            <a:pPr marL="471487" marR="0" lvl="1" indent="0" algn="l" defTabSz="914400" rtl="0" eaLnBrk="0" fontAlgn="base" latinLnBrk="0" hangingPunct="0">
              <a:lnSpc>
                <a:spcPct val="100000"/>
              </a:lnSpc>
              <a:spcBef>
                <a:spcPct val="20000"/>
              </a:spcBef>
              <a:spcAft>
                <a:spcPct val="0"/>
              </a:spcAft>
              <a:buClr>
                <a:srgbClr val="CC0000"/>
              </a:buClr>
              <a:buSzTx/>
              <a:buFontTx/>
              <a:buNone/>
              <a:tabLst/>
              <a:defRPr/>
            </a:pPr>
            <a:endParaRPr kumimoji="0" lang="en-US" sz="1800" i="0" u="none" strike="noStrike" kern="0" cap="none" spc="0" normalizeH="0" baseline="0" noProof="0" dirty="0">
              <a:ln>
                <a:noFill/>
              </a:ln>
              <a:solidFill>
                <a:schemeClr val="tx1"/>
              </a:solidFill>
              <a:effectLst/>
              <a:uLnTx/>
              <a:uFillTx/>
              <a:latin typeface="Calibri" panose="020F0502020204030204" pitchFamily="34" charset="0"/>
            </a:endParaRPr>
          </a:p>
        </p:txBody>
      </p:sp>
      <p:grpSp>
        <p:nvGrpSpPr>
          <p:cNvPr id="10" name="Groupe 9"/>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59980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523220"/>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Principales fonctions du centre d'appels</a:t>
            </a:r>
            <a:endParaRPr lang="en-US" sz="2800" b="1" dirty="0">
              <a:solidFill>
                <a:schemeClr val="accent5">
                  <a:lumMod val="75000"/>
                </a:schemeClr>
              </a:solidFill>
              <a:latin typeface="Cambria" pitchFamily="18" charset="0"/>
              <a:ea typeface="Cambria" pitchFamily="18" charset="0"/>
            </a:endParaRPr>
          </a:p>
        </p:txBody>
      </p:sp>
      <p:sp>
        <p:nvSpPr>
          <p:cNvPr id="10" name="Content Placeholder 26">
            <a:extLst>
              <a:ext uri="{FF2B5EF4-FFF2-40B4-BE49-F238E27FC236}">
                <a16:creationId xmlns:a16="http://schemas.microsoft.com/office/drawing/2014/main" id="{E7C112D1-B94E-4199-9CEA-731E58B0BA6F}"/>
              </a:ext>
            </a:extLst>
          </p:cNvPr>
          <p:cNvSpPr txBox="1">
            <a:spLocks/>
          </p:cNvSpPr>
          <p:nvPr/>
        </p:nvSpPr>
        <p:spPr bwMode="auto">
          <a:xfrm>
            <a:off x="1223963" y="1389501"/>
            <a:ext cx="8001000" cy="329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FR" b="1" u="sng" kern="0" dirty="0">
                <a:solidFill>
                  <a:schemeClr val="tx1"/>
                </a:solidFill>
              </a:rPr>
              <a:t>Contrôle qualité et Validation</a:t>
            </a:r>
            <a:endParaRPr kumimoji="0" lang="fr-FR" sz="2000" b="1" i="0" u="sng" strike="noStrike" kern="0" cap="none" spc="0" normalizeH="0" baseline="0" noProof="0" dirty="0">
              <a:ln>
                <a:noFill/>
              </a:ln>
              <a:solidFill>
                <a:schemeClr val="tx1"/>
              </a:solidFill>
              <a:effectLst/>
              <a:uLnTx/>
              <a:uFillTx/>
            </a:endParaRPr>
          </a:p>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defRPr/>
            </a:pPr>
            <a:r>
              <a:rPr kumimoji="0" lang="fr-FR" sz="2000" b="0" i="0" u="none" strike="noStrike" kern="0" cap="none" spc="0" normalizeH="0" baseline="0" noProof="0" dirty="0">
                <a:ln>
                  <a:noFill/>
                </a:ln>
                <a:solidFill>
                  <a:schemeClr val="tx1"/>
                </a:solidFill>
                <a:effectLst/>
                <a:uLnTx/>
                <a:uFillTx/>
              </a:rPr>
              <a:t> </a:t>
            </a:r>
          </a:p>
          <a:p>
            <a:pPr lvl="0">
              <a:buClr>
                <a:srgbClr val="CC0000"/>
              </a:buClr>
              <a:buFont typeface="Courier New" panose="02070309020205020404" pitchFamily="49" charset="0"/>
              <a:buChar char="o"/>
              <a:defRPr/>
            </a:pPr>
            <a:r>
              <a:rPr lang="fr-FR" kern="0" dirty="0">
                <a:solidFill>
                  <a:schemeClr val="tx1"/>
                </a:solidFill>
              </a:rPr>
              <a:t>Le centre d'appels peut également être utilisé pour l'examen et la vérification des données pour :</a:t>
            </a:r>
            <a:endParaRPr kumimoji="0" lang="fr-FR" sz="2000" b="0" i="0" u="none" strike="noStrike" kern="0" cap="none" spc="0" normalizeH="0" baseline="0" noProof="0" dirty="0">
              <a:ln>
                <a:noFill/>
              </a:ln>
              <a:solidFill>
                <a:schemeClr val="tx1"/>
              </a:solidFill>
              <a:effectLst/>
              <a:uLnTx/>
              <a:uFillTx/>
            </a:endParaRPr>
          </a:p>
          <a:p>
            <a:pPr lvl="1">
              <a:buClr>
                <a:srgbClr val="CC0000"/>
              </a:buClr>
              <a:buFont typeface="Wingdings" panose="05000000000000000000" pitchFamily="2" charset="2"/>
              <a:buChar char="ü"/>
              <a:defRPr/>
            </a:pPr>
            <a:r>
              <a:rPr lang="fr-FR" sz="2000" kern="0" dirty="0">
                <a:solidFill>
                  <a:schemeClr val="tx1"/>
                </a:solidFill>
              </a:rPr>
              <a:t>Questionnaires incomplets</a:t>
            </a:r>
          </a:p>
          <a:p>
            <a:pPr lvl="1">
              <a:buClr>
                <a:srgbClr val="CC0000"/>
              </a:buClr>
              <a:buFont typeface="Wingdings" panose="05000000000000000000" pitchFamily="2" charset="2"/>
              <a:buChar char="ü"/>
              <a:defRPr/>
            </a:pPr>
            <a:r>
              <a:rPr lang="fr-FR" sz="2000" kern="0" dirty="0">
                <a:solidFill>
                  <a:schemeClr val="tx1"/>
                </a:solidFill>
              </a:rPr>
              <a:t>Valeurs manquantes</a:t>
            </a:r>
          </a:p>
          <a:p>
            <a:pPr lvl="1">
              <a:buClr>
                <a:srgbClr val="CC0000"/>
              </a:buClr>
              <a:buFont typeface="Wingdings" panose="05000000000000000000" pitchFamily="2" charset="2"/>
              <a:buChar char="ü"/>
              <a:defRPr/>
            </a:pPr>
            <a:r>
              <a:rPr lang="fr-FR" sz="2000" kern="0" dirty="0">
                <a:solidFill>
                  <a:schemeClr val="tx1"/>
                </a:solidFill>
              </a:rPr>
              <a:t>Incohérence des données</a:t>
            </a:r>
          </a:p>
          <a:p>
            <a:pPr lvl="1">
              <a:buClr>
                <a:srgbClr val="CC0000"/>
              </a:buClr>
              <a:buFont typeface="Wingdings" panose="05000000000000000000" pitchFamily="2" charset="2"/>
              <a:buChar char="ü"/>
              <a:defRPr/>
            </a:pPr>
            <a:r>
              <a:rPr lang="fr-FR" sz="2000" kern="0" dirty="0">
                <a:solidFill>
                  <a:schemeClr val="tx1"/>
                </a:solidFill>
              </a:rPr>
              <a:t>Double comptage</a:t>
            </a:r>
            <a:r>
              <a:rPr kumimoji="0" lang="fr-FR" sz="2000" b="0" i="0" u="none" strike="noStrike" kern="0" cap="none" spc="0" normalizeH="0" baseline="0" noProof="0" dirty="0">
                <a:ln>
                  <a:noFill/>
                </a:ln>
                <a:solidFill>
                  <a:schemeClr val="tx1"/>
                </a:solidFill>
                <a:effectLst/>
                <a:uLnTx/>
                <a:uFillTx/>
              </a:rPr>
              <a:t> </a:t>
            </a:r>
          </a:p>
          <a:p>
            <a:pPr marL="471487" marR="0" lvl="1" indent="0" algn="l" defTabSz="914400" rtl="0" eaLnBrk="0" fontAlgn="base" latinLnBrk="0" hangingPunct="0">
              <a:lnSpc>
                <a:spcPct val="100000"/>
              </a:lnSpc>
              <a:spcBef>
                <a:spcPct val="20000"/>
              </a:spcBef>
              <a:spcAft>
                <a:spcPct val="0"/>
              </a:spcAft>
              <a:buClr>
                <a:srgbClr val="CC0000"/>
              </a:buClr>
              <a:buSzTx/>
              <a:buFontTx/>
              <a:buNone/>
              <a:tabLst/>
              <a:defRPr/>
            </a:pP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defRPr/>
            </a:pPr>
            <a:endParaRPr kumimoji="0" lang="en-US" sz="16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marL="471487" marR="0" lvl="1" indent="0" algn="l" defTabSz="914400" rtl="0" eaLnBrk="0" fontAlgn="base" latinLnBrk="0" hangingPunct="0">
              <a:lnSpc>
                <a:spcPct val="100000"/>
              </a:lnSpc>
              <a:spcBef>
                <a:spcPct val="20000"/>
              </a:spcBef>
              <a:spcAft>
                <a:spcPct val="0"/>
              </a:spcAft>
              <a:buClr>
                <a:srgbClr val="CC0000"/>
              </a:buClr>
              <a:buSzTx/>
              <a:buFontTx/>
              <a:buNone/>
              <a:tabLst/>
              <a:defRPr/>
            </a:pPr>
            <a:endParaRPr kumimoji="0" lang="en-US" sz="1800" b="1" i="0" u="none" strike="noStrike" kern="0" cap="none" spc="0" normalizeH="0" baseline="0" noProof="0" dirty="0">
              <a:ln>
                <a:noFill/>
              </a:ln>
              <a:solidFill>
                <a:schemeClr val="tx1"/>
              </a:solidFill>
              <a:effectLst/>
              <a:uLnTx/>
              <a:uFillTx/>
              <a:latin typeface="Calibri" panose="020F0502020204030204" pitchFamily="34" charset="0"/>
            </a:endParaRPr>
          </a:p>
          <a:p>
            <a:pPr marL="471487" marR="0" lvl="1" indent="0" algn="l" defTabSz="914400" rtl="0" eaLnBrk="0" fontAlgn="base" latinLnBrk="0" hangingPunct="0">
              <a:lnSpc>
                <a:spcPct val="100000"/>
              </a:lnSpc>
              <a:spcBef>
                <a:spcPct val="20000"/>
              </a:spcBef>
              <a:spcAft>
                <a:spcPct val="0"/>
              </a:spcAft>
              <a:buClr>
                <a:srgbClr val="CC0000"/>
              </a:buClr>
              <a:buSzTx/>
              <a:buFontTx/>
              <a:buNone/>
              <a:tabLst/>
              <a:defRPr/>
            </a:pPr>
            <a:endParaRPr kumimoji="0" lang="en-US" sz="1800" b="0" i="0" u="none" strike="noStrike" kern="0" cap="none" spc="0" normalizeH="0" baseline="0" noProof="0" dirty="0">
              <a:ln>
                <a:noFill/>
              </a:ln>
              <a:solidFill>
                <a:schemeClr val="tx1"/>
              </a:solidFill>
              <a:effectLst/>
              <a:uLnTx/>
              <a:uFillTx/>
              <a:latin typeface="Calibri" panose="020F0502020204030204" pitchFamily="34" charset="0"/>
            </a:endParaRPr>
          </a:p>
        </p:txBody>
      </p:sp>
      <p:grpSp>
        <p:nvGrpSpPr>
          <p:cNvPr id="11" name="Groupe 10"/>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411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23778" y="70002"/>
            <a:ext cx="10211529" cy="954107"/>
          </a:xfrm>
          <a:prstGeom prst="rect">
            <a:avLst/>
          </a:prstGeom>
          <a:noFill/>
        </p:spPr>
        <p:txBody>
          <a:bodyPr wrap="square" rtlCol="0">
            <a:spAutoFit/>
          </a:bodyPr>
          <a:lstStyle/>
          <a:p>
            <a:pPr algn="ctr"/>
            <a:endParaRPr lang="en-US" sz="2800" b="1" dirty="0">
              <a:solidFill>
                <a:schemeClr val="accent5">
                  <a:lumMod val="75000"/>
                </a:schemeClr>
              </a:solidFill>
              <a:latin typeface="Cambria" pitchFamily="18" charset="0"/>
              <a:ea typeface="Cambria" pitchFamily="18" charset="0"/>
            </a:endParaRPr>
          </a:p>
          <a:p>
            <a:pPr algn="ctr"/>
            <a:r>
              <a:rPr lang="fr-CA" sz="2800" b="1" dirty="0">
                <a:solidFill>
                  <a:schemeClr val="accent5">
                    <a:lumMod val="75000"/>
                  </a:schemeClr>
                </a:solidFill>
                <a:latin typeface="Cambria" pitchFamily="18" charset="0"/>
                <a:ea typeface="Cambria" pitchFamily="18" charset="0"/>
              </a:rPr>
              <a:t>Systèmes de gestion et d'information</a:t>
            </a:r>
            <a:endParaRPr lang="en-US" sz="2800" b="1" dirty="0">
              <a:solidFill>
                <a:schemeClr val="accent5">
                  <a:lumMod val="75000"/>
                </a:schemeClr>
              </a:solidFill>
              <a:latin typeface="Cambria" pitchFamily="18" charset="0"/>
              <a:ea typeface="Cambria" pitchFamily="18" charset="0"/>
            </a:endParaRPr>
          </a:p>
        </p:txBody>
      </p:sp>
      <p:sp>
        <p:nvSpPr>
          <p:cNvPr id="11" name="Content Placeholder 3">
            <a:extLst>
              <a:ext uri="{FF2B5EF4-FFF2-40B4-BE49-F238E27FC236}">
                <a16:creationId xmlns:a16="http://schemas.microsoft.com/office/drawing/2014/main" id="{4AE09DAD-417A-49B8-B990-8E10A8D5F15B}"/>
              </a:ext>
            </a:extLst>
          </p:cNvPr>
          <p:cNvSpPr txBox="1">
            <a:spLocks/>
          </p:cNvSpPr>
          <p:nvPr/>
        </p:nvSpPr>
        <p:spPr bwMode="auto">
          <a:xfrm>
            <a:off x="1516692" y="1397744"/>
            <a:ext cx="8421127"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FR" kern="0" dirty="0">
                <a:solidFill>
                  <a:schemeClr val="tx1"/>
                </a:solidFill>
              </a:rPr>
              <a:t>Les systèmes de gestion et d'information doivent se concentrer sur les aspects de l'opération les plus importants, en particulier :</a:t>
            </a:r>
            <a:endParaRPr kumimoji="0" lang="fr-FR" sz="2000" b="0" i="0" u="none" strike="noStrike" kern="0" cap="none" spc="0" normalizeH="0" baseline="0" noProof="0" dirty="0">
              <a:ln>
                <a:noFill/>
              </a:ln>
              <a:solidFill>
                <a:schemeClr val="tx1"/>
              </a:solidFill>
              <a:effectLst/>
              <a:uLnTx/>
              <a:uFillTx/>
            </a:endParaRPr>
          </a:p>
          <a:p>
            <a:pPr lvl="1">
              <a:buClr>
                <a:srgbClr val="CC0000"/>
              </a:buClr>
              <a:defRPr/>
            </a:pPr>
            <a:r>
              <a:rPr lang="fr-FR" sz="2000" b="1" kern="0" dirty="0">
                <a:solidFill>
                  <a:schemeClr val="tx1"/>
                </a:solidFill>
              </a:rPr>
              <a:t>comprendre l'état du recrutement du personnel de terrain ;</a:t>
            </a:r>
            <a:r>
              <a:rPr kumimoji="0" lang="fr-FR" sz="2000" b="1" i="0" u="none" strike="noStrike" kern="0" cap="none" spc="0" normalizeH="0" baseline="0" noProof="0" dirty="0">
                <a:ln>
                  <a:noFill/>
                </a:ln>
                <a:solidFill>
                  <a:schemeClr val="tx1"/>
                </a:solidFill>
                <a:effectLst/>
                <a:uLnTx/>
                <a:uFillTx/>
              </a:rPr>
              <a:t> </a:t>
            </a:r>
          </a:p>
          <a:p>
            <a:pPr lvl="1">
              <a:buClr>
                <a:srgbClr val="CC0000"/>
              </a:buClr>
              <a:defRPr/>
            </a:pPr>
            <a:r>
              <a:rPr lang="fr-FR" sz="2000" b="1" kern="0" dirty="0">
                <a:solidFill>
                  <a:schemeClr val="tx1"/>
                </a:solidFill>
              </a:rPr>
              <a:t>comprendre l'état des problèmes logistiques ;</a:t>
            </a:r>
            <a:endParaRPr kumimoji="0" lang="fr-FR" sz="2000" b="1" i="0" u="none" strike="noStrike" kern="0" cap="none" spc="0" normalizeH="0" baseline="0" noProof="0" dirty="0">
              <a:ln>
                <a:noFill/>
              </a:ln>
              <a:solidFill>
                <a:schemeClr val="tx1"/>
              </a:solidFill>
              <a:effectLst/>
              <a:uLnTx/>
              <a:uFillTx/>
            </a:endParaRPr>
          </a:p>
          <a:p>
            <a:pPr lvl="1">
              <a:buClr>
                <a:srgbClr val="CC0000"/>
              </a:buClr>
              <a:defRPr/>
            </a:pPr>
            <a:r>
              <a:rPr lang="fr-FR" sz="2000" b="1" kern="0" dirty="0">
                <a:solidFill>
                  <a:schemeClr val="tx1"/>
                </a:solidFill>
              </a:rPr>
              <a:t>comprendre l'état d'avancement du dénombrement sur le terrain ;</a:t>
            </a:r>
            <a:endParaRPr kumimoji="0" lang="fr-FR" sz="2000" b="1" i="0" u="none" strike="noStrike" kern="0" cap="none" spc="0" normalizeH="0" baseline="0" noProof="0" dirty="0">
              <a:ln>
                <a:noFill/>
              </a:ln>
              <a:solidFill>
                <a:schemeClr val="tx1"/>
              </a:solidFill>
              <a:effectLst/>
              <a:uLnTx/>
              <a:uFillTx/>
            </a:endParaRPr>
          </a:p>
          <a:p>
            <a:pPr lvl="1">
              <a:buClr>
                <a:srgbClr val="CC0000"/>
              </a:buClr>
              <a:defRPr/>
            </a:pPr>
            <a:r>
              <a:rPr lang="fr-FR" sz="2000" b="1" kern="0" dirty="0">
                <a:solidFill>
                  <a:schemeClr val="tx1"/>
                </a:solidFill>
              </a:rPr>
              <a:t>s'assurer que l'opération sur le terrain se déroule conformément au calendrier ;</a:t>
            </a:r>
            <a:r>
              <a:rPr kumimoji="0" lang="fr-FR" sz="2000" b="1" i="0" u="none" strike="noStrike" kern="0" cap="none" spc="0" normalizeH="0" baseline="0" noProof="0" dirty="0">
                <a:ln>
                  <a:noFill/>
                </a:ln>
                <a:solidFill>
                  <a:schemeClr val="tx1"/>
                </a:solidFill>
                <a:effectLst/>
                <a:uLnTx/>
                <a:uFillTx/>
              </a:rPr>
              <a:t> </a:t>
            </a:r>
          </a:p>
          <a:p>
            <a:pPr lvl="1">
              <a:buClr>
                <a:srgbClr val="CC0000"/>
              </a:buClr>
              <a:defRPr/>
            </a:pPr>
            <a:r>
              <a:rPr lang="fr-FR" sz="2000" b="1" kern="0" dirty="0">
                <a:solidFill>
                  <a:schemeClr val="tx1"/>
                </a:solidFill>
              </a:rPr>
              <a:t>identifier les niveaux de non-réponse ou de sous-couverture ;</a:t>
            </a:r>
            <a:endParaRPr kumimoji="0" lang="fr-FR" sz="2000" b="1" i="0" u="none" strike="noStrike" kern="0" cap="none" spc="0" normalizeH="0" baseline="0" noProof="0" dirty="0">
              <a:ln>
                <a:noFill/>
              </a:ln>
              <a:solidFill>
                <a:schemeClr val="tx1"/>
              </a:solidFill>
              <a:effectLst/>
              <a:uLnTx/>
              <a:uFillTx/>
            </a:endParaRPr>
          </a:p>
          <a:p>
            <a:pPr lvl="1">
              <a:buClr>
                <a:srgbClr val="CC0000"/>
              </a:buClr>
              <a:defRPr/>
            </a:pPr>
            <a:r>
              <a:rPr lang="fr-FR" sz="2000" b="1" kern="0" dirty="0">
                <a:solidFill>
                  <a:schemeClr val="tx1"/>
                </a:solidFill>
              </a:rPr>
              <a:t>état du transfert de données ;</a:t>
            </a:r>
            <a:endParaRPr kumimoji="0" lang="fr-FR" sz="2000" b="1" i="0" u="none" strike="noStrike" kern="0" cap="none" spc="0" normalizeH="0" baseline="0" noProof="0" dirty="0">
              <a:ln>
                <a:noFill/>
              </a:ln>
              <a:solidFill>
                <a:schemeClr val="tx1"/>
              </a:solidFill>
              <a:effectLst/>
              <a:uLnTx/>
              <a:uFillTx/>
            </a:endParaRPr>
          </a:p>
          <a:p>
            <a:pPr lvl="1">
              <a:buClr>
                <a:srgbClr val="CC0000"/>
              </a:buClr>
              <a:defRPr/>
            </a:pPr>
            <a:r>
              <a:rPr lang="fr-FR" sz="2000" b="1" kern="0" dirty="0">
                <a:solidFill>
                  <a:schemeClr val="tx1"/>
                </a:solidFill>
              </a:rPr>
              <a:t>identifier les points problématiques. </a:t>
            </a:r>
            <a:endParaRPr kumimoji="0" lang="fr-FR" sz="1800" b="0" i="0" u="none" strike="noStrike" kern="0" cap="none" spc="0" normalizeH="0" baseline="0" noProof="0" dirty="0">
              <a:ln>
                <a:noFill/>
              </a:ln>
              <a:solidFill>
                <a:schemeClr val="tx1"/>
              </a:solidFill>
              <a:effectLst/>
              <a:uLnTx/>
              <a:uFillTx/>
            </a:endParaRPr>
          </a:p>
          <a:p>
            <a:pPr marL="908050" marR="0" lvl="1" indent="-436563" algn="l" defTabSz="914400" rtl="0" eaLnBrk="0" fontAlgn="base" latinLnBrk="0" hangingPunct="0">
              <a:lnSpc>
                <a:spcPct val="100000"/>
              </a:lnSpc>
              <a:spcBef>
                <a:spcPct val="20000"/>
              </a:spcBef>
              <a:spcAft>
                <a:spcPct val="0"/>
              </a:spcAft>
              <a:buClr>
                <a:srgbClr val="CC0000"/>
              </a:buClr>
              <a:buSzTx/>
              <a:buFont typeface="Courier New" panose="02070309020205020404" pitchFamily="49" charset="0"/>
              <a:buChar char="o"/>
              <a:tabLst/>
              <a:defRPr/>
            </a:pPr>
            <a:endParaRPr kumimoji="0" lang="en-US" sz="1800" b="0" i="0" u="none" strike="noStrike" kern="0" cap="none" spc="0" normalizeH="0" baseline="0" noProof="0" dirty="0">
              <a:ln>
                <a:noFill/>
              </a:ln>
              <a:solidFill>
                <a:schemeClr val="tx1"/>
              </a:solidFill>
              <a:effectLst/>
              <a:uLnTx/>
              <a:uFillTx/>
              <a:latin typeface="Calibri" panose="020F0502020204030204" pitchFamily="34" charset="0"/>
            </a:endParaRPr>
          </a:p>
          <a:p>
            <a:pPr marL="908050" marR="0" lvl="1" indent="-436563" algn="l" defTabSz="914400" rtl="0" eaLnBrk="0" fontAlgn="base" latinLnBrk="0" hangingPunct="0">
              <a:lnSpc>
                <a:spcPct val="100000"/>
              </a:lnSpc>
              <a:spcBef>
                <a:spcPct val="20000"/>
              </a:spcBef>
              <a:spcAft>
                <a:spcPct val="0"/>
              </a:spcAft>
              <a:buClr>
                <a:srgbClr val="CC0000"/>
              </a:buClr>
              <a:buSzTx/>
              <a:buFont typeface="Courier New" panose="02070309020205020404" pitchFamily="49" charset="0"/>
              <a:buChar char="o"/>
              <a:tabLst/>
              <a:defRPr/>
            </a:pPr>
            <a:endParaRPr kumimoji="0" lang="en-US" sz="1000" b="0" i="0" u="none" strike="noStrike" kern="0" cap="none" spc="0" normalizeH="0" baseline="0" noProof="0" dirty="0">
              <a:ln>
                <a:noFill/>
              </a:ln>
              <a:solidFill>
                <a:schemeClr val="tx1"/>
              </a:solidFill>
              <a:effectLst/>
              <a:uLnTx/>
              <a:uFillTx/>
              <a:latin typeface="Calibri" panose="020F0502020204030204" pitchFamily="34" charset="0"/>
            </a:endParaRPr>
          </a:p>
          <a:p>
            <a:pPr marL="908050" marR="0" lvl="1" indent="-436563" algn="l" defTabSz="914400" rtl="0" eaLnBrk="0" fontAlgn="base" latinLnBrk="0" hangingPunct="0">
              <a:lnSpc>
                <a:spcPct val="100000"/>
              </a:lnSpc>
              <a:spcBef>
                <a:spcPct val="20000"/>
              </a:spcBef>
              <a:spcAft>
                <a:spcPct val="0"/>
              </a:spcAft>
              <a:buClr>
                <a:srgbClr val="CC0000"/>
              </a:buClr>
              <a:buSzTx/>
              <a:buFont typeface="Courier New" panose="02070309020205020404" pitchFamily="49" charset="0"/>
              <a:buChar char="o"/>
              <a:tabLst/>
              <a:defRPr/>
            </a:pPr>
            <a:endParaRPr kumimoji="0" lang="en-US" sz="1000" b="0" i="0" u="none" strike="noStrike" kern="0" cap="none" spc="0" normalizeH="0" baseline="0" noProof="0" dirty="0">
              <a:ln>
                <a:noFill/>
              </a:ln>
              <a:solidFill>
                <a:schemeClr val="tx1"/>
              </a:solidFill>
              <a:effectLst/>
              <a:uLnTx/>
              <a:uFillTx/>
              <a:latin typeface="Calibri" panose="020F0502020204030204" pitchFamily="34" charset="0"/>
            </a:endParaRPr>
          </a:p>
        </p:txBody>
      </p:sp>
      <p:grpSp>
        <p:nvGrpSpPr>
          <p:cNvPr id="10" name="Groupe 9"/>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2885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8">
            <a:extLst>
              <a:ext uri="{FF2B5EF4-FFF2-40B4-BE49-F238E27FC236}">
                <a16:creationId xmlns:a16="http://schemas.microsoft.com/office/drawing/2014/main" id="{0203DC32-E3B5-4543-ABB8-68642E20B95D}"/>
              </a:ext>
            </a:extLst>
          </p:cNvPr>
          <p:cNvSpPr txBox="1">
            <a:spLocks/>
          </p:cNvSpPr>
          <p:nvPr/>
        </p:nvSpPr>
        <p:spPr>
          <a:xfrm rot="10800000" flipV="1">
            <a:off x="1262444" y="701004"/>
            <a:ext cx="7850187" cy="368300"/>
          </a:xfrm>
          <a:prstGeom prst="rect">
            <a:avLst/>
          </a:prstGeom>
        </p:spPr>
        <p:txBody>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marL="0" indent="0" algn="ctr" eaLnBrk="1" hangingPunct="1">
              <a:buNone/>
              <a:defRPr/>
            </a:pPr>
            <a:r>
              <a:rPr lang="fr-CA" sz="2800" b="1" dirty="0">
                <a:solidFill>
                  <a:schemeClr val="accent5">
                    <a:lumMod val="75000"/>
                  </a:schemeClr>
                </a:solidFill>
                <a:latin typeface="Cambria" pitchFamily="18" charset="0"/>
                <a:ea typeface="Cambria" pitchFamily="18" charset="0"/>
              </a:rPr>
              <a:t>Systèmes de gestion et d'information</a:t>
            </a:r>
          </a:p>
        </p:txBody>
      </p:sp>
      <p:sp>
        <p:nvSpPr>
          <p:cNvPr id="10" name="Content Placeholder 2">
            <a:extLst>
              <a:ext uri="{FF2B5EF4-FFF2-40B4-BE49-F238E27FC236}">
                <a16:creationId xmlns:a16="http://schemas.microsoft.com/office/drawing/2014/main" id="{193CA1A9-EF72-4079-B011-BAA48B080F66}"/>
              </a:ext>
            </a:extLst>
          </p:cNvPr>
          <p:cNvSpPr txBox="1">
            <a:spLocks/>
          </p:cNvSpPr>
          <p:nvPr/>
        </p:nvSpPr>
        <p:spPr bwMode="auto">
          <a:xfrm>
            <a:off x="1332373" y="1508718"/>
            <a:ext cx="8001000" cy="323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CA" sz="2400" kern="0" dirty="0">
                <a:solidFill>
                  <a:schemeClr val="tx1"/>
                </a:solidFill>
              </a:rPr>
              <a:t>Un certain nombre de solutions logicielles peuvent être développées pour la gestion et le suivi qui peuvent être classées en trois groupes :</a:t>
            </a:r>
            <a:endParaRPr kumimoji="0" lang="en-US" sz="24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marL="471487" lvl="1" indent="0">
              <a:buClr>
                <a:srgbClr val="CC0000"/>
              </a:buClr>
              <a:buNone/>
              <a:defRPr/>
            </a:pPr>
            <a:r>
              <a:rPr kumimoji="0" lang="en-GB" sz="2400" b="1" i="0" u="none" strike="noStrike" kern="0" cap="none" spc="0" normalizeH="0" baseline="0" noProof="0" dirty="0">
                <a:ln>
                  <a:noFill/>
                </a:ln>
                <a:solidFill>
                  <a:schemeClr val="tx1"/>
                </a:solidFill>
                <a:effectLst/>
                <a:uLnTx/>
                <a:uFillTx/>
                <a:latin typeface="Calibri" panose="020F0502020204030204" pitchFamily="34" charset="0"/>
              </a:rPr>
              <a:t>1. </a:t>
            </a:r>
            <a:r>
              <a:rPr lang="fr-CA" sz="2400" b="1" kern="0" dirty="0">
                <a:solidFill>
                  <a:schemeClr val="tx1"/>
                </a:solidFill>
              </a:rPr>
              <a:t>Gestion du recrutement du personnel de terrain, questions logistiques et financières</a:t>
            </a:r>
            <a:endParaRPr kumimoji="0" lang="en-GB" sz="2400" b="1" i="0" u="none" strike="noStrike" kern="0" cap="none" spc="0" normalizeH="0" baseline="0" noProof="0" dirty="0">
              <a:ln>
                <a:noFill/>
              </a:ln>
              <a:solidFill>
                <a:schemeClr val="tx1"/>
              </a:solidFill>
              <a:effectLst/>
              <a:uLnTx/>
              <a:uFillTx/>
              <a:latin typeface="Calibri" panose="020F0502020204030204" pitchFamily="34" charset="0"/>
            </a:endParaRPr>
          </a:p>
          <a:p>
            <a:pPr marL="471487" lvl="1" indent="0">
              <a:buClr>
                <a:srgbClr val="CC0000"/>
              </a:buClr>
              <a:buNone/>
              <a:defRPr/>
            </a:pPr>
            <a:r>
              <a:rPr kumimoji="0" lang="en-GB" sz="2400" b="1" i="0" u="none" strike="noStrike" kern="0" cap="none" spc="0" normalizeH="0" baseline="0" noProof="0" dirty="0">
                <a:ln>
                  <a:noFill/>
                </a:ln>
                <a:solidFill>
                  <a:schemeClr val="tx1"/>
                </a:solidFill>
                <a:effectLst/>
                <a:uLnTx/>
                <a:uFillTx/>
                <a:latin typeface="Calibri" panose="020F0502020204030204" pitchFamily="34" charset="0"/>
              </a:rPr>
              <a:t>2. </a:t>
            </a:r>
            <a:r>
              <a:rPr lang="fr-CA" sz="2400" b="1" kern="0" dirty="0">
                <a:solidFill>
                  <a:schemeClr val="tx1"/>
                </a:solidFill>
              </a:rPr>
              <a:t>Gestion de la collecte des données</a:t>
            </a:r>
            <a:endParaRPr kumimoji="0" lang="en-GB" sz="2400" b="1" i="0" u="none" strike="noStrike" kern="0" cap="none" spc="0" normalizeH="0" baseline="0" noProof="0" dirty="0">
              <a:ln>
                <a:noFill/>
              </a:ln>
              <a:solidFill>
                <a:schemeClr val="tx1"/>
              </a:solidFill>
              <a:effectLst/>
              <a:uLnTx/>
              <a:uFillTx/>
              <a:latin typeface="Calibri" panose="020F0502020204030204" pitchFamily="34" charset="0"/>
            </a:endParaRPr>
          </a:p>
          <a:p>
            <a:pPr marL="471487" lvl="1" indent="0">
              <a:buClr>
                <a:srgbClr val="CC0000"/>
              </a:buClr>
              <a:buNone/>
              <a:defRPr/>
            </a:pPr>
            <a:r>
              <a:rPr kumimoji="0" lang="en-GB" sz="2400" b="1" i="0" u="none" strike="noStrike" kern="0" cap="none" spc="0" normalizeH="0" baseline="0" noProof="0" dirty="0">
                <a:ln>
                  <a:noFill/>
                </a:ln>
                <a:solidFill>
                  <a:schemeClr val="tx1"/>
                </a:solidFill>
                <a:effectLst/>
                <a:uLnTx/>
                <a:uFillTx/>
                <a:latin typeface="Calibri" panose="020F0502020204030204" pitchFamily="34" charset="0"/>
              </a:rPr>
              <a:t>3. </a:t>
            </a:r>
            <a:r>
              <a:rPr lang="fr-CA" sz="2400" b="1" kern="0" dirty="0">
                <a:solidFill>
                  <a:schemeClr val="tx1"/>
                </a:solidFill>
              </a:rPr>
              <a:t>Système de gestion et d'information (SIG) pour le contrôle opérationnel</a:t>
            </a: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p:txBody>
      </p:sp>
      <p:grpSp>
        <p:nvGrpSpPr>
          <p:cNvPr id="11" name="Groupe 10"/>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6"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7"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8"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9"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20"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0760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954107"/>
          </a:xfrm>
          <a:prstGeom prst="rect">
            <a:avLst/>
          </a:prstGeom>
          <a:noFill/>
        </p:spPr>
        <p:txBody>
          <a:bodyPr wrap="square" rtlCol="0">
            <a:spAutoFit/>
          </a:bodyPr>
          <a:lstStyle/>
          <a:p>
            <a:pPr marR="0" lvl="0" algn="ctr" fontAlgn="base">
              <a:lnSpc>
                <a:spcPct val="100000"/>
              </a:lnSpc>
              <a:spcBef>
                <a:spcPct val="20000"/>
              </a:spcBef>
              <a:spcAft>
                <a:spcPct val="0"/>
              </a:spcAft>
              <a:buClr>
                <a:schemeClr val="accent2"/>
              </a:buClr>
              <a:buSzTx/>
              <a:tabLst/>
              <a:defRPr/>
            </a:pPr>
            <a:r>
              <a:rPr lang="fr-CA" sz="2800" b="1" dirty="0">
                <a:solidFill>
                  <a:schemeClr val="accent5">
                    <a:lumMod val="75000"/>
                  </a:schemeClr>
                </a:solidFill>
                <a:latin typeface="Cambria" pitchFamily="18" charset="0"/>
                <a:ea typeface="Cambria" pitchFamily="18" charset="0"/>
              </a:rPr>
              <a:t>Gestion du recrutement du personnel de terrain, des questions logistiques et financières</a:t>
            </a:r>
            <a:endParaRPr lang="en-GB" sz="2800" b="1" dirty="0">
              <a:solidFill>
                <a:schemeClr val="accent5">
                  <a:lumMod val="75000"/>
                </a:schemeClr>
              </a:solidFill>
              <a:latin typeface="Cambria" pitchFamily="18" charset="0"/>
              <a:ea typeface="Cambria" pitchFamily="18" charset="0"/>
            </a:endParaRPr>
          </a:p>
        </p:txBody>
      </p:sp>
      <p:sp>
        <p:nvSpPr>
          <p:cNvPr id="22" name="Content Placeholder 2">
            <a:extLst>
              <a:ext uri="{FF2B5EF4-FFF2-40B4-BE49-F238E27FC236}">
                <a16:creationId xmlns:a16="http://schemas.microsoft.com/office/drawing/2014/main" id="{7BCF1DF7-EBAA-400B-86A0-7CB2F0DC589F}"/>
              </a:ext>
            </a:extLst>
          </p:cNvPr>
          <p:cNvSpPr txBox="1">
            <a:spLocks/>
          </p:cNvSpPr>
          <p:nvPr/>
        </p:nvSpPr>
        <p:spPr bwMode="auto">
          <a:xfrm>
            <a:off x="1634083" y="1596320"/>
            <a:ext cx="8001000" cy="42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CA" kern="0" dirty="0">
                <a:solidFill>
                  <a:schemeClr val="tx1"/>
                </a:solidFill>
              </a:rPr>
              <a:t>Enregistrement du personnel de terrain, leurs informations personnelles, les paiements, l'état du contrat, </a:t>
            </a:r>
            <a:r>
              <a:rPr lang="fr-CA" kern="0" dirty="0" err="1">
                <a:solidFill>
                  <a:schemeClr val="tx1"/>
                </a:solidFill>
              </a:rPr>
              <a:t>etc</a:t>
            </a:r>
            <a:r>
              <a:rPr lang="en-US" kern="0" dirty="0">
                <a:solidFill>
                  <a:schemeClr val="tx1"/>
                </a:solidFill>
              </a:rPr>
              <a:t>.</a:t>
            </a: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lvl="0">
              <a:buClr>
                <a:srgbClr val="CC0000"/>
              </a:buClr>
              <a:defRPr/>
            </a:pPr>
            <a:r>
              <a:rPr lang="fr-CA" kern="0" dirty="0">
                <a:solidFill>
                  <a:schemeClr val="tx1"/>
                </a:solidFill>
              </a:rPr>
              <a:t>Identification de la hiérarchie entre le personnel de terrain</a:t>
            </a: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lvl="0">
              <a:buClr>
                <a:srgbClr val="CC0000"/>
              </a:buClr>
              <a:defRPr/>
            </a:pPr>
            <a:r>
              <a:rPr lang="fr-CA" kern="0" dirty="0">
                <a:solidFill>
                  <a:schemeClr val="tx1"/>
                </a:solidFill>
              </a:rPr>
              <a:t>Distribution d'appareils et de matériel électroniques - mise en relation avec les utilisateurs d'appareils</a:t>
            </a:r>
            <a:r>
              <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rPr>
              <a:t> </a:t>
            </a:r>
          </a:p>
          <a:p>
            <a:pPr lvl="0">
              <a:buClr>
                <a:srgbClr val="CC0000"/>
              </a:buClr>
              <a:defRPr/>
            </a:pPr>
            <a:r>
              <a:rPr lang="fr-CA" kern="0" dirty="0">
                <a:solidFill>
                  <a:schemeClr val="tx1"/>
                </a:solidFill>
              </a:rPr>
              <a:t>Informations sur les appareils électroniques - type d'appareil, cassé, volé, </a:t>
            </a:r>
            <a:r>
              <a:rPr lang="fr-CA" kern="0" dirty="0" err="1">
                <a:solidFill>
                  <a:schemeClr val="tx1"/>
                </a:solidFill>
              </a:rPr>
              <a:t>etc</a:t>
            </a:r>
            <a:r>
              <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rPr>
              <a:t>.</a:t>
            </a:r>
          </a:p>
          <a:p>
            <a:pPr lvl="0">
              <a:buClr>
                <a:srgbClr val="CC0000"/>
              </a:buClr>
              <a:defRPr/>
            </a:pPr>
            <a:r>
              <a:rPr lang="fr-CA" kern="0" dirty="0">
                <a:solidFill>
                  <a:schemeClr val="tx1"/>
                </a:solidFill>
              </a:rPr>
              <a:t>Informations pour les stations de collecte de données, les bureaux régionaux (adresse, numéro de téléphone, etc.)</a:t>
            </a: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itchFamily="2" charset="2"/>
              <a:buChar char="q"/>
              <a:tabLst/>
              <a:defRPr/>
            </a:pP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itchFamily="2" charset="2"/>
              <a:buChar char="q"/>
              <a:tabLst/>
              <a:defRPr/>
            </a:pP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p:txBody>
      </p:sp>
      <p:grpSp>
        <p:nvGrpSpPr>
          <p:cNvPr id="10" name="Groupe 9"/>
          <p:cNvGrpSpPr/>
          <p:nvPr/>
        </p:nvGrpSpPr>
        <p:grpSpPr>
          <a:xfrm>
            <a:off x="1588957" y="5903893"/>
            <a:ext cx="9279685" cy="954107"/>
            <a:chOff x="1588957" y="5903893"/>
            <a:chExt cx="9279685" cy="954107"/>
          </a:xfrm>
        </p:grpSpPr>
        <p:grpSp>
          <p:nvGrpSpPr>
            <p:cNvPr id="11"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4"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5"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6"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7"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8"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2" name="ZoneTexte 11"/>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3" name="ZoneTexte 12"/>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4180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3" descr="Image result for pile of papers"/>
          <p:cNvSpPr>
            <a:spLocks noChangeAspect="1" noChangeArrowheads="1"/>
          </p:cNvSpPr>
          <p:nvPr/>
        </p:nvSpPr>
        <p:spPr bwMode="auto">
          <a:xfrm>
            <a:off x="1667608" y="130420"/>
            <a:ext cx="281354" cy="281355"/>
          </a:xfrm>
          <a:prstGeom prst="rect">
            <a:avLst/>
          </a:prstGeom>
          <a:noFill/>
        </p:spPr>
        <p:txBody>
          <a:bodyPr vert="horz" wrap="square" lIns="84406" tIns="42203" rIns="84406" bIns="42203" numCol="1" anchor="t" anchorCtr="0" compatLnSpc="1">
            <a:prstTxWarp prst="textNoShape">
              <a:avLst/>
            </a:prstTxWarp>
          </a:bodyPr>
          <a:lstStyle/>
          <a:p>
            <a:pPr defTabSz="457200" eaLnBrk="0" fontAlgn="base" hangingPunct="0">
              <a:spcBef>
                <a:spcPct val="0"/>
              </a:spcBef>
              <a:spcAft>
                <a:spcPct val="0"/>
              </a:spcAft>
            </a:pPr>
            <a:endParaRPr lang="en-SG">
              <a:solidFill>
                <a:srgbClr val="FFFFFF"/>
              </a:solidFill>
              <a:latin typeface="Arial" panose="020B0604020202020204" pitchFamily="34" charset="0"/>
              <a:ea typeface="MS Gothic" panose="020B0609070205080204" pitchFamily="49" charset="-128"/>
            </a:endParaRPr>
          </a:p>
        </p:txBody>
      </p:sp>
      <p:sp>
        <p:nvSpPr>
          <p:cNvPr id="16394" name="AutoShape 10" descr="Image result for boxes shipment"/>
          <p:cNvSpPr>
            <a:spLocks noChangeAspect="1" noChangeArrowheads="1"/>
          </p:cNvSpPr>
          <p:nvPr/>
        </p:nvSpPr>
        <p:spPr bwMode="auto">
          <a:xfrm>
            <a:off x="1667608" y="130420"/>
            <a:ext cx="281354" cy="281355"/>
          </a:xfrm>
          <a:prstGeom prst="rect">
            <a:avLst/>
          </a:prstGeom>
          <a:noFill/>
        </p:spPr>
        <p:txBody>
          <a:bodyPr vert="horz" wrap="square" lIns="84406" tIns="42203" rIns="84406" bIns="42203" numCol="1" anchor="t" anchorCtr="0" compatLnSpc="1">
            <a:prstTxWarp prst="textNoShape">
              <a:avLst/>
            </a:prstTxWarp>
          </a:bodyPr>
          <a:lstStyle/>
          <a:p>
            <a:pPr defTabSz="457200" eaLnBrk="0" fontAlgn="base" hangingPunct="0">
              <a:spcBef>
                <a:spcPct val="0"/>
              </a:spcBef>
              <a:spcAft>
                <a:spcPct val="0"/>
              </a:spcAft>
            </a:pPr>
            <a:endParaRPr lang="en-SG">
              <a:solidFill>
                <a:srgbClr val="FFFFFF"/>
              </a:solidFill>
              <a:latin typeface="Arial" panose="020B0604020202020204" pitchFamily="34" charset="0"/>
              <a:ea typeface="MS Gothic" panose="020B0609070205080204" pitchFamily="49" charset="-128"/>
            </a:endParaRPr>
          </a:p>
        </p:txBody>
      </p:sp>
      <p:sp>
        <p:nvSpPr>
          <p:cNvPr id="16396" name="AutoShape 12" descr="Image result for boxes shipment"/>
          <p:cNvSpPr>
            <a:spLocks noChangeAspect="1" noChangeArrowheads="1"/>
          </p:cNvSpPr>
          <p:nvPr/>
        </p:nvSpPr>
        <p:spPr bwMode="auto">
          <a:xfrm>
            <a:off x="1667608" y="130420"/>
            <a:ext cx="281354" cy="281355"/>
          </a:xfrm>
          <a:prstGeom prst="rect">
            <a:avLst/>
          </a:prstGeom>
          <a:noFill/>
        </p:spPr>
        <p:txBody>
          <a:bodyPr vert="horz" wrap="square" lIns="84406" tIns="42203" rIns="84406" bIns="42203" numCol="1" anchor="t" anchorCtr="0" compatLnSpc="1">
            <a:prstTxWarp prst="textNoShape">
              <a:avLst/>
            </a:prstTxWarp>
          </a:bodyPr>
          <a:lstStyle/>
          <a:p>
            <a:pPr defTabSz="457200" eaLnBrk="0" fontAlgn="base" hangingPunct="0">
              <a:spcBef>
                <a:spcPct val="0"/>
              </a:spcBef>
              <a:spcAft>
                <a:spcPct val="0"/>
              </a:spcAft>
            </a:pPr>
            <a:endParaRPr lang="en-SG">
              <a:solidFill>
                <a:srgbClr val="FFFFFF"/>
              </a:solidFill>
              <a:latin typeface="Arial" panose="020B0604020202020204" pitchFamily="34" charset="0"/>
              <a:ea typeface="MS Gothic" panose="020B0609070205080204" pitchFamily="49" charset="-128"/>
            </a:endParaRPr>
          </a:p>
        </p:txBody>
      </p:sp>
      <p:pic>
        <p:nvPicPr>
          <p:cNvPr id="9" name="Picture 8" descr="9108640991_colored_without QR code.jpg"/>
          <p:cNvPicPr>
            <a:picLocks noChangeAspect="1"/>
          </p:cNvPicPr>
          <p:nvPr/>
        </p:nvPicPr>
        <p:blipFill>
          <a:blip r:embed="rId2" cstate="print"/>
          <a:stretch>
            <a:fillRect/>
          </a:stretch>
        </p:blipFill>
        <p:spPr>
          <a:xfrm>
            <a:off x="9061540" y="983220"/>
            <a:ext cx="1336431" cy="675858"/>
          </a:xfrm>
          <a:prstGeom prst="rect">
            <a:avLst/>
          </a:prstGeom>
        </p:spPr>
      </p:pic>
      <p:grpSp>
        <p:nvGrpSpPr>
          <p:cNvPr id="6" name="Group 5"/>
          <p:cNvGrpSpPr/>
          <p:nvPr/>
        </p:nvGrpSpPr>
        <p:grpSpPr>
          <a:xfrm>
            <a:off x="2337262" y="2110145"/>
            <a:ext cx="7583418" cy="4154394"/>
            <a:chOff x="5887684" y="1655063"/>
            <a:chExt cx="5505739" cy="4846476"/>
          </a:xfrm>
        </p:grpSpPr>
        <p:pic>
          <p:nvPicPr>
            <p:cNvPr id="7" name="Picture 6"/>
            <p:cNvPicPr>
              <a:picLocks noChangeAspect="1"/>
            </p:cNvPicPr>
            <p:nvPr/>
          </p:nvPicPr>
          <p:blipFill>
            <a:blip r:embed="rId3"/>
            <a:stretch>
              <a:fillRect/>
            </a:stretch>
          </p:blipFill>
          <p:spPr>
            <a:xfrm>
              <a:off x="5887684" y="1655063"/>
              <a:ext cx="5505739" cy="4391787"/>
            </a:xfrm>
            <a:prstGeom prst="rect">
              <a:avLst/>
            </a:prstGeom>
            <a:ln>
              <a:solidFill>
                <a:schemeClr val="tx2"/>
              </a:solidFill>
            </a:ln>
          </p:spPr>
        </p:pic>
        <p:pic>
          <p:nvPicPr>
            <p:cNvPr id="8" name="Picture 7"/>
            <p:cNvPicPr>
              <a:picLocks noChangeAspect="1"/>
            </p:cNvPicPr>
            <p:nvPr/>
          </p:nvPicPr>
          <p:blipFill>
            <a:blip r:embed="rId4"/>
            <a:stretch>
              <a:fillRect/>
            </a:stretch>
          </p:blipFill>
          <p:spPr>
            <a:xfrm>
              <a:off x="5887684" y="6046851"/>
              <a:ext cx="5505739" cy="454688"/>
            </a:xfrm>
            <a:prstGeom prst="rect">
              <a:avLst/>
            </a:prstGeom>
            <a:ln>
              <a:solidFill>
                <a:schemeClr val="tx2"/>
              </a:solidFill>
            </a:ln>
          </p:spPr>
        </p:pic>
      </p:grpSp>
      <p:sp>
        <p:nvSpPr>
          <p:cNvPr id="10" name="Title 1"/>
          <p:cNvSpPr>
            <a:spLocks noGrp="1"/>
          </p:cNvSpPr>
          <p:nvPr/>
        </p:nvSpPr>
        <p:spPr>
          <a:xfrm>
            <a:off x="2190727" y="389735"/>
            <a:ext cx="4793547" cy="593485"/>
          </a:xfrm>
          <a:prstGeom prst="rect">
            <a:avLst/>
          </a:prstGeom>
        </p:spPr>
        <p:txBody>
          <a:bodyPr vert="horz" lIns="84406" tIns="42203" rIns="84406" bIns="42203"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spcAft>
                <a:spcPct val="0"/>
              </a:spcAft>
            </a:pPr>
            <a:r>
              <a:rPr lang="en-PH" sz="3692" b="1" dirty="0">
                <a:solidFill>
                  <a:srgbClr val="000000"/>
                </a:solidFill>
                <a:latin typeface="Verdana"/>
              </a:rPr>
              <a:t>Module Personnel (Staff)</a:t>
            </a:r>
          </a:p>
        </p:txBody>
      </p:sp>
    </p:spTree>
    <p:extLst>
      <p:ext uri="{BB962C8B-B14F-4D97-AF65-F5344CB8AC3E}">
        <p14:creationId xmlns:p14="http://schemas.microsoft.com/office/powerpoint/2010/main" val="370748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09503" y="454732"/>
            <a:ext cx="10211529" cy="523220"/>
          </a:xfrm>
          <a:prstGeom prst="rect">
            <a:avLst/>
          </a:prstGeom>
          <a:noFill/>
        </p:spPr>
        <p:txBody>
          <a:bodyPr wrap="square" rtlCol="0">
            <a:spAutoFit/>
          </a:bodyPr>
          <a:lstStyle/>
          <a:p>
            <a:pPr algn="ctr" fontAlgn="base">
              <a:spcBef>
                <a:spcPct val="20000"/>
              </a:spcBef>
              <a:spcAft>
                <a:spcPct val="0"/>
              </a:spcAft>
              <a:buClr>
                <a:schemeClr val="accent2"/>
              </a:buClr>
              <a:defRPr/>
            </a:pPr>
            <a:r>
              <a:rPr lang="fr-CA" sz="2800" b="1" dirty="0">
                <a:solidFill>
                  <a:schemeClr val="accent5">
                    <a:lumMod val="75000"/>
                  </a:schemeClr>
                </a:solidFill>
                <a:latin typeface="Cambria" pitchFamily="18" charset="0"/>
                <a:ea typeface="Cambria" pitchFamily="18" charset="0"/>
              </a:rPr>
              <a:t>Gestion de la collecte des données</a:t>
            </a:r>
            <a:endParaRPr lang="en-US" sz="2800" b="1" dirty="0">
              <a:solidFill>
                <a:schemeClr val="accent5">
                  <a:lumMod val="75000"/>
                </a:schemeClr>
              </a:solidFill>
              <a:latin typeface="Cambria" pitchFamily="18" charset="0"/>
              <a:ea typeface="Cambria" pitchFamily="18" charset="0"/>
            </a:endParaRPr>
          </a:p>
        </p:txBody>
      </p:sp>
      <p:sp>
        <p:nvSpPr>
          <p:cNvPr id="10" name="Content Placeholder 2">
            <a:extLst>
              <a:ext uri="{FF2B5EF4-FFF2-40B4-BE49-F238E27FC236}">
                <a16:creationId xmlns:a16="http://schemas.microsoft.com/office/drawing/2014/main" id="{FE5FE0BD-6214-44A8-B763-17AD16E0B87A}"/>
              </a:ext>
            </a:extLst>
          </p:cNvPr>
          <p:cNvSpPr txBox="1">
            <a:spLocks/>
          </p:cNvSpPr>
          <p:nvPr/>
        </p:nvSpPr>
        <p:spPr bwMode="auto">
          <a:xfrm>
            <a:off x="1332373" y="1373633"/>
            <a:ext cx="8001000" cy="462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FR" kern="0" dirty="0">
                <a:solidFill>
                  <a:schemeClr val="tx1"/>
                </a:solidFill>
              </a:rPr>
              <a:t>Nombre d'applications peuvent être développées pour le personnel de terrain</a:t>
            </a:r>
            <a:endParaRPr kumimoji="0" lang="fr-FR" sz="2000" b="0" i="0" u="none" strike="noStrike" kern="0" cap="none" spc="0" normalizeH="0" baseline="0" noProof="0" dirty="0">
              <a:ln>
                <a:noFill/>
              </a:ln>
              <a:solidFill>
                <a:schemeClr val="tx1"/>
              </a:solidFill>
              <a:effectLst/>
              <a:uLnTx/>
              <a:uFillTx/>
            </a:endParaRPr>
          </a:p>
          <a:p>
            <a:pPr lvl="1">
              <a:buClr>
                <a:srgbClr val="CC0000"/>
              </a:buClr>
              <a:defRPr/>
            </a:pPr>
            <a:r>
              <a:rPr lang="fr-FR" sz="2400" b="1" kern="0" dirty="0">
                <a:solidFill>
                  <a:schemeClr val="tx1"/>
                </a:solidFill>
              </a:rPr>
              <a:t>Systèmes de gestion du travail de terrain pour le personnel de terrain</a:t>
            </a:r>
            <a:endParaRPr kumimoji="0" lang="fr-FR" sz="2400" b="1" i="0" u="none" strike="noStrike" kern="0" cap="none" spc="0" normalizeH="0" baseline="0" noProof="0" dirty="0">
              <a:ln>
                <a:noFill/>
              </a:ln>
              <a:solidFill>
                <a:schemeClr val="tx1"/>
              </a:solidFill>
              <a:effectLst/>
              <a:uLnTx/>
              <a:uFillTx/>
            </a:endParaRPr>
          </a:p>
          <a:p>
            <a:pPr lvl="2">
              <a:buClr>
                <a:srgbClr val="CC0000"/>
              </a:buClr>
              <a:defRPr/>
            </a:pPr>
            <a:r>
              <a:rPr lang="fr-FR" sz="2400" b="1" kern="0" dirty="0">
                <a:solidFill>
                  <a:schemeClr val="tx1"/>
                </a:solidFill>
              </a:rPr>
              <a:t>Coordinateur régional</a:t>
            </a:r>
            <a:endParaRPr kumimoji="0" lang="fr-FR" sz="2400" b="1" i="0" u="none" strike="noStrike" kern="0" cap="none" spc="0" normalizeH="0" baseline="0" noProof="0" dirty="0">
              <a:ln>
                <a:noFill/>
              </a:ln>
              <a:solidFill>
                <a:schemeClr val="tx1"/>
              </a:solidFill>
              <a:effectLst/>
              <a:uLnTx/>
              <a:uFillTx/>
            </a:endParaRPr>
          </a:p>
          <a:p>
            <a:pPr lvl="2">
              <a:buClr>
                <a:srgbClr val="CC0000"/>
              </a:buClr>
              <a:defRPr/>
            </a:pPr>
            <a:r>
              <a:rPr lang="fr-FR" sz="2400" b="1" kern="0" dirty="0">
                <a:solidFill>
                  <a:schemeClr val="tx1"/>
                </a:solidFill>
              </a:rPr>
              <a:t>Équipe d'assistance informatique</a:t>
            </a:r>
            <a:endParaRPr kumimoji="0" lang="fr-FR" sz="2400" b="1" i="0" u="none" strike="noStrike" kern="0" cap="none" spc="0" normalizeH="0" baseline="0" noProof="0" dirty="0">
              <a:ln>
                <a:noFill/>
              </a:ln>
              <a:solidFill>
                <a:schemeClr val="tx1"/>
              </a:solidFill>
              <a:effectLst/>
              <a:uLnTx/>
              <a:uFillTx/>
            </a:endParaRPr>
          </a:p>
          <a:p>
            <a:pPr lvl="2">
              <a:buClr>
                <a:srgbClr val="CC0000"/>
              </a:buClr>
              <a:defRPr/>
            </a:pPr>
            <a:r>
              <a:rPr lang="fr-FR" sz="2400" b="1" kern="0" dirty="0">
                <a:solidFill>
                  <a:schemeClr val="tx1"/>
                </a:solidFill>
              </a:rPr>
              <a:t>Superviseurs</a:t>
            </a:r>
            <a:endParaRPr kumimoji="0" lang="fr-FR" sz="2400" b="1" i="0" u="none" strike="noStrike" kern="0" cap="none" spc="0" normalizeH="0" baseline="0" noProof="0" dirty="0">
              <a:ln>
                <a:noFill/>
              </a:ln>
              <a:solidFill>
                <a:schemeClr val="tx1"/>
              </a:solidFill>
              <a:effectLst/>
              <a:uLnTx/>
              <a:uFillTx/>
            </a:endParaRPr>
          </a:p>
          <a:p>
            <a:pPr marL="1304925" marR="0" lvl="2" indent="-395288" algn="l" defTabSz="914400" rtl="0" eaLnBrk="0" fontAlgn="base" latinLnBrk="0" hangingPunct="0">
              <a:lnSpc>
                <a:spcPct val="100000"/>
              </a:lnSpc>
              <a:spcBef>
                <a:spcPct val="20000"/>
              </a:spcBef>
              <a:spcAft>
                <a:spcPct val="0"/>
              </a:spcAft>
              <a:buClr>
                <a:srgbClr val="CC0000"/>
              </a:buClr>
              <a:buSzTx/>
              <a:buFont typeface="Courier New" pitchFamily="49" charset="0"/>
              <a:buChar char="­"/>
              <a:tabLst/>
              <a:defRPr/>
            </a:pPr>
            <a:r>
              <a:rPr kumimoji="0" lang="fr-FR" sz="2400" b="1" i="0" u="none" strike="noStrike" kern="0" cap="none" spc="0" normalizeH="0" baseline="0" noProof="0" dirty="0">
                <a:ln>
                  <a:noFill/>
                </a:ln>
                <a:solidFill>
                  <a:schemeClr val="tx1"/>
                </a:solidFill>
                <a:effectLst/>
                <a:uLnTx/>
                <a:uFillTx/>
              </a:rPr>
              <a:t>Agents recenseurs</a:t>
            </a:r>
          </a:p>
          <a:p>
            <a:pPr marL="1304925" marR="0" lvl="2" indent="-395288" algn="l" defTabSz="914400" rtl="0" eaLnBrk="0" fontAlgn="base" latinLnBrk="0" hangingPunct="0">
              <a:lnSpc>
                <a:spcPct val="100000"/>
              </a:lnSpc>
              <a:spcBef>
                <a:spcPct val="20000"/>
              </a:spcBef>
              <a:spcAft>
                <a:spcPct val="0"/>
              </a:spcAft>
              <a:buClr>
                <a:srgbClr val="CC0000"/>
              </a:buClr>
              <a:buSzTx/>
              <a:buFont typeface="Courier New" pitchFamily="49" charset="0"/>
              <a:buChar char="­"/>
              <a:tabLst/>
              <a:defRPr/>
            </a:pPr>
            <a:r>
              <a:rPr kumimoji="0" lang="fr-FR" sz="2400" b="1" i="0" u="none" strike="noStrike" kern="0" cap="none" spc="0" normalizeH="0" baseline="0" noProof="0" dirty="0">
                <a:ln>
                  <a:noFill/>
                </a:ln>
                <a:solidFill>
                  <a:schemeClr val="tx1"/>
                </a:solidFill>
                <a:effectLst/>
                <a:uLnTx/>
                <a:uFillTx/>
              </a:rPr>
              <a:t>…</a:t>
            </a:r>
          </a:p>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itchFamily="2" charset="2"/>
              <a:buChar char="q"/>
              <a:tabLst/>
              <a:defRPr/>
            </a:pP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itchFamily="2" charset="2"/>
              <a:buChar char="q"/>
              <a:tabLst/>
              <a:defRPr/>
            </a:pP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p:txBody>
      </p:sp>
      <p:grpSp>
        <p:nvGrpSpPr>
          <p:cNvPr id="11" name="Groupe 10"/>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3174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94303" y="395554"/>
            <a:ext cx="10128740" cy="1446550"/>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Modules de gestion et de suivi de la collecte de données pour le personnel de terrain</a:t>
            </a:r>
            <a:br>
              <a:rPr lang="en-US" sz="3200" b="1" dirty="0">
                <a:solidFill>
                  <a:schemeClr val="accent5">
                    <a:lumMod val="75000"/>
                  </a:schemeClr>
                </a:solidFill>
                <a:latin typeface="Cambria" pitchFamily="18" charset="0"/>
                <a:ea typeface="Cambria" pitchFamily="18" charset="0"/>
              </a:rPr>
            </a:br>
            <a:endParaRPr lang="en-US" sz="3200" b="1" dirty="0">
              <a:solidFill>
                <a:schemeClr val="accent5">
                  <a:lumMod val="75000"/>
                </a:schemeClr>
              </a:solidFill>
              <a:latin typeface="Cambria" pitchFamily="18" charset="0"/>
              <a:ea typeface="Cambria" pitchFamily="18" charset="0"/>
            </a:endParaRPr>
          </a:p>
        </p:txBody>
      </p:sp>
      <p:sp>
        <p:nvSpPr>
          <p:cNvPr id="10" name="Content Placeholder 2">
            <a:extLst>
              <a:ext uri="{FF2B5EF4-FFF2-40B4-BE49-F238E27FC236}">
                <a16:creationId xmlns:a16="http://schemas.microsoft.com/office/drawing/2014/main" id="{6C4B7EC2-476F-4E88-8FA8-5DFC60457725}"/>
              </a:ext>
            </a:extLst>
          </p:cNvPr>
          <p:cNvSpPr txBox="1">
            <a:spLocks/>
          </p:cNvSpPr>
          <p:nvPr/>
        </p:nvSpPr>
        <p:spPr bwMode="auto">
          <a:xfrm>
            <a:off x="1354322" y="1670325"/>
            <a:ext cx="8253141" cy="36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FR" b="1" kern="0" dirty="0">
                <a:solidFill>
                  <a:schemeClr val="tx1"/>
                </a:solidFill>
              </a:rPr>
              <a:t>Le nombre de modules pour chaque niveau du personnel de terrain peut être développé</a:t>
            </a:r>
            <a:endParaRPr kumimoji="0" lang="fr-FR" sz="2000" b="1" i="0" u="none" strike="noStrike" kern="0" cap="none" spc="0" normalizeH="0" baseline="0" noProof="0" dirty="0">
              <a:ln>
                <a:noFill/>
              </a:ln>
              <a:solidFill>
                <a:schemeClr val="tx1"/>
              </a:solidFill>
              <a:effectLst/>
              <a:uLnTx/>
              <a:uFillTx/>
            </a:endParaRPr>
          </a:p>
          <a:p>
            <a:pPr lvl="1">
              <a:buClr>
                <a:srgbClr val="CC0000"/>
              </a:buClr>
              <a:defRPr/>
            </a:pPr>
            <a:r>
              <a:rPr lang="fr-FR" sz="2000" b="1" i="1" kern="0" dirty="0">
                <a:solidFill>
                  <a:schemeClr val="tx1"/>
                </a:solidFill>
              </a:rPr>
              <a:t>Gestion du personnel de terrain </a:t>
            </a:r>
            <a:r>
              <a:rPr kumimoji="0" lang="fr-FR" sz="2000" b="1" i="1" u="none" strike="noStrike" kern="0" cap="none" spc="0" normalizeH="0" baseline="0" noProof="0" dirty="0">
                <a:ln>
                  <a:noFill/>
                </a:ln>
                <a:solidFill>
                  <a:schemeClr val="tx1"/>
                </a:solidFill>
                <a:effectLst/>
                <a:uLnTx/>
                <a:uFillTx/>
              </a:rPr>
              <a:t>: </a:t>
            </a:r>
            <a:r>
              <a:rPr lang="fr-FR" sz="2000" kern="0" dirty="0">
                <a:solidFill>
                  <a:schemeClr val="tx1"/>
                </a:solidFill>
              </a:rPr>
              <a:t>grâce à laquelle le coordinateur régional peut identifier les enquêteurs et leurs superviseurs immédiats selon la structure hiérarchique. Il doit également fournir des informations sur les appareils portables - type et fonctionnalité - utilisés par chaque membre du personnel de terrain;</a:t>
            </a:r>
            <a:endParaRPr kumimoji="0" lang="fr-FR" sz="2000" b="0" i="0" u="none" strike="noStrike" kern="0" cap="none" spc="0" normalizeH="0" baseline="0" noProof="0" dirty="0">
              <a:ln>
                <a:noFill/>
              </a:ln>
              <a:solidFill>
                <a:schemeClr val="tx1"/>
              </a:solidFill>
              <a:effectLst/>
              <a:uLnTx/>
              <a:uFillTx/>
            </a:endParaRPr>
          </a:p>
          <a:p>
            <a:pPr lvl="1">
              <a:buClr>
                <a:srgbClr val="CC0000"/>
              </a:buClr>
              <a:defRPr/>
            </a:pPr>
            <a:r>
              <a:rPr lang="fr-FR" sz="2000" b="1" i="1" kern="0" dirty="0">
                <a:solidFill>
                  <a:schemeClr val="tx1"/>
                </a:solidFill>
              </a:rPr>
              <a:t>Répartition des taches :</a:t>
            </a:r>
            <a:r>
              <a:rPr kumimoji="0" lang="fr-FR" sz="2000" b="1" i="0" u="none" strike="noStrike" kern="0" cap="none" spc="0" normalizeH="0" baseline="0" noProof="0" dirty="0">
                <a:ln>
                  <a:noFill/>
                </a:ln>
                <a:solidFill>
                  <a:schemeClr val="tx1"/>
                </a:solidFill>
                <a:effectLst/>
                <a:uLnTx/>
                <a:uFillTx/>
              </a:rPr>
              <a:t> </a:t>
            </a:r>
            <a:r>
              <a:rPr lang="fr-FR" sz="2000" kern="0" dirty="0">
                <a:solidFill>
                  <a:schemeClr val="tx1"/>
                </a:solidFill>
              </a:rPr>
              <a:t>par laquelle le travail est réparti du coordinateur régional aux superviseurs locaux puis aux enquêteurs en fonction des différentes tâches qui leur sont confiées</a:t>
            </a:r>
            <a:r>
              <a:rPr lang="fr-CA" sz="2000" kern="0" dirty="0">
                <a:solidFill>
                  <a:schemeClr val="tx1"/>
                </a:solidFill>
              </a:rPr>
              <a:t>.</a:t>
            </a: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defRPr/>
            </a:pP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itchFamily="2" charset="2"/>
              <a:buChar char="q"/>
              <a:tabLst/>
              <a:defRPr/>
            </a:pP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p:txBody>
      </p:sp>
      <p:grpSp>
        <p:nvGrpSpPr>
          <p:cNvPr id="11" name="Groupe 10"/>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27894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4703" y="395554"/>
            <a:ext cx="10211529" cy="954107"/>
          </a:xfrm>
          <a:prstGeom prst="rect">
            <a:avLst/>
          </a:prstGeom>
          <a:noFill/>
        </p:spPr>
        <p:txBody>
          <a:bodyPr wrap="square" rtlCol="0">
            <a:spAutoFit/>
          </a:bodyPr>
          <a:lstStyle/>
          <a:p>
            <a:r>
              <a:rPr lang="fr-CA" sz="2800" b="1" dirty="0">
                <a:solidFill>
                  <a:schemeClr val="accent5">
                    <a:lumMod val="75000"/>
                  </a:schemeClr>
                </a:solidFill>
                <a:latin typeface="Cambria" pitchFamily="18" charset="0"/>
                <a:ea typeface="Cambria" pitchFamily="18" charset="0"/>
              </a:rPr>
              <a:t>Modules de gestion et de suivi de la collecte de données pour le personnel de terrain</a:t>
            </a:r>
            <a:endParaRPr lang="en-US" sz="2800" b="1" dirty="0">
              <a:solidFill>
                <a:schemeClr val="accent5">
                  <a:lumMod val="75000"/>
                </a:schemeClr>
              </a:solidFill>
              <a:latin typeface="Cambria" pitchFamily="18" charset="0"/>
              <a:ea typeface="Cambria" pitchFamily="18" charset="0"/>
            </a:endParaRPr>
          </a:p>
        </p:txBody>
      </p:sp>
      <p:sp>
        <p:nvSpPr>
          <p:cNvPr id="11" name="Content Placeholder 2">
            <a:extLst>
              <a:ext uri="{FF2B5EF4-FFF2-40B4-BE49-F238E27FC236}">
                <a16:creationId xmlns:a16="http://schemas.microsoft.com/office/drawing/2014/main" id="{340C66B2-03E4-4DFC-9743-8E721AD091FE}"/>
              </a:ext>
            </a:extLst>
          </p:cNvPr>
          <p:cNvSpPr txBox="1">
            <a:spLocks/>
          </p:cNvSpPr>
          <p:nvPr/>
        </p:nvSpPr>
        <p:spPr bwMode="auto">
          <a:xfrm>
            <a:off x="1150506" y="1424996"/>
            <a:ext cx="8325742" cy="462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a:lstStyle>
          <a:p>
            <a:pPr lvl="0">
              <a:buClr>
                <a:srgbClr val="CC0000"/>
              </a:buClr>
              <a:defRPr/>
            </a:pPr>
            <a:r>
              <a:rPr lang="fr-FR" b="1" kern="0" dirty="0">
                <a:solidFill>
                  <a:schemeClr val="tx1"/>
                </a:solidFill>
              </a:rPr>
              <a:t>Le nombre de modules pour chaque niveau du personnel de terrain peut être développé</a:t>
            </a:r>
            <a:endParaRPr kumimoji="0" lang="fr-FR" b="1" i="0" u="none" strike="noStrike" kern="0" cap="none" spc="0" normalizeH="0" baseline="0" noProof="0" dirty="0">
              <a:ln>
                <a:noFill/>
              </a:ln>
              <a:solidFill>
                <a:schemeClr val="tx1"/>
              </a:solidFill>
              <a:effectLst/>
              <a:uLnTx/>
              <a:uFillTx/>
            </a:endParaRPr>
          </a:p>
          <a:p>
            <a:pPr lvl="1">
              <a:buClr>
                <a:srgbClr val="CC0000"/>
              </a:buClr>
              <a:defRPr/>
            </a:pPr>
            <a:r>
              <a:rPr lang="fr-FR" sz="2000" b="1" i="1" kern="0" dirty="0">
                <a:solidFill>
                  <a:schemeClr val="tx1"/>
                </a:solidFill>
              </a:rPr>
              <a:t>Transmission de données :</a:t>
            </a:r>
            <a:r>
              <a:rPr kumimoji="0" lang="fr-FR" sz="2000" b="1" i="0" u="none" strike="noStrike" kern="0" cap="none" spc="0" normalizeH="0" baseline="0" noProof="0" dirty="0">
                <a:ln>
                  <a:noFill/>
                </a:ln>
                <a:solidFill>
                  <a:schemeClr val="tx1"/>
                </a:solidFill>
                <a:effectLst/>
                <a:uLnTx/>
                <a:uFillTx/>
              </a:rPr>
              <a:t> </a:t>
            </a:r>
            <a:r>
              <a:rPr lang="fr-FR" sz="2000" kern="0" dirty="0">
                <a:solidFill>
                  <a:schemeClr val="tx1"/>
                </a:solidFill>
              </a:rPr>
              <a:t>grâce à ce module, le personnel autorisé (généralement des coordinateurs et des superviseurs) peut visualiser la transmission de données entre les appareils portables et la base de données centrale ;</a:t>
            </a:r>
            <a:endParaRPr kumimoji="0" lang="fr-FR" sz="2000" b="0" i="0" u="none" strike="noStrike" kern="0" cap="none" spc="0" normalizeH="0" baseline="0" noProof="0" dirty="0">
              <a:ln>
                <a:noFill/>
              </a:ln>
              <a:solidFill>
                <a:schemeClr val="tx1"/>
              </a:solidFill>
              <a:effectLst/>
              <a:uLnTx/>
              <a:uFillTx/>
            </a:endParaRPr>
          </a:p>
          <a:p>
            <a:pPr lvl="1">
              <a:buClr>
                <a:srgbClr val="CC0000"/>
              </a:buClr>
              <a:defRPr/>
            </a:pPr>
            <a:r>
              <a:rPr lang="fr-FR" sz="2000" b="1" i="1" kern="0" dirty="0">
                <a:solidFill>
                  <a:schemeClr val="tx1"/>
                </a:solidFill>
              </a:rPr>
              <a:t>Approbation et révision des travaux </a:t>
            </a:r>
            <a:r>
              <a:rPr kumimoji="0" lang="fr-FR" sz="2000" b="1" i="0" u="none" strike="noStrike" kern="0" cap="none" spc="0" normalizeH="0" baseline="0" noProof="0" dirty="0">
                <a:ln>
                  <a:noFill/>
                </a:ln>
                <a:solidFill>
                  <a:schemeClr val="tx1"/>
                </a:solidFill>
                <a:effectLst/>
                <a:uLnTx/>
                <a:uFillTx/>
              </a:rPr>
              <a:t>: </a:t>
            </a:r>
            <a:r>
              <a:rPr lang="fr-FR" sz="2000" kern="0" dirty="0">
                <a:solidFill>
                  <a:schemeClr val="tx1"/>
                </a:solidFill>
              </a:rPr>
              <a:t>ce module est utilisé pour réviser et approuver les travaux soumis par les enquêteurs. Si le superviseur refuse d'approuver le travail, alors le travail est retourné à l'enquêteur pour apporter les modifications appropriées ;</a:t>
            </a:r>
            <a:r>
              <a:rPr kumimoji="0" lang="fr-FR" sz="2000" b="0" i="0" u="none" strike="noStrike" kern="0" cap="none" spc="0" normalizeH="0" baseline="0" noProof="0" dirty="0">
                <a:ln>
                  <a:noFill/>
                </a:ln>
                <a:solidFill>
                  <a:schemeClr val="tx1"/>
                </a:solidFill>
                <a:effectLst/>
                <a:uLnTx/>
                <a:uFillTx/>
              </a:rPr>
              <a:t> </a:t>
            </a:r>
          </a:p>
          <a:p>
            <a:pPr lvl="1">
              <a:buClr>
                <a:srgbClr val="CC0000"/>
              </a:buClr>
              <a:defRPr/>
            </a:pPr>
            <a:r>
              <a:rPr kumimoji="0" lang="fr-FR" sz="2000" b="1" i="1" u="none" strike="noStrike" kern="0" cap="none" spc="0" normalizeH="0" baseline="0" noProof="0" dirty="0">
                <a:ln>
                  <a:noFill/>
                </a:ln>
                <a:solidFill>
                  <a:schemeClr val="tx1"/>
                </a:solidFill>
                <a:effectLst/>
                <a:uLnTx/>
                <a:uFillTx/>
              </a:rPr>
              <a:t>Suivi GPS :</a:t>
            </a:r>
            <a:r>
              <a:rPr kumimoji="0" lang="fr-FR" sz="2000" b="1" i="0" u="none" strike="noStrike" kern="0" cap="none" spc="0" normalizeH="0" baseline="0" noProof="0" dirty="0">
                <a:ln>
                  <a:noFill/>
                </a:ln>
                <a:solidFill>
                  <a:schemeClr val="tx1"/>
                </a:solidFill>
                <a:effectLst/>
                <a:uLnTx/>
                <a:uFillTx/>
              </a:rPr>
              <a:t> </a:t>
            </a:r>
            <a:r>
              <a:rPr lang="fr-FR" sz="2000" kern="0" dirty="0">
                <a:solidFill>
                  <a:schemeClr val="tx1"/>
                </a:solidFill>
              </a:rPr>
              <a:t>ce module permet aux superviseurs de suivre les progrès de chaque enquêteur dans sa zone, en suivant leurs déplacements quotidiens.</a:t>
            </a:r>
            <a:endParaRPr kumimoji="0" lang="fr-FR" sz="2000" b="0" i="0" u="none" strike="noStrike" kern="0" cap="none" spc="0" normalizeH="0" baseline="0" noProof="0" dirty="0">
              <a:ln>
                <a:noFill/>
              </a:ln>
              <a:solidFill>
                <a:schemeClr val="tx1"/>
              </a:solidFill>
              <a:effectLst/>
              <a:uLnTx/>
              <a:uFillTx/>
            </a:endParaRPr>
          </a:p>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2" charset="2"/>
              <a:buNone/>
              <a:tabLst/>
              <a:defRPr/>
            </a:pP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itchFamily="2" charset="2"/>
              <a:buChar char="q"/>
              <a:tabLst/>
              <a:defRPr/>
            </a:pPr>
            <a:endParaRPr kumimoji="0" lang="en-US" sz="2000" b="0" i="0" u="none" strike="noStrike" kern="0" cap="none" spc="0" normalizeH="0" baseline="0" noProof="0" dirty="0">
              <a:ln>
                <a:noFill/>
              </a:ln>
              <a:solidFill>
                <a:schemeClr val="tx1"/>
              </a:solidFill>
              <a:effectLst/>
              <a:uLnTx/>
              <a:uFillTx/>
              <a:latin typeface="Calibri" panose="020F0502020204030204" pitchFamily="34" charset="0"/>
              <a:ea typeface="+mn-ea"/>
              <a:cs typeface="+mn-cs"/>
            </a:endParaRPr>
          </a:p>
        </p:txBody>
      </p:sp>
      <p:grpSp>
        <p:nvGrpSpPr>
          <p:cNvPr id="10" name="Groupe 9"/>
          <p:cNvGrpSpPr/>
          <p:nvPr/>
        </p:nvGrpSpPr>
        <p:grpSpPr>
          <a:xfrm>
            <a:off x="1588957" y="5903893"/>
            <a:ext cx="9279685" cy="954107"/>
            <a:chOff x="1588957" y="5903893"/>
            <a:chExt cx="9279685" cy="954107"/>
          </a:xfrm>
        </p:grpSpPr>
        <p:grpSp>
          <p:nvGrpSpPr>
            <p:cNvPr id="12" name="Group 2">
              <a:extLst>
                <a:ext uri="{FF2B5EF4-FFF2-40B4-BE49-F238E27FC236}">
                  <a16:creationId xmlns:a16="http://schemas.microsoft.com/office/drawing/2014/main" id="{296BFE75-4720-4F19-AB90-E5E33E2AD941}"/>
                </a:ext>
              </a:extLst>
            </p:cNvPr>
            <p:cNvGrpSpPr/>
            <p:nvPr/>
          </p:nvGrpSpPr>
          <p:grpSpPr>
            <a:xfrm>
              <a:off x="1588957" y="5999465"/>
              <a:ext cx="9279685" cy="783585"/>
              <a:chOff x="455507" y="241244"/>
              <a:chExt cx="8945439" cy="783585"/>
            </a:xfrm>
          </p:grpSpPr>
          <p:pic>
            <p:nvPicPr>
              <p:cNvPr id="15" name="Picture 3">
                <a:extLst>
                  <a:ext uri="{FF2B5EF4-FFF2-40B4-BE49-F238E27FC236}">
                    <a16:creationId xmlns:a16="http://schemas.microsoft.com/office/drawing/2014/main" id="{1572ECD8-17F9-4D58-A22D-1A705C814167}"/>
                  </a:ext>
                </a:extLst>
              </p:cNvPr>
              <p:cNvPicPr>
                <a:picLocks noChangeAspect="1"/>
              </p:cNvPicPr>
              <p:nvPr/>
            </p:nvPicPr>
            <p:blipFill>
              <a:blip r:embed="rId2" cstate="print"/>
              <a:stretch>
                <a:fillRect/>
              </a:stretch>
            </p:blipFill>
            <p:spPr>
              <a:xfrm>
                <a:off x="8510253" y="241244"/>
                <a:ext cx="890693" cy="711531"/>
              </a:xfrm>
              <a:prstGeom prst="rect">
                <a:avLst/>
              </a:prstGeom>
            </p:spPr>
          </p:pic>
          <p:grpSp>
            <p:nvGrpSpPr>
              <p:cNvPr id="16" name="Group 4">
                <a:extLst>
                  <a:ext uri="{FF2B5EF4-FFF2-40B4-BE49-F238E27FC236}">
                    <a16:creationId xmlns:a16="http://schemas.microsoft.com/office/drawing/2014/main" id="{BDD20F00-74F3-4948-8754-EBF00EA9D953}"/>
                  </a:ext>
                </a:extLst>
              </p:cNvPr>
              <p:cNvGrpSpPr/>
              <p:nvPr/>
            </p:nvGrpSpPr>
            <p:grpSpPr>
              <a:xfrm>
                <a:off x="455507" y="253849"/>
                <a:ext cx="8229726" cy="770980"/>
                <a:chOff x="570701" y="448582"/>
                <a:chExt cx="8229726" cy="770980"/>
              </a:xfrm>
            </p:grpSpPr>
            <p:pic>
              <p:nvPicPr>
                <p:cNvPr id="17" name="Graphic 5">
                  <a:extLst>
                    <a:ext uri="{FF2B5EF4-FFF2-40B4-BE49-F238E27FC236}">
                      <a16:creationId xmlns:a16="http://schemas.microsoft.com/office/drawing/2014/main" id="{81FE32A0-D983-4999-AC8F-E2BEA3ADA51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570701" y="506228"/>
                  <a:ext cx="3617210" cy="655688"/>
                </a:xfrm>
                <a:prstGeom prst="rect">
                  <a:avLst/>
                </a:prstGeom>
              </p:spPr>
            </p:pic>
            <p:sp>
              <p:nvSpPr>
                <p:cNvPr id="18" name="TextBox 6">
                  <a:extLst>
                    <a:ext uri="{FF2B5EF4-FFF2-40B4-BE49-F238E27FC236}">
                      <a16:creationId xmlns:a16="http://schemas.microsoft.com/office/drawing/2014/main" id="{3D8B1799-2688-4EB5-B53F-5D6DEB39354E}"/>
                    </a:ext>
                  </a:extLst>
                </p:cNvPr>
                <p:cNvSpPr txBox="1"/>
                <p:nvPr/>
              </p:nvSpPr>
              <p:spPr>
                <a:xfrm>
                  <a:off x="4938216" y="448582"/>
                  <a:ext cx="3862211" cy="770980"/>
                </a:xfrm>
                <a:prstGeom prst="rect">
                  <a:avLst/>
                </a:prstGeom>
                <a:noFill/>
              </p:spPr>
              <p:txBody>
                <a:bodyPr wrap="none" rtlCol="0">
                  <a:spAutoFit/>
                </a:bodyPr>
                <a:lstStyle/>
                <a:p>
                  <a:r>
                    <a:rPr lang="fr-CA" sz="1470" dirty="0">
                      <a:latin typeface="Roboto" panose="02000000000000000000"/>
                      <a:cs typeface="Helvetica" panose="020B0604020202020204" pitchFamily="34" charset="0"/>
                    </a:rPr>
                    <a:t>Division des statistiques</a:t>
                  </a:r>
                </a:p>
                <a:p>
                  <a:r>
                    <a:rPr lang="fr-CA" sz="1470" dirty="0">
                      <a:latin typeface="Roboto" panose="02000000000000000000"/>
                      <a:cs typeface="Helvetica" panose="020B0604020202020204" pitchFamily="34" charset="0"/>
                    </a:rPr>
                    <a:t>Service des statistiques démographiques et sociales</a:t>
                  </a:r>
                </a:p>
                <a:p>
                  <a:r>
                    <a:rPr lang="fr-CA" sz="1470" dirty="0">
                      <a:latin typeface="Roboto" panose="02000000000000000000"/>
                      <a:cs typeface="Helvetica" panose="020B0604020202020204" pitchFamily="34" charset="0"/>
                    </a:rPr>
                    <a:t>Section des statistiques démographiques</a:t>
                  </a:r>
                  <a:endParaRPr lang="en-US" sz="1470" dirty="0">
                    <a:latin typeface="Roboto" panose="02000000000000000000"/>
                    <a:cs typeface="Helvetica" panose="020B0604020202020204" pitchFamily="34" charset="0"/>
                  </a:endParaRPr>
                </a:p>
              </p:txBody>
            </p:sp>
            <p:cxnSp>
              <p:nvCxnSpPr>
                <p:cNvPr id="19" name="Straight Connector 7">
                  <a:extLst>
                    <a:ext uri="{FF2B5EF4-FFF2-40B4-BE49-F238E27FC236}">
                      <a16:creationId xmlns:a16="http://schemas.microsoft.com/office/drawing/2014/main" id="{BAE0FEA1-E3EC-4514-9C4B-6C46621576BD}"/>
                    </a:ext>
                  </a:extLst>
                </p:cNvPr>
                <p:cNvCxnSpPr>
                  <a:cxnSpLocks/>
                </p:cNvCxnSpPr>
                <p:nvPr/>
              </p:nvCxnSpPr>
              <p:spPr>
                <a:xfrm>
                  <a:off x="4955556" y="521836"/>
                  <a:ext cx="0" cy="64008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3" name="ZoneTexte 12"/>
            <p:cNvSpPr txBox="1"/>
            <p:nvPr/>
          </p:nvSpPr>
          <p:spPr>
            <a:xfrm>
              <a:off x="2443396" y="5903893"/>
              <a:ext cx="1391728" cy="954107"/>
            </a:xfrm>
            <a:prstGeom prst="rect">
              <a:avLst/>
            </a:prstGeom>
            <a:solidFill>
              <a:schemeClr val="bg1"/>
            </a:solidFill>
          </p:spPr>
          <p:txBody>
            <a:bodyPr wrap="none" rtlCol="0">
              <a:spAutoFit/>
            </a:bodyPr>
            <a:lstStyle/>
            <a:p>
              <a:r>
                <a:rPr lang="fr-FR" sz="2800" dirty="0">
                  <a:latin typeface="Franklin Gothic Demi" panose="020B0703020102020204" pitchFamily="34" charset="0"/>
                </a:rPr>
                <a:t>Nations</a:t>
              </a:r>
            </a:p>
            <a:p>
              <a:r>
                <a:rPr lang="fr-FR" sz="2800" dirty="0">
                  <a:latin typeface="Franklin Gothic Demi" panose="020B0703020102020204" pitchFamily="34" charset="0"/>
                </a:rPr>
                <a:t>Unies</a:t>
              </a:r>
              <a:endParaRPr lang="fr-CA" sz="2800" dirty="0">
                <a:latin typeface="Franklin Gothic Demi" panose="020B0703020102020204" pitchFamily="34" charset="0"/>
              </a:endParaRPr>
            </a:p>
          </p:txBody>
        </p:sp>
        <p:sp>
          <p:nvSpPr>
            <p:cNvPr id="14" name="ZoneTexte 13"/>
            <p:cNvSpPr txBox="1"/>
            <p:nvPr/>
          </p:nvSpPr>
          <p:spPr>
            <a:xfrm>
              <a:off x="3960973" y="6021400"/>
              <a:ext cx="2134151" cy="784830"/>
            </a:xfrm>
            <a:prstGeom prst="rect">
              <a:avLst/>
            </a:prstGeom>
            <a:solidFill>
              <a:schemeClr val="bg1"/>
            </a:solidFill>
          </p:spPr>
          <p:txBody>
            <a:bodyPr wrap="square" rtlCol="0">
              <a:spAutoFit/>
            </a:bodyPr>
            <a:lstStyle/>
            <a:p>
              <a:r>
                <a:rPr lang="fr-FR" sz="1500" dirty="0">
                  <a:latin typeface="Arial" panose="020B0604020202020204" pitchFamily="34" charset="0"/>
                  <a:cs typeface="Arial" panose="020B0604020202020204" pitchFamily="34" charset="0"/>
                </a:rPr>
                <a:t>Département des affaires Economiques et Sociales</a:t>
              </a:r>
              <a:endParaRPr lang="fr-CA"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86585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a:ln w="9525" cap="flat" cmpd="sng" algn="ctr">
          <a:solidFill>
            <a:schemeClr val="accent2"/>
          </a:solidFill>
          <a:prstDash val="dash"/>
          <a:round/>
          <a:headEnd type="none" w="med" len="med"/>
          <a:tailEnd type="none" w="med" len="med"/>
        </a:ln>
      </a:spPr>
      <a:bodyPr/>
      <a:lstStyle/>
      <a:style>
        <a:lnRef idx="0">
          <a:scrgbClr r="0" g="0" b="0"/>
        </a:lnRef>
        <a:fillRef idx="0">
          <a:scrgbClr r="0" g="0" b="0"/>
        </a:fillRef>
        <a:effectRef idx="0">
          <a:scrgbClr r="0" g="0" b="0"/>
        </a:effectRef>
        <a:fontRef idx="minor">
          <a:schemeClr val="tx1"/>
        </a:fontRef>
      </a: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636FD24704A1439BC275B3C3F1C9C6" ma:contentTypeVersion="15" ma:contentTypeDescription="Create a new document." ma:contentTypeScope="" ma:versionID="cc5235e2d13c906ac067533d56c31a9f">
  <xsd:schema xmlns:xsd="http://www.w3.org/2001/XMLSchema" xmlns:xs="http://www.w3.org/2001/XMLSchema" xmlns:p="http://schemas.microsoft.com/office/2006/metadata/properties" xmlns:ns2="3d137487-0b15-4ad9-abee-bf6b36a5a6e0" xmlns:ns3="81cf108f-c583-47b3-8493-b6de3c823d22" targetNamespace="http://schemas.microsoft.com/office/2006/metadata/properties" ma:root="true" ma:fieldsID="9e3464f0c457c02897f788356c911cb4" ns2:_="" ns3:_="">
    <xsd:import namespace="3d137487-0b15-4ad9-abee-bf6b36a5a6e0"/>
    <xsd:import namespace="81cf108f-c583-47b3-8493-b6de3c823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Fil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137487-0b15-4ad9-abee-bf6b36a5a6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File" ma:index="20" nillable="true" ma:displayName="File" ma:list="{3d137487-0b15-4ad9-abee-bf6b36a5a6e0}" ma:internalName="File" ma:showField="Title">
      <xsd:simpleType>
        <xsd:restriction base="dms:Lookup"/>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f108f-c583-47b3-8493-b6de3c823d2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 xmlns="3d137487-0b15-4ad9-abee-bf6b36a5a6e0" xsi:nil="true"/>
  </documentManagement>
</p:properties>
</file>

<file path=customXml/itemProps1.xml><?xml version="1.0" encoding="utf-8"?>
<ds:datastoreItem xmlns:ds="http://schemas.openxmlformats.org/officeDocument/2006/customXml" ds:itemID="{A0ADC984-63C8-4E31-8A09-2A91840A8501}">
  <ds:schemaRefs>
    <ds:schemaRef ds:uri="http://schemas.microsoft.com/sharepoint/v3/contenttype/forms"/>
  </ds:schemaRefs>
</ds:datastoreItem>
</file>

<file path=customXml/itemProps2.xml><?xml version="1.0" encoding="utf-8"?>
<ds:datastoreItem xmlns:ds="http://schemas.openxmlformats.org/officeDocument/2006/customXml" ds:itemID="{5317E589-CDFF-4204-9D96-CCBF3FB51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137487-0b15-4ad9-abee-bf6b36a5a6e0"/>
    <ds:schemaRef ds:uri="81cf108f-c583-47b3-8493-b6de3c823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FA57C3-2119-4FD3-B1DE-0EBB5C2035FF}">
  <ds:schemaRefs>
    <ds:schemaRef ds:uri="http://schemas.microsoft.com/office/2006/metadata/properties"/>
    <ds:schemaRef ds:uri="http://schemas.microsoft.com/office/infopath/2007/PartnerControls"/>
    <ds:schemaRef ds:uri="3d137487-0b15-4ad9-abee-bf6b36a5a6e0"/>
  </ds:schemaRefs>
</ds:datastoreItem>
</file>

<file path=docProps/app.xml><?xml version="1.0" encoding="utf-8"?>
<Properties xmlns="http://schemas.openxmlformats.org/officeDocument/2006/extended-properties" xmlns:vt="http://schemas.openxmlformats.org/officeDocument/2006/docPropsVTypes">
  <TotalTime>10957</TotalTime>
  <Words>2373</Words>
  <Application>Microsoft Office PowerPoint</Application>
  <PresentationFormat>Widescreen</PresentationFormat>
  <Paragraphs>325</Paragraphs>
  <Slides>27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Arial</vt:lpstr>
      <vt:lpstr>Calibri</vt:lpstr>
      <vt:lpstr>Calibri Light</vt:lpstr>
      <vt:lpstr>Cambria</vt:lpstr>
      <vt:lpstr>Courier New</vt:lpstr>
      <vt:lpstr>Franklin Gothic Demi</vt:lpstr>
      <vt:lpstr>Roboto</vt:lpstr>
      <vt:lpstr>Times New Roman</vt:lpstr>
      <vt:lpstr>Verdana</vt:lpstr>
      <vt:lpstr>Wingdings</vt:lpstr>
      <vt:lpstr>Office Theme</vt:lpstr>
      <vt:lpstr>1_Profile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Principales fonctions du centre d'appels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Hiroaki Ogawa</dc:creator>
  <cp:lastModifiedBy>Andrea De Luka</cp:lastModifiedBy>
  <cp:revision>168</cp:revision>
  <dcterms:created xsi:type="dcterms:W3CDTF">2020-11-03T17:32:00Z</dcterms:created>
  <dcterms:modified xsi:type="dcterms:W3CDTF">2022-01-28T15:53:49Z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0x010100B1636FD24704A1439BC275B3C3F1C9C6</vt:lpwstr>
  </property>
</Properties>
</file>