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4"/>
  </p:notesMasterIdLst>
  <p:sldIdLst>
    <p:sldId id="268" r:id="rId5"/>
    <p:sldId id="312" r:id="rId6"/>
    <p:sldId id="337" r:id="rId7"/>
    <p:sldId id="345" r:id="rId8"/>
    <p:sldId id="346" r:id="rId9"/>
    <p:sldId id="347" r:id="rId10"/>
    <p:sldId id="348" r:id="rId11"/>
    <p:sldId id="349" r:id="rId12"/>
    <p:sldId id="351" r:id="rId13"/>
    <p:sldId id="338" r:id="rId14"/>
    <p:sldId id="352" r:id="rId15"/>
    <p:sldId id="353" r:id="rId16"/>
    <p:sldId id="354" r:id="rId17"/>
    <p:sldId id="355" r:id="rId18"/>
    <p:sldId id="356" r:id="rId19"/>
    <p:sldId id="365" r:id="rId20"/>
    <p:sldId id="367" r:id="rId21"/>
    <p:sldId id="357" r:id="rId22"/>
    <p:sldId id="358" r:id="rId23"/>
    <p:sldId id="359" r:id="rId24"/>
    <p:sldId id="360" r:id="rId25"/>
    <p:sldId id="361" r:id="rId26"/>
    <p:sldId id="362" r:id="rId27"/>
    <p:sldId id="363" r:id="rId28"/>
    <p:sldId id="364" r:id="rId29"/>
    <p:sldId id="368" r:id="rId30"/>
    <p:sldId id="369" r:id="rId31"/>
    <p:sldId id="370" r:id="rId32"/>
    <p:sldId id="372"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E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C89E56-0CBF-4642-B4D0-F5E7E7885032}" v="1" dt="2022-01-18T15:44:27.5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09" autoAdjust="0"/>
    <p:restoredTop sz="94660"/>
  </p:normalViewPr>
  <p:slideViewPr>
    <p:cSldViewPr snapToGrid="0">
      <p:cViewPr varScale="1">
        <p:scale>
          <a:sx n="125" d="100"/>
          <a:sy n="125" d="100"/>
        </p:scale>
        <p:origin x="797"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ryem Demirci" userId="fa2da6f7-7806-417e-a6df-798074905887" providerId="ADAL" clId="{70C89E56-0CBF-4642-B4D0-F5E7E7885032}"/>
    <pc:docChg chg="undo redo custSel addSld delSld modSld">
      <pc:chgData name="Meryem Demirci" userId="fa2da6f7-7806-417e-a6df-798074905887" providerId="ADAL" clId="{70C89E56-0CBF-4642-B4D0-F5E7E7885032}" dt="2022-01-18T18:45:36.719" v="572" actId="2696"/>
      <pc:docMkLst>
        <pc:docMk/>
      </pc:docMkLst>
      <pc:sldChg chg="modSp mod">
        <pc:chgData name="Meryem Demirci" userId="fa2da6f7-7806-417e-a6df-798074905887" providerId="ADAL" clId="{70C89E56-0CBF-4642-B4D0-F5E7E7885032}" dt="2022-01-18T15:37:50.407" v="37" actId="20577"/>
        <pc:sldMkLst>
          <pc:docMk/>
          <pc:sldMk cId="2988902626" sldId="268"/>
        </pc:sldMkLst>
        <pc:spChg chg="mod">
          <ac:chgData name="Meryem Demirci" userId="fa2da6f7-7806-417e-a6df-798074905887" providerId="ADAL" clId="{70C89E56-0CBF-4642-B4D0-F5E7E7885032}" dt="2022-01-18T15:37:50.407" v="37" actId="20577"/>
          <ac:spMkLst>
            <pc:docMk/>
            <pc:sldMk cId="2988902626" sldId="268"/>
            <ac:spMk id="188" creationId="{00000000-0000-0000-0000-000000000000}"/>
          </ac:spMkLst>
        </pc:spChg>
      </pc:sldChg>
      <pc:sldChg chg="modSp mod">
        <pc:chgData name="Meryem Demirci" userId="fa2da6f7-7806-417e-a6df-798074905887" providerId="ADAL" clId="{70C89E56-0CBF-4642-B4D0-F5E7E7885032}" dt="2022-01-18T15:40:43.009" v="204" actId="20577"/>
        <pc:sldMkLst>
          <pc:docMk/>
          <pc:sldMk cId="762745897" sldId="312"/>
        </pc:sldMkLst>
        <pc:spChg chg="mod">
          <ac:chgData name="Meryem Demirci" userId="fa2da6f7-7806-417e-a6df-798074905887" providerId="ADAL" clId="{70C89E56-0CBF-4642-B4D0-F5E7E7885032}" dt="2022-01-18T15:40:43.009" v="204" actId="20577"/>
          <ac:spMkLst>
            <pc:docMk/>
            <pc:sldMk cId="762745897" sldId="312"/>
            <ac:spMk id="19" creationId="{00000000-0000-0000-0000-000000000000}"/>
          </ac:spMkLst>
        </pc:spChg>
      </pc:sldChg>
      <pc:sldChg chg="modSp del mod">
        <pc:chgData name="Meryem Demirci" userId="fa2da6f7-7806-417e-a6df-798074905887" providerId="ADAL" clId="{70C89E56-0CBF-4642-B4D0-F5E7E7885032}" dt="2022-01-18T18:43:06.796" v="510" actId="2696"/>
        <pc:sldMkLst>
          <pc:docMk/>
          <pc:sldMk cId="2441809713" sldId="336"/>
        </pc:sldMkLst>
        <pc:spChg chg="mod">
          <ac:chgData name="Meryem Demirci" userId="fa2da6f7-7806-417e-a6df-798074905887" providerId="ADAL" clId="{70C89E56-0CBF-4642-B4D0-F5E7E7885032}" dt="2022-01-18T15:42:51.627" v="212" actId="108"/>
          <ac:spMkLst>
            <pc:docMk/>
            <pc:sldMk cId="2441809713" sldId="336"/>
            <ac:spMk id="9" creationId="{00000000-0000-0000-0000-000000000000}"/>
          </ac:spMkLst>
        </pc:spChg>
      </pc:sldChg>
      <pc:sldChg chg="modSp mod">
        <pc:chgData name="Meryem Demirci" userId="fa2da6f7-7806-417e-a6df-798074905887" providerId="ADAL" clId="{70C89E56-0CBF-4642-B4D0-F5E7E7885032}" dt="2022-01-18T18:43:35.288" v="566" actId="1076"/>
        <pc:sldMkLst>
          <pc:docMk/>
          <pc:sldMk cId="2482642788" sldId="337"/>
        </pc:sldMkLst>
        <pc:spChg chg="mod">
          <ac:chgData name="Meryem Demirci" userId="fa2da6f7-7806-417e-a6df-798074905887" providerId="ADAL" clId="{70C89E56-0CBF-4642-B4D0-F5E7E7885032}" dt="2022-01-18T18:43:29.104" v="565" actId="20577"/>
          <ac:spMkLst>
            <pc:docMk/>
            <pc:sldMk cId="2482642788" sldId="337"/>
            <ac:spMk id="9" creationId="{00000000-0000-0000-0000-000000000000}"/>
          </ac:spMkLst>
        </pc:spChg>
        <pc:spChg chg="mod">
          <ac:chgData name="Meryem Demirci" userId="fa2da6f7-7806-417e-a6df-798074905887" providerId="ADAL" clId="{70C89E56-0CBF-4642-B4D0-F5E7E7885032}" dt="2022-01-18T18:43:35.288" v="566" actId="1076"/>
          <ac:spMkLst>
            <pc:docMk/>
            <pc:sldMk cId="2482642788" sldId="337"/>
            <ac:spMk id="10" creationId="{DD434937-A1D7-40F7-8801-A9921409C3C0}"/>
          </ac:spMkLst>
        </pc:spChg>
      </pc:sldChg>
      <pc:sldChg chg="modSp mod">
        <pc:chgData name="Meryem Demirci" userId="fa2da6f7-7806-417e-a6df-798074905887" providerId="ADAL" clId="{70C89E56-0CBF-4642-B4D0-F5E7E7885032}" dt="2022-01-18T15:50:13.965" v="269" actId="108"/>
        <pc:sldMkLst>
          <pc:docMk/>
          <pc:sldMk cId="3054528331" sldId="338"/>
        </pc:sldMkLst>
        <pc:spChg chg="mod">
          <ac:chgData name="Meryem Demirci" userId="fa2da6f7-7806-417e-a6df-798074905887" providerId="ADAL" clId="{70C89E56-0CBF-4642-B4D0-F5E7E7885032}" dt="2022-01-18T15:50:13.965" v="269" actId="108"/>
          <ac:spMkLst>
            <pc:docMk/>
            <pc:sldMk cId="3054528331" sldId="338"/>
            <ac:spMk id="9" creationId="{00000000-0000-0000-0000-000000000000}"/>
          </ac:spMkLst>
        </pc:spChg>
      </pc:sldChg>
      <pc:sldChg chg="modSp del mod">
        <pc:chgData name="Meryem Demirci" userId="fa2da6f7-7806-417e-a6df-798074905887" providerId="ADAL" clId="{70C89E56-0CBF-4642-B4D0-F5E7E7885032}" dt="2022-01-18T18:43:03.192" v="509" actId="2696"/>
        <pc:sldMkLst>
          <pc:docMk/>
          <pc:sldMk cId="2707602187" sldId="342"/>
        </pc:sldMkLst>
        <pc:spChg chg="mod">
          <ac:chgData name="Meryem Demirci" userId="fa2da6f7-7806-417e-a6df-798074905887" providerId="ADAL" clId="{70C89E56-0CBF-4642-B4D0-F5E7E7885032}" dt="2022-01-18T15:42:08.376" v="207" actId="207"/>
          <ac:spMkLst>
            <pc:docMk/>
            <pc:sldMk cId="2707602187" sldId="342"/>
            <ac:spMk id="14" creationId="{5F8EA101-B062-43D9-B445-FC056A9A048F}"/>
          </ac:spMkLst>
        </pc:spChg>
        <pc:spChg chg="mod">
          <ac:chgData name="Meryem Demirci" userId="fa2da6f7-7806-417e-a6df-798074905887" providerId="ADAL" clId="{70C89E56-0CBF-4642-B4D0-F5E7E7885032}" dt="2022-01-18T15:42:50.056" v="211" actId="108"/>
          <ac:spMkLst>
            <pc:docMk/>
            <pc:sldMk cId="2707602187" sldId="342"/>
            <ac:spMk id="15" creationId="{0203DC32-E3B5-4543-ABB8-68642E20B95D}"/>
          </ac:spMkLst>
        </pc:spChg>
      </pc:sldChg>
      <pc:sldChg chg="modSp mod">
        <pc:chgData name="Meryem Demirci" userId="fa2da6f7-7806-417e-a6df-798074905887" providerId="ADAL" clId="{70C89E56-0CBF-4642-B4D0-F5E7E7885032}" dt="2022-01-18T18:43:56.152" v="568" actId="1076"/>
        <pc:sldMkLst>
          <pc:docMk/>
          <pc:sldMk cId="1431740222" sldId="345"/>
        </pc:sldMkLst>
        <pc:spChg chg="mod">
          <ac:chgData name="Meryem Demirci" userId="fa2da6f7-7806-417e-a6df-798074905887" providerId="ADAL" clId="{70C89E56-0CBF-4642-B4D0-F5E7E7885032}" dt="2022-01-18T18:43:56.152" v="568" actId="1076"/>
          <ac:spMkLst>
            <pc:docMk/>
            <pc:sldMk cId="1431740222" sldId="345"/>
            <ac:spMk id="9" creationId="{00000000-0000-0000-0000-000000000000}"/>
          </ac:spMkLst>
        </pc:spChg>
        <pc:spChg chg="mod">
          <ac:chgData name="Meryem Demirci" userId="fa2da6f7-7806-417e-a6df-798074905887" providerId="ADAL" clId="{70C89E56-0CBF-4642-B4D0-F5E7E7885032}" dt="2022-01-18T15:47:39.899" v="262" actId="207"/>
          <ac:spMkLst>
            <pc:docMk/>
            <pc:sldMk cId="1431740222" sldId="345"/>
            <ac:spMk id="11" creationId="{91589F15-F31B-458F-B976-217ED044EE64}"/>
          </ac:spMkLst>
        </pc:spChg>
      </pc:sldChg>
      <pc:sldChg chg="modSp mod">
        <pc:chgData name="Meryem Demirci" userId="fa2da6f7-7806-417e-a6df-798074905887" providerId="ADAL" clId="{70C89E56-0CBF-4642-B4D0-F5E7E7885032}" dt="2022-01-18T18:44:05.925" v="570" actId="1076"/>
        <pc:sldMkLst>
          <pc:docMk/>
          <pc:sldMk cId="2227894344" sldId="346"/>
        </pc:sldMkLst>
        <pc:spChg chg="mod">
          <ac:chgData name="Meryem Demirci" userId="fa2da6f7-7806-417e-a6df-798074905887" providerId="ADAL" clId="{70C89E56-0CBF-4642-B4D0-F5E7E7885032}" dt="2022-01-18T18:44:05.925" v="570" actId="1076"/>
          <ac:spMkLst>
            <pc:docMk/>
            <pc:sldMk cId="2227894344" sldId="346"/>
            <ac:spMk id="9" creationId="{00000000-0000-0000-0000-000000000000}"/>
          </ac:spMkLst>
        </pc:spChg>
        <pc:spChg chg="mod">
          <ac:chgData name="Meryem Demirci" userId="fa2da6f7-7806-417e-a6df-798074905887" providerId="ADAL" clId="{70C89E56-0CBF-4642-B4D0-F5E7E7885032}" dt="2022-01-18T15:47:50.168" v="263" actId="207"/>
          <ac:spMkLst>
            <pc:docMk/>
            <pc:sldMk cId="2227894344" sldId="346"/>
            <ac:spMk id="11" creationId="{91589F15-F31B-458F-B976-217ED044EE64}"/>
          </ac:spMkLst>
        </pc:spChg>
      </pc:sldChg>
      <pc:sldChg chg="modSp mod">
        <pc:chgData name="Meryem Demirci" userId="fa2da6f7-7806-417e-a6df-798074905887" providerId="ADAL" clId="{70C89E56-0CBF-4642-B4D0-F5E7E7885032}" dt="2022-01-18T15:48:08.782" v="264" actId="108"/>
        <pc:sldMkLst>
          <pc:docMk/>
          <pc:sldMk cId="3886585916" sldId="347"/>
        </pc:sldMkLst>
        <pc:spChg chg="mod">
          <ac:chgData name="Meryem Demirci" userId="fa2da6f7-7806-417e-a6df-798074905887" providerId="ADAL" clId="{70C89E56-0CBF-4642-B4D0-F5E7E7885032}" dt="2022-01-18T15:48:08.782" v="264" actId="108"/>
          <ac:spMkLst>
            <pc:docMk/>
            <pc:sldMk cId="3886585916" sldId="347"/>
            <ac:spMk id="9" creationId="{00000000-0000-0000-0000-000000000000}"/>
          </ac:spMkLst>
        </pc:spChg>
      </pc:sldChg>
      <pc:sldChg chg="modSp mod">
        <pc:chgData name="Meryem Demirci" userId="fa2da6f7-7806-417e-a6df-798074905887" providerId="ADAL" clId="{70C89E56-0CBF-4642-B4D0-F5E7E7885032}" dt="2022-01-18T15:48:35.443" v="265" actId="108"/>
        <pc:sldMkLst>
          <pc:docMk/>
          <pc:sldMk cId="2701882645" sldId="348"/>
        </pc:sldMkLst>
        <pc:spChg chg="mod">
          <ac:chgData name="Meryem Demirci" userId="fa2da6f7-7806-417e-a6df-798074905887" providerId="ADAL" clId="{70C89E56-0CBF-4642-B4D0-F5E7E7885032}" dt="2022-01-18T15:48:35.443" v="265" actId="108"/>
          <ac:spMkLst>
            <pc:docMk/>
            <pc:sldMk cId="2701882645" sldId="348"/>
            <ac:spMk id="9" creationId="{00000000-0000-0000-0000-000000000000}"/>
          </ac:spMkLst>
        </pc:spChg>
      </pc:sldChg>
      <pc:sldChg chg="modSp mod">
        <pc:chgData name="Meryem Demirci" userId="fa2da6f7-7806-417e-a6df-798074905887" providerId="ADAL" clId="{70C89E56-0CBF-4642-B4D0-F5E7E7885032}" dt="2022-01-18T15:48:54.868" v="266" actId="108"/>
        <pc:sldMkLst>
          <pc:docMk/>
          <pc:sldMk cId="3390462431" sldId="349"/>
        </pc:sldMkLst>
        <pc:spChg chg="mod">
          <ac:chgData name="Meryem Demirci" userId="fa2da6f7-7806-417e-a6df-798074905887" providerId="ADAL" clId="{70C89E56-0CBF-4642-B4D0-F5E7E7885032}" dt="2022-01-18T15:48:54.868" v="266" actId="108"/>
          <ac:spMkLst>
            <pc:docMk/>
            <pc:sldMk cId="3390462431" sldId="349"/>
            <ac:spMk id="9" creationId="{00000000-0000-0000-0000-000000000000}"/>
          </ac:spMkLst>
        </pc:spChg>
      </pc:sldChg>
      <pc:sldChg chg="modSp del mod">
        <pc:chgData name="Meryem Demirci" userId="fa2da6f7-7806-417e-a6df-798074905887" providerId="ADAL" clId="{70C89E56-0CBF-4642-B4D0-F5E7E7885032}" dt="2022-01-18T18:44:36.852" v="571" actId="2696"/>
        <pc:sldMkLst>
          <pc:docMk/>
          <pc:sldMk cId="2645726580" sldId="350"/>
        </pc:sldMkLst>
        <pc:spChg chg="mod">
          <ac:chgData name="Meryem Demirci" userId="fa2da6f7-7806-417e-a6df-798074905887" providerId="ADAL" clId="{70C89E56-0CBF-4642-B4D0-F5E7E7885032}" dt="2022-01-18T15:49:19.711" v="267" actId="108"/>
          <ac:spMkLst>
            <pc:docMk/>
            <pc:sldMk cId="2645726580" sldId="350"/>
            <ac:spMk id="9" creationId="{00000000-0000-0000-0000-000000000000}"/>
          </ac:spMkLst>
        </pc:spChg>
      </pc:sldChg>
      <pc:sldChg chg="modSp mod">
        <pc:chgData name="Meryem Demirci" userId="fa2da6f7-7806-417e-a6df-798074905887" providerId="ADAL" clId="{70C89E56-0CBF-4642-B4D0-F5E7E7885032}" dt="2022-01-18T15:49:56.985" v="268" actId="108"/>
        <pc:sldMkLst>
          <pc:docMk/>
          <pc:sldMk cId="3211183953" sldId="351"/>
        </pc:sldMkLst>
        <pc:spChg chg="mod">
          <ac:chgData name="Meryem Demirci" userId="fa2da6f7-7806-417e-a6df-798074905887" providerId="ADAL" clId="{70C89E56-0CBF-4642-B4D0-F5E7E7885032}" dt="2022-01-18T15:49:56.985" v="268" actId="108"/>
          <ac:spMkLst>
            <pc:docMk/>
            <pc:sldMk cId="3211183953" sldId="351"/>
            <ac:spMk id="9" creationId="{00000000-0000-0000-0000-000000000000}"/>
          </ac:spMkLst>
        </pc:spChg>
      </pc:sldChg>
      <pc:sldChg chg="modSp mod">
        <pc:chgData name="Meryem Demirci" userId="fa2da6f7-7806-417e-a6df-798074905887" providerId="ADAL" clId="{70C89E56-0CBF-4642-B4D0-F5E7E7885032}" dt="2022-01-18T15:51:00.500" v="270" actId="108"/>
        <pc:sldMkLst>
          <pc:docMk/>
          <pc:sldMk cId="2672404335" sldId="352"/>
        </pc:sldMkLst>
        <pc:spChg chg="mod">
          <ac:chgData name="Meryem Demirci" userId="fa2da6f7-7806-417e-a6df-798074905887" providerId="ADAL" clId="{70C89E56-0CBF-4642-B4D0-F5E7E7885032}" dt="2022-01-18T15:51:00.500" v="270" actId="108"/>
          <ac:spMkLst>
            <pc:docMk/>
            <pc:sldMk cId="2672404335" sldId="352"/>
            <ac:spMk id="9" creationId="{00000000-0000-0000-0000-000000000000}"/>
          </ac:spMkLst>
        </pc:spChg>
      </pc:sldChg>
      <pc:sldChg chg="modSp mod">
        <pc:chgData name="Meryem Demirci" userId="fa2da6f7-7806-417e-a6df-798074905887" providerId="ADAL" clId="{70C89E56-0CBF-4642-B4D0-F5E7E7885032}" dt="2022-01-18T15:54:43.078" v="284" actId="12"/>
        <pc:sldMkLst>
          <pc:docMk/>
          <pc:sldMk cId="4248450512" sldId="353"/>
        </pc:sldMkLst>
        <pc:spChg chg="mod">
          <ac:chgData name="Meryem Demirci" userId="fa2da6f7-7806-417e-a6df-798074905887" providerId="ADAL" clId="{70C89E56-0CBF-4642-B4D0-F5E7E7885032}" dt="2022-01-18T15:52:50.991" v="271" actId="108"/>
          <ac:spMkLst>
            <pc:docMk/>
            <pc:sldMk cId="4248450512" sldId="353"/>
            <ac:spMk id="9" creationId="{00000000-0000-0000-0000-000000000000}"/>
          </ac:spMkLst>
        </pc:spChg>
        <pc:spChg chg="mod">
          <ac:chgData name="Meryem Demirci" userId="fa2da6f7-7806-417e-a6df-798074905887" providerId="ADAL" clId="{70C89E56-0CBF-4642-B4D0-F5E7E7885032}" dt="2022-01-18T15:54:43.078" v="284" actId="12"/>
          <ac:spMkLst>
            <pc:docMk/>
            <pc:sldMk cId="4248450512" sldId="353"/>
            <ac:spMk id="13" creationId="{FC3F3413-4712-4B59-80C5-CBA5AF26A2B1}"/>
          </ac:spMkLst>
        </pc:spChg>
      </pc:sldChg>
      <pc:sldChg chg="modSp mod">
        <pc:chgData name="Meryem Demirci" userId="fa2da6f7-7806-417e-a6df-798074905887" providerId="ADAL" clId="{70C89E56-0CBF-4642-B4D0-F5E7E7885032}" dt="2022-01-18T15:58:36.354" v="288" actId="12"/>
        <pc:sldMkLst>
          <pc:docMk/>
          <pc:sldMk cId="2105550570" sldId="354"/>
        </pc:sldMkLst>
        <pc:spChg chg="mod">
          <ac:chgData name="Meryem Demirci" userId="fa2da6f7-7806-417e-a6df-798074905887" providerId="ADAL" clId="{70C89E56-0CBF-4642-B4D0-F5E7E7885032}" dt="2022-01-18T15:55:00.431" v="285" actId="108"/>
          <ac:spMkLst>
            <pc:docMk/>
            <pc:sldMk cId="2105550570" sldId="354"/>
            <ac:spMk id="9" creationId="{00000000-0000-0000-0000-000000000000}"/>
          </ac:spMkLst>
        </pc:spChg>
        <pc:spChg chg="mod">
          <ac:chgData name="Meryem Demirci" userId="fa2da6f7-7806-417e-a6df-798074905887" providerId="ADAL" clId="{70C89E56-0CBF-4642-B4D0-F5E7E7885032}" dt="2022-01-18T15:58:36.354" v="288" actId="12"/>
          <ac:spMkLst>
            <pc:docMk/>
            <pc:sldMk cId="2105550570" sldId="354"/>
            <ac:spMk id="13" creationId="{FC3F3413-4712-4B59-80C5-CBA5AF26A2B1}"/>
          </ac:spMkLst>
        </pc:spChg>
      </pc:sldChg>
      <pc:sldChg chg="modSp mod">
        <pc:chgData name="Meryem Demirci" userId="fa2da6f7-7806-417e-a6df-798074905887" providerId="ADAL" clId="{70C89E56-0CBF-4642-B4D0-F5E7E7885032}" dt="2022-01-18T15:59:12.968" v="289" actId="108"/>
        <pc:sldMkLst>
          <pc:docMk/>
          <pc:sldMk cId="411181954" sldId="355"/>
        </pc:sldMkLst>
        <pc:spChg chg="mod">
          <ac:chgData name="Meryem Demirci" userId="fa2da6f7-7806-417e-a6df-798074905887" providerId="ADAL" clId="{70C89E56-0CBF-4642-B4D0-F5E7E7885032}" dt="2022-01-18T15:59:12.968" v="289" actId="108"/>
          <ac:spMkLst>
            <pc:docMk/>
            <pc:sldMk cId="411181954" sldId="355"/>
            <ac:spMk id="9" creationId="{00000000-0000-0000-0000-000000000000}"/>
          </ac:spMkLst>
        </pc:spChg>
      </pc:sldChg>
      <pc:sldChg chg="modSp mod">
        <pc:chgData name="Meryem Demirci" userId="fa2da6f7-7806-417e-a6df-798074905887" providerId="ADAL" clId="{70C89E56-0CBF-4642-B4D0-F5E7E7885032}" dt="2022-01-18T15:59:52.264" v="290" actId="108"/>
        <pc:sldMkLst>
          <pc:docMk/>
          <pc:sldMk cId="2505911103" sldId="356"/>
        </pc:sldMkLst>
        <pc:spChg chg="mod">
          <ac:chgData name="Meryem Demirci" userId="fa2da6f7-7806-417e-a6df-798074905887" providerId="ADAL" clId="{70C89E56-0CBF-4642-B4D0-F5E7E7885032}" dt="2022-01-18T15:59:52.264" v="290" actId="108"/>
          <ac:spMkLst>
            <pc:docMk/>
            <pc:sldMk cId="2505911103" sldId="356"/>
            <ac:spMk id="9" creationId="{00000000-0000-0000-0000-000000000000}"/>
          </ac:spMkLst>
        </pc:spChg>
      </pc:sldChg>
      <pc:sldChg chg="modSp mod">
        <pc:chgData name="Meryem Demirci" userId="fa2da6f7-7806-417e-a6df-798074905887" providerId="ADAL" clId="{70C89E56-0CBF-4642-B4D0-F5E7E7885032}" dt="2022-01-18T16:04:56.286" v="308" actId="12"/>
        <pc:sldMkLst>
          <pc:docMk/>
          <pc:sldMk cId="1241838404" sldId="357"/>
        </pc:sldMkLst>
        <pc:spChg chg="mod">
          <ac:chgData name="Meryem Demirci" userId="fa2da6f7-7806-417e-a6df-798074905887" providerId="ADAL" clId="{70C89E56-0CBF-4642-B4D0-F5E7E7885032}" dt="2022-01-18T16:04:06.820" v="306" actId="108"/>
          <ac:spMkLst>
            <pc:docMk/>
            <pc:sldMk cId="1241838404" sldId="357"/>
            <ac:spMk id="9" creationId="{00000000-0000-0000-0000-000000000000}"/>
          </ac:spMkLst>
        </pc:spChg>
        <pc:spChg chg="mod">
          <ac:chgData name="Meryem Demirci" userId="fa2da6f7-7806-417e-a6df-798074905887" providerId="ADAL" clId="{70C89E56-0CBF-4642-B4D0-F5E7E7885032}" dt="2022-01-18T16:04:56.286" v="308" actId="12"/>
          <ac:spMkLst>
            <pc:docMk/>
            <pc:sldMk cId="1241838404" sldId="357"/>
            <ac:spMk id="11" creationId="{97D3A7E9-69C3-4F87-9C1D-82F8BACEF9E0}"/>
          </ac:spMkLst>
        </pc:spChg>
      </pc:sldChg>
      <pc:sldChg chg="modSp mod">
        <pc:chgData name="Meryem Demirci" userId="fa2da6f7-7806-417e-a6df-798074905887" providerId="ADAL" clId="{70C89E56-0CBF-4642-B4D0-F5E7E7885032}" dt="2022-01-18T16:05:51.937" v="311" actId="12"/>
        <pc:sldMkLst>
          <pc:docMk/>
          <pc:sldMk cId="750528927" sldId="358"/>
        </pc:sldMkLst>
        <pc:spChg chg="mod">
          <ac:chgData name="Meryem Demirci" userId="fa2da6f7-7806-417e-a6df-798074905887" providerId="ADAL" clId="{70C89E56-0CBF-4642-B4D0-F5E7E7885032}" dt="2022-01-18T16:05:25.921" v="309" actId="108"/>
          <ac:spMkLst>
            <pc:docMk/>
            <pc:sldMk cId="750528927" sldId="358"/>
            <ac:spMk id="9" creationId="{00000000-0000-0000-0000-000000000000}"/>
          </ac:spMkLst>
        </pc:spChg>
        <pc:spChg chg="mod">
          <ac:chgData name="Meryem Demirci" userId="fa2da6f7-7806-417e-a6df-798074905887" providerId="ADAL" clId="{70C89E56-0CBF-4642-B4D0-F5E7E7885032}" dt="2022-01-18T16:05:51.937" v="311" actId="12"/>
          <ac:spMkLst>
            <pc:docMk/>
            <pc:sldMk cId="750528927" sldId="358"/>
            <ac:spMk id="10" creationId="{00E0BA84-02BE-4B1A-8DF5-5B7F0E4716DF}"/>
          </ac:spMkLst>
        </pc:spChg>
      </pc:sldChg>
      <pc:sldChg chg="modSp mod">
        <pc:chgData name="Meryem Demirci" userId="fa2da6f7-7806-417e-a6df-798074905887" providerId="ADAL" clId="{70C89E56-0CBF-4642-B4D0-F5E7E7885032}" dt="2022-01-18T16:06:59.455" v="314" actId="12"/>
        <pc:sldMkLst>
          <pc:docMk/>
          <pc:sldMk cId="1632085834" sldId="359"/>
        </pc:sldMkLst>
        <pc:spChg chg="mod">
          <ac:chgData name="Meryem Demirci" userId="fa2da6f7-7806-417e-a6df-798074905887" providerId="ADAL" clId="{70C89E56-0CBF-4642-B4D0-F5E7E7885032}" dt="2022-01-18T16:06:29.284" v="312" actId="108"/>
          <ac:spMkLst>
            <pc:docMk/>
            <pc:sldMk cId="1632085834" sldId="359"/>
            <ac:spMk id="9" creationId="{00000000-0000-0000-0000-000000000000}"/>
          </ac:spMkLst>
        </pc:spChg>
        <pc:spChg chg="mod">
          <ac:chgData name="Meryem Demirci" userId="fa2da6f7-7806-417e-a6df-798074905887" providerId="ADAL" clId="{70C89E56-0CBF-4642-B4D0-F5E7E7885032}" dt="2022-01-18T16:06:59.455" v="314" actId="12"/>
          <ac:spMkLst>
            <pc:docMk/>
            <pc:sldMk cId="1632085834" sldId="359"/>
            <ac:spMk id="12" creationId="{0A2D460A-6F47-49E8-BC3C-F427CF8CDE2E}"/>
          </ac:spMkLst>
        </pc:spChg>
      </pc:sldChg>
      <pc:sldChg chg="modSp mod">
        <pc:chgData name="Meryem Demirci" userId="fa2da6f7-7806-417e-a6df-798074905887" providerId="ADAL" clId="{70C89E56-0CBF-4642-B4D0-F5E7E7885032}" dt="2022-01-18T16:08:35.537" v="317" actId="12"/>
        <pc:sldMkLst>
          <pc:docMk/>
          <pc:sldMk cId="3559980463" sldId="360"/>
        </pc:sldMkLst>
        <pc:spChg chg="mod">
          <ac:chgData name="Meryem Demirci" userId="fa2da6f7-7806-417e-a6df-798074905887" providerId="ADAL" clId="{70C89E56-0CBF-4642-B4D0-F5E7E7885032}" dt="2022-01-18T16:07:14.015" v="315" actId="108"/>
          <ac:spMkLst>
            <pc:docMk/>
            <pc:sldMk cId="3559980463" sldId="360"/>
            <ac:spMk id="9" creationId="{00000000-0000-0000-0000-000000000000}"/>
          </ac:spMkLst>
        </pc:spChg>
        <pc:spChg chg="mod">
          <ac:chgData name="Meryem Demirci" userId="fa2da6f7-7806-417e-a6df-798074905887" providerId="ADAL" clId="{70C89E56-0CBF-4642-B4D0-F5E7E7885032}" dt="2022-01-18T16:08:35.537" v="317" actId="12"/>
          <ac:spMkLst>
            <pc:docMk/>
            <pc:sldMk cId="3559980463" sldId="360"/>
            <ac:spMk id="10" creationId="{928FC2B9-9A4D-4D52-A5B7-D435D1A2BD29}"/>
          </ac:spMkLst>
        </pc:spChg>
      </pc:sldChg>
      <pc:sldChg chg="modSp mod">
        <pc:chgData name="Meryem Demirci" userId="fa2da6f7-7806-417e-a6df-798074905887" providerId="ADAL" clId="{70C89E56-0CBF-4642-B4D0-F5E7E7885032}" dt="2022-01-18T16:09:37.334" v="320" actId="12"/>
        <pc:sldMkLst>
          <pc:docMk/>
          <pc:sldMk cId="424114889" sldId="361"/>
        </pc:sldMkLst>
        <pc:spChg chg="mod">
          <ac:chgData name="Meryem Demirci" userId="fa2da6f7-7806-417e-a6df-798074905887" providerId="ADAL" clId="{70C89E56-0CBF-4642-B4D0-F5E7E7885032}" dt="2022-01-18T16:08:49.280" v="318" actId="108"/>
          <ac:spMkLst>
            <pc:docMk/>
            <pc:sldMk cId="424114889" sldId="361"/>
            <ac:spMk id="9" creationId="{00000000-0000-0000-0000-000000000000}"/>
          </ac:spMkLst>
        </pc:spChg>
        <pc:spChg chg="mod">
          <ac:chgData name="Meryem Demirci" userId="fa2da6f7-7806-417e-a6df-798074905887" providerId="ADAL" clId="{70C89E56-0CBF-4642-B4D0-F5E7E7885032}" dt="2022-01-18T16:09:37.334" v="320" actId="12"/>
          <ac:spMkLst>
            <pc:docMk/>
            <pc:sldMk cId="424114889" sldId="361"/>
            <ac:spMk id="11" creationId="{AF89291C-3A12-43D6-9307-4F7EA9C17411}"/>
          </ac:spMkLst>
        </pc:spChg>
      </pc:sldChg>
      <pc:sldChg chg="modSp mod">
        <pc:chgData name="Meryem Demirci" userId="fa2da6f7-7806-417e-a6df-798074905887" providerId="ADAL" clId="{70C89E56-0CBF-4642-B4D0-F5E7E7885032}" dt="2022-01-18T16:12:14.990" v="325" actId="12"/>
        <pc:sldMkLst>
          <pc:docMk/>
          <pc:sldMk cId="2307423142" sldId="362"/>
        </pc:sldMkLst>
        <pc:spChg chg="mod">
          <ac:chgData name="Meryem Demirci" userId="fa2da6f7-7806-417e-a6df-798074905887" providerId="ADAL" clId="{70C89E56-0CBF-4642-B4D0-F5E7E7885032}" dt="2022-01-18T16:11:02.603" v="321" actId="108"/>
          <ac:spMkLst>
            <pc:docMk/>
            <pc:sldMk cId="2307423142" sldId="362"/>
            <ac:spMk id="9" creationId="{00000000-0000-0000-0000-000000000000}"/>
          </ac:spMkLst>
        </pc:spChg>
        <pc:spChg chg="mod">
          <ac:chgData name="Meryem Demirci" userId="fa2da6f7-7806-417e-a6df-798074905887" providerId="ADAL" clId="{70C89E56-0CBF-4642-B4D0-F5E7E7885032}" dt="2022-01-18T16:12:14.990" v="325" actId="12"/>
          <ac:spMkLst>
            <pc:docMk/>
            <pc:sldMk cId="2307423142" sldId="362"/>
            <ac:spMk id="12" creationId="{C6C15359-4934-4F47-B47D-AD8910051A3A}"/>
          </ac:spMkLst>
        </pc:spChg>
      </pc:sldChg>
      <pc:sldChg chg="modSp mod">
        <pc:chgData name="Meryem Demirci" userId="fa2da6f7-7806-417e-a6df-798074905887" providerId="ADAL" clId="{70C89E56-0CBF-4642-B4D0-F5E7E7885032}" dt="2022-01-18T16:12:54.690" v="328" actId="12"/>
        <pc:sldMkLst>
          <pc:docMk/>
          <pc:sldMk cId="255942800" sldId="363"/>
        </pc:sldMkLst>
        <pc:spChg chg="mod">
          <ac:chgData name="Meryem Demirci" userId="fa2da6f7-7806-417e-a6df-798074905887" providerId="ADAL" clId="{70C89E56-0CBF-4642-B4D0-F5E7E7885032}" dt="2022-01-18T16:12:25.654" v="326" actId="108"/>
          <ac:spMkLst>
            <pc:docMk/>
            <pc:sldMk cId="255942800" sldId="363"/>
            <ac:spMk id="9" creationId="{00000000-0000-0000-0000-000000000000}"/>
          </ac:spMkLst>
        </pc:spChg>
        <pc:spChg chg="mod">
          <ac:chgData name="Meryem Demirci" userId="fa2da6f7-7806-417e-a6df-798074905887" providerId="ADAL" clId="{70C89E56-0CBF-4642-B4D0-F5E7E7885032}" dt="2022-01-18T16:12:54.690" v="328" actId="12"/>
          <ac:spMkLst>
            <pc:docMk/>
            <pc:sldMk cId="255942800" sldId="363"/>
            <ac:spMk id="12" creationId="{C6C15359-4934-4F47-B47D-AD8910051A3A}"/>
          </ac:spMkLst>
        </pc:spChg>
      </pc:sldChg>
      <pc:sldChg chg="modSp mod">
        <pc:chgData name="Meryem Demirci" userId="fa2da6f7-7806-417e-a6df-798074905887" providerId="ADAL" clId="{70C89E56-0CBF-4642-B4D0-F5E7E7885032}" dt="2022-01-18T16:13:59.407" v="332" actId="12"/>
        <pc:sldMkLst>
          <pc:docMk/>
          <pc:sldMk cId="3656068259" sldId="364"/>
        </pc:sldMkLst>
        <pc:spChg chg="mod">
          <ac:chgData name="Meryem Demirci" userId="fa2da6f7-7806-417e-a6df-798074905887" providerId="ADAL" clId="{70C89E56-0CBF-4642-B4D0-F5E7E7885032}" dt="2022-01-18T16:13:17.322" v="329" actId="108"/>
          <ac:spMkLst>
            <pc:docMk/>
            <pc:sldMk cId="3656068259" sldId="364"/>
            <ac:spMk id="9" creationId="{00000000-0000-0000-0000-000000000000}"/>
          </ac:spMkLst>
        </pc:spChg>
        <pc:spChg chg="mod">
          <ac:chgData name="Meryem Demirci" userId="fa2da6f7-7806-417e-a6df-798074905887" providerId="ADAL" clId="{70C89E56-0CBF-4642-B4D0-F5E7E7885032}" dt="2022-01-18T16:13:59.407" v="332" actId="12"/>
          <ac:spMkLst>
            <pc:docMk/>
            <pc:sldMk cId="3656068259" sldId="364"/>
            <ac:spMk id="10" creationId="{B4FDEDF2-5465-445D-8316-8B72DEA38179}"/>
          </ac:spMkLst>
        </pc:spChg>
      </pc:sldChg>
      <pc:sldChg chg="modSp mod">
        <pc:chgData name="Meryem Demirci" userId="fa2da6f7-7806-417e-a6df-798074905887" providerId="ADAL" clId="{70C89E56-0CBF-4642-B4D0-F5E7E7885032}" dt="2022-01-18T16:00:27.081" v="291" actId="108"/>
        <pc:sldMkLst>
          <pc:docMk/>
          <pc:sldMk cId="218963415" sldId="365"/>
        </pc:sldMkLst>
        <pc:spChg chg="mod">
          <ac:chgData name="Meryem Demirci" userId="fa2da6f7-7806-417e-a6df-798074905887" providerId="ADAL" clId="{70C89E56-0CBF-4642-B4D0-F5E7E7885032}" dt="2022-01-18T16:00:27.081" v="291" actId="108"/>
          <ac:spMkLst>
            <pc:docMk/>
            <pc:sldMk cId="218963415" sldId="365"/>
            <ac:spMk id="9" creationId="{00000000-0000-0000-0000-000000000000}"/>
          </ac:spMkLst>
        </pc:spChg>
      </pc:sldChg>
      <pc:sldChg chg="modSp del mod">
        <pc:chgData name="Meryem Demirci" userId="fa2da6f7-7806-417e-a6df-798074905887" providerId="ADAL" clId="{70C89E56-0CBF-4642-B4D0-F5E7E7885032}" dt="2022-01-18T18:45:36.719" v="572" actId="2696"/>
        <pc:sldMkLst>
          <pc:docMk/>
          <pc:sldMk cId="2734685312" sldId="366"/>
        </pc:sldMkLst>
        <pc:spChg chg="mod">
          <ac:chgData name="Meryem Demirci" userId="fa2da6f7-7806-417e-a6df-798074905887" providerId="ADAL" clId="{70C89E56-0CBF-4642-B4D0-F5E7E7885032}" dt="2022-01-18T16:00:48.036" v="292" actId="108"/>
          <ac:spMkLst>
            <pc:docMk/>
            <pc:sldMk cId="2734685312" sldId="366"/>
            <ac:spMk id="9" creationId="{00000000-0000-0000-0000-000000000000}"/>
          </ac:spMkLst>
        </pc:spChg>
        <pc:spChg chg="mod">
          <ac:chgData name="Meryem Demirci" userId="fa2da6f7-7806-417e-a6df-798074905887" providerId="ADAL" clId="{70C89E56-0CBF-4642-B4D0-F5E7E7885032}" dt="2022-01-18T16:02:18.316" v="300" actId="12"/>
          <ac:spMkLst>
            <pc:docMk/>
            <pc:sldMk cId="2734685312" sldId="366"/>
            <ac:spMk id="10" creationId="{F54A8B69-07BD-45E3-B945-6802E0F9BC0D}"/>
          </ac:spMkLst>
        </pc:spChg>
      </pc:sldChg>
      <pc:sldChg chg="modSp mod">
        <pc:chgData name="Meryem Demirci" userId="fa2da6f7-7806-417e-a6df-798074905887" providerId="ADAL" clId="{70C89E56-0CBF-4642-B4D0-F5E7E7885032}" dt="2022-01-18T16:03:55.553" v="305" actId="12"/>
        <pc:sldMkLst>
          <pc:docMk/>
          <pc:sldMk cId="3910786651" sldId="367"/>
        </pc:sldMkLst>
        <pc:spChg chg="mod">
          <ac:chgData name="Meryem Demirci" userId="fa2da6f7-7806-417e-a6df-798074905887" providerId="ADAL" clId="{70C89E56-0CBF-4642-B4D0-F5E7E7885032}" dt="2022-01-18T16:02:52.930" v="301" actId="108"/>
          <ac:spMkLst>
            <pc:docMk/>
            <pc:sldMk cId="3910786651" sldId="367"/>
            <ac:spMk id="9" creationId="{00000000-0000-0000-0000-000000000000}"/>
          </ac:spMkLst>
        </pc:spChg>
        <pc:spChg chg="mod">
          <ac:chgData name="Meryem Demirci" userId="fa2da6f7-7806-417e-a6df-798074905887" providerId="ADAL" clId="{70C89E56-0CBF-4642-B4D0-F5E7E7885032}" dt="2022-01-18T16:03:55.553" v="305" actId="12"/>
          <ac:spMkLst>
            <pc:docMk/>
            <pc:sldMk cId="3910786651" sldId="367"/>
            <ac:spMk id="10" creationId="{F54A8B69-07BD-45E3-B945-6802E0F9BC0D}"/>
          </ac:spMkLst>
        </pc:spChg>
      </pc:sldChg>
      <pc:sldChg chg="modSp mod">
        <pc:chgData name="Meryem Demirci" userId="fa2da6f7-7806-417e-a6df-798074905887" providerId="ADAL" clId="{70C89E56-0CBF-4642-B4D0-F5E7E7885032}" dt="2022-01-18T16:16:25.861" v="341" actId="12"/>
        <pc:sldMkLst>
          <pc:docMk/>
          <pc:sldMk cId="3975158405" sldId="368"/>
        </pc:sldMkLst>
        <pc:spChg chg="mod">
          <ac:chgData name="Meryem Demirci" userId="fa2da6f7-7806-417e-a6df-798074905887" providerId="ADAL" clId="{70C89E56-0CBF-4642-B4D0-F5E7E7885032}" dt="2022-01-18T16:14:09.365" v="333" actId="108"/>
          <ac:spMkLst>
            <pc:docMk/>
            <pc:sldMk cId="3975158405" sldId="368"/>
            <ac:spMk id="9" creationId="{00000000-0000-0000-0000-000000000000}"/>
          </ac:spMkLst>
        </pc:spChg>
        <pc:spChg chg="mod">
          <ac:chgData name="Meryem Demirci" userId="fa2da6f7-7806-417e-a6df-798074905887" providerId="ADAL" clId="{70C89E56-0CBF-4642-B4D0-F5E7E7885032}" dt="2022-01-18T16:16:25.861" v="341" actId="12"/>
          <ac:spMkLst>
            <pc:docMk/>
            <pc:sldMk cId="3975158405" sldId="368"/>
            <ac:spMk id="10" creationId="{B4FDEDF2-5465-445D-8316-8B72DEA38179}"/>
          </ac:spMkLst>
        </pc:spChg>
      </pc:sldChg>
      <pc:sldChg chg="modSp mod">
        <pc:chgData name="Meryem Demirci" userId="fa2da6f7-7806-417e-a6df-798074905887" providerId="ADAL" clId="{70C89E56-0CBF-4642-B4D0-F5E7E7885032}" dt="2022-01-18T16:17:32.406" v="349" actId="12"/>
        <pc:sldMkLst>
          <pc:docMk/>
          <pc:sldMk cId="4104275797" sldId="369"/>
        </pc:sldMkLst>
        <pc:spChg chg="mod">
          <ac:chgData name="Meryem Demirci" userId="fa2da6f7-7806-417e-a6df-798074905887" providerId="ADAL" clId="{70C89E56-0CBF-4642-B4D0-F5E7E7885032}" dt="2022-01-18T16:16:38.829" v="342" actId="108"/>
          <ac:spMkLst>
            <pc:docMk/>
            <pc:sldMk cId="4104275797" sldId="369"/>
            <ac:spMk id="9" creationId="{00000000-0000-0000-0000-000000000000}"/>
          </ac:spMkLst>
        </pc:spChg>
        <pc:spChg chg="mod">
          <ac:chgData name="Meryem Demirci" userId="fa2da6f7-7806-417e-a6df-798074905887" providerId="ADAL" clId="{70C89E56-0CBF-4642-B4D0-F5E7E7885032}" dt="2022-01-18T16:17:32.406" v="349" actId="12"/>
          <ac:spMkLst>
            <pc:docMk/>
            <pc:sldMk cId="4104275797" sldId="369"/>
            <ac:spMk id="11" creationId="{B2F92BEC-A876-49A0-AB09-F6BE18A7EC77}"/>
          </ac:spMkLst>
        </pc:spChg>
      </pc:sldChg>
      <pc:sldChg chg="modSp mod">
        <pc:chgData name="Meryem Demirci" userId="fa2da6f7-7806-417e-a6df-798074905887" providerId="ADAL" clId="{70C89E56-0CBF-4642-B4D0-F5E7E7885032}" dt="2022-01-18T16:17:45.279" v="350" actId="108"/>
        <pc:sldMkLst>
          <pc:docMk/>
          <pc:sldMk cId="961679304" sldId="370"/>
        </pc:sldMkLst>
        <pc:spChg chg="mod">
          <ac:chgData name="Meryem Demirci" userId="fa2da6f7-7806-417e-a6df-798074905887" providerId="ADAL" clId="{70C89E56-0CBF-4642-B4D0-F5E7E7885032}" dt="2022-01-18T16:17:45.279" v="350" actId="108"/>
          <ac:spMkLst>
            <pc:docMk/>
            <pc:sldMk cId="961679304" sldId="370"/>
            <ac:spMk id="9" creationId="{00000000-0000-0000-0000-000000000000}"/>
          </ac:spMkLst>
        </pc:spChg>
      </pc:sldChg>
      <pc:sldChg chg="addSp delSp modSp add del mod">
        <pc:chgData name="Meryem Demirci" userId="fa2da6f7-7806-417e-a6df-798074905887" providerId="ADAL" clId="{70C89E56-0CBF-4642-B4D0-F5E7E7885032}" dt="2022-01-18T18:42:51.525" v="508" actId="2696"/>
        <pc:sldMkLst>
          <pc:docMk/>
          <pc:sldMk cId="3428857562" sldId="371"/>
        </pc:sldMkLst>
        <pc:spChg chg="mod">
          <ac:chgData name="Meryem Demirci" userId="fa2da6f7-7806-417e-a6df-798074905887" providerId="ADAL" clId="{70C89E56-0CBF-4642-B4D0-F5E7E7885032}" dt="2022-01-18T15:44:04.618" v="250" actId="6549"/>
          <ac:spMkLst>
            <pc:docMk/>
            <pc:sldMk cId="3428857562" sldId="371"/>
            <ac:spMk id="9" creationId="{00000000-0000-0000-0000-000000000000}"/>
          </ac:spMkLst>
        </pc:spChg>
        <pc:spChg chg="add mod">
          <ac:chgData name="Meryem Demirci" userId="fa2da6f7-7806-417e-a6df-798074905887" providerId="ADAL" clId="{70C89E56-0CBF-4642-B4D0-F5E7E7885032}" dt="2022-01-18T15:45:27.778" v="256" actId="11"/>
          <ac:spMkLst>
            <pc:docMk/>
            <pc:sldMk cId="3428857562" sldId="371"/>
            <ac:spMk id="10" creationId="{CD40CC01-39CB-4F27-8885-716540929BCD}"/>
          </ac:spMkLst>
        </pc:spChg>
        <pc:spChg chg="del">
          <ac:chgData name="Meryem Demirci" userId="fa2da6f7-7806-417e-a6df-798074905887" providerId="ADAL" clId="{70C89E56-0CBF-4642-B4D0-F5E7E7885032}" dt="2022-01-18T15:44:31.688" v="252" actId="478"/>
          <ac:spMkLst>
            <pc:docMk/>
            <pc:sldMk cId="3428857562" sldId="371"/>
            <ac:spMk id="19" creationId="{00000000-0000-0000-0000-000000000000}"/>
          </ac:spMkLst>
        </pc:spChg>
      </pc:sldChg>
      <pc:sldChg chg="modSp new del mod">
        <pc:chgData name="Meryem Demirci" userId="fa2da6f7-7806-417e-a6df-798074905887" providerId="ADAL" clId="{70C89E56-0CBF-4642-B4D0-F5E7E7885032}" dt="2022-01-18T16:18:34.243" v="356" actId="680"/>
        <pc:sldMkLst>
          <pc:docMk/>
          <pc:sldMk cId="909210549" sldId="372"/>
        </pc:sldMkLst>
        <pc:spChg chg="mod">
          <ac:chgData name="Meryem Demirci" userId="fa2da6f7-7806-417e-a6df-798074905887" providerId="ADAL" clId="{70C89E56-0CBF-4642-B4D0-F5E7E7885032}" dt="2022-01-18T16:18:32.801" v="355" actId="14100"/>
          <ac:spMkLst>
            <pc:docMk/>
            <pc:sldMk cId="909210549" sldId="372"/>
            <ac:spMk id="2" creationId="{2B9643B9-5941-44E7-B2A5-36A7F30B495E}"/>
          </ac:spMkLst>
        </pc:spChg>
      </pc:sldChg>
      <pc:sldChg chg="modSp add mod">
        <pc:chgData name="Meryem Demirci" userId="fa2da6f7-7806-417e-a6df-798074905887" providerId="ADAL" clId="{70C89E56-0CBF-4642-B4D0-F5E7E7885032}" dt="2022-01-18T16:21:21.600" v="507" actId="255"/>
        <pc:sldMkLst>
          <pc:docMk/>
          <pc:sldMk cId="1760197245" sldId="372"/>
        </pc:sldMkLst>
        <pc:spChg chg="mod">
          <ac:chgData name="Meryem Demirci" userId="fa2da6f7-7806-417e-a6df-798074905887" providerId="ADAL" clId="{70C89E56-0CBF-4642-B4D0-F5E7E7885032}" dt="2022-01-18T16:18:50.528" v="358" actId="6549"/>
          <ac:spMkLst>
            <pc:docMk/>
            <pc:sldMk cId="1760197245" sldId="372"/>
            <ac:spMk id="9" creationId="{00000000-0000-0000-0000-000000000000}"/>
          </ac:spMkLst>
        </pc:spChg>
        <pc:spChg chg="mod">
          <ac:chgData name="Meryem Demirci" userId="fa2da6f7-7806-417e-a6df-798074905887" providerId="ADAL" clId="{70C89E56-0CBF-4642-B4D0-F5E7E7885032}" dt="2022-01-18T16:21:21.600" v="507" actId="255"/>
          <ac:spMkLst>
            <pc:docMk/>
            <pc:sldMk cId="1760197245" sldId="372"/>
            <ac:spMk id="11" creationId="{B2F92BEC-A876-49A0-AB09-F6BE18A7EC77}"/>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2E8D81-7266-49E6-8247-4086CF5AC8E6}"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n-US"/>
        </a:p>
      </dgm:t>
    </dgm:pt>
    <dgm:pt modelId="{79417E31-2D72-4AD1-A365-47AFF48371CC}">
      <dgm:prSet phldrT="[Text]"/>
      <dgm:spPr>
        <a:xfrm>
          <a:off x="1699418" y="291"/>
          <a:ext cx="2004485" cy="868156"/>
        </a:xfrm>
        <a:prstGeom prst="roundRect">
          <a:avLst>
            <a:gd name="adj" fmla="val 10000"/>
          </a:avLst>
        </a:prstGeom>
        <a:solidFill>
          <a:srgbClr val="A3B2C1">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pPr>
            <a:buNone/>
          </a:pPr>
          <a:r>
            <a:rPr lang="en-US" b="1" dirty="0">
              <a:solidFill>
                <a:srgbClr val="2C26A2"/>
              </a:solidFill>
              <a:latin typeface="Verdana"/>
              <a:ea typeface="+mn-ea"/>
              <a:cs typeface="+mn-cs"/>
            </a:rPr>
            <a:t>Paper-based questionnaire</a:t>
          </a:r>
        </a:p>
      </dgm:t>
    </dgm:pt>
    <dgm:pt modelId="{7CF8D24B-7931-4345-B369-078BC9C18D38}" type="parTrans" cxnId="{A3CBFD44-A01E-4B88-AAFE-74D72FA03151}">
      <dgm:prSet/>
      <dgm:spPr/>
      <dgm:t>
        <a:bodyPr/>
        <a:lstStyle/>
        <a:p>
          <a:endParaRPr lang="en-US"/>
        </a:p>
      </dgm:t>
    </dgm:pt>
    <dgm:pt modelId="{75DA51F0-D990-40BD-9FF4-2637362BB34D}" type="sibTrans" cxnId="{A3CBFD44-A01E-4B88-AAFE-74D72FA03151}">
      <dgm:prSet/>
      <dgm:spPr/>
      <dgm:t>
        <a:bodyPr/>
        <a:lstStyle/>
        <a:p>
          <a:endParaRPr lang="en-US"/>
        </a:p>
      </dgm:t>
    </dgm:pt>
    <dgm:pt modelId="{AE1A5CC8-6458-4EB4-BD07-ABCF48CFDE12}">
      <dgm:prSet phldrT="[Text]"/>
      <dgm:spPr>
        <a:xfrm>
          <a:off x="2100315" y="1085486"/>
          <a:ext cx="1389050" cy="868156"/>
        </a:xfrm>
        <a:prstGeom prst="roundRect">
          <a:avLst>
            <a:gd name="adj" fmla="val 10000"/>
          </a:avLst>
        </a:prstGeom>
        <a:solidFill>
          <a:srgbClr val="FFC000">
            <a:alpha val="90000"/>
          </a:srgbClr>
        </a:solidFill>
        <a:ln w="25400" cap="flat" cmpd="sng" algn="ctr">
          <a:solidFill>
            <a:srgbClr val="A3B2C1">
              <a:hueOff val="0"/>
              <a:satOff val="0"/>
              <a:lumOff val="0"/>
              <a:alphaOff val="0"/>
            </a:srgbClr>
          </a:solidFill>
          <a:prstDash val="solid"/>
        </a:ln>
        <a:effectLst/>
      </dgm:spPr>
      <dgm:t>
        <a:bodyPr/>
        <a:lstStyle/>
        <a:p>
          <a:pPr>
            <a:buNone/>
          </a:pPr>
          <a:r>
            <a:rPr lang="en-US" dirty="0">
              <a:solidFill>
                <a:srgbClr val="000000">
                  <a:hueOff val="0"/>
                  <a:satOff val="0"/>
                  <a:lumOff val="0"/>
                  <a:alphaOff val="0"/>
                </a:srgbClr>
              </a:solidFill>
              <a:latin typeface="Verdana"/>
              <a:ea typeface="+mn-ea"/>
              <a:cs typeface="+mn-cs"/>
            </a:rPr>
            <a:t>PAPI</a:t>
          </a:r>
        </a:p>
      </dgm:t>
    </dgm:pt>
    <dgm:pt modelId="{2AB8148A-BBEE-4056-BF89-6220DF341426}" type="parTrans" cxnId="{6370E4B9-BA2D-4CFD-814F-BFEBE40DB80D}">
      <dgm:prSet/>
      <dgm:spPr>
        <a:xfrm>
          <a:off x="1899866" y="868447"/>
          <a:ext cx="200448" cy="651117"/>
        </a:xfrm>
        <a:custGeom>
          <a:avLst/>
          <a:gdLst/>
          <a:ahLst/>
          <a:cxnLst/>
          <a:rect l="0" t="0" r="0" b="0"/>
          <a:pathLst>
            <a:path>
              <a:moveTo>
                <a:pt x="0" y="0"/>
              </a:moveTo>
              <a:lnTo>
                <a:pt x="0" y="651117"/>
              </a:lnTo>
              <a:lnTo>
                <a:pt x="200448" y="651117"/>
              </a:lnTo>
            </a:path>
          </a:pathLst>
        </a:custGeom>
        <a:noFill/>
        <a:ln w="25400" cap="flat" cmpd="sng" algn="ctr">
          <a:solidFill>
            <a:srgbClr val="A3B2C1">
              <a:shade val="60000"/>
              <a:hueOff val="0"/>
              <a:satOff val="0"/>
              <a:lumOff val="0"/>
              <a:alphaOff val="0"/>
            </a:srgbClr>
          </a:solidFill>
          <a:prstDash val="solid"/>
        </a:ln>
        <a:effectLst/>
      </dgm:spPr>
      <dgm:t>
        <a:bodyPr/>
        <a:lstStyle/>
        <a:p>
          <a:endParaRPr lang="en-US"/>
        </a:p>
      </dgm:t>
    </dgm:pt>
    <dgm:pt modelId="{C29D1944-0393-4F46-A9AD-96B9ED3B1887}" type="sibTrans" cxnId="{6370E4B9-BA2D-4CFD-814F-BFEBE40DB80D}">
      <dgm:prSet/>
      <dgm:spPr/>
      <dgm:t>
        <a:bodyPr/>
        <a:lstStyle/>
        <a:p>
          <a:endParaRPr lang="en-US"/>
        </a:p>
      </dgm:t>
    </dgm:pt>
    <dgm:pt modelId="{B6FEEE4C-5928-443D-A6F2-62846F86FD63}">
      <dgm:prSet phldrT="[Text]" custT="1"/>
      <dgm:spPr>
        <a:xfrm>
          <a:off x="2100315" y="2170682"/>
          <a:ext cx="1389050" cy="868156"/>
        </a:xfrm>
        <a:prstGeom prst="roundRect">
          <a:avLst>
            <a:gd name="adj" fmla="val 10000"/>
          </a:avLst>
        </a:prstGeom>
        <a:solidFill>
          <a:srgbClr val="FFC000">
            <a:alpha val="90000"/>
          </a:srgbClr>
        </a:solidFill>
        <a:ln w="25400" cap="flat" cmpd="sng" algn="ctr">
          <a:solidFill>
            <a:srgbClr val="A3B2C1">
              <a:hueOff val="0"/>
              <a:satOff val="0"/>
              <a:lumOff val="0"/>
              <a:alphaOff val="0"/>
            </a:srgbClr>
          </a:solidFill>
          <a:prstDash val="solid"/>
        </a:ln>
        <a:effectLst/>
      </dgm:spPr>
      <dgm:t>
        <a:bodyPr spcFirstLastPara="0" vert="horz" wrap="square" lIns="70485" tIns="46990" rIns="70485" bIns="46990" numCol="1" spcCol="1270" anchor="ctr" anchorCtr="0"/>
        <a:lstStyle/>
        <a:p>
          <a:pPr>
            <a:buNone/>
          </a:pPr>
          <a:r>
            <a:rPr lang="en-US" sz="3700" kern="1200" dirty="0">
              <a:solidFill>
                <a:srgbClr val="000000">
                  <a:hueOff val="0"/>
                  <a:satOff val="0"/>
                  <a:lumOff val="0"/>
                  <a:alphaOff val="0"/>
                </a:srgbClr>
              </a:solidFill>
              <a:latin typeface="Verdana"/>
              <a:ea typeface="+mn-ea"/>
              <a:cs typeface="+mn-cs"/>
            </a:rPr>
            <a:t>PASI</a:t>
          </a:r>
        </a:p>
      </dgm:t>
    </dgm:pt>
    <dgm:pt modelId="{E54CBDE8-569A-4718-9F8F-D9B1E89DB2E3}" type="parTrans" cxnId="{A3B71345-D7E5-4C7A-ACC2-23EA3A95344B}">
      <dgm:prSet/>
      <dgm:spPr>
        <a:xfrm>
          <a:off x="1899866" y="868447"/>
          <a:ext cx="200448" cy="1736312"/>
        </a:xfrm>
        <a:custGeom>
          <a:avLst/>
          <a:gdLst/>
          <a:ahLst/>
          <a:cxnLst/>
          <a:rect l="0" t="0" r="0" b="0"/>
          <a:pathLst>
            <a:path>
              <a:moveTo>
                <a:pt x="0" y="0"/>
              </a:moveTo>
              <a:lnTo>
                <a:pt x="0" y="1736312"/>
              </a:lnTo>
              <a:lnTo>
                <a:pt x="200448" y="1736312"/>
              </a:lnTo>
            </a:path>
          </a:pathLst>
        </a:custGeom>
        <a:noFill/>
        <a:ln w="25400" cap="flat" cmpd="sng" algn="ctr">
          <a:solidFill>
            <a:srgbClr val="A3B2C1">
              <a:shade val="60000"/>
              <a:hueOff val="0"/>
              <a:satOff val="0"/>
              <a:lumOff val="0"/>
              <a:alphaOff val="0"/>
            </a:srgbClr>
          </a:solidFill>
          <a:prstDash val="solid"/>
        </a:ln>
        <a:effectLst/>
      </dgm:spPr>
      <dgm:t>
        <a:bodyPr/>
        <a:lstStyle/>
        <a:p>
          <a:endParaRPr lang="en-US"/>
        </a:p>
      </dgm:t>
    </dgm:pt>
    <dgm:pt modelId="{B6A3C5DC-DCF6-4E09-AD1B-B8A2909568E3}" type="sibTrans" cxnId="{A3B71345-D7E5-4C7A-ACC2-23EA3A95344B}">
      <dgm:prSet/>
      <dgm:spPr/>
      <dgm:t>
        <a:bodyPr/>
        <a:lstStyle/>
        <a:p>
          <a:endParaRPr lang="en-US"/>
        </a:p>
      </dgm:t>
    </dgm:pt>
    <dgm:pt modelId="{E3710C78-5DC2-4748-9D75-ABF0FA07C657}">
      <dgm:prSet phldrT="[Text]" custT="1"/>
      <dgm:spPr>
        <a:xfrm>
          <a:off x="4581332" y="0"/>
          <a:ext cx="2171536" cy="868156"/>
        </a:xfrm>
        <a:prstGeom prst="roundRect">
          <a:avLst>
            <a:gd name="adj" fmla="val 10000"/>
          </a:avLst>
        </a:prstGeom>
        <a:solidFill>
          <a:srgbClr val="A3B2C1">
            <a:hueOff val="0"/>
            <a:satOff val="0"/>
            <a:lumOff val="0"/>
            <a:alphaOff val="0"/>
          </a:srgbClr>
        </a:solidFill>
        <a:ln w="25400" cap="flat" cmpd="sng" algn="ctr">
          <a:solidFill>
            <a:srgbClr val="FFFFFF">
              <a:hueOff val="0"/>
              <a:satOff val="0"/>
              <a:lumOff val="0"/>
              <a:alphaOff val="0"/>
            </a:srgbClr>
          </a:solidFill>
          <a:prstDash val="solid"/>
        </a:ln>
        <a:effectLst/>
      </dgm:spPr>
      <dgm:t>
        <a:bodyPr spcFirstLastPara="0" vert="horz" wrap="square" lIns="34290" tIns="22860" rIns="34290" bIns="22860" numCol="1" spcCol="1270" anchor="ctr" anchorCtr="0"/>
        <a:lstStyle/>
        <a:p>
          <a:pPr>
            <a:buNone/>
          </a:pPr>
          <a:r>
            <a:rPr lang="en-US" sz="1800" b="1" kern="1200" dirty="0">
              <a:solidFill>
                <a:srgbClr val="2C26A2"/>
              </a:solidFill>
              <a:latin typeface="Verdana"/>
              <a:ea typeface="+mn-ea"/>
              <a:cs typeface="+mn-cs"/>
            </a:rPr>
            <a:t>Electronic</a:t>
          </a:r>
          <a:r>
            <a:rPr lang="en-US" sz="1800" b="1" kern="1200" dirty="0">
              <a:solidFill>
                <a:srgbClr val="FFFFFF"/>
              </a:solidFill>
              <a:latin typeface="Verdana"/>
              <a:ea typeface="+mn-ea"/>
              <a:cs typeface="+mn-cs"/>
            </a:rPr>
            <a:t> </a:t>
          </a:r>
          <a:r>
            <a:rPr lang="en-US" sz="1800" b="1" kern="1200" dirty="0">
              <a:solidFill>
                <a:srgbClr val="2C26A2"/>
              </a:solidFill>
              <a:latin typeface="Verdana"/>
              <a:ea typeface="+mn-ea"/>
              <a:cs typeface="+mn-cs"/>
            </a:rPr>
            <a:t>questionnaire</a:t>
          </a:r>
        </a:p>
      </dgm:t>
    </dgm:pt>
    <dgm:pt modelId="{C3D2D792-C3F2-4F3C-9B38-E7789BA959CD}" type="parTrans" cxnId="{2523097C-BF53-4281-9F69-74EFCC9E009A}">
      <dgm:prSet/>
      <dgm:spPr/>
      <dgm:t>
        <a:bodyPr/>
        <a:lstStyle/>
        <a:p>
          <a:endParaRPr lang="en-US"/>
        </a:p>
      </dgm:t>
    </dgm:pt>
    <dgm:pt modelId="{BFD7892F-80DC-4DF0-AD2E-6F1CE32BD684}" type="sibTrans" cxnId="{2523097C-BF53-4281-9F69-74EFCC9E009A}">
      <dgm:prSet/>
      <dgm:spPr/>
      <dgm:t>
        <a:bodyPr/>
        <a:lstStyle/>
        <a:p>
          <a:endParaRPr lang="en-US"/>
        </a:p>
      </dgm:t>
    </dgm:pt>
    <dgm:pt modelId="{59EC6A84-8259-4B90-8E5E-DA42C0586CD8}">
      <dgm:prSet phldrT="[Text]"/>
      <dgm:spPr>
        <a:xfrm>
          <a:off x="5085376" y="1028327"/>
          <a:ext cx="1389050" cy="868156"/>
        </a:xfrm>
        <a:prstGeom prst="roundRect">
          <a:avLst>
            <a:gd name="adj" fmla="val 10000"/>
          </a:avLst>
        </a:prstGeom>
        <a:solidFill>
          <a:srgbClr val="92D050">
            <a:alpha val="90000"/>
          </a:srgbClr>
        </a:solidFill>
        <a:ln w="25400" cap="flat" cmpd="sng" algn="ctr">
          <a:solidFill>
            <a:srgbClr val="A3B2C1">
              <a:hueOff val="0"/>
              <a:satOff val="0"/>
              <a:lumOff val="0"/>
              <a:alphaOff val="0"/>
            </a:srgbClr>
          </a:solidFill>
          <a:prstDash val="solid"/>
        </a:ln>
        <a:effectLst/>
      </dgm:spPr>
      <dgm:t>
        <a:bodyPr/>
        <a:lstStyle/>
        <a:p>
          <a:pPr>
            <a:buNone/>
          </a:pPr>
          <a:r>
            <a:rPr lang="en-US" dirty="0">
              <a:solidFill>
                <a:srgbClr val="000000">
                  <a:hueOff val="0"/>
                  <a:satOff val="0"/>
                  <a:lumOff val="0"/>
                  <a:alphaOff val="0"/>
                </a:srgbClr>
              </a:solidFill>
              <a:latin typeface="Verdana"/>
              <a:ea typeface="+mn-ea"/>
              <a:cs typeface="+mn-cs"/>
            </a:rPr>
            <a:t>CAPI</a:t>
          </a:r>
        </a:p>
      </dgm:t>
    </dgm:pt>
    <dgm:pt modelId="{ADDAECCB-6BF9-42D5-8604-05D6061AC090}" type="parTrans" cxnId="{9123A72F-B404-4D1A-ABBD-98F54D4444BC}">
      <dgm:prSet/>
      <dgm:spPr>
        <a:xfrm>
          <a:off x="4798485" y="868156"/>
          <a:ext cx="286890" cy="594249"/>
        </a:xfrm>
        <a:custGeom>
          <a:avLst/>
          <a:gdLst/>
          <a:ahLst/>
          <a:cxnLst/>
          <a:rect l="0" t="0" r="0" b="0"/>
          <a:pathLst>
            <a:path>
              <a:moveTo>
                <a:pt x="0" y="0"/>
              </a:moveTo>
              <a:lnTo>
                <a:pt x="0" y="594249"/>
              </a:lnTo>
              <a:lnTo>
                <a:pt x="286890" y="594249"/>
              </a:lnTo>
            </a:path>
          </a:pathLst>
        </a:custGeom>
        <a:noFill/>
        <a:ln w="25400" cap="flat" cmpd="sng" algn="ctr">
          <a:solidFill>
            <a:srgbClr val="A3B2C1">
              <a:shade val="60000"/>
              <a:hueOff val="0"/>
              <a:satOff val="0"/>
              <a:lumOff val="0"/>
              <a:alphaOff val="0"/>
            </a:srgbClr>
          </a:solidFill>
          <a:prstDash val="solid"/>
        </a:ln>
        <a:effectLst/>
      </dgm:spPr>
      <dgm:t>
        <a:bodyPr/>
        <a:lstStyle/>
        <a:p>
          <a:endParaRPr lang="en-US"/>
        </a:p>
      </dgm:t>
    </dgm:pt>
    <dgm:pt modelId="{71EE78B9-305A-45E1-A286-BD7AD1C71784}" type="sibTrans" cxnId="{9123A72F-B404-4D1A-ABBD-98F54D4444BC}">
      <dgm:prSet/>
      <dgm:spPr/>
      <dgm:t>
        <a:bodyPr/>
        <a:lstStyle/>
        <a:p>
          <a:endParaRPr lang="en-US"/>
        </a:p>
      </dgm:t>
    </dgm:pt>
    <dgm:pt modelId="{404370F0-AB43-47F8-947B-A252C2DD6DC4}">
      <dgm:prSet phldrT="[Text]" custT="1"/>
      <dgm:spPr>
        <a:xfrm>
          <a:off x="5085376" y="2108443"/>
          <a:ext cx="1389050" cy="868156"/>
        </a:xfrm>
        <a:prstGeom prst="roundRect">
          <a:avLst>
            <a:gd name="adj" fmla="val 10000"/>
          </a:avLst>
        </a:prstGeom>
        <a:solidFill>
          <a:srgbClr val="92D050">
            <a:alpha val="90000"/>
          </a:srgbClr>
        </a:solidFill>
        <a:ln w="25400" cap="flat" cmpd="sng" algn="ctr">
          <a:solidFill>
            <a:srgbClr val="A3B2C1">
              <a:hueOff val="0"/>
              <a:satOff val="0"/>
              <a:lumOff val="0"/>
              <a:alphaOff val="0"/>
            </a:srgbClr>
          </a:solidFill>
          <a:prstDash val="solid"/>
        </a:ln>
        <a:effectLst/>
      </dgm:spPr>
      <dgm:t>
        <a:bodyPr spcFirstLastPara="0" vert="horz" wrap="square" lIns="70485" tIns="46990" rIns="70485" bIns="46990" numCol="1" spcCol="1270" anchor="ctr" anchorCtr="0"/>
        <a:lstStyle/>
        <a:p>
          <a:pPr>
            <a:buNone/>
          </a:pPr>
          <a:r>
            <a:rPr lang="en-US" sz="3700" kern="1200" dirty="0">
              <a:solidFill>
                <a:srgbClr val="000000">
                  <a:hueOff val="0"/>
                  <a:satOff val="0"/>
                  <a:lumOff val="0"/>
                  <a:alphaOff val="0"/>
                </a:srgbClr>
              </a:solidFill>
              <a:latin typeface="Verdana"/>
              <a:ea typeface="+mn-ea"/>
              <a:cs typeface="+mn-cs"/>
            </a:rPr>
            <a:t>CASI</a:t>
          </a:r>
        </a:p>
      </dgm:t>
    </dgm:pt>
    <dgm:pt modelId="{2B602513-40E1-4F6C-8C34-4A325042C858}" type="parTrans" cxnId="{B241BF15-5F5B-4EC0-A72D-4CE3C6EBA51D}">
      <dgm:prSet/>
      <dgm:spPr>
        <a:xfrm>
          <a:off x="4798485" y="868156"/>
          <a:ext cx="286890" cy="1674365"/>
        </a:xfrm>
        <a:custGeom>
          <a:avLst/>
          <a:gdLst/>
          <a:ahLst/>
          <a:cxnLst/>
          <a:rect l="0" t="0" r="0" b="0"/>
          <a:pathLst>
            <a:path>
              <a:moveTo>
                <a:pt x="0" y="0"/>
              </a:moveTo>
              <a:lnTo>
                <a:pt x="0" y="1674365"/>
              </a:lnTo>
              <a:lnTo>
                <a:pt x="286890" y="1674365"/>
              </a:lnTo>
            </a:path>
          </a:pathLst>
        </a:custGeom>
        <a:noFill/>
        <a:ln w="25400" cap="flat" cmpd="sng" algn="ctr">
          <a:solidFill>
            <a:srgbClr val="A3B2C1">
              <a:shade val="60000"/>
              <a:hueOff val="0"/>
              <a:satOff val="0"/>
              <a:lumOff val="0"/>
              <a:alphaOff val="0"/>
            </a:srgbClr>
          </a:solidFill>
          <a:prstDash val="solid"/>
        </a:ln>
        <a:effectLst/>
      </dgm:spPr>
      <dgm:t>
        <a:bodyPr/>
        <a:lstStyle/>
        <a:p>
          <a:endParaRPr lang="en-US"/>
        </a:p>
      </dgm:t>
    </dgm:pt>
    <dgm:pt modelId="{4C4D7541-8861-45D7-9C79-609C784F4B88}" type="sibTrans" cxnId="{B241BF15-5F5B-4EC0-A72D-4CE3C6EBA51D}">
      <dgm:prSet/>
      <dgm:spPr/>
      <dgm:t>
        <a:bodyPr/>
        <a:lstStyle/>
        <a:p>
          <a:endParaRPr lang="en-US"/>
        </a:p>
      </dgm:t>
    </dgm:pt>
    <dgm:pt modelId="{91E928F1-71AB-42B4-96E2-4C0AEF365D03}">
      <dgm:prSet custT="1"/>
      <dgm:spPr>
        <a:xfrm>
          <a:off x="5085376" y="3188569"/>
          <a:ext cx="1389050" cy="868156"/>
        </a:xfrm>
        <a:prstGeom prst="roundRect">
          <a:avLst>
            <a:gd name="adj" fmla="val 10000"/>
          </a:avLst>
        </a:prstGeom>
        <a:solidFill>
          <a:srgbClr val="92D050">
            <a:alpha val="90000"/>
          </a:srgbClr>
        </a:solidFill>
        <a:ln w="25400" cap="flat" cmpd="sng" algn="ctr">
          <a:solidFill>
            <a:srgbClr val="A3B2C1">
              <a:hueOff val="0"/>
              <a:satOff val="0"/>
              <a:lumOff val="0"/>
              <a:alphaOff val="0"/>
            </a:srgbClr>
          </a:solidFill>
          <a:prstDash val="solid"/>
        </a:ln>
        <a:effectLst/>
      </dgm:spPr>
      <dgm:t>
        <a:bodyPr spcFirstLastPara="0" vert="horz" wrap="square" lIns="70485" tIns="46990" rIns="70485" bIns="46990" numCol="1" spcCol="1270" anchor="ctr" anchorCtr="0"/>
        <a:lstStyle/>
        <a:p>
          <a:pPr>
            <a:buNone/>
          </a:pPr>
          <a:r>
            <a:rPr lang="en-US" sz="3700" kern="1200" dirty="0">
              <a:solidFill>
                <a:srgbClr val="000000">
                  <a:hueOff val="0"/>
                  <a:satOff val="0"/>
                  <a:lumOff val="0"/>
                  <a:alphaOff val="0"/>
                </a:srgbClr>
              </a:solidFill>
              <a:latin typeface="Verdana"/>
              <a:ea typeface="+mn-ea"/>
              <a:cs typeface="+mn-cs"/>
            </a:rPr>
            <a:t>CATI</a:t>
          </a:r>
        </a:p>
      </dgm:t>
    </dgm:pt>
    <dgm:pt modelId="{C56D2B26-3E8D-49FB-B865-20F9CD9D9812}" type="parTrans" cxnId="{E373A077-A7E3-4592-A4C2-A91BAF6B24F7}">
      <dgm:prSet/>
      <dgm:spPr>
        <a:xfrm>
          <a:off x="4798485" y="868156"/>
          <a:ext cx="286890" cy="2754491"/>
        </a:xfrm>
        <a:custGeom>
          <a:avLst/>
          <a:gdLst/>
          <a:ahLst/>
          <a:cxnLst/>
          <a:rect l="0" t="0" r="0" b="0"/>
          <a:pathLst>
            <a:path>
              <a:moveTo>
                <a:pt x="0" y="0"/>
              </a:moveTo>
              <a:lnTo>
                <a:pt x="0" y="2754491"/>
              </a:lnTo>
              <a:lnTo>
                <a:pt x="286890" y="2754491"/>
              </a:lnTo>
            </a:path>
          </a:pathLst>
        </a:custGeom>
        <a:noFill/>
        <a:ln w="25400" cap="flat" cmpd="sng" algn="ctr">
          <a:solidFill>
            <a:srgbClr val="A3B2C1">
              <a:shade val="60000"/>
              <a:hueOff val="0"/>
              <a:satOff val="0"/>
              <a:lumOff val="0"/>
              <a:alphaOff val="0"/>
            </a:srgbClr>
          </a:solidFill>
          <a:prstDash val="solid"/>
        </a:ln>
        <a:effectLst/>
      </dgm:spPr>
      <dgm:t>
        <a:bodyPr/>
        <a:lstStyle/>
        <a:p>
          <a:endParaRPr lang="en-US"/>
        </a:p>
      </dgm:t>
    </dgm:pt>
    <dgm:pt modelId="{51AA101F-E4F3-49A9-9F68-737944BD46EE}" type="sibTrans" cxnId="{E373A077-A7E3-4592-A4C2-A91BAF6B24F7}">
      <dgm:prSet/>
      <dgm:spPr/>
      <dgm:t>
        <a:bodyPr/>
        <a:lstStyle/>
        <a:p>
          <a:endParaRPr lang="en-US"/>
        </a:p>
      </dgm:t>
    </dgm:pt>
    <dgm:pt modelId="{2DE0702A-0931-4BFF-9B94-037CFB835135}" type="pres">
      <dgm:prSet presAssocID="{2D2E8D81-7266-49E6-8247-4086CF5AC8E6}" presName="diagram" presStyleCnt="0">
        <dgm:presLayoutVars>
          <dgm:chPref val="1"/>
          <dgm:dir/>
          <dgm:animOne val="branch"/>
          <dgm:animLvl val="lvl"/>
          <dgm:resizeHandles/>
        </dgm:presLayoutVars>
      </dgm:prSet>
      <dgm:spPr/>
    </dgm:pt>
    <dgm:pt modelId="{2426E76C-B611-4C97-8BE1-E5CB17EF5A90}" type="pres">
      <dgm:prSet presAssocID="{79417E31-2D72-4AD1-A365-47AFF48371CC}" presName="root" presStyleCnt="0"/>
      <dgm:spPr/>
    </dgm:pt>
    <dgm:pt modelId="{3ACE66F7-CE06-421C-8D99-4E6DBC3A27D0}" type="pres">
      <dgm:prSet presAssocID="{79417E31-2D72-4AD1-A365-47AFF48371CC}" presName="rootComposite" presStyleCnt="0"/>
      <dgm:spPr/>
    </dgm:pt>
    <dgm:pt modelId="{907BB3B4-CE1D-4A0F-BA63-D37AB835D451}" type="pres">
      <dgm:prSet presAssocID="{79417E31-2D72-4AD1-A365-47AFF48371CC}" presName="rootText" presStyleLbl="node1" presStyleIdx="0" presStyleCnt="2" custScaleX="115445"/>
      <dgm:spPr/>
    </dgm:pt>
    <dgm:pt modelId="{2439EC1A-1984-46FC-B336-ABFD5018FF3B}" type="pres">
      <dgm:prSet presAssocID="{79417E31-2D72-4AD1-A365-47AFF48371CC}" presName="rootConnector" presStyleLbl="node1" presStyleIdx="0" presStyleCnt="2"/>
      <dgm:spPr/>
    </dgm:pt>
    <dgm:pt modelId="{E1A6FD2A-8826-4A3C-BD5A-5144AE98D5E9}" type="pres">
      <dgm:prSet presAssocID="{79417E31-2D72-4AD1-A365-47AFF48371CC}" presName="childShape" presStyleCnt="0"/>
      <dgm:spPr/>
    </dgm:pt>
    <dgm:pt modelId="{F20F36B4-3812-4480-B0B2-D94AA515AD9F}" type="pres">
      <dgm:prSet presAssocID="{2AB8148A-BBEE-4056-BF89-6220DF341426}" presName="Name13" presStyleLbl="parChTrans1D2" presStyleIdx="0" presStyleCnt="5"/>
      <dgm:spPr/>
    </dgm:pt>
    <dgm:pt modelId="{F215E7BF-6148-4DD0-9D10-7AAD69AB3FBD}" type="pres">
      <dgm:prSet presAssocID="{AE1A5CC8-6458-4EB4-BD07-ABCF48CFDE12}" presName="childText" presStyleLbl="bgAcc1" presStyleIdx="0" presStyleCnt="5">
        <dgm:presLayoutVars>
          <dgm:bulletEnabled val="1"/>
        </dgm:presLayoutVars>
      </dgm:prSet>
      <dgm:spPr/>
    </dgm:pt>
    <dgm:pt modelId="{24B092C0-2FEB-4413-BF1C-D6CFB4DE0480}" type="pres">
      <dgm:prSet presAssocID="{E54CBDE8-569A-4718-9F8F-D9B1E89DB2E3}" presName="Name13" presStyleLbl="parChTrans1D2" presStyleIdx="1" presStyleCnt="5"/>
      <dgm:spPr/>
    </dgm:pt>
    <dgm:pt modelId="{93300476-AECC-4349-BC6A-3EC9E286A2AD}" type="pres">
      <dgm:prSet presAssocID="{B6FEEE4C-5928-443D-A6F2-62846F86FD63}" presName="childText" presStyleLbl="bgAcc1" presStyleIdx="1" presStyleCnt="5">
        <dgm:presLayoutVars>
          <dgm:bulletEnabled val="1"/>
        </dgm:presLayoutVars>
      </dgm:prSet>
      <dgm:spPr>
        <a:xfrm>
          <a:off x="2100315" y="2170682"/>
          <a:ext cx="1389050" cy="868156"/>
        </a:xfrm>
        <a:prstGeom prst="roundRect">
          <a:avLst>
            <a:gd name="adj" fmla="val 10000"/>
          </a:avLst>
        </a:prstGeom>
      </dgm:spPr>
    </dgm:pt>
    <dgm:pt modelId="{A9F1F4F5-87A8-491C-B3AE-E2C5D206D41F}" type="pres">
      <dgm:prSet presAssocID="{E3710C78-5DC2-4748-9D75-ABF0FA07C657}" presName="root" presStyleCnt="0"/>
      <dgm:spPr/>
    </dgm:pt>
    <dgm:pt modelId="{155B4E94-2E1F-4E58-97E8-70FE7BB0F98E}" type="pres">
      <dgm:prSet presAssocID="{E3710C78-5DC2-4748-9D75-ABF0FA07C657}" presName="rootComposite" presStyleCnt="0"/>
      <dgm:spPr/>
    </dgm:pt>
    <dgm:pt modelId="{E8D2E488-3792-48C6-9FD3-4E617FC469B3}" type="pres">
      <dgm:prSet presAssocID="{E3710C78-5DC2-4748-9D75-ABF0FA07C657}" presName="rootText" presStyleLbl="node1" presStyleIdx="1" presStyleCnt="2" custScaleX="125066" custLinFactNeighborX="25534" custLinFactNeighborY="-4157"/>
      <dgm:spPr>
        <a:xfrm>
          <a:off x="4221507" y="291"/>
          <a:ext cx="1736312" cy="868156"/>
        </a:xfrm>
        <a:prstGeom prst="roundRect">
          <a:avLst>
            <a:gd name="adj" fmla="val 10000"/>
          </a:avLst>
        </a:prstGeom>
      </dgm:spPr>
    </dgm:pt>
    <dgm:pt modelId="{B8D0A675-04B5-46D1-8DFA-4FC4ACD74DCB}" type="pres">
      <dgm:prSet presAssocID="{E3710C78-5DC2-4748-9D75-ABF0FA07C657}" presName="rootConnector" presStyleLbl="node1" presStyleIdx="1" presStyleCnt="2"/>
      <dgm:spPr/>
    </dgm:pt>
    <dgm:pt modelId="{B090A591-F5A3-4418-83E0-86E11FF06431}" type="pres">
      <dgm:prSet presAssocID="{E3710C78-5DC2-4748-9D75-ABF0FA07C657}" presName="childShape" presStyleCnt="0"/>
      <dgm:spPr/>
    </dgm:pt>
    <dgm:pt modelId="{BF21680E-B225-44A8-B571-51358EA976B2}" type="pres">
      <dgm:prSet presAssocID="{ADDAECCB-6BF9-42D5-8604-05D6061AC090}" presName="Name13" presStyleLbl="parChTrans1D2" presStyleIdx="2" presStyleCnt="5"/>
      <dgm:spPr/>
    </dgm:pt>
    <dgm:pt modelId="{68170760-6002-4EF9-90CA-D11A097368BE}" type="pres">
      <dgm:prSet presAssocID="{59EC6A84-8259-4B90-8E5E-DA42C0586CD8}" presName="childText" presStyleLbl="bgAcc1" presStyleIdx="2" presStyleCnt="5" custLinFactNeighborX="36938" custLinFactNeighborY="-6584">
        <dgm:presLayoutVars>
          <dgm:bulletEnabled val="1"/>
        </dgm:presLayoutVars>
      </dgm:prSet>
      <dgm:spPr/>
    </dgm:pt>
    <dgm:pt modelId="{520EBEFE-3CB3-4E40-BAA8-452EE214CAA4}" type="pres">
      <dgm:prSet presAssocID="{2B602513-40E1-4F6C-8C34-4A325042C858}" presName="Name13" presStyleLbl="parChTrans1D2" presStyleIdx="3" presStyleCnt="5"/>
      <dgm:spPr/>
    </dgm:pt>
    <dgm:pt modelId="{009E978C-CE7E-4287-9C86-D1D32B26EBC7}" type="pres">
      <dgm:prSet presAssocID="{404370F0-AB43-47F8-947B-A252C2DD6DC4}" presName="childText" presStyleLbl="bgAcc1" presStyleIdx="3" presStyleCnt="5" custLinFactNeighborX="36938" custLinFactNeighborY="-7169">
        <dgm:presLayoutVars>
          <dgm:bulletEnabled val="1"/>
        </dgm:presLayoutVars>
      </dgm:prSet>
      <dgm:spPr>
        <a:xfrm>
          <a:off x="4572289" y="2170682"/>
          <a:ext cx="1389050" cy="868156"/>
        </a:xfrm>
        <a:prstGeom prst="roundRect">
          <a:avLst>
            <a:gd name="adj" fmla="val 10000"/>
          </a:avLst>
        </a:prstGeom>
      </dgm:spPr>
    </dgm:pt>
    <dgm:pt modelId="{65F691AF-E1FD-48C4-B483-3AAEA2BA3923}" type="pres">
      <dgm:prSet presAssocID="{C56D2B26-3E8D-49FB-B865-20F9CD9D9812}" presName="Name13" presStyleLbl="parChTrans1D2" presStyleIdx="4" presStyleCnt="5"/>
      <dgm:spPr/>
    </dgm:pt>
    <dgm:pt modelId="{F448B79C-6438-41F4-8FF4-CDCFDF10925C}" type="pres">
      <dgm:prSet presAssocID="{91E928F1-71AB-42B4-96E2-4C0AEF365D03}" presName="childText" presStyleLbl="bgAcc1" presStyleIdx="4" presStyleCnt="5" custLinFactNeighborX="36938" custLinFactNeighborY="-7753">
        <dgm:presLayoutVars>
          <dgm:bulletEnabled val="1"/>
        </dgm:presLayoutVars>
      </dgm:prSet>
      <dgm:spPr>
        <a:xfrm>
          <a:off x="4572289" y="3255877"/>
          <a:ext cx="1389050" cy="868156"/>
        </a:xfrm>
        <a:prstGeom prst="roundRect">
          <a:avLst>
            <a:gd name="adj" fmla="val 10000"/>
          </a:avLst>
        </a:prstGeom>
      </dgm:spPr>
    </dgm:pt>
  </dgm:ptLst>
  <dgm:cxnLst>
    <dgm:cxn modelId="{F8A4A805-24BE-490E-80BA-33BA928C7FAC}" type="presOf" srcId="{E3710C78-5DC2-4748-9D75-ABF0FA07C657}" destId="{E8D2E488-3792-48C6-9FD3-4E617FC469B3}" srcOrd="0" destOrd="0" presId="urn:microsoft.com/office/officeart/2005/8/layout/hierarchy3"/>
    <dgm:cxn modelId="{B241BF15-5F5B-4EC0-A72D-4CE3C6EBA51D}" srcId="{E3710C78-5DC2-4748-9D75-ABF0FA07C657}" destId="{404370F0-AB43-47F8-947B-A252C2DD6DC4}" srcOrd="1" destOrd="0" parTransId="{2B602513-40E1-4F6C-8C34-4A325042C858}" sibTransId="{4C4D7541-8861-45D7-9C79-609C784F4B88}"/>
    <dgm:cxn modelId="{890E2323-7D2D-4A34-BAAA-8EA36194BBDF}" type="presOf" srcId="{2AB8148A-BBEE-4056-BF89-6220DF341426}" destId="{F20F36B4-3812-4480-B0B2-D94AA515AD9F}" srcOrd="0" destOrd="0" presId="urn:microsoft.com/office/officeart/2005/8/layout/hierarchy3"/>
    <dgm:cxn modelId="{FEF14A2D-893F-4BCC-9C5B-1FEFEEBDA042}" type="presOf" srcId="{C56D2B26-3E8D-49FB-B865-20F9CD9D9812}" destId="{65F691AF-E1FD-48C4-B483-3AAEA2BA3923}" srcOrd="0" destOrd="0" presId="urn:microsoft.com/office/officeart/2005/8/layout/hierarchy3"/>
    <dgm:cxn modelId="{9123A72F-B404-4D1A-ABBD-98F54D4444BC}" srcId="{E3710C78-5DC2-4748-9D75-ABF0FA07C657}" destId="{59EC6A84-8259-4B90-8E5E-DA42C0586CD8}" srcOrd="0" destOrd="0" parTransId="{ADDAECCB-6BF9-42D5-8604-05D6061AC090}" sibTransId="{71EE78B9-305A-45E1-A286-BD7AD1C71784}"/>
    <dgm:cxn modelId="{4B34BC5C-82DD-4E0C-9B0A-0A32F6C1C455}" type="presOf" srcId="{79417E31-2D72-4AD1-A365-47AFF48371CC}" destId="{2439EC1A-1984-46FC-B336-ABFD5018FF3B}" srcOrd="1" destOrd="0" presId="urn:microsoft.com/office/officeart/2005/8/layout/hierarchy3"/>
    <dgm:cxn modelId="{A3CBFD44-A01E-4B88-AAFE-74D72FA03151}" srcId="{2D2E8D81-7266-49E6-8247-4086CF5AC8E6}" destId="{79417E31-2D72-4AD1-A365-47AFF48371CC}" srcOrd="0" destOrd="0" parTransId="{7CF8D24B-7931-4345-B369-078BC9C18D38}" sibTransId="{75DA51F0-D990-40BD-9FF4-2637362BB34D}"/>
    <dgm:cxn modelId="{A3B71345-D7E5-4C7A-ACC2-23EA3A95344B}" srcId="{79417E31-2D72-4AD1-A365-47AFF48371CC}" destId="{B6FEEE4C-5928-443D-A6F2-62846F86FD63}" srcOrd="1" destOrd="0" parTransId="{E54CBDE8-569A-4718-9F8F-D9B1E89DB2E3}" sibTransId="{B6A3C5DC-DCF6-4E09-AD1B-B8A2909568E3}"/>
    <dgm:cxn modelId="{0AB87B49-BA90-43F4-86CB-AC3B7706DDF8}" type="presOf" srcId="{79417E31-2D72-4AD1-A365-47AFF48371CC}" destId="{907BB3B4-CE1D-4A0F-BA63-D37AB835D451}" srcOrd="0" destOrd="0" presId="urn:microsoft.com/office/officeart/2005/8/layout/hierarchy3"/>
    <dgm:cxn modelId="{8AB7BC4A-DBA6-41CF-B3F6-34B08A327BAB}" type="presOf" srcId="{59EC6A84-8259-4B90-8E5E-DA42C0586CD8}" destId="{68170760-6002-4EF9-90CA-D11A097368BE}" srcOrd="0" destOrd="0" presId="urn:microsoft.com/office/officeart/2005/8/layout/hierarchy3"/>
    <dgm:cxn modelId="{7A8CCE6B-8034-44A4-B88C-0C6B6241176C}" type="presOf" srcId="{ADDAECCB-6BF9-42D5-8604-05D6061AC090}" destId="{BF21680E-B225-44A8-B571-51358EA976B2}" srcOrd="0" destOrd="0" presId="urn:microsoft.com/office/officeart/2005/8/layout/hierarchy3"/>
    <dgm:cxn modelId="{E373A077-A7E3-4592-A4C2-A91BAF6B24F7}" srcId="{E3710C78-5DC2-4748-9D75-ABF0FA07C657}" destId="{91E928F1-71AB-42B4-96E2-4C0AEF365D03}" srcOrd="2" destOrd="0" parTransId="{C56D2B26-3E8D-49FB-B865-20F9CD9D9812}" sibTransId="{51AA101F-E4F3-49A9-9F68-737944BD46EE}"/>
    <dgm:cxn modelId="{60962959-8071-485D-A21A-66F98F75C8AF}" type="presOf" srcId="{2D2E8D81-7266-49E6-8247-4086CF5AC8E6}" destId="{2DE0702A-0931-4BFF-9B94-037CFB835135}" srcOrd="0" destOrd="0" presId="urn:microsoft.com/office/officeart/2005/8/layout/hierarchy3"/>
    <dgm:cxn modelId="{2523097C-BF53-4281-9F69-74EFCC9E009A}" srcId="{2D2E8D81-7266-49E6-8247-4086CF5AC8E6}" destId="{E3710C78-5DC2-4748-9D75-ABF0FA07C657}" srcOrd="1" destOrd="0" parTransId="{C3D2D792-C3F2-4F3C-9B38-E7789BA959CD}" sibTransId="{BFD7892F-80DC-4DF0-AD2E-6F1CE32BD684}"/>
    <dgm:cxn modelId="{C5D155AC-13A4-440B-B429-10D04A43A376}" type="presOf" srcId="{404370F0-AB43-47F8-947B-A252C2DD6DC4}" destId="{009E978C-CE7E-4287-9C86-D1D32B26EBC7}" srcOrd="0" destOrd="0" presId="urn:microsoft.com/office/officeart/2005/8/layout/hierarchy3"/>
    <dgm:cxn modelId="{701F19B5-3752-45F5-89AA-B2E869780D1C}" type="presOf" srcId="{91E928F1-71AB-42B4-96E2-4C0AEF365D03}" destId="{F448B79C-6438-41F4-8FF4-CDCFDF10925C}" srcOrd="0" destOrd="0" presId="urn:microsoft.com/office/officeart/2005/8/layout/hierarchy3"/>
    <dgm:cxn modelId="{6370E4B9-BA2D-4CFD-814F-BFEBE40DB80D}" srcId="{79417E31-2D72-4AD1-A365-47AFF48371CC}" destId="{AE1A5CC8-6458-4EB4-BD07-ABCF48CFDE12}" srcOrd="0" destOrd="0" parTransId="{2AB8148A-BBEE-4056-BF89-6220DF341426}" sibTransId="{C29D1944-0393-4F46-A9AD-96B9ED3B1887}"/>
    <dgm:cxn modelId="{A282B4C1-9186-4D35-859D-AD3D9050B6F3}" type="presOf" srcId="{E54CBDE8-569A-4718-9F8F-D9B1E89DB2E3}" destId="{24B092C0-2FEB-4413-BF1C-D6CFB4DE0480}" srcOrd="0" destOrd="0" presId="urn:microsoft.com/office/officeart/2005/8/layout/hierarchy3"/>
    <dgm:cxn modelId="{F44BCACE-9F1D-4B20-B0D0-C3DC7C09CFA3}" type="presOf" srcId="{B6FEEE4C-5928-443D-A6F2-62846F86FD63}" destId="{93300476-AECC-4349-BC6A-3EC9E286A2AD}" srcOrd="0" destOrd="0" presId="urn:microsoft.com/office/officeart/2005/8/layout/hierarchy3"/>
    <dgm:cxn modelId="{E3A2B1E1-4FDA-4467-BD64-4C7BF5E3075A}" type="presOf" srcId="{AE1A5CC8-6458-4EB4-BD07-ABCF48CFDE12}" destId="{F215E7BF-6148-4DD0-9D10-7AAD69AB3FBD}" srcOrd="0" destOrd="0" presId="urn:microsoft.com/office/officeart/2005/8/layout/hierarchy3"/>
    <dgm:cxn modelId="{C58198F8-0B48-4232-9FF4-D8B1D59D530C}" type="presOf" srcId="{E3710C78-5DC2-4748-9D75-ABF0FA07C657}" destId="{B8D0A675-04B5-46D1-8DFA-4FC4ACD74DCB}" srcOrd="1" destOrd="0" presId="urn:microsoft.com/office/officeart/2005/8/layout/hierarchy3"/>
    <dgm:cxn modelId="{AC88B8FE-3649-4210-9F57-173E71A0BA49}" type="presOf" srcId="{2B602513-40E1-4F6C-8C34-4A325042C858}" destId="{520EBEFE-3CB3-4E40-BAA8-452EE214CAA4}" srcOrd="0" destOrd="0" presId="urn:microsoft.com/office/officeart/2005/8/layout/hierarchy3"/>
    <dgm:cxn modelId="{8566047D-C707-46CD-A2FE-A5BBCD490746}" type="presParOf" srcId="{2DE0702A-0931-4BFF-9B94-037CFB835135}" destId="{2426E76C-B611-4C97-8BE1-E5CB17EF5A90}" srcOrd="0" destOrd="0" presId="urn:microsoft.com/office/officeart/2005/8/layout/hierarchy3"/>
    <dgm:cxn modelId="{2334D8C3-7F4B-493D-A4BA-D2185ED21EB5}" type="presParOf" srcId="{2426E76C-B611-4C97-8BE1-E5CB17EF5A90}" destId="{3ACE66F7-CE06-421C-8D99-4E6DBC3A27D0}" srcOrd="0" destOrd="0" presId="urn:microsoft.com/office/officeart/2005/8/layout/hierarchy3"/>
    <dgm:cxn modelId="{44431039-5670-45DF-A437-82562D0E4BC9}" type="presParOf" srcId="{3ACE66F7-CE06-421C-8D99-4E6DBC3A27D0}" destId="{907BB3B4-CE1D-4A0F-BA63-D37AB835D451}" srcOrd="0" destOrd="0" presId="urn:microsoft.com/office/officeart/2005/8/layout/hierarchy3"/>
    <dgm:cxn modelId="{FAEF41B0-1AA2-40EC-A567-33B4F99A3B0A}" type="presParOf" srcId="{3ACE66F7-CE06-421C-8D99-4E6DBC3A27D0}" destId="{2439EC1A-1984-46FC-B336-ABFD5018FF3B}" srcOrd="1" destOrd="0" presId="urn:microsoft.com/office/officeart/2005/8/layout/hierarchy3"/>
    <dgm:cxn modelId="{6A26196F-5E48-42DC-AE32-669E11C7D22A}" type="presParOf" srcId="{2426E76C-B611-4C97-8BE1-E5CB17EF5A90}" destId="{E1A6FD2A-8826-4A3C-BD5A-5144AE98D5E9}" srcOrd="1" destOrd="0" presId="urn:microsoft.com/office/officeart/2005/8/layout/hierarchy3"/>
    <dgm:cxn modelId="{12801845-B0A9-4821-B92B-52865AC199F4}" type="presParOf" srcId="{E1A6FD2A-8826-4A3C-BD5A-5144AE98D5E9}" destId="{F20F36B4-3812-4480-B0B2-D94AA515AD9F}" srcOrd="0" destOrd="0" presId="urn:microsoft.com/office/officeart/2005/8/layout/hierarchy3"/>
    <dgm:cxn modelId="{100F3137-8BD6-4DE7-93AC-2F6E552A546F}" type="presParOf" srcId="{E1A6FD2A-8826-4A3C-BD5A-5144AE98D5E9}" destId="{F215E7BF-6148-4DD0-9D10-7AAD69AB3FBD}" srcOrd="1" destOrd="0" presId="urn:microsoft.com/office/officeart/2005/8/layout/hierarchy3"/>
    <dgm:cxn modelId="{8F744DFF-32F9-4531-8820-0217FFA82E5B}" type="presParOf" srcId="{E1A6FD2A-8826-4A3C-BD5A-5144AE98D5E9}" destId="{24B092C0-2FEB-4413-BF1C-D6CFB4DE0480}" srcOrd="2" destOrd="0" presId="urn:microsoft.com/office/officeart/2005/8/layout/hierarchy3"/>
    <dgm:cxn modelId="{160F4981-6A77-45AE-B1C4-6063F4383EF5}" type="presParOf" srcId="{E1A6FD2A-8826-4A3C-BD5A-5144AE98D5E9}" destId="{93300476-AECC-4349-BC6A-3EC9E286A2AD}" srcOrd="3" destOrd="0" presId="urn:microsoft.com/office/officeart/2005/8/layout/hierarchy3"/>
    <dgm:cxn modelId="{B9A3EC42-F794-4F61-A13D-0B2420B6A298}" type="presParOf" srcId="{2DE0702A-0931-4BFF-9B94-037CFB835135}" destId="{A9F1F4F5-87A8-491C-B3AE-E2C5D206D41F}" srcOrd="1" destOrd="0" presId="urn:microsoft.com/office/officeart/2005/8/layout/hierarchy3"/>
    <dgm:cxn modelId="{F78FC8FA-C194-474F-9A29-8AACFB96265B}" type="presParOf" srcId="{A9F1F4F5-87A8-491C-B3AE-E2C5D206D41F}" destId="{155B4E94-2E1F-4E58-97E8-70FE7BB0F98E}" srcOrd="0" destOrd="0" presId="urn:microsoft.com/office/officeart/2005/8/layout/hierarchy3"/>
    <dgm:cxn modelId="{C697ECE5-1983-4B3B-BCAF-657072D8DA8B}" type="presParOf" srcId="{155B4E94-2E1F-4E58-97E8-70FE7BB0F98E}" destId="{E8D2E488-3792-48C6-9FD3-4E617FC469B3}" srcOrd="0" destOrd="0" presId="urn:microsoft.com/office/officeart/2005/8/layout/hierarchy3"/>
    <dgm:cxn modelId="{B271EC00-FDCF-42F0-A2E3-3E8BC3DE2A5D}" type="presParOf" srcId="{155B4E94-2E1F-4E58-97E8-70FE7BB0F98E}" destId="{B8D0A675-04B5-46D1-8DFA-4FC4ACD74DCB}" srcOrd="1" destOrd="0" presId="urn:microsoft.com/office/officeart/2005/8/layout/hierarchy3"/>
    <dgm:cxn modelId="{CC570C30-54D3-451C-879D-FD7F75574FFD}" type="presParOf" srcId="{A9F1F4F5-87A8-491C-B3AE-E2C5D206D41F}" destId="{B090A591-F5A3-4418-83E0-86E11FF06431}" srcOrd="1" destOrd="0" presId="urn:microsoft.com/office/officeart/2005/8/layout/hierarchy3"/>
    <dgm:cxn modelId="{5E402F1B-09BE-4E3F-B5CC-076DAFC553E0}" type="presParOf" srcId="{B090A591-F5A3-4418-83E0-86E11FF06431}" destId="{BF21680E-B225-44A8-B571-51358EA976B2}" srcOrd="0" destOrd="0" presId="urn:microsoft.com/office/officeart/2005/8/layout/hierarchy3"/>
    <dgm:cxn modelId="{318A6910-1500-4A92-B8AA-9AC5C13F9ECC}" type="presParOf" srcId="{B090A591-F5A3-4418-83E0-86E11FF06431}" destId="{68170760-6002-4EF9-90CA-D11A097368BE}" srcOrd="1" destOrd="0" presId="urn:microsoft.com/office/officeart/2005/8/layout/hierarchy3"/>
    <dgm:cxn modelId="{4957AE3C-5281-42D2-B445-362AF27305C3}" type="presParOf" srcId="{B090A591-F5A3-4418-83E0-86E11FF06431}" destId="{520EBEFE-3CB3-4E40-BAA8-452EE214CAA4}" srcOrd="2" destOrd="0" presId="urn:microsoft.com/office/officeart/2005/8/layout/hierarchy3"/>
    <dgm:cxn modelId="{5904F4CF-C15B-4BD3-866B-38727875C841}" type="presParOf" srcId="{B090A591-F5A3-4418-83E0-86E11FF06431}" destId="{009E978C-CE7E-4287-9C86-D1D32B26EBC7}" srcOrd="3" destOrd="0" presId="urn:microsoft.com/office/officeart/2005/8/layout/hierarchy3"/>
    <dgm:cxn modelId="{B6802572-56DE-40EC-A980-0EC55D083BA6}" type="presParOf" srcId="{B090A591-F5A3-4418-83E0-86E11FF06431}" destId="{65F691AF-E1FD-48C4-B483-3AAEA2BA3923}" srcOrd="4" destOrd="0" presId="urn:microsoft.com/office/officeart/2005/8/layout/hierarchy3"/>
    <dgm:cxn modelId="{33A77113-A246-4D39-80CB-CEC3ADB28BB4}" type="presParOf" srcId="{B090A591-F5A3-4418-83E0-86E11FF06431}" destId="{F448B79C-6438-41F4-8FF4-CDCFDF10925C}" srcOrd="5" destOrd="0" presId="urn:microsoft.com/office/officeart/2005/8/layout/hierarchy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7BB3B4-CE1D-4A0F-BA63-D37AB835D451}">
      <dsp:nvSpPr>
        <dsp:cNvPr id="0" name=""/>
        <dsp:cNvSpPr/>
      </dsp:nvSpPr>
      <dsp:spPr>
        <a:xfrm>
          <a:off x="2241613" y="2499"/>
          <a:ext cx="2014362" cy="872433"/>
        </a:xfrm>
        <a:prstGeom prst="roundRect">
          <a:avLst>
            <a:gd name="adj" fmla="val 10000"/>
          </a:avLst>
        </a:prstGeom>
        <a:solidFill>
          <a:srgbClr val="A3B2C1">
            <a:hueOff val="0"/>
            <a:satOff val="0"/>
            <a:lumOff val="0"/>
            <a:alphaOff val="0"/>
          </a:srgbClr>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en-US" sz="1900" b="1" kern="1200" dirty="0">
              <a:solidFill>
                <a:srgbClr val="2C26A2"/>
              </a:solidFill>
              <a:latin typeface="Verdana"/>
              <a:ea typeface="+mn-ea"/>
              <a:cs typeface="+mn-cs"/>
            </a:rPr>
            <a:t>Paper-based questionnaire</a:t>
          </a:r>
        </a:p>
      </dsp:txBody>
      <dsp:txXfrm>
        <a:off x="2267166" y="28052"/>
        <a:ext cx="1963256" cy="821327"/>
      </dsp:txXfrm>
    </dsp:sp>
    <dsp:sp modelId="{F20F36B4-3812-4480-B0B2-D94AA515AD9F}">
      <dsp:nvSpPr>
        <dsp:cNvPr id="0" name=""/>
        <dsp:cNvSpPr/>
      </dsp:nvSpPr>
      <dsp:spPr>
        <a:xfrm>
          <a:off x="2443050" y="874933"/>
          <a:ext cx="201436" cy="654325"/>
        </a:xfrm>
        <a:custGeom>
          <a:avLst/>
          <a:gdLst/>
          <a:ahLst/>
          <a:cxnLst/>
          <a:rect l="0" t="0" r="0" b="0"/>
          <a:pathLst>
            <a:path>
              <a:moveTo>
                <a:pt x="0" y="0"/>
              </a:moveTo>
              <a:lnTo>
                <a:pt x="0" y="651117"/>
              </a:lnTo>
              <a:lnTo>
                <a:pt x="200448" y="651117"/>
              </a:lnTo>
            </a:path>
          </a:pathLst>
        </a:custGeom>
        <a:noFill/>
        <a:ln w="25400" cap="flat" cmpd="sng" algn="ctr">
          <a:solidFill>
            <a:srgbClr val="A3B2C1">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F215E7BF-6148-4DD0-9D10-7AAD69AB3FBD}">
      <dsp:nvSpPr>
        <dsp:cNvPr id="0" name=""/>
        <dsp:cNvSpPr/>
      </dsp:nvSpPr>
      <dsp:spPr>
        <a:xfrm>
          <a:off x="2644486" y="1093041"/>
          <a:ext cx="1395894" cy="872433"/>
        </a:xfrm>
        <a:prstGeom prst="roundRect">
          <a:avLst>
            <a:gd name="adj" fmla="val 10000"/>
          </a:avLst>
        </a:prstGeom>
        <a:solidFill>
          <a:srgbClr val="FFC000">
            <a:alpha val="90000"/>
          </a:srgbClr>
        </a:solidFill>
        <a:ln w="25400" cap="flat" cmpd="sng" algn="ctr">
          <a:solidFill>
            <a:srgbClr val="A3B2C1">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295" tIns="49530" rIns="74295" bIns="49530" numCol="1" spcCol="1270" anchor="ctr" anchorCtr="0">
          <a:noAutofit/>
        </a:bodyPr>
        <a:lstStyle/>
        <a:p>
          <a:pPr marL="0" lvl="0" indent="0" algn="ctr" defTabSz="1733550">
            <a:lnSpc>
              <a:spcPct val="90000"/>
            </a:lnSpc>
            <a:spcBef>
              <a:spcPct val="0"/>
            </a:spcBef>
            <a:spcAft>
              <a:spcPct val="35000"/>
            </a:spcAft>
            <a:buNone/>
          </a:pPr>
          <a:r>
            <a:rPr lang="en-US" sz="3900" kern="1200" dirty="0">
              <a:solidFill>
                <a:srgbClr val="000000">
                  <a:hueOff val="0"/>
                  <a:satOff val="0"/>
                  <a:lumOff val="0"/>
                  <a:alphaOff val="0"/>
                </a:srgbClr>
              </a:solidFill>
              <a:latin typeface="Verdana"/>
              <a:ea typeface="+mn-ea"/>
              <a:cs typeface="+mn-cs"/>
            </a:rPr>
            <a:t>PAPI</a:t>
          </a:r>
        </a:p>
      </dsp:txBody>
      <dsp:txXfrm>
        <a:off x="2670039" y="1118594"/>
        <a:ext cx="1344788" cy="821327"/>
      </dsp:txXfrm>
    </dsp:sp>
    <dsp:sp modelId="{24B092C0-2FEB-4413-BF1C-D6CFB4DE0480}">
      <dsp:nvSpPr>
        <dsp:cNvPr id="0" name=""/>
        <dsp:cNvSpPr/>
      </dsp:nvSpPr>
      <dsp:spPr>
        <a:xfrm>
          <a:off x="2443050" y="874933"/>
          <a:ext cx="201436" cy="1744867"/>
        </a:xfrm>
        <a:custGeom>
          <a:avLst/>
          <a:gdLst/>
          <a:ahLst/>
          <a:cxnLst/>
          <a:rect l="0" t="0" r="0" b="0"/>
          <a:pathLst>
            <a:path>
              <a:moveTo>
                <a:pt x="0" y="0"/>
              </a:moveTo>
              <a:lnTo>
                <a:pt x="0" y="1736312"/>
              </a:lnTo>
              <a:lnTo>
                <a:pt x="200448" y="1736312"/>
              </a:lnTo>
            </a:path>
          </a:pathLst>
        </a:custGeom>
        <a:noFill/>
        <a:ln w="25400" cap="flat" cmpd="sng" algn="ctr">
          <a:solidFill>
            <a:srgbClr val="A3B2C1">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93300476-AECC-4349-BC6A-3EC9E286A2AD}">
      <dsp:nvSpPr>
        <dsp:cNvPr id="0" name=""/>
        <dsp:cNvSpPr/>
      </dsp:nvSpPr>
      <dsp:spPr>
        <a:xfrm>
          <a:off x="2644486" y="2183583"/>
          <a:ext cx="1395894" cy="872433"/>
        </a:xfrm>
        <a:prstGeom prst="roundRect">
          <a:avLst>
            <a:gd name="adj" fmla="val 10000"/>
          </a:avLst>
        </a:prstGeom>
        <a:solidFill>
          <a:srgbClr val="FFC000">
            <a:alpha val="90000"/>
          </a:srgbClr>
        </a:solidFill>
        <a:ln w="25400" cap="flat" cmpd="sng" algn="ctr">
          <a:solidFill>
            <a:srgbClr val="A3B2C1">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0485" tIns="46990" rIns="70485" bIns="46990" numCol="1" spcCol="1270" anchor="ctr" anchorCtr="0">
          <a:noAutofit/>
        </a:bodyPr>
        <a:lstStyle/>
        <a:p>
          <a:pPr marL="0" lvl="0" indent="0" algn="ctr" defTabSz="1644650">
            <a:lnSpc>
              <a:spcPct val="90000"/>
            </a:lnSpc>
            <a:spcBef>
              <a:spcPct val="0"/>
            </a:spcBef>
            <a:spcAft>
              <a:spcPct val="35000"/>
            </a:spcAft>
            <a:buNone/>
          </a:pPr>
          <a:r>
            <a:rPr lang="en-US" sz="3700" kern="1200" dirty="0">
              <a:solidFill>
                <a:srgbClr val="000000">
                  <a:hueOff val="0"/>
                  <a:satOff val="0"/>
                  <a:lumOff val="0"/>
                  <a:alphaOff val="0"/>
                </a:srgbClr>
              </a:solidFill>
              <a:latin typeface="Verdana"/>
              <a:ea typeface="+mn-ea"/>
              <a:cs typeface="+mn-cs"/>
            </a:rPr>
            <a:t>PASI</a:t>
          </a:r>
        </a:p>
      </dsp:txBody>
      <dsp:txXfrm>
        <a:off x="2670039" y="2209136"/>
        <a:ext cx="1344788" cy="821327"/>
      </dsp:txXfrm>
    </dsp:sp>
    <dsp:sp modelId="{E8D2E488-3792-48C6-9FD3-4E617FC469B3}">
      <dsp:nvSpPr>
        <dsp:cNvPr id="0" name=""/>
        <dsp:cNvSpPr/>
      </dsp:nvSpPr>
      <dsp:spPr>
        <a:xfrm>
          <a:off x="5137727" y="0"/>
          <a:ext cx="2182236" cy="872433"/>
        </a:xfrm>
        <a:prstGeom prst="roundRect">
          <a:avLst>
            <a:gd name="adj" fmla="val 10000"/>
          </a:avLst>
        </a:prstGeom>
        <a:solidFill>
          <a:srgbClr val="A3B2C1">
            <a:hueOff val="0"/>
            <a:satOff val="0"/>
            <a:lumOff val="0"/>
            <a:alphaOff val="0"/>
          </a:srgbClr>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2C26A2"/>
              </a:solidFill>
              <a:latin typeface="Verdana"/>
              <a:ea typeface="+mn-ea"/>
              <a:cs typeface="+mn-cs"/>
            </a:rPr>
            <a:t>Electronic</a:t>
          </a:r>
          <a:r>
            <a:rPr lang="en-US" sz="1800" b="1" kern="1200" dirty="0">
              <a:solidFill>
                <a:srgbClr val="FFFFFF"/>
              </a:solidFill>
              <a:latin typeface="Verdana"/>
              <a:ea typeface="+mn-ea"/>
              <a:cs typeface="+mn-cs"/>
            </a:rPr>
            <a:t> </a:t>
          </a:r>
          <a:r>
            <a:rPr lang="en-US" sz="1800" b="1" kern="1200" dirty="0">
              <a:solidFill>
                <a:srgbClr val="2C26A2"/>
              </a:solidFill>
              <a:latin typeface="Verdana"/>
              <a:ea typeface="+mn-ea"/>
              <a:cs typeface="+mn-cs"/>
            </a:rPr>
            <a:t>questionnaire</a:t>
          </a:r>
        </a:p>
      </dsp:txBody>
      <dsp:txXfrm>
        <a:off x="5163280" y="25553"/>
        <a:ext cx="2131130" cy="821327"/>
      </dsp:txXfrm>
    </dsp:sp>
    <dsp:sp modelId="{BF21680E-B225-44A8-B571-51358EA976B2}">
      <dsp:nvSpPr>
        <dsp:cNvPr id="0" name=""/>
        <dsp:cNvSpPr/>
      </dsp:nvSpPr>
      <dsp:spPr>
        <a:xfrm>
          <a:off x="5355951" y="872433"/>
          <a:ext cx="288304" cy="599383"/>
        </a:xfrm>
        <a:custGeom>
          <a:avLst/>
          <a:gdLst/>
          <a:ahLst/>
          <a:cxnLst/>
          <a:rect l="0" t="0" r="0" b="0"/>
          <a:pathLst>
            <a:path>
              <a:moveTo>
                <a:pt x="0" y="0"/>
              </a:moveTo>
              <a:lnTo>
                <a:pt x="0" y="594249"/>
              </a:lnTo>
              <a:lnTo>
                <a:pt x="286890" y="594249"/>
              </a:lnTo>
            </a:path>
          </a:pathLst>
        </a:custGeom>
        <a:noFill/>
        <a:ln w="25400" cap="flat" cmpd="sng" algn="ctr">
          <a:solidFill>
            <a:srgbClr val="A3B2C1">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68170760-6002-4EF9-90CA-D11A097368BE}">
      <dsp:nvSpPr>
        <dsp:cNvPr id="0" name=""/>
        <dsp:cNvSpPr/>
      </dsp:nvSpPr>
      <dsp:spPr>
        <a:xfrm>
          <a:off x="5644255" y="1035600"/>
          <a:ext cx="1395894" cy="872433"/>
        </a:xfrm>
        <a:prstGeom prst="roundRect">
          <a:avLst>
            <a:gd name="adj" fmla="val 10000"/>
          </a:avLst>
        </a:prstGeom>
        <a:solidFill>
          <a:srgbClr val="92D050">
            <a:alpha val="90000"/>
          </a:srgbClr>
        </a:solidFill>
        <a:ln w="25400" cap="flat" cmpd="sng" algn="ctr">
          <a:solidFill>
            <a:srgbClr val="A3B2C1">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295" tIns="49530" rIns="74295" bIns="49530" numCol="1" spcCol="1270" anchor="ctr" anchorCtr="0">
          <a:noAutofit/>
        </a:bodyPr>
        <a:lstStyle/>
        <a:p>
          <a:pPr marL="0" lvl="0" indent="0" algn="ctr" defTabSz="1733550">
            <a:lnSpc>
              <a:spcPct val="90000"/>
            </a:lnSpc>
            <a:spcBef>
              <a:spcPct val="0"/>
            </a:spcBef>
            <a:spcAft>
              <a:spcPct val="35000"/>
            </a:spcAft>
            <a:buNone/>
          </a:pPr>
          <a:r>
            <a:rPr lang="en-US" sz="3900" kern="1200" dirty="0">
              <a:solidFill>
                <a:srgbClr val="000000">
                  <a:hueOff val="0"/>
                  <a:satOff val="0"/>
                  <a:lumOff val="0"/>
                  <a:alphaOff val="0"/>
                </a:srgbClr>
              </a:solidFill>
              <a:latin typeface="Verdana"/>
              <a:ea typeface="+mn-ea"/>
              <a:cs typeface="+mn-cs"/>
            </a:rPr>
            <a:t>CAPI</a:t>
          </a:r>
        </a:p>
      </dsp:txBody>
      <dsp:txXfrm>
        <a:off x="5669808" y="1061153"/>
        <a:ext cx="1344788" cy="821327"/>
      </dsp:txXfrm>
    </dsp:sp>
    <dsp:sp modelId="{520EBEFE-3CB3-4E40-BAA8-452EE214CAA4}">
      <dsp:nvSpPr>
        <dsp:cNvPr id="0" name=""/>
        <dsp:cNvSpPr/>
      </dsp:nvSpPr>
      <dsp:spPr>
        <a:xfrm>
          <a:off x="5355951" y="872433"/>
          <a:ext cx="288304" cy="1684822"/>
        </a:xfrm>
        <a:custGeom>
          <a:avLst/>
          <a:gdLst/>
          <a:ahLst/>
          <a:cxnLst/>
          <a:rect l="0" t="0" r="0" b="0"/>
          <a:pathLst>
            <a:path>
              <a:moveTo>
                <a:pt x="0" y="0"/>
              </a:moveTo>
              <a:lnTo>
                <a:pt x="0" y="1674365"/>
              </a:lnTo>
              <a:lnTo>
                <a:pt x="286890" y="1674365"/>
              </a:lnTo>
            </a:path>
          </a:pathLst>
        </a:custGeom>
        <a:noFill/>
        <a:ln w="25400" cap="flat" cmpd="sng" algn="ctr">
          <a:solidFill>
            <a:srgbClr val="A3B2C1">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009E978C-CE7E-4287-9C86-D1D32B26EBC7}">
      <dsp:nvSpPr>
        <dsp:cNvPr id="0" name=""/>
        <dsp:cNvSpPr/>
      </dsp:nvSpPr>
      <dsp:spPr>
        <a:xfrm>
          <a:off x="5644255" y="2121038"/>
          <a:ext cx="1395894" cy="872433"/>
        </a:xfrm>
        <a:prstGeom prst="roundRect">
          <a:avLst>
            <a:gd name="adj" fmla="val 10000"/>
          </a:avLst>
        </a:prstGeom>
        <a:solidFill>
          <a:srgbClr val="92D050">
            <a:alpha val="90000"/>
          </a:srgbClr>
        </a:solidFill>
        <a:ln w="25400" cap="flat" cmpd="sng" algn="ctr">
          <a:solidFill>
            <a:srgbClr val="A3B2C1">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0485" tIns="46990" rIns="70485" bIns="46990" numCol="1" spcCol="1270" anchor="ctr" anchorCtr="0">
          <a:noAutofit/>
        </a:bodyPr>
        <a:lstStyle/>
        <a:p>
          <a:pPr marL="0" lvl="0" indent="0" algn="ctr" defTabSz="1644650">
            <a:lnSpc>
              <a:spcPct val="90000"/>
            </a:lnSpc>
            <a:spcBef>
              <a:spcPct val="0"/>
            </a:spcBef>
            <a:spcAft>
              <a:spcPct val="35000"/>
            </a:spcAft>
            <a:buNone/>
          </a:pPr>
          <a:r>
            <a:rPr lang="en-US" sz="3700" kern="1200" dirty="0">
              <a:solidFill>
                <a:srgbClr val="000000">
                  <a:hueOff val="0"/>
                  <a:satOff val="0"/>
                  <a:lumOff val="0"/>
                  <a:alphaOff val="0"/>
                </a:srgbClr>
              </a:solidFill>
              <a:latin typeface="Verdana"/>
              <a:ea typeface="+mn-ea"/>
              <a:cs typeface="+mn-cs"/>
            </a:rPr>
            <a:t>CASI</a:t>
          </a:r>
        </a:p>
      </dsp:txBody>
      <dsp:txXfrm>
        <a:off x="5669808" y="2146591"/>
        <a:ext cx="1344788" cy="821327"/>
      </dsp:txXfrm>
    </dsp:sp>
    <dsp:sp modelId="{65F691AF-E1FD-48C4-B483-3AAEA2BA3923}">
      <dsp:nvSpPr>
        <dsp:cNvPr id="0" name=""/>
        <dsp:cNvSpPr/>
      </dsp:nvSpPr>
      <dsp:spPr>
        <a:xfrm>
          <a:off x="5355951" y="872433"/>
          <a:ext cx="288304" cy="2770269"/>
        </a:xfrm>
        <a:custGeom>
          <a:avLst/>
          <a:gdLst/>
          <a:ahLst/>
          <a:cxnLst/>
          <a:rect l="0" t="0" r="0" b="0"/>
          <a:pathLst>
            <a:path>
              <a:moveTo>
                <a:pt x="0" y="0"/>
              </a:moveTo>
              <a:lnTo>
                <a:pt x="0" y="2754491"/>
              </a:lnTo>
              <a:lnTo>
                <a:pt x="286890" y="2754491"/>
              </a:lnTo>
            </a:path>
          </a:pathLst>
        </a:custGeom>
        <a:noFill/>
        <a:ln w="25400" cap="flat" cmpd="sng" algn="ctr">
          <a:solidFill>
            <a:srgbClr val="A3B2C1">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F448B79C-6438-41F4-8FF4-CDCFDF10925C}">
      <dsp:nvSpPr>
        <dsp:cNvPr id="0" name=""/>
        <dsp:cNvSpPr/>
      </dsp:nvSpPr>
      <dsp:spPr>
        <a:xfrm>
          <a:off x="5644255" y="3206486"/>
          <a:ext cx="1395894" cy="872433"/>
        </a:xfrm>
        <a:prstGeom prst="roundRect">
          <a:avLst>
            <a:gd name="adj" fmla="val 10000"/>
          </a:avLst>
        </a:prstGeom>
        <a:solidFill>
          <a:srgbClr val="92D050">
            <a:alpha val="90000"/>
          </a:srgbClr>
        </a:solidFill>
        <a:ln w="25400" cap="flat" cmpd="sng" algn="ctr">
          <a:solidFill>
            <a:srgbClr val="A3B2C1">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0485" tIns="46990" rIns="70485" bIns="46990" numCol="1" spcCol="1270" anchor="ctr" anchorCtr="0">
          <a:noAutofit/>
        </a:bodyPr>
        <a:lstStyle/>
        <a:p>
          <a:pPr marL="0" lvl="0" indent="0" algn="ctr" defTabSz="1644650">
            <a:lnSpc>
              <a:spcPct val="90000"/>
            </a:lnSpc>
            <a:spcBef>
              <a:spcPct val="0"/>
            </a:spcBef>
            <a:spcAft>
              <a:spcPct val="35000"/>
            </a:spcAft>
            <a:buNone/>
          </a:pPr>
          <a:r>
            <a:rPr lang="en-US" sz="3700" kern="1200" dirty="0">
              <a:solidFill>
                <a:srgbClr val="000000">
                  <a:hueOff val="0"/>
                  <a:satOff val="0"/>
                  <a:lumOff val="0"/>
                  <a:alphaOff val="0"/>
                </a:srgbClr>
              </a:solidFill>
              <a:latin typeface="Verdana"/>
              <a:ea typeface="+mn-ea"/>
              <a:cs typeface="+mn-cs"/>
            </a:rPr>
            <a:t>CATI</a:t>
          </a:r>
        </a:p>
      </dsp:txBody>
      <dsp:txXfrm>
        <a:off x="5669808" y="3232039"/>
        <a:ext cx="1344788" cy="82132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1FB86-FC24-4FDC-90C5-F665B0E1DDDD}" type="datetimeFigureOut">
              <a:rPr lang="en-US" smtClean="0"/>
              <a:t>28/01/2022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9CED27-0982-4447-B4AB-4F30399EECC3}" type="slidenum">
              <a:rPr lang="en-US" smtClean="0"/>
              <a:t>‹#›</a:t>
            </a:fld>
            <a:endParaRPr lang="en-US"/>
          </a:p>
        </p:txBody>
      </p:sp>
    </p:spTree>
    <p:extLst>
      <p:ext uri="{BB962C8B-B14F-4D97-AF65-F5344CB8AC3E}">
        <p14:creationId xmlns:p14="http://schemas.microsoft.com/office/powerpoint/2010/main" val="3499671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82550-BF8B-46CF-AB8D-2A15C4C833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7D22E9B-0424-42EC-8D03-6060ABE607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90A585-B4F3-4868-9680-747F54DD1FA0}"/>
              </a:ext>
            </a:extLst>
          </p:cNvPr>
          <p:cNvSpPr>
            <a:spLocks noGrp="1"/>
          </p:cNvSpPr>
          <p:nvPr>
            <p:ph type="dt" sz="half" idx="10"/>
          </p:nvPr>
        </p:nvSpPr>
        <p:spPr/>
        <p:txBody>
          <a:bodyPr/>
          <a:lstStyle/>
          <a:p>
            <a:fld id="{DF015073-D3A1-498B-BC45-CA6198A97678}" type="datetimeFigureOut">
              <a:rPr lang="en-US" smtClean="0"/>
              <a:pPr/>
              <a:t>28/01/2022</a:t>
            </a:fld>
            <a:endParaRPr lang="en-US"/>
          </a:p>
        </p:txBody>
      </p:sp>
      <p:sp>
        <p:nvSpPr>
          <p:cNvPr id="5" name="Footer Placeholder 4">
            <a:extLst>
              <a:ext uri="{FF2B5EF4-FFF2-40B4-BE49-F238E27FC236}">
                <a16:creationId xmlns:a16="http://schemas.microsoft.com/office/drawing/2014/main" id="{7F01E3AA-D6D5-4E94-AAD6-9EB64FB51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CFF76B-857C-4DC7-BD7C-A3788194CFFF}"/>
              </a:ext>
            </a:extLst>
          </p:cNvPr>
          <p:cNvSpPr>
            <a:spLocks noGrp="1"/>
          </p:cNvSpPr>
          <p:nvPr>
            <p:ph type="sldNum" sz="quarter" idx="12"/>
          </p:nvPr>
        </p:nvSpPr>
        <p:spPr/>
        <p:txBody>
          <a:bodyPr/>
          <a:lstStyle/>
          <a:p>
            <a:fld id="{094C480B-7A70-45BD-9CE9-E14559E8A344}" type="slidenum">
              <a:rPr lang="en-US" smtClean="0"/>
              <a:pPr/>
              <a:t>‹#›</a:t>
            </a:fld>
            <a:endParaRPr lang="en-US"/>
          </a:p>
        </p:txBody>
      </p:sp>
    </p:spTree>
    <p:extLst>
      <p:ext uri="{BB962C8B-B14F-4D97-AF65-F5344CB8AC3E}">
        <p14:creationId xmlns:p14="http://schemas.microsoft.com/office/powerpoint/2010/main" val="3614481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0F2EC-DF2A-4E34-A56B-950BB2D9C26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3E4529-C81D-40E4-AB4F-AB11972F23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EE81A9-DAF1-4112-B372-8E15049CF9F8}"/>
              </a:ext>
            </a:extLst>
          </p:cNvPr>
          <p:cNvSpPr>
            <a:spLocks noGrp="1"/>
          </p:cNvSpPr>
          <p:nvPr>
            <p:ph type="dt" sz="half" idx="10"/>
          </p:nvPr>
        </p:nvSpPr>
        <p:spPr/>
        <p:txBody>
          <a:bodyPr/>
          <a:lstStyle/>
          <a:p>
            <a:fld id="{DF015073-D3A1-498B-BC45-CA6198A97678}" type="datetimeFigureOut">
              <a:rPr lang="en-US" smtClean="0"/>
              <a:pPr/>
              <a:t>28/01/2022</a:t>
            </a:fld>
            <a:endParaRPr lang="en-US"/>
          </a:p>
        </p:txBody>
      </p:sp>
      <p:sp>
        <p:nvSpPr>
          <p:cNvPr id="5" name="Footer Placeholder 4">
            <a:extLst>
              <a:ext uri="{FF2B5EF4-FFF2-40B4-BE49-F238E27FC236}">
                <a16:creationId xmlns:a16="http://schemas.microsoft.com/office/drawing/2014/main" id="{D050AA95-34DF-4E1D-8943-27F7FE77FA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E0EABC-B201-43FE-8698-D52F7124163B}"/>
              </a:ext>
            </a:extLst>
          </p:cNvPr>
          <p:cNvSpPr>
            <a:spLocks noGrp="1"/>
          </p:cNvSpPr>
          <p:nvPr>
            <p:ph type="sldNum" sz="quarter" idx="12"/>
          </p:nvPr>
        </p:nvSpPr>
        <p:spPr/>
        <p:txBody>
          <a:bodyPr/>
          <a:lstStyle/>
          <a:p>
            <a:fld id="{094C480B-7A70-45BD-9CE9-E14559E8A344}" type="slidenum">
              <a:rPr lang="en-US" smtClean="0"/>
              <a:pPr/>
              <a:t>‹#›</a:t>
            </a:fld>
            <a:endParaRPr lang="en-US"/>
          </a:p>
        </p:txBody>
      </p:sp>
    </p:spTree>
    <p:extLst>
      <p:ext uri="{BB962C8B-B14F-4D97-AF65-F5344CB8AC3E}">
        <p14:creationId xmlns:p14="http://schemas.microsoft.com/office/powerpoint/2010/main" val="2660832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03115A-11ED-4481-96D9-0B987CB80E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5B55A00-2054-4E3B-B415-27760F3080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BAF920-F13B-44D3-8FA3-1C8BF079C75C}"/>
              </a:ext>
            </a:extLst>
          </p:cNvPr>
          <p:cNvSpPr>
            <a:spLocks noGrp="1"/>
          </p:cNvSpPr>
          <p:nvPr>
            <p:ph type="dt" sz="half" idx="10"/>
          </p:nvPr>
        </p:nvSpPr>
        <p:spPr/>
        <p:txBody>
          <a:bodyPr/>
          <a:lstStyle/>
          <a:p>
            <a:fld id="{DF015073-D3A1-498B-BC45-CA6198A97678}" type="datetimeFigureOut">
              <a:rPr lang="en-US" smtClean="0"/>
              <a:pPr/>
              <a:t>28/01/2022</a:t>
            </a:fld>
            <a:endParaRPr lang="en-US"/>
          </a:p>
        </p:txBody>
      </p:sp>
      <p:sp>
        <p:nvSpPr>
          <p:cNvPr id="5" name="Footer Placeholder 4">
            <a:extLst>
              <a:ext uri="{FF2B5EF4-FFF2-40B4-BE49-F238E27FC236}">
                <a16:creationId xmlns:a16="http://schemas.microsoft.com/office/drawing/2014/main" id="{C04BA4FD-112E-4612-9789-4909A59C35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EDB6BE-E942-481D-9FBF-0B012857B3E2}"/>
              </a:ext>
            </a:extLst>
          </p:cNvPr>
          <p:cNvSpPr>
            <a:spLocks noGrp="1"/>
          </p:cNvSpPr>
          <p:nvPr>
            <p:ph type="sldNum" sz="quarter" idx="12"/>
          </p:nvPr>
        </p:nvSpPr>
        <p:spPr/>
        <p:txBody>
          <a:bodyPr/>
          <a:lstStyle/>
          <a:p>
            <a:fld id="{094C480B-7A70-45BD-9CE9-E14559E8A344}" type="slidenum">
              <a:rPr lang="en-US" smtClean="0"/>
              <a:pPr/>
              <a:t>‹#›</a:t>
            </a:fld>
            <a:endParaRPr lang="en-US"/>
          </a:p>
        </p:txBody>
      </p:sp>
    </p:spTree>
    <p:extLst>
      <p:ext uri="{BB962C8B-B14F-4D97-AF65-F5344CB8AC3E}">
        <p14:creationId xmlns:p14="http://schemas.microsoft.com/office/powerpoint/2010/main" val="32219782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B7883C98-F910-4358-94F9-40A7B6DCC40E}"/>
              </a:ext>
            </a:extLst>
          </p:cNvPr>
          <p:cNvSpPr>
            <a:spLocks noGrp="1"/>
          </p:cNvSpPr>
          <p:nvPr>
            <p:ph type="pic" sz="quarter" idx="10"/>
          </p:nvPr>
        </p:nvSpPr>
        <p:spPr>
          <a:xfrm>
            <a:off x="0" y="1306513"/>
            <a:ext cx="12192000" cy="5551487"/>
          </a:xfrm>
        </p:spPr>
        <p:txBody>
          <a:bodyPr/>
          <a:lstStyle/>
          <a:p>
            <a:endParaRPr lang="en-US"/>
          </a:p>
        </p:txBody>
      </p:sp>
    </p:spTree>
    <p:extLst>
      <p:ext uri="{BB962C8B-B14F-4D97-AF65-F5344CB8AC3E}">
        <p14:creationId xmlns:p14="http://schemas.microsoft.com/office/powerpoint/2010/main" val="3166623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0ACF2-60C0-49A8-9696-A9A4F98B30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920AA7-14D4-4EC8-9940-753F8BC09D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529F0B-3008-48EA-B929-95B4F4CC1EE0}"/>
              </a:ext>
            </a:extLst>
          </p:cNvPr>
          <p:cNvSpPr>
            <a:spLocks noGrp="1"/>
          </p:cNvSpPr>
          <p:nvPr>
            <p:ph type="dt" sz="half" idx="10"/>
          </p:nvPr>
        </p:nvSpPr>
        <p:spPr/>
        <p:txBody>
          <a:bodyPr/>
          <a:lstStyle/>
          <a:p>
            <a:fld id="{DF015073-D3A1-498B-BC45-CA6198A97678}" type="datetimeFigureOut">
              <a:rPr lang="en-US" smtClean="0"/>
              <a:pPr/>
              <a:t>28/01/2022</a:t>
            </a:fld>
            <a:endParaRPr lang="en-US"/>
          </a:p>
        </p:txBody>
      </p:sp>
      <p:sp>
        <p:nvSpPr>
          <p:cNvPr id="5" name="Footer Placeholder 4">
            <a:extLst>
              <a:ext uri="{FF2B5EF4-FFF2-40B4-BE49-F238E27FC236}">
                <a16:creationId xmlns:a16="http://schemas.microsoft.com/office/drawing/2014/main" id="{EFBA127E-7A23-4168-A115-01D97BC7F9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E17AD5-EEC6-4B58-84E5-C8E5F0DF8023}"/>
              </a:ext>
            </a:extLst>
          </p:cNvPr>
          <p:cNvSpPr>
            <a:spLocks noGrp="1"/>
          </p:cNvSpPr>
          <p:nvPr>
            <p:ph type="sldNum" sz="quarter" idx="12"/>
          </p:nvPr>
        </p:nvSpPr>
        <p:spPr/>
        <p:txBody>
          <a:bodyPr/>
          <a:lstStyle/>
          <a:p>
            <a:fld id="{094C480B-7A70-45BD-9CE9-E14559E8A344}" type="slidenum">
              <a:rPr lang="en-US" smtClean="0"/>
              <a:pPr/>
              <a:t>‹#›</a:t>
            </a:fld>
            <a:endParaRPr lang="en-US"/>
          </a:p>
        </p:txBody>
      </p:sp>
    </p:spTree>
    <p:extLst>
      <p:ext uri="{BB962C8B-B14F-4D97-AF65-F5344CB8AC3E}">
        <p14:creationId xmlns:p14="http://schemas.microsoft.com/office/powerpoint/2010/main" val="4279072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0CBDE-217B-4A6C-A720-EA1C252587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525E9D-DB68-4A1B-AE41-010C748B04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016E60-26C1-4DAE-AC2E-BB765128100D}"/>
              </a:ext>
            </a:extLst>
          </p:cNvPr>
          <p:cNvSpPr>
            <a:spLocks noGrp="1"/>
          </p:cNvSpPr>
          <p:nvPr>
            <p:ph type="dt" sz="half" idx="10"/>
          </p:nvPr>
        </p:nvSpPr>
        <p:spPr/>
        <p:txBody>
          <a:bodyPr/>
          <a:lstStyle/>
          <a:p>
            <a:fld id="{DF015073-D3A1-498B-BC45-CA6198A97678}" type="datetimeFigureOut">
              <a:rPr lang="en-US" smtClean="0"/>
              <a:pPr/>
              <a:t>28/01/2022</a:t>
            </a:fld>
            <a:endParaRPr lang="en-US"/>
          </a:p>
        </p:txBody>
      </p:sp>
      <p:sp>
        <p:nvSpPr>
          <p:cNvPr id="5" name="Footer Placeholder 4">
            <a:extLst>
              <a:ext uri="{FF2B5EF4-FFF2-40B4-BE49-F238E27FC236}">
                <a16:creationId xmlns:a16="http://schemas.microsoft.com/office/drawing/2014/main" id="{F02067C8-8E81-493E-924C-E107061877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EFF1B7-5F0B-4E9F-A466-20E0CC57C0E8}"/>
              </a:ext>
            </a:extLst>
          </p:cNvPr>
          <p:cNvSpPr>
            <a:spLocks noGrp="1"/>
          </p:cNvSpPr>
          <p:nvPr>
            <p:ph type="sldNum" sz="quarter" idx="12"/>
          </p:nvPr>
        </p:nvSpPr>
        <p:spPr/>
        <p:txBody>
          <a:bodyPr/>
          <a:lstStyle/>
          <a:p>
            <a:fld id="{094C480B-7A70-45BD-9CE9-E14559E8A344}" type="slidenum">
              <a:rPr lang="en-US" smtClean="0"/>
              <a:pPr/>
              <a:t>‹#›</a:t>
            </a:fld>
            <a:endParaRPr lang="en-US"/>
          </a:p>
        </p:txBody>
      </p:sp>
    </p:spTree>
    <p:extLst>
      <p:ext uri="{BB962C8B-B14F-4D97-AF65-F5344CB8AC3E}">
        <p14:creationId xmlns:p14="http://schemas.microsoft.com/office/powerpoint/2010/main" val="564398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FFB04-E3F2-4C77-ACBA-A630AB3986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9ABDC7-111D-4BC9-9999-D7A6EE45416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78FA8B-FFAF-4D00-9112-5F5C3A3CE2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10A468B-D6EC-4897-9AF2-77747A72B6BB}"/>
              </a:ext>
            </a:extLst>
          </p:cNvPr>
          <p:cNvSpPr>
            <a:spLocks noGrp="1"/>
          </p:cNvSpPr>
          <p:nvPr>
            <p:ph type="dt" sz="half" idx="10"/>
          </p:nvPr>
        </p:nvSpPr>
        <p:spPr/>
        <p:txBody>
          <a:bodyPr/>
          <a:lstStyle/>
          <a:p>
            <a:fld id="{DF015073-D3A1-498B-BC45-CA6198A97678}" type="datetimeFigureOut">
              <a:rPr lang="en-US" smtClean="0"/>
              <a:pPr/>
              <a:t>28/01/2022</a:t>
            </a:fld>
            <a:endParaRPr lang="en-US"/>
          </a:p>
        </p:txBody>
      </p:sp>
      <p:sp>
        <p:nvSpPr>
          <p:cNvPr id="6" name="Footer Placeholder 5">
            <a:extLst>
              <a:ext uri="{FF2B5EF4-FFF2-40B4-BE49-F238E27FC236}">
                <a16:creationId xmlns:a16="http://schemas.microsoft.com/office/drawing/2014/main" id="{A5B48D59-07B9-44C9-A55B-4D7BDF3B62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61D4EE-C617-4579-8806-CD75F1CAE39C}"/>
              </a:ext>
            </a:extLst>
          </p:cNvPr>
          <p:cNvSpPr>
            <a:spLocks noGrp="1"/>
          </p:cNvSpPr>
          <p:nvPr>
            <p:ph type="sldNum" sz="quarter" idx="12"/>
          </p:nvPr>
        </p:nvSpPr>
        <p:spPr/>
        <p:txBody>
          <a:bodyPr/>
          <a:lstStyle/>
          <a:p>
            <a:fld id="{094C480B-7A70-45BD-9CE9-E14559E8A344}" type="slidenum">
              <a:rPr lang="en-US" smtClean="0"/>
              <a:pPr/>
              <a:t>‹#›</a:t>
            </a:fld>
            <a:endParaRPr lang="en-US"/>
          </a:p>
        </p:txBody>
      </p:sp>
    </p:spTree>
    <p:extLst>
      <p:ext uri="{BB962C8B-B14F-4D97-AF65-F5344CB8AC3E}">
        <p14:creationId xmlns:p14="http://schemas.microsoft.com/office/powerpoint/2010/main" val="718807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DC6CF-8524-412E-AED1-08644F17174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ABB0C4-A9D0-4B74-870E-F25B02255F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B17F4E9-4645-40AB-A0D4-86018476D5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69719E-058F-476D-82FB-871E4DFA1D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E523F6-AA4E-4787-846D-790CE14523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11B80C-96BD-4184-822D-ACFD833B539C}"/>
              </a:ext>
            </a:extLst>
          </p:cNvPr>
          <p:cNvSpPr>
            <a:spLocks noGrp="1"/>
          </p:cNvSpPr>
          <p:nvPr>
            <p:ph type="dt" sz="half" idx="10"/>
          </p:nvPr>
        </p:nvSpPr>
        <p:spPr/>
        <p:txBody>
          <a:bodyPr/>
          <a:lstStyle/>
          <a:p>
            <a:fld id="{DF015073-D3A1-498B-BC45-CA6198A97678}" type="datetimeFigureOut">
              <a:rPr lang="en-US" smtClean="0"/>
              <a:pPr/>
              <a:t>28/01/2022</a:t>
            </a:fld>
            <a:endParaRPr lang="en-US"/>
          </a:p>
        </p:txBody>
      </p:sp>
      <p:sp>
        <p:nvSpPr>
          <p:cNvPr id="8" name="Footer Placeholder 7">
            <a:extLst>
              <a:ext uri="{FF2B5EF4-FFF2-40B4-BE49-F238E27FC236}">
                <a16:creationId xmlns:a16="http://schemas.microsoft.com/office/drawing/2014/main" id="{1F26CFAE-4C56-404A-BF5D-93E4817998D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6C33E4-64F5-489D-8054-C69E35234386}"/>
              </a:ext>
            </a:extLst>
          </p:cNvPr>
          <p:cNvSpPr>
            <a:spLocks noGrp="1"/>
          </p:cNvSpPr>
          <p:nvPr>
            <p:ph type="sldNum" sz="quarter" idx="12"/>
          </p:nvPr>
        </p:nvSpPr>
        <p:spPr/>
        <p:txBody>
          <a:bodyPr/>
          <a:lstStyle/>
          <a:p>
            <a:fld id="{094C480B-7A70-45BD-9CE9-E14559E8A344}" type="slidenum">
              <a:rPr lang="en-US" smtClean="0"/>
              <a:pPr/>
              <a:t>‹#›</a:t>
            </a:fld>
            <a:endParaRPr lang="en-US"/>
          </a:p>
        </p:txBody>
      </p:sp>
    </p:spTree>
    <p:extLst>
      <p:ext uri="{BB962C8B-B14F-4D97-AF65-F5344CB8AC3E}">
        <p14:creationId xmlns:p14="http://schemas.microsoft.com/office/powerpoint/2010/main" val="965707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A4589-EFA9-4A2F-97F0-B0407FBEE1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DE26CB-FD79-4045-919D-DB3155D2D6B0}"/>
              </a:ext>
            </a:extLst>
          </p:cNvPr>
          <p:cNvSpPr>
            <a:spLocks noGrp="1"/>
          </p:cNvSpPr>
          <p:nvPr>
            <p:ph type="dt" sz="half" idx="10"/>
          </p:nvPr>
        </p:nvSpPr>
        <p:spPr/>
        <p:txBody>
          <a:bodyPr/>
          <a:lstStyle/>
          <a:p>
            <a:fld id="{DF015073-D3A1-498B-BC45-CA6198A97678}" type="datetimeFigureOut">
              <a:rPr lang="en-US" smtClean="0"/>
              <a:pPr/>
              <a:t>28/01/2022</a:t>
            </a:fld>
            <a:endParaRPr lang="en-US"/>
          </a:p>
        </p:txBody>
      </p:sp>
      <p:sp>
        <p:nvSpPr>
          <p:cNvPr id="4" name="Footer Placeholder 3">
            <a:extLst>
              <a:ext uri="{FF2B5EF4-FFF2-40B4-BE49-F238E27FC236}">
                <a16:creationId xmlns:a16="http://schemas.microsoft.com/office/drawing/2014/main" id="{09853CD8-BD51-4A55-8858-92208A3D597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AC10B0-1AD1-4DDE-8D2C-B64AFC255D5C}"/>
              </a:ext>
            </a:extLst>
          </p:cNvPr>
          <p:cNvSpPr>
            <a:spLocks noGrp="1"/>
          </p:cNvSpPr>
          <p:nvPr>
            <p:ph type="sldNum" sz="quarter" idx="12"/>
          </p:nvPr>
        </p:nvSpPr>
        <p:spPr/>
        <p:txBody>
          <a:bodyPr/>
          <a:lstStyle/>
          <a:p>
            <a:fld id="{094C480B-7A70-45BD-9CE9-E14559E8A344}" type="slidenum">
              <a:rPr lang="en-US" smtClean="0"/>
              <a:pPr/>
              <a:t>‹#›</a:t>
            </a:fld>
            <a:endParaRPr lang="en-US"/>
          </a:p>
        </p:txBody>
      </p:sp>
    </p:spTree>
    <p:extLst>
      <p:ext uri="{BB962C8B-B14F-4D97-AF65-F5344CB8AC3E}">
        <p14:creationId xmlns:p14="http://schemas.microsoft.com/office/powerpoint/2010/main" val="222888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14E48E-AFB9-4156-A1AF-89D0980F7A61}"/>
              </a:ext>
            </a:extLst>
          </p:cNvPr>
          <p:cNvSpPr>
            <a:spLocks noGrp="1"/>
          </p:cNvSpPr>
          <p:nvPr>
            <p:ph type="dt" sz="half" idx="10"/>
          </p:nvPr>
        </p:nvSpPr>
        <p:spPr/>
        <p:txBody>
          <a:bodyPr/>
          <a:lstStyle/>
          <a:p>
            <a:fld id="{DF015073-D3A1-498B-BC45-CA6198A97678}" type="datetimeFigureOut">
              <a:rPr lang="en-US" smtClean="0"/>
              <a:pPr/>
              <a:t>28/01/2022</a:t>
            </a:fld>
            <a:endParaRPr lang="en-US"/>
          </a:p>
        </p:txBody>
      </p:sp>
      <p:sp>
        <p:nvSpPr>
          <p:cNvPr id="3" name="Footer Placeholder 2">
            <a:extLst>
              <a:ext uri="{FF2B5EF4-FFF2-40B4-BE49-F238E27FC236}">
                <a16:creationId xmlns:a16="http://schemas.microsoft.com/office/drawing/2014/main" id="{82F3B49D-5372-4478-8E9F-9EF1DEFD3E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0EFDE60-6107-46A3-AC96-54D84FD28BA9}"/>
              </a:ext>
            </a:extLst>
          </p:cNvPr>
          <p:cNvSpPr>
            <a:spLocks noGrp="1"/>
          </p:cNvSpPr>
          <p:nvPr>
            <p:ph type="sldNum" sz="quarter" idx="12"/>
          </p:nvPr>
        </p:nvSpPr>
        <p:spPr/>
        <p:txBody>
          <a:bodyPr/>
          <a:lstStyle/>
          <a:p>
            <a:fld id="{094C480B-7A70-45BD-9CE9-E14559E8A344}" type="slidenum">
              <a:rPr lang="en-US" smtClean="0"/>
              <a:pPr/>
              <a:t>‹#›</a:t>
            </a:fld>
            <a:endParaRPr lang="en-US"/>
          </a:p>
        </p:txBody>
      </p:sp>
    </p:spTree>
    <p:extLst>
      <p:ext uri="{BB962C8B-B14F-4D97-AF65-F5344CB8AC3E}">
        <p14:creationId xmlns:p14="http://schemas.microsoft.com/office/powerpoint/2010/main" val="3799570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33294-9ECB-4671-A2BF-7754C41F7E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98DE9FA-6C3A-4F3C-B482-9D475B64CA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E5AFD5-C013-453A-96A5-11C1206AB1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1386DB-493B-4F9F-95D6-FE71D6798947}"/>
              </a:ext>
            </a:extLst>
          </p:cNvPr>
          <p:cNvSpPr>
            <a:spLocks noGrp="1"/>
          </p:cNvSpPr>
          <p:nvPr>
            <p:ph type="dt" sz="half" idx="10"/>
          </p:nvPr>
        </p:nvSpPr>
        <p:spPr/>
        <p:txBody>
          <a:bodyPr/>
          <a:lstStyle/>
          <a:p>
            <a:fld id="{DF015073-D3A1-498B-BC45-CA6198A97678}" type="datetimeFigureOut">
              <a:rPr lang="en-US" smtClean="0"/>
              <a:pPr/>
              <a:t>28/01/2022</a:t>
            </a:fld>
            <a:endParaRPr lang="en-US"/>
          </a:p>
        </p:txBody>
      </p:sp>
      <p:sp>
        <p:nvSpPr>
          <p:cNvPr id="6" name="Footer Placeholder 5">
            <a:extLst>
              <a:ext uri="{FF2B5EF4-FFF2-40B4-BE49-F238E27FC236}">
                <a16:creationId xmlns:a16="http://schemas.microsoft.com/office/drawing/2014/main" id="{B3525B21-BFDA-4E29-8109-78F47D7AEF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087842-4D30-4298-9647-68197A6907B8}"/>
              </a:ext>
            </a:extLst>
          </p:cNvPr>
          <p:cNvSpPr>
            <a:spLocks noGrp="1"/>
          </p:cNvSpPr>
          <p:nvPr>
            <p:ph type="sldNum" sz="quarter" idx="12"/>
          </p:nvPr>
        </p:nvSpPr>
        <p:spPr/>
        <p:txBody>
          <a:bodyPr/>
          <a:lstStyle/>
          <a:p>
            <a:fld id="{094C480B-7A70-45BD-9CE9-E14559E8A344}" type="slidenum">
              <a:rPr lang="en-US" smtClean="0"/>
              <a:pPr/>
              <a:t>‹#›</a:t>
            </a:fld>
            <a:endParaRPr lang="en-US"/>
          </a:p>
        </p:txBody>
      </p:sp>
    </p:spTree>
    <p:extLst>
      <p:ext uri="{BB962C8B-B14F-4D97-AF65-F5344CB8AC3E}">
        <p14:creationId xmlns:p14="http://schemas.microsoft.com/office/powerpoint/2010/main" val="3961287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E6F4F-ADE7-4E7F-A081-14DF2B9EBE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2D07FD-E976-4F68-8C70-F6261AB872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9E2942-B0D1-443D-B829-0AFEC8718C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D05B94-9B65-43CB-BA46-B02D9779CA6D}"/>
              </a:ext>
            </a:extLst>
          </p:cNvPr>
          <p:cNvSpPr>
            <a:spLocks noGrp="1"/>
          </p:cNvSpPr>
          <p:nvPr>
            <p:ph type="dt" sz="half" idx="10"/>
          </p:nvPr>
        </p:nvSpPr>
        <p:spPr/>
        <p:txBody>
          <a:bodyPr/>
          <a:lstStyle/>
          <a:p>
            <a:fld id="{DF015073-D3A1-498B-BC45-CA6198A97678}" type="datetimeFigureOut">
              <a:rPr lang="en-US" smtClean="0"/>
              <a:pPr/>
              <a:t>28/01/2022</a:t>
            </a:fld>
            <a:endParaRPr lang="en-US"/>
          </a:p>
        </p:txBody>
      </p:sp>
      <p:sp>
        <p:nvSpPr>
          <p:cNvPr id="6" name="Footer Placeholder 5">
            <a:extLst>
              <a:ext uri="{FF2B5EF4-FFF2-40B4-BE49-F238E27FC236}">
                <a16:creationId xmlns:a16="http://schemas.microsoft.com/office/drawing/2014/main" id="{20181E67-B438-4701-90D5-A4127F18CD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26889C-989B-4943-B862-E415F5BC33C3}"/>
              </a:ext>
            </a:extLst>
          </p:cNvPr>
          <p:cNvSpPr>
            <a:spLocks noGrp="1"/>
          </p:cNvSpPr>
          <p:nvPr>
            <p:ph type="sldNum" sz="quarter" idx="12"/>
          </p:nvPr>
        </p:nvSpPr>
        <p:spPr/>
        <p:txBody>
          <a:bodyPr/>
          <a:lstStyle/>
          <a:p>
            <a:fld id="{094C480B-7A70-45BD-9CE9-E14559E8A344}" type="slidenum">
              <a:rPr lang="en-US" smtClean="0"/>
              <a:pPr/>
              <a:t>‹#›</a:t>
            </a:fld>
            <a:endParaRPr lang="en-US"/>
          </a:p>
        </p:txBody>
      </p:sp>
    </p:spTree>
    <p:extLst>
      <p:ext uri="{BB962C8B-B14F-4D97-AF65-F5344CB8AC3E}">
        <p14:creationId xmlns:p14="http://schemas.microsoft.com/office/powerpoint/2010/main" val="2103972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6DA542-8879-4076-A967-B1E3D490F5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CF4CFA7-680B-4258-BFA9-989E7D88C5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178217-DCF4-433E-A13A-E5E2FD5B81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015073-D3A1-498B-BC45-CA6198A97678}" type="datetimeFigureOut">
              <a:rPr lang="en-US" smtClean="0"/>
              <a:pPr/>
              <a:t>28/01/2022</a:t>
            </a:fld>
            <a:endParaRPr lang="en-US"/>
          </a:p>
        </p:txBody>
      </p:sp>
      <p:sp>
        <p:nvSpPr>
          <p:cNvPr id="5" name="Footer Placeholder 4">
            <a:extLst>
              <a:ext uri="{FF2B5EF4-FFF2-40B4-BE49-F238E27FC236}">
                <a16:creationId xmlns:a16="http://schemas.microsoft.com/office/drawing/2014/main" id="{B113BAD6-67BF-4080-92BA-303F627D96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316F754-C387-4689-9B11-68CF4311AB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4C480B-7A70-45BD-9CE9-E14559E8A344}" type="slidenum">
              <a:rPr lang="en-US" smtClean="0"/>
              <a:pPr/>
              <a:t>‹#›</a:t>
            </a:fld>
            <a:endParaRPr lang="en-US"/>
          </a:p>
        </p:txBody>
      </p:sp>
    </p:spTree>
    <p:extLst>
      <p:ext uri="{BB962C8B-B14F-4D97-AF65-F5344CB8AC3E}">
        <p14:creationId xmlns:p14="http://schemas.microsoft.com/office/powerpoint/2010/main" val="2989260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sv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sv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28.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svg"/><Relationship Id="rId9" Type="http://schemas.microsoft.com/office/2007/relationships/diagramDrawing" Target="../diagrams/drawing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5" Type="http://schemas.openxmlformats.org/officeDocument/2006/relationships/hyperlink" Target="https://unstats.un.org/unsd/demographic/standmeth/handbooks/data-collection-census-201901.pdf" TargetMode="Externa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5"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188" name="Rectangle 187"/>
          <p:cNvSpPr/>
          <p:nvPr/>
        </p:nvSpPr>
        <p:spPr>
          <a:xfrm>
            <a:off x="1319599" y="2373675"/>
            <a:ext cx="10067151" cy="2554545"/>
          </a:xfrm>
          <a:prstGeom prst="rect">
            <a:avLst/>
          </a:prstGeom>
        </p:spPr>
        <p:txBody>
          <a:bodyPr wrap="square">
            <a:spAutoFit/>
          </a:bodyPr>
          <a:lstStyle/>
          <a:p>
            <a:pPr marL="0" indent="0" algn="ctr" defTabSz="914400">
              <a:buFont typeface="Wingdings" pitchFamily="2" charset="2"/>
              <a:buNone/>
              <a:defRPr/>
            </a:pPr>
            <a:endParaRPr lang="en-GB" sz="2400" b="1" kern="0" dirty="0">
              <a:solidFill>
                <a:srgbClr val="0000CC"/>
              </a:solidFill>
            </a:endParaRPr>
          </a:p>
          <a:p>
            <a:pPr marL="0" indent="0" algn="ctr" defTabSz="914400">
              <a:buFont typeface="Wingdings" pitchFamily="2" charset="2"/>
              <a:buNone/>
              <a:defRPr/>
            </a:pPr>
            <a:r>
              <a:rPr lang="en-GB" sz="3200" b="1" dirty="0">
                <a:solidFill>
                  <a:srgbClr val="000000"/>
                </a:solidFill>
                <a:latin typeface="Times New Roman" panose="02020603050405020304" pitchFamily="18" charset="0"/>
                <a:ea typeface="Cambria" pitchFamily="18" charset="0"/>
              </a:rPr>
              <a:t>Use of electronic data collection technologies in conducting censuses</a:t>
            </a:r>
            <a:endParaRPr lang="en-GB" sz="2400" dirty="0">
              <a:solidFill>
                <a:srgbClr val="000000"/>
              </a:solidFill>
              <a:latin typeface="Times New Roman" panose="02020603050405020304" pitchFamily="18" charset="0"/>
              <a:ea typeface="Cambria" pitchFamily="18" charset="0"/>
            </a:endParaRPr>
          </a:p>
          <a:p>
            <a:pPr algn="ctr"/>
            <a:endParaRPr lang="en-US" sz="2400" dirty="0">
              <a:solidFill>
                <a:srgbClr val="000000"/>
              </a:solidFill>
              <a:latin typeface="Times New Roman" panose="02020603050405020304" pitchFamily="18" charset="0"/>
              <a:ea typeface="Cambria" pitchFamily="18" charset="0"/>
            </a:endParaRPr>
          </a:p>
          <a:p>
            <a:pPr algn="ctr"/>
            <a:endParaRPr lang="en-US" sz="2400" dirty="0">
              <a:solidFill>
                <a:srgbClr val="000000"/>
              </a:solidFill>
              <a:latin typeface="Times New Roman" panose="02020603050405020304" pitchFamily="18" charset="0"/>
              <a:ea typeface="Cambria" pitchFamily="18" charset="0"/>
            </a:endParaRPr>
          </a:p>
          <a:p>
            <a:pPr algn="ctr"/>
            <a:r>
              <a:rPr lang="en-US" sz="2400" dirty="0">
                <a:solidFill>
                  <a:srgbClr val="000000"/>
                </a:solidFill>
                <a:latin typeface="Times New Roman" panose="02020603050405020304" pitchFamily="18" charset="0"/>
                <a:ea typeface="Cambria" pitchFamily="18" charset="0"/>
              </a:rPr>
              <a:t>UN Statistics Division</a:t>
            </a:r>
            <a:endParaRPr lang="en-US" sz="2400" b="1" dirty="0">
              <a:latin typeface="Cambria" pitchFamily="18" charset="0"/>
              <a:ea typeface="Cambria" pitchFamily="18" charset="0"/>
            </a:endParaRPr>
          </a:p>
        </p:txBody>
      </p:sp>
      <p:sp>
        <p:nvSpPr>
          <p:cNvPr id="2" name="TextBox 1">
            <a:extLst>
              <a:ext uri="{FF2B5EF4-FFF2-40B4-BE49-F238E27FC236}">
                <a16:creationId xmlns:a16="http://schemas.microsoft.com/office/drawing/2014/main" id="{7CD72372-1760-4FFF-8117-2CF1F264AE5F}"/>
              </a:ext>
            </a:extLst>
          </p:cNvPr>
          <p:cNvSpPr txBox="1"/>
          <p:nvPr/>
        </p:nvSpPr>
        <p:spPr>
          <a:xfrm>
            <a:off x="2409825" y="876300"/>
            <a:ext cx="8719750" cy="923330"/>
          </a:xfrm>
          <a:prstGeom prst="rect">
            <a:avLst/>
          </a:prstGeom>
          <a:noFill/>
        </p:spPr>
        <p:txBody>
          <a:bodyPr wrap="square" rtlCol="0">
            <a:spAutoFit/>
          </a:bodyPr>
          <a:lstStyle/>
          <a:p>
            <a:pPr algn="ctr" eaLnBrk="1" hangingPunct="1">
              <a:buSzPct val="100000"/>
            </a:pPr>
            <a:r>
              <a:rPr lang="en-US" altLang="en-US" sz="1800" b="1" i="1" dirty="0">
                <a:solidFill>
                  <a:schemeClr val="tx1">
                    <a:lumMod val="65000"/>
                    <a:lumOff val="35000"/>
                  </a:schemeClr>
                </a:solidFill>
                <a:cs typeface="Arial" panose="020B0604020202020204" pitchFamily="34" charset="0"/>
              </a:rPr>
              <a:t>Regional Workshop on the 2020 World </a:t>
            </a:r>
            <a:r>
              <a:rPr lang="en-US" altLang="en-US" sz="1800" b="1" i="1" dirty="0" err="1">
                <a:solidFill>
                  <a:schemeClr val="tx1">
                    <a:lumMod val="65000"/>
                    <a:lumOff val="35000"/>
                  </a:schemeClr>
                </a:solidFill>
                <a:cs typeface="Arial" panose="020B0604020202020204" pitchFamily="34" charset="0"/>
              </a:rPr>
              <a:t>Programme</a:t>
            </a:r>
            <a:r>
              <a:rPr lang="en-US" altLang="en-US" sz="1800" b="1" i="1" dirty="0">
                <a:solidFill>
                  <a:schemeClr val="tx1">
                    <a:lumMod val="65000"/>
                    <a:lumOff val="35000"/>
                  </a:schemeClr>
                </a:solidFill>
                <a:cs typeface="Arial" panose="020B0604020202020204" pitchFamily="34" charset="0"/>
              </a:rPr>
              <a:t> on Population and Housing Censuses: </a:t>
            </a:r>
          </a:p>
          <a:p>
            <a:pPr algn="ctr" eaLnBrk="1" hangingPunct="1">
              <a:buSzPct val="100000"/>
            </a:pPr>
            <a:r>
              <a:rPr lang="en-US" altLang="en-US" sz="1800" b="1" i="1" dirty="0">
                <a:solidFill>
                  <a:schemeClr val="tx1">
                    <a:lumMod val="65000"/>
                    <a:lumOff val="35000"/>
                  </a:schemeClr>
                </a:solidFill>
                <a:cs typeface="Arial" panose="020B0604020202020204" pitchFamily="34" charset="0"/>
              </a:rPr>
              <a:t>International standards and contemporary technologies</a:t>
            </a:r>
          </a:p>
          <a:p>
            <a:pPr algn="ctr" eaLnBrk="1" hangingPunct="1">
              <a:buSzPct val="100000"/>
            </a:pPr>
            <a:r>
              <a:rPr lang="en-US" altLang="en-US" sz="1800" b="1" i="1" dirty="0">
                <a:solidFill>
                  <a:schemeClr val="tx1">
                    <a:lumMod val="65000"/>
                    <a:lumOff val="35000"/>
                  </a:schemeClr>
                </a:solidFill>
                <a:cs typeface="Arial" panose="020B0604020202020204" pitchFamily="34" charset="0"/>
              </a:rPr>
              <a:t>27, 28, 31 January and 1 February 2022</a:t>
            </a:r>
          </a:p>
        </p:txBody>
      </p:sp>
    </p:spTree>
    <p:extLst>
      <p:ext uri="{BB962C8B-B14F-4D97-AF65-F5344CB8AC3E}">
        <p14:creationId xmlns:p14="http://schemas.microsoft.com/office/powerpoint/2010/main" val="2988902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9" name="TextBox 8"/>
          <p:cNvSpPr txBox="1"/>
          <p:nvPr/>
        </p:nvSpPr>
        <p:spPr>
          <a:xfrm>
            <a:off x="804703" y="395554"/>
            <a:ext cx="10211529" cy="523220"/>
          </a:xfrm>
          <a:prstGeom prst="rect">
            <a:avLst/>
          </a:prstGeom>
          <a:noFill/>
        </p:spPr>
        <p:txBody>
          <a:bodyPr wrap="square" rtlCol="0">
            <a:spAutoFit/>
          </a:bodyPr>
          <a:lstStyle/>
          <a:p>
            <a:r>
              <a:rPr lang="en-US" sz="2800" b="1" dirty="0">
                <a:solidFill>
                  <a:schemeClr val="accent5">
                    <a:lumMod val="75000"/>
                  </a:schemeClr>
                </a:solidFill>
                <a:latin typeface="Cambria" pitchFamily="18" charset="0"/>
                <a:ea typeface="Cambria" pitchFamily="18" charset="0"/>
              </a:rPr>
              <a:t>Use of computer-assistant personal interview (CAPI)</a:t>
            </a:r>
          </a:p>
        </p:txBody>
      </p:sp>
      <p:sp>
        <p:nvSpPr>
          <p:cNvPr id="13" name="Content Placeholder 2">
            <a:extLst>
              <a:ext uri="{FF2B5EF4-FFF2-40B4-BE49-F238E27FC236}">
                <a16:creationId xmlns:a16="http://schemas.microsoft.com/office/drawing/2014/main" id="{FC3F3413-4712-4B59-80C5-CBA5AF26A2B1}"/>
              </a:ext>
            </a:extLst>
          </p:cNvPr>
          <p:cNvSpPr txBox="1">
            <a:spLocks/>
          </p:cNvSpPr>
          <p:nvPr/>
        </p:nvSpPr>
        <p:spPr bwMode="auto">
          <a:xfrm>
            <a:off x="1604043" y="1054048"/>
            <a:ext cx="8084203" cy="487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chemeClr val="accent2"/>
              </a:buClr>
              <a:buFont typeface="Wingdings" pitchFamily="2" charset="2"/>
              <a:buChar char="q"/>
              <a:defRPr sz="2000">
                <a:solidFill>
                  <a:schemeClr val="hlink"/>
                </a:solidFill>
                <a:latin typeface="Calibri" pitchFamily="34" charset="0"/>
                <a:ea typeface="+mn-ea"/>
                <a:cs typeface="Calibri" pitchFamily="34" charset="0"/>
              </a:defRPr>
            </a:lvl1pPr>
            <a:lvl2pPr marL="908050" indent="-436563" algn="l" rtl="0" eaLnBrk="0" fontAlgn="base" hangingPunct="0">
              <a:spcBef>
                <a:spcPct val="20000"/>
              </a:spcBef>
              <a:spcAft>
                <a:spcPct val="0"/>
              </a:spcAft>
              <a:buClr>
                <a:schemeClr val="accent2"/>
              </a:buClr>
              <a:buChar char="o"/>
              <a:defRPr>
                <a:solidFill>
                  <a:schemeClr val="hlink"/>
                </a:solidFill>
                <a:latin typeface="Calibri" pitchFamily="34" charset="0"/>
                <a:cs typeface="Calibri" pitchFamily="34" charset="0"/>
              </a:defRPr>
            </a:lvl2pPr>
            <a:lvl3pPr marL="1304925" indent="-395288" algn="l" rtl="0" eaLnBrk="0" fontAlgn="base" hangingPunct="0">
              <a:spcBef>
                <a:spcPct val="20000"/>
              </a:spcBef>
              <a:spcAft>
                <a:spcPct val="0"/>
              </a:spcAft>
              <a:buClr>
                <a:schemeClr val="accent2"/>
              </a:buClr>
              <a:buFont typeface="Courier New" pitchFamily="49" charset="0"/>
              <a:buChar char="­"/>
              <a:defRPr sz="1600">
                <a:solidFill>
                  <a:schemeClr val="hlink"/>
                </a:solidFill>
                <a:latin typeface="Calibri" pitchFamily="34" charset="0"/>
                <a:cs typeface="Calibri" pitchFamily="34" charset="0"/>
              </a:defRPr>
            </a:lvl3pPr>
            <a:lvl4pPr marL="1693863" indent="-387350" algn="l" rtl="0" eaLnBrk="0" fontAlgn="base" hangingPunct="0">
              <a:spcBef>
                <a:spcPct val="20000"/>
              </a:spcBef>
              <a:spcAft>
                <a:spcPct val="0"/>
              </a:spcAft>
              <a:buClr>
                <a:schemeClr val="accent2"/>
              </a:buClr>
              <a:buFont typeface="Wingdings" pitchFamily="2" charset="2"/>
              <a:buChar char="n"/>
              <a:defRPr sz="1400">
                <a:solidFill>
                  <a:schemeClr val="hlink"/>
                </a:solidFill>
                <a:latin typeface="Calibri" pitchFamily="34" charset="0"/>
                <a:cs typeface="Calibri" pitchFamily="34" charset="0"/>
              </a:defRPr>
            </a:lvl4pPr>
            <a:lvl5pPr marL="20939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Calibri" pitchFamily="34" charset="0"/>
                <a:cs typeface="Calibri" pitchFamily="34" charset="0"/>
              </a:defRPr>
            </a:lvl5pPr>
            <a:lvl6pPr marL="25511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6pPr>
            <a:lvl7pPr marL="30083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7pPr>
            <a:lvl8pPr marL="34655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8pPr>
            <a:lvl9pPr marL="39227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9pPr>
          </a:lstStyle>
          <a:p>
            <a:pPr marL="469900" marR="0" lvl="0" indent="-469900" algn="l" defTabSz="914400" rtl="0" eaLnBrk="0" fontAlgn="base" latinLnBrk="0" hangingPunct="0">
              <a:lnSpc>
                <a:spcPct val="100000"/>
              </a:lnSpc>
              <a:spcBef>
                <a:spcPct val="20000"/>
              </a:spcBef>
              <a:spcAft>
                <a:spcPct val="0"/>
              </a:spcAft>
              <a:buClr>
                <a:srgbClr val="0070C0"/>
              </a:buClr>
              <a:buSzTx/>
              <a:buFont typeface="Wingdings" pitchFamily="2" charset="2"/>
              <a:buChar char="q"/>
              <a:tabLst/>
              <a:defRPr/>
            </a:pPr>
            <a:r>
              <a:rPr kumimoji="0" lang="en-US" sz="2400" b="1" i="0" u="none" strike="noStrike" kern="0" cap="none" spc="0" normalizeH="0" baseline="0" noProof="0" dirty="0">
                <a:ln>
                  <a:noFill/>
                </a:ln>
                <a:solidFill>
                  <a:srgbClr val="000000"/>
                </a:solidFill>
                <a:effectLst/>
                <a:uLnTx/>
                <a:uFillTx/>
                <a:latin typeface="Calibri" pitchFamily="34" charset="0"/>
                <a:ea typeface="+mn-ea"/>
                <a:cs typeface="Calibri" pitchFamily="34" charset="0"/>
              </a:rPr>
              <a:t>Advantages </a:t>
            </a:r>
          </a:p>
          <a:p>
            <a:pPr lvl="1">
              <a:lnSpc>
                <a:spcPct val="114000"/>
              </a:lnSpc>
              <a:buClr>
                <a:srgbClr val="0070C0"/>
              </a:buClr>
              <a:buFont typeface="Wingdings" panose="05000000000000000000" pitchFamily="2" charset="2"/>
              <a:buChar char="§"/>
              <a:defRPr/>
            </a:pPr>
            <a:r>
              <a:rPr lang="en-US" altLang="en-US" sz="2000" b="1" dirty="0">
                <a:solidFill>
                  <a:schemeClr val="tx1"/>
                </a:solidFill>
                <a:latin typeface="Cambria" panose="02040503050406030204" pitchFamily="18" charset="0"/>
              </a:rPr>
              <a:t>Real-time quality control- </a:t>
            </a:r>
            <a:r>
              <a:rPr lang="en-US" altLang="en-US" sz="2000" dirty="0">
                <a:solidFill>
                  <a:schemeClr val="tx1"/>
                </a:solidFill>
                <a:latin typeface="Cambria" panose="02040503050406030204" pitchFamily="18" charset="0"/>
              </a:rPr>
              <a:t>implementation of built-in edits\</a:t>
            </a:r>
          </a:p>
          <a:p>
            <a:pPr lvl="1">
              <a:lnSpc>
                <a:spcPct val="114000"/>
              </a:lnSpc>
              <a:buClr>
                <a:srgbClr val="0070C0"/>
              </a:buClr>
              <a:buFont typeface="Wingdings" panose="05000000000000000000" pitchFamily="2" charset="2"/>
              <a:buChar char="§"/>
              <a:defRPr/>
            </a:pPr>
            <a:r>
              <a:rPr lang="en-US" altLang="en-US" sz="2000" dirty="0">
                <a:solidFill>
                  <a:schemeClr val="tx1"/>
                </a:solidFill>
                <a:latin typeface="Cambria" panose="02040503050406030204" pitchFamily="18" charset="0"/>
              </a:rPr>
              <a:t> </a:t>
            </a:r>
            <a:r>
              <a:rPr lang="en-US" altLang="en-US" sz="2000" b="1" dirty="0">
                <a:solidFill>
                  <a:schemeClr val="tx1"/>
                </a:solidFill>
                <a:latin typeface="Cambria" panose="02040503050406030204" pitchFamily="18" charset="0"/>
              </a:rPr>
              <a:t>Improved questionnaire design- </a:t>
            </a:r>
            <a:r>
              <a:rPr lang="en-US" altLang="en-US" sz="2000" dirty="0">
                <a:solidFill>
                  <a:schemeClr val="tx1"/>
                </a:solidFill>
                <a:latin typeface="Cambria" panose="02040503050406030204" pitchFamily="18" charset="0"/>
              </a:rPr>
              <a:t>flexibility in space and language and supporting to respondents/enumerators</a:t>
            </a:r>
          </a:p>
          <a:p>
            <a:pPr lvl="1">
              <a:lnSpc>
                <a:spcPct val="114000"/>
              </a:lnSpc>
              <a:buClr>
                <a:srgbClr val="0070C0"/>
              </a:buClr>
              <a:buFont typeface="Wingdings" panose="05000000000000000000" pitchFamily="2" charset="2"/>
              <a:buChar char="§"/>
              <a:defRPr/>
            </a:pPr>
            <a:r>
              <a:rPr lang="en-US" altLang="en-US" sz="2000" b="1" dirty="0">
                <a:solidFill>
                  <a:schemeClr val="tx1"/>
                </a:solidFill>
                <a:latin typeface="Cambria" panose="02040503050406030204" pitchFamily="18" charset="0"/>
              </a:rPr>
              <a:t>Added features  </a:t>
            </a:r>
            <a:r>
              <a:rPr lang="en-US" altLang="en-US" sz="2000" dirty="0">
                <a:solidFill>
                  <a:schemeClr val="tx1"/>
                </a:solidFill>
                <a:latin typeface="Cambria" panose="02040503050406030204" pitchFamily="18" charset="0"/>
              </a:rPr>
              <a:t>-integration with GPS, digital maps, help materials </a:t>
            </a:r>
          </a:p>
          <a:p>
            <a:pPr lvl="1">
              <a:lnSpc>
                <a:spcPct val="114000"/>
              </a:lnSpc>
              <a:buClr>
                <a:srgbClr val="0070C0"/>
              </a:buClr>
              <a:buFont typeface="Wingdings" panose="05000000000000000000" pitchFamily="2" charset="2"/>
              <a:buChar char="§"/>
              <a:defRPr/>
            </a:pPr>
            <a:r>
              <a:rPr lang="en-US" altLang="en-US" sz="2000" b="1" dirty="0">
                <a:solidFill>
                  <a:schemeClr val="tx1"/>
                </a:solidFill>
                <a:latin typeface="Cambria" panose="02040503050406030204" pitchFamily="18" charset="0"/>
              </a:rPr>
              <a:t>Improved field management </a:t>
            </a:r>
            <a:r>
              <a:rPr lang="en-US" altLang="en-US" sz="2000" dirty="0">
                <a:solidFill>
                  <a:schemeClr val="tx1"/>
                </a:solidFill>
                <a:latin typeface="Cambria" panose="02040503050406030204" pitchFamily="18" charset="0"/>
              </a:rPr>
              <a:t>–real time monitoring</a:t>
            </a:r>
          </a:p>
          <a:p>
            <a:pPr lvl="1">
              <a:lnSpc>
                <a:spcPct val="114000"/>
              </a:lnSpc>
              <a:buClr>
                <a:srgbClr val="0070C0"/>
              </a:buClr>
              <a:buFont typeface="Wingdings" panose="05000000000000000000" pitchFamily="2" charset="2"/>
              <a:buChar char="§"/>
              <a:defRPr/>
            </a:pPr>
            <a:r>
              <a:rPr lang="en-US" altLang="en-US" sz="2000" b="1" dirty="0">
                <a:solidFill>
                  <a:schemeClr val="tx1"/>
                </a:solidFill>
                <a:latin typeface="Cambria" panose="02040503050406030204" pitchFamily="18" charset="0"/>
              </a:rPr>
              <a:t>Reduced time and possibility of reducing costs </a:t>
            </a:r>
            <a:r>
              <a:rPr lang="en-US" altLang="en-US" sz="2000" dirty="0">
                <a:solidFill>
                  <a:schemeClr val="tx1"/>
                </a:solidFill>
                <a:latin typeface="Cambria" panose="02040503050406030204" pitchFamily="18" charset="0"/>
              </a:rPr>
              <a:t>–no data capture, less time for editing/imputation</a:t>
            </a:r>
          </a:p>
          <a:p>
            <a:pPr lvl="1">
              <a:lnSpc>
                <a:spcPct val="114000"/>
              </a:lnSpc>
              <a:buClr>
                <a:srgbClr val="0070C0"/>
              </a:buClr>
              <a:buFont typeface="Wingdings" panose="05000000000000000000" pitchFamily="2" charset="2"/>
              <a:buChar char="§"/>
              <a:defRPr/>
            </a:pPr>
            <a:endParaRPr lang="en-US" altLang="en-US" sz="2000" dirty="0">
              <a:solidFill>
                <a:schemeClr val="tx1"/>
              </a:solidFill>
              <a:latin typeface="Cambria" panose="02040503050406030204" pitchFamily="18" charset="0"/>
            </a:endParaRPr>
          </a:p>
          <a:p>
            <a:pPr marL="781050" lvl="1" indent="-342900">
              <a:lnSpc>
                <a:spcPct val="114000"/>
              </a:lnSpc>
              <a:buClr>
                <a:srgbClr val="0070C0"/>
              </a:buClr>
              <a:buFont typeface="Wingdings" panose="05000000000000000000" pitchFamily="2" charset="2"/>
              <a:buChar char="Ø"/>
              <a:defRPr/>
            </a:pPr>
            <a:r>
              <a:rPr lang="en-US" altLang="en-US" sz="2000" dirty="0">
                <a:solidFill>
                  <a:schemeClr val="tx1"/>
                </a:solidFill>
                <a:latin typeface="Cambria" panose="02040503050406030204" pitchFamily="18" charset="0"/>
              </a:rPr>
              <a:t> </a:t>
            </a:r>
            <a:r>
              <a:rPr lang="en-US" altLang="en-US" sz="2000" b="1" dirty="0">
                <a:solidFill>
                  <a:schemeClr val="tx1"/>
                </a:solidFill>
                <a:latin typeface="Cambria" panose="02040503050406030204" pitchFamily="18" charset="0"/>
              </a:rPr>
              <a:t>Disseminating timely and reliable information</a:t>
            </a:r>
          </a:p>
          <a:p>
            <a:pPr marL="469900" marR="0" lvl="0" indent="-469900" algn="l" defTabSz="914400" rtl="0" eaLnBrk="0" fontAlgn="base" latinLnBrk="0" hangingPunct="0">
              <a:lnSpc>
                <a:spcPct val="100000"/>
              </a:lnSpc>
              <a:spcBef>
                <a:spcPct val="20000"/>
              </a:spcBef>
              <a:spcAft>
                <a:spcPct val="0"/>
              </a:spcAft>
              <a:buClr>
                <a:srgbClr val="0070C0"/>
              </a:buClr>
              <a:buSzTx/>
              <a:buFont typeface="Wingdings" pitchFamily="2" charset="2"/>
              <a:buChar char="q"/>
              <a:tabLst/>
              <a:defRPr/>
            </a:pPr>
            <a:endParaRPr kumimoji="0" lang="en-US" sz="1900" i="0" u="none" strike="noStrike" kern="0" cap="none" spc="0" normalizeH="0" baseline="0" noProof="0" dirty="0">
              <a:ln>
                <a:noFill/>
              </a:ln>
              <a:solidFill>
                <a:srgbClr val="000000"/>
              </a:solidFill>
              <a:effectLst/>
              <a:uLnTx/>
              <a:uFillTx/>
              <a:latin typeface="Calibri" pitchFamily="34" charset="0"/>
              <a:ea typeface="+mn-ea"/>
              <a:cs typeface="Calibri" pitchFamily="34" charset="0"/>
            </a:endParaRPr>
          </a:p>
        </p:txBody>
      </p:sp>
    </p:spTree>
    <p:extLst>
      <p:ext uri="{BB962C8B-B14F-4D97-AF65-F5344CB8AC3E}">
        <p14:creationId xmlns:p14="http://schemas.microsoft.com/office/powerpoint/2010/main" val="3054528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9" name="TextBox 8"/>
          <p:cNvSpPr txBox="1"/>
          <p:nvPr/>
        </p:nvSpPr>
        <p:spPr>
          <a:xfrm>
            <a:off x="804703" y="395554"/>
            <a:ext cx="10211529" cy="523220"/>
          </a:xfrm>
          <a:prstGeom prst="rect">
            <a:avLst/>
          </a:prstGeom>
          <a:noFill/>
        </p:spPr>
        <p:txBody>
          <a:bodyPr wrap="square" rtlCol="0">
            <a:spAutoFit/>
          </a:bodyPr>
          <a:lstStyle/>
          <a:p>
            <a:r>
              <a:rPr lang="en-US" sz="2800" b="1" dirty="0">
                <a:solidFill>
                  <a:schemeClr val="accent5">
                    <a:lumMod val="75000"/>
                  </a:schemeClr>
                </a:solidFill>
                <a:latin typeface="Cambria" pitchFamily="18" charset="0"/>
                <a:ea typeface="Cambria" pitchFamily="18" charset="0"/>
              </a:rPr>
              <a:t>Use of computer-assistant personal interview (CAPI)</a:t>
            </a:r>
          </a:p>
        </p:txBody>
      </p:sp>
      <p:sp>
        <p:nvSpPr>
          <p:cNvPr id="13" name="Content Placeholder 2">
            <a:extLst>
              <a:ext uri="{FF2B5EF4-FFF2-40B4-BE49-F238E27FC236}">
                <a16:creationId xmlns:a16="http://schemas.microsoft.com/office/drawing/2014/main" id="{FC3F3413-4712-4B59-80C5-CBA5AF26A2B1}"/>
              </a:ext>
            </a:extLst>
          </p:cNvPr>
          <p:cNvSpPr txBox="1">
            <a:spLocks/>
          </p:cNvSpPr>
          <p:nvPr/>
        </p:nvSpPr>
        <p:spPr bwMode="auto">
          <a:xfrm>
            <a:off x="1604043" y="1054048"/>
            <a:ext cx="8084203" cy="487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chemeClr val="accent2"/>
              </a:buClr>
              <a:buFont typeface="Wingdings" pitchFamily="2" charset="2"/>
              <a:buChar char="q"/>
              <a:defRPr sz="2000">
                <a:solidFill>
                  <a:schemeClr val="hlink"/>
                </a:solidFill>
                <a:latin typeface="Calibri" pitchFamily="34" charset="0"/>
                <a:ea typeface="+mn-ea"/>
                <a:cs typeface="Calibri" pitchFamily="34" charset="0"/>
              </a:defRPr>
            </a:lvl1pPr>
            <a:lvl2pPr marL="908050" indent="-436563" algn="l" rtl="0" eaLnBrk="0" fontAlgn="base" hangingPunct="0">
              <a:spcBef>
                <a:spcPct val="20000"/>
              </a:spcBef>
              <a:spcAft>
                <a:spcPct val="0"/>
              </a:spcAft>
              <a:buClr>
                <a:schemeClr val="accent2"/>
              </a:buClr>
              <a:buChar char="o"/>
              <a:defRPr>
                <a:solidFill>
                  <a:schemeClr val="hlink"/>
                </a:solidFill>
                <a:latin typeface="Calibri" pitchFamily="34" charset="0"/>
                <a:cs typeface="Calibri" pitchFamily="34" charset="0"/>
              </a:defRPr>
            </a:lvl2pPr>
            <a:lvl3pPr marL="1304925" indent="-395288" algn="l" rtl="0" eaLnBrk="0" fontAlgn="base" hangingPunct="0">
              <a:spcBef>
                <a:spcPct val="20000"/>
              </a:spcBef>
              <a:spcAft>
                <a:spcPct val="0"/>
              </a:spcAft>
              <a:buClr>
                <a:schemeClr val="accent2"/>
              </a:buClr>
              <a:buFont typeface="Courier New" pitchFamily="49" charset="0"/>
              <a:buChar char="­"/>
              <a:defRPr sz="1600">
                <a:solidFill>
                  <a:schemeClr val="hlink"/>
                </a:solidFill>
                <a:latin typeface="Calibri" pitchFamily="34" charset="0"/>
                <a:cs typeface="Calibri" pitchFamily="34" charset="0"/>
              </a:defRPr>
            </a:lvl3pPr>
            <a:lvl4pPr marL="1693863" indent="-387350" algn="l" rtl="0" eaLnBrk="0" fontAlgn="base" hangingPunct="0">
              <a:spcBef>
                <a:spcPct val="20000"/>
              </a:spcBef>
              <a:spcAft>
                <a:spcPct val="0"/>
              </a:spcAft>
              <a:buClr>
                <a:schemeClr val="accent2"/>
              </a:buClr>
              <a:buFont typeface="Wingdings" pitchFamily="2" charset="2"/>
              <a:buChar char="n"/>
              <a:defRPr sz="1400">
                <a:solidFill>
                  <a:schemeClr val="hlink"/>
                </a:solidFill>
                <a:latin typeface="Calibri" pitchFamily="34" charset="0"/>
                <a:cs typeface="Calibri" pitchFamily="34" charset="0"/>
              </a:defRPr>
            </a:lvl4pPr>
            <a:lvl5pPr marL="20939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Calibri" pitchFamily="34" charset="0"/>
                <a:cs typeface="Calibri" pitchFamily="34" charset="0"/>
              </a:defRPr>
            </a:lvl5pPr>
            <a:lvl6pPr marL="25511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6pPr>
            <a:lvl7pPr marL="30083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7pPr>
            <a:lvl8pPr marL="34655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8pPr>
            <a:lvl9pPr marL="39227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9pPr>
          </a:lstStyle>
          <a:p>
            <a:pPr marL="469900" marR="0" lvl="0" indent="-469900" algn="l" defTabSz="914400" rtl="0" eaLnBrk="0" fontAlgn="base" latinLnBrk="0" hangingPunct="0">
              <a:lnSpc>
                <a:spcPct val="100000"/>
              </a:lnSpc>
              <a:spcBef>
                <a:spcPct val="20000"/>
              </a:spcBef>
              <a:spcAft>
                <a:spcPct val="0"/>
              </a:spcAft>
              <a:buClr>
                <a:srgbClr val="0070C0"/>
              </a:buClr>
              <a:buSzTx/>
              <a:buFont typeface="Wingdings" pitchFamily="2" charset="2"/>
              <a:buChar char="q"/>
              <a:tabLst/>
              <a:defRPr/>
            </a:pPr>
            <a:r>
              <a:rPr kumimoji="0" lang="en-US" sz="2400" b="1" i="0" u="none" strike="noStrike" kern="0" cap="none" spc="0" normalizeH="0" baseline="0" noProof="0" dirty="0">
                <a:ln>
                  <a:noFill/>
                </a:ln>
                <a:solidFill>
                  <a:srgbClr val="000000"/>
                </a:solidFill>
                <a:effectLst/>
                <a:uLnTx/>
                <a:uFillTx/>
                <a:latin typeface="Calibri" pitchFamily="34" charset="0"/>
                <a:ea typeface="+mn-ea"/>
                <a:cs typeface="Calibri" pitchFamily="34" charset="0"/>
              </a:rPr>
              <a:t>Challenges</a:t>
            </a:r>
          </a:p>
          <a:p>
            <a:pPr lvl="1">
              <a:lnSpc>
                <a:spcPct val="114000"/>
              </a:lnSpc>
              <a:buClr>
                <a:srgbClr val="0070C0"/>
              </a:buClr>
              <a:buFont typeface="Wingdings" panose="05000000000000000000" pitchFamily="2" charset="2"/>
              <a:buChar char="§"/>
            </a:pPr>
            <a:r>
              <a:rPr lang="en-US" altLang="en-US" sz="2000" dirty="0">
                <a:solidFill>
                  <a:schemeClr val="tx1"/>
                </a:solidFill>
                <a:latin typeface="Cambria" panose="02040503050406030204" pitchFamily="18" charset="0"/>
              </a:rPr>
              <a:t>Redesigning census processes</a:t>
            </a:r>
          </a:p>
          <a:p>
            <a:pPr lvl="1">
              <a:lnSpc>
                <a:spcPct val="114000"/>
              </a:lnSpc>
              <a:buClr>
                <a:srgbClr val="0070C0"/>
              </a:buClr>
              <a:buFont typeface="Wingdings" panose="05000000000000000000" pitchFamily="2" charset="2"/>
              <a:buChar char="§"/>
            </a:pPr>
            <a:r>
              <a:rPr lang="en-US" altLang="en-US" sz="2000" dirty="0">
                <a:solidFill>
                  <a:schemeClr val="tx1"/>
                </a:solidFill>
                <a:latin typeface="Cambria" panose="02040503050406030204" pitchFamily="18" charset="0"/>
              </a:rPr>
              <a:t>High cost of equipment</a:t>
            </a:r>
          </a:p>
          <a:p>
            <a:pPr lvl="1">
              <a:lnSpc>
                <a:spcPct val="114000"/>
              </a:lnSpc>
              <a:buClr>
                <a:srgbClr val="0070C0"/>
              </a:buClr>
              <a:buFont typeface="Wingdings" panose="05000000000000000000" pitchFamily="2" charset="2"/>
              <a:buChar char="§"/>
            </a:pPr>
            <a:r>
              <a:rPr lang="en-US" altLang="en-US" sz="2000" dirty="0">
                <a:solidFill>
                  <a:schemeClr val="tx1"/>
                </a:solidFill>
                <a:latin typeface="Cambria" panose="02040503050406030204" pitchFamily="18" charset="0"/>
              </a:rPr>
              <a:t>More time needed for preparation</a:t>
            </a:r>
          </a:p>
          <a:p>
            <a:pPr lvl="1">
              <a:lnSpc>
                <a:spcPct val="114000"/>
              </a:lnSpc>
              <a:buClr>
                <a:srgbClr val="0070C0"/>
              </a:buClr>
              <a:buFont typeface="Wingdings" panose="05000000000000000000" pitchFamily="2" charset="2"/>
              <a:buChar char="§"/>
            </a:pPr>
            <a:r>
              <a:rPr lang="en-US" altLang="en-US" sz="2000" dirty="0">
                <a:solidFill>
                  <a:schemeClr val="tx1"/>
                </a:solidFill>
                <a:latin typeface="Cambria" panose="02040503050406030204" pitchFamily="18" charset="0"/>
              </a:rPr>
              <a:t>Sufficient technical expertise</a:t>
            </a:r>
          </a:p>
          <a:p>
            <a:pPr lvl="1">
              <a:lnSpc>
                <a:spcPct val="114000"/>
              </a:lnSpc>
              <a:buClr>
                <a:srgbClr val="0070C0"/>
              </a:buClr>
              <a:buFont typeface="Wingdings" panose="05000000000000000000" pitchFamily="2" charset="2"/>
              <a:buChar char="§"/>
            </a:pPr>
            <a:r>
              <a:rPr lang="en-US" altLang="en-US" sz="2000" dirty="0">
                <a:solidFill>
                  <a:schemeClr val="tx1"/>
                </a:solidFill>
                <a:latin typeface="Cambria" panose="02040503050406030204" pitchFamily="18" charset="0"/>
              </a:rPr>
              <a:t>Data and system security</a:t>
            </a:r>
          </a:p>
          <a:p>
            <a:pPr lvl="1">
              <a:lnSpc>
                <a:spcPct val="114000"/>
              </a:lnSpc>
              <a:buClr>
                <a:srgbClr val="0070C0"/>
              </a:buClr>
              <a:buFont typeface="Wingdings" panose="05000000000000000000" pitchFamily="2" charset="2"/>
              <a:buChar char="§"/>
            </a:pPr>
            <a:r>
              <a:rPr lang="en-US" altLang="en-US" sz="2000" dirty="0">
                <a:solidFill>
                  <a:schemeClr val="tx1"/>
                </a:solidFill>
                <a:latin typeface="Cambria" panose="02040503050406030204" pitchFamily="18" charset="0"/>
              </a:rPr>
              <a:t>Infrastructure constraints</a:t>
            </a:r>
          </a:p>
          <a:p>
            <a:pPr lvl="1">
              <a:lnSpc>
                <a:spcPct val="114000"/>
              </a:lnSpc>
              <a:buClr>
                <a:srgbClr val="0070C0"/>
              </a:buClr>
              <a:buFont typeface="Wingdings" panose="05000000000000000000" pitchFamily="2" charset="2"/>
              <a:buChar char="§"/>
            </a:pPr>
            <a:r>
              <a:rPr lang="en-US" altLang="en-US" sz="2000" dirty="0">
                <a:solidFill>
                  <a:schemeClr val="tx1"/>
                </a:solidFill>
                <a:latin typeface="Cambria" panose="02040503050406030204" pitchFamily="18" charset="0"/>
              </a:rPr>
              <a:t>Data transfer considerations</a:t>
            </a:r>
            <a:endParaRPr kumimoji="0" lang="en-US" sz="2000" i="0" u="none" strike="noStrike" kern="0" cap="none" spc="0" normalizeH="0" baseline="0" noProof="0" dirty="0">
              <a:ln>
                <a:noFill/>
              </a:ln>
              <a:solidFill>
                <a:schemeClr val="tx1"/>
              </a:solidFill>
              <a:effectLst/>
              <a:uLnTx/>
              <a:uFillTx/>
              <a:latin typeface="Calibri" pitchFamily="34" charset="0"/>
              <a:ea typeface="+mn-ea"/>
              <a:cs typeface="Calibri" pitchFamily="34" charset="0"/>
            </a:endParaRPr>
          </a:p>
        </p:txBody>
      </p:sp>
    </p:spTree>
    <p:extLst>
      <p:ext uri="{BB962C8B-B14F-4D97-AF65-F5344CB8AC3E}">
        <p14:creationId xmlns:p14="http://schemas.microsoft.com/office/powerpoint/2010/main" val="2672404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9" name="TextBox 8"/>
          <p:cNvSpPr txBox="1"/>
          <p:nvPr/>
        </p:nvSpPr>
        <p:spPr>
          <a:xfrm>
            <a:off x="804703" y="395554"/>
            <a:ext cx="10211529" cy="523220"/>
          </a:xfrm>
          <a:prstGeom prst="rect">
            <a:avLst/>
          </a:prstGeom>
          <a:noFill/>
        </p:spPr>
        <p:txBody>
          <a:bodyPr wrap="square" rtlCol="0">
            <a:spAutoFit/>
          </a:bodyPr>
          <a:lstStyle/>
          <a:p>
            <a:r>
              <a:rPr lang="en-US" sz="2800" b="1" dirty="0">
                <a:solidFill>
                  <a:schemeClr val="accent5">
                    <a:lumMod val="75000"/>
                  </a:schemeClr>
                </a:solidFill>
                <a:latin typeface="Cambria" pitchFamily="18" charset="0"/>
                <a:ea typeface="Cambria" pitchFamily="18" charset="0"/>
              </a:rPr>
              <a:t>Use of computer-assistant personal interview (CAPI)</a:t>
            </a:r>
          </a:p>
        </p:txBody>
      </p:sp>
      <p:sp>
        <p:nvSpPr>
          <p:cNvPr id="13" name="Content Placeholder 2">
            <a:extLst>
              <a:ext uri="{FF2B5EF4-FFF2-40B4-BE49-F238E27FC236}">
                <a16:creationId xmlns:a16="http://schemas.microsoft.com/office/drawing/2014/main" id="{FC3F3413-4712-4B59-80C5-CBA5AF26A2B1}"/>
              </a:ext>
            </a:extLst>
          </p:cNvPr>
          <p:cNvSpPr txBox="1">
            <a:spLocks/>
          </p:cNvSpPr>
          <p:nvPr/>
        </p:nvSpPr>
        <p:spPr bwMode="auto">
          <a:xfrm>
            <a:off x="1604043" y="1054048"/>
            <a:ext cx="8084203" cy="487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chemeClr val="accent2"/>
              </a:buClr>
              <a:buFont typeface="Wingdings" pitchFamily="2" charset="2"/>
              <a:buChar char="q"/>
              <a:defRPr sz="2000">
                <a:solidFill>
                  <a:schemeClr val="hlink"/>
                </a:solidFill>
                <a:latin typeface="Calibri" pitchFamily="34" charset="0"/>
                <a:ea typeface="+mn-ea"/>
                <a:cs typeface="Calibri" pitchFamily="34" charset="0"/>
              </a:defRPr>
            </a:lvl1pPr>
            <a:lvl2pPr marL="908050" indent="-436563" algn="l" rtl="0" eaLnBrk="0" fontAlgn="base" hangingPunct="0">
              <a:spcBef>
                <a:spcPct val="20000"/>
              </a:spcBef>
              <a:spcAft>
                <a:spcPct val="0"/>
              </a:spcAft>
              <a:buClr>
                <a:schemeClr val="accent2"/>
              </a:buClr>
              <a:buChar char="o"/>
              <a:defRPr>
                <a:solidFill>
                  <a:schemeClr val="hlink"/>
                </a:solidFill>
                <a:latin typeface="Calibri" pitchFamily="34" charset="0"/>
                <a:cs typeface="Calibri" pitchFamily="34" charset="0"/>
              </a:defRPr>
            </a:lvl2pPr>
            <a:lvl3pPr marL="1304925" indent="-395288" algn="l" rtl="0" eaLnBrk="0" fontAlgn="base" hangingPunct="0">
              <a:spcBef>
                <a:spcPct val="20000"/>
              </a:spcBef>
              <a:spcAft>
                <a:spcPct val="0"/>
              </a:spcAft>
              <a:buClr>
                <a:schemeClr val="accent2"/>
              </a:buClr>
              <a:buFont typeface="Courier New" pitchFamily="49" charset="0"/>
              <a:buChar char="­"/>
              <a:defRPr sz="1600">
                <a:solidFill>
                  <a:schemeClr val="hlink"/>
                </a:solidFill>
                <a:latin typeface="Calibri" pitchFamily="34" charset="0"/>
                <a:cs typeface="Calibri" pitchFamily="34" charset="0"/>
              </a:defRPr>
            </a:lvl3pPr>
            <a:lvl4pPr marL="1693863" indent="-387350" algn="l" rtl="0" eaLnBrk="0" fontAlgn="base" hangingPunct="0">
              <a:spcBef>
                <a:spcPct val="20000"/>
              </a:spcBef>
              <a:spcAft>
                <a:spcPct val="0"/>
              </a:spcAft>
              <a:buClr>
                <a:schemeClr val="accent2"/>
              </a:buClr>
              <a:buFont typeface="Wingdings" pitchFamily="2" charset="2"/>
              <a:buChar char="n"/>
              <a:defRPr sz="1400">
                <a:solidFill>
                  <a:schemeClr val="hlink"/>
                </a:solidFill>
                <a:latin typeface="Calibri" pitchFamily="34" charset="0"/>
                <a:cs typeface="Calibri" pitchFamily="34" charset="0"/>
              </a:defRPr>
            </a:lvl4pPr>
            <a:lvl5pPr marL="20939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Calibri" pitchFamily="34" charset="0"/>
                <a:cs typeface="Calibri" pitchFamily="34" charset="0"/>
              </a:defRPr>
            </a:lvl5pPr>
            <a:lvl6pPr marL="25511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6pPr>
            <a:lvl7pPr marL="30083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7pPr>
            <a:lvl8pPr marL="34655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8pPr>
            <a:lvl9pPr marL="39227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9pPr>
          </a:lstStyle>
          <a:p>
            <a:pPr marL="469900" marR="0" lvl="0" indent="-469900" algn="l" defTabSz="914400" rtl="0" eaLnBrk="0" fontAlgn="base" latinLnBrk="0" hangingPunct="0">
              <a:lnSpc>
                <a:spcPct val="100000"/>
              </a:lnSpc>
              <a:spcBef>
                <a:spcPct val="20000"/>
              </a:spcBef>
              <a:spcAft>
                <a:spcPct val="0"/>
              </a:spcAft>
              <a:buClr>
                <a:srgbClr val="0070C0"/>
              </a:buClr>
              <a:buSzTx/>
              <a:buFont typeface="Wingdings" pitchFamily="2" charset="2"/>
              <a:buChar char="q"/>
              <a:tabLst/>
              <a:defRPr/>
            </a:pPr>
            <a:r>
              <a:rPr kumimoji="0" lang="en-US" sz="2400" b="1" i="0" u="none" strike="noStrike" kern="0" cap="none" spc="0" normalizeH="0" baseline="0" noProof="0" dirty="0">
                <a:ln>
                  <a:noFill/>
                </a:ln>
                <a:solidFill>
                  <a:srgbClr val="000000"/>
                </a:solidFill>
                <a:effectLst/>
                <a:uLnTx/>
                <a:uFillTx/>
                <a:latin typeface="Calibri" pitchFamily="34" charset="0"/>
                <a:ea typeface="+mn-ea"/>
                <a:cs typeface="Calibri" pitchFamily="34" charset="0"/>
              </a:rPr>
              <a:t>Moving from </a:t>
            </a:r>
            <a:r>
              <a:rPr lang="en-US" sz="2400" b="1" kern="0" dirty="0">
                <a:solidFill>
                  <a:srgbClr val="000000"/>
                </a:solidFill>
              </a:rPr>
              <a:t>PAPI to CAPI- Planning considerations </a:t>
            </a:r>
            <a:endParaRPr kumimoji="0" lang="en-US" sz="2400" b="1" i="0" u="none" strike="noStrike" kern="0" cap="none" spc="0" normalizeH="0" baseline="0" noProof="0" dirty="0">
              <a:ln>
                <a:noFill/>
              </a:ln>
              <a:solidFill>
                <a:srgbClr val="000000"/>
              </a:solidFill>
              <a:effectLst/>
              <a:uLnTx/>
              <a:uFillTx/>
              <a:latin typeface="Calibri" pitchFamily="34" charset="0"/>
              <a:ea typeface="+mn-ea"/>
              <a:cs typeface="Calibri" pitchFamily="34" charset="0"/>
            </a:endParaRPr>
          </a:p>
          <a:p>
            <a:pPr lvl="1">
              <a:buClr>
                <a:srgbClr val="0070C0"/>
              </a:buClr>
              <a:buFont typeface="Wingdings" panose="05000000000000000000" pitchFamily="2" charset="2"/>
              <a:buChar char="§"/>
            </a:pPr>
            <a:r>
              <a:rPr lang="en-US" altLang="en-US" sz="2000" dirty="0">
                <a:solidFill>
                  <a:schemeClr val="tx1"/>
                </a:solidFill>
                <a:latin typeface="Cambria" panose="02040503050406030204" pitchFamily="18" charset="0"/>
              </a:rPr>
              <a:t>Critical factors in planning</a:t>
            </a:r>
          </a:p>
          <a:p>
            <a:pPr lvl="2">
              <a:lnSpc>
                <a:spcPct val="114000"/>
              </a:lnSpc>
              <a:buClr>
                <a:srgbClr val="0070C0"/>
              </a:buClr>
              <a:buFont typeface="Courier New" panose="02070309020205020404" pitchFamily="49" charset="0"/>
              <a:buChar char="o"/>
            </a:pPr>
            <a:r>
              <a:rPr lang="en-US" altLang="en-US" sz="2000" dirty="0">
                <a:solidFill>
                  <a:schemeClr val="tx1"/>
                </a:solidFill>
                <a:latin typeface="Cambria" panose="02040503050406030204" pitchFamily="18" charset="0"/>
              </a:rPr>
              <a:t>Census timetable</a:t>
            </a:r>
          </a:p>
          <a:p>
            <a:pPr lvl="2">
              <a:lnSpc>
                <a:spcPct val="114000"/>
              </a:lnSpc>
              <a:buClr>
                <a:srgbClr val="0070C0"/>
              </a:buClr>
              <a:buFont typeface="Courier New" panose="02070309020205020404" pitchFamily="49" charset="0"/>
              <a:buChar char="o"/>
            </a:pPr>
            <a:r>
              <a:rPr lang="en-US" altLang="en-US" sz="2000" dirty="0">
                <a:solidFill>
                  <a:schemeClr val="tx1"/>
                </a:solidFill>
                <a:latin typeface="Cambria" panose="02040503050406030204" pitchFamily="18" charset="0"/>
              </a:rPr>
              <a:t>Government support and budget allocation</a:t>
            </a:r>
          </a:p>
          <a:p>
            <a:pPr lvl="2">
              <a:lnSpc>
                <a:spcPct val="114000"/>
              </a:lnSpc>
              <a:buClr>
                <a:srgbClr val="0070C0"/>
              </a:buClr>
              <a:buFont typeface="Courier New" panose="02070309020205020404" pitchFamily="49" charset="0"/>
              <a:buChar char="o"/>
            </a:pPr>
            <a:r>
              <a:rPr lang="en-US" altLang="en-US" sz="2000" dirty="0">
                <a:solidFill>
                  <a:schemeClr val="tx1"/>
                </a:solidFill>
                <a:latin typeface="Cambria" panose="02040503050406030204" pitchFamily="18" charset="0"/>
              </a:rPr>
              <a:t>Capacity development for new technology</a:t>
            </a:r>
          </a:p>
          <a:p>
            <a:pPr lvl="2">
              <a:lnSpc>
                <a:spcPct val="114000"/>
              </a:lnSpc>
              <a:buClr>
                <a:srgbClr val="0070C0"/>
              </a:buClr>
              <a:buFont typeface="Courier New" panose="02070309020205020404" pitchFamily="49" charset="0"/>
              <a:buChar char="o"/>
            </a:pPr>
            <a:r>
              <a:rPr lang="en-US" altLang="en-US" sz="2000" dirty="0">
                <a:solidFill>
                  <a:schemeClr val="tx1"/>
                </a:solidFill>
                <a:latin typeface="Cambria" panose="02040503050406030204" pitchFamily="18" charset="0"/>
              </a:rPr>
              <a:t>Modernization of IT infrastructure-central and regional</a:t>
            </a:r>
          </a:p>
          <a:p>
            <a:pPr lvl="2">
              <a:lnSpc>
                <a:spcPct val="114000"/>
              </a:lnSpc>
              <a:buClr>
                <a:srgbClr val="0070C0"/>
              </a:buClr>
              <a:buFont typeface="Courier New" panose="02070309020205020404" pitchFamily="49" charset="0"/>
              <a:buChar char="o"/>
            </a:pPr>
            <a:r>
              <a:rPr lang="en-US" altLang="en-US" sz="2000" dirty="0">
                <a:solidFill>
                  <a:schemeClr val="tx1"/>
                </a:solidFill>
                <a:latin typeface="Cambria" panose="02040503050406030204" pitchFamily="18" charset="0"/>
              </a:rPr>
              <a:t>Development of systems and applications</a:t>
            </a:r>
          </a:p>
          <a:p>
            <a:pPr lvl="2">
              <a:lnSpc>
                <a:spcPct val="114000"/>
              </a:lnSpc>
              <a:buClr>
                <a:srgbClr val="0070C0"/>
              </a:buClr>
              <a:buFont typeface="Courier New" panose="02070309020205020404" pitchFamily="49" charset="0"/>
              <a:buChar char="o"/>
            </a:pPr>
            <a:r>
              <a:rPr lang="en-US" altLang="en-US" sz="2000" dirty="0">
                <a:solidFill>
                  <a:schemeClr val="tx1"/>
                </a:solidFill>
                <a:latin typeface="Cambria" panose="02040503050406030204" pitchFamily="18" charset="0"/>
              </a:rPr>
              <a:t>Data transfer from field to head quarter and security</a:t>
            </a:r>
          </a:p>
          <a:p>
            <a:pPr lvl="2">
              <a:lnSpc>
                <a:spcPct val="114000"/>
              </a:lnSpc>
              <a:buClr>
                <a:srgbClr val="0070C0"/>
              </a:buClr>
              <a:buFont typeface="Courier New" panose="02070309020205020404" pitchFamily="49" charset="0"/>
              <a:buChar char="o"/>
            </a:pPr>
            <a:r>
              <a:rPr lang="en-US" altLang="en-US" sz="2000" dirty="0">
                <a:solidFill>
                  <a:schemeClr val="tx1"/>
                </a:solidFill>
                <a:latin typeface="Cambria" panose="02040503050406030204" pitchFamily="18" charset="0"/>
              </a:rPr>
              <a:t>Decision on one mode or mixed modes of data collection</a:t>
            </a:r>
          </a:p>
          <a:p>
            <a:pPr lvl="1">
              <a:lnSpc>
                <a:spcPct val="114000"/>
              </a:lnSpc>
              <a:buClr>
                <a:srgbClr val="0070C0"/>
              </a:buClr>
              <a:buFont typeface="Wingdings" panose="05000000000000000000" pitchFamily="2" charset="2"/>
              <a:buChar char="§"/>
            </a:pPr>
            <a:endParaRPr kumimoji="0" lang="en-US" sz="2000" i="0" u="none" strike="noStrike" kern="0" cap="none" spc="0" normalizeH="0" baseline="0" noProof="0" dirty="0">
              <a:ln>
                <a:noFill/>
              </a:ln>
              <a:solidFill>
                <a:schemeClr val="tx1"/>
              </a:solidFill>
              <a:effectLst/>
              <a:uLnTx/>
              <a:uFillTx/>
              <a:latin typeface="Calibri" pitchFamily="34" charset="0"/>
              <a:ea typeface="+mn-ea"/>
              <a:cs typeface="Calibri" pitchFamily="34" charset="0"/>
            </a:endParaRPr>
          </a:p>
        </p:txBody>
      </p:sp>
    </p:spTree>
    <p:extLst>
      <p:ext uri="{BB962C8B-B14F-4D97-AF65-F5344CB8AC3E}">
        <p14:creationId xmlns:p14="http://schemas.microsoft.com/office/powerpoint/2010/main" val="4248450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9" name="TextBox 8"/>
          <p:cNvSpPr txBox="1"/>
          <p:nvPr/>
        </p:nvSpPr>
        <p:spPr>
          <a:xfrm>
            <a:off x="804703" y="395554"/>
            <a:ext cx="10211529" cy="523220"/>
          </a:xfrm>
          <a:prstGeom prst="rect">
            <a:avLst/>
          </a:prstGeom>
          <a:noFill/>
        </p:spPr>
        <p:txBody>
          <a:bodyPr wrap="square" rtlCol="0">
            <a:spAutoFit/>
          </a:bodyPr>
          <a:lstStyle/>
          <a:p>
            <a:r>
              <a:rPr lang="en-US" sz="2800" b="1" dirty="0">
                <a:solidFill>
                  <a:schemeClr val="accent5">
                    <a:lumMod val="75000"/>
                  </a:schemeClr>
                </a:solidFill>
                <a:latin typeface="Cambria" pitchFamily="18" charset="0"/>
                <a:ea typeface="Cambria" pitchFamily="18" charset="0"/>
              </a:rPr>
              <a:t>Use of computer-assistant personal interview (CAPI)</a:t>
            </a:r>
          </a:p>
        </p:txBody>
      </p:sp>
      <p:sp>
        <p:nvSpPr>
          <p:cNvPr id="13" name="Content Placeholder 2">
            <a:extLst>
              <a:ext uri="{FF2B5EF4-FFF2-40B4-BE49-F238E27FC236}">
                <a16:creationId xmlns:a16="http://schemas.microsoft.com/office/drawing/2014/main" id="{FC3F3413-4712-4B59-80C5-CBA5AF26A2B1}"/>
              </a:ext>
            </a:extLst>
          </p:cNvPr>
          <p:cNvSpPr txBox="1">
            <a:spLocks/>
          </p:cNvSpPr>
          <p:nvPr/>
        </p:nvSpPr>
        <p:spPr bwMode="auto">
          <a:xfrm>
            <a:off x="1604044" y="1054048"/>
            <a:ext cx="7729330" cy="487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chemeClr val="accent2"/>
              </a:buClr>
              <a:buFont typeface="Wingdings" pitchFamily="2" charset="2"/>
              <a:buChar char="q"/>
              <a:defRPr sz="2000">
                <a:solidFill>
                  <a:schemeClr val="hlink"/>
                </a:solidFill>
                <a:latin typeface="Calibri" pitchFamily="34" charset="0"/>
                <a:ea typeface="+mn-ea"/>
                <a:cs typeface="Calibri" pitchFamily="34" charset="0"/>
              </a:defRPr>
            </a:lvl1pPr>
            <a:lvl2pPr marL="908050" indent="-436563" algn="l" rtl="0" eaLnBrk="0" fontAlgn="base" hangingPunct="0">
              <a:spcBef>
                <a:spcPct val="20000"/>
              </a:spcBef>
              <a:spcAft>
                <a:spcPct val="0"/>
              </a:spcAft>
              <a:buClr>
                <a:schemeClr val="accent2"/>
              </a:buClr>
              <a:buChar char="o"/>
              <a:defRPr>
                <a:solidFill>
                  <a:schemeClr val="hlink"/>
                </a:solidFill>
                <a:latin typeface="Calibri" pitchFamily="34" charset="0"/>
                <a:cs typeface="Calibri" pitchFamily="34" charset="0"/>
              </a:defRPr>
            </a:lvl2pPr>
            <a:lvl3pPr marL="1304925" indent="-395288" algn="l" rtl="0" eaLnBrk="0" fontAlgn="base" hangingPunct="0">
              <a:spcBef>
                <a:spcPct val="20000"/>
              </a:spcBef>
              <a:spcAft>
                <a:spcPct val="0"/>
              </a:spcAft>
              <a:buClr>
                <a:schemeClr val="accent2"/>
              </a:buClr>
              <a:buFont typeface="Courier New" pitchFamily="49" charset="0"/>
              <a:buChar char="­"/>
              <a:defRPr sz="1600">
                <a:solidFill>
                  <a:schemeClr val="hlink"/>
                </a:solidFill>
                <a:latin typeface="Calibri" pitchFamily="34" charset="0"/>
                <a:cs typeface="Calibri" pitchFamily="34" charset="0"/>
              </a:defRPr>
            </a:lvl3pPr>
            <a:lvl4pPr marL="1693863" indent="-387350" algn="l" rtl="0" eaLnBrk="0" fontAlgn="base" hangingPunct="0">
              <a:spcBef>
                <a:spcPct val="20000"/>
              </a:spcBef>
              <a:spcAft>
                <a:spcPct val="0"/>
              </a:spcAft>
              <a:buClr>
                <a:schemeClr val="accent2"/>
              </a:buClr>
              <a:buFont typeface="Wingdings" pitchFamily="2" charset="2"/>
              <a:buChar char="n"/>
              <a:defRPr sz="1400">
                <a:solidFill>
                  <a:schemeClr val="hlink"/>
                </a:solidFill>
                <a:latin typeface="Calibri" pitchFamily="34" charset="0"/>
                <a:cs typeface="Calibri" pitchFamily="34" charset="0"/>
              </a:defRPr>
            </a:lvl4pPr>
            <a:lvl5pPr marL="20939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Calibri" pitchFamily="34" charset="0"/>
                <a:cs typeface="Calibri" pitchFamily="34" charset="0"/>
              </a:defRPr>
            </a:lvl5pPr>
            <a:lvl6pPr marL="25511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6pPr>
            <a:lvl7pPr marL="30083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7pPr>
            <a:lvl8pPr marL="34655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8pPr>
            <a:lvl9pPr marL="39227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9pPr>
          </a:lstStyle>
          <a:p>
            <a:pPr>
              <a:spcBef>
                <a:spcPct val="0"/>
              </a:spcBef>
              <a:buClr>
                <a:srgbClr val="0070C0"/>
              </a:buClr>
            </a:pPr>
            <a:r>
              <a:rPr lang="en-US" altLang="en-US" b="1" dirty="0">
                <a:solidFill>
                  <a:schemeClr val="tx1"/>
                </a:solidFill>
              </a:rPr>
              <a:t>Important features of handheld devices</a:t>
            </a:r>
            <a:endParaRPr lang="en-US" altLang="en-US" dirty="0">
              <a:solidFill>
                <a:schemeClr val="tx1"/>
              </a:solidFill>
            </a:endParaRPr>
          </a:p>
          <a:p>
            <a:pPr lvl="1">
              <a:buClr>
                <a:srgbClr val="0070C0"/>
              </a:buClr>
            </a:pPr>
            <a:r>
              <a:rPr lang="en-US" altLang="en-US" sz="2000" b="1" dirty="0">
                <a:solidFill>
                  <a:schemeClr val="tx1"/>
                </a:solidFill>
              </a:rPr>
              <a:t>Processor performance and operating system </a:t>
            </a:r>
            <a:r>
              <a:rPr lang="en-US" altLang="en-US" sz="2000" dirty="0">
                <a:solidFill>
                  <a:schemeClr val="tx1"/>
                </a:solidFill>
              </a:rPr>
              <a:t>-should not affect the performance of enumerators and data collection application</a:t>
            </a:r>
          </a:p>
          <a:p>
            <a:pPr lvl="1">
              <a:buClr>
                <a:srgbClr val="0070C0"/>
              </a:buClr>
            </a:pPr>
            <a:r>
              <a:rPr lang="en-US" altLang="en-US" sz="2000" b="1" dirty="0">
                <a:solidFill>
                  <a:schemeClr val="tx1"/>
                </a:solidFill>
              </a:rPr>
              <a:t>Storage capacity </a:t>
            </a:r>
            <a:r>
              <a:rPr lang="en-US" altLang="en-US" sz="2000" dirty="0">
                <a:solidFill>
                  <a:schemeClr val="tx1"/>
                </a:solidFill>
              </a:rPr>
              <a:t>–usually no problem for hundreds of interviews, but requires careful review especially  if multimedia features are employed</a:t>
            </a:r>
          </a:p>
          <a:p>
            <a:pPr lvl="1">
              <a:buClr>
                <a:srgbClr val="0070C0"/>
              </a:buClr>
            </a:pPr>
            <a:r>
              <a:rPr lang="en-US" altLang="en-US" sz="2000" b="1" dirty="0">
                <a:solidFill>
                  <a:schemeClr val="tx1"/>
                </a:solidFill>
              </a:rPr>
              <a:t>Screen </a:t>
            </a:r>
            <a:r>
              <a:rPr lang="en-US" altLang="en-US" sz="2000" dirty="0">
                <a:solidFill>
                  <a:schemeClr val="tx1"/>
                </a:solidFill>
              </a:rPr>
              <a:t>– affects costs and interview performance </a:t>
            </a:r>
          </a:p>
          <a:p>
            <a:pPr lvl="1">
              <a:buClr>
                <a:srgbClr val="0070C0"/>
              </a:buClr>
            </a:pPr>
            <a:r>
              <a:rPr lang="en-US" altLang="en-US" sz="2000" b="1" dirty="0">
                <a:solidFill>
                  <a:schemeClr val="tx1"/>
                </a:solidFill>
              </a:rPr>
              <a:t>Battery</a:t>
            </a:r>
            <a:r>
              <a:rPr lang="en-US" altLang="en-US" sz="2000" dirty="0">
                <a:solidFill>
                  <a:schemeClr val="tx1"/>
                </a:solidFill>
              </a:rPr>
              <a:t> – more duration is desirable, external batteries can be considered</a:t>
            </a:r>
          </a:p>
          <a:p>
            <a:pPr lvl="1">
              <a:buClr>
                <a:srgbClr val="0070C0"/>
              </a:buClr>
            </a:pPr>
            <a:r>
              <a:rPr lang="en-US" altLang="en-US" sz="2000" b="1" dirty="0">
                <a:solidFill>
                  <a:schemeClr val="tx1"/>
                </a:solidFill>
              </a:rPr>
              <a:t>Connectivity options </a:t>
            </a:r>
            <a:r>
              <a:rPr lang="en-US" altLang="en-US" sz="2000" dirty="0">
                <a:solidFill>
                  <a:schemeClr val="tx1"/>
                </a:solidFill>
              </a:rPr>
              <a:t>–Wi-Fi, Bluetooth, a cellular connectivity</a:t>
            </a:r>
          </a:p>
          <a:p>
            <a:pPr lvl="2">
              <a:buClr>
                <a:srgbClr val="0070C0"/>
              </a:buClr>
              <a:buFont typeface="Wingdings" panose="05000000000000000000" pitchFamily="2" charset="2"/>
              <a:buChar char="ü"/>
            </a:pPr>
            <a:r>
              <a:rPr lang="en-US" altLang="en-US" sz="2000" dirty="0">
                <a:solidFill>
                  <a:schemeClr val="tx1"/>
                </a:solidFill>
              </a:rPr>
              <a:t>Features of devices that will be used by enumerators, supervisors, IT supervisors are same?</a:t>
            </a:r>
          </a:p>
          <a:p>
            <a:pPr lvl="1">
              <a:lnSpc>
                <a:spcPct val="114000"/>
              </a:lnSpc>
              <a:buClr>
                <a:srgbClr val="0070C0"/>
              </a:buClr>
              <a:buFont typeface="Wingdings" panose="05000000000000000000" pitchFamily="2" charset="2"/>
              <a:buChar char="§"/>
            </a:pPr>
            <a:endParaRPr kumimoji="0" lang="en-US" sz="2000" i="0" u="none" strike="noStrike" kern="0" cap="none" spc="0" normalizeH="0" baseline="0" noProof="0" dirty="0">
              <a:ln>
                <a:noFill/>
              </a:ln>
              <a:solidFill>
                <a:schemeClr val="tx1"/>
              </a:solidFill>
              <a:effectLst/>
              <a:uLnTx/>
              <a:uFillTx/>
              <a:latin typeface="Calibri" pitchFamily="34" charset="0"/>
              <a:ea typeface="+mn-ea"/>
              <a:cs typeface="Calibri" pitchFamily="34" charset="0"/>
            </a:endParaRPr>
          </a:p>
        </p:txBody>
      </p:sp>
      <p:pic>
        <p:nvPicPr>
          <p:cNvPr id="10" name="Picture 3">
            <a:extLst>
              <a:ext uri="{FF2B5EF4-FFF2-40B4-BE49-F238E27FC236}">
                <a16:creationId xmlns:a16="http://schemas.microsoft.com/office/drawing/2014/main" id="{714EAE1D-6AD6-46EB-A660-0F20609FFFA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66766" y="893564"/>
            <a:ext cx="2514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5550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9" name="TextBox 8"/>
          <p:cNvSpPr txBox="1"/>
          <p:nvPr/>
        </p:nvSpPr>
        <p:spPr>
          <a:xfrm>
            <a:off x="804703" y="395554"/>
            <a:ext cx="10211529" cy="523220"/>
          </a:xfrm>
          <a:prstGeom prst="rect">
            <a:avLst/>
          </a:prstGeom>
          <a:noFill/>
        </p:spPr>
        <p:txBody>
          <a:bodyPr wrap="square" rtlCol="0">
            <a:spAutoFit/>
          </a:bodyPr>
          <a:lstStyle/>
          <a:p>
            <a:r>
              <a:rPr lang="en-US" sz="2800" b="1" dirty="0">
                <a:solidFill>
                  <a:schemeClr val="accent5">
                    <a:lumMod val="75000"/>
                  </a:schemeClr>
                </a:solidFill>
                <a:latin typeface="Cambria" pitchFamily="18" charset="0"/>
                <a:ea typeface="Cambria" pitchFamily="18" charset="0"/>
              </a:rPr>
              <a:t>Use of computer-assistant personal interview (CAPI)</a:t>
            </a:r>
          </a:p>
        </p:txBody>
      </p:sp>
      <p:pic>
        <p:nvPicPr>
          <p:cNvPr id="10" name="Picture 3">
            <a:extLst>
              <a:ext uri="{FF2B5EF4-FFF2-40B4-BE49-F238E27FC236}">
                <a16:creationId xmlns:a16="http://schemas.microsoft.com/office/drawing/2014/main" id="{714EAE1D-6AD6-46EB-A660-0F20609FFFA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66766" y="893564"/>
            <a:ext cx="2514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Subtitle 2">
            <a:extLst>
              <a:ext uri="{FF2B5EF4-FFF2-40B4-BE49-F238E27FC236}">
                <a16:creationId xmlns:a16="http://schemas.microsoft.com/office/drawing/2014/main" id="{C08E10FC-AD41-4C24-8664-9F961A271614}"/>
              </a:ext>
            </a:extLst>
          </p:cNvPr>
          <p:cNvSpPr txBox="1">
            <a:spLocks/>
          </p:cNvSpPr>
          <p:nvPr/>
        </p:nvSpPr>
        <p:spPr bwMode="auto">
          <a:xfrm>
            <a:off x="1200099" y="1143000"/>
            <a:ext cx="8382000" cy="4572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Font typeface="Courier New" panose="02070309020205020404" pitchFamily="49" charset="0"/>
              <a:buNone/>
            </a:pPr>
            <a:endParaRPr lang="en-US" altLang="en-US" dirty="0"/>
          </a:p>
          <a:p>
            <a:pPr>
              <a:spcBef>
                <a:spcPct val="0"/>
              </a:spcBef>
              <a:buClr>
                <a:srgbClr val="0070C0"/>
              </a:buClr>
              <a:buFont typeface="Wingdings" panose="05000000000000000000" pitchFamily="2" charset="2"/>
              <a:buChar char="q"/>
            </a:pPr>
            <a:r>
              <a:rPr lang="en-US" altLang="en-US" b="1" dirty="0"/>
              <a:t>Acquiring the device</a:t>
            </a:r>
            <a:endParaRPr lang="en-US" altLang="en-US" dirty="0"/>
          </a:p>
          <a:p>
            <a:pPr lvl="1">
              <a:buClr>
                <a:srgbClr val="0070C0"/>
              </a:buClr>
              <a:buFont typeface="Wingdings" panose="05000000000000000000" pitchFamily="2" charset="2"/>
              <a:buChar char="§"/>
            </a:pPr>
            <a:r>
              <a:rPr lang="en-US" altLang="en-US" dirty="0"/>
              <a:t>Outright purchase</a:t>
            </a:r>
          </a:p>
          <a:p>
            <a:pPr lvl="2">
              <a:buClr>
                <a:srgbClr val="0070C0"/>
              </a:buClr>
              <a:buFont typeface="Wingdings" panose="05000000000000000000" pitchFamily="2" charset="2"/>
              <a:buChar char="§"/>
            </a:pPr>
            <a:r>
              <a:rPr lang="en-US" altLang="en-US" sz="1800" dirty="0"/>
              <a:t>Best way for ensuring it fits with requirements of census operations but can be expensive</a:t>
            </a:r>
          </a:p>
          <a:p>
            <a:pPr lvl="1">
              <a:buClr>
                <a:srgbClr val="0070C0"/>
              </a:buClr>
              <a:buFont typeface="Wingdings" panose="05000000000000000000" pitchFamily="2" charset="2"/>
              <a:buChar char="§"/>
            </a:pPr>
            <a:r>
              <a:rPr lang="en-US" altLang="en-US" dirty="0"/>
              <a:t>Sharing/pooling among agencies/countries </a:t>
            </a:r>
          </a:p>
          <a:p>
            <a:pPr lvl="2">
              <a:buClr>
                <a:srgbClr val="0070C0"/>
              </a:buClr>
              <a:buFont typeface="Wingdings" panose="05000000000000000000" pitchFamily="2" charset="2"/>
              <a:buChar char="§"/>
            </a:pPr>
            <a:r>
              <a:rPr lang="en-US" altLang="en-US" sz="1800" dirty="0"/>
              <a:t>Jordan shared with Palestine, Malawi will share with Zambia (2020 census</a:t>
            </a:r>
            <a:r>
              <a:rPr lang="en-US" altLang="en-US" sz="1600" dirty="0"/>
              <a:t>)</a:t>
            </a:r>
          </a:p>
          <a:p>
            <a:pPr lvl="1">
              <a:buClr>
                <a:srgbClr val="0070C0"/>
              </a:buClr>
              <a:buFont typeface="Wingdings" panose="05000000000000000000" pitchFamily="2" charset="2"/>
              <a:buChar char="§"/>
            </a:pPr>
            <a:r>
              <a:rPr lang="en-US" altLang="en-US" dirty="0"/>
              <a:t>Renting</a:t>
            </a:r>
          </a:p>
          <a:p>
            <a:pPr lvl="1">
              <a:buClr>
                <a:srgbClr val="0070C0"/>
              </a:buClr>
              <a:buFont typeface="Wingdings" panose="05000000000000000000" pitchFamily="2" charset="2"/>
              <a:buChar char="§"/>
            </a:pPr>
            <a:r>
              <a:rPr lang="en-US" altLang="en-US" dirty="0"/>
              <a:t>Bring your own device (BYOD)-not advised</a:t>
            </a:r>
          </a:p>
          <a:p>
            <a:pPr marL="457200" lvl="1" indent="0"/>
            <a:endParaRPr lang="en-US" altLang="en-US" dirty="0"/>
          </a:p>
          <a:p>
            <a:pPr>
              <a:spcBef>
                <a:spcPct val="0"/>
              </a:spcBef>
            </a:pPr>
            <a:endParaRPr lang="en-US" altLang="en-US" dirty="0"/>
          </a:p>
        </p:txBody>
      </p:sp>
    </p:spTree>
    <p:extLst>
      <p:ext uri="{BB962C8B-B14F-4D97-AF65-F5344CB8AC3E}">
        <p14:creationId xmlns:p14="http://schemas.microsoft.com/office/powerpoint/2010/main" val="411181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9" name="TextBox 8"/>
          <p:cNvSpPr txBox="1"/>
          <p:nvPr/>
        </p:nvSpPr>
        <p:spPr>
          <a:xfrm>
            <a:off x="804703" y="395554"/>
            <a:ext cx="10211529" cy="523220"/>
          </a:xfrm>
          <a:prstGeom prst="rect">
            <a:avLst/>
          </a:prstGeom>
          <a:noFill/>
        </p:spPr>
        <p:txBody>
          <a:bodyPr wrap="square" rtlCol="0">
            <a:spAutoFit/>
          </a:bodyPr>
          <a:lstStyle/>
          <a:p>
            <a:r>
              <a:rPr lang="en-US" sz="2800" b="1" dirty="0">
                <a:solidFill>
                  <a:schemeClr val="accent5">
                    <a:lumMod val="75000"/>
                  </a:schemeClr>
                </a:solidFill>
                <a:latin typeface="Cambria" pitchFamily="18" charset="0"/>
                <a:ea typeface="Cambria" pitchFamily="18" charset="0"/>
              </a:rPr>
              <a:t>Use of computer-assistant personal interview (CAPI)</a:t>
            </a:r>
          </a:p>
        </p:txBody>
      </p:sp>
      <p:sp>
        <p:nvSpPr>
          <p:cNvPr id="12" name="Subtitle 2">
            <a:extLst>
              <a:ext uri="{FF2B5EF4-FFF2-40B4-BE49-F238E27FC236}">
                <a16:creationId xmlns:a16="http://schemas.microsoft.com/office/drawing/2014/main" id="{02FFBAD9-CD9A-43D7-88EE-3B974D1E2AF0}"/>
              </a:ext>
            </a:extLst>
          </p:cNvPr>
          <p:cNvSpPr txBox="1">
            <a:spLocks/>
          </p:cNvSpPr>
          <p:nvPr/>
        </p:nvSpPr>
        <p:spPr bwMode="auto">
          <a:xfrm>
            <a:off x="1130709" y="1127718"/>
            <a:ext cx="9320979" cy="495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buClr>
                <a:srgbClr val="0070C0"/>
              </a:buClr>
              <a:buFont typeface="Wingdings" panose="05000000000000000000" pitchFamily="2" charset="2"/>
              <a:buChar char="q"/>
            </a:pPr>
            <a:r>
              <a:rPr lang="en-US" altLang="en-US" sz="2400" b="1" dirty="0"/>
              <a:t>Essential features of CAPI</a:t>
            </a:r>
          </a:p>
          <a:p>
            <a:pPr lvl="1">
              <a:buClr>
                <a:srgbClr val="0070C0"/>
              </a:buClr>
              <a:buFont typeface="Wingdings" panose="05000000000000000000" pitchFamily="2" charset="2"/>
              <a:buChar char="§"/>
            </a:pPr>
            <a:r>
              <a:rPr lang="en-US" altLang="en-US" sz="2000" dirty="0"/>
              <a:t>Interface for field users</a:t>
            </a:r>
          </a:p>
          <a:p>
            <a:pPr lvl="1">
              <a:buClr>
                <a:srgbClr val="0070C0"/>
              </a:buClr>
              <a:buFont typeface="Wingdings" panose="05000000000000000000" pitchFamily="2" charset="2"/>
              <a:buChar char="§"/>
            </a:pPr>
            <a:r>
              <a:rPr lang="en-US" altLang="en-US" sz="2000" dirty="0"/>
              <a:t>Questionnaire navigation</a:t>
            </a:r>
          </a:p>
          <a:p>
            <a:pPr lvl="1">
              <a:buClr>
                <a:srgbClr val="0070C0"/>
              </a:buClr>
              <a:buFont typeface="Wingdings" panose="05000000000000000000" pitchFamily="2" charset="2"/>
              <a:buChar char="§"/>
            </a:pPr>
            <a:r>
              <a:rPr lang="en-US" altLang="en-US" sz="2000" dirty="0"/>
              <a:t>Automated routing (skipping)</a:t>
            </a:r>
          </a:p>
          <a:p>
            <a:pPr lvl="1">
              <a:buClr>
                <a:srgbClr val="0070C0"/>
              </a:buClr>
              <a:buFont typeface="Wingdings" panose="05000000000000000000" pitchFamily="2" charset="2"/>
              <a:buChar char="§"/>
            </a:pPr>
            <a:r>
              <a:rPr lang="en-US" altLang="en-US" sz="2000" dirty="0"/>
              <a:t>Precoding</a:t>
            </a:r>
          </a:p>
          <a:p>
            <a:pPr lvl="1">
              <a:buClr>
                <a:srgbClr val="0070C0"/>
              </a:buClr>
              <a:buFont typeface="Wingdings" panose="05000000000000000000" pitchFamily="2" charset="2"/>
              <a:buChar char="§"/>
            </a:pPr>
            <a:r>
              <a:rPr lang="en-US" altLang="en-US" sz="2000" dirty="0"/>
              <a:t>Customizing of questions (fill in a data from its memory)</a:t>
            </a:r>
          </a:p>
          <a:p>
            <a:pPr lvl="1">
              <a:buClr>
                <a:srgbClr val="0070C0"/>
              </a:buClr>
              <a:buFont typeface="Wingdings" panose="05000000000000000000" pitchFamily="2" charset="2"/>
              <a:buChar char="§"/>
            </a:pPr>
            <a:r>
              <a:rPr lang="en-US" altLang="en-US" sz="2000" dirty="0"/>
              <a:t>Data quality control (real-time editing)</a:t>
            </a:r>
          </a:p>
          <a:p>
            <a:pPr lvl="1">
              <a:buClr>
                <a:srgbClr val="0070C0"/>
              </a:buClr>
              <a:buFont typeface="Wingdings" panose="05000000000000000000" pitchFamily="2" charset="2"/>
              <a:buChar char="§"/>
            </a:pPr>
            <a:r>
              <a:rPr lang="en-US" altLang="en-US" sz="2000" dirty="0"/>
              <a:t>Case management (receive assignments, manage completeness and quality of questionnaire)</a:t>
            </a:r>
          </a:p>
          <a:p>
            <a:pPr lvl="1">
              <a:buClr>
                <a:srgbClr val="0070C0"/>
              </a:buClr>
              <a:buFont typeface="Wingdings" panose="05000000000000000000" pitchFamily="2" charset="2"/>
              <a:buChar char="§"/>
            </a:pPr>
            <a:r>
              <a:rPr lang="en-US" altLang="en-US" sz="2000" dirty="0"/>
              <a:t>Support and documentation</a:t>
            </a:r>
          </a:p>
          <a:p>
            <a:pPr lvl="1">
              <a:buClr>
                <a:srgbClr val="0070C0"/>
              </a:buClr>
              <a:buFont typeface="Wingdings" panose="05000000000000000000" pitchFamily="2" charset="2"/>
              <a:buChar char="§"/>
            </a:pPr>
            <a:r>
              <a:rPr lang="en-US" altLang="en-US" sz="2000" dirty="0"/>
              <a:t>Other features: collection of operational information (</a:t>
            </a:r>
            <a:r>
              <a:rPr lang="en-US" altLang="en-US" sz="2000" dirty="0" err="1"/>
              <a:t>paradata</a:t>
            </a:r>
            <a:r>
              <a:rPr lang="en-US" altLang="en-US" sz="2000" dirty="0"/>
              <a:t>)</a:t>
            </a:r>
          </a:p>
          <a:p>
            <a:pPr>
              <a:spcBef>
                <a:spcPct val="0"/>
              </a:spcBef>
              <a:buFont typeface="Wingdings" panose="05000000000000000000" pitchFamily="2" charset="2"/>
              <a:buNone/>
            </a:pPr>
            <a:endParaRPr lang="en-US" altLang="en-US" dirty="0"/>
          </a:p>
        </p:txBody>
      </p:sp>
    </p:spTree>
    <p:extLst>
      <p:ext uri="{BB962C8B-B14F-4D97-AF65-F5344CB8AC3E}">
        <p14:creationId xmlns:p14="http://schemas.microsoft.com/office/powerpoint/2010/main" val="2505911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9" name="TextBox 8"/>
          <p:cNvSpPr txBox="1"/>
          <p:nvPr/>
        </p:nvSpPr>
        <p:spPr>
          <a:xfrm>
            <a:off x="804703" y="395554"/>
            <a:ext cx="10211529" cy="523220"/>
          </a:xfrm>
          <a:prstGeom prst="rect">
            <a:avLst/>
          </a:prstGeom>
          <a:noFill/>
        </p:spPr>
        <p:txBody>
          <a:bodyPr wrap="square" rtlCol="0">
            <a:spAutoFit/>
          </a:bodyPr>
          <a:lstStyle/>
          <a:p>
            <a:r>
              <a:rPr lang="en-US" sz="2800" b="1" dirty="0">
                <a:solidFill>
                  <a:schemeClr val="accent5">
                    <a:lumMod val="75000"/>
                  </a:schemeClr>
                </a:solidFill>
                <a:latin typeface="Cambria" pitchFamily="18" charset="0"/>
                <a:ea typeface="Cambria" pitchFamily="18" charset="0"/>
              </a:rPr>
              <a:t>Use of computer-assistant personal interview (CAPI)</a:t>
            </a:r>
          </a:p>
        </p:txBody>
      </p:sp>
      <p:sp>
        <p:nvSpPr>
          <p:cNvPr id="11" name="Subtitle 2">
            <a:extLst>
              <a:ext uri="{FF2B5EF4-FFF2-40B4-BE49-F238E27FC236}">
                <a16:creationId xmlns:a16="http://schemas.microsoft.com/office/drawing/2014/main" id="{A2F0E7F4-F28F-40A6-A6DE-C53D46E36CC4}"/>
              </a:ext>
            </a:extLst>
          </p:cNvPr>
          <p:cNvSpPr txBox="1">
            <a:spLocks/>
          </p:cNvSpPr>
          <p:nvPr/>
        </p:nvSpPr>
        <p:spPr bwMode="auto">
          <a:xfrm>
            <a:off x="1440493" y="1335573"/>
            <a:ext cx="8153400" cy="3657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114000"/>
              </a:lnSpc>
              <a:spcBef>
                <a:spcPts val="0"/>
              </a:spcBef>
              <a:spcAft>
                <a:spcPct val="0"/>
              </a:spcAft>
              <a:buClr>
                <a:schemeClr val="accent2"/>
              </a:buClr>
              <a:buFont typeface="Wingdings" panose="05000000000000000000" pitchFamily="2" charset="2"/>
              <a:buChar char="q"/>
              <a:defRPr sz="2400">
                <a:solidFill>
                  <a:schemeClr val="tx1"/>
                </a:solidFill>
                <a:latin typeface="Cambria" panose="02040503050406030204" pitchFamily="18" charset="0"/>
                <a:ea typeface="+mn-ea"/>
                <a:cs typeface="+mn-cs"/>
              </a:defRPr>
            </a:lvl1pPr>
            <a:lvl2pPr marL="800100" indent="-342900" algn="l" rtl="0" eaLnBrk="0" fontAlgn="base" hangingPunct="0">
              <a:spcBef>
                <a:spcPct val="20000"/>
              </a:spcBef>
              <a:spcAft>
                <a:spcPct val="0"/>
              </a:spcAft>
              <a:buClr>
                <a:schemeClr val="accent2"/>
              </a:buClr>
              <a:buFont typeface="Courier New" panose="02070309020205020404" pitchFamily="49" charset="0"/>
              <a:buChar char="o"/>
              <a:defRPr sz="2200">
                <a:solidFill>
                  <a:schemeClr val="tx1"/>
                </a:solidFill>
                <a:latin typeface="Cambria" panose="02040503050406030204" pitchFamily="18" charset="0"/>
              </a:defRPr>
            </a:lvl2pPr>
            <a:lvl3pPr marL="1257300" indent="-342900" algn="l" rtl="0" eaLnBrk="0" fontAlgn="base" hangingPunct="0">
              <a:spcBef>
                <a:spcPct val="20000"/>
              </a:spcBef>
              <a:spcAft>
                <a:spcPct val="0"/>
              </a:spcAft>
              <a:buClr>
                <a:schemeClr val="accent2"/>
              </a:buClr>
              <a:buFont typeface="Verdana" panose="020B0604030504040204" pitchFamily="34" charset="0"/>
              <a:buChar char="−"/>
              <a:defRPr sz="2300">
                <a:solidFill>
                  <a:schemeClr val="tx1"/>
                </a:solidFill>
                <a:latin typeface="+mn-lt"/>
              </a:defRPr>
            </a:lvl3pPr>
            <a:lvl4pPr marL="1371600" indent="0" algn="ctr" rtl="0" eaLnBrk="0" fontAlgn="base" hangingPunct="0">
              <a:spcBef>
                <a:spcPct val="20000"/>
              </a:spcBef>
              <a:spcAft>
                <a:spcPct val="0"/>
              </a:spcAft>
              <a:buClr>
                <a:schemeClr val="accent2"/>
              </a:buClr>
              <a:buFont typeface="Wingdings" panose="05000000000000000000" pitchFamily="2" charset="2"/>
              <a:buNone/>
              <a:defRPr sz="2000">
                <a:solidFill>
                  <a:schemeClr val="tx1"/>
                </a:solidFill>
                <a:latin typeface="+mn-lt"/>
              </a:defRPr>
            </a:lvl4pPr>
            <a:lvl5pPr marL="1828800" indent="0" algn="ctr" rtl="0" eaLnBrk="0" fontAlgn="base" hangingPunct="0">
              <a:spcBef>
                <a:spcPct val="25000"/>
              </a:spcBef>
              <a:spcAft>
                <a:spcPct val="0"/>
              </a:spcAft>
              <a:buClr>
                <a:schemeClr val="accent2"/>
              </a:buClr>
              <a:buFont typeface="Wingdings" panose="05000000000000000000" pitchFamily="2" charset="2"/>
              <a:buNone/>
              <a:defRPr sz="2000">
                <a:solidFill>
                  <a:schemeClr val="tx1"/>
                </a:solidFill>
                <a:latin typeface="+mn-lt"/>
              </a:defRPr>
            </a:lvl5pPr>
            <a:lvl6pPr marL="22860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6pPr>
            <a:lvl7pPr marL="27432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7pPr>
            <a:lvl8pPr marL="32004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8pPr>
            <a:lvl9pPr marL="36576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9pPr>
          </a:lstStyle>
          <a:p>
            <a:pPr marL="342900" marR="0" lvl="0" indent="-342900" algn="l" defTabSz="914400" rtl="0" eaLnBrk="0" fontAlgn="base" latinLnBrk="0" hangingPunct="0">
              <a:lnSpc>
                <a:spcPct val="114000"/>
              </a:lnSpc>
              <a:spcBef>
                <a:spcPct val="0"/>
              </a:spcBef>
              <a:spcAft>
                <a:spcPct val="0"/>
              </a:spcAft>
              <a:buClr>
                <a:srgbClr val="CC0000"/>
              </a:buClr>
              <a:buSzTx/>
              <a:buFont typeface="Wingdings" panose="05000000000000000000" pitchFamily="2" charset="2"/>
              <a:buChar char="q"/>
              <a:tabLst/>
              <a:defRPr/>
            </a:pPr>
            <a:r>
              <a:rPr kumimoji="0" lang="en-US" altLang="en-US" sz="2400" b="1" i="0" u="none" strike="noStrike" kern="0" cap="none" spc="0" normalizeH="0" baseline="0" noProof="0" dirty="0">
                <a:ln>
                  <a:noFill/>
                </a:ln>
                <a:solidFill>
                  <a:srgbClr val="000000"/>
                </a:solidFill>
                <a:effectLst/>
                <a:uLnTx/>
                <a:uFillTx/>
                <a:latin typeface="Cambria" panose="02040503050406030204" pitchFamily="18" charset="0"/>
                <a:ea typeface="+mn-ea"/>
                <a:cs typeface="+mn-cs"/>
              </a:rPr>
              <a:t>Development/acquisition of a CAPI system</a:t>
            </a:r>
            <a:endParaRPr kumimoji="0" lang="en-US" altLang="en-US" sz="2400" b="0" i="0" u="none" strike="noStrike" kern="0" cap="none" spc="0" normalizeH="0" baseline="0" noProof="0" dirty="0">
              <a:ln>
                <a:noFill/>
              </a:ln>
              <a:solidFill>
                <a:srgbClr val="000000"/>
              </a:solidFill>
              <a:effectLst/>
              <a:uLnTx/>
              <a:uFillTx/>
              <a:latin typeface="Cambria" panose="02040503050406030204" pitchFamily="18" charset="0"/>
              <a:ea typeface="+mn-ea"/>
              <a:cs typeface="+mn-cs"/>
            </a:endParaRPr>
          </a:p>
          <a:p>
            <a:pPr marL="800100" marR="0" lvl="1" indent="-342900" algn="l" defTabSz="914400" rtl="0" eaLnBrk="0" fontAlgn="base" latinLnBrk="0" hangingPunct="0">
              <a:lnSpc>
                <a:spcPct val="100000"/>
              </a:lnSpc>
              <a:spcBef>
                <a:spcPct val="20000"/>
              </a:spcBef>
              <a:spcAft>
                <a:spcPct val="0"/>
              </a:spcAft>
              <a:buClr>
                <a:srgbClr val="CC0000"/>
              </a:buClr>
              <a:buSzTx/>
              <a:buFont typeface="Courier New" panose="02070309020205020404" pitchFamily="49" charset="0"/>
              <a:buChar char="o"/>
              <a:tabLst/>
              <a:defRPr/>
            </a:pPr>
            <a:r>
              <a:rPr kumimoji="0" lang="en-US" altLang="en-US" sz="2200" b="0" i="0" u="none" strike="noStrike" kern="0" cap="none" spc="0" normalizeH="0" baseline="0" noProof="0" dirty="0">
                <a:ln>
                  <a:noFill/>
                </a:ln>
                <a:solidFill>
                  <a:srgbClr val="000000"/>
                </a:solidFill>
                <a:effectLst/>
                <a:uLnTx/>
                <a:uFillTx/>
                <a:latin typeface="Cambria" panose="02040503050406030204" pitchFamily="18" charset="0"/>
              </a:rPr>
              <a:t>In-house</a:t>
            </a:r>
          </a:p>
          <a:p>
            <a:pPr marL="800100" marR="0" lvl="1" indent="-342900" algn="l" defTabSz="914400" rtl="0" eaLnBrk="0" fontAlgn="base" latinLnBrk="0" hangingPunct="0">
              <a:lnSpc>
                <a:spcPct val="100000"/>
              </a:lnSpc>
              <a:spcBef>
                <a:spcPct val="20000"/>
              </a:spcBef>
              <a:spcAft>
                <a:spcPct val="0"/>
              </a:spcAft>
              <a:buClr>
                <a:srgbClr val="CC0000"/>
              </a:buClr>
              <a:buSzTx/>
              <a:buFont typeface="Courier New" panose="02070309020205020404" pitchFamily="49" charset="0"/>
              <a:buChar char="o"/>
              <a:tabLst/>
              <a:defRPr/>
            </a:pPr>
            <a:r>
              <a:rPr kumimoji="0" lang="en-US" altLang="en-US" sz="2200" b="0" i="0" u="none" strike="noStrike" kern="0" cap="none" spc="0" normalizeH="0" baseline="0" noProof="0" dirty="0">
                <a:ln>
                  <a:noFill/>
                </a:ln>
                <a:solidFill>
                  <a:srgbClr val="000000"/>
                </a:solidFill>
                <a:effectLst/>
                <a:uLnTx/>
                <a:uFillTx/>
                <a:latin typeface="Cambria" panose="02040503050406030204" pitchFamily="18" charset="0"/>
              </a:rPr>
              <a:t>Outsourcing</a:t>
            </a:r>
          </a:p>
          <a:p>
            <a:pPr marL="800100" marR="0" lvl="1" indent="-342900" algn="l" defTabSz="914400" rtl="0" eaLnBrk="0" fontAlgn="base" latinLnBrk="0" hangingPunct="0">
              <a:lnSpc>
                <a:spcPct val="100000"/>
              </a:lnSpc>
              <a:spcBef>
                <a:spcPct val="20000"/>
              </a:spcBef>
              <a:spcAft>
                <a:spcPct val="0"/>
              </a:spcAft>
              <a:buClr>
                <a:srgbClr val="CC0000"/>
              </a:buClr>
              <a:buSzTx/>
              <a:buFont typeface="Courier New" panose="02070309020205020404" pitchFamily="49" charset="0"/>
              <a:buChar char="o"/>
              <a:tabLst/>
              <a:defRPr/>
            </a:pPr>
            <a:r>
              <a:rPr kumimoji="0" lang="en-US" altLang="en-US" sz="2200" b="0" i="0" u="none" strike="noStrike" kern="0" cap="none" spc="0" normalizeH="0" baseline="0" noProof="0" dirty="0">
                <a:ln>
                  <a:noFill/>
                </a:ln>
                <a:solidFill>
                  <a:srgbClr val="000000"/>
                </a:solidFill>
                <a:effectLst/>
                <a:uLnTx/>
                <a:uFillTx/>
                <a:latin typeface="Cambria" panose="02040503050406030204" pitchFamily="18" charset="0"/>
              </a:rPr>
              <a:t>Configuring existing software</a:t>
            </a:r>
          </a:p>
          <a:p>
            <a:pPr marL="800100" marR="0" lvl="1" indent="-342900" algn="l" defTabSz="914400" rtl="0" eaLnBrk="0" fontAlgn="base" latinLnBrk="0" hangingPunct="0">
              <a:lnSpc>
                <a:spcPct val="100000"/>
              </a:lnSpc>
              <a:spcBef>
                <a:spcPct val="20000"/>
              </a:spcBef>
              <a:spcAft>
                <a:spcPct val="0"/>
              </a:spcAft>
              <a:buClr>
                <a:srgbClr val="CC0000"/>
              </a:buClr>
              <a:buSzTx/>
              <a:buFont typeface="Courier New" panose="02070309020205020404" pitchFamily="49" charset="0"/>
              <a:buChar char="o"/>
              <a:tabLst/>
              <a:defRPr/>
            </a:pPr>
            <a:r>
              <a:rPr kumimoji="0" lang="en-US" altLang="en-US" sz="2200" b="0" i="0" u="none" strike="noStrike" kern="0" cap="none" spc="0" normalizeH="0" baseline="0" noProof="0" dirty="0">
                <a:ln>
                  <a:noFill/>
                </a:ln>
                <a:solidFill>
                  <a:srgbClr val="000000"/>
                </a:solidFill>
                <a:effectLst/>
                <a:uLnTx/>
                <a:uFillTx/>
                <a:latin typeface="Cambria" panose="02040503050406030204" pitchFamily="18" charset="0"/>
              </a:rPr>
              <a:t>Off-the-shelf solution</a:t>
            </a:r>
          </a:p>
          <a:p>
            <a:pPr marL="800100" marR="0" lvl="1" indent="-342900" algn="l" defTabSz="914400" rtl="0" eaLnBrk="0" fontAlgn="base" latinLnBrk="0" hangingPunct="0">
              <a:lnSpc>
                <a:spcPct val="100000"/>
              </a:lnSpc>
              <a:spcBef>
                <a:spcPct val="20000"/>
              </a:spcBef>
              <a:spcAft>
                <a:spcPct val="0"/>
              </a:spcAft>
              <a:buClr>
                <a:srgbClr val="CC0000"/>
              </a:buClr>
              <a:buSzTx/>
              <a:buFont typeface="Courier New" panose="02070309020205020404" pitchFamily="49" charset="0"/>
              <a:buChar char="o"/>
              <a:tabLst/>
              <a:defRPr/>
            </a:pPr>
            <a:endParaRPr kumimoji="0" lang="en-US" altLang="en-US" sz="2200" b="0" i="0" u="none" strike="noStrike" kern="0" cap="none" spc="0" normalizeH="0" baseline="0" noProof="0" dirty="0">
              <a:ln>
                <a:noFill/>
              </a:ln>
              <a:solidFill>
                <a:srgbClr val="000000"/>
              </a:solidFill>
              <a:effectLst/>
              <a:uLnTx/>
              <a:uFillTx/>
              <a:latin typeface="Cambria" panose="02040503050406030204" pitchFamily="18" charset="0"/>
            </a:endParaRPr>
          </a:p>
          <a:p>
            <a:pPr marL="342900" marR="0" lvl="0" indent="-342900" algn="l" defTabSz="914400" rtl="0" eaLnBrk="0" fontAlgn="base" latinLnBrk="0" hangingPunct="0">
              <a:lnSpc>
                <a:spcPct val="114000"/>
              </a:lnSpc>
              <a:spcBef>
                <a:spcPct val="0"/>
              </a:spcBef>
              <a:spcAft>
                <a:spcPct val="0"/>
              </a:spcAft>
              <a:buClr>
                <a:srgbClr val="CC0000"/>
              </a:buClr>
              <a:buSzTx/>
              <a:buFont typeface="Wingdings" panose="05000000000000000000" pitchFamily="2" charset="2"/>
              <a:buChar char="q"/>
              <a:tabLst/>
              <a:defRPr/>
            </a:pPr>
            <a:endParaRPr kumimoji="0" lang="en-US" altLang="en-US" sz="2400" b="0" i="0" u="none" strike="noStrike" kern="0" cap="none" spc="0" normalizeH="0" baseline="0" noProof="0" dirty="0">
              <a:ln>
                <a:noFill/>
              </a:ln>
              <a:solidFill>
                <a:srgbClr val="000000"/>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218963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9" name="TextBox 8"/>
          <p:cNvSpPr txBox="1"/>
          <p:nvPr/>
        </p:nvSpPr>
        <p:spPr>
          <a:xfrm>
            <a:off x="804703" y="395554"/>
            <a:ext cx="10211529" cy="523220"/>
          </a:xfrm>
          <a:prstGeom prst="rect">
            <a:avLst/>
          </a:prstGeom>
          <a:noFill/>
        </p:spPr>
        <p:txBody>
          <a:bodyPr wrap="square" rtlCol="0">
            <a:spAutoFit/>
          </a:bodyPr>
          <a:lstStyle/>
          <a:p>
            <a:r>
              <a:rPr lang="en-US" sz="2800" b="1" dirty="0">
                <a:solidFill>
                  <a:schemeClr val="accent5">
                    <a:lumMod val="75000"/>
                  </a:schemeClr>
                </a:solidFill>
                <a:latin typeface="Cambria" pitchFamily="18" charset="0"/>
                <a:ea typeface="Cambria" pitchFamily="18" charset="0"/>
              </a:rPr>
              <a:t>Use of computer-assistant personal interview (CAPI)</a:t>
            </a:r>
          </a:p>
        </p:txBody>
      </p:sp>
      <p:sp>
        <p:nvSpPr>
          <p:cNvPr id="10" name="Subtitle 2">
            <a:extLst>
              <a:ext uri="{FF2B5EF4-FFF2-40B4-BE49-F238E27FC236}">
                <a16:creationId xmlns:a16="http://schemas.microsoft.com/office/drawing/2014/main" id="{F54A8B69-07BD-45E3-B945-6802E0F9BC0D}"/>
              </a:ext>
            </a:extLst>
          </p:cNvPr>
          <p:cNvSpPr txBox="1">
            <a:spLocks/>
          </p:cNvSpPr>
          <p:nvPr/>
        </p:nvSpPr>
        <p:spPr bwMode="auto">
          <a:xfrm>
            <a:off x="1179973" y="1263600"/>
            <a:ext cx="8153400" cy="5029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114000"/>
              </a:lnSpc>
              <a:spcBef>
                <a:spcPts val="0"/>
              </a:spcBef>
              <a:spcAft>
                <a:spcPct val="0"/>
              </a:spcAft>
              <a:buClr>
                <a:schemeClr val="accent2"/>
              </a:buClr>
              <a:buFont typeface="Wingdings" panose="05000000000000000000" pitchFamily="2" charset="2"/>
              <a:buChar char="q"/>
              <a:defRPr sz="2400">
                <a:solidFill>
                  <a:schemeClr val="tx1"/>
                </a:solidFill>
                <a:latin typeface="Cambria" panose="02040503050406030204" pitchFamily="18" charset="0"/>
                <a:ea typeface="+mn-ea"/>
                <a:cs typeface="+mn-cs"/>
              </a:defRPr>
            </a:lvl1pPr>
            <a:lvl2pPr marL="800100" indent="-342900" algn="l" rtl="0" eaLnBrk="0" fontAlgn="base" hangingPunct="0">
              <a:spcBef>
                <a:spcPct val="20000"/>
              </a:spcBef>
              <a:spcAft>
                <a:spcPct val="0"/>
              </a:spcAft>
              <a:buClr>
                <a:schemeClr val="accent2"/>
              </a:buClr>
              <a:buFont typeface="Courier New" panose="02070309020205020404" pitchFamily="49" charset="0"/>
              <a:buChar char="o"/>
              <a:defRPr sz="2200">
                <a:solidFill>
                  <a:schemeClr val="tx1"/>
                </a:solidFill>
                <a:latin typeface="Cambria" panose="02040503050406030204" pitchFamily="18" charset="0"/>
              </a:defRPr>
            </a:lvl2pPr>
            <a:lvl3pPr marL="1257300" indent="-342900" algn="l" rtl="0" eaLnBrk="0" fontAlgn="base" hangingPunct="0">
              <a:spcBef>
                <a:spcPct val="20000"/>
              </a:spcBef>
              <a:spcAft>
                <a:spcPct val="0"/>
              </a:spcAft>
              <a:buClr>
                <a:schemeClr val="accent2"/>
              </a:buClr>
              <a:buFont typeface="Verdana" panose="020B0604030504040204" pitchFamily="34" charset="0"/>
              <a:buChar char="−"/>
              <a:defRPr sz="2300">
                <a:solidFill>
                  <a:schemeClr val="tx1"/>
                </a:solidFill>
                <a:latin typeface="+mn-lt"/>
              </a:defRPr>
            </a:lvl3pPr>
            <a:lvl4pPr marL="1371600" indent="0" algn="ctr" rtl="0" eaLnBrk="0" fontAlgn="base" hangingPunct="0">
              <a:spcBef>
                <a:spcPct val="20000"/>
              </a:spcBef>
              <a:spcAft>
                <a:spcPct val="0"/>
              </a:spcAft>
              <a:buClr>
                <a:schemeClr val="accent2"/>
              </a:buClr>
              <a:buFont typeface="Wingdings" panose="05000000000000000000" pitchFamily="2" charset="2"/>
              <a:buNone/>
              <a:defRPr sz="2000">
                <a:solidFill>
                  <a:schemeClr val="tx1"/>
                </a:solidFill>
                <a:latin typeface="+mn-lt"/>
              </a:defRPr>
            </a:lvl4pPr>
            <a:lvl5pPr marL="1828800" indent="0" algn="ctr" rtl="0" eaLnBrk="0" fontAlgn="base" hangingPunct="0">
              <a:spcBef>
                <a:spcPct val="25000"/>
              </a:spcBef>
              <a:spcAft>
                <a:spcPct val="0"/>
              </a:spcAft>
              <a:buClr>
                <a:schemeClr val="accent2"/>
              </a:buClr>
              <a:buFont typeface="Wingdings" panose="05000000000000000000" pitchFamily="2" charset="2"/>
              <a:buNone/>
              <a:defRPr sz="2000">
                <a:solidFill>
                  <a:schemeClr val="tx1"/>
                </a:solidFill>
                <a:latin typeface="+mn-lt"/>
              </a:defRPr>
            </a:lvl5pPr>
            <a:lvl6pPr marL="22860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6pPr>
            <a:lvl7pPr marL="27432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7pPr>
            <a:lvl8pPr marL="32004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8pPr>
            <a:lvl9pPr marL="36576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9pPr>
          </a:lstStyle>
          <a:p>
            <a:pPr marL="342900" marR="0" lvl="0" indent="-342900" algn="l" defTabSz="914400" rtl="0" eaLnBrk="0" fontAlgn="base" latinLnBrk="0" hangingPunct="0">
              <a:lnSpc>
                <a:spcPct val="114000"/>
              </a:lnSpc>
              <a:spcBef>
                <a:spcPct val="0"/>
              </a:spcBef>
              <a:spcAft>
                <a:spcPct val="0"/>
              </a:spcAft>
              <a:buClr>
                <a:srgbClr val="0070C0"/>
              </a:buClr>
              <a:buSzTx/>
              <a:buFont typeface="Wingdings" panose="05000000000000000000" pitchFamily="2" charset="2"/>
              <a:buChar char="q"/>
              <a:tabLst/>
              <a:defRPr/>
            </a:pPr>
            <a:r>
              <a:rPr lang="en-US" altLang="en-US" b="1" dirty="0"/>
              <a:t>Security of data collected with handheld devices</a:t>
            </a:r>
          </a:p>
          <a:p>
            <a:pPr marL="342900" marR="0" lvl="0" indent="-342900" algn="l" defTabSz="914400" rtl="0" eaLnBrk="0" fontAlgn="base" latinLnBrk="0" hangingPunct="0">
              <a:lnSpc>
                <a:spcPct val="114000"/>
              </a:lnSpc>
              <a:spcBef>
                <a:spcPct val="0"/>
              </a:spcBef>
              <a:spcAft>
                <a:spcPct val="0"/>
              </a:spcAft>
              <a:buClr>
                <a:srgbClr val="CC0000"/>
              </a:buClr>
              <a:buSzTx/>
              <a:buFont typeface="Wingdings" panose="05000000000000000000" pitchFamily="2" charset="2"/>
              <a:buChar char="q"/>
              <a:tabLst/>
              <a:defRPr/>
            </a:pPr>
            <a:endParaRPr kumimoji="0" lang="en-US" altLang="en-US" sz="2400" b="1" i="0" u="none" strike="noStrike" kern="0" cap="none" spc="0" normalizeH="0" baseline="0" noProof="0" dirty="0">
              <a:ln>
                <a:noFill/>
              </a:ln>
              <a:solidFill>
                <a:srgbClr val="000000"/>
              </a:solidFill>
              <a:effectLst/>
              <a:uLnTx/>
              <a:uFillTx/>
              <a:latin typeface="Cambria" panose="02040503050406030204" pitchFamily="18" charset="0"/>
              <a:ea typeface="+mn-ea"/>
              <a:cs typeface="+mn-cs"/>
            </a:endParaRPr>
          </a:p>
          <a:p>
            <a:pPr lvl="1">
              <a:spcBef>
                <a:spcPct val="0"/>
              </a:spcBef>
              <a:buClr>
                <a:srgbClr val="0070C0"/>
              </a:buClr>
              <a:buFont typeface="Wingdings" panose="05000000000000000000" pitchFamily="2" charset="2"/>
              <a:buChar char="§"/>
            </a:pPr>
            <a:r>
              <a:rPr lang="en-US" altLang="en-US" b="1" dirty="0"/>
              <a:t>Measures to secure data</a:t>
            </a:r>
            <a:endParaRPr lang="en-US" altLang="en-US" dirty="0"/>
          </a:p>
          <a:p>
            <a:pPr lvl="2">
              <a:buClr>
                <a:srgbClr val="0070C0"/>
              </a:buClr>
              <a:buFont typeface="Courier New" panose="02070309020205020404" pitchFamily="49" charset="0"/>
              <a:buChar char="o"/>
            </a:pPr>
            <a:r>
              <a:rPr lang="en-US" altLang="en-US" dirty="0"/>
              <a:t>User and device authentication</a:t>
            </a:r>
          </a:p>
          <a:p>
            <a:pPr lvl="2">
              <a:buClr>
                <a:srgbClr val="0070C0"/>
              </a:buClr>
              <a:buFont typeface="Courier New" panose="02070309020205020404" pitchFamily="49" charset="0"/>
              <a:buChar char="o"/>
            </a:pPr>
            <a:r>
              <a:rPr lang="en-US" altLang="en-US" dirty="0"/>
              <a:t>Encryption of stored data</a:t>
            </a:r>
          </a:p>
          <a:p>
            <a:pPr lvl="2">
              <a:buClr>
                <a:srgbClr val="0070C0"/>
              </a:buClr>
              <a:buFont typeface="Courier New" panose="02070309020205020404" pitchFamily="49" charset="0"/>
              <a:buChar char="o"/>
            </a:pPr>
            <a:r>
              <a:rPr lang="en-US" altLang="en-US" dirty="0"/>
              <a:t>Device use policy-restrictions of particular applications to mobile device</a:t>
            </a:r>
          </a:p>
          <a:p>
            <a:pPr lvl="2">
              <a:buClr>
                <a:srgbClr val="0070C0"/>
              </a:buClr>
              <a:buFont typeface="Courier New" panose="02070309020205020404" pitchFamily="49" charset="0"/>
              <a:buChar char="o"/>
            </a:pPr>
            <a:r>
              <a:rPr lang="en-US" altLang="en-US" dirty="0"/>
              <a:t>Use of MDM (mobile device management) technologies</a:t>
            </a:r>
          </a:p>
          <a:p>
            <a:pPr lvl="2">
              <a:buClr>
                <a:srgbClr val="0070C0"/>
              </a:buClr>
            </a:pPr>
            <a:r>
              <a:rPr lang="en-US" altLang="en-US" dirty="0"/>
              <a:t>Provide secure access to data transfer networks</a:t>
            </a:r>
          </a:p>
          <a:p>
            <a:pPr lvl="2">
              <a:buClr>
                <a:srgbClr val="0070C0"/>
              </a:buClr>
            </a:pPr>
            <a:r>
              <a:rPr lang="en-US" altLang="en-US" dirty="0"/>
              <a:t>Can be tracked or remotely locked if devices are stolen</a:t>
            </a:r>
          </a:p>
          <a:p>
            <a:pPr marL="342900" marR="0" lvl="0" indent="-342900" algn="l" defTabSz="914400" rtl="0" eaLnBrk="0" fontAlgn="base" latinLnBrk="0" hangingPunct="0">
              <a:lnSpc>
                <a:spcPct val="114000"/>
              </a:lnSpc>
              <a:spcBef>
                <a:spcPct val="0"/>
              </a:spcBef>
              <a:spcAft>
                <a:spcPct val="0"/>
              </a:spcAft>
              <a:buClr>
                <a:srgbClr val="CC0000"/>
              </a:buClr>
              <a:buSzTx/>
              <a:buFont typeface="Wingdings" panose="05000000000000000000" pitchFamily="2" charset="2"/>
              <a:buNone/>
              <a:tabLst/>
              <a:defRPr/>
            </a:pPr>
            <a:endParaRPr kumimoji="0" lang="en-US" altLang="en-US" sz="2400" b="0" i="0" u="none" strike="noStrike" kern="0" cap="none" spc="0" normalizeH="0" baseline="0" noProof="0" dirty="0">
              <a:ln>
                <a:noFill/>
              </a:ln>
              <a:solidFill>
                <a:srgbClr val="000000"/>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39107866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9" name="TextBox 8"/>
          <p:cNvSpPr txBox="1"/>
          <p:nvPr/>
        </p:nvSpPr>
        <p:spPr>
          <a:xfrm>
            <a:off x="804703" y="395554"/>
            <a:ext cx="10211529" cy="523220"/>
          </a:xfrm>
          <a:prstGeom prst="rect">
            <a:avLst/>
          </a:prstGeom>
          <a:noFill/>
        </p:spPr>
        <p:txBody>
          <a:bodyPr wrap="square" rtlCol="0">
            <a:spAutoFit/>
          </a:bodyPr>
          <a:lstStyle/>
          <a:p>
            <a:r>
              <a:rPr lang="en-US" sz="2800" b="1" dirty="0">
                <a:solidFill>
                  <a:schemeClr val="accent5">
                    <a:lumMod val="75000"/>
                  </a:schemeClr>
                </a:solidFill>
                <a:latin typeface="Cambria" pitchFamily="18" charset="0"/>
                <a:ea typeface="Cambria" pitchFamily="18" charset="0"/>
              </a:rPr>
              <a:t>Use of computer-assistant self-interview (CAWI)</a:t>
            </a:r>
          </a:p>
        </p:txBody>
      </p:sp>
      <p:sp>
        <p:nvSpPr>
          <p:cNvPr id="11" name="Subtitle 2">
            <a:extLst>
              <a:ext uri="{FF2B5EF4-FFF2-40B4-BE49-F238E27FC236}">
                <a16:creationId xmlns:a16="http://schemas.microsoft.com/office/drawing/2014/main" id="{97D3A7E9-69C3-4F87-9C1D-82F8BACEF9E0}"/>
              </a:ext>
            </a:extLst>
          </p:cNvPr>
          <p:cNvSpPr txBox="1">
            <a:spLocks/>
          </p:cNvSpPr>
          <p:nvPr/>
        </p:nvSpPr>
        <p:spPr bwMode="auto">
          <a:xfrm>
            <a:off x="934065" y="1135626"/>
            <a:ext cx="8153400" cy="3657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114000"/>
              </a:lnSpc>
              <a:spcBef>
                <a:spcPts val="0"/>
              </a:spcBef>
              <a:spcAft>
                <a:spcPct val="0"/>
              </a:spcAft>
              <a:buClr>
                <a:schemeClr val="accent2"/>
              </a:buClr>
              <a:buFont typeface="Wingdings" panose="05000000000000000000" pitchFamily="2" charset="2"/>
              <a:buChar char="q"/>
              <a:defRPr sz="2400">
                <a:solidFill>
                  <a:schemeClr val="tx1"/>
                </a:solidFill>
                <a:latin typeface="Cambria" panose="02040503050406030204" pitchFamily="18" charset="0"/>
                <a:ea typeface="+mn-ea"/>
                <a:cs typeface="+mn-cs"/>
              </a:defRPr>
            </a:lvl1pPr>
            <a:lvl2pPr marL="800100" indent="-342900" algn="l" rtl="0" eaLnBrk="0" fontAlgn="base" hangingPunct="0">
              <a:spcBef>
                <a:spcPct val="20000"/>
              </a:spcBef>
              <a:spcAft>
                <a:spcPct val="0"/>
              </a:spcAft>
              <a:buClr>
                <a:schemeClr val="accent2"/>
              </a:buClr>
              <a:buFont typeface="Courier New" panose="02070309020205020404" pitchFamily="49" charset="0"/>
              <a:buChar char="o"/>
              <a:defRPr sz="2200">
                <a:solidFill>
                  <a:schemeClr val="tx1"/>
                </a:solidFill>
                <a:latin typeface="Cambria" panose="02040503050406030204" pitchFamily="18" charset="0"/>
              </a:defRPr>
            </a:lvl2pPr>
            <a:lvl3pPr marL="1257300" indent="-342900" algn="l" rtl="0" eaLnBrk="0" fontAlgn="base" hangingPunct="0">
              <a:spcBef>
                <a:spcPct val="20000"/>
              </a:spcBef>
              <a:spcAft>
                <a:spcPct val="0"/>
              </a:spcAft>
              <a:buClr>
                <a:schemeClr val="accent2"/>
              </a:buClr>
              <a:buFont typeface="Verdana" panose="020B0604030504040204" pitchFamily="34" charset="0"/>
              <a:buChar char="−"/>
              <a:defRPr sz="2300">
                <a:solidFill>
                  <a:schemeClr val="tx1"/>
                </a:solidFill>
                <a:latin typeface="+mn-lt"/>
              </a:defRPr>
            </a:lvl3pPr>
            <a:lvl4pPr marL="1371600" indent="0" algn="ctr" rtl="0" eaLnBrk="0" fontAlgn="base" hangingPunct="0">
              <a:spcBef>
                <a:spcPct val="20000"/>
              </a:spcBef>
              <a:spcAft>
                <a:spcPct val="0"/>
              </a:spcAft>
              <a:buClr>
                <a:schemeClr val="accent2"/>
              </a:buClr>
              <a:buFont typeface="Wingdings" panose="05000000000000000000" pitchFamily="2" charset="2"/>
              <a:buNone/>
              <a:defRPr sz="2000">
                <a:solidFill>
                  <a:schemeClr val="tx1"/>
                </a:solidFill>
                <a:latin typeface="+mn-lt"/>
              </a:defRPr>
            </a:lvl4pPr>
            <a:lvl5pPr marL="1828800" indent="0" algn="ctr" rtl="0" eaLnBrk="0" fontAlgn="base" hangingPunct="0">
              <a:spcBef>
                <a:spcPct val="25000"/>
              </a:spcBef>
              <a:spcAft>
                <a:spcPct val="0"/>
              </a:spcAft>
              <a:buClr>
                <a:schemeClr val="accent2"/>
              </a:buClr>
              <a:buFont typeface="Wingdings" panose="05000000000000000000" pitchFamily="2" charset="2"/>
              <a:buNone/>
              <a:defRPr sz="2000">
                <a:solidFill>
                  <a:schemeClr val="tx1"/>
                </a:solidFill>
                <a:latin typeface="+mn-lt"/>
              </a:defRPr>
            </a:lvl5pPr>
            <a:lvl6pPr marL="22860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6pPr>
            <a:lvl7pPr marL="27432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7pPr>
            <a:lvl8pPr marL="32004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8pPr>
            <a:lvl9pPr marL="36576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9pPr>
          </a:lstStyle>
          <a:p>
            <a:pPr marL="342900" marR="0" lvl="0" indent="-342900" algn="l" defTabSz="914400" rtl="0" eaLnBrk="0" fontAlgn="base" latinLnBrk="0" hangingPunct="0">
              <a:lnSpc>
                <a:spcPct val="114000"/>
              </a:lnSpc>
              <a:spcBef>
                <a:spcPct val="0"/>
              </a:spcBef>
              <a:spcAft>
                <a:spcPct val="0"/>
              </a:spcAft>
              <a:buClr>
                <a:srgbClr val="0070C0"/>
              </a:buClr>
              <a:buSzTx/>
              <a:buFont typeface="Wingdings" panose="05000000000000000000" pitchFamily="2" charset="2"/>
              <a:buChar char="q"/>
              <a:tabLst/>
              <a:defRPr/>
            </a:pPr>
            <a:r>
              <a:rPr kumimoji="0" lang="fr-FR" altLang="en-US" sz="2000" b="1" i="0" u="none" strike="noStrike" kern="0" cap="none" spc="0" normalizeH="0" baseline="0" noProof="0" dirty="0">
                <a:ln>
                  <a:noFill/>
                </a:ln>
                <a:solidFill>
                  <a:srgbClr val="000000"/>
                </a:solidFill>
                <a:effectLst/>
                <a:uLnTx/>
                <a:uFillTx/>
                <a:latin typeface="Cambria" panose="02040503050406030204" pitchFamily="18" charset="0"/>
                <a:ea typeface="+mn-ea"/>
                <a:cs typeface="+mn-cs"/>
              </a:rPr>
              <a:t>Avantages</a:t>
            </a: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a typeface="+mn-ea"/>
              <a:cs typeface="+mn-cs"/>
            </a:endParaRPr>
          </a:p>
          <a:p>
            <a:pPr marL="800100" marR="0" lvl="1" indent="-342900" algn="l" defTabSz="914400" rtl="0" eaLnBrk="0" fontAlgn="base" latinLnBrk="0" hangingPunct="0">
              <a:lnSpc>
                <a:spcPct val="100000"/>
              </a:lnSpc>
              <a:spcBef>
                <a:spcPct val="20000"/>
              </a:spcBef>
              <a:spcAft>
                <a:spcPct val="0"/>
              </a:spcAft>
              <a:buClr>
                <a:srgbClr val="0070C0"/>
              </a:buClr>
              <a:buSzTx/>
              <a:buFont typeface="Courier New" panose="02070309020205020404" pitchFamily="49" charset="0"/>
              <a:buChar char="o"/>
              <a:tabLst/>
              <a:defRPr/>
            </a:pPr>
            <a:r>
              <a:rPr kumimoji="0" lang="en-CA" altLang="en-US" sz="2000" b="0" i="0" u="none" strike="noStrike" kern="0" cap="none" spc="0" normalizeH="0" baseline="0" noProof="0" dirty="0">
                <a:ln>
                  <a:noFill/>
                </a:ln>
                <a:solidFill>
                  <a:srgbClr val="000000"/>
                </a:solidFill>
                <a:effectLst/>
                <a:uLnTx/>
                <a:uFillTx/>
                <a:latin typeface="Cambria" panose="02040503050406030204" pitchFamily="18" charset="0"/>
              </a:rPr>
              <a:t>Improved coverage and data quality</a:t>
            </a: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ndParaRPr>
          </a:p>
          <a:p>
            <a:pPr marL="800100" marR="0" lvl="1" indent="-342900" algn="l" defTabSz="914400" rtl="0" eaLnBrk="0" fontAlgn="base" latinLnBrk="0" hangingPunct="0">
              <a:lnSpc>
                <a:spcPct val="100000"/>
              </a:lnSpc>
              <a:spcBef>
                <a:spcPct val="20000"/>
              </a:spcBef>
              <a:spcAft>
                <a:spcPct val="0"/>
              </a:spcAft>
              <a:buClr>
                <a:srgbClr val="0070C0"/>
              </a:buClr>
              <a:buSzTx/>
              <a:buFont typeface="Courier New" panose="02070309020205020404" pitchFamily="49" charset="0"/>
              <a:buChar char="o"/>
              <a:tabLst/>
              <a:defRPr/>
            </a:pPr>
            <a:r>
              <a:rPr kumimoji="0" lang="en-CA" altLang="en-US" sz="2000" b="0" i="0" u="none" strike="noStrike" kern="0" cap="none" spc="0" normalizeH="0" baseline="0" noProof="0" dirty="0">
                <a:ln>
                  <a:noFill/>
                </a:ln>
                <a:solidFill>
                  <a:srgbClr val="000000"/>
                </a:solidFill>
                <a:effectLst/>
                <a:uLnTx/>
                <a:uFillTx/>
                <a:latin typeface="Cambria" panose="02040503050406030204" pitchFamily="18" charset="0"/>
              </a:rPr>
              <a:t>Potential cost saving</a:t>
            </a: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ndParaRPr>
          </a:p>
          <a:p>
            <a:pPr marL="800100" marR="0" lvl="1" indent="-342900" algn="l" defTabSz="914400" rtl="0" eaLnBrk="0" fontAlgn="base" latinLnBrk="0" hangingPunct="0">
              <a:lnSpc>
                <a:spcPct val="100000"/>
              </a:lnSpc>
              <a:spcBef>
                <a:spcPct val="20000"/>
              </a:spcBef>
              <a:spcAft>
                <a:spcPct val="0"/>
              </a:spcAft>
              <a:buClr>
                <a:srgbClr val="0070C0"/>
              </a:buClr>
              <a:buSzTx/>
              <a:buFont typeface="Courier New" panose="02070309020205020404" pitchFamily="49" charset="0"/>
              <a:buChar char="o"/>
              <a:tabLst/>
              <a:defRPr/>
            </a:pPr>
            <a:r>
              <a:rPr kumimoji="0" lang="en-CA" altLang="en-US" sz="2000" b="0" i="0" u="none" strike="noStrike" kern="0" cap="none" spc="0" normalizeH="0" baseline="0" noProof="0" dirty="0">
                <a:ln>
                  <a:noFill/>
                </a:ln>
                <a:solidFill>
                  <a:srgbClr val="000000"/>
                </a:solidFill>
                <a:effectLst/>
                <a:uLnTx/>
                <a:uFillTx/>
                <a:latin typeface="Cambria" panose="02040503050406030204" pitchFamily="18" charset="0"/>
              </a:rPr>
              <a:t>Greater convenience and lower response burden</a:t>
            </a: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ndParaRPr>
          </a:p>
          <a:p>
            <a:pPr marL="800100" marR="0" lvl="1" indent="-342900" algn="l" defTabSz="914400" rtl="0" eaLnBrk="0" fontAlgn="base" latinLnBrk="0" hangingPunct="0">
              <a:lnSpc>
                <a:spcPct val="100000"/>
              </a:lnSpc>
              <a:spcBef>
                <a:spcPct val="20000"/>
              </a:spcBef>
              <a:spcAft>
                <a:spcPct val="0"/>
              </a:spcAft>
              <a:buClr>
                <a:srgbClr val="0070C0"/>
              </a:buClr>
              <a:buSzTx/>
              <a:buFont typeface="Courier New" panose="02070309020205020404" pitchFamily="49" charset="0"/>
              <a:buChar char="o"/>
              <a:tabLst/>
              <a:defRPr/>
            </a:pPr>
            <a:r>
              <a:rPr kumimoji="0" lang="en-CA" altLang="en-US" sz="2000" b="0" i="0" u="none" strike="noStrike" kern="0" cap="none" spc="0" normalizeH="0" baseline="0" noProof="0" dirty="0">
                <a:ln>
                  <a:noFill/>
                </a:ln>
                <a:solidFill>
                  <a:srgbClr val="000000"/>
                </a:solidFill>
                <a:effectLst/>
                <a:uLnTx/>
                <a:uFillTx/>
                <a:latin typeface="Cambria" panose="02040503050406030204" pitchFamily="18" charset="0"/>
              </a:rPr>
              <a:t>Improved timeliness</a:t>
            </a: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ndParaRPr>
          </a:p>
          <a:p>
            <a:pPr marL="800100" marR="0" lvl="1" indent="-342900" algn="l" defTabSz="914400" rtl="0" eaLnBrk="0" fontAlgn="base" latinLnBrk="0" hangingPunct="0">
              <a:lnSpc>
                <a:spcPct val="100000"/>
              </a:lnSpc>
              <a:spcBef>
                <a:spcPct val="20000"/>
              </a:spcBef>
              <a:spcAft>
                <a:spcPct val="0"/>
              </a:spcAft>
              <a:buClr>
                <a:srgbClr val="0070C0"/>
              </a:buClr>
              <a:buSzTx/>
              <a:buFont typeface="Courier New" panose="02070309020205020404" pitchFamily="49" charset="0"/>
              <a:buChar char="o"/>
              <a:tabLst/>
              <a:defRPr/>
            </a:pPr>
            <a:r>
              <a:rPr kumimoji="0" lang="en-CA" altLang="en-US" sz="2000" b="0" i="0" u="none" strike="noStrike" kern="0" cap="none" spc="0" normalizeH="0" baseline="0" noProof="0" dirty="0">
                <a:ln>
                  <a:noFill/>
                </a:ln>
                <a:solidFill>
                  <a:srgbClr val="000000"/>
                </a:solidFill>
                <a:effectLst/>
                <a:uLnTx/>
                <a:uFillTx/>
                <a:latin typeface="Cambria" panose="02040503050406030204" pitchFamily="18" charset="0"/>
              </a:rPr>
              <a:t>Protecting privacy</a:t>
            </a: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ndParaRPr>
          </a:p>
          <a:p>
            <a:pPr marL="800100" marR="0" lvl="1" indent="-342900" algn="l" defTabSz="914400" rtl="0" eaLnBrk="0" fontAlgn="base" latinLnBrk="0" hangingPunct="0">
              <a:lnSpc>
                <a:spcPct val="100000"/>
              </a:lnSpc>
              <a:spcBef>
                <a:spcPct val="20000"/>
              </a:spcBef>
              <a:spcAft>
                <a:spcPct val="0"/>
              </a:spcAft>
              <a:buClr>
                <a:srgbClr val="0070C0"/>
              </a:buClr>
              <a:buSzTx/>
              <a:buFont typeface="Courier New" panose="02070309020205020404" pitchFamily="49" charset="0"/>
              <a:buChar char="o"/>
              <a:tabLst/>
              <a:defRPr/>
            </a:pPr>
            <a:r>
              <a:rPr kumimoji="0" lang="en-CA" altLang="en-US" sz="2000" b="0" i="0" u="none" strike="noStrike" kern="0" cap="none" spc="0" normalizeH="0" baseline="0" noProof="0" dirty="0">
                <a:ln>
                  <a:noFill/>
                </a:ln>
                <a:solidFill>
                  <a:srgbClr val="000000"/>
                </a:solidFill>
                <a:effectLst/>
                <a:uLnTx/>
                <a:uFillTx/>
                <a:latin typeface="Cambria" panose="02040503050406030204" pitchFamily="18" charset="0"/>
              </a:rPr>
              <a:t>Other benefits (environmentally friendly, generating a large amount of metadata)</a:t>
            </a: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ndParaRPr>
          </a:p>
          <a:p>
            <a:pPr marL="342900" marR="0" lvl="0" indent="-342900" algn="l" defTabSz="914400" rtl="0" eaLnBrk="0" fontAlgn="base" latinLnBrk="0" hangingPunct="0">
              <a:lnSpc>
                <a:spcPct val="114000"/>
              </a:lnSpc>
              <a:spcBef>
                <a:spcPct val="0"/>
              </a:spcBef>
              <a:spcAft>
                <a:spcPct val="0"/>
              </a:spcAft>
              <a:buClr>
                <a:srgbClr val="CC0000"/>
              </a:buClr>
              <a:buSzTx/>
              <a:buFont typeface="Wingdings" panose="05000000000000000000" pitchFamily="2" charset="2"/>
              <a:buChar char="q"/>
              <a:tabLst/>
              <a:defRPr/>
            </a:pPr>
            <a:endParaRPr kumimoji="0" lang="en-US" altLang="en-US" sz="2400" b="0" i="0" u="none" strike="noStrike" kern="0" cap="none" spc="0" normalizeH="0" baseline="0" noProof="0" dirty="0">
              <a:ln>
                <a:noFill/>
              </a:ln>
              <a:solidFill>
                <a:srgbClr val="000000"/>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1241838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9" name="TextBox 8"/>
          <p:cNvSpPr txBox="1"/>
          <p:nvPr/>
        </p:nvSpPr>
        <p:spPr>
          <a:xfrm>
            <a:off x="804703" y="395554"/>
            <a:ext cx="10211529" cy="523220"/>
          </a:xfrm>
          <a:prstGeom prst="rect">
            <a:avLst/>
          </a:prstGeom>
          <a:noFill/>
        </p:spPr>
        <p:txBody>
          <a:bodyPr wrap="square" rtlCol="0">
            <a:spAutoFit/>
          </a:bodyPr>
          <a:lstStyle/>
          <a:p>
            <a:r>
              <a:rPr lang="en-US" sz="2800" b="1" dirty="0">
                <a:solidFill>
                  <a:schemeClr val="accent5">
                    <a:lumMod val="75000"/>
                  </a:schemeClr>
                </a:solidFill>
                <a:latin typeface="Cambria" pitchFamily="18" charset="0"/>
                <a:ea typeface="Cambria" pitchFamily="18" charset="0"/>
              </a:rPr>
              <a:t>Use of computer-assistant self-interview (CAWI)</a:t>
            </a:r>
          </a:p>
        </p:txBody>
      </p:sp>
      <p:sp>
        <p:nvSpPr>
          <p:cNvPr id="10" name="Subtitle 2">
            <a:extLst>
              <a:ext uri="{FF2B5EF4-FFF2-40B4-BE49-F238E27FC236}">
                <a16:creationId xmlns:a16="http://schemas.microsoft.com/office/drawing/2014/main" id="{00E0BA84-02BE-4B1A-8DF5-5B7F0E4716DF}"/>
              </a:ext>
            </a:extLst>
          </p:cNvPr>
          <p:cNvSpPr txBox="1">
            <a:spLocks/>
          </p:cNvSpPr>
          <p:nvPr/>
        </p:nvSpPr>
        <p:spPr bwMode="auto">
          <a:xfrm>
            <a:off x="804703" y="1312607"/>
            <a:ext cx="8153400" cy="3657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buClr>
                <a:srgbClr val="0070C0"/>
              </a:buClr>
              <a:buFont typeface="Wingdings" panose="05000000000000000000" pitchFamily="2" charset="2"/>
              <a:buChar char="q"/>
            </a:pPr>
            <a:r>
              <a:rPr lang="fr-FR" altLang="en-US" sz="2000" b="1" dirty="0"/>
              <a:t> Challenges</a:t>
            </a:r>
            <a:endParaRPr lang="en-US" altLang="en-US" sz="2000" dirty="0"/>
          </a:p>
          <a:p>
            <a:pPr lvl="1">
              <a:buClr>
                <a:srgbClr val="0070C0"/>
              </a:buClr>
              <a:buFont typeface="Wingdings" panose="05000000000000000000" pitchFamily="2" charset="2"/>
              <a:buChar char="§"/>
            </a:pPr>
            <a:r>
              <a:rPr lang="en-CA" altLang="en-US" sz="2000" dirty="0"/>
              <a:t>Providing reliable linkage between household and location</a:t>
            </a:r>
            <a:endParaRPr lang="en-US" altLang="en-US" sz="2000" dirty="0"/>
          </a:p>
          <a:p>
            <a:pPr lvl="1">
              <a:buClr>
                <a:srgbClr val="0070C0"/>
              </a:buClr>
              <a:buFont typeface="Wingdings" panose="05000000000000000000" pitchFamily="2" charset="2"/>
              <a:buChar char="§"/>
            </a:pPr>
            <a:r>
              <a:rPr lang="en-CA" altLang="en-US" sz="2000" dirty="0"/>
              <a:t>Coordination of multi-mode collection</a:t>
            </a:r>
            <a:endParaRPr lang="en-US" altLang="en-US" sz="2000" dirty="0"/>
          </a:p>
          <a:p>
            <a:pPr lvl="1">
              <a:buClr>
                <a:srgbClr val="0070C0"/>
              </a:buClr>
              <a:buFont typeface="Wingdings" panose="05000000000000000000" pitchFamily="2" charset="2"/>
              <a:buChar char="§"/>
            </a:pPr>
            <a:r>
              <a:rPr lang="en-CA" altLang="en-US" sz="2000" dirty="0"/>
              <a:t>Developing systems infrastructure</a:t>
            </a:r>
            <a:endParaRPr lang="en-US" altLang="en-US" sz="2000" dirty="0"/>
          </a:p>
          <a:p>
            <a:pPr lvl="1">
              <a:buClr>
                <a:srgbClr val="0070C0"/>
              </a:buClr>
              <a:buFont typeface="Wingdings" panose="05000000000000000000" pitchFamily="2" charset="2"/>
              <a:buChar char="§"/>
            </a:pPr>
            <a:r>
              <a:rPr lang="en-CA" altLang="en-US" sz="2000" dirty="0"/>
              <a:t>Protecting data security –portal may be crashed/respondent data may be corrupted or lost</a:t>
            </a:r>
            <a:endParaRPr lang="en-US" altLang="en-US" sz="2000" dirty="0"/>
          </a:p>
          <a:p>
            <a:pPr lvl="1">
              <a:buClr>
                <a:srgbClr val="0070C0"/>
              </a:buClr>
              <a:buFont typeface="Wingdings" panose="05000000000000000000" pitchFamily="2" charset="2"/>
              <a:buChar char="§"/>
            </a:pPr>
            <a:r>
              <a:rPr lang="en-CA" altLang="en-US" sz="2000" dirty="0"/>
              <a:t>Extended collection period (hard to capture picture as at census day)</a:t>
            </a:r>
            <a:endParaRPr lang="en-US" altLang="en-US" sz="2000" dirty="0"/>
          </a:p>
          <a:p>
            <a:pPr lvl="1">
              <a:buClr>
                <a:srgbClr val="0070C0"/>
              </a:buClr>
              <a:buFont typeface="Wingdings" panose="05000000000000000000" pitchFamily="2" charset="2"/>
              <a:buChar char="§"/>
            </a:pPr>
            <a:r>
              <a:rPr lang="en-CA" altLang="en-US" sz="2000" dirty="0"/>
              <a:t>Mode effect and non-response bias</a:t>
            </a:r>
          </a:p>
          <a:p>
            <a:pPr lvl="1">
              <a:buClr>
                <a:srgbClr val="0070C0"/>
              </a:buClr>
              <a:buFont typeface="Wingdings" panose="05000000000000000000" pitchFamily="2" charset="2"/>
              <a:buChar char="§"/>
            </a:pPr>
            <a:r>
              <a:rPr lang="en-CA" altLang="en-US" sz="2000" dirty="0"/>
              <a:t>High initial cost</a:t>
            </a:r>
            <a:endParaRPr lang="en-US" altLang="en-US" sz="2000" dirty="0"/>
          </a:p>
          <a:p>
            <a:pPr>
              <a:spcBef>
                <a:spcPct val="0"/>
              </a:spcBef>
            </a:pPr>
            <a:endParaRPr lang="en-US" altLang="en-US" dirty="0"/>
          </a:p>
        </p:txBody>
      </p:sp>
    </p:spTree>
    <p:extLst>
      <p:ext uri="{BB962C8B-B14F-4D97-AF65-F5344CB8AC3E}">
        <p14:creationId xmlns:p14="http://schemas.microsoft.com/office/powerpoint/2010/main" val="750528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9" name="TextBox 8"/>
          <p:cNvSpPr txBox="1"/>
          <p:nvPr/>
        </p:nvSpPr>
        <p:spPr>
          <a:xfrm>
            <a:off x="1023778" y="70002"/>
            <a:ext cx="10211529" cy="954107"/>
          </a:xfrm>
          <a:prstGeom prst="rect">
            <a:avLst/>
          </a:prstGeom>
          <a:noFill/>
        </p:spPr>
        <p:txBody>
          <a:bodyPr wrap="square" rtlCol="0">
            <a:spAutoFit/>
          </a:bodyPr>
          <a:lstStyle/>
          <a:p>
            <a:pPr algn="ctr"/>
            <a:endParaRPr lang="en-US" sz="2800" b="1" dirty="0">
              <a:solidFill>
                <a:schemeClr val="accent5">
                  <a:lumMod val="75000"/>
                </a:schemeClr>
              </a:solidFill>
              <a:latin typeface="Cambria" pitchFamily="18" charset="0"/>
              <a:ea typeface="Cambria" pitchFamily="18" charset="0"/>
            </a:endParaRPr>
          </a:p>
          <a:p>
            <a:pPr algn="ctr"/>
            <a:r>
              <a:rPr lang="en-US" sz="2800" b="1" dirty="0">
                <a:solidFill>
                  <a:schemeClr val="accent5">
                    <a:lumMod val="75000"/>
                  </a:schemeClr>
                </a:solidFill>
                <a:latin typeface="Cambria" pitchFamily="18" charset="0"/>
                <a:ea typeface="Cambria" pitchFamily="18" charset="0"/>
              </a:rPr>
              <a:t>Key drivers</a:t>
            </a:r>
          </a:p>
        </p:txBody>
      </p:sp>
      <p:sp>
        <p:nvSpPr>
          <p:cNvPr id="19" name="TextBox 18"/>
          <p:cNvSpPr txBox="1"/>
          <p:nvPr/>
        </p:nvSpPr>
        <p:spPr>
          <a:xfrm>
            <a:off x="1601703" y="1125002"/>
            <a:ext cx="9055677" cy="4154984"/>
          </a:xfrm>
          <a:prstGeom prst="rect">
            <a:avLst/>
          </a:prstGeom>
          <a:noFill/>
        </p:spPr>
        <p:txBody>
          <a:bodyPr wrap="square" rtlCol="0">
            <a:spAutoFit/>
          </a:bodyPr>
          <a:lstStyle/>
          <a:p>
            <a:pPr lvl="0"/>
            <a:endParaRPr lang="en-GB" sz="2000" u="sng" dirty="0"/>
          </a:p>
          <a:p>
            <a:pPr marL="342900" indent="-342900">
              <a:buClr>
                <a:srgbClr val="0070C0"/>
              </a:buClr>
              <a:buFont typeface="Wingdings" panose="05000000000000000000" pitchFamily="2" charset="2"/>
              <a:buChar char="q"/>
            </a:pPr>
            <a:r>
              <a:rPr lang="en-US" sz="2000" dirty="0">
                <a:latin typeface="Arial" panose="020B0604020202020204" pitchFamily="34" charset="0"/>
                <a:cs typeface="Arial" panose="020B0604020202020204" pitchFamily="34" charset="0"/>
              </a:rPr>
              <a:t>Demand for timely data</a:t>
            </a:r>
          </a:p>
          <a:p>
            <a:pPr marL="342900" indent="-342900">
              <a:buClr>
                <a:srgbClr val="0070C0"/>
              </a:buClr>
              <a:buFont typeface="Wingdings" panose="05000000000000000000" pitchFamily="2" charset="2"/>
              <a:buChar char="q"/>
            </a:pPr>
            <a:r>
              <a:rPr lang="en-US" sz="2000" dirty="0">
                <a:latin typeface="Arial" panose="020B0604020202020204" pitchFamily="34" charset="0"/>
                <a:cs typeface="Arial" panose="020B0604020202020204" pitchFamily="34" charset="0"/>
              </a:rPr>
              <a:t>Demand for better coverage and data quality</a:t>
            </a:r>
          </a:p>
          <a:p>
            <a:pPr marL="342900" indent="-342900">
              <a:buClr>
                <a:srgbClr val="0070C0"/>
              </a:buClr>
              <a:buFont typeface="Wingdings" panose="05000000000000000000" pitchFamily="2" charset="2"/>
              <a:buChar char="q"/>
            </a:pPr>
            <a:r>
              <a:rPr lang="en-US" sz="2000" dirty="0">
                <a:latin typeface="Arial" panose="020B0604020202020204" pitchFamily="34" charset="0"/>
                <a:cs typeface="Arial" panose="020B0604020202020204" pitchFamily="34" charset="0"/>
              </a:rPr>
              <a:t>Demand for improving the quality of operations-min. human errors</a:t>
            </a:r>
          </a:p>
          <a:p>
            <a:pPr marL="342900" indent="-342900">
              <a:buClr>
                <a:srgbClr val="0070C0"/>
              </a:buClr>
              <a:buFont typeface="Wingdings" panose="05000000000000000000" pitchFamily="2" charset="2"/>
              <a:buChar char="q"/>
            </a:pPr>
            <a:r>
              <a:rPr lang="en-US" sz="2000" dirty="0">
                <a:latin typeface="Arial" panose="020B0604020202020204" pitchFamily="34" charset="0"/>
                <a:cs typeface="Arial" panose="020B0604020202020204" pitchFamily="34" charset="0"/>
              </a:rPr>
              <a:t>Demand for minimizing response burden</a:t>
            </a:r>
          </a:p>
          <a:p>
            <a:pPr marL="342900" indent="-342900">
              <a:buClr>
                <a:srgbClr val="0070C0"/>
              </a:buClr>
              <a:buFont typeface="Wingdings" panose="05000000000000000000" pitchFamily="2" charset="2"/>
              <a:buChar char="q"/>
            </a:pPr>
            <a:r>
              <a:rPr lang="en-US" sz="2000" dirty="0">
                <a:latin typeface="Arial" panose="020B0604020202020204" pitchFamily="34" charset="0"/>
                <a:cs typeface="Arial" panose="020B0604020202020204" pitchFamily="34" charset="0"/>
              </a:rPr>
              <a:t>Less costs of technology and easy accessibility</a:t>
            </a:r>
          </a:p>
          <a:p>
            <a:pPr marL="342900" indent="-342900">
              <a:buClr>
                <a:srgbClr val="0070C0"/>
              </a:buClr>
              <a:buFont typeface="Wingdings" panose="05000000000000000000" pitchFamily="2" charset="2"/>
              <a:buChar char="q"/>
            </a:pPr>
            <a:r>
              <a:rPr lang="en-US" sz="2000" dirty="0">
                <a:latin typeface="Arial" panose="020B0604020202020204" pitchFamily="34" charset="0"/>
                <a:cs typeface="Arial" panose="020B0604020202020204" pitchFamily="34" charset="0"/>
              </a:rPr>
              <a:t>Demand for cost-effectiveness</a:t>
            </a:r>
          </a:p>
          <a:p>
            <a:pPr marL="342900" indent="-342900">
              <a:buClr>
                <a:srgbClr val="0070C0"/>
              </a:buClr>
              <a:buFont typeface="Wingdings" panose="05000000000000000000" pitchFamily="2" charset="2"/>
              <a:buChar char="q"/>
            </a:pPr>
            <a:r>
              <a:rPr lang="en-US" sz="2000" dirty="0">
                <a:latin typeface="Arial" panose="020B0604020202020204" pitchFamily="34" charset="0"/>
                <a:cs typeface="Arial" panose="020B0604020202020204" pitchFamily="34" charset="0"/>
              </a:rPr>
              <a:t>Opportunities for effective management and monitoring of field enumeration</a:t>
            </a:r>
          </a:p>
          <a:p>
            <a:pPr marL="342900" indent="-342900">
              <a:buClr>
                <a:srgbClr val="0070C0"/>
              </a:buClr>
              <a:buFont typeface="Wingdings" panose="05000000000000000000" pitchFamily="2" charset="2"/>
              <a:buChar char="q"/>
            </a:pPr>
            <a:r>
              <a:rPr lang="en-US" sz="2000" dirty="0">
                <a:latin typeface="Arial" panose="020B0604020202020204" pitchFamily="34" charset="0"/>
                <a:cs typeface="Arial" panose="020B0604020202020204" pitchFamily="34" charset="0"/>
              </a:rPr>
              <a:t>User and stakeholder expectation</a:t>
            </a:r>
          </a:p>
          <a:p>
            <a:pPr marL="342900" indent="-342900">
              <a:buClr>
                <a:srgbClr val="0070C0"/>
              </a:buClr>
              <a:buFont typeface="Wingdings" panose="05000000000000000000" pitchFamily="2" charset="2"/>
              <a:buChar char="q"/>
            </a:pPr>
            <a:r>
              <a:rPr lang="en-US" sz="2000" dirty="0">
                <a:latin typeface="Arial" panose="020B0604020202020204" pitchFamily="34" charset="0"/>
                <a:cs typeface="Arial" panose="020B0604020202020204" pitchFamily="34" charset="0"/>
              </a:rPr>
              <a:t>National and global commitments to modernization of statistical systems</a:t>
            </a:r>
          </a:p>
          <a:p>
            <a:pPr>
              <a:spcBef>
                <a:spcPct val="20000"/>
              </a:spcBef>
              <a:buClr>
                <a:srgbClr val="C00000"/>
              </a:buClr>
            </a:pPr>
            <a:endParaRPr lang="en-US" altLang="en-US" sz="2000" b="0" dirty="0">
              <a:solidFill>
                <a:schemeClr val="tx1"/>
              </a:solidFill>
              <a:latin typeface="Cambria" panose="02040503050406030204" pitchFamily="18" charset="0"/>
              <a:ea typeface="Cambria" panose="02040503050406030204" pitchFamily="18" charset="0"/>
            </a:endParaRPr>
          </a:p>
          <a:p>
            <a:pPr lvl="0"/>
            <a:endParaRPr lang="en-GB" sz="2000" u="sng" dirty="0">
              <a:latin typeface="Cambria" panose="02040503050406030204" pitchFamily="18" charset="0"/>
              <a:ea typeface="Cambria" panose="02040503050406030204" pitchFamily="18" charset="0"/>
            </a:endParaRPr>
          </a:p>
          <a:p>
            <a:endParaRPr lang="en-US" sz="2000" dirty="0"/>
          </a:p>
        </p:txBody>
      </p:sp>
    </p:spTree>
    <p:extLst>
      <p:ext uri="{BB962C8B-B14F-4D97-AF65-F5344CB8AC3E}">
        <p14:creationId xmlns:p14="http://schemas.microsoft.com/office/powerpoint/2010/main" val="7627458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9" name="TextBox 8"/>
          <p:cNvSpPr txBox="1"/>
          <p:nvPr/>
        </p:nvSpPr>
        <p:spPr>
          <a:xfrm>
            <a:off x="804703" y="395554"/>
            <a:ext cx="10211529" cy="523220"/>
          </a:xfrm>
          <a:prstGeom prst="rect">
            <a:avLst/>
          </a:prstGeom>
          <a:noFill/>
        </p:spPr>
        <p:txBody>
          <a:bodyPr wrap="square" rtlCol="0">
            <a:spAutoFit/>
          </a:bodyPr>
          <a:lstStyle/>
          <a:p>
            <a:r>
              <a:rPr lang="en-US" sz="2800" b="1" dirty="0">
                <a:solidFill>
                  <a:schemeClr val="accent5">
                    <a:lumMod val="75000"/>
                  </a:schemeClr>
                </a:solidFill>
                <a:latin typeface="Cambria" pitchFamily="18" charset="0"/>
                <a:ea typeface="Cambria" pitchFamily="18" charset="0"/>
              </a:rPr>
              <a:t>Use of computer-assistant self-interview (CAWI)</a:t>
            </a:r>
          </a:p>
        </p:txBody>
      </p:sp>
      <p:sp>
        <p:nvSpPr>
          <p:cNvPr id="12" name="Subtitle 2">
            <a:extLst>
              <a:ext uri="{FF2B5EF4-FFF2-40B4-BE49-F238E27FC236}">
                <a16:creationId xmlns:a16="http://schemas.microsoft.com/office/drawing/2014/main" id="{0A2D460A-6F47-49E8-BC3C-F427CF8CDE2E}"/>
              </a:ext>
            </a:extLst>
          </p:cNvPr>
          <p:cNvSpPr txBox="1">
            <a:spLocks/>
          </p:cNvSpPr>
          <p:nvPr/>
        </p:nvSpPr>
        <p:spPr bwMode="auto">
          <a:xfrm>
            <a:off x="804703" y="1233948"/>
            <a:ext cx="8153400" cy="3657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114000"/>
              </a:lnSpc>
              <a:spcBef>
                <a:spcPts val="0"/>
              </a:spcBef>
              <a:spcAft>
                <a:spcPct val="0"/>
              </a:spcAft>
              <a:buClr>
                <a:schemeClr val="accent2"/>
              </a:buClr>
              <a:buFont typeface="Wingdings" panose="05000000000000000000" pitchFamily="2" charset="2"/>
              <a:buChar char="q"/>
              <a:defRPr sz="2400">
                <a:solidFill>
                  <a:schemeClr val="tx1"/>
                </a:solidFill>
                <a:latin typeface="Cambria" panose="02040503050406030204" pitchFamily="18" charset="0"/>
                <a:ea typeface="+mn-ea"/>
                <a:cs typeface="+mn-cs"/>
              </a:defRPr>
            </a:lvl1pPr>
            <a:lvl2pPr marL="800100" indent="-342900" algn="l" rtl="0" eaLnBrk="0" fontAlgn="base" hangingPunct="0">
              <a:spcBef>
                <a:spcPct val="20000"/>
              </a:spcBef>
              <a:spcAft>
                <a:spcPct val="0"/>
              </a:spcAft>
              <a:buClr>
                <a:schemeClr val="accent2"/>
              </a:buClr>
              <a:buFont typeface="Courier New" panose="02070309020205020404" pitchFamily="49" charset="0"/>
              <a:buChar char="o"/>
              <a:defRPr sz="2200">
                <a:solidFill>
                  <a:schemeClr val="tx1"/>
                </a:solidFill>
                <a:latin typeface="Cambria" panose="02040503050406030204" pitchFamily="18" charset="0"/>
              </a:defRPr>
            </a:lvl2pPr>
            <a:lvl3pPr marL="1257300" indent="-342900" algn="l" rtl="0" eaLnBrk="0" fontAlgn="base" hangingPunct="0">
              <a:spcBef>
                <a:spcPct val="20000"/>
              </a:spcBef>
              <a:spcAft>
                <a:spcPct val="0"/>
              </a:spcAft>
              <a:buClr>
                <a:schemeClr val="accent2"/>
              </a:buClr>
              <a:buFont typeface="Verdana" panose="020B0604030504040204" pitchFamily="34" charset="0"/>
              <a:buChar char="−"/>
              <a:defRPr sz="2300">
                <a:solidFill>
                  <a:schemeClr val="tx1"/>
                </a:solidFill>
                <a:latin typeface="+mn-lt"/>
              </a:defRPr>
            </a:lvl3pPr>
            <a:lvl4pPr marL="1371600" indent="0" algn="ctr" rtl="0" eaLnBrk="0" fontAlgn="base" hangingPunct="0">
              <a:spcBef>
                <a:spcPct val="20000"/>
              </a:spcBef>
              <a:spcAft>
                <a:spcPct val="0"/>
              </a:spcAft>
              <a:buClr>
                <a:schemeClr val="accent2"/>
              </a:buClr>
              <a:buFont typeface="Wingdings" panose="05000000000000000000" pitchFamily="2" charset="2"/>
              <a:buNone/>
              <a:defRPr sz="2000">
                <a:solidFill>
                  <a:schemeClr val="tx1"/>
                </a:solidFill>
                <a:latin typeface="+mn-lt"/>
              </a:defRPr>
            </a:lvl4pPr>
            <a:lvl5pPr marL="1828800" indent="0" algn="ctr" rtl="0" eaLnBrk="0" fontAlgn="base" hangingPunct="0">
              <a:spcBef>
                <a:spcPct val="25000"/>
              </a:spcBef>
              <a:spcAft>
                <a:spcPct val="0"/>
              </a:spcAft>
              <a:buClr>
                <a:schemeClr val="accent2"/>
              </a:buClr>
              <a:buFont typeface="Wingdings" panose="05000000000000000000" pitchFamily="2" charset="2"/>
              <a:buNone/>
              <a:defRPr sz="2000">
                <a:solidFill>
                  <a:schemeClr val="tx1"/>
                </a:solidFill>
                <a:latin typeface="+mn-lt"/>
              </a:defRPr>
            </a:lvl5pPr>
            <a:lvl6pPr marL="22860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6pPr>
            <a:lvl7pPr marL="27432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7pPr>
            <a:lvl8pPr marL="32004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8pPr>
            <a:lvl9pPr marL="36576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9pPr>
          </a:lstStyle>
          <a:p>
            <a:pPr marL="342900" marR="0" lvl="0" indent="-342900" algn="l" defTabSz="914400" rtl="0" eaLnBrk="0" fontAlgn="base" latinLnBrk="0" hangingPunct="0">
              <a:lnSpc>
                <a:spcPct val="114000"/>
              </a:lnSpc>
              <a:spcBef>
                <a:spcPct val="0"/>
              </a:spcBef>
              <a:spcAft>
                <a:spcPct val="0"/>
              </a:spcAft>
              <a:buClr>
                <a:srgbClr val="0070C0"/>
              </a:buClr>
              <a:buSzTx/>
              <a:buFont typeface="Wingdings" panose="05000000000000000000" pitchFamily="2" charset="2"/>
              <a:buChar char="q"/>
              <a:tabLst/>
              <a:defRPr/>
            </a:pPr>
            <a:r>
              <a:rPr kumimoji="0" lang="fr-FR" altLang="en-US" sz="2000" b="1" i="0" u="none" strike="noStrike" kern="0" cap="none" spc="0" normalizeH="0" baseline="0" noProof="0" dirty="0" err="1">
                <a:ln>
                  <a:noFill/>
                </a:ln>
                <a:solidFill>
                  <a:srgbClr val="000000"/>
                </a:solidFill>
                <a:effectLst/>
                <a:uLnTx/>
                <a:uFillTx/>
                <a:latin typeface="Cambria" panose="02040503050406030204" pitchFamily="18" charset="0"/>
                <a:ea typeface="+mn-ea"/>
                <a:cs typeface="+mn-cs"/>
              </a:rPr>
              <a:t>Requirements</a:t>
            </a: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a typeface="+mn-ea"/>
              <a:cs typeface="+mn-cs"/>
            </a:endParaRPr>
          </a:p>
          <a:p>
            <a:pPr marL="800100" marR="0" lvl="1" indent="-342900" algn="l" defTabSz="914400" rtl="0" eaLnBrk="0" fontAlgn="base" latinLnBrk="0" hangingPunct="0">
              <a:lnSpc>
                <a:spcPct val="100000"/>
              </a:lnSpc>
              <a:spcBef>
                <a:spcPct val="20000"/>
              </a:spcBef>
              <a:spcAft>
                <a:spcPct val="0"/>
              </a:spcAft>
              <a:buClr>
                <a:srgbClr val="0070C0"/>
              </a:buClr>
              <a:buSzTx/>
              <a:buFont typeface="Courier New" panose="02070309020205020404" pitchFamily="49" charset="0"/>
              <a:buChar char="o"/>
              <a:tabLst/>
              <a:defRPr/>
            </a:pPr>
            <a:r>
              <a:rPr kumimoji="0" lang="en-CA" altLang="en-US" sz="2000" b="0" i="0" u="none" strike="noStrike" kern="0" cap="none" spc="0" normalizeH="0" baseline="0" noProof="0" dirty="0">
                <a:ln>
                  <a:noFill/>
                </a:ln>
                <a:solidFill>
                  <a:srgbClr val="000000"/>
                </a:solidFill>
                <a:effectLst/>
                <a:uLnTx/>
                <a:uFillTx/>
                <a:latin typeface="Cambria" panose="02040503050406030204" pitchFamily="18" charset="0"/>
              </a:rPr>
              <a:t>High literacy rate</a:t>
            </a: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ndParaRPr>
          </a:p>
          <a:p>
            <a:pPr marL="800100" marR="0" lvl="1" indent="-342900" algn="l" defTabSz="914400" rtl="0" eaLnBrk="0" fontAlgn="base" latinLnBrk="0" hangingPunct="0">
              <a:lnSpc>
                <a:spcPct val="100000"/>
              </a:lnSpc>
              <a:spcBef>
                <a:spcPct val="20000"/>
              </a:spcBef>
              <a:spcAft>
                <a:spcPct val="0"/>
              </a:spcAft>
              <a:buClr>
                <a:srgbClr val="0070C0"/>
              </a:buClr>
              <a:buSzTx/>
              <a:buFont typeface="Courier New" panose="02070309020205020404" pitchFamily="49" charset="0"/>
              <a:buChar char="o"/>
              <a:tabLst/>
              <a:defRPr/>
            </a:pPr>
            <a:r>
              <a:rPr kumimoji="0" lang="en-CA" altLang="en-US" sz="2000" b="0" i="0" u="none" strike="noStrike" kern="0" cap="none" spc="0" normalizeH="0" baseline="0" noProof="0" dirty="0">
                <a:ln>
                  <a:noFill/>
                </a:ln>
                <a:solidFill>
                  <a:srgbClr val="000000"/>
                </a:solidFill>
                <a:effectLst/>
                <a:uLnTx/>
                <a:uFillTx/>
                <a:latin typeface="Cambria" panose="02040503050406030204" pitchFamily="18" charset="0"/>
              </a:rPr>
              <a:t>High level of access to computers and the Internet, and computer literacy</a:t>
            </a: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ndParaRPr>
          </a:p>
          <a:p>
            <a:pPr marL="800100" marR="0" lvl="1" indent="-342900" algn="l" defTabSz="914400" rtl="0" eaLnBrk="0" fontAlgn="base" latinLnBrk="0" hangingPunct="0">
              <a:lnSpc>
                <a:spcPct val="100000"/>
              </a:lnSpc>
              <a:spcBef>
                <a:spcPct val="20000"/>
              </a:spcBef>
              <a:spcAft>
                <a:spcPct val="0"/>
              </a:spcAft>
              <a:buClr>
                <a:srgbClr val="0070C0"/>
              </a:buClr>
              <a:buSzTx/>
              <a:buFont typeface="Courier New" panose="02070309020205020404" pitchFamily="49" charset="0"/>
              <a:buChar char="o"/>
              <a:tabLst/>
              <a:defRPr/>
            </a:pPr>
            <a:r>
              <a:rPr kumimoji="0" lang="en-CA" altLang="en-US" sz="2000" b="0" i="0" u="none" strike="noStrike" kern="0" cap="none" spc="0" normalizeH="0" baseline="0" noProof="0" dirty="0">
                <a:ln>
                  <a:noFill/>
                </a:ln>
                <a:solidFill>
                  <a:srgbClr val="000000"/>
                </a:solidFill>
                <a:effectLst/>
                <a:uLnTx/>
                <a:uFillTx/>
                <a:latin typeface="Cambria" panose="02040503050406030204" pitchFamily="18" charset="0"/>
              </a:rPr>
              <a:t>Making reasonable assumptions about take-up rate</a:t>
            </a: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ndParaRPr>
          </a:p>
          <a:p>
            <a:pPr marL="800100" marR="0" lvl="1" indent="-342900" algn="l" defTabSz="914400" rtl="0" eaLnBrk="0" fontAlgn="base" latinLnBrk="0" hangingPunct="0">
              <a:lnSpc>
                <a:spcPct val="100000"/>
              </a:lnSpc>
              <a:spcBef>
                <a:spcPct val="20000"/>
              </a:spcBef>
              <a:spcAft>
                <a:spcPct val="0"/>
              </a:spcAft>
              <a:buClr>
                <a:srgbClr val="0070C0"/>
              </a:buClr>
              <a:buSzTx/>
              <a:buFont typeface="Courier New" panose="02070309020205020404" pitchFamily="49" charset="0"/>
              <a:buChar char="o"/>
              <a:tabLst/>
              <a:defRPr/>
            </a:pPr>
            <a:r>
              <a:rPr kumimoji="0" lang="en-CA" altLang="en-US" sz="2000" b="0" i="0" u="none" strike="noStrike" kern="0" cap="none" spc="0" normalizeH="0" baseline="0" noProof="0" dirty="0">
                <a:ln>
                  <a:noFill/>
                </a:ln>
                <a:solidFill>
                  <a:srgbClr val="000000"/>
                </a:solidFill>
                <a:effectLst/>
                <a:uLnTx/>
                <a:uFillTx/>
                <a:latin typeface="Cambria" panose="02040503050406030204" pitchFamily="18" charset="0"/>
              </a:rPr>
              <a:t>Availability of address/building/dwelling list</a:t>
            </a: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ndParaRPr>
          </a:p>
          <a:p>
            <a:pPr marL="800100" marR="0" lvl="1" indent="-342900" algn="l" defTabSz="914400" rtl="0" eaLnBrk="0" fontAlgn="base" latinLnBrk="0" hangingPunct="0">
              <a:lnSpc>
                <a:spcPct val="100000"/>
              </a:lnSpc>
              <a:spcBef>
                <a:spcPct val="20000"/>
              </a:spcBef>
              <a:spcAft>
                <a:spcPct val="0"/>
              </a:spcAft>
              <a:buClr>
                <a:srgbClr val="0070C0"/>
              </a:buClr>
              <a:buSzTx/>
              <a:buFont typeface="Courier New" panose="02070309020205020404" pitchFamily="49" charset="0"/>
              <a:buChar char="o"/>
              <a:tabLst/>
              <a:defRPr/>
            </a:pPr>
            <a:r>
              <a:rPr kumimoji="0" lang="en-CA" altLang="en-US" sz="2000" b="0" i="0" u="none" strike="noStrike" kern="0" cap="none" spc="0" normalizeH="0" baseline="0" noProof="0" dirty="0">
                <a:ln>
                  <a:noFill/>
                </a:ln>
                <a:solidFill>
                  <a:srgbClr val="000000"/>
                </a:solidFill>
                <a:effectLst/>
                <a:uLnTx/>
                <a:uFillTx/>
                <a:latin typeface="Cambria" panose="02040503050406030204" pitchFamily="18" charset="0"/>
              </a:rPr>
              <a:t>Questionnaire design for mobile devices</a:t>
            </a: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ndParaRPr>
          </a:p>
          <a:p>
            <a:pPr marL="800100" marR="0" lvl="1" indent="-342900" algn="l" defTabSz="914400" rtl="0" eaLnBrk="0" fontAlgn="base" latinLnBrk="0" hangingPunct="0">
              <a:lnSpc>
                <a:spcPct val="100000"/>
              </a:lnSpc>
              <a:spcBef>
                <a:spcPct val="20000"/>
              </a:spcBef>
              <a:spcAft>
                <a:spcPct val="0"/>
              </a:spcAft>
              <a:buClr>
                <a:srgbClr val="0070C0"/>
              </a:buClr>
              <a:buSzTx/>
              <a:buFont typeface="Courier New" panose="02070309020205020404" pitchFamily="49" charset="0"/>
              <a:buChar char="o"/>
              <a:tabLst/>
              <a:defRPr/>
            </a:pPr>
            <a:r>
              <a:rPr kumimoji="0" lang="en-CA" altLang="en-US" sz="2000" b="0" i="0" u="none" strike="noStrike" kern="0" cap="none" spc="0" normalizeH="0" baseline="0" noProof="0" dirty="0">
                <a:ln>
                  <a:noFill/>
                </a:ln>
                <a:solidFill>
                  <a:srgbClr val="000000"/>
                </a:solidFill>
                <a:effectLst/>
                <a:uLnTx/>
                <a:uFillTx/>
                <a:latin typeface="Cambria" panose="02040503050406030204" pitchFamily="18" charset="0"/>
              </a:rPr>
              <a:t>Public trust and acceptance of Internet for official business</a:t>
            </a: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ndParaRPr>
          </a:p>
          <a:p>
            <a:pPr marL="800100" marR="0" lvl="1" indent="-342900" algn="l" defTabSz="914400" rtl="0" eaLnBrk="0" fontAlgn="base" latinLnBrk="0" hangingPunct="0">
              <a:lnSpc>
                <a:spcPct val="100000"/>
              </a:lnSpc>
              <a:spcBef>
                <a:spcPct val="20000"/>
              </a:spcBef>
              <a:spcAft>
                <a:spcPct val="0"/>
              </a:spcAft>
              <a:buClr>
                <a:srgbClr val="CC0000"/>
              </a:buClr>
              <a:buSzTx/>
              <a:buFont typeface="Courier New" panose="02070309020205020404" pitchFamily="49" charset="0"/>
              <a:buChar char="o"/>
              <a:tabLst/>
              <a:defRPr/>
            </a:pPr>
            <a:endParaRPr kumimoji="0" lang="en-US" altLang="en-US" sz="2200" b="0" i="0" u="none" strike="noStrike" kern="0" cap="none" spc="0" normalizeH="0" baseline="0" noProof="0" dirty="0">
              <a:ln>
                <a:noFill/>
              </a:ln>
              <a:solidFill>
                <a:srgbClr val="000000"/>
              </a:solidFill>
              <a:effectLst/>
              <a:uLnTx/>
              <a:uFillTx/>
              <a:latin typeface="Cambria" panose="02040503050406030204" pitchFamily="18" charset="0"/>
            </a:endParaRPr>
          </a:p>
          <a:p>
            <a:pPr marL="342900" marR="0" lvl="0" indent="-342900" algn="l" defTabSz="914400" rtl="0" eaLnBrk="0" fontAlgn="base" latinLnBrk="0" hangingPunct="0">
              <a:lnSpc>
                <a:spcPct val="114000"/>
              </a:lnSpc>
              <a:spcBef>
                <a:spcPct val="0"/>
              </a:spcBef>
              <a:spcAft>
                <a:spcPct val="0"/>
              </a:spcAft>
              <a:buClr>
                <a:srgbClr val="CC0000"/>
              </a:buClr>
              <a:buSzTx/>
              <a:buFont typeface="Wingdings" panose="05000000000000000000" pitchFamily="2" charset="2"/>
              <a:buChar char="q"/>
              <a:tabLst/>
              <a:defRPr/>
            </a:pPr>
            <a:endParaRPr kumimoji="0" lang="en-US" altLang="en-US" sz="2400" b="0" i="0" u="none" strike="noStrike" kern="0" cap="none" spc="0" normalizeH="0" baseline="0" noProof="0" dirty="0">
              <a:ln>
                <a:noFill/>
              </a:ln>
              <a:solidFill>
                <a:srgbClr val="000000"/>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16320858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9" name="TextBox 8"/>
          <p:cNvSpPr txBox="1"/>
          <p:nvPr/>
        </p:nvSpPr>
        <p:spPr>
          <a:xfrm>
            <a:off x="804703" y="395554"/>
            <a:ext cx="10211529" cy="523220"/>
          </a:xfrm>
          <a:prstGeom prst="rect">
            <a:avLst/>
          </a:prstGeom>
          <a:noFill/>
        </p:spPr>
        <p:txBody>
          <a:bodyPr wrap="square" rtlCol="0">
            <a:spAutoFit/>
          </a:bodyPr>
          <a:lstStyle/>
          <a:p>
            <a:r>
              <a:rPr lang="en-US" sz="2800" b="1" dirty="0">
                <a:solidFill>
                  <a:schemeClr val="accent5">
                    <a:lumMod val="75000"/>
                  </a:schemeClr>
                </a:solidFill>
                <a:latin typeface="Cambria" pitchFamily="18" charset="0"/>
                <a:ea typeface="Cambria" pitchFamily="18" charset="0"/>
              </a:rPr>
              <a:t>Use of computer-assistant self-interview (CAWI)</a:t>
            </a:r>
          </a:p>
        </p:txBody>
      </p:sp>
      <p:sp>
        <p:nvSpPr>
          <p:cNvPr id="10" name="Subtitle 2">
            <a:extLst>
              <a:ext uri="{FF2B5EF4-FFF2-40B4-BE49-F238E27FC236}">
                <a16:creationId xmlns:a16="http://schemas.microsoft.com/office/drawing/2014/main" id="{928FC2B9-9A4D-4D52-A5B7-D435D1A2BD29}"/>
              </a:ext>
            </a:extLst>
          </p:cNvPr>
          <p:cNvSpPr txBox="1">
            <a:spLocks/>
          </p:cNvSpPr>
          <p:nvPr/>
        </p:nvSpPr>
        <p:spPr bwMode="auto">
          <a:xfrm>
            <a:off x="1402393" y="1139224"/>
            <a:ext cx="8229600" cy="4800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114000"/>
              </a:lnSpc>
              <a:spcBef>
                <a:spcPts val="0"/>
              </a:spcBef>
              <a:spcAft>
                <a:spcPct val="0"/>
              </a:spcAft>
              <a:buClr>
                <a:schemeClr val="accent2"/>
              </a:buClr>
              <a:buFont typeface="Wingdings" panose="05000000000000000000" pitchFamily="2" charset="2"/>
              <a:buChar char="q"/>
              <a:defRPr sz="2400">
                <a:solidFill>
                  <a:schemeClr val="tx1"/>
                </a:solidFill>
                <a:latin typeface="Cambria" panose="02040503050406030204" pitchFamily="18" charset="0"/>
                <a:ea typeface="+mn-ea"/>
                <a:cs typeface="+mn-cs"/>
              </a:defRPr>
            </a:lvl1pPr>
            <a:lvl2pPr marL="800100" indent="-342900" algn="l" rtl="0" eaLnBrk="0" fontAlgn="base" hangingPunct="0">
              <a:spcBef>
                <a:spcPct val="20000"/>
              </a:spcBef>
              <a:spcAft>
                <a:spcPct val="0"/>
              </a:spcAft>
              <a:buClr>
                <a:schemeClr val="accent2"/>
              </a:buClr>
              <a:buFont typeface="Courier New" panose="02070309020205020404" pitchFamily="49" charset="0"/>
              <a:buChar char="o"/>
              <a:defRPr sz="2200">
                <a:solidFill>
                  <a:schemeClr val="tx1"/>
                </a:solidFill>
                <a:latin typeface="Cambria" panose="02040503050406030204" pitchFamily="18" charset="0"/>
              </a:defRPr>
            </a:lvl2pPr>
            <a:lvl3pPr marL="1257300" indent="-342900" algn="l" rtl="0" eaLnBrk="0" fontAlgn="base" hangingPunct="0">
              <a:spcBef>
                <a:spcPct val="20000"/>
              </a:spcBef>
              <a:spcAft>
                <a:spcPct val="0"/>
              </a:spcAft>
              <a:buClr>
                <a:schemeClr val="accent2"/>
              </a:buClr>
              <a:buFont typeface="Verdana" panose="020B0604030504040204" pitchFamily="34" charset="0"/>
              <a:buChar char="−"/>
              <a:defRPr sz="2300">
                <a:solidFill>
                  <a:schemeClr val="tx1"/>
                </a:solidFill>
                <a:latin typeface="+mn-lt"/>
              </a:defRPr>
            </a:lvl3pPr>
            <a:lvl4pPr marL="1371600" indent="0" algn="ctr" rtl="0" eaLnBrk="0" fontAlgn="base" hangingPunct="0">
              <a:spcBef>
                <a:spcPct val="20000"/>
              </a:spcBef>
              <a:spcAft>
                <a:spcPct val="0"/>
              </a:spcAft>
              <a:buClr>
                <a:schemeClr val="accent2"/>
              </a:buClr>
              <a:buFont typeface="Wingdings" panose="05000000000000000000" pitchFamily="2" charset="2"/>
              <a:buNone/>
              <a:defRPr sz="2000">
                <a:solidFill>
                  <a:schemeClr val="tx1"/>
                </a:solidFill>
                <a:latin typeface="+mn-lt"/>
              </a:defRPr>
            </a:lvl4pPr>
            <a:lvl5pPr marL="1828800" indent="0" algn="ctr" rtl="0" eaLnBrk="0" fontAlgn="base" hangingPunct="0">
              <a:spcBef>
                <a:spcPct val="25000"/>
              </a:spcBef>
              <a:spcAft>
                <a:spcPct val="0"/>
              </a:spcAft>
              <a:buClr>
                <a:schemeClr val="accent2"/>
              </a:buClr>
              <a:buFont typeface="Wingdings" panose="05000000000000000000" pitchFamily="2" charset="2"/>
              <a:buNone/>
              <a:defRPr sz="2000">
                <a:solidFill>
                  <a:schemeClr val="tx1"/>
                </a:solidFill>
                <a:latin typeface="+mn-lt"/>
              </a:defRPr>
            </a:lvl5pPr>
            <a:lvl6pPr marL="22860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6pPr>
            <a:lvl7pPr marL="27432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7pPr>
            <a:lvl8pPr marL="32004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8pPr>
            <a:lvl9pPr marL="36576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9pPr>
          </a:lstStyle>
          <a:p>
            <a:pPr marL="342900" marR="0" lvl="0" indent="-342900" algn="l" defTabSz="914400" rtl="0" eaLnBrk="0" fontAlgn="base" latinLnBrk="0" hangingPunct="0">
              <a:lnSpc>
                <a:spcPct val="114000"/>
              </a:lnSpc>
              <a:spcBef>
                <a:spcPct val="0"/>
              </a:spcBef>
              <a:spcAft>
                <a:spcPct val="0"/>
              </a:spcAft>
              <a:buClr>
                <a:srgbClr val="0070C0"/>
              </a:buClr>
              <a:buSzTx/>
              <a:buFont typeface="Wingdings" panose="05000000000000000000" pitchFamily="2" charset="2"/>
              <a:buChar char="q"/>
              <a:tabLst/>
              <a:defRPr/>
            </a:pPr>
            <a:r>
              <a:rPr kumimoji="0" lang="en-US" altLang="en-US" sz="2000" b="1" i="0" u="none" strike="noStrike" kern="0" cap="none" spc="0" normalizeH="0" baseline="0" noProof="0" dirty="0">
                <a:ln>
                  <a:noFill/>
                </a:ln>
                <a:solidFill>
                  <a:srgbClr val="000000"/>
                </a:solidFill>
                <a:effectLst/>
                <a:uLnTx/>
                <a:uFillTx/>
                <a:latin typeface="Cambria" panose="02040503050406030204" pitchFamily="18" charset="0"/>
                <a:ea typeface="+mn-ea"/>
                <a:cs typeface="+mn-cs"/>
              </a:rPr>
              <a:t>A first step towards the use of Internet for future census </a:t>
            </a:r>
          </a:p>
          <a:p>
            <a:pPr marL="342900" marR="0" lvl="0" indent="-342900" algn="l" defTabSz="914400" rtl="0" eaLnBrk="0" fontAlgn="base" latinLnBrk="0" hangingPunct="0">
              <a:lnSpc>
                <a:spcPct val="114000"/>
              </a:lnSpc>
              <a:spcBef>
                <a:spcPct val="0"/>
              </a:spcBef>
              <a:spcAft>
                <a:spcPct val="0"/>
              </a:spcAft>
              <a:buClr>
                <a:srgbClr val="CC0000"/>
              </a:buClr>
              <a:buSzTx/>
              <a:buFont typeface="Wingdings" panose="05000000000000000000" pitchFamily="2" charset="2"/>
              <a:buNone/>
              <a:tabLst/>
              <a:defRPr/>
            </a:pPr>
            <a:r>
              <a:rPr kumimoji="0" lang="en-US" altLang="en-US" sz="2000" b="1" i="1" u="none" strike="noStrike" kern="0" cap="none" spc="0" normalizeH="0" baseline="0" noProof="0" dirty="0">
                <a:ln>
                  <a:noFill/>
                </a:ln>
                <a:solidFill>
                  <a:srgbClr val="000000"/>
                </a:solidFill>
                <a:effectLst/>
                <a:uLnTx/>
                <a:uFillTx/>
                <a:latin typeface="Cambria" panose="02040503050406030204" pitchFamily="18" charset="0"/>
                <a:ea typeface="+mn-ea"/>
                <a:cs typeface="+mn-cs"/>
              </a:rPr>
              <a:t>Feasibility study to assess the success of internet collection to obtain a measure of:</a:t>
            </a: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a typeface="+mn-ea"/>
              <a:cs typeface="+mn-cs"/>
            </a:endParaRPr>
          </a:p>
          <a:p>
            <a:pPr marL="800100" marR="0" lvl="1" indent="-342900" algn="l" defTabSz="914400" rtl="0" eaLnBrk="0" fontAlgn="base" latinLnBrk="0" hangingPunct="0">
              <a:lnSpc>
                <a:spcPct val="100000"/>
              </a:lnSpc>
              <a:spcBef>
                <a:spcPct val="20000"/>
              </a:spcBef>
              <a:spcAft>
                <a:spcPct val="0"/>
              </a:spcAft>
              <a:buClr>
                <a:srgbClr val="0070C0"/>
              </a:buClr>
              <a:buSzTx/>
              <a:buFont typeface="Courier New" panose="02070309020205020404" pitchFamily="49" charset="0"/>
              <a:buChar char="o"/>
              <a:tabLst/>
              <a:defRPr/>
            </a:pPr>
            <a:r>
              <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rPr>
              <a:t>Public acceptance</a:t>
            </a:r>
          </a:p>
          <a:p>
            <a:pPr marL="800100" marR="0" lvl="1" indent="-342900" algn="l" defTabSz="914400" rtl="0" eaLnBrk="0" fontAlgn="base" latinLnBrk="0" hangingPunct="0">
              <a:lnSpc>
                <a:spcPct val="100000"/>
              </a:lnSpc>
              <a:spcBef>
                <a:spcPct val="20000"/>
              </a:spcBef>
              <a:spcAft>
                <a:spcPct val="0"/>
              </a:spcAft>
              <a:buClr>
                <a:srgbClr val="0070C0"/>
              </a:buClr>
              <a:buSzTx/>
              <a:buFont typeface="Courier New" panose="02070309020205020404" pitchFamily="49" charset="0"/>
              <a:buChar char="o"/>
              <a:tabLst/>
              <a:defRPr/>
            </a:pPr>
            <a:r>
              <a:rPr kumimoji="0" lang="en-CA" altLang="en-US" sz="2000" b="0" i="0" u="none" strike="noStrike" kern="0" cap="none" spc="0" normalizeH="0" baseline="0" noProof="0" dirty="0">
                <a:ln>
                  <a:noFill/>
                </a:ln>
                <a:solidFill>
                  <a:srgbClr val="000000"/>
                </a:solidFill>
                <a:effectLst/>
                <a:uLnTx/>
                <a:uFillTx/>
                <a:latin typeface="Cambria" panose="02040503050406030204" pitchFamily="18" charset="0"/>
              </a:rPr>
              <a:t>Take-up rate</a:t>
            </a: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ndParaRPr>
          </a:p>
          <a:p>
            <a:pPr marL="800100" marR="0" lvl="1" indent="-342900" algn="l" defTabSz="914400" rtl="0" eaLnBrk="0" fontAlgn="base" latinLnBrk="0" hangingPunct="0">
              <a:lnSpc>
                <a:spcPct val="100000"/>
              </a:lnSpc>
              <a:spcBef>
                <a:spcPct val="20000"/>
              </a:spcBef>
              <a:spcAft>
                <a:spcPct val="0"/>
              </a:spcAft>
              <a:buClr>
                <a:srgbClr val="0070C0"/>
              </a:buClr>
              <a:buSzTx/>
              <a:buFont typeface="Courier New" panose="02070309020205020404" pitchFamily="49" charset="0"/>
              <a:buChar char="o"/>
              <a:tabLst/>
              <a:defRPr/>
            </a:pPr>
            <a:r>
              <a:rPr kumimoji="0" lang="en-CA" altLang="en-US" sz="2000" b="0" i="0" u="none" strike="noStrike" kern="0" cap="none" spc="0" normalizeH="0" baseline="0" noProof="0" dirty="0">
                <a:ln>
                  <a:noFill/>
                </a:ln>
                <a:solidFill>
                  <a:srgbClr val="000000"/>
                </a:solidFill>
                <a:effectLst/>
                <a:uLnTx/>
                <a:uFillTx/>
                <a:latin typeface="Cambria" panose="02040503050406030204" pitchFamily="18" charset="0"/>
              </a:rPr>
              <a:t>Impact on overall response</a:t>
            </a: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ndParaRPr>
          </a:p>
          <a:p>
            <a:pPr marL="800100" marR="0" lvl="1" indent="-342900" algn="l" defTabSz="914400" rtl="0" eaLnBrk="0" fontAlgn="base" latinLnBrk="0" hangingPunct="0">
              <a:lnSpc>
                <a:spcPct val="100000"/>
              </a:lnSpc>
              <a:spcBef>
                <a:spcPct val="20000"/>
              </a:spcBef>
              <a:spcAft>
                <a:spcPct val="0"/>
              </a:spcAft>
              <a:buClr>
                <a:srgbClr val="0070C0"/>
              </a:buClr>
              <a:buSzTx/>
              <a:buFont typeface="Courier New" panose="02070309020205020404" pitchFamily="49" charset="0"/>
              <a:buChar char="o"/>
              <a:tabLst/>
              <a:defRPr/>
            </a:pPr>
            <a:r>
              <a:rPr kumimoji="0" lang="en-CA" altLang="en-US" sz="2000" b="0" i="0" u="none" strike="noStrike" kern="0" cap="none" spc="0" normalizeH="0" baseline="0" noProof="0" dirty="0">
                <a:ln>
                  <a:noFill/>
                </a:ln>
                <a:solidFill>
                  <a:srgbClr val="000000"/>
                </a:solidFill>
                <a:effectLst/>
                <a:uLnTx/>
                <a:uFillTx/>
                <a:latin typeface="Cambria" panose="02040503050406030204" pitchFamily="18" charset="0"/>
              </a:rPr>
              <a:t>Distribution of returns over the collection period</a:t>
            </a: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ndParaRPr>
          </a:p>
          <a:p>
            <a:pPr marL="800100" marR="0" lvl="1" indent="-342900" algn="l" defTabSz="914400" rtl="0" eaLnBrk="0" fontAlgn="base" latinLnBrk="0" hangingPunct="0">
              <a:lnSpc>
                <a:spcPct val="100000"/>
              </a:lnSpc>
              <a:spcBef>
                <a:spcPct val="20000"/>
              </a:spcBef>
              <a:spcAft>
                <a:spcPct val="0"/>
              </a:spcAft>
              <a:buClr>
                <a:srgbClr val="0070C0"/>
              </a:buClr>
              <a:buSzTx/>
              <a:buFont typeface="Courier New" panose="02070309020205020404" pitchFamily="49" charset="0"/>
              <a:buChar char="o"/>
              <a:tabLst/>
              <a:defRPr/>
            </a:pPr>
            <a:r>
              <a:rPr kumimoji="0" lang="en-CA" altLang="en-US" sz="2000" b="0" i="0" u="none" strike="noStrike" kern="0" cap="none" spc="0" normalizeH="0" baseline="0" noProof="0" dirty="0">
                <a:ln>
                  <a:noFill/>
                </a:ln>
                <a:solidFill>
                  <a:srgbClr val="000000"/>
                </a:solidFill>
                <a:effectLst/>
                <a:uLnTx/>
                <a:uFillTx/>
                <a:latin typeface="Cambria" panose="02040503050406030204" pitchFamily="18" charset="0"/>
              </a:rPr>
              <a:t>Data quality</a:t>
            </a: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ndParaRPr>
          </a:p>
          <a:p>
            <a:pPr marL="800100" marR="0" lvl="1" indent="-342900" algn="l" defTabSz="914400" rtl="0" eaLnBrk="0" fontAlgn="base" latinLnBrk="0" hangingPunct="0">
              <a:lnSpc>
                <a:spcPct val="100000"/>
              </a:lnSpc>
              <a:spcBef>
                <a:spcPct val="20000"/>
              </a:spcBef>
              <a:spcAft>
                <a:spcPct val="0"/>
              </a:spcAft>
              <a:buClr>
                <a:srgbClr val="0070C0"/>
              </a:buClr>
              <a:buSzTx/>
              <a:buFont typeface="Courier New" panose="02070309020205020404" pitchFamily="49" charset="0"/>
              <a:buChar char="o"/>
              <a:tabLst/>
              <a:defRPr/>
            </a:pPr>
            <a:r>
              <a:rPr kumimoji="0" lang="en-CA" altLang="en-US" sz="2000" b="0" i="0" u="none" strike="noStrike" kern="0" cap="none" spc="0" normalizeH="0" baseline="0" noProof="0" dirty="0">
                <a:ln>
                  <a:noFill/>
                </a:ln>
                <a:solidFill>
                  <a:srgbClr val="000000"/>
                </a:solidFill>
                <a:effectLst/>
                <a:uLnTx/>
                <a:uFillTx/>
                <a:latin typeface="Cambria" panose="02040503050406030204" pitchFamily="18" charset="0"/>
              </a:rPr>
              <a:t>Impact on field management</a:t>
            </a: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ndParaRPr>
          </a:p>
          <a:p>
            <a:pPr marL="800100" marR="0" lvl="1" indent="-342900" algn="l" defTabSz="914400" rtl="0" eaLnBrk="0" fontAlgn="base" latinLnBrk="0" hangingPunct="0">
              <a:lnSpc>
                <a:spcPct val="100000"/>
              </a:lnSpc>
              <a:spcBef>
                <a:spcPct val="20000"/>
              </a:spcBef>
              <a:spcAft>
                <a:spcPct val="0"/>
              </a:spcAft>
              <a:buClr>
                <a:srgbClr val="0070C0"/>
              </a:buClr>
              <a:buSzTx/>
              <a:buFont typeface="Courier New" panose="02070309020205020404" pitchFamily="49" charset="0"/>
              <a:buChar char="o"/>
              <a:tabLst/>
              <a:defRPr/>
            </a:pPr>
            <a:r>
              <a:rPr kumimoji="0" lang="en-CA" altLang="en-US" sz="2000" b="0" i="0" u="none" strike="noStrike" kern="0" cap="none" spc="0" normalizeH="0" baseline="0" noProof="0" dirty="0">
                <a:ln>
                  <a:noFill/>
                </a:ln>
                <a:solidFill>
                  <a:srgbClr val="000000"/>
                </a:solidFill>
                <a:effectLst/>
                <a:uLnTx/>
                <a:uFillTx/>
                <a:latin typeface="Cambria" panose="02040503050406030204" pitchFamily="18" charset="0"/>
              </a:rPr>
              <a:t>IT infrastructure requirements</a:t>
            </a: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ndParaRPr>
          </a:p>
          <a:p>
            <a:pPr marL="800100" marR="0" lvl="1" indent="-342900" algn="l" defTabSz="914400" rtl="0" eaLnBrk="0" fontAlgn="base" latinLnBrk="0" hangingPunct="0">
              <a:lnSpc>
                <a:spcPct val="100000"/>
              </a:lnSpc>
              <a:spcBef>
                <a:spcPct val="20000"/>
              </a:spcBef>
              <a:spcAft>
                <a:spcPct val="0"/>
              </a:spcAft>
              <a:buClr>
                <a:srgbClr val="0070C0"/>
              </a:buClr>
              <a:buSzTx/>
              <a:buFont typeface="Courier New" panose="02070309020205020404" pitchFamily="49" charset="0"/>
              <a:buChar char="o"/>
              <a:tabLst/>
              <a:defRPr/>
            </a:pPr>
            <a:r>
              <a:rPr kumimoji="0" lang="en-CA" altLang="en-US" sz="2000" b="0" i="0" u="none" strike="noStrike" kern="0" cap="none" spc="0" normalizeH="0" baseline="0" noProof="0" dirty="0">
                <a:ln>
                  <a:noFill/>
                </a:ln>
                <a:solidFill>
                  <a:srgbClr val="000000"/>
                </a:solidFill>
                <a:effectLst/>
                <a:uLnTx/>
                <a:uFillTx/>
                <a:latin typeface="Cambria" panose="02040503050406030204" pitchFamily="18" charset="0"/>
              </a:rPr>
              <a:t>Impact on response burden</a:t>
            </a: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ndParaRPr>
          </a:p>
          <a:p>
            <a:pPr marL="800100" marR="0" lvl="1" indent="-342900" algn="l" defTabSz="914400" rtl="0" eaLnBrk="0" fontAlgn="base" latinLnBrk="0" hangingPunct="0">
              <a:lnSpc>
                <a:spcPct val="100000"/>
              </a:lnSpc>
              <a:spcBef>
                <a:spcPct val="20000"/>
              </a:spcBef>
              <a:spcAft>
                <a:spcPct val="0"/>
              </a:spcAft>
              <a:buClr>
                <a:srgbClr val="0070C0"/>
              </a:buClr>
              <a:buSzTx/>
              <a:buFont typeface="Courier New" panose="02070309020205020404" pitchFamily="49" charset="0"/>
              <a:buChar char="o"/>
              <a:tabLst/>
              <a:defRPr/>
            </a:pPr>
            <a:r>
              <a:rPr kumimoji="0" lang="en-CA" altLang="en-US" sz="2000" b="0" i="0" u="none" strike="noStrike" kern="0" cap="none" spc="0" normalizeH="0" baseline="0" noProof="0" dirty="0">
                <a:ln>
                  <a:noFill/>
                </a:ln>
                <a:solidFill>
                  <a:srgbClr val="000000"/>
                </a:solidFill>
                <a:effectLst/>
                <a:uLnTx/>
                <a:uFillTx/>
                <a:latin typeface="Cambria" panose="02040503050406030204" pitchFamily="18" charset="0"/>
              </a:rPr>
              <a:t>Impact on under-enumeration or over count</a:t>
            </a: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ndParaRPr>
          </a:p>
          <a:p>
            <a:pPr marL="342900" marR="0" lvl="0" indent="-342900" algn="l" defTabSz="914400" rtl="0" eaLnBrk="0" fontAlgn="base" latinLnBrk="0" hangingPunct="0">
              <a:lnSpc>
                <a:spcPct val="114000"/>
              </a:lnSpc>
              <a:spcBef>
                <a:spcPct val="0"/>
              </a:spcBef>
              <a:spcAft>
                <a:spcPct val="0"/>
              </a:spcAft>
              <a:buClr>
                <a:srgbClr val="CC0000"/>
              </a:buClr>
              <a:buSzTx/>
              <a:buFont typeface="Wingdings" panose="05000000000000000000" pitchFamily="2" charset="2"/>
              <a:buChar char="q"/>
              <a:tabLst/>
              <a:defRPr/>
            </a:pPr>
            <a:endParaRPr kumimoji="0" lang="en-US" altLang="en-US" sz="2400" b="0" i="0" u="none" strike="noStrike" kern="0" cap="none" spc="0" normalizeH="0" baseline="0" noProof="0" dirty="0">
              <a:ln>
                <a:noFill/>
              </a:ln>
              <a:solidFill>
                <a:srgbClr val="000000"/>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35599804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9" name="TextBox 8"/>
          <p:cNvSpPr txBox="1"/>
          <p:nvPr/>
        </p:nvSpPr>
        <p:spPr>
          <a:xfrm>
            <a:off x="804703" y="395554"/>
            <a:ext cx="10211529" cy="523220"/>
          </a:xfrm>
          <a:prstGeom prst="rect">
            <a:avLst/>
          </a:prstGeom>
          <a:noFill/>
        </p:spPr>
        <p:txBody>
          <a:bodyPr wrap="square" rtlCol="0">
            <a:spAutoFit/>
          </a:bodyPr>
          <a:lstStyle/>
          <a:p>
            <a:r>
              <a:rPr lang="en-US" sz="2800" b="1" dirty="0">
                <a:solidFill>
                  <a:schemeClr val="accent5">
                    <a:lumMod val="75000"/>
                  </a:schemeClr>
                </a:solidFill>
                <a:latin typeface="Cambria" pitchFamily="18" charset="0"/>
                <a:ea typeface="Cambria" pitchFamily="18" charset="0"/>
              </a:rPr>
              <a:t>Use of computer-assistant self-interview (CAWI)</a:t>
            </a:r>
          </a:p>
        </p:txBody>
      </p:sp>
      <p:sp>
        <p:nvSpPr>
          <p:cNvPr id="11" name="Subtitle 2">
            <a:extLst>
              <a:ext uri="{FF2B5EF4-FFF2-40B4-BE49-F238E27FC236}">
                <a16:creationId xmlns:a16="http://schemas.microsoft.com/office/drawing/2014/main" id="{AF89291C-3A12-43D6-9307-4F7EA9C17411}"/>
              </a:ext>
            </a:extLst>
          </p:cNvPr>
          <p:cNvSpPr txBox="1">
            <a:spLocks/>
          </p:cNvSpPr>
          <p:nvPr/>
        </p:nvSpPr>
        <p:spPr bwMode="auto">
          <a:xfrm>
            <a:off x="1402393" y="1201761"/>
            <a:ext cx="8229600" cy="4800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114000"/>
              </a:lnSpc>
              <a:spcBef>
                <a:spcPts val="0"/>
              </a:spcBef>
              <a:spcAft>
                <a:spcPct val="0"/>
              </a:spcAft>
              <a:buClr>
                <a:schemeClr val="accent2"/>
              </a:buClr>
              <a:buFont typeface="Wingdings" panose="05000000000000000000" pitchFamily="2" charset="2"/>
              <a:buChar char="q"/>
              <a:defRPr sz="2400">
                <a:solidFill>
                  <a:schemeClr val="tx1"/>
                </a:solidFill>
                <a:latin typeface="Cambria" panose="02040503050406030204" pitchFamily="18" charset="0"/>
                <a:ea typeface="+mn-ea"/>
                <a:cs typeface="+mn-cs"/>
              </a:defRPr>
            </a:lvl1pPr>
            <a:lvl2pPr marL="800100" indent="-342900" algn="l" rtl="0" eaLnBrk="0" fontAlgn="base" hangingPunct="0">
              <a:spcBef>
                <a:spcPct val="20000"/>
              </a:spcBef>
              <a:spcAft>
                <a:spcPct val="0"/>
              </a:spcAft>
              <a:buClr>
                <a:schemeClr val="accent2"/>
              </a:buClr>
              <a:buFont typeface="Courier New" panose="02070309020205020404" pitchFamily="49" charset="0"/>
              <a:buChar char="o"/>
              <a:defRPr sz="2200">
                <a:solidFill>
                  <a:schemeClr val="tx1"/>
                </a:solidFill>
                <a:latin typeface="Cambria" panose="02040503050406030204" pitchFamily="18" charset="0"/>
              </a:defRPr>
            </a:lvl2pPr>
            <a:lvl3pPr marL="1257300" indent="-342900" algn="l" rtl="0" eaLnBrk="0" fontAlgn="base" hangingPunct="0">
              <a:spcBef>
                <a:spcPct val="20000"/>
              </a:spcBef>
              <a:spcAft>
                <a:spcPct val="0"/>
              </a:spcAft>
              <a:buClr>
                <a:schemeClr val="accent2"/>
              </a:buClr>
              <a:buFont typeface="Verdana" panose="020B0604030504040204" pitchFamily="34" charset="0"/>
              <a:buChar char="−"/>
              <a:defRPr sz="2300">
                <a:solidFill>
                  <a:schemeClr val="tx1"/>
                </a:solidFill>
                <a:latin typeface="+mn-lt"/>
              </a:defRPr>
            </a:lvl3pPr>
            <a:lvl4pPr marL="1371600" indent="0" algn="ctr" rtl="0" eaLnBrk="0" fontAlgn="base" hangingPunct="0">
              <a:spcBef>
                <a:spcPct val="20000"/>
              </a:spcBef>
              <a:spcAft>
                <a:spcPct val="0"/>
              </a:spcAft>
              <a:buClr>
                <a:schemeClr val="accent2"/>
              </a:buClr>
              <a:buFont typeface="Wingdings" panose="05000000000000000000" pitchFamily="2" charset="2"/>
              <a:buNone/>
              <a:defRPr sz="2000">
                <a:solidFill>
                  <a:schemeClr val="tx1"/>
                </a:solidFill>
                <a:latin typeface="+mn-lt"/>
              </a:defRPr>
            </a:lvl4pPr>
            <a:lvl5pPr marL="1828800" indent="0" algn="ctr" rtl="0" eaLnBrk="0" fontAlgn="base" hangingPunct="0">
              <a:spcBef>
                <a:spcPct val="25000"/>
              </a:spcBef>
              <a:spcAft>
                <a:spcPct val="0"/>
              </a:spcAft>
              <a:buClr>
                <a:schemeClr val="accent2"/>
              </a:buClr>
              <a:buFont typeface="Wingdings" panose="05000000000000000000" pitchFamily="2" charset="2"/>
              <a:buNone/>
              <a:defRPr sz="2000">
                <a:solidFill>
                  <a:schemeClr val="tx1"/>
                </a:solidFill>
                <a:latin typeface="+mn-lt"/>
              </a:defRPr>
            </a:lvl5pPr>
            <a:lvl6pPr marL="22860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6pPr>
            <a:lvl7pPr marL="27432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7pPr>
            <a:lvl8pPr marL="32004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8pPr>
            <a:lvl9pPr marL="36576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9pPr>
          </a:lstStyle>
          <a:p>
            <a:pPr marL="342900" marR="0" lvl="0" indent="-342900" algn="l" defTabSz="914400" rtl="0" eaLnBrk="0" fontAlgn="base" latinLnBrk="0" hangingPunct="0">
              <a:lnSpc>
                <a:spcPct val="114000"/>
              </a:lnSpc>
              <a:spcBef>
                <a:spcPct val="0"/>
              </a:spcBef>
              <a:spcAft>
                <a:spcPct val="0"/>
              </a:spcAft>
              <a:buClr>
                <a:srgbClr val="0070C0"/>
              </a:buClr>
              <a:buSzTx/>
              <a:buFont typeface="Wingdings" panose="05000000000000000000" pitchFamily="2" charset="2"/>
              <a:buChar char="q"/>
              <a:tabLst/>
              <a:defRPr/>
            </a:pPr>
            <a:r>
              <a:rPr kumimoji="0" lang="fr-FR" altLang="en-US" sz="2000" b="1" i="0" u="none" strike="noStrike" kern="0" cap="none" spc="0" normalizeH="0" baseline="0" noProof="0" dirty="0">
                <a:ln>
                  <a:noFill/>
                </a:ln>
                <a:solidFill>
                  <a:srgbClr val="000000"/>
                </a:solidFill>
                <a:effectLst/>
                <a:uLnTx/>
                <a:uFillTx/>
                <a:latin typeface="Cambria" panose="02040503050406030204" pitchFamily="18" charset="0"/>
                <a:ea typeface="+mn-ea"/>
                <a:cs typeface="+mn-cs"/>
              </a:rPr>
              <a:t>Planning phase </a:t>
            </a:r>
            <a:r>
              <a:rPr kumimoji="0" lang="en-US" altLang="en-US" sz="2000" b="1" i="0" u="none" strike="noStrike" kern="0" cap="none" spc="0" normalizeH="0" baseline="0" noProof="0" dirty="0">
                <a:ln>
                  <a:noFill/>
                </a:ln>
                <a:solidFill>
                  <a:srgbClr val="000000"/>
                </a:solidFill>
                <a:effectLst/>
                <a:uLnTx/>
                <a:uFillTx/>
                <a:latin typeface="Cambria" panose="02040503050406030204" pitchFamily="18" charset="0"/>
                <a:ea typeface="+mn-ea"/>
                <a:cs typeface="+mn-cs"/>
              </a:rPr>
              <a:t>should include:</a:t>
            </a: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a typeface="+mn-ea"/>
              <a:cs typeface="+mn-cs"/>
            </a:endParaRPr>
          </a:p>
          <a:p>
            <a:pPr marL="800100" marR="0" lvl="1" indent="-342900" algn="l" defTabSz="914400" rtl="0" eaLnBrk="0" fontAlgn="base" latinLnBrk="0" hangingPunct="0">
              <a:lnSpc>
                <a:spcPct val="100000"/>
              </a:lnSpc>
              <a:spcBef>
                <a:spcPct val="20000"/>
              </a:spcBef>
              <a:spcAft>
                <a:spcPct val="0"/>
              </a:spcAft>
              <a:buClr>
                <a:srgbClr val="0070C0"/>
              </a:buClr>
              <a:buSzTx/>
              <a:buFont typeface="Courier New" panose="02070309020205020404" pitchFamily="49" charset="0"/>
              <a:buChar char="o"/>
              <a:tabLst/>
              <a:defRPr/>
            </a:pPr>
            <a:r>
              <a:rPr kumimoji="0" lang="en-CA" altLang="en-US" sz="2000" b="0" i="0" u="none" strike="noStrike" kern="0" cap="none" spc="0" normalizeH="0" baseline="0" noProof="0" dirty="0">
                <a:ln>
                  <a:noFill/>
                </a:ln>
                <a:solidFill>
                  <a:srgbClr val="000000"/>
                </a:solidFill>
                <a:effectLst/>
                <a:uLnTx/>
                <a:uFillTx/>
                <a:latin typeface="Cambria" panose="02040503050406030204" pitchFamily="18" charset="0"/>
              </a:rPr>
              <a:t> Assessment of local circumstances</a:t>
            </a: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ndParaRPr>
          </a:p>
          <a:p>
            <a:pPr marL="800100" marR="0" lvl="1" indent="-342900" algn="l" defTabSz="914400" rtl="0" eaLnBrk="0" fontAlgn="base" latinLnBrk="0" hangingPunct="0">
              <a:lnSpc>
                <a:spcPct val="100000"/>
              </a:lnSpc>
              <a:spcBef>
                <a:spcPct val="20000"/>
              </a:spcBef>
              <a:spcAft>
                <a:spcPct val="0"/>
              </a:spcAft>
              <a:buClr>
                <a:srgbClr val="0070C0"/>
              </a:buClr>
              <a:buSzTx/>
              <a:buFont typeface="Courier New" panose="02070309020205020404" pitchFamily="49" charset="0"/>
              <a:buChar char="o"/>
              <a:tabLst/>
              <a:defRPr/>
            </a:pPr>
            <a:r>
              <a:rPr kumimoji="0" lang="en-CA" altLang="en-US" sz="2000" b="0" i="0" u="none" strike="noStrike" kern="0" cap="none" spc="0" normalizeH="0" baseline="0" noProof="0" dirty="0">
                <a:ln>
                  <a:noFill/>
                </a:ln>
                <a:solidFill>
                  <a:srgbClr val="000000"/>
                </a:solidFill>
                <a:effectLst/>
                <a:uLnTx/>
                <a:uFillTx/>
                <a:latin typeface="Cambria" panose="02040503050406030204" pitchFamily="18" charset="0"/>
              </a:rPr>
              <a:t>Review of international experience</a:t>
            </a: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ndParaRPr>
          </a:p>
          <a:p>
            <a:pPr marL="800100" marR="0" lvl="1" indent="-342900" algn="l" defTabSz="914400" rtl="0" eaLnBrk="0" fontAlgn="base" latinLnBrk="0" hangingPunct="0">
              <a:lnSpc>
                <a:spcPct val="100000"/>
              </a:lnSpc>
              <a:spcBef>
                <a:spcPct val="20000"/>
              </a:spcBef>
              <a:spcAft>
                <a:spcPct val="0"/>
              </a:spcAft>
              <a:buClr>
                <a:srgbClr val="0070C0"/>
              </a:buClr>
              <a:buSzTx/>
              <a:buFont typeface="Courier New" panose="02070309020205020404" pitchFamily="49" charset="0"/>
              <a:buChar char="o"/>
              <a:tabLst/>
              <a:defRPr/>
            </a:pPr>
            <a:r>
              <a:rPr kumimoji="0" lang="en-CA" altLang="en-US" sz="2000" b="0" i="0" u="none" strike="noStrike" kern="0" cap="none" spc="0" normalizeH="0" baseline="0" noProof="0" dirty="0">
                <a:ln>
                  <a:noFill/>
                </a:ln>
                <a:solidFill>
                  <a:srgbClr val="000000"/>
                </a:solidFill>
                <a:effectLst/>
                <a:uLnTx/>
                <a:uFillTx/>
                <a:latin typeface="Cambria" panose="02040503050406030204" pitchFamily="18" charset="0"/>
              </a:rPr>
              <a:t>Establishment of viable options</a:t>
            </a: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ndParaRPr>
          </a:p>
          <a:p>
            <a:pPr marL="800100" marR="0" lvl="1" indent="-342900" algn="l" defTabSz="914400" rtl="0" eaLnBrk="0" fontAlgn="base" latinLnBrk="0" hangingPunct="0">
              <a:lnSpc>
                <a:spcPct val="100000"/>
              </a:lnSpc>
              <a:spcBef>
                <a:spcPct val="20000"/>
              </a:spcBef>
              <a:spcAft>
                <a:spcPct val="0"/>
              </a:spcAft>
              <a:buClr>
                <a:srgbClr val="0070C0"/>
              </a:buClr>
              <a:buSzTx/>
              <a:buFont typeface="Courier New" panose="02070309020205020404" pitchFamily="49" charset="0"/>
              <a:buChar char="o"/>
              <a:tabLst/>
              <a:defRPr/>
            </a:pPr>
            <a:r>
              <a:rPr kumimoji="0" lang="en-CA" altLang="en-US" sz="2000" b="0" i="0" u="none" strike="noStrike" kern="0" cap="none" spc="0" normalizeH="0" baseline="0" noProof="0" dirty="0">
                <a:ln>
                  <a:noFill/>
                </a:ln>
                <a:solidFill>
                  <a:srgbClr val="000000"/>
                </a:solidFill>
                <a:effectLst/>
                <a:uLnTx/>
                <a:uFillTx/>
                <a:latin typeface="Cambria" panose="02040503050406030204" pitchFamily="18" charset="0"/>
              </a:rPr>
              <a:t>Preferred strategy, on technology and the balance between in-house work versus outsourced contracts</a:t>
            </a: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ndParaRPr>
          </a:p>
          <a:p>
            <a:pPr marL="800100" marR="0" lvl="1" indent="-342900" algn="l" defTabSz="914400" rtl="0" eaLnBrk="0" fontAlgn="base" latinLnBrk="0" hangingPunct="0">
              <a:lnSpc>
                <a:spcPct val="100000"/>
              </a:lnSpc>
              <a:spcBef>
                <a:spcPct val="20000"/>
              </a:spcBef>
              <a:spcAft>
                <a:spcPct val="0"/>
              </a:spcAft>
              <a:buClr>
                <a:srgbClr val="0070C0"/>
              </a:buClr>
              <a:buSzTx/>
              <a:buFont typeface="Courier New" panose="02070309020205020404" pitchFamily="49" charset="0"/>
              <a:buChar char="o"/>
              <a:tabLst/>
              <a:defRPr/>
            </a:pPr>
            <a:r>
              <a:rPr kumimoji="0" lang="en-CA" altLang="en-US" sz="2000" b="0" i="0" u="none" strike="noStrike" kern="0" cap="none" spc="0" normalizeH="0" baseline="0" noProof="0" dirty="0">
                <a:ln>
                  <a:noFill/>
                </a:ln>
                <a:solidFill>
                  <a:srgbClr val="000000"/>
                </a:solidFill>
                <a:effectLst/>
                <a:uLnTx/>
                <a:uFillTx/>
                <a:latin typeface="Cambria" panose="02040503050406030204" pitchFamily="18" charset="0"/>
              </a:rPr>
              <a:t>Risk analysis</a:t>
            </a: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ndParaRPr>
          </a:p>
          <a:p>
            <a:pPr marL="800100" marR="0" lvl="1" indent="-342900" algn="l" defTabSz="914400" rtl="0" eaLnBrk="0" fontAlgn="base" latinLnBrk="0" hangingPunct="0">
              <a:lnSpc>
                <a:spcPct val="100000"/>
              </a:lnSpc>
              <a:spcBef>
                <a:spcPct val="20000"/>
              </a:spcBef>
              <a:spcAft>
                <a:spcPct val="0"/>
              </a:spcAft>
              <a:buClr>
                <a:srgbClr val="0070C0"/>
              </a:buClr>
              <a:buSzTx/>
              <a:buFont typeface="Courier New" panose="02070309020205020404" pitchFamily="49" charset="0"/>
              <a:buChar char="o"/>
              <a:tabLst/>
              <a:defRPr/>
            </a:pPr>
            <a:r>
              <a:rPr kumimoji="0" lang="en-CA" altLang="en-US" sz="2000" b="0" i="0" u="none" strike="noStrike" kern="0" cap="none" spc="0" normalizeH="0" baseline="0" noProof="0" dirty="0">
                <a:ln>
                  <a:noFill/>
                </a:ln>
                <a:solidFill>
                  <a:srgbClr val="000000"/>
                </a:solidFill>
                <a:effectLst/>
                <a:uLnTx/>
                <a:uFillTx/>
                <a:latin typeface="Cambria" panose="02040503050406030204" pitchFamily="18" charset="0"/>
              </a:rPr>
              <a:t>Implementation plan</a:t>
            </a: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ndParaRPr>
          </a:p>
          <a:p>
            <a:pPr marL="800100" marR="0" lvl="1" indent="-342900" algn="l" defTabSz="914400" rtl="0" eaLnBrk="0" fontAlgn="base" latinLnBrk="0" hangingPunct="0">
              <a:lnSpc>
                <a:spcPct val="100000"/>
              </a:lnSpc>
              <a:spcBef>
                <a:spcPct val="20000"/>
              </a:spcBef>
              <a:spcAft>
                <a:spcPct val="0"/>
              </a:spcAft>
              <a:buClr>
                <a:srgbClr val="0070C0"/>
              </a:buClr>
              <a:buSzTx/>
              <a:buFont typeface="Courier New" panose="02070309020205020404" pitchFamily="49" charset="0"/>
              <a:buChar char="o"/>
              <a:tabLst/>
              <a:defRPr/>
            </a:pPr>
            <a:r>
              <a:rPr kumimoji="0" lang="en-CA" altLang="en-US" sz="2000" b="0" i="0" u="none" strike="noStrike" kern="0" cap="none" spc="0" normalizeH="0" baseline="0" noProof="0" dirty="0">
                <a:ln>
                  <a:noFill/>
                </a:ln>
                <a:solidFill>
                  <a:srgbClr val="000000"/>
                </a:solidFill>
                <a:effectLst/>
                <a:uLnTx/>
                <a:uFillTx/>
                <a:latin typeface="Cambria" panose="02040503050406030204" pitchFamily="18" charset="0"/>
              </a:rPr>
              <a:t>Short-term and long-term vision</a:t>
            </a: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ndParaRPr>
          </a:p>
          <a:p>
            <a:pPr marL="800100" marR="0" lvl="1" indent="-342900" algn="l" defTabSz="914400" rtl="0" eaLnBrk="0" fontAlgn="base" latinLnBrk="0" hangingPunct="0">
              <a:lnSpc>
                <a:spcPct val="100000"/>
              </a:lnSpc>
              <a:spcBef>
                <a:spcPct val="20000"/>
              </a:spcBef>
              <a:spcAft>
                <a:spcPct val="0"/>
              </a:spcAft>
              <a:buClr>
                <a:srgbClr val="0070C0"/>
              </a:buClr>
              <a:buSzTx/>
              <a:buFont typeface="Courier New" panose="02070309020205020404" pitchFamily="49" charset="0"/>
              <a:buChar char="o"/>
              <a:tabLst/>
              <a:defRPr/>
            </a:pPr>
            <a:r>
              <a:rPr kumimoji="0" lang="en-CA" altLang="en-US" sz="2000" b="0" i="0" u="none" strike="noStrike" kern="0" cap="none" spc="0" normalizeH="0" baseline="0" noProof="0" dirty="0">
                <a:ln>
                  <a:noFill/>
                </a:ln>
                <a:solidFill>
                  <a:srgbClr val="000000"/>
                </a:solidFill>
                <a:effectLst/>
                <a:uLnTx/>
                <a:uFillTx/>
                <a:latin typeface="Cambria" panose="02040503050406030204" pitchFamily="18" charset="0"/>
              </a:rPr>
              <a:t>Evaluation plan</a:t>
            </a:r>
            <a:r>
              <a:rPr kumimoji="0" lang="en-GB" altLang="en-US" sz="2000" b="0" i="0" u="none" strike="noStrike" kern="0" cap="none" spc="0" normalizeH="0" baseline="0" noProof="0" dirty="0">
                <a:ln>
                  <a:noFill/>
                </a:ln>
                <a:solidFill>
                  <a:srgbClr val="000000"/>
                </a:solidFill>
                <a:effectLst/>
                <a:uLnTx/>
                <a:uFillTx/>
                <a:latin typeface="Cambria" panose="02040503050406030204" pitchFamily="18" charset="0"/>
              </a:rPr>
              <a:t>  </a:t>
            </a: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ndParaRPr>
          </a:p>
          <a:p>
            <a:pPr marL="800100" marR="0" lvl="1" indent="-342900" algn="l" defTabSz="914400" rtl="0" eaLnBrk="0" fontAlgn="base" latinLnBrk="0" hangingPunct="0">
              <a:lnSpc>
                <a:spcPct val="100000"/>
              </a:lnSpc>
              <a:spcBef>
                <a:spcPct val="20000"/>
              </a:spcBef>
              <a:spcAft>
                <a:spcPct val="0"/>
              </a:spcAft>
              <a:buClr>
                <a:srgbClr val="0070C0"/>
              </a:buClr>
              <a:buSzTx/>
              <a:buFont typeface="Courier New" panose="02070309020205020404" pitchFamily="49" charset="0"/>
              <a:buChar char="o"/>
              <a:tabLst/>
              <a:defRPr/>
            </a:pPr>
            <a:r>
              <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rPr>
              <a:t>Setting achievable targets</a:t>
            </a:r>
          </a:p>
          <a:p>
            <a:pPr marL="342900" marR="0" lvl="0" indent="-342900" algn="l" defTabSz="914400" rtl="0" eaLnBrk="0" fontAlgn="base" latinLnBrk="0" hangingPunct="0">
              <a:lnSpc>
                <a:spcPct val="114000"/>
              </a:lnSpc>
              <a:spcBef>
                <a:spcPct val="0"/>
              </a:spcBef>
              <a:spcAft>
                <a:spcPct val="0"/>
              </a:spcAft>
              <a:buClr>
                <a:srgbClr val="CC0000"/>
              </a:buClr>
              <a:buSzTx/>
              <a:buFont typeface="Wingdings" panose="05000000000000000000" pitchFamily="2" charset="2"/>
              <a:buChar char="q"/>
              <a:tabLst/>
              <a:defRPr/>
            </a:pPr>
            <a:endParaRPr kumimoji="0" lang="en-US" altLang="en-US" sz="2400" b="0" i="0" u="none" strike="noStrike" kern="0" cap="none" spc="0" normalizeH="0" baseline="0" noProof="0" dirty="0">
              <a:ln>
                <a:noFill/>
              </a:ln>
              <a:solidFill>
                <a:srgbClr val="000000"/>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4241148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9" name="TextBox 8"/>
          <p:cNvSpPr txBox="1"/>
          <p:nvPr/>
        </p:nvSpPr>
        <p:spPr>
          <a:xfrm>
            <a:off x="804703" y="395554"/>
            <a:ext cx="10211529" cy="523220"/>
          </a:xfrm>
          <a:prstGeom prst="rect">
            <a:avLst/>
          </a:prstGeom>
          <a:noFill/>
        </p:spPr>
        <p:txBody>
          <a:bodyPr wrap="square" rtlCol="0">
            <a:spAutoFit/>
          </a:bodyPr>
          <a:lstStyle/>
          <a:p>
            <a:r>
              <a:rPr lang="en-US" sz="2800" b="1" dirty="0">
                <a:solidFill>
                  <a:schemeClr val="accent5">
                    <a:lumMod val="75000"/>
                  </a:schemeClr>
                </a:solidFill>
                <a:latin typeface="Cambria" pitchFamily="18" charset="0"/>
                <a:ea typeface="Cambria" pitchFamily="18" charset="0"/>
              </a:rPr>
              <a:t>Use of computer-assistant self-interview (CAWI)</a:t>
            </a:r>
          </a:p>
        </p:txBody>
      </p:sp>
      <p:sp>
        <p:nvSpPr>
          <p:cNvPr id="12" name="Subtitle 2">
            <a:extLst>
              <a:ext uri="{FF2B5EF4-FFF2-40B4-BE49-F238E27FC236}">
                <a16:creationId xmlns:a16="http://schemas.microsoft.com/office/drawing/2014/main" id="{C6C15359-4934-4F47-B47D-AD8910051A3A}"/>
              </a:ext>
            </a:extLst>
          </p:cNvPr>
          <p:cNvSpPr txBox="1">
            <a:spLocks/>
          </p:cNvSpPr>
          <p:nvPr/>
        </p:nvSpPr>
        <p:spPr bwMode="auto">
          <a:xfrm>
            <a:off x="1356852" y="1335573"/>
            <a:ext cx="8153400" cy="3657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114000"/>
              </a:lnSpc>
              <a:spcBef>
                <a:spcPts val="0"/>
              </a:spcBef>
              <a:spcAft>
                <a:spcPct val="0"/>
              </a:spcAft>
              <a:buClr>
                <a:schemeClr val="accent2"/>
              </a:buClr>
              <a:buFont typeface="Wingdings" panose="05000000000000000000" pitchFamily="2" charset="2"/>
              <a:buChar char="q"/>
              <a:defRPr sz="2400">
                <a:solidFill>
                  <a:schemeClr val="tx1"/>
                </a:solidFill>
                <a:latin typeface="Cambria" panose="02040503050406030204" pitchFamily="18" charset="0"/>
                <a:ea typeface="+mn-ea"/>
                <a:cs typeface="+mn-cs"/>
              </a:defRPr>
            </a:lvl1pPr>
            <a:lvl2pPr marL="800100" indent="-342900" algn="l" rtl="0" eaLnBrk="0" fontAlgn="base" hangingPunct="0">
              <a:spcBef>
                <a:spcPct val="20000"/>
              </a:spcBef>
              <a:spcAft>
                <a:spcPct val="0"/>
              </a:spcAft>
              <a:buClr>
                <a:schemeClr val="accent2"/>
              </a:buClr>
              <a:buFont typeface="Courier New" panose="02070309020205020404" pitchFamily="49" charset="0"/>
              <a:buChar char="o"/>
              <a:defRPr sz="2200">
                <a:solidFill>
                  <a:schemeClr val="tx1"/>
                </a:solidFill>
                <a:latin typeface="Cambria" panose="02040503050406030204" pitchFamily="18" charset="0"/>
              </a:defRPr>
            </a:lvl2pPr>
            <a:lvl3pPr marL="1257300" indent="-342900" algn="l" rtl="0" eaLnBrk="0" fontAlgn="base" hangingPunct="0">
              <a:spcBef>
                <a:spcPct val="20000"/>
              </a:spcBef>
              <a:spcAft>
                <a:spcPct val="0"/>
              </a:spcAft>
              <a:buClr>
                <a:schemeClr val="accent2"/>
              </a:buClr>
              <a:buFont typeface="Verdana" panose="020B0604030504040204" pitchFamily="34" charset="0"/>
              <a:buChar char="−"/>
              <a:defRPr sz="2300">
                <a:solidFill>
                  <a:schemeClr val="tx1"/>
                </a:solidFill>
                <a:latin typeface="+mn-lt"/>
              </a:defRPr>
            </a:lvl3pPr>
            <a:lvl4pPr marL="1371600" indent="0" algn="ctr" rtl="0" eaLnBrk="0" fontAlgn="base" hangingPunct="0">
              <a:spcBef>
                <a:spcPct val="20000"/>
              </a:spcBef>
              <a:spcAft>
                <a:spcPct val="0"/>
              </a:spcAft>
              <a:buClr>
                <a:schemeClr val="accent2"/>
              </a:buClr>
              <a:buFont typeface="Wingdings" panose="05000000000000000000" pitchFamily="2" charset="2"/>
              <a:buNone/>
              <a:defRPr sz="2000">
                <a:solidFill>
                  <a:schemeClr val="tx1"/>
                </a:solidFill>
                <a:latin typeface="+mn-lt"/>
              </a:defRPr>
            </a:lvl4pPr>
            <a:lvl5pPr marL="1828800" indent="0" algn="ctr" rtl="0" eaLnBrk="0" fontAlgn="base" hangingPunct="0">
              <a:spcBef>
                <a:spcPct val="25000"/>
              </a:spcBef>
              <a:spcAft>
                <a:spcPct val="0"/>
              </a:spcAft>
              <a:buClr>
                <a:schemeClr val="accent2"/>
              </a:buClr>
              <a:buFont typeface="Wingdings" panose="05000000000000000000" pitchFamily="2" charset="2"/>
              <a:buNone/>
              <a:defRPr sz="2000">
                <a:solidFill>
                  <a:schemeClr val="tx1"/>
                </a:solidFill>
                <a:latin typeface="+mn-lt"/>
              </a:defRPr>
            </a:lvl5pPr>
            <a:lvl6pPr marL="22860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6pPr>
            <a:lvl7pPr marL="27432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7pPr>
            <a:lvl8pPr marL="32004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8pPr>
            <a:lvl9pPr marL="36576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9pPr>
          </a:lstStyle>
          <a:p>
            <a:pPr marL="342900" marR="0" lvl="0" indent="-342900" algn="l" defTabSz="914400" rtl="0" eaLnBrk="0" fontAlgn="base" latinLnBrk="0" hangingPunct="0">
              <a:lnSpc>
                <a:spcPct val="114000"/>
              </a:lnSpc>
              <a:spcBef>
                <a:spcPct val="0"/>
              </a:spcBef>
              <a:spcAft>
                <a:spcPct val="0"/>
              </a:spcAft>
              <a:buClr>
                <a:srgbClr val="0070C0"/>
              </a:buClr>
              <a:buSzTx/>
              <a:buFont typeface="Wingdings" panose="05000000000000000000" pitchFamily="2" charset="2"/>
              <a:buChar char="q"/>
              <a:tabLst/>
              <a:defRPr/>
            </a:pPr>
            <a:r>
              <a:rPr kumimoji="0" lang="en-US" altLang="en-US" sz="2000" b="1" i="0" u="none" strike="noStrike" kern="0" cap="none" spc="0" normalizeH="0" baseline="0" noProof="0" dirty="0">
                <a:ln>
                  <a:noFill/>
                </a:ln>
                <a:solidFill>
                  <a:srgbClr val="000000"/>
                </a:solidFill>
                <a:effectLst/>
                <a:uLnTx/>
                <a:uFillTx/>
                <a:latin typeface="Cambria" panose="02040503050406030204" pitchFamily="18" charset="0"/>
              </a:rPr>
              <a:t>Contact and communication strategy </a:t>
            </a:r>
          </a:p>
          <a:p>
            <a:pPr lvl="1">
              <a:lnSpc>
                <a:spcPct val="114000"/>
              </a:lnSpc>
              <a:spcBef>
                <a:spcPct val="0"/>
              </a:spcBef>
              <a:buClr>
                <a:srgbClr val="0070C0"/>
              </a:buClr>
              <a:buFont typeface="Wingdings" panose="05000000000000000000" pitchFamily="2" charset="2"/>
              <a:buChar char="§"/>
            </a:pPr>
            <a:r>
              <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rPr>
              <a:t>Multi-phase contact approach </a:t>
            </a:r>
          </a:p>
          <a:p>
            <a:pPr lvl="1">
              <a:lnSpc>
                <a:spcPct val="114000"/>
              </a:lnSpc>
              <a:spcBef>
                <a:spcPct val="0"/>
              </a:spcBef>
              <a:buClr>
                <a:srgbClr val="0070C0"/>
              </a:buClr>
              <a:buFont typeface="Wingdings" panose="05000000000000000000" pitchFamily="2" charset="2"/>
              <a:buChar char="§"/>
            </a:pPr>
            <a:r>
              <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rPr>
              <a:t>Offering a paper questionnaire</a:t>
            </a:r>
          </a:p>
          <a:p>
            <a:pPr lvl="2">
              <a:buClr>
                <a:srgbClr val="0070C0"/>
              </a:buClr>
              <a:buFont typeface="Courier New" panose="02070309020205020404" pitchFamily="49" charset="0"/>
              <a:buChar char="o"/>
            </a:pPr>
            <a:r>
              <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rPr>
              <a:t>at initial contact or;</a:t>
            </a:r>
          </a:p>
          <a:p>
            <a:pPr lvl="2">
              <a:buClr>
                <a:srgbClr val="0070C0"/>
              </a:buClr>
              <a:buFont typeface="Courier New" panose="02070309020205020404" pitchFamily="49" charset="0"/>
              <a:buChar char="o"/>
            </a:pPr>
            <a:r>
              <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rPr>
              <a:t>during the reminder phase or;</a:t>
            </a:r>
          </a:p>
          <a:p>
            <a:pPr lvl="2">
              <a:buClr>
                <a:srgbClr val="0070C0"/>
              </a:buClr>
              <a:buFont typeface="Courier New" panose="02070309020205020404" pitchFamily="49" charset="0"/>
              <a:buChar char="o"/>
            </a:pPr>
            <a:r>
              <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rPr>
              <a:t>on request</a:t>
            </a:r>
          </a:p>
          <a:p>
            <a:pPr lvl="1">
              <a:lnSpc>
                <a:spcPct val="114000"/>
              </a:lnSpc>
              <a:spcBef>
                <a:spcPct val="0"/>
              </a:spcBef>
              <a:buClr>
                <a:srgbClr val="0070C0"/>
              </a:buClr>
              <a:buFont typeface="Wingdings" panose="05000000000000000000" pitchFamily="2" charset="2"/>
              <a:buChar char="§"/>
            </a:pPr>
            <a:r>
              <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rPr>
              <a:t>Choosing the best approach</a:t>
            </a:r>
          </a:p>
          <a:p>
            <a:pPr lvl="1">
              <a:lnSpc>
                <a:spcPct val="114000"/>
              </a:lnSpc>
              <a:spcBef>
                <a:spcPct val="0"/>
              </a:spcBef>
              <a:buClr>
                <a:srgbClr val="0070C0"/>
              </a:buClr>
              <a:buFont typeface="Wingdings" panose="05000000000000000000" pitchFamily="2" charset="2"/>
              <a:buChar char="§"/>
            </a:pPr>
            <a:r>
              <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rPr>
              <a:t>Communication strategy (invitation letter/reminder letters, etc.)</a:t>
            </a:r>
          </a:p>
          <a:p>
            <a:pPr marL="342900" marR="0" lvl="0" indent="-342900" algn="l" defTabSz="914400" rtl="0" eaLnBrk="0" fontAlgn="base" latinLnBrk="0" hangingPunct="0">
              <a:lnSpc>
                <a:spcPct val="114000"/>
              </a:lnSpc>
              <a:spcBef>
                <a:spcPct val="0"/>
              </a:spcBef>
              <a:spcAft>
                <a:spcPct val="0"/>
              </a:spcAft>
              <a:buClr>
                <a:srgbClr val="CC0000"/>
              </a:buClr>
              <a:buSzTx/>
              <a:buFont typeface="Wingdings" panose="05000000000000000000" pitchFamily="2" charset="2"/>
              <a:buChar char="q"/>
              <a:tabLst/>
              <a:defRPr/>
            </a:pP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ndParaRPr>
          </a:p>
        </p:txBody>
      </p:sp>
    </p:spTree>
    <p:extLst>
      <p:ext uri="{BB962C8B-B14F-4D97-AF65-F5344CB8AC3E}">
        <p14:creationId xmlns:p14="http://schemas.microsoft.com/office/powerpoint/2010/main" val="23074231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9" name="TextBox 8"/>
          <p:cNvSpPr txBox="1"/>
          <p:nvPr/>
        </p:nvSpPr>
        <p:spPr>
          <a:xfrm>
            <a:off x="804703" y="395554"/>
            <a:ext cx="10211529" cy="523220"/>
          </a:xfrm>
          <a:prstGeom prst="rect">
            <a:avLst/>
          </a:prstGeom>
          <a:noFill/>
        </p:spPr>
        <p:txBody>
          <a:bodyPr wrap="square" rtlCol="0">
            <a:spAutoFit/>
          </a:bodyPr>
          <a:lstStyle/>
          <a:p>
            <a:r>
              <a:rPr lang="en-US" sz="2800" b="1" dirty="0">
                <a:solidFill>
                  <a:schemeClr val="accent5">
                    <a:lumMod val="75000"/>
                  </a:schemeClr>
                </a:solidFill>
                <a:latin typeface="Cambria" pitchFamily="18" charset="0"/>
                <a:ea typeface="Cambria" pitchFamily="18" charset="0"/>
              </a:rPr>
              <a:t>Use of computer-assistant self-interview (CAWI)</a:t>
            </a:r>
          </a:p>
        </p:txBody>
      </p:sp>
      <p:sp>
        <p:nvSpPr>
          <p:cNvPr id="12" name="Subtitle 2">
            <a:extLst>
              <a:ext uri="{FF2B5EF4-FFF2-40B4-BE49-F238E27FC236}">
                <a16:creationId xmlns:a16="http://schemas.microsoft.com/office/drawing/2014/main" id="{C6C15359-4934-4F47-B47D-AD8910051A3A}"/>
              </a:ext>
            </a:extLst>
          </p:cNvPr>
          <p:cNvSpPr txBox="1">
            <a:spLocks/>
          </p:cNvSpPr>
          <p:nvPr/>
        </p:nvSpPr>
        <p:spPr bwMode="auto">
          <a:xfrm>
            <a:off x="1356852" y="1335573"/>
            <a:ext cx="8153400" cy="3657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114000"/>
              </a:lnSpc>
              <a:spcBef>
                <a:spcPts val="0"/>
              </a:spcBef>
              <a:spcAft>
                <a:spcPct val="0"/>
              </a:spcAft>
              <a:buClr>
                <a:schemeClr val="accent2"/>
              </a:buClr>
              <a:buFont typeface="Wingdings" panose="05000000000000000000" pitchFamily="2" charset="2"/>
              <a:buChar char="q"/>
              <a:defRPr sz="2400">
                <a:solidFill>
                  <a:schemeClr val="tx1"/>
                </a:solidFill>
                <a:latin typeface="Cambria" panose="02040503050406030204" pitchFamily="18" charset="0"/>
                <a:ea typeface="+mn-ea"/>
                <a:cs typeface="+mn-cs"/>
              </a:defRPr>
            </a:lvl1pPr>
            <a:lvl2pPr marL="800100" indent="-342900" algn="l" rtl="0" eaLnBrk="0" fontAlgn="base" hangingPunct="0">
              <a:spcBef>
                <a:spcPct val="20000"/>
              </a:spcBef>
              <a:spcAft>
                <a:spcPct val="0"/>
              </a:spcAft>
              <a:buClr>
                <a:schemeClr val="accent2"/>
              </a:buClr>
              <a:buFont typeface="Courier New" panose="02070309020205020404" pitchFamily="49" charset="0"/>
              <a:buChar char="o"/>
              <a:defRPr sz="2200">
                <a:solidFill>
                  <a:schemeClr val="tx1"/>
                </a:solidFill>
                <a:latin typeface="Cambria" panose="02040503050406030204" pitchFamily="18" charset="0"/>
              </a:defRPr>
            </a:lvl2pPr>
            <a:lvl3pPr marL="1257300" indent="-342900" algn="l" rtl="0" eaLnBrk="0" fontAlgn="base" hangingPunct="0">
              <a:spcBef>
                <a:spcPct val="20000"/>
              </a:spcBef>
              <a:spcAft>
                <a:spcPct val="0"/>
              </a:spcAft>
              <a:buClr>
                <a:schemeClr val="accent2"/>
              </a:buClr>
              <a:buFont typeface="Verdana" panose="020B0604030504040204" pitchFamily="34" charset="0"/>
              <a:buChar char="−"/>
              <a:defRPr sz="2300">
                <a:solidFill>
                  <a:schemeClr val="tx1"/>
                </a:solidFill>
                <a:latin typeface="+mn-lt"/>
              </a:defRPr>
            </a:lvl3pPr>
            <a:lvl4pPr marL="1371600" indent="0" algn="ctr" rtl="0" eaLnBrk="0" fontAlgn="base" hangingPunct="0">
              <a:spcBef>
                <a:spcPct val="20000"/>
              </a:spcBef>
              <a:spcAft>
                <a:spcPct val="0"/>
              </a:spcAft>
              <a:buClr>
                <a:schemeClr val="accent2"/>
              </a:buClr>
              <a:buFont typeface="Wingdings" panose="05000000000000000000" pitchFamily="2" charset="2"/>
              <a:buNone/>
              <a:defRPr sz="2000">
                <a:solidFill>
                  <a:schemeClr val="tx1"/>
                </a:solidFill>
                <a:latin typeface="+mn-lt"/>
              </a:defRPr>
            </a:lvl4pPr>
            <a:lvl5pPr marL="1828800" indent="0" algn="ctr" rtl="0" eaLnBrk="0" fontAlgn="base" hangingPunct="0">
              <a:spcBef>
                <a:spcPct val="25000"/>
              </a:spcBef>
              <a:spcAft>
                <a:spcPct val="0"/>
              </a:spcAft>
              <a:buClr>
                <a:schemeClr val="accent2"/>
              </a:buClr>
              <a:buFont typeface="Wingdings" panose="05000000000000000000" pitchFamily="2" charset="2"/>
              <a:buNone/>
              <a:defRPr sz="2000">
                <a:solidFill>
                  <a:schemeClr val="tx1"/>
                </a:solidFill>
                <a:latin typeface="+mn-lt"/>
              </a:defRPr>
            </a:lvl5pPr>
            <a:lvl6pPr marL="22860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6pPr>
            <a:lvl7pPr marL="27432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7pPr>
            <a:lvl8pPr marL="32004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8pPr>
            <a:lvl9pPr marL="36576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9pPr>
          </a:lstStyle>
          <a:p>
            <a:pPr marL="342900" marR="0" lvl="0" indent="-342900" algn="l" defTabSz="914400" rtl="0" eaLnBrk="0" fontAlgn="base" latinLnBrk="0" hangingPunct="0">
              <a:lnSpc>
                <a:spcPct val="114000"/>
              </a:lnSpc>
              <a:spcBef>
                <a:spcPct val="0"/>
              </a:spcBef>
              <a:spcAft>
                <a:spcPct val="0"/>
              </a:spcAft>
              <a:buClr>
                <a:srgbClr val="0070C0"/>
              </a:buClr>
              <a:buSzTx/>
              <a:buFont typeface="Wingdings" panose="05000000000000000000" pitchFamily="2" charset="2"/>
              <a:buChar char="q"/>
              <a:tabLst/>
              <a:defRPr/>
            </a:pPr>
            <a:r>
              <a:rPr kumimoji="0" lang="en-US" altLang="en-US" sz="2000" b="1" i="0" u="none" strike="noStrike" kern="0" cap="none" spc="0" normalizeH="0" baseline="0" noProof="0" dirty="0">
                <a:ln>
                  <a:noFill/>
                </a:ln>
                <a:solidFill>
                  <a:srgbClr val="000000"/>
                </a:solidFill>
                <a:effectLst/>
                <a:uLnTx/>
                <a:uFillTx/>
                <a:latin typeface="Cambria" panose="02040503050406030204" pitchFamily="18" charset="0"/>
              </a:rPr>
              <a:t>Support for respondents  </a:t>
            </a:r>
          </a:p>
          <a:p>
            <a:pPr lvl="1">
              <a:spcBef>
                <a:spcPct val="0"/>
              </a:spcBef>
              <a:buClr>
                <a:srgbClr val="0070C0"/>
              </a:buClr>
            </a:pPr>
            <a:r>
              <a:rPr lang="en-CA" altLang="en-US" sz="2000" dirty="0"/>
              <a:t>Online help</a:t>
            </a:r>
            <a:endParaRPr lang="en-US" altLang="en-US" sz="2000" dirty="0"/>
          </a:p>
          <a:p>
            <a:pPr lvl="1">
              <a:spcBef>
                <a:spcPct val="0"/>
              </a:spcBef>
              <a:buClr>
                <a:srgbClr val="0070C0"/>
              </a:buClr>
            </a:pPr>
            <a:r>
              <a:rPr lang="en-CA" altLang="en-US" sz="2000" dirty="0"/>
              <a:t>Frequently asked questions</a:t>
            </a:r>
            <a:endParaRPr lang="en-US" altLang="en-US" sz="2000" dirty="0"/>
          </a:p>
          <a:p>
            <a:pPr lvl="1">
              <a:spcBef>
                <a:spcPct val="0"/>
              </a:spcBef>
              <a:buClr>
                <a:srgbClr val="0070C0"/>
              </a:buClr>
            </a:pPr>
            <a:r>
              <a:rPr lang="en-CA" altLang="en-US" sz="2000" dirty="0"/>
              <a:t>Embedded help text in the online questionnaire</a:t>
            </a:r>
            <a:endParaRPr lang="en-US" altLang="en-US" sz="2000" dirty="0"/>
          </a:p>
          <a:p>
            <a:pPr lvl="1">
              <a:spcBef>
                <a:spcPct val="0"/>
              </a:spcBef>
              <a:buClr>
                <a:srgbClr val="0070C0"/>
              </a:buClr>
            </a:pPr>
            <a:r>
              <a:rPr lang="en-CA" altLang="en-US" sz="2000" dirty="0"/>
              <a:t>Questionnaire guide</a:t>
            </a:r>
            <a:endParaRPr lang="en-US" altLang="en-US" sz="2000" dirty="0"/>
          </a:p>
          <a:p>
            <a:pPr lvl="1">
              <a:spcBef>
                <a:spcPct val="0"/>
              </a:spcBef>
              <a:buClr>
                <a:srgbClr val="0070C0"/>
              </a:buClr>
            </a:pPr>
            <a:r>
              <a:rPr lang="en-CA" altLang="en-US" sz="2000" dirty="0"/>
              <a:t>Census helpline (Call Centre)</a:t>
            </a:r>
            <a:endParaRPr lang="en-US" altLang="en-US" sz="2000" dirty="0"/>
          </a:p>
          <a:p>
            <a:pPr marL="342900" marR="0" lvl="0" indent="-342900" algn="l" defTabSz="914400" rtl="0" eaLnBrk="0" fontAlgn="base" latinLnBrk="0" hangingPunct="0">
              <a:lnSpc>
                <a:spcPct val="114000"/>
              </a:lnSpc>
              <a:spcBef>
                <a:spcPct val="0"/>
              </a:spcBef>
              <a:spcAft>
                <a:spcPct val="0"/>
              </a:spcAft>
              <a:buClr>
                <a:srgbClr val="CC0000"/>
              </a:buClr>
              <a:buSzTx/>
              <a:buFont typeface="Wingdings" panose="05000000000000000000" pitchFamily="2" charset="2"/>
              <a:buChar char="q"/>
              <a:tabLst/>
              <a:defRPr/>
            </a:pP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ndParaRPr>
          </a:p>
        </p:txBody>
      </p:sp>
    </p:spTree>
    <p:extLst>
      <p:ext uri="{BB962C8B-B14F-4D97-AF65-F5344CB8AC3E}">
        <p14:creationId xmlns:p14="http://schemas.microsoft.com/office/powerpoint/2010/main" val="2559428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9" name="TextBox 8"/>
          <p:cNvSpPr txBox="1"/>
          <p:nvPr/>
        </p:nvSpPr>
        <p:spPr>
          <a:xfrm>
            <a:off x="804703" y="395554"/>
            <a:ext cx="10211529" cy="523220"/>
          </a:xfrm>
          <a:prstGeom prst="rect">
            <a:avLst/>
          </a:prstGeom>
          <a:noFill/>
        </p:spPr>
        <p:txBody>
          <a:bodyPr wrap="square" rtlCol="0">
            <a:spAutoFit/>
          </a:bodyPr>
          <a:lstStyle/>
          <a:p>
            <a:r>
              <a:rPr lang="en-US" sz="2800" b="1" dirty="0">
                <a:solidFill>
                  <a:schemeClr val="accent5">
                    <a:lumMod val="75000"/>
                  </a:schemeClr>
                </a:solidFill>
                <a:latin typeface="Cambria" pitchFamily="18" charset="0"/>
                <a:ea typeface="Cambria" pitchFamily="18" charset="0"/>
              </a:rPr>
              <a:t>Use of computer-assistant self-interview (CAWI)</a:t>
            </a:r>
          </a:p>
        </p:txBody>
      </p:sp>
      <p:sp>
        <p:nvSpPr>
          <p:cNvPr id="10" name="Subtitle 2">
            <a:extLst>
              <a:ext uri="{FF2B5EF4-FFF2-40B4-BE49-F238E27FC236}">
                <a16:creationId xmlns:a16="http://schemas.microsoft.com/office/drawing/2014/main" id="{B4FDEDF2-5465-445D-8316-8B72DEA38179}"/>
              </a:ext>
            </a:extLst>
          </p:cNvPr>
          <p:cNvSpPr txBox="1">
            <a:spLocks/>
          </p:cNvSpPr>
          <p:nvPr/>
        </p:nvSpPr>
        <p:spPr bwMode="auto">
          <a:xfrm>
            <a:off x="804703" y="1155291"/>
            <a:ext cx="8153400" cy="3657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114000"/>
              </a:lnSpc>
              <a:spcBef>
                <a:spcPts val="0"/>
              </a:spcBef>
              <a:spcAft>
                <a:spcPct val="0"/>
              </a:spcAft>
              <a:buClr>
                <a:schemeClr val="accent2"/>
              </a:buClr>
              <a:buFont typeface="Wingdings" panose="05000000000000000000" pitchFamily="2" charset="2"/>
              <a:buChar char="q"/>
              <a:defRPr sz="2400">
                <a:solidFill>
                  <a:schemeClr val="tx1"/>
                </a:solidFill>
                <a:latin typeface="Cambria" panose="02040503050406030204" pitchFamily="18" charset="0"/>
                <a:ea typeface="+mn-ea"/>
                <a:cs typeface="+mn-cs"/>
              </a:defRPr>
            </a:lvl1pPr>
            <a:lvl2pPr marL="800100" indent="-342900" algn="l" rtl="0" eaLnBrk="0" fontAlgn="base" hangingPunct="0">
              <a:spcBef>
                <a:spcPct val="20000"/>
              </a:spcBef>
              <a:spcAft>
                <a:spcPct val="0"/>
              </a:spcAft>
              <a:buClr>
                <a:schemeClr val="accent2"/>
              </a:buClr>
              <a:buFont typeface="Courier New" panose="02070309020205020404" pitchFamily="49" charset="0"/>
              <a:buChar char="o"/>
              <a:defRPr sz="2200">
                <a:solidFill>
                  <a:schemeClr val="tx1"/>
                </a:solidFill>
                <a:latin typeface="Cambria" panose="02040503050406030204" pitchFamily="18" charset="0"/>
              </a:defRPr>
            </a:lvl2pPr>
            <a:lvl3pPr marL="1257300" indent="-342900" algn="l" rtl="0" eaLnBrk="0" fontAlgn="base" hangingPunct="0">
              <a:spcBef>
                <a:spcPct val="20000"/>
              </a:spcBef>
              <a:spcAft>
                <a:spcPct val="0"/>
              </a:spcAft>
              <a:buClr>
                <a:schemeClr val="accent2"/>
              </a:buClr>
              <a:buFont typeface="Verdana" panose="020B0604030504040204" pitchFamily="34" charset="0"/>
              <a:buChar char="−"/>
              <a:defRPr sz="2300">
                <a:solidFill>
                  <a:schemeClr val="tx1"/>
                </a:solidFill>
                <a:latin typeface="+mn-lt"/>
              </a:defRPr>
            </a:lvl3pPr>
            <a:lvl4pPr marL="1371600" indent="0" algn="ctr" rtl="0" eaLnBrk="0" fontAlgn="base" hangingPunct="0">
              <a:spcBef>
                <a:spcPct val="20000"/>
              </a:spcBef>
              <a:spcAft>
                <a:spcPct val="0"/>
              </a:spcAft>
              <a:buClr>
                <a:schemeClr val="accent2"/>
              </a:buClr>
              <a:buFont typeface="Wingdings" panose="05000000000000000000" pitchFamily="2" charset="2"/>
              <a:buNone/>
              <a:defRPr sz="2000">
                <a:solidFill>
                  <a:schemeClr val="tx1"/>
                </a:solidFill>
                <a:latin typeface="+mn-lt"/>
              </a:defRPr>
            </a:lvl4pPr>
            <a:lvl5pPr marL="1828800" indent="0" algn="ctr" rtl="0" eaLnBrk="0" fontAlgn="base" hangingPunct="0">
              <a:spcBef>
                <a:spcPct val="25000"/>
              </a:spcBef>
              <a:spcAft>
                <a:spcPct val="0"/>
              </a:spcAft>
              <a:buClr>
                <a:schemeClr val="accent2"/>
              </a:buClr>
              <a:buFont typeface="Wingdings" panose="05000000000000000000" pitchFamily="2" charset="2"/>
              <a:buNone/>
              <a:defRPr sz="2000">
                <a:solidFill>
                  <a:schemeClr val="tx1"/>
                </a:solidFill>
                <a:latin typeface="+mn-lt"/>
              </a:defRPr>
            </a:lvl5pPr>
            <a:lvl6pPr marL="22860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6pPr>
            <a:lvl7pPr marL="27432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7pPr>
            <a:lvl8pPr marL="32004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8pPr>
            <a:lvl9pPr marL="36576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9pPr>
          </a:lstStyle>
          <a:p>
            <a:pPr marL="342900" marR="0" lvl="0" indent="-342900" algn="l" defTabSz="914400" rtl="0" eaLnBrk="0" fontAlgn="base" latinLnBrk="0" hangingPunct="0">
              <a:lnSpc>
                <a:spcPct val="114000"/>
              </a:lnSpc>
              <a:spcBef>
                <a:spcPct val="0"/>
              </a:spcBef>
              <a:spcAft>
                <a:spcPct val="0"/>
              </a:spcAft>
              <a:buClr>
                <a:srgbClr val="0070C0"/>
              </a:buClr>
              <a:buSzTx/>
              <a:buFont typeface="Wingdings" panose="05000000000000000000" pitchFamily="2" charset="2"/>
              <a:buChar char="q"/>
              <a:tabLst/>
              <a:defRPr/>
            </a:pPr>
            <a:r>
              <a:rPr lang="en-CA" altLang="en-US" sz="2000" b="1" kern="0" dirty="0">
                <a:solidFill>
                  <a:srgbClr val="000000"/>
                </a:solidFill>
              </a:rPr>
              <a:t>Security </a:t>
            </a:r>
            <a:endParaRPr kumimoji="0" lang="en-CA" altLang="en-US" sz="2000" b="1" i="0" u="none" strike="noStrike" kern="0" cap="none" spc="0" normalizeH="0" baseline="0" noProof="0" dirty="0">
              <a:ln>
                <a:noFill/>
              </a:ln>
              <a:solidFill>
                <a:srgbClr val="000000"/>
              </a:solidFill>
              <a:effectLst/>
              <a:uLnTx/>
              <a:uFillTx/>
              <a:latin typeface="Cambria" panose="02040503050406030204" pitchFamily="18" charset="0"/>
              <a:ea typeface="+mn-ea"/>
              <a:cs typeface="+mn-cs"/>
            </a:endParaRPr>
          </a:p>
          <a:p>
            <a:pPr lvl="1">
              <a:lnSpc>
                <a:spcPct val="114000"/>
              </a:lnSpc>
              <a:spcBef>
                <a:spcPct val="0"/>
              </a:spcBef>
              <a:buClr>
                <a:srgbClr val="0070C0"/>
              </a:buClr>
              <a:buFont typeface="Wingdings" panose="05000000000000000000" pitchFamily="2" charset="2"/>
              <a:buChar char="§"/>
            </a:pPr>
            <a:r>
              <a:rPr lang="en-CA" altLang="en-US" sz="2000" kern="0" dirty="0">
                <a:solidFill>
                  <a:srgbClr val="000000"/>
                </a:solidFill>
              </a:rPr>
              <a:t>To </a:t>
            </a:r>
            <a:r>
              <a:rPr kumimoji="0" lang="en-CA" altLang="en-US" sz="2000" b="0" i="0" u="none" strike="noStrike" kern="0" cap="none" spc="0" normalizeH="0" baseline="0" noProof="0" dirty="0">
                <a:ln>
                  <a:noFill/>
                </a:ln>
                <a:solidFill>
                  <a:srgbClr val="000000"/>
                </a:solidFill>
                <a:effectLst/>
                <a:uLnTx/>
                <a:uFillTx/>
                <a:latin typeface="Cambria" panose="02040503050406030204" pitchFamily="18" charset="0"/>
                <a:ea typeface="+mn-ea"/>
                <a:cs typeface="+mn-cs"/>
              </a:rPr>
              <a:t>maintain security of personal information:</a:t>
            </a:r>
            <a:endParaRPr kumimoji="0" lang="en-US" altLang="en-US" sz="2000" b="0" i="0" u="none" strike="noStrike" kern="0" cap="none" spc="0" normalizeH="0" baseline="0" noProof="0" dirty="0">
              <a:ln>
                <a:noFill/>
              </a:ln>
              <a:solidFill>
                <a:srgbClr val="000000"/>
              </a:solidFill>
              <a:effectLst/>
              <a:uLnTx/>
              <a:uFillTx/>
              <a:latin typeface="Cambria" panose="02040503050406030204" pitchFamily="18" charset="0"/>
              <a:ea typeface="+mn-ea"/>
              <a:cs typeface="+mn-cs"/>
            </a:endParaRPr>
          </a:p>
          <a:p>
            <a:pPr lvl="2">
              <a:spcBef>
                <a:spcPct val="0"/>
              </a:spcBef>
              <a:buClr>
                <a:srgbClr val="0070C0"/>
              </a:buClr>
              <a:buFont typeface="Courier New" panose="02070309020205020404" pitchFamily="49" charset="0"/>
              <a:buChar char="o"/>
            </a:pPr>
            <a:r>
              <a:rPr kumimoji="0" lang="en-CA" altLang="en-US" sz="2100" b="0" i="0" u="none" strike="noStrike" kern="0" cap="none" spc="0" normalizeH="0" baseline="0" noProof="0" dirty="0">
                <a:ln>
                  <a:noFill/>
                </a:ln>
                <a:solidFill>
                  <a:srgbClr val="000000"/>
                </a:solidFill>
                <a:effectLst/>
                <a:uLnTx/>
                <a:uFillTx/>
                <a:latin typeface="Cambria" panose="02040503050406030204" pitchFamily="18" charset="0"/>
              </a:rPr>
              <a:t>Secure log-in</a:t>
            </a:r>
            <a:endParaRPr kumimoji="0" lang="en-US" altLang="en-US" sz="2100" b="0" i="0" u="none" strike="noStrike" kern="0" cap="none" spc="0" normalizeH="0" baseline="0" noProof="0" dirty="0">
              <a:ln>
                <a:noFill/>
              </a:ln>
              <a:solidFill>
                <a:srgbClr val="000000"/>
              </a:solidFill>
              <a:effectLst/>
              <a:uLnTx/>
              <a:uFillTx/>
              <a:latin typeface="Cambria" panose="02040503050406030204" pitchFamily="18" charset="0"/>
            </a:endParaRPr>
          </a:p>
          <a:p>
            <a:pPr lvl="2">
              <a:spcBef>
                <a:spcPct val="0"/>
              </a:spcBef>
              <a:buClr>
                <a:srgbClr val="0070C0"/>
              </a:buClr>
              <a:buFont typeface="Courier New" panose="02070309020205020404" pitchFamily="49" charset="0"/>
              <a:buChar char="o"/>
            </a:pPr>
            <a:r>
              <a:rPr kumimoji="0" lang="en-CA" altLang="en-US" sz="2100" b="0" i="0" u="none" strike="noStrike" kern="0" cap="none" spc="0" normalizeH="0" baseline="0" noProof="0" dirty="0">
                <a:ln>
                  <a:noFill/>
                </a:ln>
                <a:solidFill>
                  <a:srgbClr val="000000"/>
                </a:solidFill>
                <a:effectLst/>
                <a:uLnTx/>
                <a:uFillTx/>
                <a:latin typeface="Cambria" panose="02040503050406030204" pitchFamily="18" charset="0"/>
              </a:rPr>
              <a:t>Internet application should ensure zero footprint on respondent computer</a:t>
            </a:r>
            <a:endParaRPr kumimoji="0" lang="en-US" altLang="en-US" sz="2100" b="0" i="0" u="none" strike="noStrike" kern="0" cap="none" spc="0" normalizeH="0" baseline="0" noProof="0" dirty="0">
              <a:ln>
                <a:noFill/>
              </a:ln>
              <a:solidFill>
                <a:srgbClr val="000000"/>
              </a:solidFill>
              <a:effectLst/>
              <a:uLnTx/>
              <a:uFillTx/>
              <a:latin typeface="Cambria" panose="02040503050406030204" pitchFamily="18" charset="0"/>
            </a:endParaRPr>
          </a:p>
          <a:p>
            <a:pPr lvl="2">
              <a:spcBef>
                <a:spcPct val="0"/>
              </a:spcBef>
              <a:buClr>
                <a:srgbClr val="0070C0"/>
              </a:buClr>
              <a:buFont typeface="Courier New" panose="02070309020205020404" pitchFamily="49" charset="0"/>
              <a:buChar char="o"/>
            </a:pPr>
            <a:r>
              <a:rPr kumimoji="0" lang="en-CA" altLang="en-US" sz="2100" b="0" i="0" u="none" strike="noStrike" kern="0" cap="none" spc="0" normalizeH="0" baseline="0" noProof="0" dirty="0">
                <a:ln>
                  <a:noFill/>
                </a:ln>
                <a:solidFill>
                  <a:srgbClr val="000000"/>
                </a:solidFill>
                <a:effectLst/>
                <a:uLnTx/>
                <a:uFillTx/>
                <a:latin typeface="Cambria" panose="02040503050406030204" pitchFamily="18" charset="0"/>
              </a:rPr>
              <a:t>Timing-out after period of inactivity</a:t>
            </a:r>
            <a:endParaRPr kumimoji="0" lang="en-US" altLang="en-US" sz="2100" b="0" i="0" u="none" strike="noStrike" kern="0" cap="none" spc="0" normalizeH="0" baseline="0" noProof="0" dirty="0">
              <a:ln>
                <a:noFill/>
              </a:ln>
              <a:solidFill>
                <a:srgbClr val="000000"/>
              </a:solidFill>
              <a:effectLst/>
              <a:uLnTx/>
              <a:uFillTx/>
              <a:latin typeface="Cambria" panose="02040503050406030204" pitchFamily="18" charset="0"/>
            </a:endParaRPr>
          </a:p>
          <a:p>
            <a:pPr lvl="2">
              <a:spcBef>
                <a:spcPct val="0"/>
              </a:spcBef>
              <a:buClr>
                <a:srgbClr val="0070C0"/>
              </a:buClr>
              <a:buFont typeface="Courier New" panose="02070309020205020404" pitchFamily="49" charset="0"/>
              <a:buChar char="o"/>
            </a:pPr>
            <a:r>
              <a:rPr kumimoji="0" lang="en-CA" altLang="en-US" sz="2100" b="0" i="0" u="none" strike="noStrike" kern="0" cap="none" spc="0" normalizeH="0" baseline="0" noProof="0" dirty="0">
                <a:ln>
                  <a:noFill/>
                </a:ln>
                <a:solidFill>
                  <a:srgbClr val="000000"/>
                </a:solidFill>
                <a:effectLst/>
                <a:uLnTx/>
                <a:uFillTx/>
                <a:latin typeface="Cambria" panose="02040503050406030204" pitchFamily="18" charset="0"/>
              </a:rPr>
              <a:t>Encryption</a:t>
            </a:r>
            <a:endParaRPr kumimoji="0" lang="en-US" altLang="en-US" sz="2100" b="0" i="0" u="none" strike="noStrike" kern="0" cap="none" spc="0" normalizeH="0" baseline="0" noProof="0" dirty="0">
              <a:ln>
                <a:noFill/>
              </a:ln>
              <a:solidFill>
                <a:srgbClr val="000000"/>
              </a:solidFill>
              <a:effectLst/>
              <a:uLnTx/>
              <a:uFillTx/>
              <a:latin typeface="Cambria" panose="02040503050406030204" pitchFamily="18" charset="0"/>
            </a:endParaRPr>
          </a:p>
          <a:p>
            <a:pPr lvl="2">
              <a:spcBef>
                <a:spcPct val="0"/>
              </a:spcBef>
              <a:buClr>
                <a:srgbClr val="0070C0"/>
              </a:buClr>
              <a:buFont typeface="Courier New" panose="02070309020205020404" pitchFamily="49" charset="0"/>
              <a:buChar char="o"/>
            </a:pPr>
            <a:r>
              <a:rPr kumimoji="0" lang="en-CA" altLang="en-US" sz="2100" b="0" i="0" u="none" strike="noStrike" kern="0" cap="none" spc="0" normalizeH="0" baseline="0" noProof="0" dirty="0">
                <a:ln>
                  <a:noFill/>
                </a:ln>
                <a:solidFill>
                  <a:srgbClr val="000000"/>
                </a:solidFill>
                <a:effectLst/>
                <a:uLnTx/>
                <a:uFillTx/>
                <a:latin typeface="Cambria" panose="02040503050406030204" pitchFamily="18" charset="0"/>
              </a:rPr>
              <a:t>Powerful firewalls, intrusion detection</a:t>
            </a:r>
            <a:endParaRPr kumimoji="0" lang="en-US" altLang="en-US" sz="2100" b="0" i="0" u="none" strike="noStrike" kern="0" cap="none" spc="0" normalizeH="0" baseline="0" noProof="0" dirty="0">
              <a:ln>
                <a:noFill/>
              </a:ln>
              <a:solidFill>
                <a:srgbClr val="000000"/>
              </a:solidFill>
              <a:effectLst/>
              <a:uLnTx/>
              <a:uFillTx/>
              <a:latin typeface="Cambria" panose="02040503050406030204" pitchFamily="18" charset="0"/>
            </a:endParaRPr>
          </a:p>
          <a:p>
            <a:pPr lvl="2">
              <a:spcBef>
                <a:spcPct val="0"/>
              </a:spcBef>
              <a:buClr>
                <a:srgbClr val="0070C0"/>
              </a:buClr>
              <a:buFont typeface="Courier New" panose="02070309020205020404" pitchFamily="49" charset="0"/>
              <a:buChar char="o"/>
            </a:pPr>
            <a:r>
              <a:rPr kumimoji="0" lang="en-CA" altLang="en-US" sz="2100" b="0" i="0" u="none" strike="noStrike" kern="0" cap="none" spc="0" normalizeH="0" baseline="0" noProof="0" dirty="0">
                <a:ln>
                  <a:noFill/>
                </a:ln>
                <a:solidFill>
                  <a:srgbClr val="000000"/>
                </a:solidFill>
                <a:effectLst/>
                <a:uLnTx/>
                <a:uFillTx/>
                <a:latin typeface="Cambria" panose="02040503050406030204" pitchFamily="18" charset="0"/>
              </a:rPr>
              <a:t>Strong access control procedures</a:t>
            </a:r>
            <a:endParaRPr kumimoji="0" lang="en-US" altLang="en-US" sz="2100" b="0" i="0" u="none" strike="noStrike" kern="0" cap="none" spc="0" normalizeH="0" baseline="0" noProof="0" dirty="0">
              <a:ln>
                <a:noFill/>
              </a:ln>
              <a:solidFill>
                <a:srgbClr val="000000"/>
              </a:solidFill>
              <a:effectLst/>
              <a:uLnTx/>
              <a:uFillTx/>
              <a:latin typeface="Cambria" panose="02040503050406030204" pitchFamily="18" charset="0"/>
            </a:endParaRPr>
          </a:p>
          <a:p>
            <a:pPr lvl="2">
              <a:spcBef>
                <a:spcPct val="0"/>
              </a:spcBef>
              <a:buClr>
                <a:srgbClr val="0070C0"/>
              </a:buClr>
              <a:buFont typeface="Courier New" panose="02070309020205020404" pitchFamily="49" charset="0"/>
              <a:buChar char="o"/>
            </a:pPr>
            <a:r>
              <a:rPr kumimoji="0" lang="en-CA" altLang="en-US" sz="2100" b="0" i="0" u="none" strike="noStrike" kern="0" cap="none" spc="0" normalizeH="0" baseline="0" noProof="0" dirty="0">
                <a:ln>
                  <a:noFill/>
                </a:ln>
                <a:solidFill>
                  <a:srgbClr val="000000"/>
                </a:solidFill>
                <a:effectLst/>
                <a:uLnTx/>
                <a:uFillTx/>
                <a:latin typeface="Cambria" panose="02040503050406030204" pitchFamily="18" charset="0"/>
              </a:rPr>
              <a:t>Contingency plans for temporary service interruptions</a:t>
            </a:r>
            <a:endParaRPr kumimoji="0" lang="en-US" altLang="en-US" sz="2100" b="0" i="0" u="none" strike="noStrike" kern="0" cap="none" spc="0" normalizeH="0" baseline="0" noProof="0" dirty="0">
              <a:ln>
                <a:noFill/>
              </a:ln>
              <a:solidFill>
                <a:srgbClr val="000000"/>
              </a:solidFill>
              <a:effectLst/>
              <a:uLnTx/>
              <a:uFillTx/>
              <a:latin typeface="Cambria" panose="02040503050406030204" pitchFamily="18" charset="0"/>
            </a:endParaRPr>
          </a:p>
          <a:p>
            <a:pPr lvl="2">
              <a:spcBef>
                <a:spcPct val="0"/>
              </a:spcBef>
              <a:buClr>
                <a:srgbClr val="0070C0"/>
              </a:buClr>
              <a:buFont typeface="Courier New" panose="02070309020205020404" pitchFamily="49" charset="0"/>
              <a:buChar char="o"/>
            </a:pPr>
            <a:r>
              <a:rPr kumimoji="0" lang="en-CA" altLang="en-US" sz="2100" b="0" i="0" u="none" strike="noStrike" kern="0" cap="none" spc="0" normalizeH="0" baseline="0" noProof="0" dirty="0">
                <a:ln>
                  <a:noFill/>
                </a:ln>
                <a:solidFill>
                  <a:srgbClr val="000000"/>
                </a:solidFill>
                <a:effectLst/>
                <a:uLnTx/>
                <a:uFillTx/>
                <a:latin typeface="Cambria" panose="02040503050406030204" pitchFamily="18" charset="0"/>
              </a:rPr>
              <a:t>Communication strategies to assure respondents</a:t>
            </a:r>
            <a:endParaRPr kumimoji="0" lang="en-US" altLang="en-US" sz="2100" b="0" i="0" u="none" strike="noStrike" kern="0" cap="none" spc="0" normalizeH="0" baseline="0" noProof="0" dirty="0">
              <a:ln>
                <a:noFill/>
              </a:ln>
              <a:solidFill>
                <a:srgbClr val="000000"/>
              </a:solidFill>
              <a:effectLst/>
              <a:uLnTx/>
              <a:uFillTx/>
              <a:latin typeface="Cambria" panose="02040503050406030204" pitchFamily="18" charset="0"/>
            </a:endParaRPr>
          </a:p>
          <a:p>
            <a:pPr marL="342900" marR="0" lvl="0" indent="-342900" algn="l" defTabSz="914400" rtl="0" eaLnBrk="0" fontAlgn="base" latinLnBrk="0" hangingPunct="0">
              <a:lnSpc>
                <a:spcPct val="114000"/>
              </a:lnSpc>
              <a:spcBef>
                <a:spcPct val="0"/>
              </a:spcBef>
              <a:spcAft>
                <a:spcPct val="0"/>
              </a:spcAft>
              <a:buClr>
                <a:srgbClr val="CC0000"/>
              </a:buClr>
              <a:buSzTx/>
              <a:buFont typeface="Wingdings" panose="05000000000000000000" pitchFamily="2" charset="2"/>
              <a:buChar char="q"/>
              <a:tabLst/>
              <a:defRPr/>
            </a:pPr>
            <a:endParaRPr kumimoji="0" lang="en-US" altLang="en-US" sz="2400" b="0" i="0" u="none" strike="noStrike" kern="0" cap="none" spc="0" normalizeH="0" baseline="0" noProof="0" dirty="0">
              <a:ln>
                <a:noFill/>
              </a:ln>
              <a:solidFill>
                <a:srgbClr val="000000"/>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36560682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9" name="TextBox 8"/>
          <p:cNvSpPr txBox="1"/>
          <p:nvPr/>
        </p:nvSpPr>
        <p:spPr>
          <a:xfrm>
            <a:off x="804703" y="395554"/>
            <a:ext cx="10211529" cy="523220"/>
          </a:xfrm>
          <a:prstGeom prst="rect">
            <a:avLst/>
          </a:prstGeom>
          <a:noFill/>
        </p:spPr>
        <p:txBody>
          <a:bodyPr wrap="square" rtlCol="0">
            <a:spAutoFit/>
          </a:bodyPr>
          <a:lstStyle/>
          <a:p>
            <a:r>
              <a:rPr lang="en-US" sz="2800" b="1" dirty="0">
                <a:solidFill>
                  <a:schemeClr val="accent5">
                    <a:lumMod val="75000"/>
                  </a:schemeClr>
                </a:solidFill>
                <a:latin typeface="Cambria" pitchFamily="18" charset="0"/>
                <a:ea typeface="Cambria" pitchFamily="18" charset="0"/>
              </a:rPr>
              <a:t>Multi-mode data collection</a:t>
            </a:r>
          </a:p>
        </p:txBody>
      </p:sp>
      <p:sp>
        <p:nvSpPr>
          <p:cNvPr id="10" name="Subtitle 2">
            <a:extLst>
              <a:ext uri="{FF2B5EF4-FFF2-40B4-BE49-F238E27FC236}">
                <a16:creationId xmlns:a16="http://schemas.microsoft.com/office/drawing/2014/main" id="{B4FDEDF2-5465-445D-8316-8B72DEA38179}"/>
              </a:ext>
            </a:extLst>
          </p:cNvPr>
          <p:cNvSpPr txBox="1">
            <a:spLocks/>
          </p:cNvSpPr>
          <p:nvPr/>
        </p:nvSpPr>
        <p:spPr bwMode="auto">
          <a:xfrm>
            <a:off x="804703" y="1155291"/>
            <a:ext cx="8153400" cy="3657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114000"/>
              </a:lnSpc>
              <a:spcBef>
                <a:spcPts val="0"/>
              </a:spcBef>
              <a:spcAft>
                <a:spcPct val="0"/>
              </a:spcAft>
              <a:buClr>
                <a:schemeClr val="accent2"/>
              </a:buClr>
              <a:buFont typeface="Wingdings" panose="05000000000000000000" pitchFamily="2" charset="2"/>
              <a:buChar char="q"/>
              <a:defRPr sz="2400">
                <a:solidFill>
                  <a:schemeClr val="tx1"/>
                </a:solidFill>
                <a:latin typeface="Cambria" panose="02040503050406030204" pitchFamily="18" charset="0"/>
                <a:ea typeface="+mn-ea"/>
                <a:cs typeface="+mn-cs"/>
              </a:defRPr>
            </a:lvl1pPr>
            <a:lvl2pPr marL="800100" indent="-342900" algn="l" rtl="0" eaLnBrk="0" fontAlgn="base" hangingPunct="0">
              <a:spcBef>
                <a:spcPct val="20000"/>
              </a:spcBef>
              <a:spcAft>
                <a:spcPct val="0"/>
              </a:spcAft>
              <a:buClr>
                <a:schemeClr val="accent2"/>
              </a:buClr>
              <a:buFont typeface="Courier New" panose="02070309020205020404" pitchFamily="49" charset="0"/>
              <a:buChar char="o"/>
              <a:defRPr sz="2200">
                <a:solidFill>
                  <a:schemeClr val="tx1"/>
                </a:solidFill>
                <a:latin typeface="Cambria" panose="02040503050406030204" pitchFamily="18" charset="0"/>
              </a:defRPr>
            </a:lvl2pPr>
            <a:lvl3pPr marL="1257300" indent="-342900" algn="l" rtl="0" eaLnBrk="0" fontAlgn="base" hangingPunct="0">
              <a:spcBef>
                <a:spcPct val="20000"/>
              </a:spcBef>
              <a:spcAft>
                <a:spcPct val="0"/>
              </a:spcAft>
              <a:buClr>
                <a:schemeClr val="accent2"/>
              </a:buClr>
              <a:buFont typeface="Verdana" panose="020B0604030504040204" pitchFamily="34" charset="0"/>
              <a:buChar char="−"/>
              <a:defRPr sz="2300">
                <a:solidFill>
                  <a:schemeClr val="tx1"/>
                </a:solidFill>
                <a:latin typeface="+mn-lt"/>
              </a:defRPr>
            </a:lvl3pPr>
            <a:lvl4pPr marL="1371600" indent="0" algn="ctr" rtl="0" eaLnBrk="0" fontAlgn="base" hangingPunct="0">
              <a:spcBef>
                <a:spcPct val="20000"/>
              </a:spcBef>
              <a:spcAft>
                <a:spcPct val="0"/>
              </a:spcAft>
              <a:buClr>
                <a:schemeClr val="accent2"/>
              </a:buClr>
              <a:buFont typeface="Wingdings" panose="05000000000000000000" pitchFamily="2" charset="2"/>
              <a:buNone/>
              <a:defRPr sz="2000">
                <a:solidFill>
                  <a:schemeClr val="tx1"/>
                </a:solidFill>
                <a:latin typeface="+mn-lt"/>
              </a:defRPr>
            </a:lvl4pPr>
            <a:lvl5pPr marL="1828800" indent="0" algn="ctr" rtl="0" eaLnBrk="0" fontAlgn="base" hangingPunct="0">
              <a:spcBef>
                <a:spcPct val="25000"/>
              </a:spcBef>
              <a:spcAft>
                <a:spcPct val="0"/>
              </a:spcAft>
              <a:buClr>
                <a:schemeClr val="accent2"/>
              </a:buClr>
              <a:buFont typeface="Wingdings" panose="05000000000000000000" pitchFamily="2" charset="2"/>
              <a:buNone/>
              <a:defRPr sz="2000">
                <a:solidFill>
                  <a:schemeClr val="tx1"/>
                </a:solidFill>
                <a:latin typeface="+mn-lt"/>
              </a:defRPr>
            </a:lvl5pPr>
            <a:lvl6pPr marL="22860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6pPr>
            <a:lvl7pPr marL="27432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7pPr>
            <a:lvl8pPr marL="32004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8pPr>
            <a:lvl9pPr marL="3657600" indent="0" algn="ctr" rtl="0" eaLnBrk="0" fontAlgn="base" hangingPunct="0">
              <a:spcBef>
                <a:spcPct val="25000"/>
              </a:spcBef>
              <a:spcAft>
                <a:spcPct val="0"/>
              </a:spcAft>
              <a:buClr>
                <a:schemeClr val="accent2"/>
              </a:buClr>
              <a:buFont typeface="Wingdings" pitchFamily="2" charset="2"/>
              <a:buNone/>
              <a:defRPr sz="2000">
                <a:solidFill>
                  <a:schemeClr val="tx1"/>
                </a:solidFill>
                <a:latin typeface="+mn-lt"/>
              </a:defRPr>
            </a:lvl9pPr>
          </a:lstStyle>
          <a:p>
            <a:pPr marL="469900" marR="0" lvl="0" indent="-469900" algn="l" defTabSz="914400" rtl="0" eaLnBrk="0" fontAlgn="base" latinLnBrk="0" hangingPunct="0">
              <a:lnSpc>
                <a:spcPct val="100000"/>
              </a:lnSpc>
              <a:spcBef>
                <a:spcPct val="20000"/>
              </a:spcBef>
              <a:spcAft>
                <a:spcPct val="0"/>
              </a:spcAft>
              <a:buClr>
                <a:srgbClr val="0070C0"/>
              </a:buClr>
              <a:buSzTx/>
              <a:buFont typeface="Wingdings" pitchFamily="2" charset="2"/>
              <a:buChar char="q"/>
              <a:tabLst/>
              <a:defRPr/>
            </a:pPr>
            <a:r>
              <a:rPr kumimoji="0" lang="en-GB" sz="2000" b="0" i="0" u="none" strike="noStrike" kern="0" cap="none" spc="0" normalizeH="0" baseline="0" noProof="0" dirty="0">
                <a:ln>
                  <a:noFill/>
                </a:ln>
                <a:effectLst/>
                <a:uLnTx/>
                <a:uFillTx/>
                <a:ea typeface="Cambria" panose="02040503050406030204" pitchFamily="18" charset="0"/>
              </a:rPr>
              <a:t>When electronic data collection method is used, more than one data collection mode might be necessary :</a:t>
            </a:r>
          </a:p>
          <a:p>
            <a:pPr marL="908050" marR="0" lvl="1" indent="-436563" algn="l" defTabSz="914400" rtl="0" eaLnBrk="0" fontAlgn="base" latinLnBrk="0" hangingPunct="0">
              <a:lnSpc>
                <a:spcPct val="100000"/>
              </a:lnSpc>
              <a:spcBef>
                <a:spcPct val="20000"/>
              </a:spcBef>
              <a:spcAft>
                <a:spcPct val="0"/>
              </a:spcAft>
              <a:buClr>
                <a:srgbClr val="0070C0"/>
              </a:buClr>
              <a:buSzTx/>
              <a:buFontTx/>
              <a:buChar char="o"/>
              <a:tabLst/>
              <a:defRPr/>
            </a:pPr>
            <a:r>
              <a:rPr kumimoji="0" lang="en-GB" sz="2000" b="0" i="0" u="none" strike="noStrike" kern="0" cap="none" spc="0" normalizeH="0" baseline="0" noProof="0" dirty="0">
                <a:ln>
                  <a:noFill/>
                </a:ln>
                <a:effectLst/>
                <a:uLnTx/>
                <a:uFillTx/>
                <a:ea typeface="Cambria" panose="02040503050406030204" pitchFamily="18" charset="0"/>
              </a:rPr>
              <a:t>to improve coverage, in a cost-effective manner</a:t>
            </a:r>
          </a:p>
          <a:p>
            <a:pPr marL="1304925" marR="0" lvl="2" indent="-395288" algn="l" defTabSz="914400" rtl="0" eaLnBrk="0" fontAlgn="base" latinLnBrk="0" hangingPunct="0">
              <a:lnSpc>
                <a:spcPct val="100000"/>
              </a:lnSpc>
              <a:spcBef>
                <a:spcPct val="20000"/>
              </a:spcBef>
              <a:spcAft>
                <a:spcPct val="0"/>
              </a:spcAft>
              <a:buClr>
                <a:srgbClr val="0070C0"/>
              </a:buClr>
              <a:buSzTx/>
              <a:buFont typeface="Courier New" pitchFamily="49" charset="0"/>
              <a:buChar char="­"/>
              <a:tabLst/>
              <a:defRPr/>
            </a:pPr>
            <a:r>
              <a:rPr kumimoji="0" lang="en-GB" sz="2000" b="0" i="0" u="none" strike="noStrike" kern="0" cap="none" spc="0" normalizeH="0" baseline="0" noProof="0" dirty="0">
                <a:ln>
                  <a:noFill/>
                </a:ln>
                <a:effectLst/>
                <a:uLnTx/>
                <a:uFillTx/>
                <a:latin typeface="Cambria" panose="02040503050406030204" pitchFamily="18" charset="0"/>
                <a:ea typeface="Cambria" panose="02040503050406030204" pitchFamily="18" charset="0"/>
              </a:rPr>
              <a:t> Especially, to reach people difficult to enumerate, such as  people living in remote areas or living in buildings difficult to access</a:t>
            </a:r>
          </a:p>
          <a:p>
            <a:pPr marL="1304925" marR="0" lvl="2" indent="-395288" algn="l" defTabSz="914400" rtl="0" eaLnBrk="0" fontAlgn="base" latinLnBrk="0" hangingPunct="0">
              <a:lnSpc>
                <a:spcPct val="100000"/>
              </a:lnSpc>
              <a:spcBef>
                <a:spcPct val="20000"/>
              </a:spcBef>
              <a:spcAft>
                <a:spcPct val="0"/>
              </a:spcAft>
              <a:buClr>
                <a:srgbClr val="0070C0"/>
              </a:buClr>
              <a:buSzTx/>
              <a:buFont typeface="Courier New" pitchFamily="49" charset="0"/>
              <a:buChar char="­"/>
              <a:tabLst/>
              <a:defRPr/>
            </a:pPr>
            <a:r>
              <a:rPr kumimoji="0" lang="en-GB" sz="2000" b="0" i="0" u="none" strike="noStrike" kern="0" cap="none" spc="0" normalizeH="0" baseline="0" noProof="0" dirty="0">
                <a:ln>
                  <a:noFill/>
                </a:ln>
                <a:effectLst/>
                <a:uLnTx/>
                <a:uFillTx/>
                <a:latin typeface="Cambria" panose="02040503050406030204" pitchFamily="18" charset="0"/>
                <a:ea typeface="Cambria" panose="02040503050406030204" pitchFamily="18" charset="0"/>
              </a:rPr>
              <a:t>Provide an alternative to people reluctant to participate</a:t>
            </a:r>
          </a:p>
          <a:p>
            <a:pPr marL="908050" marR="0" lvl="1" indent="-436563" algn="l" defTabSz="914400" rtl="0" eaLnBrk="0" fontAlgn="base" latinLnBrk="0" hangingPunct="0">
              <a:lnSpc>
                <a:spcPct val="100000"/>
              </a:lnSpc>
              <a:spcBef>
                <a:spcPct val="20000"/>
              </a:spcBef>
              <a:spcAft>
                <a:spcPct val="0"/>
              </a:spcAft>
              <a:buClr>
                <a:srgbClr val="CC0000"/>
              </a:buClr>
              <a:buSzTx/>
              <a:buFontTx/>
              <a:buChar char="o"/>
              <a:tabLst/>
              <a:defRPr/>
            </a:pPr>
            <a:endParaRPr kumimoji="0" lang="en-GB" sz="2000" b="0" i="0" u="none" strike="noStrike" kern="0" cap="none" spc="0" normalizeH="0" baseline="0" noProof="0" dirty="0">
              <a:ln>
                <a:noFill/>
              </a:ln>
              <a:effectLst/>
              <a:uLnTx/>
              <a:uFillTx/>
              <a:ea typeface="Cambria" panose="02040503050406030204" pitchFamily="18" charset="0"/>
            </a:endParaRPr>
          </a:p>
          <a:p>
            <a:pPr marL="469900" marR="0" lvl="0" indent="-469900" algn="l" defTabSz="914400" rtl="0" eaLnBrk="0" fontAlgn="base" latinLnBrk="0" hangingPunct="0">
              <a:lnSpc>
                <a:spcPct val="100000"/>
              </a:lnSpc>
              <a:spcBef>
                <a:spcPct val="20000"/>
              </a:spcBef>
              <a:spcAft>
                <a:spcPct val="0"/>
              </a:spcAft>
              <a:buClr>
                <a:srgbClr val="0070C0"/>
              </a:buClr>
              <a:buSzTx/>
              <a:buFont typeface="Wingdings" pitchFamily="2" charset="2"/>
              <a:buChar char="q"/>
              <a:tabLst/>
              <a:defRPr/>
            </a:pPr>
            <a:r>
              <a:rPr kumimoji="0" lang="en-GB" sz="2000" b="0" i="0" u="none" strike="noStrike" kern="0" cap="none" spc="0" normalizeH="0" baseline="0" noProof="0" dirty="0">
                <a:ln>
                  <a:noFill/>
                </a:ln>
                <a:effectLst/>
                <a:uLnTx/>
                <a:uFillTx/>
                <a:ea typeface="Cambria" panose="02040503050406030204" pitchFamily="18" charset="0"/>
              </a:rPr>
              <a:t>Decision should be given through decision-making process to make sure it is cost- effective</a:t>
            </a:r>
          </a:p>
          <a:p>
            <a:pPr marL="342900" marR="0" lvl="0" indent="-342900" algn="l" defTabSz="914400" rtl="0" eaLnBrk="0" fontAlgn="base" latinLnBrk="0" hangingPunct="0">
              <a:lnSpc>
                <a:spcPct val="114000"/>
              </a:lnSpc>
              <a:spcBef>
                <a:spcPct val="0"/>
              </a:spcBef>
              <a:spcAft>
                <a:spcPct val="0"/>
              </a:spcAft>
              <a:buClr>
                <a:srgbClr val="CC0000"/>
              </a:buClr>
              <a:buSzTx/>
              <a:buFont typeface="Wingdings" panose="05000000000000000000" pitchFamily="2" charset="2"/>
              <a:buChar char="q"/>
              <a:tabLst/>
              <a:defRPr/>
            </a:pPr>
            <a:endParaRPr kumimoji="0" lang="en-US" altLang="en-US" sz="2400" b="0" i="0" u="none" strike="noStrike" kern="0" cap="none" spc="0" normalizeH="0" baseline="0" noProof="0" dirty="0">
              <a:ln>
                <a:noFill/>
              </a:ln>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39751584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9" name="TextBox 8"/>
          <p:cNvSpPr txBox="1"/>
          <p:nvPr/>
        </p:nvSpPr>
        <p:spPr>
          <a:xfrm>
            <a:off x="804703" y="395554"/>
            <a:ext cx="10211529" cy="523220"/>
          </a:xfrm>
          <a:prstGeom prst="rect">
            <a:avLst/>
          </a:prstGeom>
          <a:noFill/>
        </p:spPr>
        <p:txBody>
          <a:bodyPr wrap="square" rtlCol="0">
            <a:spAutoFit/>
          </a:bodyPr>
          <a:lstStyle/>
          <a:p>
            <a:r>
              <a:rPr lang="en-US" sz="2800" b="1" dirty="0">
                <a:solidFill>
                  <a:schemeClr val="accent5">
                    <a:lumMod val="75000"/>
                  </a:schemeClr>
                </a:solidFill>
                <a:latin typeface="Cambria" pitchFamily="18" charset="0"/>
                <a:ea typeface="Cambria" pitchFamily="18" charset="0"/>
              </a:rPr>
              <a:t>Multi-mode data collection</a:t>
            </a:r>
          </a:p>
        </p:txBody>
      </p:sp>
      <p:sp>
        <p:nvSpPr>
          <p:cNvPr id="11" name="Content Placeholder 2">
            <a:extLst>
              <a:ext uri="{FF2B5EF4-FFF2-40B4-BE49-F238E27FC236}">
                <a16:creationId xmlns:a16="http://schemas.microsoft.com/office/drawing/2014/main" id="{B2F92BEC-A876-49A0-AB09-F6BE18A7EC77}"/>
              </a:ext>
            </a:extLst>
          </p:cNvPr>
          <p:cNvSpPr txBox="1">
            <a:spLocks/>
          </p:cNvSpPr>
          <p:nvPr/>
        </p:nvSpPr>
        <p:spPr bwMode="auto">
          <a:xfrm>
            <a:off x="804702" y="1162664"/>
            <a:ext cx="9892793" cy="41966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chemeClr val="accent2"/>
              </a:buClr>
              <a:buFont typeface="Wingdings" pitchFamily="2" charset="2"/>
              <a:buChar char="q"/>
              <a:defRPr sz="2000">
                <a:solidFill>
                  <a:schemeClr val="hlink"/>
                </a:solidFill>
                <a:latin typeface="Calibri" panose="020F0502020204030204" pitchFamily="34" charset="0"/>
                <a:ea typeface="+mn-ea"/>
                <a:cs typeface="+mn-cs"/>
              </a:defRPr>
            </a:lvl1pPr>
            <a:lvl2pPr marL="908050" indent="-436563" algn="l" rtl="0" eaLnBrk="0" fontAlgn="base" hangingPunct="0">
              <a:spcBef>
                <a:spcPct val="20000"/>
              </a:spcBef>
              <a:spcAft>
                <a:spcPct val="0"/>
              </a:spcAft>
              <a:buClr>
                <a:schemeClr val="accent2"/>
              </a:buClr>
              <a:buChar char="o"/>
              <a:defRPr>
                <a:solidFill>
                  <a:schemeClr val="hlink"/>
                </a:solidFill>
                <a:latin typeface="Calibri" panose="020F0502020204030204" pitchFamily="34" charset="0"/>
              </a:defRPr>
            </a:lvl2pPr>
            <a:lvl3pPr marL="1304925" indent="-395288" algn="l" rtl="0" eaLnBrk="0" fontAlgn="base" hangingPunct="0">
              <a:spcBef>
                <a:spcPct val="20000"/>
              </a:spcBef>
              <a:spcAft>
                <a:spcPct val="0"/>
              </a:spcAft>
              <a:buClr>
                <a:schemeClr val="accent2"/>
              </a:buClr>
              <a:buFont typeface="Courier New" pitchFamily="49" charset="0"/>
              <a:buChar char="­"/>
              <a:defRPr sz="1600">
                <a:solidFill>
                  <a:schemeClr val="hlink"/>
                </a:solidFill>
                <a:latin typeface="Calibri" panose="020F0502020204030204" pitchFamily="34" charset="0"/>
              </a:defRPr>
            </a:lvl3pPr>
            <a:lvl4pPr marL="1693863" indent="-387350" algn="l" rtl="0" eaLnBrk="0" fontAlgn="base" hangingPunct="0">
              <a:spcBef>
                <a:spcPct val="20000"/>
              </a:spcBef>
              <a:spcAft>
                <a:spcPct val="0"/>
              </a:spcAft>
              <a:buClr>
                <a:schemeClr val="accent2"/>
              </a:buClr>
              <a:buFont typeface="Wingdings" pitchFamily="2" charset="2"/>
              <a:buChar char="n"/>
              <a:defRPr sz="1400">
                <a:solidFill>
                  <a:schemeClr val="hlink"/>
                </a:solidFill>
                <a:latin typeface="Calibri" panose="020F0502020204030204" pitchFamily="34" charset="0"/>
              </a:defRPr>
            </a:lvl4pPr>
            <a:lvl5pPr marL="20939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Calibri" panose="020F0502020204030204" pitchFamily="34" charset="0"/>
              </a:defRPr>
            </a:lvl5pPr>
            <a:lvl6pPr marL="25511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6pPr>
            <a:lvl7pPr marL="30083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7pPr>
            <a:lvl8pPr marL="34655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8pPr>
            <a:lvl9pPr marL="39227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9pPr>
          </a:lstStyle>
          <a:p>
            <a:pPr marL="469900" marR="0" lvl="0" indent="-469900" algn="l" defTabSz="914400" rtl="0" eaLnBrk="0" fontAlgn="base" latinLnBrk="0" hangingPunct="0">
              <a:lnSpc>
                <a:spcPct val="100000"/>
              </a:lnSpc>
              <a:spcBef>
                <a:spcPct val="20000"/>
              </a:spcBef>
              <a:spcAft>
                <a:spcPct val="0"/>
              </a:spcAft>
              <a:buClr>
                <a:srgbClr val="0070C0"/>
              </a:buClr>
              <a:buSzTx/>
              <a:buFont typeface="Wingdings" pitchFamily="2" charset="2"/>
              <a:buChar char="q"/>
              <a:tabLst/>
              <a:defRPr/>
            </a:pPr>
            <a:r>
              <a:rPr kumimoji="0" lang="en-GB" b="1" i="0" u="none" strike="noStrike" kern="0" cap="none" spc="0" normalizeH="0" baseline="0" noProof="0" dirty="0">
                <a:ln>
                  <a:noFill/>
                </a:ln>
                <a:solidFill>
                  <a:schemeClr val="tx1"/>
                </a:solidFill>
                <a:effectLst/>
                <a:uLnTx/>
                <a:uFillTx/>
                <a:latin typeface="Cambria" panose="02040503050406030204" pitchFamily="18" charset="0"/>
                <a:ea typeface="Cambria" panose="02040503050406030204" pitchFamily="18" charset="0"/>
              </a:rPr>
              <a:t>Multi-mode data collection can be designed using  two different approaches:</a:t>
            </a:r>
          </a:p>
          <a:p>
            <a:pPr marL="0" marR="0" lvl="0" indent="0" algn="l" defTabSz="914400" rtl="0" eaLnBrk="0" fontAlgn="base" latinLnBrk="0" hangingPunct="0">
              <a:lnSpc>
                <a:spcPct val="100000"/>
              </a:lnSpc>
              <a:spcBef>
                <a:spcPct val="20000"/>
              </a:spcBef>
              <a:spcAft>
                <a:spcPct val="0"/>
              </a:spcAft>
              <a:buClr>
                <a:srgbClr val="CC0000"/>
              </a:buClr>
              <a:buSzTx/>
              <a:buNone/>
              <a:tabLst/>
              <a:defRPr/>
            </a:pPr>
            <a:endParaRPr kumimoji="0" lang="en-GB" b="1" i="0" u="none" strike="noStrike" kern="0" cap="none" spc="0" normalizeH="0" baseline="0" noProof="0" dirty="0">
              <a:ln>
                <a:noFill/>
              </a:ln>
              <a:solidFill>
                <a:schemeClr val="tx1"/>
              </a:solidFill>
              <a:effectLst/>
              <a:uLnTx/>
              <a:uFillTx/>
              <a:latin typeface="Cambria" panose="02040503050406030204" pitchFamily="18" charset="0"/>
              <a:ea typeface="Cambria" panose="02040503050406030204" pitchFamily="18" charset="0"/>
            </a:endParaRPr>
          </a:p>
          <a:p>
            <a:pPr marR="0" lvl="1" algn="l" defTabSz="914400" rtl="0" eaLnBrk="0" fontAlgn="base" latinLnBrk="0" hangingPunct="0">
              <a:lnSpc>
                <a:spcPct val="100000"/>
              </a:lnSpc>
              <a:spcBef>
                <a:spcPct val="20000"/>
              </a:spcBef>
              <a:spcAft>
                <a:spcPct val="0"/>
              </a:spcAft>
              <a:buClr>
                <a:srgbClr val="0070C0"/>
              </a:buClr>
              <a:buSzTx/>
              <a:buFont typeface="Courier New" panose="02070309020205020404" pitchFamily="49" charset="0"/>
              <a:buChar char="o"/>
              <a:tabLst/>
              <a:defRPr/>
            </a:pPr>
            <a:r>
              <a:rPr kumimoji="0" lang="en-GB" sz="2000" b="1" i="0" u="none" strike="noStrike" kern="0" cap="none" spc="0" normalizeH="0" baseline="0" noProof="0" dirty="0">
                <a:ln>
                  <a:noFill/>
                </a:ln>
                <a:solidFill>
                  <a:schemeClr val="tx1"/>
                </a:solidFill>
                <a:effectLst/>
                <a:uLnTx/>
                <a:uFillTx/>
                <a:latin typeface="Cambria" panose="02040503050406030204" pitchFamily="18" charset="0"/>
                <a:ea typeface="Cambria" panose="02040503050406030204" pitchFamily="18" charset="0"/>
              </a:rPr>
              <a:t>Sequential approach: </a:t>
            </a:r>
            <a:r>
              <a:rPr kumimoji="0" lang="en-GB" sz="2000" b="0" i="0" u="none" strike="noStrike" kern="0" cap="none" spc="0" normalizeH="0" baseline="0" noProof="0" dirty="0">
                <a:ln>
                  <a:noFill/>
                </a:ln>
                <a:solidFill>
                  <a:schemeClr val="tx1"/>
                </a:solidFill>
                <a:effectLst/>
                <a:uLnTx/>
                <a:uFillTx/>
                <a:latin typeface="Cambria" panose="02040503050406030204" pitchFamily="18" charset="0"/>
                <a:ea typeface="Cambria" panose="02040503050406030204" pitchFamily="18" charset="0"/>
              </a:rPr>
              <a:t>All respondents are first requested to provide information in one particular mode only then are offered other modes to increase the response rate. One common practice is to start with the least expensive mode and then progress to more expensive and more persuasive modes</a:t>
            </a:r>
          </a:p>
          <a:p>
            <a:pPr marR="0" lvl="1" algn="l" defTabSz="914400" rtl="0" eaLnBrk="0" fontAlgn="base" latinLnBrk="0" hangingPunct="0">
              <a:lnSpc>
                <a:spcPct val="100000"/>
              </a:lnSpc>
              <a:spcBef>
                <a:spcPct val="20000"/>
              </a:spcBef>
              <a:spcAft>
                <a:spcPct val="0"/>
              </a:spcAft>
              <a:buClr>
                <a:srgbClr val="0070C0"/>
              </a:buClr>
              <a:buSzTx/>
              <a:buFont typeface="Courier New" panose="02070309020205020404" pitchFamily="49" charset="0"/>
              <a:buChar char="o"/>
              <a:tabLst/>
              <a:defRPr/>
            </a:pPr>
            <a:endParaRPr kumimoji="0" lang="en-GB" sz="2000" b="0" i="0" u="none" strike="noStrike" kern="0" cap="none" spc="0" normalizeH="0" baseline="0" noProof="0" dirty="0">
              <a:ln>
                <a:noFill/>
              </a:ln>
              <a:solidFill>
                <a:schemeClr val="tx1"/>
              </a:solidFill>
              <a:effectLst/>
              <a:uLnTx/>
              <a:uFillTx/>
              <a:latin typeface="Cambria" panose="02040503050406030204" pitchFamily="18" charset="0"/>
              <a:ea typeface="Cambria" panose="02040503050406030204" pitchFamily="18" charset="0"/>
            </a:endParaRPr>
          </a:p>
          <a:p>
            <a:pPr marR="0" lvl="1" algn="l" defTabSz="914400" rtl="0" eaLnBrk="0" fontAlgn="base" latinLnBrk="0" hangingPunct="0">
              <a:lnSpc>
                <a:spcPct val="100000"/>
              </a:lnSpc>
              <a:spcBef>
                <a:spcPct val="20000"/>
              </a:spcBef>
              <a:spcAft>
                <a:spcPct val="0"/>
              </a:spcAft>
              <a:buClr>
                <a:srgbClr val="0070C0"/>
              </a:buClr>
              <a:buSzTx/>
              <a:buFont typeface="Courier New" panose="02070309020205020404" pitchFamily="49" charset="0"/>
              <a:buChar char="o"/>
              <a:tabLst/>
              <a:defRPr/>
            </a:pPr>
            <a:r>
              <a:rPr kumimoji="0" lang="en-GB" sz="2000" b="1" i="0" u="none" strike="noStrike" kern="0" cap="none" spc="0" normalizeH="0" baseline="0" noProof="0" dirty="0">
                <a:ln>
                  <a:noFill/>
                </a:ln>
                <a:solidFill>
                  <a:schemeClr val="tx1"/>
                </a:solidFill>
                <a:effectLst/>
                <a:uLnTx/>
                <a:uFillTx/>
                <a:latin typeface="Cambria" panose="02040503050406030204" pitchFamily="18" charset="0"/>
                <a:ea typeface="Cambria" panose="02040503050406030204" pitchFamily="18" charset="0"/>
              </a:rPr>
              <a:t>Concurrent approach: </a:t>
            </a:r>
            <a:r>
              <a:rPr kumimoji="0" lang="en-GB" sz="2000" b="0" i="0" u="none" strike="noStrike" kern="0" cap="none" spc="0" normalizeH="0" baseline="0" noProof="0" dirty="0">
                <a:ln>
                  <a:noFill/>
                </a:ln>
                <a:solidFill>
                  <a:schemeClr val="tx1"/>
                </a:solidFill>
                <a:effectLst/>
                <a:uLnTx/>
                <a:uFillTx/>
                <a:latin typeface="Cambria" panose="02040503050406030204" pitchFamily="18" charset="0"/>
                <a:ea typeface="Cambria" panose="02040503050406030204" pitchFamily="18" charset="0"/>
              </a:rPr>
              <a:t>Respondents are offered, at the outset, the choice of one of two or more modes by which they can provide information. An example of a concurrent mixed-mode design is offering respondents the option of completing a paper questionnaire or providing information online via the Internet</a:t>
            </a:r>
            <a:endParaRPr kumimoji="0" lang="en-US" sz="2000" b="0" i="0" u="none" strike="noStrike" kern="0" cap="none" spc="0" normalizeH="0" baseline="0" noProof="0" dirty="0">
              <a:ln>
                <a:noFill/>
              </a:ln>
              <a:solidFill>
                <a:schemeClr val="tx1"/>
              </a:solidFill>
              <a:effectLst/>
              <a:uLnTx/>
              <a:uFillTx/>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1042757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9" name="TextBox 8"/>
          <p:cNvSpPr txBox="1"/>
          <p:nvPr/>
        </p:nvSpPr>
        <p:spPr>
          <a:xfrm>
            <a:off x="804703" y="395554"/>
            <a:ext cx="10211529" cy="523220"/>
          </a:xfrm>
          <a:prstGeom prst="rect">
            <a:avLst/>
          </a:prstGeom>
          <a:noFill/>
        </p:spPr>
        <p:txBody>
          <a:bodyPr wrap="square" rtlCol="0">
            <a:spAutoFit/>
          </a:bodyPr>
          <a:lstStyle/>
          <a:p>
            <a:r>
              <a:rPr lang="en-US" sz="2800" b="1" dirty="0">
                <a:solidFill>
                  <a:schemeClr val="accent5">
                    <a:lumMod val="75000"/>
                  </a:schemeClr>
                </a:solidFill>
                <a:latin typeface="Cambria" pitchFamily="18" charset="0"/>
                <a:ea typeface="Cambria" pitchFamily="18" charset="0"/>
              </a:rPr>
              <a:t>Multi-mode data collection</a:t>
            </a:r>
          </a:p>
        </p:txBody>
      </p:sp>
      <p:graphicFrame>
        <p:nvGraphicFramePr>
          <p:cNvPr id="10" name="Content Placeholder 6">
            <a:extLst>
              <a:ext uri="{FF2B5EF4-FFF2-40B4-BE49-F238E27FC236}">
                <a16:creationId xmlns:a16="http://schemas.microsoft.com/office/drawing/2014/main" id="{A44E63CE-F676-4E45-95D3-94F775BFF8A3}"/>
              </a:ext>
            </a:extLst>
          </p:cNvPr>
          <p:cNvGraphicFramePr>
            <a:graphicFrameLocks/>
          </p:cNvGraphicFramePr>
          <p:nvPr>
            <p:extLst>
              <p:ext uri="{D42A27DB-BD31-4B8C-83A1-F6EECF244321}">
                <p14:modId xmlns:p14="http://schemas.microsoft.com/office/powerpoint/2010/main" val="3413518897"/>
              </p:ext>
            </p:extLst>
          </p:nvPr>
        </p:nvGraphicFramePr>
        <p:xfrm>
          <a:off x="804703" y="1366837"/>
          <a:ext cx="9116043" cy="414905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2" name="TextBox 11">
            <a:extLst>
              <a:ext uri="{FF2B5EF4-FFF2-40B4-BE49-F238E27FC236}">
                <a16:creationId xmlns:a16="http://schemas.microsoft.com/office/drawing/2014/main" id="{0C8036FF-6C2B-4E92-9665-C5CBDD63162D}"/>
              </a:ext>
            </a:extLst>
          </p:cNvPr>
          <p:cNvSpPr txBox="1"/>
          <p:nvPr/>
        </p:nvSpPr>
        <p:spPr>
          <a:xfrm>
            <a:off x="1113251" y="2987794"/>
            <a:ext cx="1772683" cy="1200329"/>
          </a:xfrm>
          <a:prstGeom prst="rect">
            <a:avLst/>
          </a:prstGeom>
          <a:solidFill>
            <a:srgbClr val="FFC000"/>
          </a:solidFill>
          <a:ln>
            <a:solidFill>
              <a:srgbClr val="FFC000"/>
            </a:solidFill>
          </a:ln>
        </p:spPr>
        <p:txBody>
          <a:bodyPr wrap="square" rtlCol="0">
            <a:spAutoFit/>
          </a:bodyPr>
          <a:lstStyle/>
          <a:p>
            <a:r>
              <a:rPr lang="en-US" b="1" dirty="0">
                <a:solidFill>
                  <a:srgbClr val="2C26A2"/>
                </a:solidFill>
              </a:rPr>
              <a:t>Multi-mode paper-based data collection</a:t>
            </a:r>
          </a:p>
        </p:txBody>
      </p:sp>
      <p:sp>
        <p:nvSpPr>
          <p:cNvPr id="13" name="TextBox 12">
            <a:extLst>
              <a:ext uri="{FF2B5EF4-FFF2-40B4-BE49-F238E27FC236}">
                <a16:creationId xmlns:a16="http://schemas.microsoft.com/office/drawing/2014/main" id="{722EF419-F8BA-4D96-A737-809D7C98054E}"/>
              </a:ext>
            </a:extLst>
          </p:cNvPr>
          <p:cNvSpPr txBox="1"/>
          <p:nvPr/>
        </p:nvSpPr>
        <p:spPr>
          <a:xfrm>
            <a:off x="8553817" y="2987793"/>
            <a:ext cx="1772683" cy="1200329"/>
          </a:xfrm>
          <a:prstGeom prst="rect">
            <a:avLst/>
          </a:prstGeom>
          <a:solidFill>
            <a:srgbClr val="92D050"/>
          </a:solidFill>
        </p:spPr>
        <p:txBody>
          <a:bodyPr wrap="square" rtlCol="0">
            <a:spAutoFit/>
          </a:bodyPr>
          <a:lstStyle/>
          <a:p>
            <a:r>
              <a:rPr lang="en-US" b="1" dirty="0">
                <a:solidFill>
                  <a:srgbClr val="2C26A2"/>
                </a:solidFill>
              </a:rPr>
              <a:t>Multi-mode electronic data collection</a:t>
            </a:r>
          </a:p>
        </p:txBody>
      </p:sp>
      <p:sp>
        <p:nvSpPr>
          <p:cNvPr id="14" name="TextBox 13">
            <a:extLst>
              <a:ext uri="{FF2B5EF4-FFF2-40B4-BE49-F238E27FC236}">
                <a16:creationId xmlns:a16="http://schemas.microsoft.com/office/drawing/2014/main" id="{FBCC63A6-8129-43E7-8A9D-1DE0ECB2184F}"/>
              </a:ext>
            </a:extLst>
          </p:cNvPr>
          <p:cNvSpPr txBox="1"/>
          <p:nvPr/>
        </p:nvSpPr>
        <p:spPr>
          <a:xfrm>
            <a:off x="3613527" y="5428084"/>
            <a:ext cx="2833843" cy="646331"/>
          </a:xfrm>
          <a:prstGeom prst="rect">
            <a:avLst/>
          </a:prstGeom>
          <a:solidFill>
            <a:schemeClr val="accent2">
              <a:lumMod val="40000"/>
              <a:lumOff val="60000"/>
            </a:schemeClr>
          </a:solidFill>
        </p:spPr>
        <p:txBody>
          <a:bodyPr wrap="square" rtlCol="0">
            <a:spAutoFit/>
          </a:bodyPr>
          <a:lstStyle/>
          <a:p>
            <a:r>
              <a:rPr lang="en-US" b="1" dirty="0">
                <a:solidFill>
                  <a:srgbClr val="2C26A2"/>
                </a:solidFill>
              </a:rPr>
              <a:t>Mixed electronic </a:t>
            </a:r>
          </a:p>
          <a:p>
            <a:r>
              <a:rPr lang="en-US" b="1" dirty="0">
                <a:solidFill>
                  <a:srgbClr val="2C26A2"/>
                </a:solidFill>
              </a:rPr>
              <a:t>/paper data collection</a:t>
            </a:r>
          </a:p>
        </p:txBody>
      </p:sp>
      <p:cxnSp>
        <p:nvCxnSpPr>
          <p:cNvPr id="15" name="Straight Arrow Connector 14">
            <a:extLst>
              <a:ext uri="{FF2B5EF4-FFF2-40B4-BE49-F238E27FC236}">
                <a16:creationId xmlns:a16="http://schemas.microsoft.com/office/drawing/2014/main" id="{FD0701B2-05CE-4FC0-A9D6-0F6F8FF37C7E}"/>
              </a:ext>
            </a:extLst>
          </p:cNvPr>
          <p:cNvCxnSpPr/>
          <p:nvPr/>
        </p:nvCxnSpPr>
        <p:spPr>
          <a:xfrm>
            <a:off x="4943872" y="2888226"/>
            <a:ext cx="1152128" cy="0"/>
          </a:xfrm>
          <a:prstGeom prst="straightConnector1">
            <a:avLst/>
          </a:prstGeom>
          <a:ln w="57150" cap="flat" cmpd="sng" algn="ctr">
            <a:solidFill>
              <a:schemeClr val="accent2"/>
            </a:solidFill>
            <a:prstDash val="dash"/>
            <a:round/>
            <a:headEnd type="triangle"/>
            <a:tailEnd type="triangle"/>
          </a:ln>
        </p:spPr>
        <p:style>
          <a:lnRef idx="0">
            <a:scrgbClr r="0" g="0" b="0"/>
          </a:lnRef>
          <a:fillRef idx="0">
            <a:scrgbClr r="0" g="0" b="0"/>
          </a:fillRef>
          <a:effectRef idx="0">
            <a:scrgbClr r="0" g="0" b="0"/>
          </a:effectRef>
          <a:fontRef idx="minor">
            <a:schemeClr val="tx1"/>
          </a:fontRef>
        </p:style>
      </p:cxnSp>
      <p:cxnSp>
        <p:nvCxnSpPr>
          <p:cNvPr id="16" name="Straight Arrow Connector 15">
            <a:extLst>
              <a:ext uri="{FF2B5EF4-FFF2-40B4-BE49-F238E27FC236}">
                <a16:creationId xmlns:a16="http://schemas.microsoft.com/office/drawing/2014/main" id="{C7B414C3-A210-4DE2-AEBD-A78B10717514}"/>
              </a:ext>
            </a:extLst>
          </p:cNvPr>
          <p:cNvCxnSpPr/>
          <p:nvPr/>
        </p:nvCxnSpPr>
        <p:spPr>
          <a:xfrm>
            <a:off x="4943872" y="3945194"/>
            <a:ext cx="1152128" cy="0"/>
          </a:xfrm>
          <a:prstGeom prst="straightConnector1">
            <a:avLst/>
          </a:prstGeom>
          <a:ln w="57150" cap="flat" cmpd="sng" algn="ctr">
            <a:solidFill>
              <a:schemeClr val="accent2"/>
            </a:solidFill>
            <a:prstDash val="dash"/>
            <a:round/>
            <a:headEnd type="triangle"/>
            <a:tailEnd type="triangle"/>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9616793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9" name="TextBox 8"/>
          <p:cNvSpPr txBox="1"/>
          <p:nvPr/>
        </p:nvSpPr>
        <p:spPr>
          <a:xfrm>
            <a:off x="804703" y="395554"/>
            <a:ext cx="10211529" cy="523220"/>
          </a:xfrm>
          <a:prstGeom prst="rect">
            <a:avLst/>
          </a:prstGeom>
          <a:noFill/>
        </p:spPr>
        <p:txBody>
          <a:bodyPr wrap="square" rtlCol="0">
            <a:spAutoFit/>
          </a:bodyPr>
          <a:lstStyle/>
          <a:p>
            <a:endParaRPr lang="en-US" sz="2800" b="1" dirty="0">
              <a:solidFill>
                <a:schemeClr val="accent5">
                  <a:lumMod val="75000"/>
                </a:schemeClr>
              </a:solidFill>
              <a:latin typeface="Cambria" pitchFamily="18" charset="0"/>
              <a:ea typeface="Cambria" pitchFamily="18" charset="0"/>
            </a:endParaRPr>
          </a:p>
        </p:txBody>
      </p:sp>
      <p:sp>
        <p:nvSpPr>
          <p:cNvPr id="11" name="Content Placeholder 2">
            <a:extLst>
              <a:ext uri="{FF2B5EF4-FFF2-40B4-BE49-F238E27FC236}">
                <a16:creationId xmlns:a16="http://schemas.microsoft.com/office/drawing/2014/main" id="{B2F92BEC-A876-49A0-AB09-F6BE18A7EC77}"/>
              </a:ext>
            </a:extLst>
          </p:cNvPr>
          <p:cNvSpPr txBox="1">
            <a:spLocks/>
          </p:cNvSpPr>
          <p:nvPr/>
        </p:nvSpPr>
        <p:spPr bwMode="auto">
          <a:xfrm>
            <a:off x="804702" y="1162664"/>
            <a:ext cx="9892793" cy="41966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chemeClr val="accent2"/>
              </a:buClr>
              <a:buFont typeface="Wingdings" pitchFamily="2" charset="2"/>
              <a:buChar char="q"/>
              <a:defRPr sz="2000">
                <a:solidFill>
                  <a:schemeClr val="hlink"/>
                </a:solidFill>
                <a:latin typeface="Calibri" panose="020F0502020204030204" pitchFamily="34" charset="0"/>
                <a:ea typeface="+mn-ea"/>
                <a:cs typeface="+mn-cs"/>
              </a:defRPr>
            </a:lvl1pPr>
            <a:lvl2pPr marL="908050" indent="-436563" algn="l" rtl="0" eaLnBrk="0" fontAlgn="base" hangingPunct="0">
              <a:spcBef>
                <a:spcPct val="20000"/>
              </a:spcBef>
              <a:spcAft>
                <a:spcPct val="0"/>
              </a:spcAft>
              <a:buClr>
                <a:schemeClr val="accent2"/>
              </a:buClr>
              <a:buChar char="o"/>
              <a:defRPr>
                <a:solidFill>
                  <a:schemeClr val="hlink"/>
                </a:solidFill>
                <a:latin typeface="Calibri" panose="020F0502020204030204" pitchFamily="34" charset="0"/>
              </a:defRPr>
            </a:lvl2pPr>
            <a:lvl3pPr marL="1304925" indent="-395288" algn="l" rtl="0" eaLnBrk="0" fontAlgn="base" hangingPunct="0">
              <a:spcBef>
                <a:spcPct val="20000"/>
              </a:spcBef>
              <a:spcAft>
                <a:spcPct val="0"/>
              </a:spcAft>
              <a:buClr>
                <a:schemeClr val="accent2"/>
              </a:buClr>
              <a:buFont typeface="Courier New" pitchFamily="49" charset="0"/>
              <a:buChar char="­"/>
              <a:defRPr sz="1600">
                <a:solidFill>
                  <a:schemeClr val="hlink"/>
                </a:solidFill>
                <a:latin typeface="Calibri" panose="020F0502020204030204" pitchFamily="34" charset="0"/>
              </a:defRPr>
            </a:lvl3pPr>
            <a:lvl4pPr marL="1693863" indent="-387350" algn="l" rtl="0" eaLnBrk="0" fontAlgn="base" hangingPunct="0">
              <a:spcBef>
                <a:spcPct val="20000"/>
              </a:spcBef>
              <a:spcAft>
                <a:spcPct val="0"/>
              </a:spcAft>
              <a:buClr>
                <a:schemeClr val="accent2"/>
              </a:buClr>
              <a:buFont typeface="Wingdings" pitchFamily="2" charset="2"/>
              <a:buChar char="n"/>
              <a:defRPr sz="1400">
                <a:solidFill>
                  <a:schemeClr val="hlink"/>
                </a:solidFill>
                <a:latin typeface="Calibri" panose="020F0502020204030204" pitchFamily="34" charset="0"/>
              </a:defRPr>
            </a:lvl4pPr>
            <a:lvl5pPr marL="20939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Calibri" panose="020F0502020204030204" pitchFamily="34" charset="0"/>
              </a:defRPr>
            </a:lvl5pPr>
            <a:lvl6pPr marL="25511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6pPr>
            <a:lvl7pPr marL="30083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7pPr>
            <a:lvl8pPr marL="34655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8pPr>
            <a:lvl9pPr marL="39227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
                <a:srgbClr val="0070C0"/>
              </a:buClr>
              <a:buSzTx/>
              <a:buNone/>
              <a:tabLst/>
              <a:defRPr/>
            </a:pPr>
            <a:r>
              <a:rPr kumimoji="0" lang="en-GB" i="0" u="none" strike="noStrike" kern="0" cap="none" spc="0" normalizeH="0" baseline="0" noProof="0" dirty="0">
                <a:ln>
                  <a:noFill/>
                </a:ln>
                <a:solidFill>
                  <a:schemeClr val="tx1"/>
                </a:solidFill>
                <a:effectLst/>
                <a:uLnTx/>
                <a:uFillTx/>
                <a:latin typeface="Cambria" panose="02040503050406030204" pitchFamily="18" charset="0"/>
                <a:ea typeface="Cambria" panose="02040503050406030204" pitchFamily="18" charset="0"/>
              </a:rPr>
              <a:t>Main reference document :</a:t>
            </a:r>
          </a:p>
          <a:p>
            <a:pPr marL="0" marR="0" lvl="0" indent="0" algn="l" defTabSz="914400" rtl="0" eaLnBrk="0" fontAlgn="base" latinLnBrk="0" hangingPunct="0">
              <a:lnSpc>
                <a:spcPct val="100000"/>
              </a:lnSpc>
              <a:spcBef>
                <a:spcPct val="20000"/>
              </a:spcBef>
              <a:spcAft>
                <a:spcPct val="0"/>
              </a:spcAft>
              <a:buClr>
                <a:srgbClr val="0070C0"/>
              </a:buClr>
              <a:buSzTx/>
              <a:buNone/>
              <a:tabLst/>
              <a:defRPr/>
            </a:pPr>
            <a:endParaRPr lang="en-GB" b="1" kern="0" dirty="0">
              <a:solidFill>
                <a:schemeClr val="tx1"/>
              </a:solidFill>
              <a:latin typeface="Cambria" panose="02040503050406030204" pitchFamily="18" charset="0"/>
              <a:ea typeface="Cambria" panose="02040503050406030204" pitchFamily="18" charset="0"/>
            </a:endParaRPr>
          </a:p>
          <a:p>
            <a:pPr marL="0" marR="0" lvl="0" indent="0" algn="l" defTabSz="914400" rtl="0" eaLnBrk="0" fontAlgn="base" latinLnBrk="0" hangingPunct="0">
              <a:lnSpc>
                <a:spcPct val="100000"/>
              </a:lnSpc>
              <a:spcBef>
                <a:spcPct val="20000"/>
              </a:spcBef>
              <a:spcAft>
                <a:spcPct val="0"/>
              </a:spcAft>
              <a:buClr>
                <a:srgbClr val="0070C0"/>
              </a:buClr>
              <a:buSzTx/>
              <a:buNone/>
              <a:tabLst/>
              <a:defRPr/>
            </a:pPr>
            <a:r>
              <a:rPr lang="en-GB" sz="2800" b="1" kern="0" dirty="0">
                <a:solidFill>
                  <a:schemeClr val="tx1"/>
                </a:solidFill>
                <a:latin typeface="Cambria" panose="02040503050406030204" pitchFamily="18" charset="0"/>
                <a:ea typeface="Cambria" panose="02040503050406030204" pitchFamily="18" charset="0"/>
              </a:rPr>
              <a:t>Guidelines on the Use of Electronic Data Collection Technologies in Population and Housing Censuses</a:t>
            </a:r>
          </a:p>
          <a:p>
            <a:pPr marL="0" marR="0" lvl="0" indent="0" algn="l" defTabSz="914400" rtl="0" eaLnBrk="0" fontAlgn="base" latinLnBrk="0" hangingPunct="0">
              <a:lnSpc>
                <a:spcPct val="100000"/>
              </a:lnSpc>
              <a:spcBef>
                <a:spcPct val="20000"/>
              </a:spcBef>
              <a:spcAft>
                <a:spcPct val="0"/>
              </a:spcAft>
              <a:buClr>
                <a:srgbClr val="0070C0"/>
              </a:buClr>
              <a:buSzTx/>
              <a:buNone/>
              <a:tabLst/>
              <a:defRPr/>
            </a:pPr>
            <a:endParaRPr kumimoji="0" lang="en-GB" sz="2800" b="1" i="0" u="none" strike="noStrike" kern="0" cap="none" spc="0" normalizeH="0" baseline="0" noProof="0" dirty="0">
              <a:ln>
                <a:noFill/>
              </a:ln>
              <a:solidFill>
                <a:schemeClr val="tx1"/>
              </a:solidFill>
              <a:effectLst/>
              <a:uLnTx/>
              <a:uFillTx/>
              <a:latin typeface="Cambria" panose="02040503050406030204" pitchFamily="18" charset="0"/>
              <a:ea typeface="Cambria" panose="02040503050406030204" pitchFamily="18" charset="0"/>
            </a:endParaRPr>
          </a:p>
          <a:p>
            <a:pPr marL="0" marR="0" lvl="0" indent="0" algn="l" defTabSz="914400" rtl="0" eaLnBrk="0" fontAlgn="base" latinLnBrk="0" hangingPunct="0">
              <a:lnSpc>
                <a:spcPct val="100000"/>
              </a:lnSpc>
              <a:spcBef>
                <a:spcPct val="20000"/>
              </a:spcBef>
              <a:spcAft>
                <a:spcPct val="0"/>
              </a:spcAft>
              <a:buClr>
                <a:srgbClr val="0070C0"/>
              </a:buClr>
              <a:buSzTx/>
              <a:buNone/>
              <a:tabLst/>
              <a:defRPr/>
            </a:pPr>
            <a:endParaRPr lang="en-GB" sz="2800" b="1" kern="0" dirty="0">
              <a:solidFill>
                <a:schemeClr val="tx1"/>
              </a:solidFill>
              <a:latin typeface="Cambria" panose="02040503050406030204" pitchFamily="18" charset="0"/>
              <a:ea typeface="Cambria" panose="02040503050406030204" pitchFamily="18" charset="0"/>
            </a:endParaRPr>
          </a:p>
          <a:p>
            <a:pPr marL="0" marR="0" lvl="0" indent="0" algn="l" defTabSz="914400" rtl="0" eaLnBrk="0" fontAlgn="base" latinLnBrk="0" hangingPunct="0">
              <a:lnSpc>
                <a:spcPct val="100000"/>
              </a:lnSpc>
              <a:spcBef>
                <a:spcPct val="20000"/>
              </a:spcBef>
              <a:spcAft>
                <a:spcPct val="0"/>
              </a:spcAft>
              <a:buClr>
                <a:srgbClr val="0070C0"/>
              </a:buClr>
              <a:buSzTx/>
              <a:buNone/>
              <a:tabLst/>
              <a:defRPr/>
            </a:pPr>
            <a:r>
              <a:rPr kumimoji="0" lang="en-US" sz="2400" b="0" i="0" u="none" strike="noStrike" kern="0" cap="none" spc="0" normalizeH="0" baseline="0" noProof="0" dirty="0">
                <a:ln>
                  <a:noFill/>
                </a:ln>
                <a:solidFill>
                  <a:schemeClr val="tx1"/>
                </a:solidFill>
                <a:effectLst/>
                <a:uLnTx/>
                <a:uFillTx/>
                <a:latin typeface="Cambria" panose="02040503050406030204" pitchFamily="18" charset="0"/>
                <a:ea typeface="Cambria" panose="02040503050406030204" pitchFamily="18" charset="0"/>
                <a:hlinkClick r:id="rId5"/>
              </a:rPr>
              <a:t>https://unstats.un.org/unsd/demographic/standmeth/handbooks/data-collection-census-201901.pdf</a:t>
            </a:r>
            <a:r>
              <a:rPr kumimoji="0" lang="en-US" sz="2400" b="0" i="0" u="none" strike="noStrike" kern="0" cap="none" spc="0" normalizeH="0" baseline="0" noProof="0" dirty="0">
                <a:ln>
                  <a:noFill/>
                </a:ln>
                <a:solidFill>
                  <a:schemeClr val="tx1"/>
                </a:solidFill>
                <a:effectLst/>
                <a:uLnTx/>
                <a:uFillTx/>
                <a:latin typeface="Cambria" panose="02040503050406030204" pitchFamily="18" charset="0"/>
                <a:ea typeface="Cambria" panose="02040503050406030204" pitchFamily="18" charset="0"/>
              </a:rPr>
              <a:t> </a:t>
            </a:r>
          </a:p>
        </p:txBody>
      </p:sp>
    </p:spTree>
    <p:extLst>
      <p:ext uri="{BB962C8B-B14F-4D97-AF65-F5344CB8AC3E}">
        <p14:creationId xmlns:p14="http://schemas.microsoft.com/office/powerpoint/2010/main" val="1760197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9" name="TextBox 8"/>
          <p:cNvSpPr txBox="1"/>
          <p:nvPr/>
        </p:nvSpPr>
        <p:spPr>
          <a:xfrm>
            <a:off x="804703" y="395554"/>
            <a:ext cx="10211529" cy="1384995"/>
          </a:xfrm>
          <a:prstGeom prst="rect">
            <a:avLst/>
          </a:prstGeom>
          <a:noFill/>
        </p:spPr>
        <p:txBody>
          <a:bodyPr wrap="square" rtlCol="0">
            <a:spAutoFit/>
          </a:bodyPr>
          <a:lstStyle/>
          <a:p>
            <a:r>
              <a:rPr lang="en-US" sz="2800" b="1" dirty="0">
                <a:solidFill>
                  <a:schemeClr val="accent5">
                    <a:lumMod val="75000"/>
                  </a:schemeClr>
                </a:solidFill>
                <a:latin typeface="Cambria" pitchFamily="18" charset="0"/>
                <a:ea typeface="Cambria" pitchFamily="18" charset="0"/>
              </a:rPr>
              <a:t>Information required for decision making on the use of electronic data collection technologies </a:t>
            </a:r>
            <a:br>
              <a:rPr lang="en-US" sz="2800" b="1" dirty="0">
                <a:solidFill>
                  <a:srgbClr val="000090"/>
                </a:solidFill>
                <a:latin typeface="Arial" panose="020B0604020202020204" pitchFamily="34" charset="0"/>
                <a:cs typeface="Arial" panose="020B0604020202020204" pitchFamily="34" charset="0"/>
              </a:rPr>
            </a:br>
            <a:endParaRPr lang="en-US" sz="2800" b="1" dirty="0">
              <a:latin typeface="Cambria" pitchFamily="18" charset="0"/>
              <a:ea typeface="Cambria" pitchFamily="18" charset="0"/>
            </a:endParaRPr>
          </a:p>
        </p:txBody>
      </p:sp>
      <p:sp>
        <p:nvSpPr>
          <p:cNvPr id="10" name="Rectangle 9">
            <a:extLst>
              <a:ext uri="{FF2B5EF4-FFF2-40B4-BE49-F238E27FC236}">
                <a16:creationId xmlns:a16="http://schemas.microsoft.com/office/drawing/2014/main" id="{DD434937-A1D7-40F7-8801-A9921409C3C0}"/>
              </a:ext>
            </a:extLst>
          </p:cNvPr>
          <p:cNvSpPr/>
          <p:nvPr/>
        </p:nvSpPr>
        <p:spPr>
          <a:xfrm>
            <a:off x="1762024" y="1414202"/>
            <a:ext cx="6680656" cy="4672818"/>
          </a:xfrm>
          <a:prstGeom prst="rect">
            <a:avLst/>
          </a:prstGeom>
          <a:ln>
            <a:solidFill>
              <a:schemeClr val="accent5">
                <a:lumMod val="25000"/>
              </a:schemeClr>
            </a:solidFill>
          </a:ln>
        </p:spPr>
        <p:txBody>
          <a:bodyPr wrap="square">
            <a:spAutoFit/>
          </a:bodyPr>
          <a:lstStyle/>
          <a:p>
            <a:pPr lvl="0">
              <a:lnSpc>
                <a:spcPct val="115000"/>
              </a:lnSpc>
              <a:spcBef>
                <a:spcPts val="0"/>
              </a:spcBef>
              <a:spcAft>
                <a:spcPts val="0"/>
              </a:spcAft>
            </a:pPr>
            <a:r>
              <a:rPr lang="en-GB" sz="2000" b="1" kern="0" dirty="0">
                <a:solidFill>
                  <a:srgbClr val="2C26A2"/>
                </a:solidFill>
                <a:latin typeface="Calibri" panose="020F0502020204030204" pitchFamily="34" charset="0"/>
                <a:cs typeface="Arial" panose="020B0604020202020204" pitchFamily="34" charset="0"/>
              </a:rPr>
              <a:t> </a:t>
            </a:r>
            <a:r>
              <a:rPr lang="en-GB" sz="2000" b="1" kern="0" dirty="0">
                <a:latin typeface="Calibri" panose="020F0502020204030204" pitchFamily="34" charset="0"/>
                <a:ea typeface="Calibri" panose="020F0502020204030204" pitchFamily="34" charset="0"/>
                <a:cs typeface="Arial" panose="020B0604020202020204" pitchFamily="34" charset="0"/>
              </a:rPr>
              <a:t>Quantitative information </a:t>
            </a:r>
          </a:p>
          <a:p>
            <a:pPr marL="342900" lvl="0" indent="-342900">
              <a:lnSpc>
                <a:spcPct val="115000"/>
              </a:lnSpc>
              <a:spcBef>
                <a:spcPts val="0"/>
              </a:spcBef>
              <a:spcAft>
                <a:spcPts val="0"/>
              </a:spcAft>
              <a:buClr>
                <a:srgbClr val="C00000"/>
              </a:buClr>
              <a:buFont typeface="Symbol" panose="05050102010706020507" pitchFamily="18" charset="2"/>
              <a:buChar char=""/>
            </a:pPr>
            <a:r>
              <a:rPr lang="en-GB" sz="2000" kern="0" dirty="0">
                <a:solidFill>
                  <a:schemeClr val="tx1"/>
                </a:solidFill>
                <a:latin typeface="Calibri" panose="020F0502020204030204" pitchFamily="34" charset="0"/>
                <a:ea typeface="Calibri" panose="020F0502020204030204" pitchFamily="34" charset="0"/>
                <a:cs typeface="Arial" panose="020B0604020202020204" pitchFamily="34" charset="0"/>
              </a:rPr>
              <a:t>Population size and density</a:t>
            </a:r>
            <a:endParaRPr lang="en-US" sz="2000" kern="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Bef>
                <a:spcPts val="0"/>
              </a:spcBef>
              <a:spcAft>
                <a:spcPts val="0"/>
              </a:spcAft>
              <a:buClr>
                <a:srgbClr val="C00000"/>
              </a:buClr>
              <a:buFont typeface="Symbol" panose="05050102010706020507" pitchFamily="18" charset="2"/>
              <a:buChar char=""/>
            </a:pPr>
            <a:r>
              <a:rPr lang="en-GB" sz="2000" kern="0"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Literacy rate </a:t>
            </a:r>
            <a:endParaRPr lang="en-US" sz="2000" kern="0"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Bef>
                <a:spcPts val="0"/>
              </a:spcBef>
              <a:spcAft>
                <a:spcPts val="0"/>
              </a:spcAft>
              <a:buClr>
                <a:srgbClr val="C00000"/>
              </a:buClr>
              <a:buFont typeface="Symbol" panose="05050102010706020507" pitchFamily="18" charset="2"/>
              <a:buChar char=""/>
            </a:pPr>
            <a:r>
              <a:rPr lang="en-GB" sz="2000" kern="0" dirty="0">
                <a:solidFill>
                  <a:schemeClr val="tx1"/>
                </a:solidFill>
                <a:latin typeface="Calibri" panose="020F0502020204030204" pitchFamily="34" charset="0"/>
                <a:ea typeface="Calibri" panose="020F0502020204030204" pitchFamily="34" charset="0"/>
                <a:cs typeface="Arial" panose="020B0604020202020204" pitchFamily="34" charset="0"/>
              </a:rPr>
              <a:t>Proportion of population having basic computer skills</a:t>
            </a:r>
          </a:p>
          <a:p>
            <a:pPr marL="342900" marR="0" lvl="0" indent="-342900">
              <a:lnSpc>
                <a:spcPct val="115000"/>
              </a:lnSpc>
              <a:spcBef>
                <a:spcPts val="0"/>
              </a:spcBef>
              <a:spcAft>
                <a:spcPts val="0"/>
              </a:spcAft>
              <a:buClr>
                <a:srgbClr val="C00000"/>
              </a:buClr>
              <a:buFont typeface="Symbol" panose="05050102010706020507" pitchFamily="18" charset="2"/>
              <a:buChar char=""/>
            </a:pPr>
            <a:r>
              <a:rPr lang="en-GB" sz="2000" kern="0"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Number and proportion of population who can access to the Internet</a:t>
            </a:r>
            <a:endParaRPr lang="en-US" sz="2000" kern="0"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Bef>
                <a:spcPts val="0"/>
              </a:spcBef>
              <a:spcAft>
                <a:spcPts val="0"/>
              </a:spcAft>
              <a:buClr>
                <a:srgbClr val="C00000"/>
              </a:buClr>
              <a:buFont typeface="Symbol" panose="05050102010706020507" pitchFamily="18" charset="2"/>
              <a:buChar char=""/>
            </a:pPr>
            <a:r>
              <a:rPr lang="en-GB" sz="2000" kern="0" dirty="0">
                <a:solidFill>
                  <a:schemeClr val="tx1"/>
                </a:solidFill>
                <a:latin typeface="Calibri" panose="020F0502020204030204" pitchFamily="34" charset="0"/>
                <a:ea typeface="Calibri" panose="020F0502020204030204" pitchFamily="34" charset="0"/>
                <a:cs typeface="Arial" panose="020B0604020202020204" pitchFamily="34" charset="0"/>
              </a:rPr>
              <a:t>Number and percentage of households with Internet connection</a:t>
            </a:r>
            <a:endParaRPr lang="en-US" sz="2000" kern="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Bef>
                <a:spcPts val="0"/>
              </a:spcBef>
              <a:spcAft>
                <a:spcPts val="0"/>
              </a:spcAft>
              <a:buClr>
                <a:srgbClr val="C00000"/>
              </a:buClr>
              <a:buFont typeface="Symbol" panose="05050102010706020507" pitchFamily="18" charset="2"/>
              <a:buChar char=""/>
            </a:pPr>
            <a:r>
              <a:rPr lang="en-GB" sz="2000" kern="0"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Proportion of households with electricity</a:t>
            </a:r>
            <a:endParaRPr lang="en-US" sz="2000" kern="0"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Bef>
                <a:spcPts val="0"/>
              </a:spcBef>
              <a:spcAft>
                <a:spcPts val="0"/>
              </a:spcAft>
              <a:buClr>
                <a:srgbClr val="C00000"/>
              </a:buClr>
              <a:buFont typeface="Symbol" panose="05050102010706020507" pitchFamily="18" charset="2"/>
              <a:buChar char=""/>
            </a:pPr>
            <a:r>
              <a:rPr lang="en-GB" sz="2000" kern="0" dirty="0">
                <a:solidFill>
                  <a:schemeClr val="tx1"/>
                </a:solidFill>
                <a:latin typeface="Calibri" panose="020F0502020204030204" pitchFamily="34" charset="0"/>
                <a:ea typeface="Calibri" panose="020F0502020204030204" pitchFamily="34" charset="0"/>
                <a:cs typeface="Arial" panose="020B0604020202020204" pitchFamily="34" charset="0"/>
              </a:rPr>
              <a:t>Cellular/mobile phone coverage</a:t>
            </a:r>
            <a:endParaRPr lang="en-US" sz="2000" kern="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Bef>
                <a:spcPts val="0"/>
              </a:spcBef>
              <a:spcAft>
                <a:spcPts val="0"/>
              </a:spcAft>
              <a:buClr>
                <a:srgbClr val="C00000"/>
              </a:buClr>
              <a:buFont typeface="Symbol" panose="05050102010706020507" pitchFamily="18" charset="2"/>
              <a:buChar char=""/>
            </a:pPr>
            <a:r>
              <a:rPr lang="en-GB" sz="2000" kern="0"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Pattern of non-response rates for previous censuses and surveys</a:t>
            </a:r>
          </a:p>
          <a:p>
            <a:pPr marL="1085850" lvl="1" indent="-342900">
              <a:lnSpc>
                <a:spcPct val="115000"/>
              </a:lnSpc>
              <a:spcBef>
                <a:spcPts val="0"/>
              </a:spcBef>
              <a:spcAft>
                <a:spcPts val="0"/>
              </a:spcAft>
              <a:buClr>
                <a:srgbClr val="C00000"/>
              </a:buClr>
              <a:buFont typeface="Symbol" panose="05050102010706020507" pitchFamily="18" charset="2"/>
              <a:buChar char=""/>
            </a:pPr>
            <a:r>
              <a:rPr lang="en-GB" sz="2000" kern="0" spc="0" dirty="0">
                <a:solidFill>
                  <a:schemeClr val="tx1"/>
                </a:solidFill>
                <a:effectLst/>
                <a:latin typeface="Calibri" panose="020F0502020204030204" pitchFamily="34" charset="0"/>
                <a:ea typeface="Calibri" panose="020F0502020204030204" pitchFamily="34" charset="0"/>
                <a:cs typeface="Arial" panose="020B0604020202020204" pitchFamily="34" charset="0"/>
              </a:rPr>
              <a:t>By geographical area and rural/urban</a:t>
            </a:r>
            <a:endParaRPr lang="en-US" sz="2000" kern="0"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82642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9" name="TextBox 8"/>
          <p:cNvSpPr txBox="1"/>
          <p:nvPr/>
        </p:nvSpPr>
        <p:spPr>
          <a:xfrm>
            <a:off x="1109503" y="0"/>
            <a:ext cx="10211529" cy="2246769"/>
          </a:xfrm>
          <a:prstGeom prst="rect">
            <a:avLst/>
          </a:prstGeom>
          <a:noFill/>
        </p:spPr>
        <p:txBody>
          <a:bodyPr wrap="square" rtlCol="0">
            <a:spAutoFit/>
          </a:bodyPr>
          <a:lstStyle/>
          <a:p>
            <a:r>
              <a:rPr lang="en-US" sz="2800" b="1" dirty="0">
                <a:solidFill>
                  <a:schemeClr val="accent5">
                    <a:lumMod val="75000"/>
                  </a:schemeClr>
                </a:solidFill>
                <a:latin typeface="Cambria" pitchFamily="18" charset="0"/>
                <a:ea typeface="Cambria" pitchFamily="18" charset="0"/>
              </a:rPr>
              <a:t>Information required for decision making on the use of electronic data collection technologies </a:t>
            </a:r>
            <a:br>
              <a:rPr lang="en-US" sz="2800" b="1" dirty="0">
                <a:solidFill>
                  <a:srgbClr val="000090"/>
                </a:solidFill>
                <a:latin typeface="Arial" panose="020B0604020202020204" pitchFamily="34" charset="0"/>
                <a:cs typeface="Arial" panose="020B0604020202020204" pitchFamily="34" charset="0"/>
              </a:rPr>
            </a:br>
            <a:endParaRPr lang="en-US" sz="2800" b="1" dirty="0">
              <a:latin typeface="Cambria" pitchFamily="18" charset="0"/>
              <a:ea typeface="Cambria" pitchFamily="18" charset="0"/>
            </a:endParaRPr>
          </a:p>
          <a:p>
            <a:br>
              <a:rPr lang="en-US" sz="2800" b="1" dirty="0">
                <a:solidFill>
                  <a:srgbClr val="000090"/>
                </a:solidFill>
                <a:latin typeface="Arial" panose="020B0604020202020204" pitchFamily="34" charset="0"/>
                <a:cs typeface="Arial" panose="020B0604020202020204" pitchFamily="34" charset="0"/>
              </a:rPr>
            </a:br>
            <a:endParaRPr lang="en-US" sz="2800" b="1" dirty="0">
              <a:latin typeface="Cambria" pitchFamily="18" charset="0"/>
              <a:ea typeface="Cambria" pitchFamily="18" charset="0"/>
            </a:endParaRPr>
          </a:p>
        </p:txBody>
      </p:sp>
      <p:sp>
        <p:nvSpPr>
          <p:cNvPr id="11" name="Rectangle 10">
            <a:extLst>
              <a:ext uri="{FF2B5EF4-FFF2-40B4-BE49-F238E27FC236}">
                <a16:creationId xmlns:a16="http://schemas.microsoft.com/office/drawing/2014/main" id="{91589F15-F31B-458F-B976-217ED044EE64}"/>
              </a:ext>
            </a:extLst>
          </p:cNvPr>
          <p:cNvSpPr/>
          <p:nvPr/>
        </p:nvSpPr>
        <p:spPr>
          <a:xfrm>
            <a:off x="1735360" y="1092591"/>
            <a:ext cx="8003744" cy="4672818"/>
          </a:xfrm>
          <a:prstGeom prst="rect">
            <a:avLst/>
          </a:prstGeom>
          <a:ln>
            <a:solidFill>
              <a:schemeClr val="tx2">
                <a:lumMod val="85000"/>
                <a:lumOff val="15000"/>
              </a:schemeClr>
            </a:solidFill>
          </a:ln>
        </p:spPr>
        <p:txBody>
          <a:bodyPr wrap="square">
            <a:spAutoFit/>
          </a:bodyPr>
          <a:lstStyle/>
          <a:p>
            <a:pPr lvl="0">
              <a:lnSpc>
                <a:spcPct val="115000"/>
              </a:lnSpc>
              <a:spcBef>
                <a:spcPts val="0"/>
              </a:spcBef>
              <a:spcAft>
                <a:spcPts val="0"/>
              </a:spcAft>
            </a:pPr>
            <a:r>
              <a:rPr lang="en-GB" sz="2000" b="1" kern="0" dirty="0">
                <a:latin typeface="Calibri" panose="020F0502020204030204" pitchFamily="34" charset="0"/>
                <a:ea typeface="Calibri" panose="020F0502020204030204" pitchFamily="34" charset="0"/>
                <a:cs typeface="Arial" panose="020B0604020202020204" pitchFamily="34" charset="0"/>
              </a:rPr>
              <a:t>Qualitative information</a:t>
            </a:r>
          </a:p>
          <a:p>
            <a:pPr marL="342900" marR="0" lvl="0" indent="-342900">
              <a:lnSpc>
                <a:spcPct val="115000"/>
              </a:lnSpc>
              <a:spcBef>
                <a:spcPts val="0"/>
              </a:spcBef>
              <a:spcAft>
                <a:spcPts val="0"/>
              </a:spcAft>
              <a:buClr>
                <a:srgbClr val="C00000"/>
              </a:buClr>
              <a:buFont typeface="Symbol" panose="05050102010706020507" pitchFamily="18" charset="2"/>
              <a:buChar char=""/>
            </a:pPr>
            <a:r>
              <a:rPr lang="en-GB" sz="2000" kern="0" dirty="0">
                <a:solidFill>
                  <a:schemeClr val="tx1"/>
                </a:solidFill>
                <a:latin typeface="Calibri" panose="020F0502020204030204" pitchFamily="34" charset="0"/>
                <a:ea typeface="Calibri" panose="020F0502020204030204" pitchFamily="34" charset="0"/>
                <a:cs typeface="Arial" panose="020B0604020202020204" pitchFamily="34" charset="0"/>
              </a:rPr>
              <a:t>How ready is the statistical agency to adopt new technology for enumeration?</a:t>
            </a:r>
            <a:endParaRPr lang="en-US" sz="2000" kern="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Bef>
                <a:spcPts val="0"/>
              </a:spcBef>
              <a:spcAft>
                <a:spcPts val="0"/>
              </a:spcAft>
              <a:buClr>
                <a:srgbClr val="C00000"/>
              </a:buClr>
              <a:buFont typeface="Symbol" panose="05050102010706020507" pitchFamily="18" charset="2"/>
              <a:buChar char=""/>
            </a:pPr>
            <a:r>
              <a:rPr lang="en-GB" sz="2000" kern="0"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How will Government and main stakeholders (particularly data users) react to the use of new technology? </a:t>
            </a:r>
            <a:endParaRPr lang="en-US" sz="2000" kern="0"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Bef>
                <a:spcPts val="0"/>
              </a:spcBef>
              <a:spcAft>
                <a:spcPts val="0"/>
              </a:spcAft>
              <a:buClr>
                <a:srgbClr val="C00000"/>
              </a:buClr>
              <a:buFont typeface="Symbol" panose="05050102010706020507" pitchFamily="18" charset="2"/>
              <a:buChar char=""/>
            </a:pPr>
            <a:r>
              <a:rPr lang="en-GB" sz="2000" kern="0" dirty="0">
                <a:solidFill>
                  <a:schemeClr val="tx1"/>
                </a:solidFill>
                <a:latin typeface="Calibri" panose="020F0502020204030204" pitchFamily="34" charset="0"/>
                <a:ea typeface="Calibri" panose="020F0502020204030204" pitchFamily="34" charset="0"/>
                <a:cs typeface="Arial" panose="020B0604020202020204" pitchFamily="34" charset="0"/>
              </a:rPr>
              <a:t>Does existing legislation allows for a change in the method of enumeration, and, if not, is a requisite change practicable?</a:t>
            </a:r>
            <a:endParaRPr lang="en-US" sz="2000" kern="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342900" indent="-342900">
              <a:lnSpc>
                <a:spcPct val="115000"/>
              </a:lnSpc>
              <a:spcBef>
                <a:spcPts val="0"/>
              </a:spcBef>
              <a:spcAft>
                <a:spcPts val="0"/>
              </a:spcAft>
              <a:buClr>
                <a:srgbClr val="C00000"/>
              </a:buClr>
              <a:buFont typeface="Symbol" panose="05050102010706020507" pitchFamily="18" charset="2"/>
              <a:buChar char=""/>
            </a:pPr>
            <a:r>
              <a:rPr lang="en-GB" sz="2000" kern="0"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What is the public’s reaction to adoption of Internet as the medium for self-response?</a:t>
            </a:r>
            <a:endParaRPr lang="en-US" sz="2000" kern="0"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Bef>
                <a:spcPts val="0"/>
              </a:spcBef>
              <a:spcAft>
                <a:spcPts val="0"/>
              </a:spcAft>
              <a:buClr>
                <a:srgbClr val="C00000"/>
              </a:buClr>
              <a:buFont typeface="Symbol" panose="05050102010706020507" pitchFamily="18" charset="2"/>
              <a:buChar char=""/>
            </a:pPr>
            <a:r>
              <a:rPr lang="en-GB" sz="2000" kern="0" dirty="0">
                <a:solidFill>
                  <a:schemeClr val="tx1"/>
                </a:solidFill>
                <a:latin typeface="Calibri" panose="020F0502020204030204" pitchFamily="34" charset="0"/>
                <a:ea typeface="Calibri" panose="020F0502020204030204" pitchFamily="34" charset="0"/>
                <a:cs typeface="Arial" panose="020B0604020202020204" pitchFamily="34" charset="0"/>
              </a:rPr>
              <a:t>What are main expected challenges? What would be strategies to achieve these challenges?</a:t>
            </a:r>
            <a:endParaRPr lang="en-US" sz="2000" kern="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Bef>
                <a:spcPts val="0"/>
              </a:spcBef>
              <a:spcAft>
                <a:spcPts val="0"/>
              </a:spcAft>
              <a:buClr>
                <a:srgbClr val="C00000"/>
              </a:buClr>
              <a:buFont typeface="Symbol" panose="05050102010706020507" pitchFamily="18" charset="2"/>
              <a:buChar char=""/>
            </a:pPr>
            <a:r>
              <a:rPr lang="en-GB" sz="2000" kern="0"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What are the risks in procuring hardware and outsourced services?</a:t>
            </a:r>
            <a:endParaRPr lang="en-US" sz="2000" kern="0"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GB" sz="2000" b="1" dirty="0">
                <a:solidFill>
                  <a:schemeClr val="tx1"/>
                </a:solidFill>
                <a:latin typeface="Calibri" panose="020F0502020204030204" pitchFamily="34" charset="0"/>
                <a:ea typeface="Calibri" panose="020F0502020204030204" pitchFamily="34" charset="0"/>
                <a:cs typeface="Arial" panose="020B0604020202020204" pitchFamily="34" charset="0"/>
              </a:rPr>
              <a:t> </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31740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9" name="TextBox 8"/>
          <p:cNvSpPr txBox="1"/>
          <p:nvPr/>
        </p:nvSpPr>
        <p:spPr>
          <a:xfrm>
            <a:off x="899953" y="12031"/>
            <a:ext cx="10211529" cy="2246769"/>
          </a:xfrm>
          <a:prstGeom prst="rect">
            <a:avLst/>
          </a:prstGeom>
          <a:noFill/>
        </p:spPr>
        <p:txBody>
          <a:bodyPr wrap="square" rtlCol="0">
            <a:spAutoFit/>
          </a:bodyPr>
          <a:lstStyle/>
          <a:p>
            <a:r>
              <a:rPr lang="en-US" sz="2800" b="1" dirty="0">
                <a:solidFill>
                  <a:schemeClr val="accent5">
                    <a:lumMod val="75000"/>
                  </a:schemeClr>
                </a:solidFill>
                <a:latin typeface="Cambria" pitchFamily="18" charset="0"/>
                <a:ea typeface="Cambria" pitchFamily="18" charset="0"/>
              </a:rPr>
              <a:t>Information required for decision making on the use of electronic data collection technologies </a:t>
            </a:r>
            <a:br>
              <a:rPr lang="en-US" sz="2800" b="1" dirty="0">
                <a:solidFill>
                  <a:srgbClr val="000090"/>
                </a:solidFill>
                <a:latin typeface="Arial" panose="020B0604020202020204" pitchFamily="34" charset="0"/>
                <a:cs typeface="Arial" panose="020B0604020202020204" pitchFamily="34" charset="0"/>
              </a:rPr>
            </a:br>
            <a:endParaRPr lang="en-US" sz="2800" b="1" dirty="0">
              <a:latin typeface="Cambria" pitchFamily="18" charset="0"/>
              <a:ea typeface="Cambria" pitchFamily="18" charset="0"/>
            </a:endParaRPr>
          </a:p>
          <a:p>
            <a:br>
              <a:rPr lang="en-US" sz="2800" b="1" dirty="0">
                <a:solidFill>
                  <a:schemeClr val="accent5">
                    <a:lumMod val="75000"/>
                  </a:schemeClr>
                </a:solidFill>
                <a:latin typeface="Cambria" pitchFamily="18" charset="0"/>
                <a:ea typeface="Cambria" pitchFamily="18" charset="0"/>
              </a:rPr>
            </a:br>
            <a:endParaRPr lang="en-US" sz="2800" b="1" dirty="0">
              <a:solidFill>
                <a:schemeClr val="accent5">
                  <a:lumMod val="75000"/>
                </a:schemeClr>
              </a:solidFill>
              <a:latin typeface="Cambria" pitchFamily="18" charset="0"/>
              <a:ea typeface="Cambria" pitchFamily="18" charset="0"/>
            </a:endParaRPr>
          </a:p>
        </p:txBody>
      </p:sp>
      <p:sp>
        <p:nvSpPr>
          <p:cNvPr id="11" name="Rectangle 10">
            <a:extLst>
              <a:ext uri="{FF2B5EF4-FFF2-40B4-BE49-F238E27FC236}">
                <a16:creationId xmlns:a16="http://schemas.microsoft.com/office/drawing/2014/main" id="{91589F15-F31B-458F-B976-217ED044EE64}"/>
              </a:ext>
            </a:extLst>
          </p:cNvPr>
          <p:cNvSpPr/>
          <p:nvPr/>
        </p:nvSpPr>
        <p:spPr>
          <a:xfrm>
            <a:off x="1908595" y="1135416"/>
            <a:ext cx="8003744" cy="5365315"/>
          </a:xfrm>
          <a:prstGeom prst="rect">
            <a:avLst/>
          </a:prstGeom>
          <a:ln>
            <a:solidFill>
              <a:schemeClr val="tx2">
                <a:lumMod val="85000"/>
                <a:lumOff val="15000"/>
              </a:schemeClr>
            </a:solidFill>
          </a:ln>
        </p:spPr>
        <p:txBody>
          <a:bodyPr wrap="square">
            <a:spAutoFit/>
          </a:bodyPr>
          <a:lstStyle/>
          <a:p>
            <a:pPr>
              <a:lnSpc>
                <a:spcPct val="115000"/>
              </a:lnSpc>
              <a:buClr>
                <a:srgbClr val="0070C0"/>
              </a:buClr>
            </a:pPr>
            <a:r>
              <a:rPr lang="en-GB" sz="2000" b="1" kern="0" dirty="0">
                <a:latin typeface="Calibri" panose="020F0502020204030204" pitchFamily="34" charset="0"/>
                <a:cs typeface="Arial" panose="020B0604020202020204" pitchFamily="34" charset="0"/>
              </a:rPr>
              <a:t>Information needed for operational aspects </a:t>
            </a:r>
            <a:endParaRPr lang="en-US" sz="2000" b="1" kern="0" dirty="0">
              <a:latin typeface="Calibri" panose="020F0502020204030204" pitchFamily="34" charset="0"/>
              <a:cs typeface="Arial" panose="020B0604020202020204" pitchFamily="34" charset="0"/>
            </a:endParaRPr>
          </a:p>
          <a:p>
            <a:pPr marL="800100" lvl="1" indent="-342900">
              <a:buClr>
                <a:srgbClr val="C00000"/>
              </a:buClr>
              <a:buFont typeface="Arial" panose="020B0604020202020204" pitchFamily="34" charset="0"/>
              <a:buChar char="•"/>
            </a:pPr>
            <a:r>
              <a:rPr lang="en-GB" sz="2000" dirty="0">
                <a:latin typeface="Arial" panose="020B0604020202020204" pitchFamily="34" charset="0"/>
                <a:cs typeface="Arial" panose="020B0604020202020204" pitchFamily="34" charset="0"/>
              </a:rPr>
              <a:t>The extent of the geographic area to be covered </a:t>
            </a:r>
          </a:p>
          <a:p>
            <a:pPr marL="800100" lvl="1" indent="-342900">
              <a:buClr>
                <a:srgbClr val="C00000"/>
              </a:buClr>
              <a:buFont typeface="Arial" panose="020B0604020202020204" pitchFamily="34" charset="0"/>
              <a:buChar char="•"/>
            </a:pPr>
            <a:r>
              <a:rPr lang="en-GB" sz="2000" dirty="0">
                <a:latin typeface="Arial" panose="020B0604020202020204" pitchFamily="34" charset="0"/>
                <a:cs typeface="Arial" panose="020B0604020202020204" pitchFamily="34" charset="0"/>
              </a:rPr>
              <a:t>Number of days/weeks estimated to complete the enumeration</a:t>
            </a:r>
            <a:endParaRPr lang="en-US" sz="2000" dirty="0">
              <a:latin typeface="Arial" panose="020B0604020202020204" pitchFamily="34" charset="0"/>
              <a:cs typeface="Arial" panose="020B0604020202020204" pitchFamily="34" charset="0"/>
            </a:endParaRPr>
          </a:p>
          <a:p>
            <a:pPr marL="800100" lvl="1" indent="-342900">
              <a:buClr>
                <a:srgbClr val="C00000"/>
              </a:buClr>
              <a:buFont typeface="Arial" panose="020B0604020202020204" pitchFamily="34" charset="0"/>
              <a:buChar char="•"/>
            </a:pPr>
            <a:r>
              <a:rPr lang="en-GB" sz="2000" dirty="0">
                <a:latin typeface="Arial" panose="020B0604020202020204" pitchFamily="34" charset="0"/>
                <a:cs typeface="Arial" panose="020B0604020202020204" pitchFamily="34" charset="0"/>
              </a:rPr>
              <a:t>Total population (in terms of person and households) to be counted</a:t>
            </a:r>
            <a:endParaRPr lang="en-US" sz="2000" dirty="0">
              <a:latin typeface="Arial" panose="020B0604020202020204" pitchFamily="34" charset="0"/>
              <a:cs typeface="Arial" panose="020B0604020202020204" pitchFamily="34" charset="0"/>
            </a:endParaRPr>
          </a:p>
          <a:p>
            <a:pPr marL="800100" lvl="1" indent="-342900">
              <a:buClr>
                <a:srgbClr val="C00000"/>
              </a:buClr>
              <a:buFont typeface="Arial" panose="020B0604020202020204" pitchFamily="34" charset="0"/>
              <a:buChar char="•"/>
            </a:pPr>
            <a:r>
              <a:rPr lang="en-GB" sz="2000" dirty="0">
                <a:latin typeface="Arial" panose="020B0604020202020204" pitchFamily="34" charset="0"/>
                <a:cs typeface="Arial" panose="020B0604020202020204" pitchFamily="34" charset="0"/>
              </a:rPr>
              <a:t>Number of Enumeration Areas (EAs) </a:t>
            </a:r>
            <a:endParaRPr lang="en-US" sz="2000" dirty="0">
              <a:latin typeface="Arial" panose="020B0604020202020204" pitchFamily="34" charset="0"/>
              <a:cs typeface="Arial" panose="020B0604020202020204" pitchFamily="34" charset="0"/>
            </a:endParaRPr>
          </a:p>
          <a:p>
            <a:pPr marL="800100" lvl="1" indent="-342900">
              <a:buClr>
                <a:srgbClr val="C00000"/>
              </a:buClr>
              <a:buFont typeface="Arial" panose="020B0604020202020204" pitchFamily="34" charset="0"/>
              <a:buChar char="•"/>
            </a:pPr>
            <a:r>
              <a:rPr lang="en-GB" sz="2000" dirty="0">
                <a:latin typeface="Arial" panose="020B0604020202020204" pitchFamily="34" charset="0"/>
                <a:cs typeface="Arial" panose="020B0604020202020204" pitchFamily="34" charset="0"/>
              </a:rPr>
              <a:t>Size of field force (enumerators and all supervisory staff) depending on method of data collection including multi-mode approach</a:t>
            </a:r>
            <a:endParaRPr lang="en-US" sz="2000" dirty="0">
              <a:latin typeface="Arial" panose="020B0604020202020204" pitchFamily="34" charset="0"/>
              <a:cs typeface="Arial" panose="020B0604020202020204" pitchFamily="34" charset="0"/>
            </a:endParaRPr>
          </a:p>
          <a:p>
            <a:pPr marL="800100" lvl="1" indent="-342900">
              <a:buClr>
                <a:srgbClr val="C00000"/>
              </a:buClr>
              <a:buFont typeface="Arial" panose="020B0604020202020204" pitchFamily="34" charset="0"/>
              <a:buChar char="•"/>
            </a:pPr>
            <a:r>
              <a:rPr lang="en-GB" sz="2000" dirty="0">
                <a:latin typeface="Arial" panose="020B0604020202020204" pitchFamily="34" charset="0"/>
                <a:cs typeface="Arial" panose="020B0604020202020204" pitchFamily="34" charset="0"/>
              </a:rPr>
              <a:t>Availability and the quality of address frame or address registers  </a:t>
            </a:r>
            <a:endParaRPr lang="en-US" sz="2000" dirty="0">
              <a:latin typeface="Arial" panose="020B0604020202020204" pitchFamily="34" charset="0"/>
              <a:cs typeface="Arial" panose="020B0604020202020204" pitchFamily="34" charset="0"/>
            </a:endParaRPr>
          </a:p>
          <a:p>
            <a:pPr marL="800100" lvl="1" indent="-342900">
              <a:buClr>
                <a:srgbClr val="C00000"/>
              </a:buClr>
              <a:buFont typeface="Arial" panose="020B0604020202020204" pitchFamily="34" charset="0"/>
              <a:buChar char="•"/>
            </a:pPr>
            <a:r>
              <a:rPr lang="en-GB" sz="2000" dirty="0">
                <a:latin typeface="Arial" panose="020B0604020202020204" pitchFamily="34" charset="0"/>
                <a:cs typeface="Arial" panose="020B0604020202020204" pitchFamily="34" charset="0"/>
              </a:rPr>
              <a:t>Technology constraints (online/offline, power access)</a:t>
            </a:r>
            <a:endParaRPr lang="en-US" sz="2000" dirty="0">
              <a:latin typeface="Arial" panose="020B0604020202020204" pitchFamily="34" charset="0"/>
              <a:cs typeface="Arial" panose="020B0604020202020204" pitchFamily="34" charset="0"/>
            </a:endParaRPr>
          </a:p>
          <a:p>
            <a:pPr marL="800100" lvl="1" indent="-342900">
              <a:buClr>
                <a:srgbClr val="C00000"/>
              </a:buClr>
              <a:buFont typeface="Arial" panose="020B0604020202020204" pitchFamily="34" charset="0"/>
              <a:buChar char="•"/>
            </a:pPr>
            <a:r>
              <a:rPr lang="en-GB" sz="2000" dirty="0">
                <a:latin typeface="Arial" panose="020B0604020202020204" pitchFamily="34" charset="0"/>
                <a:cs typeface="Arial" panose="020B0604020202020204" pitchFamily="34" charset="0"/>
              </a:rPr>
              <a:t>Outsourcing  opportunity</a:t>
            </a:r>
          </a:p>
          <a:p>
            <a:pPr marL="800100" lvl="1" indent="-342900">
              <a:buClr>
                <a:srgbClr val="C00000"/>
              </a:buClr>
              <a:buFont typeface="Arial" panose="020B0604020202020204" pitchFamily="34" charset="0"/>
              <a:buChar char="•"/>
            </a:pPr>
            <a:r>
              <a:rPr lang="en-GB" sz="2000" dirty="0">
                <a:latin typeface="Arial" panose="020B0604020202020204" pitchFamily="34" charset="0"/>
                <a:cs typeface="Arial" panose="020B0604020202020204" pitchFamily="34" charset="0"/>
              </a:rPr>
              <a:t>Non-response follow-up (anticipated level of non-response)</a:t>
            </a:r>
          </a:p>
          <a:p>
            <a:pPr marL="471487" lvl="1" indent="0">
              <a:buNone/>
            </a:pPr>
            <a:endParaRPr lang="en-US" dirty="0">
              <a:solidFill>
                <a:srgbClr val="000090"/>
              </a:solidFill>
              <a:latin typeface="Arial" panose="020B0604020202020204" pitchFamily="34" charset="0"/>
              <a:cs typeface="Arial" panose="020B0604020202020204" pitchFamily="34" charset="0"/>
            </a:endParaRPr>
          </a:p>
          <a:p>
            <a:pPr marL="0" marR="0">
              <a:lnSpc>
                <a:spcPct val="115000"/>
              </a:lnSpc>
              <a:spcBef>
                <a:spcPts val="0"/>
              </a:spcBef>
              <a:spcAft>
                <a:spcPts val="0"/>
              </a:spcAft>
            </a:pPr>
            <a:r>
              <a:rPr lang="en-GB" sz="2000" b="1" dirty="0">
                <a:solidFill>
                  <a:schemeClr val="tx1"/>
                </a:solidFill>
                <a:latin typeface="Calibri" panose="020F0502020204030204" pitchFamily="34" charset="0"/>
                <a:ea typeface="Calibri" panose="020F0502020204030204" pitchFamily="34" charset="0"/>
                <a:cs typeface="Arial" panose="020B0604020202020204" pitchFamily="34" charset="0"/>
              </a:rPr>
              <a:t> </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27894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9" name="TextBox 8"/>
          <p:cNvSpPr txBox="1"/>
          <p:nvPr/>
        </p:nvSpPr>
        <p:spPr>
          <a:xfrm>
            <a:off x="804703" y="395554"/>
            <a:ext cx="10211529" cy="954107"/>
          </a:xfrm>
          <a:prstGeom prst="rect">
            <a:avLst/>
          </a:prstGeom>
          <a:noFill/>
        </p:spPr>
        <p:txBody>
          <a:bodyPr wrap="square" rtlCol="0">
            <a:spAutoFit/>
          </a:bodyPr>
          <a:lstStyle/>
          <a:p>
            <a:r>
              <a:rPr lang="en-US" sz="2800" b="1" dirty="0">
                <a:solidFill>
                  <a:schemeClr val="accent5">
                    <a:lumMod val="75000"/>
                  </a:schemeClr>
                </a:solidFill>
                <a:latin typeface="Cambria" pitchFamily="18" charset="0"/>
                <a:ea typeface="Cambria" pitchFamily="18" charset="0"/>
              </a:rPr>
              <a:t>Information required for decision making</a:t>
            </a:r>
            <a:br>
              <a:rPr lang="en-US" sz="2800" b="1" dirty="0">
                <a:solidFill>
                  <a:srgbClr val="000090"/>
                </a:solidFill>
                <a:latin typeface="Arial" panose="020B0604020202020204" pitchFamily="34" charset="0"/>
                <a:cs typeface="Arial" panose="020B0604020202020204" pitchFamily="34" charset="0"/>
              </a:rPr>
            </a:br>
            <a:endParaRPr lang="en-US" sz="2800" b="1" dirty="0">
              <a:latin typeface="Cambria" pitchFamily="18" charset="0"/>
              <a:ea typeface="Cambria" pitchFamily="18" charset="0"/>
            </a:endParaRPr>
          </a:p>
        </p:txBody>
      </p:sp>
      <p:sp>
        <p:nvSpPr>
          <p:cNvPr id="10" name="Content Placeholder 2">
            <a:extLst>
              <a:ext uri="{FF2B5EF4-FFF2-40B4-BE49-F238E27FC236}">
                <a16:creationId xmlns:a16="http://schemas.microsoft.com/office/drawing/2014/main" id="{CEA5F96C-8B8A-4C8D-BF95-83BFC621F950}"/>
              </a:ext>
            </a:extLst>
          </p:cNvPr>
          <p:cNvSpPr txBox="1">
            <a:spLocks/>
          </p:cNvSpPr>
          <p:nvPr/>
        </p:nvSpPr>
        <p:spPr>
          <a:xfrm>
            <a:off x="1175768" y="1349661"/>
            <a:ext cx="8001000" cy="3048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srgbClr val="0070C0"/>
                </a:solidFill>
                <a:latin typeface="Arial" panose="020B0604020202020204" pitchFamily="34" charset="0"/>
                <a:cs typeface="Arial" panose="020B0604020202020204" pitchFamily="34" charset="0"/>
              </a:rPr>
              <a:t>Estimate of Total Cost of Ownership </a:t>
            </a:r>
          </a:p>
          <a:p>
            <a:pPr lvl="1">
              <a:buClr>
                <a:srgbClr val="C00000"/>
              </a:buClr>
              <a:buFont typeface="Courier New" panose="02070309020205020404" pitchFamily="49" charset="0"/>
              <a:buChar char="o"/>
            </a:pPr>
            <a:r>
              <a:rPr lang="en-US" sz="2000" dirty="0">
                <a:latin typeface="Arial" panose="020B0604020202020204" pitchFamily="34" charset="0"/>
                <a:cs typeface="Arial" panose="020B0604020202020204" pitchFamily="34" charset="0"/>
              </a:rPr>
              <a:t>Fixed costs and variable costs </a:t>
            </a:r>
          </a:p>
          <a:p>
            <a:pPr lvl="1">
              <a:buClr>
                <a:srgbClr val="C00000"/>
              </a:buClr>
              <a:buFont typeface="Courier New" panose="02070309020205020404" pitchFamily="49" charset="0"/>
              <a:buChar char="o"/>
            </a:pPr>
            <a:r>
              <a:rPr lang="en-US" sz="2000" dirty="0">
                <a:latin typeface="Arial" panose="020B0604020202020204" pitchFamily="34" charset="0"/>
                <a:cs typeface="Arial" panose="020B0604020202020204" pitchFamily="34" charset="0"/>
              </a:rPr>
              <a:t>Three components of TCO:</a:t>
            </a:r>
          </a:p>
          <a:p>
            <a:pPr marL="471487" lvl="1" indent="0">
              <a:buClr>
                <a:srgbClr val="C00000"/>
              </a:buClr>
              <a:buNone/>
            </a:pPr>
            <a:r>
              <a:rPr lang="en-US" sz="2000" dirty="0">
                <a:latin typeface="Arial" panose="020B0604020202020204" pitchFamily="34" charset="0"/>
                <a:cs typeface="Arial" panose="020B0604020202020204" pitchFamily="34" charset="0"/>
              </a:rPr>
              <a:t>         -  Hardware/ software</a:t>
            </a:r>
          </a:p>
          <a:p>
            <a:pPr marL="471487" lvl="1" indent="0">
              <a:buClr>
                <a:srgbClr val="C00000"/>
              </a:buClr>
              <a:buNone/>
            </a:pPr>
            <a:r>
              <a:rPr lang="en-US" sz="2000" dirty="0">
                <a:latin typeface="Arial" panose="020B0604020202020204" pitchFamily="34" charset="0"/>
                <a:cs typeface="Arial" panose="020B0604020202020204" pitchFamily="34" charset="0"/>
              </a:rPr>
              <a:t>         -  Operational costs</a:t>
            </a:r>
          </a:p>
          <a:p>
            <a:pPr marL="471487" lvl="1" indent="0">
              <a:buClr>
                <a:srgbClr val="C00000"/>
              </a:buClr>
              <a:buNone/>
            </a:pPr>
            <a:r>
              <a:rPr lang="en-US" sz="2000" dirty="0">
                <a:latin typeface="Arial" panose="020B0604020202020204" pitchFamily="34" charset="0"/>
                <a:cs typeface="Arial" panose="020B0604020202020204" pitchFamily="34" charset="0"/>
              </a:rPr>
              <a:t>         -  Personal costs </a:t>
            </a:r>
          </a:p>
          <a:p>
            <a:pPr lvl="1">
              <a:buClr>
                <a:srgbClr val="C00000"/>
              </a:buClr>
              <a:buFont typeface="Courier New" panose="02070309020205020404" pitchFamily="49" charset="0"/>
              <a:buChar char="o"/>
            </a:pPr>
            <a:r>
              <a:rPr lang="en-US" sz="2000" dirty="0">
                <a:latin typeface="Arial" panose="020B0604020202020204" pitchFamily="34" charset="0"/>
                <a:cs typeface="Arial" panose="020B0604020202020204" pitchFamily="34" charset="0"/>
              </a:rPr>
              <a:t>Total costs of the multi-mode can be assessed by adding the cost estimate of each possible method</a:t>
            </a:r>
          </a:p>
          <a:p>
            <a:pPr lvl="1">
              <a:buClr>
                <a:srgbClr val="C00000"/>
              </a:buClr>
              <a:buFont typeface="Courier New" panose="02070309020205020404" pitchFamily="49" charset="0"/>
              <a:buChar char="o"/>
            </a:pPr>
            <a:r>
              <a:rPr lang="en-US" sz="2000" dirty="0">
                <a:latin typeface="Arial" panose="020B0604020202020204" pitchFamily="34" charset="0"/>
                <a:cs typeface="Arial" panose="020B0604020202020204" pitchFamily="34" charset="0"/>
              </a:rPr>
              <a:t>Comparison with the costs of previous census</a:t>
            </a:r>
          </a:p>
          <a:p>
            <a:pPr marL="471487" lvl="1" indent="0">
              <a:buFont typeface="Arial" panose="020B0604020202020204" pitchFamily="34" charset="0"/>
              <a:buNone/>
            </a:pPr>
            <a:endParaRPr lang="en-US" sz="2000" dirty="0"/>
          </a:p>
          <a:p>
            <a:pPr marL="471487" lvl="1" indent="0">
              <a:buFont typeface="Arial" panose="020B0604020202020204" pitchFamily="34" charset="0"/>
              <a:buNone/>
            </a:pPr>
            <a:endParaRPr lang="en-US" sz="2000" dirty="0"/>
          </a:p>
        </p:txBody>
      </p:sp>
    </p:spTree>
    <p:extLst>
      <p:ext uri="{BB962C8B-B14F-4D97-AF65-F5344CB8AC3E}">
        <p14:creationId xmlns:p14="http://schemas.microsoft.com/office/powerpoint/2010/main" val="3886585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9" name="TextBox 8"/>
          <p:cNvSpPr txBox="1"/>
          <p:nvPr/>
        </p:nvSpPr>
        <p:spPr>
          <a:xfrm>
            <a:off x="804703" y="395554"/>
            <a:ext cx="10211529" cy="954107"/>
          </a:xfrm>
          <a:prstGeom prst="rect">
            <a:avLst/>
          </a:prstGeom>
          <a:noFill/>
        </p:spPr>
        <p:txBody>
          <a:bodyPr wrap="square" rtlCol="0">
            <a:spAutoFit/>
          </a:bodyPr>
          <a:lstStyle/>
          <a:p>
            <a:r>
              <a:rPr lang="en-US" sz="2800" b="1" dirty="0">
                <a:solidFill>
                  <a:schemeClr val="accent5">
                    <a:lumMod val="75000"/>
                  </a:schemeClr>
                </a:solidFill>
                <a:latin typeface="Cambria" pitchFamily="18" charset="0"/>
                <a:ea typeface="Cambria" pitchFamily="18" charset="0"/>
              </a:rPr>
              <a:t>Information required for decision making</a:t>
            </a:r>
            <a:br>
              <a:rPr lang="en-US" sz="2800" b="1" dirty="0">
                <a:solidFill>
                  <a:schemeClr val="accent5">
                    <a:lumMod val="75000"/>
                  </a:schemeClr>
                </a:solidFill>
                <a:latin typeface="Cambria" pitchFamily="18" charset="0"/>
                <a:ea typeface="Cambria" pitchFamily="18" charset="0"/>
              </a:rPr>
            </a:br>
            <a:endParaRPr lang="en-US" sz="2800" b="1" dirty="0">
              <a:solidFill>
                <a:schemeClr val="accent5">
                  <a:lumMod val="75000"/>
                </a:schemeClr>
              </a:solidFill>
              <a:latin typeface="Cambria" pitchFamily="18" charset="0"/>
              <a:ea typeface="Cambria" pitchFamily="18" charset="0"/>
            </a:endParaRPr>
          </a:p>
        </p:txBody>
      </p:sp>
      <p:sp>
        <p:nvSpPr>
          <p:cNvPr id="11" name="Content Placeholder 4">
            <a:extLst>
              <a:ext uri="{FF2B5EF4-FFF2-40B4-BE49-F238E27FC236}">
                <a16:creationId xmlns:a16="http://schemas.microsoft.com/office/drawing/2014/main" id="{85ADE612-9250-46D3-B81F-88453BD60161}"/>
              </a:ext>
            </a:extLst>
          </p:cNvPr>
          <p:cNvSpPr txBox="1">
            <a:spLocks/>
          </p:cNvSpPr>
          <p:nvPr/>
        </p:nvSpPr>
        <p:spPr>
          <a:xfrm>
            <a:off x="1175767" y="1130711"/>
            <a:ext cx="8157601" cy="41797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0070C0"/>
              </a:buClr>
              <a:buFont typeface="Wingdings" panose="05000000000000000000" pitchFamily="2" charset="2"/>
              <a:buChar char="q"/>
            </a:pPr>
            <a:r>
              <a:rPr lang="en-US" sz="1800" b="1" dirty="0">
                <a:latin typeface="Arial" panose="020B0604020202020204" pitchFamily="34" charset="0"/>
                <a:cs typeface="Arial" panose="020B0604020202020204" pitchFamily="34" charset="0"/>
              </a:rPr>
              <a:t> Benefits</a:t>
            </a:r>
            <a:r>
              <a:rPr lang="en-US" sz="1800" dirty="0">
                <a:latin typeface="Arial" panose="020B0604020202020204" pitchFamily="34" charset="0"/>
                <a:cs typeface="Arial" panose="020B0604020202020204" pitchFamily="34" charset="0"/>
              </a:rPr>
              <a:t>- improving data quality, coverage, timeliness of delivery of outputs and future uses of same technology for statistical operations</a:t>
            </a:r>
          </a:p>
          <a:p>
            <a:pPr>
              <a:buClr>
                <a:srgbClr val="0070C0"/>
              </a:buClr>
              <a:buFont typeface="Wingdings" panose="05000000000000000000" pitchFamily="2" charset="2"/>
              <a:buChar char="q"/>
            </a:pPr>
            <a:r>
              <a:rPr lang="en-US" sz="1800" b="1" dirty="0">
                <a:latin typeface="Arial" panose="020B0604020202020204" pitchFamily="34" charset="0"/>
                <a:cs typeface="Arial" panose="020B0604020202020204" pitchFamily="34" charset="0"/>
              </a:rPr>
              <a:t>Risks and challenges- </a:t>
            </a:r>
            <a:r>
              <a:rPr lang="en-US" sz="1800" dirty="0">
                <a:latin typeface="Arial" panose="020B0604020202020204" pitchFamily="34" charset="0"/>
                <a:cs typeface="Arial" panose="020B0604020202020204" pitchFamily="34" charset="0"/>
              </a:rPr>
              <a:t>such as building a capacity, data transfer, resource mobilization, hiring a qualified field staff, data security</a:t>
            </a:r>
          </a:p>
          <a:p>
            <a:pPr>
              <a:buClr>
                <a:srgbClr val="0070C0"/>
              </a:buClr>
              <a:buFont typeface="Wingdings" panose="05000000000000000000" pitchFamily="2" charset="2"/>
              <a:buChar char="q"/>
            </a:pPr>
            <a:r>
              <a:rPr lang="en-US" sz="1800" b="1" dirty="0">
                <a:latin typeface="Arial" panose="020B0604020202020204" pitchFamily="34" charset="0"/>
                <a:cs typeface="Arial" panose="020B0604020202020204" pitchFamily="34" charset="0"/>
              </a:rPr>
              <a:t>Timetable- </a:t>
            </a:r>
            <a:r>
              <a:rPr lang="en-US" sz="1800" dirty="0">
                <a:latin typeface="Arial" panose="020B0604020202020204" pitchFamily="34" charset="0"/>
                <a:cs typeface="Arial" panose="020B0604020202020204" pitchFamily="34" charset="0"/>
              </a:rPr>
              <a:t>sufficient time such as for building a capacity, procurement, system development, end-to-end testing (usually extensions to the timetable required for decision making and planning)</a:t>
            </a:r>
          </a:p>
          <a:p>
            <a:pPr>
              <a:buClr>
                <a:srgbClr val="0070C0"/>
              </a:buClr>
              <a:buFont typeface="Wingdings" panose="05000000000000000000" pitchFamily="2" charset="2"/>
              <a:buChar char="q"/>
            </a:pPr>
            <a:r>
              <a:rPr lang="en-US" sz="1800" b="1" dirty="0">
                <a:latin typeface="Arial" panose="020B0604020202020204" pitchFamily="34" charset="0"/>
                <a:cs typeface="Arial" panose="020B0604020202020204" pitchFamily="34" charset="0"/>
              </a:rPr>
              <a:t>Reuse of technology- </a:t>
            </a:r>
            <a:r>
              <a:rPr lang="en-US" sz="1800" dirty="0">
                <a:latin typeface="Arial" panose="020B0604020202020204" pitchFamily="34" charset="0"/>
                <a:cs typeface="Arial" panose="020B0604020202020204" pitchFamily="34" charset="0"/>
              </a:rPr>
              <a:t>other censuses, household surveys, business registers, the use of hardware by other organizations</a:t>
            </a:r>
          </a:p>
          <a:p>
            <a:pPr>
              <a:buClr>
                <a:srgbClr val="0070C0"/>
              </a:buClr>
              <a:buFont typeface="Wingdings" panose="05000000000000000000" pitchFamily="2" charset="2"/>
              <a:buChar char="q"/>
            </a:pPr>
            <a:r>
              <a:rPr lang="en-US" sz="1800" b="1" dirty="0">
                <a:latin typeface="Arial" panose="020B0604020202020204" pitchFamily="34" charset="0"/>
                <a:cs typeface="Arial" panose="020B0604020202020204" pitchFamily="34" charset="0"/>
              </a:rPr>
              <a:t>Best practices</a:t>
            </a:r>
            <a:r>
              <a:rPr lang="en-US" sz="1800" dirty="0">
                <a:latin typeface="Arial" panose="020B0604020202020204" pitchFamily="34" charset="0"/>
                <a:cs typeface="Arial" panose="020B0604020202020204" pitchFamily="34" charset="0"/>
              </a:rPr>
              <a:t>-practices of countries which have similar conditions</a:t>
            </a:r>
          </a:p>
          <a:p>
            <a:pPr marL="0" indent="0">
              <a:buFont typeface="Arial" panose="020B0604020202020204" pitchFamily="34" charset="0"/>
              <a:buNone/>
            </a:pPr>
            <a:endParaRPr lang="en-US" sz="1800" dirty="0"/>
          </a:p>
          <a:p>
            <a:pPr marL="0" indent="0">
              <a:buFont typeface="Arial" panose="020B0604020202020204" pitchFamily="34" charset="0"/>
              <a:buNone/>
            </a:pPr>
            <a:endParaRPr lang="en-US" sz="1800" dirty="0"/>
          </a:p>
        </p:txBody>
      </p:sp>
    </p:spTree>
    <p:extLst>
      <p:ext uri="{BB962C8B-B14F-4D97-AF65-F5344CB8AC3E}">
        <p14:creationId xmlns:p14="http://schemas.microsoft.com/office/powerpoint/2010/main" val="2701882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9" name="TextBox 8"/>
          <p:cNvSpPr txBox="1"/>
          <p:nvPr/>
        </p:nvSpPr>
        <p:spPr>
          <a:xfrm>
            <a:off x="804703" y="395554"/>
            <a:ext cx="10211529" cy="523220"/>
          </a:xfrm>
          <a:prstGeom prst="rect">
            <a:avLst/>
          </a:prstGeom>
          <a:noFill/>
        </p:spPr>
        <p:txBody>
          <a:bodyPr wrap="square" rtlCol="0">
            <a:spAutoFit/>
          </a:bodyPr>
          <a:lstStyle/>
          <a:p>
            <a:r>
              <a:rPr lang="en-US" sz="2800" b="1" dirty="0">
                <a:solidFill>
                  <a:schemeClr val="accent5">
                    <a:lumMod val="75000"/>
                  </a:schemeClr>
                </a:solidFill>
                <a:latin typeface="Cambria" pitchFamily="18" charset="0"/>
                <a:ea typeface="Cambria" pitchFamily="18" charset="0"/>
              </a:rPr>
              <a:t>Components of decision making</a:t>
            </a:r>
          </a:p>
        </p:txBody>
      </p:sp>
      <p:sp>
        <p:nvSpPr>
          <p:cNvPr id="11" name="Content Placeholder 4">
            <a:extLst>
              <a:ext uri="{FF2B5EF4-FFF2-40B4-BE49-F238E27FC236}">
                <a16:creationId xmlns:a16="http://schemas.microsoft.com/office/drawing/2014/main" id="{85ADE612-9250-46D3-B81F-88453BD60161}"/>
              </a:ext>
            </a:extLst>
          </p:cNvPr>
          <p:cNvSpPr txBox="1">
            <a:spLocks/>
          </p:cNvSpPr>
          <p:nvPr/>
        </p:nvSpPr>
        <p:spPr>
          <a:xfrm>
            <a:off x="1175767" y="1130711"/>
            <a:ext cx="8157601" cy="41797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Clr>
                <a:srgbClr val="C00000"/>
              </a:buClr>
              <a:buFont typeface="Wingdings" panose="05000000000000000000" pitchFamily="2" charset="2"/>
              <a:buChar char="§"/>
            </a:pPr>
            <a:r>
              <a:rPr lang="en-US" sz="1800" b="1" dirty="0">
                <a:latin typeface="Arial" panose="020B0604020202020204" pitchFamily="34" charset="0"/>
                <a:cs typeface="Arial" panose="020B0604020202020204" pitchFamily="34" charset="0"/>
              </a:rPr>
              <a:t> </a:t>
            </a:r>
            <a:r>
              <a:rPr lang="en-GB" sz="2000" b="1" dirty="0">
                <a:latin typeface="Arial" panose="020B0604020202020204" pitchFamily="34" charset="0"/>
                <a:ea typeface="+mn-ea"/>
                <a:cs typeface="Arial" panose="020B0604020202020204" pitchFamily="34" charset="0"/>
              </a:rPr>
              <a:t>Data collection mode(s): </a:t>
            </a:r>
            <a:r>
              <a:rPr lang="en-GB" sz="2000" dirty="0">
                <a:latin typeface="Arial" panose="020B0604020202020204" pitchFamily="34" charset="0"/>
                <a:ea typeface="+mn-ea"/>
                <a:cs typeface="Arial" panose="020B0604020202020204" pitchFamily="34" charset="0"/>
              </a:rPr>
              <a:t>Understanding the data collection mode (or modes if a multi-mode approach is decided) is one of the first considerations. PAPI, PASI, CAPI, CASI, CATI or some combination of these be adopted? </a:t>
            </a:r>
          </a:p>
          <a:p>
            <a:pPr marL="457200" lvl="1" indent="0">
              <a:buClr>
                <a:srgbClr val="C00000"/>
              </a:buClr>
              <a:buNone/>
            </a:pPr>
            <a:endParaRPr lang="en-GB" sz="2000" dirty="0">
              <a:latin typeface="Arial" panose="020B0604020202020204" pitchFamily="34" charset="0"/>
              <a:ea typeface="+mn-ea"/>
              <a:cs typeface="Arial" panose="020B0604020202020204" pitchFamily="34" charset="0"/>
            </a:endParaRPr>
          </a:p>
          <a:p>
            <a:pPr lvl="1">
              <a:buClr>
                <a:srgbClr val="C00000"/>
              </a:buClr>
              <a:buFont typeface="Wingdings" panose="05000000000000000000" pitchFamily="2" charset="2"/>
              <a:buChar char="§"/>
            </a:pPr>
            <a:r>
              <a:rPr lang="en-GB" sz="2000" b="1" dirty="0">
                <a:latin typeface="Arial" panose="020B0604020202020204" pitchFamily="34" charset="0"/>
                <a:ea typeface="+mn-ea"/>
                <a:cs typeface="Arial" panose="020B0604020202020204" pitchFamily="34" charset="0"/>
              </a:rPr>
              <a:t>Type of hardware : </a:t>
            </a:r>
            <a:r>
              <a:rPr lang="en-GB" sz="2000" dirty="0">
                <a:latin typeface="Arial" panose="020B0604020202020204" pitchFamily="34" charset="0"/>
                <a:ea typeface="+mn-ea"/>
                <a:cs typeface="Arial" panose="020B0604020202020204" pitchFamily="34" charset="0"/>
              </a:rPr>
              <a:t>Types of hardware (such as servers, handheld devices, tables or smartphones) needed for census operations should be decided</a:t>
            </a:r>
          </a:p>
          <a:p>
            <a:pPr marL="457200" lvl="1" indent="0">
              <a:buClr>
                <a:srgbClr val="C00000"/>
              </a:buClr>
              <a:buNone/>
            </a:pPr>
            <a:endParaRPr lang="en-GB" sz="2000" dirty="0">
              <a:latin typeface="Arial" panose="020B0604020202020204" pitchFamily="34" charset="0"/>
              <a:ea typeface="+mn-ea"/>
              <a:cs typeface="Arial" panose="020B0604020202020204" pitchFamily="34" charset="0"/>
            </a:endParaRPr>
          </a:p>
          <a:p>
            <a:pPr lvl="1">
              <a:buClr>
                <a:srgbClr val="C00000"/>
              </a:buClr>
              <a:buFont typeface="Wingdings" panose="05000000000000000000" pitchFamily="2" charset="2"/>
              <a:buChar char="§"/>
            </a:pPr>
            <a:r>
              <a:rPr lang="en-GB" sz="2000" b="1" dirty="0">
                <a:latin typeface="Arial" panose="020B0604020202020204" pitchFamily="34" charset="0"/>
                <a:ea typeface="+mn-ea"/>
                <a:cs typeface="Arial" panose="020B0604020202020204" pitchFamily="34" charset="0"/>
              </a:rPr>
              <a:t>Software development:  </a:t>
            </a:r>
            <a:r>
              <a:rPr lang="en-GB" sz="2000" dirty="0">
                <a:latin typeface="Arial" panose="020B0604020202020204" pitchFamily="34" charset="0"/>
                <a:ea typeface="+mn-ea"/>
                <a:cs typeface="Arial" panose="020B0604020202020204" pitchFamily="34" charset="0"/>
              </a:rPr>
              <a:t>Method of developing software and applications should be decided- (</a:t>
            </a:r>
            <a:r>
              <a:rPr lang="en-US" sz="2000" dirty="0">
                <a:latin typeface="Arial" panose="020B0604020202020204" pitchFamily="34" charset="0"/>
                <a:cs typeface="Arial" panose="020B0604020202020204" pitchFamily="34" charset="0"/>
              </a:rPr>
              <a:t>commercial, in-house, out-sourced,  customized) </a:t>
            </a:r>
            <a:endParaRPr lang="en-GB" sz="2000" dirty="0">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endParaRPr lang="en-US" sz="1800" dirty="0"/>
          </a:p>
          <a:p>
            <a:pPr marL="0" indent="0">
              <a:buFont typeface="Arial" panose="020B0604020202020204" pitchFamily="34" charset="0"/>
              <a:buNone/>
            </a:pPr>
            <a:endParaRPr lang="en-US" sz="1800" dirty="0"/>
          </a:p>
        </p:txBody>
      </p:sp>
    </p:spTree>
    <p:extLst>
      <p:ext uri="{BB962C8B-B14F-4D97-AF65-F5344CB8AC3E}">
        <p14:creationId xmlns:p14="http://schemas.microsoft.com/office/powerpoint/2010/main" val="3390462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96BFE75-4720-4F19-AB90-E5E33E2AD941}"/>
              </a:ext>
            </a:extLst>
          </p:cNvPr>
          <p:cNvGrpSpPr/>
          <p:nvPr/>
        </p:nvGrpSpPr>
        <p:grpSpPr>
          <a:xfrm>
            <a:off x="1899983" y="6074415"/>
            <a:ext cx="8324083" cy="783585"/>
            <a:chOff x="455507" y="241244"/>
            <a:chExt cx="8324083" cy="783585"/>
          </a:xfrm>
        </p:grpSpPr>
        <p:pic>
          <p:nvPicPr>
            <p:cNvPr id="4" name="Picture 3">
              <a:extLst>
                <a:ext uri="{FF2B5EF4-FFF2-40B4-BE49-F238E27FC236}">
                  <a16:creationId xmlns:a16="http://schemas.microsoft.com/office/drawing/2014/main" id="{1572ECD8-17F9-4D58-A22D-1A705C814167}"/>
                </a:ext>
              </a:extLst>
            </p:cNvPr>
            <p:cNvPicPr>
              <a:picLocks noChangeAspect="1"/>
            </p:cNvPicPr>
            <p:nvPr/>
          </p:nvPicPr>
          <p:blipFill>
            <a:blip r:embed="rId2" cstate="print"/>
            <a:stretch>
              <a:fillRect/>
            </a:stretch>
          </p:blipFill>
          <p:spPr>
            <a:xfrm>
              <a:off x="7888897" y="241244"/>
              <a:ext cx="890693" cy="711531"/>
            </a:xfrm>
            <a:prstGeom prst="rect">
              <a:avLst/>
            </a:prstGeom>
          </p:spPr>
        </p:pic>
        <p:grpSp>
          <p:nvGrpSpPr>
            <p:cNvPr id="3" name="Group 4">
              <a:extLst>
                <a:ext uri="{FF2B5EF4-FFF2-40B4-BE49-F238E27FC236}">
                  <a16:creationId xmlns:a16="http://schemas.microsoft.com/office/drawing/2014/main" id="{BDD20F00-74F3-4948-8754-EBF00EA9D953}"/>
                </a:ext>
              </a:extLst>
            </p:cNvPr>
            <p:cNvGrpSpPr/>
            <p:nvPr/>
          </p:nvGrpSpPr>
          <p:grpSpPr>
            <a:xfrm>
              <a:off x="455507" y="253849"/>
              <a:ext cx="7433390" cy="770980"/>
              <a:chOff x="570701" y="448582"/>
              <a:chExt cx="7433390" cy="770980"/>
            </a:xfrm>
          </p:grpSpPr>
          <p:pic>
            <p:nvPicPr>
              <p:cNvPr id="6" name="Graphic 5">
                <a:extLst>
                  <a:ext uri="{FF2B5EF4-FFF2-40B4-BE49-F238E27FC236}">
                    <a16:creationId xmlns:a16="http://schemas.microsoft.com/office/drawing/2014/main" id="{81FE32A0-D983-4999-AC8F-E2BEA3ADA517}"/>
                  </a:ext>
                </a:extLst>
              </p:cNvPr>
              <p:cNvPicPr>
                <a:picLocks noChangeAspect="1"/>
              </p:cNvPicPr>
              <p:nvPr/>
            </p:nvPicPr>
            <p:blipFill>
              <a:blip r:embed="rId3" cstate="print">
                <a:extLst>
                  <a:ext uri="{96DAC541-7B7A-43D3-8B79-37D633B846F1}">
                    <asvg:svgBlip xmlns:asvg="http://schemas.microsoft.com/office/drawing/2016/SVG/main" r:embed="rId4"/>
                  </a:ext>
                </a:extLst>
              </a:blip>
              <a:stretch>
                <a:fillRect/>
              </a:stretch>
            </p:blipFill>
            <p:spPr>
              <a:xfrm>
                <a:off x="570701" y="506228"/>
                <a:ext cx="3617210" cy="655688"/>
              </a:xfrm>
              <a:prstGeom prst="rect">
                <a:avLst/>
              </a:prstGeom>
            </p:spPr>
          </p:pic>
          <p:sp>
            <p:nvSpPr>
              <p:cNvPr id="7" name="TextBox 6">
                <a:extLst>
                  <a:ext uri="{FF2B5EF4-FFF2-40B4-BE49-F238E27FC236}">
                    <a16:creationId xmlns:a16="http://schemas.microsoft.com/office/drawing/2014/main" id="{3D8B1799-2688-4EB5-B53F-5D6DEB39354E}"/>
                  </a:ext>
                </a:extLst>
              </p:cNvPr>
              <p:cNvSpPr txBox="1"/>
              <p:nvPr/>
            </p:nvSpPr>
            <p:spPr>
              <a:xfrm>
                <a:off x="4316863" y="448582"/>
                <a:ext cx="3687228" cy="770980"/>
              </a:xfrm>
              <a:prstGeom prst="rect">
                <a:avLst/>
              </a:prstGeom>
              <a:noFill/>
            </p:spPr>
            <p:txBody>
              <a:bodyPr wrap="none" rtlCol="0">
                <a:spAutoFit/>
              </a:bodyPr>
              <a:lstStyle/>
              <a:p>
                <a:r>
                  <a:rPr lang="en-US" sz="1470" dirty="0">
                    <a:latin typeface="Roboto" panose="02000000000000000000"/>
                    <a:cs typeface="Helvetica" panose="020B0604020202020204" pitchFamily="34" charset="0"/>
                  </a:rPr>
                  <a:t>Statistics Division</a:t>
                </a:r>
              </a:p>
              <a:p>
                <a:r>
                  <a:rPr lang="en-US" sz="1470" dirty="0">
                    <a:latin typeface="Roboto" panose="02000000000000000000"/>
                    <a:cs typeface="Helvetica" panose="020B0604020202020204" pitchFamily="34" charset="0"/>
                  </a:rPr>
                  <a:t>Demographic and Social Statistics Branch</a:t>
                </a:r>
              </a:p>
              <a:p>
                <a:r>
                  <a:rPr lang="en-US" sz="1470" dirty="0">
                    <a:latin typeface="Roboto" panose="02000000000000000000"/>
                    <a:cs typeface="Helvetica" panose="020B0604020202020204" pitchFamily="34" charset="0"/>
                  </a:rPr>
                  <a:t>Demographic Statistics Section</a:t>
                </a:r>
              </a:p>
            </p:txBody>
          </p:sp>
          <p:cxnSp>
            <p:nvCxnSpPr>
              <p:cNvPr id="8" name="Straight Connector 7">
                <a:extLst>
                  <a:ext uri="{FF2B5EF4-FFF2-40B4-BE49-F238E27FC236}">
                    <a16:creationId xmlns:a16="http://schemas.microsoft.com/office/drawing/2014/main" id="{BAE0FEA1-E3EC-4514-9C4B-6C46621576BD}"/>
                  </a:ext>
                </a:extLst>
              </p:cNvPr>
              <p:cNvCxnSpPr>
                <a:cxnSpLocks/>
              </p:cNvCxnSpPr>
              <p:nvPr/>
            </p:nvCxnSpPr>
            <p:spPr>
              <a:xfrm>
                <a:off x="4305301" y="521836"/>
                <a:ext cx="0" cy="640080"/>
              </a:xfrm>
              <a:prstGeom prst="line">
                <a:avLst/>
              </a:prstGeom>
              <a:ln w="12700"/>
            </p:spPr>
            <p:style>
              <a:lnRef idx="1">
                <a:schemeClr val="dk1"/>
              </a:lnRef>
              <a:fillRef idx="0">
                <a:schemeClr val="dk1"/>
              </a:fillRef>
              <a:effectRef idx="0">
                <a:schemeClr val="dk1"/>
              </a:effectRef>
              <a:fontRef idx="minor">
                <a:schemeClr val="tx1"/>
              </a:fontRef>
            </p:style>
          </p:cxnSp>
        </p:grpSp>
      </p:grpSp>
      <p:sp>
        <p:nvSpPr>
          <p:cNvPr id="9" name="TextBox 8"/>
          <p:cNvSpPr txBox="1"/>
          <p:nvPr/>
        </p:nvSpPr>
        <p:spPr>
          <a:xfrm>
            <a:off x="804703" y="395554"/>
            <a:ext cx="10211529" cy="523220"/>
          </a:xfrm>
          <a:prstGeom prst="rect">
            <a:avLst/>
          </a:prstGeom>
          <a:noFill/>
        </p:spPr>
        <p:txBody>
          <a:bodyPr wrap="square" rtlCol="0">
            <a:spAutoFit/>
          </a:bodyPr>
          <a:lstStyle/>
          <a:p>
            <a:r>
              <a:rPr lang="en-US" sz="2800" b="1" dirty="0">
                <a:solidFill>
                  <a:schemeClr val="accent5">
                    <a:lumMod val="75000"/>
                  </a:schemeClr>
                </a:solidFill>
                <a:latin typeface="Cambria" pitchFamily="18" charset="0"/>
                <a:ea typeface="Cambria" pitchFamily="18" charset="0"/>
              </a:rPr>
              <a:t>Management structure for decision making </a:t>
            </a:r>
          </a:p>
        </p:txBody>
      </p:sp>
      <p:sp>
        <p:nvSpPr>
          <p:cNvPr id="11" name="Content Placeholder 2">
            <a:extLst>
              <a:ext uri="{FF2B5EF4-FFF2-40B4-BE49-F238E27FC236}">
                <a16:creationId xmlns:a16="http://schemas.microsoft.com/office/drawing/2014/main" id="{4700F5A0-B649-4EDB-879D-65976B7A0968}"/>
              </a:ext>
            </a:extLst>
          </p:cNvPr>
          <p:cNvSpPr txBox="1">
            <a:spLocks/>
          </p:cNvSpPr>
          <p:nvPr/>
        </p:nvSpPr>
        <p:spPr>
          <a:xfrm>
            <a:off x="1332372" y="1376343"/>
            <a:ext cx="8891687" cy="390358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C00000"/>
              </a:buClr>
              <a:buFont typeface="Wingdings" panose="05000000000000000000" pitchFamily="2" charset="2"/>
              <a:buChar char="q"/>
            </a:pPr>
            <a:r>
              <a:rPr lang="en-GB" sz="2000" dirty="0">
                <a:latin typeface="Arial" panose="020B0604020202020204" pitchFamily="34" charset="0"/>
                <a:cs typeface="Arial" panose="020B0604020202020204" pitchFamily="34" charset="0"/>
              </a:rPr>
              <a:t>Decisions should be given through consultations with  managers within the agency and with a variety of external stakeholders including technical experts, subject specialists and end users </a:t>
            </a:r>
          </a:p>
          <a:p>
            <a:pPr marL="0" indent="0">
              <a:buClr>
                <a:srgbClr val="C00000"/>
              </a:buClr>
              <a:buNone/>
            </a:pPr>
            <a:endParaRPr lang="en-GB" sz="2000" dirty="0">
              <a:latin typeface="Arial" panose="020B0604020202020204" pitchFamily="34" charset="0"/>
              <a:cs typeface="Arial" panose="020B0604020202020204" pitchFamily="34" charset="0"/>
            </a:endParaRPr>
          </a:p>
          <a:p>
            <a:pPr lvl="1">
              <a:buClr>
                <a:srgbClr val="C00000"/>
              </a:buClr>
              <a:buFont typeface="Wingdings" panose="05000000000000000000" pitchFamily="2" charset="2"/>
              <a:buChar char="§"/>
            </a:pPr>
            <a:r>
              <a:rPr lang="en-GB" sz="2000" b="1" dirty="0">
                <a:latin typeface="Arial" panose="020B0604020202020204" pitchFamily="34" charset="0"/>
                <a:cs typeface="Arial" panose="020B0604020202020204" pitchFamily="34" charset="0"/>
              </a:rPr>
              <a:t>The high-level management group </a:t>
            </a:r>
            <a:r>
              <a:rPr lang="en-GB" sz="2000" dirty="0">
                <a:latin typeface="Arial" panose="020B0604020202020204" pitchFamily="34" charset="0"/>
                <a:cs typeface="Arial" panose="020B0604020202020204" pitchFamily="34" charset="0"/>
              </a:rPr>
              <a:t>would be responsible body for making the decision</a:t>
            </a:r>
          </a:p>
          <a:p>
            <a:pPr lvl="1">
              <a:buClr>
                <a:srgbClr val="C00000"/>
              </a:buClr>
              <a:buFont typeface="Wingdings" panose="05000000000000000000" pitchFamily="2" charset="2"/>
              <a:buChar char="§"/>
            </a:pPr>
            <a:r>
              <a:rPr lang="en-GB" sz="2000" b="1" dirty="0">
                <a:latin typeface="Arial" panose="020B0604020202020204" pitchFamily="34" charset="0"/>
                <a:cs typeface="Arial" panose="020B0604020202020204" pitchFamily="34" charset="0"/>
              </a:rPr>
              <a:t>An advisory board on technology </a:t>
            </a:r>
            <a:r>
              <a:rPr lang="en-GB" sz="2000" dirty="0">
                <a:latin typeface="Arial" panose="020B0604020202020204" pitchFamily="34" charset="0"/>
                <a:cs typeface="Arial" panose="020B0604020202020204" pitchFamily="34" charset="0"/>
              </a:rPr>
              <a:t>would be responsible for reviewing types of technology available</a:t>
            </a:r>
          </a:p>
          <a:p>
            <a:pPr lvl="1">
              <a:buClr>
                <a:srgbClr val="C00000"/>
              </a:buClr>
              <a:buFont typeface="Wingdings" panose="05000000000000000000" pitchFamily="2" charset="2"/>
              <a:buChar char="§"/>
            </a:pPr>
            <a:r>
              <a:rPr lang="en-GB" sz="2000" b="1" dirty="0">
                <a:latin typeface="Arial" panose="020B0604020202020204" pitchFamily="34" charset="0"/>
                <a:cs typeface="Arial" panose="020B0604020202020204" pitchFamily="34" charset="0"/>
              </a:rPr>
              <a:t>Technical working groups </a:t>
            </a:r>
            <a:r>
              <a:rPr lang="en-GB" sz="2000" dirty="0">
                <a:latin typeface="Arial" panose="020B0604020202020204" pitchFamily="34" charset="0"/>
                <a:cs typeface="Arial" panose="020B0604020202020204" pitchFamily="34" charset="0"/>
              </a:rPr>
              <a:t>would be formed for specific areas such as IT, census methodology and field operation, census legislation, budget, procurement/outsourcing, logistics, etc. - more detailed research for possible alternatives</a:t>
            </a:r>
            <a:endParaRPr lang="en-US" sz="2000" dirty="0"/>
          </a:p>
        </p:txBody>
      </p:sp>
    </p:spTree>
    <p:extLst>
      <p:ext uri="{BB962C8B-B14F-4D97-AF65-F5344CB8AC3E}">
        <p14:creationId xmlns:p14="http://schemas.microsoft.com/office/powerpoint/2010/main" val="3211183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1636FD24704A1439BC275B3C3F1C9C6" ma:contentTypeVersion="15" ma:contentTypeDescription="Create a new document." ma:contentTypeScope="" ma:versionID="cc5235e2d13c906ac067533d56c31a9f">
  <xsd:schema xmlns:xsd="http://www.w3.org/2001/XMLSchema" xmlns:xs="http://www.w3.org/2001/XMLSchema" xmlns:p="http://schemas.microsoft.com/office/2006/metadata/properties" xmlns:ns2="3d137487-0b15-4ad9-abee-bf6b36a5a6e0" xmlns:ns3="81cf108f-c583-47b3-8493-b6de3c823d22" targetNamespace="http://schemas.microsoft.com/office/2006/metadata/properties" ma:root="true" ma:fieldsID="9e3464f0c457c02897f788356c911cb4" ns2:_="" ns3:_="">
    <xsd:import namespace="3d137487-0b15-4ad9-abee-bf6b36a5a6e0"/>
    <xsd:import namespace="81cf108f-c583-47b3-8493-b6de3c823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Fil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137487-0b15-4ad9-abee-bf6b36a5a6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File" ma:index="20" nillable="true" ma:displayName="File" ma:list="{3d137487-0b15-4ad9-abee-bf6b36a5a6e0}" ma:internalName="File" ma:showField="Title">
      <xsd:simpleType>
        <xsd:restriction base="dms:Lookup"/>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1cf108f-c583-47b3-8493-b6de3c823d2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 xmlns="3d137487-0b15-4ad9-abee-bf6b36a5a6e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BF8B45-0A97-4521-8E17-B6A9B7A58C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137487-0b15-4ad9-abee-bf6b36a5a6e0"/>
    <ds:schemaRef ds:uri="81cf108f-c583-47b3-8493-b6de3c823d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C69DD01-367D-44AF-AF9E-5FC442457885}">
  <ds:schemaRefs>
    <ds:schemaRef ds:uri="http://schemas.microsoft.com/office/2006/metadata/properties"/>
    <ds:schemaRef ds:uri="http://schemas.microsoft.com/office/infopath/2007/PartnerControls"/>
    <ds:schemaRef ds:uri="3d137487-0b15-4ad9-abee-bf6b36a5a6e0"/>
  </ds:schemaRefs>
</ds:datastoreItem>
</file>

<file path=customXml/itemProps3.xml><?xml version="1.0" encoding="utf-8"?>
<ds:datastoreItem xmlns:ds="http://schemas.openxmlformats.org/officeDocument/2006/customXml" ds:itemID="{DFB697AD-12D5-4A74-9B49-7850ABDADB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10649</TotalTime>
  <Words>2178</Words>
  <Application>Microsoft Office PowerPoint</Application>
  <PresentationFormat>Widescreen</PresentationFormat>
  <Paragraphs>348</Paragraphs>
  <Slides>29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29</vt:i4>
      </vt:variant>
    </vt:vector>
  </HeadingPairs>
  <TitlesOfParts>
    <vt:vector size="40" baseType="lpstr">
      <vt:lpstr>Arial</vt:lpstr>
      <vt:lpstr>Calibri</vt:lpstr>
      <vt:lpstr>Calibri Light</vt:lpstr>
      <vt:lpstr>Cambria</vt:lpstr>
      <vt:lpstr>Courier New</vt:lpstr>
      <vt:lpstr>Roboto</vt:lpstr>
      <vt:lpstr>Symbol</vt:lpstr>
      <vt:lpstr>Times New Roman</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Hiroaki Ogawa</dc:creator>
  <cp:lastModifiedBy>Andrea De Luka</cp:lastModifiedBy>
  <cp:revision>128</cp:revision>
  <dcterms:created xsi:type="dcterms:W3CDTF">2020-11-03T17:32:00Z</dcterms:created>
  <dcterms:modified xsi:type="dcterms:W3CDTF">2022-01-28T15:46:36Z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0x010100B1636FD24704A1439BC275B3C3F1C9C6</vt:lpwstr>
  </property>
</Properties>
</file>