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97" r:id="rId5"/>
    <p:sldMasterId id="2147483685" r:id="rId6"/>
    <p:sldMasterId id="2147483661" r:id="rId7"/>
  </p:sldMasterIdLst>
  <p:notesMasterIdLst>
    <p:notesMasterId r:id="rId37"/>
  </p:notesMasterIdLst>
  <p:handoutMasterIdLst>
    <p:handoutMasterId r:id="rId38"/>
  </p:handoutMasterIdLst>
  <p:sldIdLst>
    <p:sldId id="256" r:id="rId8"/>
    <p:sldId id="278" r:id="rId9"/>
    <p:sldId id="259" r:id="rId10"/>
    <p:sldId id="260" r:id="rId11"/>
    <p:sldId id="261" r:id="rId12"/>
    <p:sldId id="262" r:id="rId13"/>
    <p:sldId id="263" r:id="rId14"/>
    <p:sldId id="264" r:id="rId15"/>
    <p:sldId id="266" r:id="rId16"/>
    <p:sldId id="267" r:id="rId17"/>
    <p:sldId id="273" r:id="rId18"/>
    <p:sldId id="268" r:id="rId19"/>
    <p:sldId id="269" r:id="rId20"/>
    <p:sldId id="274" r:id="rId21"/>
    <p:sldId id="270" r:id="rId22"/>
    <p:sldId id="275" r:id="rId23"/>
    <p:sldId id="271" r:id="rId24"/>
    <p:sldId id="276" r:id="rId25"/>
    <p:sldId id="272" r:id="rId26"/>
    <p:sldId id="277" r:id="rId27"/>
    <p:sldId id="265" r:id="rId28"/>
    <p:sldId id="279" r:id="rId29"/>
    <p:sldId id="290" r:id="rId30"/>
    <p:sldId id="281" r:id="rId31"/>
    <p:sldId id="285" r:id="rId32"/>
    <p:sldId id="286" r:id="rId33"/>
    <p:sldId id="287" r:id="rId34"/>
    <p:sldId id="288" r:id="rId35"/>
    <p:sldId id="289" r:id="rId36"/>
  </p:sldIdLst>
  <p:sldSz cx="9144000" cy="6858000" type="screen4x3"/>
  <p:notesSz cx="7010400" cy="9296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C0C0C0"/>
    <a:srgbClr val="FFFF00"/>
    <a:srgbClr val="6666FF"/>
    <a:srgbClr val="CC0000"/>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6713" autoAdjust="0"/>
  </p:normalViewPr>
  <p:slideViewPr>
    <p:cSldViewPr>
      <p:cViewPr varScale="1">
        <p:scale>
          <a:sx n="125" d="100"/>
          <a:sy n="125" d="100"/>
        </p:scale>
        <p:origin x="1997"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18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46E86BE4-90E1-45B5-B6C3-0FC456842761}"/>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465138" eaLnBrk="1" hangingPunct="1">
              <a:buClr>
                <a:srgbClr val="000000"/>
              </a:buClr>
              <a:buSzPct val="100000"/>
              <a:buFont typeface="Times New Roman" pitchFamily="18" charset="0"/>
              <a:buNone/>
              <a:defRPr sz="1200">
                <a:solidFill>
                  <a:srgbClr val="000000"/>
                </a:solidFill>
                <a:latin typeface="Arial" charset="0"/>
              </a:defRPr>
            </a:lvl1pPr>
          </a:lstStyle>
          <a:p>
            <a:pPr>
              <a:defRPr/>
            </a:pPr>
            <a:endParaRPr lang="en-US" altLang="en-US"/>
          </a:p>
        </p:txBody>
      </p:sp>
      <p:sp>
        <p:nvSpPr>
          <p:cNvPr id="59395" name="Rectangle 3">
            <a:extLst>
              <a:ext uri="{FF2B5EF4-FFF2-40B4-BE49-F238E27FC236}">
                <a16:creationId xmlns:a16="http://schemas.microsoft.com/office/drawing/2014/main" id="{B172E68B-78E0-4A0B-99D0-2E1B5F205FED}"/>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465138" eaLnBrk="1" hangingPunct="1">
              <a:buClr>
                <a:srgbClr val="000000"/>
              </a:buClr>
              <a:buSzPct val="100000"/>
              <a:buFont typeface="Times New Roman" pitchFamily="18" charset="0"/>
              <a:buNone/>
              <a:defRPr sz="1200">
                <a:solidFill>
                  <a:srgbClr val="000000"/>
                </a:solidFill>
                <a:latin typeface="Arial" charset="0"/>
              </a:defRPr>
            </a:lvl1pPr>
          </a:lstStyle>
          <a:p>
            <a:pPr>
              <a:defRPr/>
            </a:pPr>
            <a:endParaRPr lang="en-US" altLang="en-US"/>
          </a:p>
        </p:txBody>
      </p:sp>
      <p:sp>
        <p:nvSpPr>
          <p:cNvPr id="59396" name="Rectangle 4">
            <a:extLst>
              <a:ext uri="{FF2B5EF4-FFF2-40B4-BE49-F238E27FC236}">
                <a16:creationId xmlns:a16="http://schemas.microsoft.com/office/drawing/2014/main" id="{2ABA05CF-8105-4BC6-88C9-AC88F50878C8}"/>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465138" eaLnBrk="1" hangingPunct="1">
              <a:buClr>
                <a:srgbClr val="000000"/>
              </a:buClr>
              <a:buSzPct val="100000"/>
              <a:buFont typeface="Times New Roman" pitchFamily="18" charset="0"/>
              <a:buNone/>
              <a:defRPr sz="1200">
                <a:solidFill>
                  <a:srgbClr val="000000"/>
                </a:solidFill>
                <a:latin typeface="Arial" charset="0"/>
              </a:defRPr>
            </a:lvl1pPr>
          </a:lstStyle>
          <a:p>
            <a:pPr>
              <a:defRPr/>
            </a:pPr>
            <a:endParaRPr lang="en-US" altLang="en-US"/>
          </a:p>
        </p:txBody>
      </p:sp>
      <p:sp>
        <p:nvSpPr>
          <p:cNvPr id="59397" name="Rectangle 5">
            <a:extLst>
              <a:ext uri="{FF2B5EF4-FFF2-40B4-BE49-F238E27FC236}">
                <a16:creationId xmlns:a16="http://schemas.microsoft.com/office/drawing/2014/main" id="{21F69E1C-65E5-4A14-8DB5-D394E86C9CA6}"/>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defRPr sz="1200">
                <a:solidFill>
                  <a:srgbClr val="000000"/>
                </a:solidFill>
              </a:defRPr>
            </a:lvl1pPr>
          </a:lstStyle>
          <a:p>
            <a:fld id="{576E78FE-EA8C-456D-8465-E998ADE1BD5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a:extLst>
              <a:ext uri="{FF2B5EF4-FFF2-40B4-BE49-F238E27FC236}">
                <a16:creationId xmlns:a16="http://schemas.microsoft.com/office/drawing/2014/main" id="{EF35AA63-B755-4243-87A3-50C07D53DF76}"/>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5123" name="AutoShape 2">
            <a:extLst>
              <a:ext uri="{FF2B5EF4-FFF2-40B4-BE49-F238E27FC236}">
                <a16:creationId xmlns:a16="http://schemas.microsoft.com/office/drawing/2014/main" id="{3B2A4717-8551-4D3C-8BDE-DAF698F8761C}"/>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Rectangle 3">
            <a:extLst>
              <a:ext uri="{FF2B5EF4-FFF2-40B4-BE49-F238E27FC236}">
                <a16:creationId xmlns:a16="http://schemas.microsoft.com/office/drawing/2014/main" id="{907CE6A8-E292-4517-8513-96691409B211}"/>
              </a:ext>
            </a:extLst>
          </p:cNvPr>
          <p:cNvSpPr>
            <a:spLocks noGrp="1" noChangeArrowheads="1"/>
          </p:cNvSpPr>
          <p:nvPr>
            <p:ph type="hdr"/>
          </p:nvPr>
        </p:nvSpPr>
        <p:spPr bwMode="auto">
          <a:xfrm>
            <a:off x="0"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Arial" charset="0"/>
              </a:defRPr>
            </a:lvl1pPr>
          </a:lstStyle>
          <a:p>
            <a:pPr>
              <a:defRPr/>
            </a:pPr>
            <a:endParaRPr lang="en-US" altLang="en-US"/>
          </a:p>
        </p:txBody>
      </p:sp>
      <p:sp>
        <p:nvSpPr>
          <p:cNvPr id="2052" name="Rectangle 4">
            <a:extLst>
              <a:ext uri="{FF2B5EF4-FFF2-40B4-BE49-F238E27FC236}">
                <a16:creationId xmlns:a16="http://schemas.microsoft.com/office/drawing/2014/main" id="{EE211BA8-C96C-4C9C-A715-C6985193DF27}"/>
              </a:ext>
            </a:extLst>
          </p:cNvPr>
          <p:cNvSpPr>
            <a:spLocks noGrp="1" noChangeArrowheads="1"/>
          </p:cNvSpPr>
          <p:nvPr>
            <p:ph type="dt"/>
          </p:nvPr>
        </p:nvSpPr>
        <p:spPr bwMode="auto">
          <a:xfrm>
            <a:off x="3970338"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algn="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Arial" charset="0"/>
              </a:defRPr>
            </a:lvl1pPr>
          </a:lstStyle>
          <a:p>
            <a:pPr>
              <a:defRPr/>
            </a:pPr>
            <a:endParaRPr lang="en-US" altLang="en-US"/>
          </a:p>
        </p:txBody>
      </p:sp>
      <p:sp>
        <p:nvSpPr>
          <p:cNvPr id="5126" name="Rectangle 5">
            <a:extLst>
              <a:ext uri="{FF2B5EF4-FFF2-40B4-BE49-F238E27FC236}">
                <a16:creationId xmlns:a16="http://schemas.microsoft.com/office/drawing/2014/main" id="{2F98FD47-D5C6-473A-BAE3-2588F07F2118}"/>
              </a:ext>
            </a:extLst>
          </p:cNvPr>
          <p:cNvSpPr>
            <a:spLocks noGrp="1" noRot="1" noChangeAspect="1" noChangeArrowheads="1"/>
          </p:cNvSpPr>
          <p:nvPr>
            <p:ph type="sldImg"/>
          </p:nvPr>
        </p:nvSpPr>
        <p:spPr bwMode="auto">
          <a:xfrm>
            <a:off x="1182688" y="696913"/>
            <a:ext cx="4643437" cy="348297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4" name="Rectangle 6">
            <a:extLst>
              <a:ext uri="{FF2B5EF4-FFF2-40B4-BE49-F238E27FC236}">
                <a16:creationId xmlns:a16="http://schemas.microsoft.com/office/drawing/2014/main" id="{9B73C469-7524-4551-A122-C798C83ABA38}"/>
              </a:ext>
            </a:extLst>
          </p:cNvPr>
          <p:cNvSpPr>
            <a:spLocks noGrp="1" noChangeArrowheads="1"/>
          </p:cNvSpPr>
          <p:nvPr>
            <p:ph type="body"/>
          </p:nvPr>
        </p:nvSpPr>
        <p:spPr bwMode="auto">
          <a:xfrm>
            <a:off x="701675" y="4416425"/>
            <a:ext cx="5603875" cy="417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p>
            <a:pPr lvl="0"/>
            <a:endParaRPr lang="en-US" altLang="en-US" noProof="0"/>
          </a:p>
        </p:txBody>
      </p:sp>
      <p:sp>
        <p:nvSpPr>
          <p:cNvPr id="2055" name="Rectangle 7">
            <a:extLst>
              <a:ext uri="{FF2B5EF4-FFF2-40B4-BE49-F238E27FC236}">
                <a16:creationId xmlns:a16="http://schemas.microsoft.com/office/drawing/2014/main" id="{521C4636-AA10-4A6F-BC8A-28F82CCF4222}"/>
              </a:ext>
            </a:extLst>
          </p:cNvPr>
          <p:cNvSpPr>
            <a:spLocks noGrp="1" noChangeArrowheads="1"/>
          </p:cNvSpPr>
          <p:nvPr>
            <p:ph type="ftr"/>
          </p:nvPr>
        </p:nvSpPr>
        <p:spPr bwMode="auto">
          <a:xfrm>
            <a:off x="0"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Arial" charset="0"/>
              </a:defRPr>
            </a:lvl1pPr>
          </a:lstStyle>
          <a:p>
            <a:pPr>
              <a:defRPr/>
            </a:pPr>
            <a:endParaRPr lang="en-US" altLang="en-US"/>
          </a:p>
        </p:txBody>
      </p:sp>
      <p:sp>
        <p:nvSpPr>
          <p:cNvPr id="2056" name="Rectangle 8">
            <a:extLst>
              <a:ext uri="{FF2B5EF4-FFF2-40B4-BE49-F238E27FC236}">
                <a16:creationId xmlns:a16="http://schemas.microsoft.com/office/drawing/2014/main" id="{B2654937-2DB1-416B-A709-C81AA74D2AB5}"/>
              </a:ext>
            </a:extLst>
          </p:cNvPr>
          <p:cNvSpPr>
            <a:spLocks noGrp="1" noChangeArrowheads="1"/>
          </p:cNvSpPr>
          <p:nvPr>
            <p:ph type="sldNum"/>
          </p:nvPr>
        </p:nvSpPr>
        <p:spPr bwMode="auto">
          <a:xfrm>
            <a:off x="3970338"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defRPr>
            </a:lvl1pPr>
          </a:lstStyle>
          <a:p>
            <a:fld id="{5F8DA1DF-5226-4FD5-830B-A404651E31D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8">
            <a:extLst>
              <a:ext uri="{FF2B5EF4-FFF2-40B4-BE49-F238E27FC236}">
                <a16:creationId xmlns:a16="http://schemas.microsoft.com/office/drawing/2014/main" id="{4958F18B-BB02-466A-9F36-8204E137E66D}"/>
              </a:ext>
            </a:extLst>
          </p:cNvPr>
          <p:cNvSpPr>
            <a:spLocks noGrp="1" noChangeArrowheads="1"/>
          </p:cNvSpPr>
          <p:nvPr>
            <p:ph type="sldNum" sz="quarter"/>
          </p:nvPr>
        </p:nvSpPr>
        <p:spPr>
          <a:noFill/>
        </p:spPr>
        <p:txBody>
          <a:bodyPr/>
          <a:lstStyle>
            <a:lvl1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1pPr>
            <a:lvl2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2pPr>
            <a:lvl3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3pPr>
            <a:lvl4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4pPr>
            <a:lvl5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5pPr>
            <a:lvl6pPr marL="25146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6pPr>
            <a:lvl7pPr marL="29718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7pPr>
            <a:lvl8pPr marL="34290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8pPr>
            <a:lvl9pPr marL="38862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9pPr>
          </a:lstStyle>
          <a:p>
            <a:pPr>
              <a:spcBef>
                <a:spcPct val="0"/>
              </a:spcBef>
            </a:pPr>
            <a:fld id="{849A3922-F554-4E83-AFBC-E40E06AE39C5}" type="slidenum">
              <a:rPr lang="en-US" altLang="en-US">
                <a:latin typeface="Arial" panose="020B0604020202020204" pitchFamily="34" charset="0"/>
                <a:cs typeface="Lucida Sans Unicode" panose="020B0602030504020204" pitchFamily="34" charset="0"/>
              </a:rPr>
              <a:pPr>
                <a:spcBef>
                  <a:spcPct val="0"/>
                </a:spcBef>
              </a:pPr>
              <a:t>1</a:t>
            </a:fld>
            <a:endParaRPr lang="en-US" altLang="en-US">
              <a:latin typeface="Arial" panose="020B0604020202020204" pitchFamily="34" charset="0"/>
              <a:cs typeface="Lucida Sans Unicode" panose="020B0602030504020204" pitchFamily="34" charset="0"/>
            </a:endParaRPr>
          </a:p>
        </p:txBody>
      </p:sp>
      <p:sp>
        <p:nvSpPr>
          <p:cNvPr id="8195" name="Text Box 1">
            <a:extLst>
              <a:ext uri="{FF2B5EF4-FFF2-40B4-BE49-F238E27FC236}">
                <a16:creationId xmlns:a16="http://schemas.microsoft.com/office/drawing/2014/main" id="{BA2094D1-8072-42AF-AC49-EC05FC7DA753}"/>
              </a:ext>
            </a:extLst>
          </p:cNvPr>
          <p:cNvSpPr txBox="1">
            <a:spLocks noChangeArrowheads="1"/>
          </p:cNvSpPr>
          <p:nvPr/>
        </p:nvSpPr>
        <p:spPr bwMode="auto">
          <a:xfrm>
            <a:off x="1168400" y="696913"/>
            <a:ext cx="4673600" cy="34861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8196" name="Rectangle 2">
            <a:extLst>
              <a:ext uri="{FF2B5EF4-FFF2-40B4-BE49-F238E27FC236}">
                <a16:creationId xmlns:a16="http://schemas.microsoft.com/office/drawing/2014/main" id="{4D063C17-7692-441C-BAF0-8106BB9FD913}"/>
              </a:ext>
            </a:extLst>
          </p:cNvPr>
          <p:cNvSpPr>
            <a:spLocks noGrp="1" noChangeArrowheads="1"/>
          </p:cNvSpPr>
          <p:nvPr>
            <p:ph type="body"/>
          </p:nvPr>
        </p:nvSpPr>
        <p:spPr>
          <a:xfrm>
            <a:off x="701675" y="4416425"/>
            <a:ext cx="5605463" cy="42783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19A2C3C-C892-442B-92B0-C89BA2D3353A}"/>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8C3CD2F6-6882-43F4-B43A-42A61D613541}"/>
              </a:ext>
            </a:extLst>
          </p:cNvPr>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Slide Number Placeholder 3">
            <a:extLst>
              <a:ext uri="{FF2B5EF4-FFF2-40B4-BE49-F238E27FC236}">
                <a16:creationId xmlns:a16="http://schemas.microsoft.com/office/drawing/2014/main" id="{3FE3AEB9-F9B0-4F78-BB93-A34794176C9C}"/>
              </a:ext>
            </a:extLst>
          </p:cNvPr>
          <p:cNvSpPr>
            <a:spLocks noGrp="1"/>
          </p:cNvSpPr>
          <p:nvPr>
            <p:ph type="sldNum" sz="quarter"/>
          </p:nvPr>
        </p:nvSpPr>
        <p:spPr>
          <a:noFill/>
        </p:spPr>
        <p:txBody>
          <a:bodyPr/>
          <a:lstStyle>
            <a:lvl1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1pPr>
            <a:lvl2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2pPr>
            <a:lvl3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3pPr>
            <a:lvl4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4pPr>
            <a:lvl5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5pPr>
            <a:lvl6pPr marL="25146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6pPr>
            <a:lvl7pPr marL="29718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7pPr>
            <a:lvl8pPr marL="34290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8pPr>
            <a:lvl9pPr marL="38862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9pPr>
          </a:lstStyle>
          <a:p>
            <a:pPr>
              <a:spcBef>
                <a:spcPct val="0"/>
              </a:spcBef>
            </a:pPr>
            <a:fld id="{EA66BD23-2761-4648-86CB-639765A9E831}" type="slidenum">
              <a:rPr lang="en-US" altLang="en-US">
                <a:latin typeface="Arial" panose="020B0604020202020204" pitchFamily="34" charset="0"/>
                <a:cs typeface="Lucida Sans Unicode" panose="020B0602030504020204" pitchFamily="34" charset="0"/>
              </a:rPr>
              <a:pPr>
                <a:spcBef>
                  <a:spcPct val="0"/>
                </a:spcBef>
              </a:pPr>
              <a:t>3</a:t>
            </a:fld>
            <a:endParaRPr lang="en-US" altLang="en-US">
              <a:latin typeface="Arial" panose="020B0604020202020204" pitchFamily="34" charset="0"/>
              <a:cs typeface="Lucida Sans Unicode" panose="020B0602030504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91412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501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66700"/>
            <a:ext cx="2000250" cy="5226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266700"/>
            <a:ext cx="5853112" cy="5226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2327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266700"/>
            <a:ext cx="7997825" cy="1250950"/>
          </a:xfrm>
        </p:spPr>
        <p:txBody>
          <a:bodyPr/>
          <a:lstStyle/>
          <a:p>
            <a:r>
              <a:rPr lang="en-US"/>
              <a:t>Click to edit Master title style</a:t>
            </a:r>
          </a:p>
        </p:txBody>
      </p:sp>
    </p:spTree>
    <p:extLst>
      <p:ext uri="{BB962C8B-B14F-4D97-AF65-F5344CB8AC3E}">
        <p14:creationId xmlns:p14="http://schemas.microsoft.com/office/powerpoint/2010/main" val="181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3DB3FB-9AFD-4315-B70F-064B5DD6A3B7}"/>
              </a:ext>
            </a:extLst>
          </p:cNvPr>
          <p:cNvSpPr>
            <a:spLocks noGrp="1"/>
          </p:cNvSpPr>
          <p:nvPr>
            <p:ph type="dt" sz="half" idx="10"/>
          </p:nvPr>
        </p:nvSpPr>
        <p:spPr/>
        <p:txBody>
          <a:bodyPr/>
          <a:lstStyle>
            <a:lvl1pPr>
              <a:defRPr/>
            </a:lvl1pPr>
          </a:lstStyle>
          <a:p>
            <a:pPr>
              <a:defRPr/>
            </a:pPr>
            <a:fld id="{1EB61BA9-6BA7-4C11-A88B-6823A914A43A}"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249103B5-202F-4D2B-9AE9-4C59DCD15DD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D555397-1CFD-43E0-BC84-F888395810C8}"/>
              </a:ext>
            </a:extLst>
          </p:cNvPr>
          <p:cNvSpPr>
            <a:spLocks noGrp="1"/>
          </p:cNvSpPr>
          <p:nvPr>
            <p:ph type="sldNum" sz="quarter" idx="12"/>
          </p:nvPr>
        </p:nvSpPr>
        <p:spPr/>
        <p:txBody>
          <a:bodyPr/>
          <a:lstStyle>
            <a:lvl1pPr>
              <a:defRPr/>
            </a:lvl1pPr>
          </a:lstStyle>
          <a:p>
            <a:fld id="{2492D070-E927-4939-BEEA-7BD291F941BA}" type="slidenum">
              <a:rPr lang="en-GB" altLang="en-US"/>
              <a:pPr/>
              <a:t>‹#›</a:t>
            </a:fld>
            <a:endParaRPr lang="en-GB" altLang="en-US"/>
          </a:p>
        </p:txBody>
      </p:sp>
    </p:spTree>
    <p:extLst>
      <p:ext uri="{BB962C8B-B14F-4D97-AF65-F5344CB8AC3E}">
        <p14:creationId xmlns:p14="http://schemas.microsoft.com/office/powerpoint/2010/main" val="4249282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33B7D8-1FF7-4B41-8B49-1D84B5A3509E}"/>
              </a:ext>
            </a:extLst>
          </p:cNvPr>
          <p:cNvSpPr>
            <a:spLocks noGrp="1"/>
          </p:cNvSpPr>
          <p:nvPr>
            <p:ph type="dt" sz="half" idx="10"/>
          </p:nvPr>
        </p:nvSpPr>
        <p:spPr/>
        <p:txBody>
          <a:bodyPr/>
          <a:lstStyle>
            <a:lvl1pPr>
              <a:defRPr/>
            </a:lvl1pPr>
          </a:lstStyle>
          <a:p>
            <a:pPr>
              <a:defRPr/>
            </a:pPr>
            <a:fld id="{6A5DF506-C1D7-472C-8CE8-F8BD671B1827}"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FC7750D8-8E26-46E0-AA21-873CACC0D77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03B1A52-2FFC-4F2B-82ED-CA7ED9C6FFCA}"/>
              </a:ext>
            </a:extLst>
          </p:cNvPr>
          <p:cNvSpPr>
            <a:spLocks noGrp="1"/>
          </p:cNvSpPr>
          <p:nvPr>
            <p:ph type="sldNum" sz="quarter" idx="12"/>
          </p:nvPr>
        </p:nvSpPr>
        <p:spPr/>
        <p:txBody>
          <a:bodyPr/>
          <a:lstStyle>
            <a:lvl1pPr>
              <a:defRPr/>
            </a:lvl1pPr>
          </a:lstStyle>
          <a:p>
            <a:fld id="{27815168-3047-4C1C-9CCF-A74D5B322673}" type="slidenum">
              <a:rPr lang="en-GB" altLang="en-US"/>
              <a:pPr/>
              <a:t>‹#›</a:t>
            </a:fld>
            <a:endParaRPr lang="en-GB" altLang="en-US"/>
          </a:p>
        </p:txBody>
      </p:sp>
    </p:spTree>
    <p:extLst>
      <p:ext uri="{BB962C8B-B14F-4D97-AF65-F5344CB8AC3E}">
        <p14:creationId xmlns:p14="http://schemas.microsoft.com/office/powerpoint/2010/main" val="4060692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03D4D-9F21-4654-81D3-5C4DE8AE02D6}"/>
              </a:ext>
            </a:extLst>
          </p:cNvPr>
          <p:cNvSpPr>
            <a:spLocks noGrp="1"/>
          </p:cNvSpPr>
          <p:nvPr>
            <p:ph type="dt" sz="half" idx="10"/>
          </p:nvPr>
        </p:nvSpPr>
        <p:spPr/>
        <p:txBody>
          <a:bodyPr/>
          <a:lstStyle>
            <a:lvl1pPr>
              <a:defRPr/>
            </a:lvl1pPr>
          </a:lstStyle>
          <a:p>
            <a:pPr>
              <a:defRPr/>
            </a:pPr>
            <a:fld id="{786270BD-9F50-43AA-B665-A2A9DF9DF1E7}"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4902CD25-709B-4905-B7F1-121979C6873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9419273-BFA7-4453-9CC5-D62C85D05EBE}"/>
              </a:ext>
            </a:extLst>
          </p:cNvPr>
          <p:cNvSpPr>
            <a:spLocks noGrp="1"/>
          </p:cNvSpPr>
          <p:nvPr>
            <p:ph type="sldNum" sz="quarter" idx="12"/>
          </p:nvPr>
        </p:nvSpPr>
        <p:spPr/>
        <p:txBody>
          <a:bodyPr/>
          <a:lstStyle>
            <a:lvl1pPr>
              <a:defRPr/>
            </a:lvl1pPr>
          </a:lstStyle>
          <a:p>
            <a:fld id="{AFB48EE0-682F-404C-8998-4FF82658AE67}" type="slidenum">
              <a:rPr lang="en-GB" altLang="en-US"/>
              <a:pPr/>
              <a:t>‹#›</a:t>
            </a:fld>
            <a:endParaRPr lang="en-GB" altLang="en-US"/>
          </a:p>
        </p:txBody>
      </p:sp>
    </p:spTree>
    <p:extLst>
      <p:ext uri="{BB962C8B-B14F-4D97-AF65-F5344CB8AC3E}">
        <p14:creationId xmlns:p14="http://schemas.microsoft.com/office/powerpoint/2010/main" val="3980216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9464696F-F40A-45A7-929D-535B3E5CCF6B}"/>
              </a:ext>
            </a:extLst>
          </p:cNvPr>
          <p:cNvSpPr>
            <a:spLocks noGrp="1"/>
          </p:cNvSpPr>
          <p:nvPr>
            <p:ph type="dt" sz="half" idx="10"/>
          </p:nvPr>
        </p:nvSpPr>
        <p:spPr/>
        <p:txBody>
          <a:bodyPr/>
          <a:lstStyle>
            <a:lvl1pPr>
              <a:defRPr/>
            </a:lvl1pPr>
          </a:lstStyle>
          <a:p>
            <a:pPr>
              <a:defRPr/>
            </a:pPr>
            <a:fld id="{1F4B9959-DEF4-4F1F-BFAF-D95D2790AF24}"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A39DB7C9-173A-4C4A-BA2F-21E029B8D9D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074F108B-A573-40D6-840D-DFF096CD4087}"/>
              </a:ext>
            </a:extLst>
          </p:cNvPr>
          <p:cNvSpPr>
            <a:spLocks noGrp="1"/>
          </p:cNvSpPr>
          <p:nvPr>
            <p:ph type="sldNum" sz="quarter" idx="12"/>
          </p:nvPr>
        </p:nvSpPr>
        <p:spPr/>
        <p:txBody>
          <a:bodyPr/>
          <a:lstStyle>
            <a:lvl1pPr>
              <a:defRPr/>
            </a:lvl1pPr>
          </a:lstStyle>
          <a:p>
            <a:fld id="{0CEEA496-5138-46A9-AD40-07C7BAA054F3}" type="slidenum">
              <a:rPr lang="en-GB" altLang="en-US"/>
              <a:pPr/>
              <a:t>‹#›</a:t>
            </a:fld>
            <a:endParaRPr lang="en-GB" altLang="en-US"/>
          </a:p>
        </p:txBody>
      </p:sp>
    </p:spTree>
    <p:extLst>
      <p:ext uri="{BB962C8B-B14F-4D97-AF65-F5344CB8AC3E}">
        <p14:creationId xmlns:p14="http://schemas.microsoft.com/office/powerpoint/2010/main" val="3664185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44D56D1E-5730-4D98-AFE2-890689EB0D31}"/>
              </a:ext>
            </a:extLst>
          </p:cNvPr>
          <p:cNvSpPr>
            <a:spLocks noGrp="1"/>
          </p:cNvSpPr>
          <p:nvPr>
            <p:ph type="dt" sz="half" idx="10"/>
          </p:nvPr>
        </p:nvSpPr>
        <p:spPr/>
        <p:txBody>
          <a:bodyPr/>
          <a:lstStyle>
            <a:lvl1pPr>
              <a:defRPr/>
            </a:lvl1pPr>
          </a:lstStyle>
          <a:p>
            <a:pPr>
              <a:defRPr/>
            </a:pPr>
            <a:fld id="{9B0AE044-52B4-4B62-8B03-8FFBB322C7AF}" type="datetimeFigureOut">
              <a:rPr lang="en-GB" altLang="en-US"/>
              <a:pPr>
                <a:defRPr/>
              </a:pPr>
              <a:t>27/01/2022</a:t>
            </a:fld>
            <a:endParaRPr lang="en-GB" altLang="en-US"/>
          </a:p>
        </p:txBody>
      </p:sp>
      <p:sp>
        <p:nvSpPr>
          <p:cNvPr id="8" name="Footer Placeholder 4">
            <a:extLst>
              <a:ext uri="{FF2B5EF4-FFF2-40B4-BE49-F238E27FC236}">
                <a16:creationId xmlns:a16="http://schemas.microsoft.com/office/drawing/2014/main" id="{8AB9A8B4-259C-42D5-858B-86DB03CE2413}"/>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248AEC13-C187-4A0D-B8BE-2E501546E717}"/>
              </a:ext>
            </a:extLst>
          </p:cNvPr>
          <p:cNvSpPr>
            <a:spLocks noGrp="1"/>
          </p:cNvSpPr>
          <p:nvPr>
            <p:ph type="sldNum" sz="quarter" idx="12"/>
          </p:nvPr>
        </p:nvSpPr>
        <p:spPr/>
        <p:txBody>
          <a:bodyPr/>
          <a:lstStyle>
            <a:lvl1pPr>
              <a:defRPr/>
            </a:lvl1pPr>
          </a:lstStyle>
          <a:p>
            <a:fld id="{556C7701-96B6-479B-92FB-A6BF43B08EA9}" type="slidenum">
              <a:rPr lang="en-GB" altLang="en-US"/>
              <a:pPr/>
              <a:t>‹#›</a:t>
            </a:fld>
            <a:endParaRPr lang="en-GB" altLang="en-US"/>
          </a:p>
        </p:txBody>
      </p:sp>
    </p:spTree>
    <p:extLst>
      <p:ext uri="{BB962C8B-B14F-4D97-AF65-F5344CB8AC3E}">
        <p14:creationId xmlns:p14="http://schemas.microsoft.com/office/powerpoint/2010/main" val="2242107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2E17A957-EF86-4EE9-B64D-E10724D059DF}"/>
              </a:ext>
            </a:extLst>
          </p:cNvPr>
          <p:cNvSpPr>
            <a:spLocks noGrp="1"/>
          </p:cNvSpPr>
          <p:nvPr>
            <p:ph type="dt" sz="half" idx="10"/>
          </p:nvPr>
        </p:nvSpPr>
        <p:spPr/>
        <p:txBody>
          <a:bodyPr/>
          <a:lstStyle>
            <a:lvl1pPr>
              <a:defRPr/>
            </a:lvl1pPr>
          </a:lstStyle>
          <a:p>
            <a:pPr>
              <a:defRPr/>
            </a:pPr>
            <a:fld id="{C29F2717-7141-45C5-8010-F31F33C8E127}" type="datetimeFigureOut">
              <a:rPr lang="en-GB" altLang="en-US"/>
              <a:pPr>
                <a:defRPr/>
              </a:pPr>
              <a:t>27/01/2022</a:t>
            </a:fld>
            <a:endParaRPr lang="en-GB" altLang="en-US"/>
          </a:p>
        </p:txBody>
      </p:sp>
      <p:sp>
        <p:nvSpPr>
          <p:cNvPr id="4" name="Footer Placeholder 4">
            <a:extLst>
              <a:ext uri="{FF2B5EF4-FFF2-40B4-BE49-F238E27FC236}">
                <a16:creationId xmlns:a16="http://schemas.microsoft.com/office/drawing/2014/main" id="{A60ED101-9DAA-4825-820C-2818F6A65B8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EEDD6D0A-7A3A-43A0-8AAE-B8B6A4DCE3C9}"/>
              </a:ext>
            </a:extLst>
          </p:cNvPr>
          <p:cNvSpPr>
            <a:spLocks noGrp="1"/>
          </p:cNvSpPr>
          <p:nvPr>
            <p:ph type="sldNum" sz="quarter" idx="12"/>
          </p:nvPr>
        </p:nvSpPr>
        <p:spPr/>
        <p:txBody>
          <a:bodyPr/>
          <a:lstStyle>
            <a:lvl1pPr>
              <a:defRPr/>
            </a:lvl1pPr>
          </a:lstStyle>
          <a:p>
            <a:fld id="{C33D9463-63D9-43CC-A7FB-324320FB11A1}" type="slidenum">
              <a:rPr lang="en-GB" altLang="en-US"/>
              <a:pPr/>
              <a:t>‹#›</a:t>
            </a:fld>
            <a:endParaRPr lang="en-GB" altLang="en-US"/>
          </a:p>
        </p:txBody>
      </p:sp>
    </p:spTree>
    <p:extLst>
      <p:ext uri="{BB962C8B-B14F-4D97-AF65-F5344CB8AC3E}">
        <p14:creationId xmlns:p14="http://schemas.microsoft.com/office/powerpoint/2010/main" val="553875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A5437BD-29F3-4D21-874A-6098C6D6D8BF}"/>
              </a:ext>
            </a:extLst>
          </p:cNvPr>
          <p:cNvSpPr>
            <a:spLocks noGrp="1"/>
          </p:cNvSpPr>
          <p:nvPr>
            <p:ph type="dt" sz="half" idx="10"/>
          </p:nvPr>
        </p:nvSpPr>
        <p:spPr/>
        <p:txBody>
          <a:bodyPr/>
          <a:lstStyle>
            <a:lvl1pPr>
              <a:defRPr/>
            </a:lvl1pPr>
          </a:lstStyle>
          <a:p>
            <a:pPr>
              <a:defRPr/>
            </a:pPr>
            <a:fld id="{104B8FBF-9714-43C2-B9AC-A44C6F22AC8F}" type="datetimeFigureOut">
              <a:rPr lang="en-GB" altLang="en-US"/>
              <a:pPr>
                <a:defRPr/>
              </a:pPr>
              <a:t>27/01/2022</a:t>
            </a:fld>
            <a:endParaRPr lang="en-GB" altLang="en-US"/>
          </a:p>
        </p:txBody>
      </p:sp>
      <p:sp>
        <p:nvSpPr>
          <p:cNvPr id="3" name="Footer Placeholder 4">
            <a:extLst>
              <a:ext uri="{FF2B5EF4-FFF2-40B4-BE49-F238E27FC236}">
                <a16:creationId xmlns:a16="http://schemas.microsoft.com/office/drawing/2014/main" id="{BACC237F-34A6-497B-BB98-41C3C011D64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5A82BECB-FCF8-4083-A9C0-5E7A23AB6788}"/>
              </a:ext>
            </a:extLst>
          </p:cNvPr>
          <p:cNvSpPr>
            <a:spLocks noGrp="1"/>
          </p:cNvSpPr>
          <p:nvPr>
            <p:ph type="sldNum" sz="quarter" idx="12"/>
          </p:nvPr>
        </p:nvSpPr>
        <p:spPr/>
        <p:txBody>
          <a:bodyPr/>
          <a:lstStyle>
            <a:lvl1pPr>
              <a:defRPr/>
            </a:lvl1pPr>
          </a:lstStyle>
          <a:p>
            <a:fld id="{5561235F-D34B-416E-BD39-A444EC6189BA}" type="slidenum">
              <a:rPr lang="en-GB" altLang="en-US"/>
              <a:pPr/>
              <a:t>‹#›</a:t>
            </a:fld>
            <a:endParaRPr lang="en-GB" altLang="en-US"/>
          </a:p>
        </p:txBody>
      </p:sp>
    </p:spTree>
    <p:extLst>
      <p:ext uri="{BB962C8B-B14F-4D97-AF65-F5344CB8AC3E}">
        <p14:creationId xmlns:p14="http://schemas.microsoft.com/office/powerpoint/2010/main" val="330980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6922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0994EF8-AE6F-46B0-B223-0FEA20876C73}"/>
              </a:ext>
            </a:extLst>
          </p:cNvPr>
          <p:cNvSpPr>
            <a:spLocks noGrp="1"/>
          </p:cNvSpPr>
          <p:nvPr>
            <p:ph type="dt" sz="half" idx="10"/>
          </p:nvPr>
        </p:nvSpPr>
        <p:spPr/>
        <p:txBody>
          <a:bodyPr/>
          <a:lstStyle>
            <a:lvl1pPr>
              <a:defRPr/>
            </a:lvl1pPr>
          </a:lstStyle>
          <a:p>
            <a:pPr>
              <a:defRPr/>
            </a:pPr>
            <a:fld id="{EE583A33-602E-4342-B58A-41DD4BCDEC42}"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9D468A66-4BB0-4E76-915B-18E6BE15383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ADE488A-F2E8-4461-91CA-F606107BCC3F}"/>
              </a:ext>
            </a:extLst>
          </p:cNvPr>
          <p:cNvSpPr>
            <a:spLocks noGrp="1"/>
          </p:cNvSpPr>
          <p:nvPr>
            <p:ph type="sldNum" sz="quarter" idx="12"/>
          </p:nvPr>
        </p:nvSpPr>
        <p:spPr/>
        <p:txBody>
          <a:bodyPr/>
          <a:lstStyle>
            <a:lvl1pPr>
              <a:defRPr/>
            </a:lvl1pPr>
          </a:lstStyle>
          <a:p>
            <a:fld id="{A754D5F0-B7BB-4433-83C3-CF096E2D802D}" type="slidenum">
              <a:rPr lang="en-GB" altLang="en-US"/>
              <a:pPr/>
              <a:t>‹#›</a:t>
            </a:fld>
            <a:endParaRPr lang="en-GB" altLang="en-US"/>
          </a:p>
        </p:txBody>
      </p:sp>
    </p:spTree>
    <p:extLst>
      <p:ext uri="{BB962C8B-B14F-4D97-AF65-F5344CB8AC3E}">
        <p14:creationId xmlns:p14="http://schemas.microsoft.com/office/powerpoint/2010/main" val="4105726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59A5A66-3FB2-4B80-8383-65DC7F3934B0}"/>
              </a:ext>
            </a:extLst>
          </p:cNvPr>
          <p:cNvSpPr>
            <a:spLocks noGrp="1"/>
          </p:cNvSpPr>
          <p:nvPr>
            <p:ph type="dt" sz="half" idx="10"/>
          </p:nvPr>
        </p:nvSpPr>
        <p:spPr/>
        <p:txBody>
          <a:bodyPr/>
          <a:lstStyle>
            <a:lvl1pPr>
              <a:defRPr/>
            </a:lvl1pPr>
          </a:lstStyle>
          <a:p>
            <a:pPr>
              <a:defRPr/>
            </a:pPr>
            <a:fld id="{AB63ECA4-E3E2-45EB-8515-74299BE883CD}"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587F548C-ABA1-4216-B703-3781541F36A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EEE901B-9E98-45B2-9C3B-2B85308C63AA}"/>
              </a:ext>
            </a:extLst>
          </p:cNvPr>
          <p:cNvSpPr>
            <a:spLocks noGrp="1"/>
          </p:cNvSpPr>
          <p:nvPr>
            <p:ph type="sldNum" sz="quarter" idx="12"/>
          </p:nvPr>
        </p:nvSpPr>
        <p:spPr/>
        <p:txBody>
          <a:bodyPr/>
          <a:lstStyle>
            <a:lvl1pPr>
              <a:defRPr/>
            </a:lvl1pPr>
          </a:lstStyle>
          <a:p>
            <a:fld id="{46F9B2BF-68A9-44B2-B380-46CC19DE9A61}" type="slidenum">
              <a:rPr lang="en-GB" altLang="en-US"/>
              <a:pPr/>
              <a:t>‹#›</a:t>
            </a:fld>
            <a:endParaRPr lang="en-GB" altLang="en-US"/>
          </a:p>
        </p:txBody>
      </p:sp>
    </p:spTree>
    <p:extLst>
      <p:ext uri="{BB962C8B-B14F-4D97-AF65-F5344CB8AC3E}">
        <p14:creationId xmlns:p14="http://schemas.microsoft.com/office/powerpoint/2010/main" val="3645533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EF2C97-79B3-4B4F-9A99-2556099C60F8}"/>
              </a:ext>
            </a:extLst>
          </p:cNvPr>
          <p:cNvSpPr>
            <a:spLocks noGrp="1"/>
          </p:cNvSpPr>
          <p:nvPr>
            <p:ph type="dt" sz="half" idx="10"/>
          </p:nvPr>
        </p:nvSpPr>
        <p:spPr/>
        <p:txBody>
          <a:bodyPr/>
          <a:lstStyle>
            <a:lvl1pPr>
              <a:defRPr/>
            </a:lvl1pPr>
          </a:lstStyle>
          <a:p>
            <a:pPr>
              <a:defRPr/>
            </a:pPr>
            <a:fld id="{A58FD040-4D55-4F08-A7D5-7D637BDA55B0}"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E0D4956E-DE9F-4550-92FA-41689754BB6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7075947-76C2-4495-B2E2-537D366BF740}"/>
              </a:ext>
            </a:extLst>
          </p:cNvPr>
          <p:cNvSpPr>
            <a:spLocks noGrp="1"/>
          </p:cNvSpPr>
          <p:nvPr>
            <p:ph type="sldNum" sz="quarter" idx="12"/>
          </p:nvPr>
        </p:nvSpPr>
        <p:spPr/>
        <p:txBody>
          <a:bodyPr/>
          <a:lstStyle>
            <a:lvl1pPr>
              <a:defRPr/>
            </a:lvl1pPr>
          </a:lstStyle>
          <a:p>
            <a:fld id="{DD71B73B-3793-4B66-9289-AF6261942AC1}" type="slidenum">
              <a:rPr lang="en-GB" altLang="en-US"/>
              <a:pPr/>
              <a:t>‹#›</a:t>
            </a:fld>
            <a:endParaRPr lang="en-GB" altLang="en-US"/>
          </a:p>
        </p:txBody>
      </p:sp>
    </p:spTree>
    <p:extLst>
      <p:ext uri="{BB962C8B-B14F-4D97-AF65-F5344CB8AC3E}">
        <p14:creationId xmlns:p14="http://schemas.microsoft.com/office/powerpoint/2010/main" val="2489429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FC8D35-2E1D-4127-BB67-24077A8B5A05}"/>
              </a:ext>
            </a:extLst>
          </p:cNvPr>
          <p:cNvSpPr>
            <a:spLocks noGrp="1"/>
          </p:cNvSpPr>
          <p:nvPr>
            <p:ph type="dt" sz="half" idx="10"/>
          </p:nvPr>
        </p:nvSpPr>
        <p:spPr/>
        <p:txBody>
          <a:bodyPr/>
          <a:lstStyle>
            <a:lvl1pPr>
              <a:defRPr/>
            </a:lvl1pPr>
          </a:lstStyle>
          <a:p>
            <a:pPr>
              <a:defRPr/>
            </a:pPr>
            <a:fld id="{2CEDFA2C-D633-4001-B71D-B220034B112A}"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3736399A-B0B8-445D-A584-1A098FDAE4D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07E0C74-00EB-4386-9471-DCA317A97104}"/>
              </a:ext>
            </a:extLst>
          </p:cNvPr>
          <p:cNvSpPr>
            <a:spLocks noGrp="1"/>
          </p:cNvSpPr>
          <p:nvPr>
            <p:ph type="sldNum" sz="quarter" idx="12"/>
          </p:nvPr>
        </p:nvSpPr>
        <p:spPr/>
        <p:txBody>
          <a:bodyPr/>
          <a:lstStyle>
            <a:lvl1pPr>
              <a:defRPr/>
            </a:lvl1pPr>
          </a:lstStyle>
          <a:p>
            <a:fld id="{B2FEC304-8BD1-4032-972D-408074EEADA6}" type="slidenum">
              <a:rPr lang="en-GB" altLang="en-US"/>
              <a:pPr/>
              <a:t>‹#›</a:t>
            </a:fld>
            <a:endParaRPr lang="en-GB" altLang="en-US"/>
          </a:p>
        </p:txBody>
      </p:sp>
    </p:spTree>
    <p:extLst>
      <p:ext uri="{BB962C8B-B14F-4D97-AF65-F5344CB8AC3E}">
        <p14:creationId xmlns:p14="http://schemas.microsoft.com/office/powerpoint/2010/main" val="3639379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865D84-96E4-4EAE-B068-DE839D9A1656}"/>
              </a:ext>
            </a:extLst>
          </p:cNvPr>
          <p:cNvSpPr>
            <a:spLocks noGrp="1"/>
          </p:cNvSpPr>
          <p:nvPr>
            <p:ph type="dt" sz="half" idx="10"/>
          </p:nvPr>
        </p:nvSpPr>
        <p:spPr/>
        <p:txBody>
          <a:bodyPr/>
          <a:lstStyle>
            <a:lvl1pPr>
              <a:defRPr/>
            </a:lvl1pPr>
          </a:lstStyle>
          <a:p>
            <a:pPr>
              <a:defRPr/>
            </a:pPr>
            <a:fld id="{60785275-9244-45B0-858E-5FE135605E42}"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43BA8763-FDC4-4AE0-BD9D-79136C296F6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E4E94B9-5119-48F7-A219-0A08258A7E02}"/>
              </a:ext>
            </a:extLst>
          </p:cNvPr>
          <p:cNvSpPr>
            <a:spLocks noGrp="1"/>
          </p:cNvSpPr>
          <p:nvPr>
            <p:ph type="sldNum" sz="quarter" idx="12"/>
          </p:nvPr>
        </p:nvSpPr>
        <p:spPr/>
        <p:txBody>
          <a:bodyPr/>
          <a:lstStyle>
            <a:lvl1pPr>
              <a:defRPr/>
            </a:lvl1pPr>
          </a:lstStyle>
          <a:p>
            <a:fld id="{2536AE65-51DD-45DA-BCEB-1B5468EBE586}" type="slidenum">
              <a:rPr lang="en-GB" altLang="en-US"/>
              <a:pPr/>
              <a:t>‹#›</a:t>
            </a:fld>
            <a:endParaRPr lang="en-GB" altLang="en-US"/>
          </a:p>
        </p:txBody>
      </p:sp>
    </p:spTree>
    <p:extLst>
      <p:ext uri="{BB962C8B-B14F-4D97-AF65-F5344CB8AC3E}">
        <p14:creationId xmlns:p14="http://schemas.microsoft.com/office/powerpoint/2010/main" val="4102898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DF0B7F-0A25-4984-92A0-912E427F1FE6}"/>
              </a:ext>
            </a:extLst>
          </p:cNvPr>
          <p:cNvSpPr>
            <a:spLocks noGrp="1"/>
          </p:cNvSpPr>
          <p:nvPr>
            <p:ph type="dt" sz="half" idx="10"/>
          </p:nvPr>
        </p:nvSpPr>
        <p:spPr/>
        <p:txBody>
          <a:bodyPr/>
          <a:lstStyle>
            <a:lvl1pPr>
              <a:defRPr/>
            </a:lvl1pPr>
          </a:lstStyle>
          <a:p>
            <a:pPr>
              <a:defRPr/>
            </a:pPr>
            <a:fld id="{FC5FFC8E-D02B-442D-8802-2C4ACF9F43F9}"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AB144787-44FA-4DE9-B097-29AA45787B0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F8FB5C6-F0E6-4AC8-BBC6-5E616168EBC8}"/>
              </a:ext>
            </a:extLst>
          </p:cNvPr>
          <p:cNvSpPr>
            <a:spLocks noGrp="1"/>
          </p:cNvSpPr>
          <p:nvPr>
            <p:ph type="sldNum" sz="quarter" idx="12"/>
          </p:nvPr>
        </p:nvSpPr>
        <p:spPr/>
        <p:txBody>
          <a:bodyPr/>
          <a:lstStyle>
            <a:lvl1pPr>
              <a:defRPr/>
            </a:lvl1pPr>
          </a:lstStyle>
          <a:p>
            <a:fld id="{A9197431-7B11-4DD1-B3E8-78D8AB8291AA}" type="slidenum">
              <a:rPr lang="en-GB" altLang="en-US"/>
              <a:pPr/>
              <a:t>‹#›</a:t>
            </a:fld>
            <a:endParaRPr lang="en-GB" altLang="en-US"/>
          </a:p>
        </p:txBody>
      </p:sp>
    </p:spTree>
    <p:extLst>
      <p:ext uri="{BB962C8B-B14F-4D97-AF65-F5344CB8AC3E}">
        <p14:creationId xmlns:p14="http://schemas.microsoft.com/office/powerpoint/2010/main" val="3025467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4EFC7E-8360-41E9-8523-5AC78F506F2F}"/>
              </a:ext>
            </a:extLst>
          </p:cNvPr>
          <p:cNvSpPr>
            <a:spLocks noGrp="1"/>
          </p:cNvSpPr>
          <p:nvPr>
            <p:ph type="dt" sz="half" idx="10"/>
          </p:nvPr>
        </p:nvSpPr>
        <p:spPr/>
        <p:txBody>
          <a:bodyPr/>
          <a:lstStyle>
            <a:lvl1pPr>
              <a:defRPr/>
            </a:lvl1pPr>
          </a:lstStyle>
          <a:p>
            <a:pPr>
              <a:defRPr/>
            </a:pPr>
            <a:fld id="{8BB6B22A-8F91-4A9B-89AD-F1303405CDCB}"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21D72B60-BE45-4C2C-BC89-993BDDA6D0D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5E409F8-FB39-4989-A4B4-67F549AB1B91}"/>
              </a:ext>
            </a:extLst>
          </p:cNvPr>
          <p:cNvSpPr>
            <a:spLocks noGrp="1"/>
          </p:cNvSpPr>
          <p:nvPr>
            <p:ph type="sldNum" sz="quarter" idx="12"/>
          </p:nvPr>
        </p:nvSpPr>
        <p:spPr/>
        <p:txBody>
          <a:bodyPr/>
          <a:lstStyle>
            <a:lvl1pPr>
              <a:defRPr/>
            </a:lvl1pPr>
          </a:lstStyle>
          <a:p>
            <a:fld id="{F788481B-AABF-4771-83E8-7A8E723180C0}" type="slidenum">
              <a:rPr lang="en-GB" altLang="en-US"/>
              <a:pPr/>
              <a:t>‹#›</a:t>
            </a:fld>
            <a:endParaRPr lang="en-GB" altLang="en-US"/>
          </a:p>
        </p:txBody>
      </p:sp>
    </p:spTree>
    <p:extLst>
      <p:ext uri="{BB962C8B-B14F-4D97-AF65-F5344CB8AC3E}">
        <p14:creationId xmlns:p14="http://schemas.microsoft.com/office/powerpoint/2010/main" val="20482654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856E0B1-47E2-462B-9399-1CF83A253A5B}"/>
              </a:ext>
            </a:extLst>
          </p:cNvPr>
          <p:cNvSpPr>
            <a:spLocks noGrp="1"/>
          </p:cNvSpPr>
          <p:nvPr>
            <p:ph type="dt" sz="half" idx="10"/>
          </p:nvPr>
        </p:nvSpPr>
        <p:spPr/>
        <p:txBody>
          <a:bodyPr/>
          <a:lstStyle>
            <a:lvl1pPr>
              <a:defRPr/>
            </a:lvl1pPr>
          </a:lstStyle>
          <a:p>
            <a:pPr>
              <a:defRPr/>
            </a:pPr>
            <a:fld id="{677E5509-0F3D-42B3-8D76-8B0E5A9CE9A6}"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6AD2CA99-DE77-4641-A7DC-57F6F5B5D53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8548C13-3D90-4F1D-84DF-BC51A3A5D5A0}"/>
              </a:ext>
            </a:extLst>
          </p:cNvPr>
          <p:cNvSpPr>
            <a:spLocks noGrp="1"/>
          </p:cNvSpPr>
          <p:nvPr>
            <p:ph type="sldNum" sz="quarter" idx="12"/>
          </p:nvPr>
        </p:nvSpPr>
        <p:spPr/>
        <p:txBody>
          <a:bodyPr/>
          <a:lstStyle>
            <a:lvl1pPr>
              <a:defRPr/>
            </a:lvl1pPr>
          </a:lstStyle>
          <a:p>
            <a:fld id="{513ECBC1-4280-49FD-83DF-2162D7B9C741}" type="slidenum">
              <a:rPr lang="en-GB" altLang="en-US"/>
              <a:pPr/>
              <a:t>‹#›</a:t>
            </a:fld>
            <a:endParaRPr lang="en-GB" altLang="en-US"/>
          </a:p>
        </p:txBody>
      </p:sp>
    </p:spTree>
    <p:extLst>
      <p:ext uri="{BB962C8B-B14F-4D97-AF65-F5344CB8AC3E}">
        <p14:creationId xmlns:p14="http://schemas.microsoft.com/office/powerpoint/2010/main" val="891922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83672E7-2BF9-4424-A6AD-DF42302CC6C7}"/>
              </a:ext>
            </a:extLst>
          </p:cNvPr>
          <p:cNvSpPr>
            <a:spLocks noGrp="1"/>
          </p:cNvSpPr>
          <p:nvPr>
            <p:ph type="dt" sz="half" idx="10"/>
          </p:nvPr>
        </p:nvSpPr>
        <p:spPr/>
        <p:txBody>
          <a:bodyPr/>
          <a:lstStyle>
            <a:lvl1pPr>
              <a:defRPr/>
            </a:lvl1pPr>
          </a:lstStyle>
          <a:p>
            <a:pPr>
              <a:defRPr/>
            </a:pPr>
            <a:fld id="{0A5676D2-4B4B-4FC8-BAD5-5458C0627982}" type="datetimeFigureOut">
              <a:rPr lang="en-GB" altLang="en-US"/>
              <a:pPr>
                <a:defRPr/>
              </a:pPr>
              <a:t>27/01/2022</a:t>
            </a:fld>
            <a:endParaRPr lang="en-GB" altLang="en-US"/>
          </a:p>
        </p:txBody>
      </p:sp>
      <p:sp>
        <p:nvSpPr>
          <p:cNvPr id="8" name="Footer Placeholder 4">
            <a:extLst>
              <a:ext uri="{FF2B5EF4-FFF2-40B4-BE49-F238E27FC236}">
                <a16:creationId xmlns:a16="http://schemas.microsoft.com/office/drawing/2014/main" id="{08BB2A4B-306A-4399-8F0D-8D7C83FED82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AB4E2D79-5716-4B8D-A318-E6F3574C522D}"/>
              </a:ext>
            </a:extLst>
          </p:cNvPr>
          <p:cNvSpPr>
            <a:spLocks noGrp="1"/>
          </p:cNvSpPr>
          <p:nvPr>
            <p:ph type="sldNum" sz="quarter" idx="12"/>
          </p:nvPr>
        </p:nvSpPr>
        <p:spPr/>
        <p:txBody>
          <a:bodyPr/>
          <a:lstStyle>
            <a:lvl1pPr>
              <a:defRPr/>
            </a:lvl1pPr>
          </a:lstStyle>
          <a:p>
            <a:fld id="{80E97EEA-DEEB-4318-9F06-D28CCEC24AFB}" type="slidenum">
              <a:rPr lang="en-GB" altLang="en-US"/>
              <a:pPr/>
              <a:t>‹#›</a:t>
            </a:fld>
            <a:endParaRPr lang="en-GB" altLang="en-US"/>
          </a:p>
        </p:txBody>
      </p:sp>
    </p:spTree>
    <p:extLst>
      <p:ext uri="{BB962C8B-B14F-4D97-AF65-F5344CB8AC3E}">
        <p14:creationId xmlns:p14="http://schemas.microsoft.com/office/powerpoint/2010/main" val="1402659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B9B4B07-3076-43C4-98D9-9DAB9F7F7863}"/>
              </a:ext>
            </a:extLst>
          </p:cNvPr>
          <p:cNvSpPr>
            <a:spLocks noGrp="1"/>
          </p:cNvSpPr>
          <p:nvPr>
            <p:ph type="dt" sz="half" idx="10"/>
          </p:nvPr>
        </p:nvSpPr>
        <p:spPr/>
        <p:txBody>
          <a:bodyPr/>
          <a:lstStyle>
            <a:lvl1pPr>
              <a:defRPr/>
            </a:lvl1pPr>
          </a:lstStyle>
          <a:p>
            <a:pPr>
              <a:defRPr/>
            </a:pPr>
            <a:fld id="{F3668054-89AC-4807-80C6-2C0707C15FF0}" type="datetimeFigureOut">
              <a:rPr lang="en-GB" altLang="en-US"/>
              <a:pPr>
                <a:defRPr/>
              </a:pPr>
              <a:t>27/01/2022</a:t>
            </a:fld>
            <a:endParaRPr lang="en-GB" altLang="en-US"/>
          </a:p>
        </p:txBody>
      </p:sp>
      <p:sp>
        <p:nvSpPr>
          <p:cNvPr id="4" name="Footer Placeholder 4">
            <a:extLst>
              <a:ext uri="{FF2B5EF4-FFF2-40B4-BE49-F238E27FC236}">
                <a16:creationId xmlns:a16="http://schemas.microsoft.com/office/drawing/2014/main" id="{191F8FBB-A440-4366-85D6-132B9F33A512}"/>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8AC8D383-8F1D-4397-9925-AFB7BBC546E7}"/>
              </a:ext>
            </a:extLst>
          </p:cNvPr>
          <p:cNvSpPr>
            <a:spLocks noGrp="1"/>
          </p:cNvSpPr>
          <p:nvPr>
            <p:ph type="sldNum" sz="quarter" idx="12"/>
          </p:nvPr>
        </p:nvSpPr>
        <p:spPr/>
        <p:txBody>
          <a:bodyPr/>
          <a:lstStyle>
            <a:lvl1pPr>
              <a:defRPr/>
            </a:lvl1pPr>
          </a:lstStyle>
          <a:p>
            <a:fld id="{844240A3-3786-4836-9050-592356BDDE38}" type="slidenum">
              <a:rPr lang="en-GB" altLang="en-US"/>
              <a:pPr/>
              <a:t>‹#›</a:t>
            </a:fld>
            <a:endParaRPr lang="en-GB" altLang="en-US"/>
          </a:p>
        </p:txBody>
      </p:sp>
    </p:spTree>
    <p:extLst>
      <p:ext uri="{BB962C8B-B14F-4D97-AF65-F5344CB8AC3E}">
        <p14:creationId xmlns:p14="http://schemas.microsoft.com/office/powerpoint/2010/main" val="368528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439873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6BB9A47-D025-4476-9365-21CE48962071}"/>
              </a:ext>
            </a:extLst>
          </p:cNvPr>
          <p:cNvSpPr>
            <a:spLocks noGrp="1"/>
          </p:cNvSpPr>
          <p:nvPr>
            <p:ph type="dt" sz="half" idx="10"/>
          </p:nvPr>
        </p:nvSpPr>
        <p:spPr/>
        <p:txBody>
          <a:bodyPr/>
          <a:lstStyle>
            <a:lvl1pPr>
              <a:defRPr/>
            </a:lvl1pPr>
          </a:lstStyle>
          <a:p>
            <a:pPr>
              <a:defRPr/>
            </a:pPr>
            <a:fld id="{23F6FF0B-0618-4102-806A-58D5C3D641F2}" type="datetimeFigureOut">
              <a:rPr lang="en-GB" altLang="en-US"/>
              <a:pPr>
                <a:defRPr/>
              </a:pPr>
              <a:t>27/01/2022</a:t>
            </a:fld>
            <a:endParaRPr lang="en-GB" altLang="en-US"/>
          </a:p>
        </p:txBody>
      </p:sp>
      <p:sp>
        <p:nvSpPr>
          <p:cNvPr id="3" name="Footer Placeholder 4">
            <a:extLst>
              <a:ext uri="{FF2B5EF4-FFF2-40B4-BE49-F238E27FC236}">
                <a16:creationId xmlns:a16="http://schemas.microsoft.com/office/drawing/2014/main" id="{F2FFD0F3-0DDC-48FE-993F-45330AE8A2DB}"/>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D4CF84B2-C82B-4FB3-90CE-AE4337752B10}"/>
              </a:ext>
            </a:extLst>
          </p:cNvPr>
          <p:cNvSpPr>
            <a:spLocks noGrp="1"/>
          </p:cNvSpPr>
          <p:nvPr>
            <p:ph type="sldNum" sz="quarter" idx="12"/>
          </p:nvPr>
        </p:nvSpPr>
        <p:spPr/>
        <p:txBody>
          <a:bodyPr/>
          <a:lstStyle>
            <a:lvl1pPr>
              <a:defRPr/>
            </a:lvl1pPr>
          </a:lstStyle>
          <a:p>
            <a:fld id="{D9028CC5-483A-468B-9D65-9E3E93A26E74}" type="slidenum">
              <a:rPr lang="en-GB" altLang="en-US"/>
              <a:pPr/>
              <a:t>‹#›</a:t>
            </a:fld>
            <a:endParaRPr lang="en-GB" altLang="en-US"/>
          </a:p>
        </p:txBody>
      </p:sp>
    </p:spTree>
    <p:extLst>
      <p:ext uri="{BB962C8B-B14F-4D97-AF65-F5344CB8AC3E}">
        <p14:creationId xmlns:p14="http://schemas.microsoft.com/office/powerpoint/2010/main" val="12107435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B46605D-FFF5-4271-93C7-9FB666B468B4}"/>
              </a:ext>
            </a:extLst>
          </p:cNvPr>
          <p:cNvSpPr>
            <a:spLocks noGrp="1"/>
          </p:cNvSpPr>
          <p:nvPr>
            <p:ph type="dt" sz="half" idx="10"/>
          </p:nvPr>
        </p:nvSpPr>
        <p:spPr/>
        <p:txBody>
          <a:bodyPr/>
          <a:lstStyle>
            <a:lvl1pPr>
              <a:defRPr/>
            </a:lvl1pPr>
          </a:lstStyle>
          <a:p>
            <a:pPr>
              <a:defRPr/>
            </a:pPr>
            <a:fld id="{7AAA1BE3-2657-4C7B-BB7E-25666E3B5398}"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79E0109B-EC9E-49B6-83E4-F617E50FAB0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4992362-C0F7-43ED-9584-381D17ADEBCC}"/>
              </a:ext>
            </a:extLst>
          </p:cNvPr>
          <p:cNvSpPr>
            <a:spLocks noGrp="1"/>
          </p:cNvSpPr>
          <p:nvPr>
            <p:ph type="sldNum" sz="quarter" idx="12"/>
          </p:nvPr>
        </p:nvSpPr>
        <p:spPr/>
        <p:txBody>
          <a:bodyPr/>
          <a:lstStyle>
            <a:lvl1pPr>
              <a:defRPr/>
            </a:lvl1pPr>
          </a:lstStyle>
          <a:p>
            <a:fld id="{40B754B2-49D2-48BE-AFB4-290F45A4A822}" type="slidenum">
              <a:rPr lang="en-GB" altLang="en-US"/>
              <a:pPr/>
              <a:t>‹#›</a:t>
            </a:fld>
            <a:endParaRPr lang="en-GB" altLang="en-US"/>
          </a:p>
        </p:txBody>
      </p:sp>
    </p:spTree>
    <p:extLst>
      <p:ext uri="{BB962C8B-B14F-4D97-AF65-F5344CB8AC3E}">
        <p14:creationId xmlns:p14="http://schemas.microsoft.com/office/powerpoint/2010/main" val="769511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479FC2-B99D-412C-B9D1-D782C0328B60}"/>
              </a:ext>
            </a:extLst>
          </p:cNvPr>
          <p:cNvSpPr>
            <a:spLocks noGrp="1"/>
          </p:cNvSpPr>
          <p:nvPr>
            <p:ph type="dt" sz="half" idx="10"/>
          </p:nvPr>
        </p:nvSpPr>
        <p:spPr/>
        <p:txBody>
          <a:bodyPr/>
          <a:lstStyle>
            <a:lvl1pPr>
              <a:defRPr/>
            </a:lvl1pPr>
          </a:lstStyle>
          <a:p>
            <a:pPr>
              <a:defRPr/>
            </a:pPr>
            <a:fld id="{B6D6F010-13F8-45F8-B3B1-59D377BC6B61}"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63410011-63E8-4805-9C9A-E1397EE8F16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5EF3308-EB40-435E-9703-F7A79D45CFBD}"/>
              </a:ext>
            </a:extLst>
          </p:cNvPr>
          <p:cNvSpPr>
            <a:spLocks noGrp="1"/>
          </p:cNvSpPr>
          <p:nvPr>
            <p:ph type="sldNum" sz="quarter" idx="12"/>
          </p:nvPr>
        </p:nvSpPr>
        <p:spPr/>
        <p:txBody>
          <a:bodyPr/>
          <a:lstStyle>
            <a:lvl1pPr>
              <a:defRPr/>
            </a:lvl1pPr>
          </a:lstStyle>
          <a:p>
            <a:fld id="{DEB4AEBD-87DC-4D63-BF69-67657CE456EA}" type="slidenum">
              <a:rPr lang="en-GB" altLang="en-US"/>
              <a:pPr/>
              <a:t>‹#›</a:t>
            </a:fld>
            <a:endParaRPr lang="en-GB" altLang="en-US"/>
          </a:p>
        </p:txBody>
      </p:sp>
    </p:spTree>
    <p:extLst>
      <p:ext uri="{BB962C8B-B14F-4D97-AF65-F5344CB8AC3E}">
        <p14:creationId xmlns:p14="http://schemas.microsoft.com/office/powerpoint/2010/main" val="22353482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F39674-1EDC-4DCE-8A5E-708E572F94CD}"/>
              </a:ext>
            </a:extLst>
          </p:cNvPr>
          <p:cNvSpPr>
            <a:spLocks noGrp="1"/>
          </p:cNvSpPr>
          <p:nvPr>
            <p:ph type="dt" sz="half" idx="10"/>
          </p:nvPr>
        </p:nvSpPr>
        <p:spPr/>
        <p:txBody>
          <a:bodyPr/>
          <a:lstStyle>
            <a:lvl1pPr>
              <a:defRPr/>
            </a:lvl1pPr>
          </a:lstStyle>
          <a:p>
            <a:pPr>
              <a:defRPr/>
            </a:pPr>
            <a:fld id="{B4500FA2-BD35-406A-8DC2-1F03E77ABAD8}"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2FE026E7-C0E3-44BF-979F-EA4C5A7B1E7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3EB61E2-1587-46AF-B127-C462B02895B3}"/>
              </a:ext>
            </a:extLst>
          </p:cNvPr>
          <p:cNvSpPr>
            <a:spLocks noGrp="1"/>
          </p:cNvSpPr>
          <p:nvPr>
            <p:ph type="sldNum" sz="quarter" idx="12"/>
          </p:nvPr>
        </p:nvSpPr>
        <p:spPr/>
        <p:txBody>
          <a:bodyPr/>
          <a:lstStyle>
            <a:lvl1pPr>
              <a:defRPr/>
            </a:lvl1pPr>
          </a:lstStyle>
          <a:p>
            <a:fld id="{302D4BE2-8534-4AD2-8F06-4ADE486B0327}" type="slidenum">
              <a:rPr lang="en-GB" altLang="en-US"/>
              <a:pPr/>
              <a:t>‹#›</a:t>
            </a:fld>
            <a:endParaRPr lang="en-GB" altLang="en-US"/>
          </a:p>
        </p:txBody>
      </p:sp>
    </p:spTree>
    <p:extLst>
      <p:ext uri="{BB962C8B-B14F-4D97-AF65-F5344CB8AC3E}">
        <p14:creationId xmlns:p14="http://schemas.microsoft.com/office/powerpoint/2010/main" val="2301276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9B7413-6043-4512-89D7-5FD85CC7F826}"/>
              </a:ext>
            </a:extLst>
          </p:cNvPr>
          <p:cNvSpPr>
            <a:spLocks noGrp="1"/>
          </p:cNvSpPr>
          <p:nvPr>
            <p:ph type="dt" sz="half" idx="10"/>
          </p:nvPr>
        </p:nvSpPr>
        <p:spPr/>
        <p:txBody>
          <a:bodyPr/>
          <a:lstStyle>
            <a:lvl1pPr>
              <a:defRPr/>
            </a:lvl1pPr>
          </a:lstStyle>
          <a:p>
            <a:pPr>
              <a:defRPr/>
            </a:pPr>
            <a:fld id="{AFC4AEF1-F80E-46E8-99D8-DC2F5F8A4CC1}"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70301F89-419A-412A-B87B-DD021E78592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0120679-F74A-4502-AD48-91838129E473}"/>
              </a:ext>
            </a:extLst>
          </p:cNvPr>
          <p:cNvSpPr>
            <a:spLocks noGrp="1"/>
          </p:cNvSpPr>
          <p:nvPr>
            <p:ph type="sldNum" sz="quarter" idx="12"/>
          </p:nvPr>
        </p:nvSpPr>
        <p:spPr/>
        <p:txBody>
          <a:bodyPr/>
          <a:lstStyle>
            <a:lvl1pPr>
              <a:defRPr/>
            </a:lvl1pPr>
          </a:lstStyle>
          <a:p>
            <a:fld id="{32314633-3C4D-4DD0-BB7F-2526FE373945}" type="slidenum">
              <a:rPr lang="en-GB" altLang="en-US"/>
              <a:pPr/>
              <a:t>‹#›</a:t>
            </a:fld>
            <a:endParaRPr lang="en-GB" altLang="en-US"/>
          </a:p>
        </p:txBody>
      </p:sp>
    </p:spTree>
    <p:extLst>
      <p:ext uri="{BB962C8B-B14F-4D97-AF65-F5344CB8AC3E}">
        <p14:creationId xmlns:p14="http://schemas.microsoft.com/office/powerpoint/2010/main" val="40796137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F92809-BB1F-4433-99BD-09041474A2CE}"/>
              </a:ext>
            </a:extLst>
          </p:cNvPr>
          <p:cNvSpPr>
            <a:spLocks noGrp="1"/>
          </p:cNvSpPr>
          <p:nvPr>
            <p:ph type="dt" sz="half" idx="10"/>
          </p:nvPr>
        </p:nvSpPr>
        <p:spPr/>
        <p:txBody>
          <a:bodyPr/>
          <a:lstStyle>
            <a:lvl1pPr>
              <a:defRPr/>
            </a:lvl1pPr>
          </a:lstStyle>
          <a:p>
            <a:pPr>
              <a:defRPr/>
            </a:pPr>
            <a:fld id="{65371975-7446-46A8-90AF-1BABD7288508}"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6B11A1F1-CE74-4E26-B9C3-BFC3B4134ED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AE37A31-6BEB-452E-8669-5C3316652691}"/>
              </a:ext>
            </a:extLst>
          </p:cNvPr>
          <p:cNvSpPr>
            <a:spLocks noGrp="1"/>
          </p:cNvSpPr>
          <p:nvPr>
            <p:ph type="sldNum" sz="quarter" idx="12"/>
          </p:nvPr>
        </p:nvSpPr>
        <p:spPr/>
        <p:txBody>
          <a:bodyPr/>
          <a:lstStyle>
            <a:lvl1pPr>
              <a:defRPr/>
            </a:lvl1pPr>
          </a:lstStyle>
          <a:p>
            <a:fld id="{2577725B-43F6-4598-80EE-42AB2BE0558D}" type="slidenum">
              <a:rPr lang="en-GB" altLang="en-US"/>
              <a:pPr/>
              <a:t>‹#›</a:t>
            </a:fld>
            <a:endParaRPr lang="en-GB" altLang="en-US"/>
          </a:p>
        </p:txBody>
      </p:sp>
    </p:spTree>
    <p:extLst>
      <p:ext uri="{BB962C8B-B14F-4D97-AF65-F5344CB8AC3E}">
        <p14:creationId xmlns:p14="http://schemas.microsoft.com/office/powerpoint/2010/main" val="169138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527C1-D8D7-4686-B802-4E4010646218}"/>
              </a:ext>
            </a:extLst>
          </p:cNvPr>
          <p:cNvSpPr>
            <a:spLocks noGrp="1"/>
          </p:cNvSpPr>
          <p:nvPr>
            <p:ph type="dt" sz="half" idx="10"/>
          </p:nvPr>
        </p:nvSpPr>
        <p:spPr/>
        <p:txBody>
          <a:bodyPr/>
          <a:lstStyle>
            <a:lvl1pPr>
              <a:defRPr/>
            </a:lvl1pPr>
          </a:lstStyle>
          <a:p>
            <a:pPr>
              <a:defRPr/>
            </a:pPr>
            <a:fld id="{9580F5DD-4528-4D57-B800-B9D674B81D1E}"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B4982A50-DBE3-4B45-8CFC-E1C0105C153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9D6C246-5704-4218-897C-301BBC793621}"/>
              </a:ext>
            </a:extLst>
          </p:cNvPr>
          <p:cNvSpPr>
            <a:spLocks noGrp="1"/>
          </p:cNvSpPr>
          <p:nvPr>
            <p:ph type="sldNum" sz="quarter" idx="12"/>
          </p:nvPr>
        </p:nvSpPr>
        <p:spPr/>
        <p:txBody>
          <a:bodyPr/>
          <a:lstStyle>
            <a:lvl1pPr>
              <a:defRPr/>
            </a:lvl1pPr>
          </a:lstStyle>
          <a:p>
            <a:fld id="{6DA1CEB0-3850-402D-9272-6C30F0AC82AA}" type="slidenum">
              <a:rPr lang="en-GB" altLang="en-US"/>
              <a:pPr/>
              <a:t>‹#›</a:t>
            </a:fld>
            <a:endParaRPr lang="en-GB" altLang="en-US"/>
          </a:p>
        </p:txBody>
      </p:sp>
    </p:spTree>
    <p:extLst>
      <p:ext uri="{BB962C8B-B14F-4D97-AF65-F5344CB8AC3E}">
        <p14:creationId xmlns:p14="http://schemas.microsoft.com/office/powerpoint/2010/main" val="1819889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E3DAFC-A820-4499-93DE-4AD704D21C2C}"/>
              </a:ext>
            </a:extLst>
          </p:cNvPr>
          <p:cNvSpPr>
            <a:spLocks noGrp="1"/>
          </p:cNvSpPr>
          <p:nvPr>
            <p:ph type="dt" sz="half" idx="10"/>
          </p:nvPr>
        </p:nvSpPr>
        <p:spPr/>
        <p:txBody>
          <a:bodyPr/>
          <a:lstStyle>
            <a:lvl1pPr>
              <a:defRPr/>
            </a:lvl1pPr>
          </a:lstStyle>
          <a:p>
            <a:pPr>
              <a:defRPr/>
            </a:pPr>
            <a:fld id="{56B2FF5C-E0A0-4C5C-BBE1-2DB0EFCE2A53}"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7755B254-1798-4D2C-AFF5-3FDEE009A43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0C3FB24-3218-4F51-AA39-5B3746A7CC31}"/>
              </a:ext>
            </a:extLst>
          </p:cNvPr>
          <p:cNvSpPr>
            <a:spLocks noGrp="1"/>
          </p:cNvSpPr>
          <p:nvPr>
            <p:ph type="sldNum" sz="quarter" idx="12"/>
          </p:nvPr>
        </p:nvSpPr>
        <p:spPr/>
        <p:txBody>
          <a:bodyPr/>
          <a:lstStyle>
            <a:lvl1pPr>
              <a:defRPr/>
            </a:lvl1pPr>
          </a:lstStyle>
          <a:p>
            <a:fld id="{6031D222-B650-4DDE-92C5-F65CB4FF372C}" type="slidenum">
              <a:rPr lang="en-GB" altLang="en-US"/>
              <a:pPr/>
              <a:t>‹#›</a:t>
            </a:fld>
            <a:endParaRPr lang="en-GB" altLang="en-US"/>
          </a:p>
        </p:txBody>
      </p:sp>
    </p:spTree>
    <p:extLst>
      <p:ext uri="{BB962C8B-B14F-4D97-AF65-F5344CB8AC3E}">
        <p14:creationId xmlns:p14="http://schemas.microsoft.com/office/powerpoint/2010/main" val="8785487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4B0836A-397F-4514-AD11-22CC284F0602}"/>
              </a:ext>
            </a:extLst>
          </p:cNvPr>
          <p:cNvSpPr>
            <a:spLocks noGrp="1"/>
          </p:cNvSpPr>
          <p:nvPr>
            <p:ph type="dt" sz="half" idx="10"/>
          </p:nvPr>
        </p:nvSpPr>
        <p:spPr/>
        <p:txBody>
          <a:bodyPr/>
          <a:lstStyle>
            <a:lvl1pPr>
              <a:defRPr/>
            </a:lvl1pPr>
          </a:lstStyle>
          <a:p>
            <a:pPr>
              <a:defRPr/>
            </a:pPr>
            <a:fld id="{D04AFB76-7640-4EB7-B2C0-DDE166A45F84}"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B209A113-2102-4AB1-B677-86253B6A962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6979E73-F3D0-448E-9B1F-96ABC7483EA6}"/>
              </a:ext>
            </a:extLst>
          </p:cNvPr>
          <p:cNvSpPr>
            <a:spLocks noGrp="1"/>
          </p:cNvSpPr>
          <p:nvPr>
            <p:ph type="sldNum" sz="quarter" idx="12"/>
          </p:nvPr>
        </p:nvSpPr>
        <p:spPr/>
        <p:txBody>
          <a:bodyPr/>
          <a:lstStyle>
            <a:lvl1pPr>
              <a:defRPr/>
            </a:lvl1pPr>
          </a:lstStyle>
          <a:p>
            <a:fld id="{641AD90D-FC44-4625-AF1C-72E4A4827E23}" type="slidenum">
              <a:rPr lang="en-GB" altLang="en-US"/>
              <a:pPr/>
              <a:t>‹#›</a:t>
            </a:fld>
            <a:endParaRPr lang="en-GB" altLang="en-US"/>
          </a:p>
        </p:txBody>
      </p:sp>
    </p:spTree>
    <p:extLst>
      <p:ext uri="{BB962C8B-B14F-4D97-AF65-F5344CB8AC3E}">
        <p14:creationId xmlns:p14="http://schemas.microsoft.com/office/powerpoint/2010/main" val="19843519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E173E06-29CE-43C3-A225-C96571B2AE2B}"/>
              </a:ext>
            </a:extLst>
          </p:cNvPr>
          <p:cNvSpPr>
            <a:spLocks noGrp="1"/>
          </p:cNvSpPr>
          <p:nvPr>
            <p:ph type="dt" sz="half" idx="10"/>
          </p:nvPr>
        </p:nvSpPr>
        <p:spPr/>
        <p:txBody>
          <a:bodyPr/>
          <a:lstStyle>
            <a:lvl1pPr>
              <a:defRPr/>
            </a:lvl1pPr>
          </a:lstStyle>
          <a:p>
            <a:pPr>
              <a:defRPr/>
            </a:pPr>
            <a:fld id="{B977BB36-F289-40A0-BD3A-5B43A9238AA6}" type="datetimeFigureOut">
              <a:rPr lang="en-GB" altLang="en-US"/>
              <a:pPr>
                <a:defRPr/>
              </a:pPr>
              <a:t>27/01/2022</a:t>
            </a:fld>
            <a:endParaRPr lang="en-GB" altLang="en-US"/>
          </a:p>
        </p:txBody>
      </p:sp>
      <p:sp>
        <p:nvSpPr>
          <p:cNvPr id="8" name="Footer Placeholder 4">
            <a:extLst>
              <a:ext uri="{FF2B5EF4-FFF2-40B4-BE49-F238E27FC236}">
                <a16:creationId xmlns:a16="http://schemas.microsoft.com/office/drawing/2014/main" id="{153A9086-D767-4E1F-8599-6C2767F6B7E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F82A0F9A-B534-4D74-A03D-DA4AC6510B76}"/>
              </a:ext>
            </a:extLst>
          </p:cNvPr>
          <p:cNvSpPr>
            <a:spLocks noGrp="1"/>
          </p:cNvSpPr>
          <p:nvPr>
            <p:ph type="sldNum" sz="quarter" idx="12"/>
          </p:nvPr>
        </p:nvSpPr>
        <p:spPr/>
        <p:txBody>
          <a:bodyPr/>
          <a:lstStyle>
            <a:lvl1pPr>
              <a:defRPr/>
            </a:lvl1pPr>
          </a:lstStyle>
          <a:p>
            <a:fld id="{041F8BC1-A7BE-47BE-BF70-D04243D869E1}" type="slidenum">
              <a:rPr lang="en-GB" altLang="en-US"/>
              <a:pPr/>
              <a:t>‹#›</a:t>
            </a:fld>
            <a:endParaRPr lang="en-GB" altLang="en-US"/>
          </a:p>
        </p:txBody>
      </p:sp>
    </p:spTree>
    <p:extLst>
      <p:ext uri="{BB962C8B-B14F-4D97-AF65-F5344CB8AC3E}">
        <p14:creationId xmlns:p14="http://schemas.microsoft.com/office/powerpoint/2010/main" val="315662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2712"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752600"/>
            <a:ext cx="3922713"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93245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8BCF76E4-00D9-403F-BC9A-6A3066AF0E7B}"/>
              </a:ext>
            </a:extLst>
          </p:cNvPr>
          <p:cNvSpPr>
            <a:spLocks noGrp="1"/>
          </p:cNvSpPr>
          <p:nvPr>
            <p:ph type="dt" sz="half" idx="10"/>
          </p:nvPr>
        </p:nvSpPr>
        <p:spPr/>
        <p:txBody>
          <a:bodyPr/>
          <a:lstStyle>
            <a:lvl1pPr>
              <a:defRPr/>
            </a:lvl1pPr>
          </a:lstStyle>
          <a:p>
            <a:pPr>
              <a:defRPr/>
            </a:pPr>
            <a:fld id="{AB188900-83AD-4D62-A69C-1F7333341248}" type="datetimeFigureOut">
              <a:rPr lang="en-GB" altLang="en-US"/>
              <a:pPr>
                <a:defRPr/>
              </a:pPr>
              <a:t>27/01/2022</a:t>
            </a:fld>
            <a:endParaRPr lang="en-GB" altLang="en-US"/>
          </a:p>
        </p:txBody>
      </p:sp>
      <p:sp>
        <p:nvSpPr>
          <p:cNvPr id="4" name="Footer Placeholder 4">
            <a:extLst>
              <a:ext uri="{FF2B5EF4-FFF2-40B4-BE49-F238E27FC236}">
                <a16:creationId xmlns:a16="http://schemas.microsoft.com/office/drawing/2014/main" id="{359F86DD-7088-472E-B806-00050C285FF0}"/>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41A48E63-5E8C-4F31-85DE-719156D3B614}"/>
              </a:ext>
            </a:extLst>
          </p:cNvPr>
          <p:cNvSpPr>
            <a:spLocks noGrp="1"/>
          </p:cNvSpPr>
          <p:nvPr>
            <p:ph type="sldNum" sz="quarter" idx="12"/>
          </p:nvPr>
        </p:nvSpPr>
        <p:spPr/>
        <p:txBody>
          <a:bodyPr/>
          <a:lstStyle>
            <a:lvl1pPr>
              <a:defRPr/>
            </a:lvl1pPr>
          </a:lstStyle>
          <a:p>
            <a:fld id="{AA36D2B7-B1EA-4722-AE25-A4150A397D77}" type="slidenum">
              <a:rPr lang="en-GB" altLang="en-US"/>
              <a:pPr/>
              <a:t>‹#›</a:t>
            </a:fld>
            <a:endParaRPr lang="en-GB" altLang="en-US"/>
          </a:p>
        </p:txBody>
      </p:sp>
    </p:spTree>
    <p:extLst>
      <p:ext uri="{BB962C8B-B14F-4D97-AF65-F5344CB8AC3E}">
        <p14:creationId xmlns:p14="http://schemas.microsoft.com/office/powerpoint/2010/main" val="2700269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BD665C9-098E-451C-B020-73696A1CE3B4}"/>
              </a:ext>
            </a:extLst>
          </p:cNvPr>
          <p:cNvSpPr>
            <a:spLocks noGrp="1"/>
          </p:cNvSpPr>
          <p:nvPr>
            <p:ph type="dt" sz="half" idx="10"/>
          </p:nvPr>
        </p:nvSpPr>
        <p:spPr/>
        <p:txBody>
          <a:bodyPr/>
          <a:lstStyle>
            <a:lvl1pPr>
              <a:defRPr/>
            </a:lvl1pPr>
          </a:lstStyle>
          <a:p>
            <a:pPr>
              <a:defRPr/>
            </a:pPr>
            <a:fld id="{9B480821-7A4C-4B04-8379-2B50052B2EB4}" type="datetimeFigureOut">
              <a:rPr lang="en-GB" altLang="en-US"/>
              <a:pPr>
                <a:defRPr/>
              </a:pPr>
              <a:t>27/01/2022</a:t>
            </a:fld>
            <a:endParaRPr lang="en-GB" altLang="en-US"/>
          </a:p>
        </p:txBody>
      </p:sp>
      <p:sp>
        <p:nvSpPr>
          <p:cNvPr id="3" name="Footer Placeholder 4">
            <a:extLst>
              <a:ext uri="{FF2B5EF4-FFF2-40B4-BE49-F238E27FC236}">
                <a16:creationId xmlns:a16="http://schemas.microsoft.com/office/drawing/2014/main" id="{39B6AB40-A34C-4732-8F22-358A39917FAB}"/>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7695B0D8-17D6-41CA-A4ED-8DB2C24079AC}"/>
              </a:ext>
            </a:extLst>
          </p:cNvPr>
          <p:cNvSpPr>
            <a:spLocks noGrp="1"/>
          </p:cNvSpPr>
          <p:nvPr>
            <p:ph type="sldNum" sz="quarter" idx="12"/>
          </p:nvPr>
        </p:nvSpPr>
        <p:spPr/>
        <p:txBody>
          <a:bodyPr/>
          <a:lstStyle>
            <a:lvl1pPr>
              <a:defRPr/>
            </a:lvl1pPr>
          </a:lstStyle>
          <a:p>
            <a:fld id="{B6DDA0CE-98EA-4B59-8AED-46D05F5A7A69}" type="slidenum">
              <a:rPr lang="en-GB" altLang="en-US"/>
              <a:pPr/>
              <a:t>‹#›</a:t>
            </a:fld>
            <a:endParaRPr lang="en-GB" altLang="en-US"/>
          </a:p>
        </p:txBody>
      </p:sp>
    </p:spTree>
    <p:extLst>
      <p:ext uri="{BB962C8B-B14F-4D97-AF65-F5344CB8AC3E}">
        <p14:creationId xmlns:p14="http://schemas.microsoft.com/office/powerpoint/2010/main" val="28705824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5AD558E-AB59-4A83-9319-59A2DBE9C1C0}"/>
              </a:ext>
            </a:extLst>
          </p:cNvPr>
          <p:cNvSpPr>
            <a:spLocks noGrp="1"/>
          </p:cNvSpPr>
          <p:nvPr>
            <p:ph type="dt" sz="half" idx="10"/>
          </p:nvPr>
        </p:nvSpPr>
        <p:spPr/>
        <p:txBody>
          <a:bodyPr/>
          <a:lstStyle>
            <a:lvl1pPr>
              <a:defRPr/>
            </a:lvl1pPr>
          </a:lstStyle>
          <a:p>
            <a:pPr>
              <a:defRPr/>
            </a:pPr>
            <a:fld id="{652AF52F-873F-45F1-9C79-7C32BF54461F}"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DBDDB021-647D-4B85-BF2C-4A3BA206D75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34F5AE9-B920-4D8C-836F-34185AD5F1B3}"/>
              </a:ext>
            </a:extLst>
          </p:cNvPr>
          <p:cNvSpPr>
            <a:spLocks noGrp="1"/>
          </p:cNvSpPr>
          <p:nvPr>
            <p:ph type="sldNum" sz="quarter" idx="12"/>
          </p:nvPr>
        </p:nvSpPr>
        <p:spPr/>
        <p:txBody>
          <a:bodyPr/>
          <a:lstStyle>
            <a:lvl1pPr>
              <a:defRPr/>
            </a:lvl1pPr>
          </a:lstStyle>
          <a:p>
            <a:fld id="{88644830-5FF6-40C1-8888-3878BCB9E4C2}" type="slidenum">
              <a:rPr lang="en-GB" altLang="en-US"/>
              <a:pPr/>
              <a:t>‹#›</a:t>
            </a:fld>
            <a:endParaRPr lang="en-GB" altLang="en-US"/>
          </a:p>
        </p:txBody>
      </p:sp>
    </p:spTree>
    <p:extLst>
      <p:ext uri="{BB962C8B-B14F-4D97-AF65-F5344CB8AC3E}">
        <p14:creationId xmlns:p14="http://schemas.microsoft.com/office/powerpoint/2010/main" val="23055543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5B27662-9828-4F34-9EB6-F173BE82C2F7}"/>
              </a:ext>
            </a:extLst>
          </p:cNvPr>
          <p:cNvSpPr>
            <a:spLocks noGrp="1"/>
          </p:cNvSpPr>
          <p:nvPr>
            <p:ph type="dt" sz="half" idx="10"/>
          </p:nvPr>
        </p:nvSpPr>
        <p:spPr/>
        <p:txBody>
          <a:bodyPr/>
          <a:lstStyle>
            <a:lvl1pPr>
              <a:defRPr/>
            </a:lvl1pPr>
          </a:lstStyle>
          <a:p>
            <a:pPr>
              <a:defRPr/>
            </a:pPr>
            <a:fld id="{92EAC1FE-7460-40A6-A4B4-35DD4E576063}" type="datetimeFigureOut">
              <a:rPr lang="en-GB" altLang="en-US"/>
              <a:pPr>
                <a:defRPr/>
              </a:pPr>
              <a:t>27/01/2022</a:t>
            </a:fld>
            <a:endParaRPr lang="en-GB" altLang="en-US"/>
          </a:p>
        </p:txBody>
      </p:sp>
      <p:sp>
        <p:nvSpPr>
          <p:cNvPr id="6" name="Footer Placeholder 4">
            <a:extLst>
              <a:ext uri="{FF2B5EF4-FFF2-40B4-BE49-F238E27FC236}">
                <a16:creationId xmlns:a16="http://schemas.microsoft.com/office/drawing/2014/main" id="{FF72A16C-6AF2-4351-8E3D-D475E5ADD04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E415C4D-60FE-4ADD-9F74-660D11A567C7}"/>
              </a:ext>
            </a:extLst>
          </p:cNvPr>
          <p:cNvSpPr>
            <a:spLocks noGrp="1"/>
          </p:cNvSpPr>
          <p:nvPr>
            <p:ph type="sldNum" sz="quarter" idx="12"/>
          </p:nvPr>
        </p:nvSpPr>
        <p:spPr/>
        <p:txBody>
          <a:bodyPr/>
          <a:lstStyle>
            <a:lvl1pPr>
              <a:defRPr/>
            </a:lvl1pPr>
          </a:lstStyle>
          <a:p>
            <a:fld id="{5D61A177-FEF9-4831-9716-5D294C895A1F}" type="slidenum">
              <a:rPr lang="en-GB" altLang="en-US"/>
              <a:pPr/>
              <a:t>‹#›</a:t>
            </a:fld>
            <a:endParaRPr lang="en-GB" altLang="en-US"/>
          </a:p>
        </p:txBody>
      </p:sp>
    </p:spTree>
    <p:extLst>
      <p:ext uri="{BB962C8B-B14F-4D97-AF65-F5344CB8AC3E}">
        <p14:creationId xmlns:p14="http://schemas.microsoft.com/office/powerpoint/2010/main" val="222118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0ABD6B-A1AC-4B3A-8632-511BB24DCD54}"/>
              </a:ext>
            </a:extLst>
          </p:cNvPr>
          <p:cNvSpPr>
            <a:spLocks noGrp="1"/>
          </p:cNvSpPr>
          <p:nvPr>
            <p:ph type="dt" sz="half" idx="10"/>
          </p:nvPr>
        </p:nvSpPr>
        <p:spPr/>
        <p:txBody>
          <a:bodyPr/>
          <a:lstStyle>
            <a:lvl1pPr>
              <a:defRPr/>
            </a:lvl1pPr>
          </a:lstStyle>
          <a:p>
            <a:pPr>
              <a:defRPr/>
            </a:pPr>
            <a:fld id="{7584D8BA-18A1-47B5-A46B-E4A45FA7926B}"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9EE3E242-A54E-422D-A256-4196A26C444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0A29CDE-3489-420A-A4CD-ACBDAFC3DA0B}"/>
              </a:ext>
            </a:extLst>
          </p:cNvPr>
          <p:cNvSpPr>
            <a:spLocks noGrp="1"/>
          </p:cNvSpPr>
          <p:nvPr>
            <p:ph type="sldNum" sz="quarter" idx="12"/>
          </p:nvPr>
        </p:nvSpPr>
        <p:spPr/>
        <p:txBody>
          <a:bodyPr/>
          <a:lstStyle>
            <a:lvl1pPr>
              <a:defRPr/>
            </a:lvl1pPr>
          </a:lstStyle>
          <a:p>
            <a:fld id="{9B67FF46-80F4-441F-8B33-9F29AC3FD12B}" type="slidenum">
              <a:rPr lang="en-GB" altLang="en-US"/>
              <a:pPr/>
              <a:t>‹#›</a:t>
            </a:fld>
            <a:endParaRPr lang="en-GB" altLang="en-US"/>
          </a:p>
        </p:txBody>
      </p:sp>
    </p:spTree>
    <p:extLst>
      <p:ext uri="{BB962C8B-B14F-4D97-AF65-F5344CB8AC3E}">
        <p14:creationId xmlns:p14="http://schemas.microsoft.com/office/powerpoint/2010/main" val="40668235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6E3B66-D00F-495D-8BAB-20EEAD79CBAF}"/>
              </a:ext>
            </a:extLst>
          </p:cNvPr>
          <p:cNvSpPr>
            <a:spLocks noGrp="1"/>
          </p:cNvSpPr>
          <p:nvPr>
            <p:ph type="dt" sz="half" idx="10"/>
          </p:nvPr>
        </p:nvSpPr>
        <p:spPr/>
        <p:txBody>
          <a:bodyPr/>
          <a:lstStyle>
            <a:lvl1pPr>
              <a:defRPr/>
            </a:lvl1pPr>
          </a:lstStyle>
          <a:p>
            <a:pPr>
              <a:defRPr/>
            </a:pPr>
            <a:fld id="{A1A38603-3CAF-4FDB-967D-E9AC774FD817}"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7C7C37FC-AEB5-4443-8A04-55E4F934171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C47E736-1438-48CD-854A-741C143508A9}"/>
              </a:ext>
            </a:extLst>
          </p:cNvPr>
          <p:cNvSpPr>
            <a:spLocks noGrp="1"/>
          </p:cNvSpPr>
          <p:nvPr>
            <p:ph type="sldNum" sz="quarter" idx="12"/>
          </p:nvPr>
        </p:nvSpPr>
        <p:spPr/>
        <p:txBody>
          <a:bodyPr/>
          <a:lstStyle>
            <a:lvl1pPr>
              <a:defRPr/>
            </a:lvl1pPr>
          </a:lstStyle>
          <a:p>
            <a:fld id="{1FC138B6-3662-4EC3-B50F-C9624648F049}" type="slidenum">
              <a:rPr lang="en-GB" altLang="en-US"/>
              <a:pPr/>
              <a:t>‹#›</a:t>
            </a:fld>
            <a:endParaRPr lang="en-GB" altLang="en-US"/>
          </a:p>
        </p:txBody>
      </p:sp>
    </p:spTree>
    <p:extLst>
      <p:ext uri="{BB962C8B-B14F-4D97-AF65-F5344CB8AC3E}">
        <p14:creationId xmlns:p14="http://schemas.microsoft.com/office/powerpoint/2010/main" val="318180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874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16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735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886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Tree>
    <p:extLst>
      <p:ext uri="{BB962C8B-B14F-4D97-AF65-F5344CB8AC3E}">
        <p14:creationId xmlns:p14="http://schemas.microsoft.com/office/powerpoint/2010/main" val="277188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E0488AFB-33B7-41DE-928E-8E94B212D7D6}"/>
              </a:ext>
            </a:extLst>
          </p:cNvPr>
          <p:cNvSpPr>
            <a:spLocks noGrp="1" noChangeArrowheads="1"/>
          </p:cNvSpPr>
          <p:nvPr>
            <p:ph type="title"/>
          </p:nvPr>
        </p:nvSpPr>
        <p:spPr bwMode="auto">
          <a:xfrm>
            <a:off x="574675" y="266700"/>
            <a:ext cx="7997825"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id="{3A5229FA-F2DC-4F8A-B067-1C1C7966854E}"/>
              </a:ext>
            </a:extLst>
          </p:cNvPr>
          <p:cNvSpPr>
            <a:spLocks noGrp="1" noChangeArrowheads="1"/>
          </p:cNvSpPr>
          <p:nvPr>
            <p:ph type="body" idx="1"/>
          </p:nvPr>
        </p:nvSpPr>
        <p:spPr bwMode="auto">
          <a:xfrm>
            <a:off x="566738" y="1752600"/>
            <a:ext cx="7997825" cy="374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8" name="Line 3">
            <a:extLst>
              <a:ext uri="{FF2B5EF4-FFF2-40B4-BE49-F238E27FC236}">
                <a16:creationId xmlns:a16="http://schemas.microsoft.com/office/drawing/2014/main" id="{2D4359CD-271D-4E2C-AA10-C653596D941B}"/>
              </a:ext>
            </a:extLst>
          </p:cNvPr>
          <p:cNvSpPr>
            <a:spLocks noChangeShapeType="1"/>
          </p:cNvSpPr>
          <p:nvPr/>
        </p:nvSpPr>
        <p:spPr bwMode="auto">
          <a:xfrm>
            <a:off x="685800" y="58674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1029" name="Picture 4">
            <a:extLst>
              <a:ext uri="{FF2B5EF4-FFF2-40B4-BE49-F238E27FC236}">
                <a16:creationId xmlns:a16="http://schemas.microsoft.com/office/drawing/2014/main" id="{7CCADAF4-5FC9-4830-B545-1E3A7CF576A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0" name="Line 5">
            <a:extLst>
              <a:ext uri="{FF2B5EF4-FFF2-40B4-BE49-F238E27FC236}">
                <a16:creationId xmlns:a16="http://schemas.microsoft.com/office/drawing/2014/main" id="{6BCA476B-D95C-4F21-9AF0-8BF2179BAEB3}"/>
              </a:ext>
            </a:extLst>
          </p:cNvPr>
          <p:cNvSpPr>
            <a:spLocks noChangeShapeType="1"/>
          </p:cNvSpPr>
          <p:nvPr/>
        </p:nvSpPr>
        <p:spPr bwMode="auto">
          <a:xfrm>
            <a:off x="609600" y="15240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TextBox 7">
            <a:extLst>
              <a:ext uri="{FF2B5EF4-FFF2-40B4-BE49-F238E27FC236}">
                <a16:creationId xmlns:a16="http://schemas.microsoft.com/office/drawing/2014/main" id="{E35D0675-B796-4F3E-B815-0C13E862C3AA}"/>
              </a:ext>
            </a:extLst>
          </p:cNvPr>
          <p:cNvSpPr txBox="1">
            <a:spLocks noChangeArrowheads="1"/>
          </p:cNvSpPr>
          <p:nvPr userDrawn="1"/>
        </p:nvSpPr>
        <p:spPr bwMode="auto">
          <a:xfrm>
            <a:off x="574675" y="5972175"/>
            <a:ext cx="7883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SzPct val="100000"/>
            </a:pPr>
            <a:r>
              <a:rPr lang="en-US" altLang="en-US" sz="1200" b="1" dirty="0">
                <a:solidFill>
                  <a:srgbClr val="0070C0"/>
                </a:solidFill>
                <a:cs typeface="Arial" panose="020B0604020202020204" pitchFamily="34" charset="0"/>
              </a:rPr>
              <a:t>Regional Workshop on the 2020 World </a:t>
            </a:r>
            <a:r>
              <a:rPr lang="en-US" altLang="en-US" sz="1200" b="1" dirty="0" err="1">
                <a:solidFill>
                  <a:srgbClr val="0070C0"/>
                </a:solidFill>
                <a:cs typeface="Arial" panose="020B0604020202020204" pitchFamily="34" charset="0"/>
              </a:rPr>
              <a:t>Programme</a:t>
            </a:r>
            <a:r>
              <a:rPr lang="en-US" altLang="en-US" sz="1200" b="1" dirty="0">
                <a:solidFill>
                  <a:srgbClr val="0070C0"/>
                </a:solidFill>
                <a:cs typeface="Arial" panose="020B0604020202020204" pitchFamily="34" charset="0"/>
              </a:rPr>
              <a:t> on Population and Housing Censuses: </a:t>
            </a:r>
          </a:p>
          <a:p>
            <a:pPr algn="ctr" eaLnBrk="1" hangingPunct="1">
              <a:buSzPct val="100000"/>
            </a:pPr>
            <a:r>
              <a:rPr lang="en-US" altLang="en-US" sz="1200" b="1" dirty="0">
                <a:solidFill>
                  <a:srgbClr val="0070C0"/>
                </a:solidFill>
                <a:cs typeface="Arial" panose="020B0604020202020204" pitchFamily="34" charset="0"/>
              </a:rPr>
              <a:t>International standards and contemporary technologies</a:t>
            </a:r>
          </a:p>
          <a:p>
            <a:pPr algn="ctr" eaLnBrk="1" hangingPunct="1">
              <a:buSzPct val="100000"/>
            </a:pPr>
            <a:r>
              <a:rPr lang="en-US" altLang="en-US" sz="1200" b="1" dirty="0">
                <a:solidFill>
                  <a:srgbClr val="0070C0"/>
                </a:solidFill>
                <a:cs typeface="Arial" panose="020B0604020202020204" pitchFamily="34" charset="0"/>
              </a:rPr>
              <a:t>27, 28, 31 January and 1 February 2022</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anose="02020603050405020304" pitchFamily="18" charset="0"/>
        <a:defRPr sz="2400">
          <a:solidFill>
            <a:srgbClr val="000000"/>
          </a:solidFill>
          <a:latin typeface="+mn-lt"/>
          <a:ea typeface="+mn-ea"/>
        </a:defRPr>
      </a:lvl2pPr>
      <a:lvl3pPr marL="1143000" indent="-228600" algn="l" defTabSz="457200"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j-lt"/>
          <a:ea typeface="+mn-ea"/>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j-lt"/>
          <a:ea typeface="+mn-ea"/>
        </a:defRPr>
      </a:lvl4pPr>
      <a:lvl5pPr marL="2057400" indent="-228600" algn="l" defTabSz="457200" rtl="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mj-lt"/>
          <a:ea typeface="+mn-ea"/>
        </a:defRPr>
      </a:lvl5pPr>
      <a:lvl6pPr marL="25146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6pPr>
      <a:lvl7pPr marL="29718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7pPr>
      <a:lvl8pPr marL="34290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8pPr>
      <a:lvl9pPr marL="38862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991E237-3622-4535-A264-3BBF524B7CD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5742BADA-DEB1-44D7-B540-B2D958C8EA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0ABEE45C-F7DC-43E6-970E-61DF43FB4A4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a:solidFill>
                  <a:srgbClr val="898989"/>
                </a:solidFill>
                <a:latin typeface="Arial" charset="0"/>
              </a:defRPr>
            </a:lvl1pPr>
          </a:lstStyle>
          <a:p>
            <a:pPr>
              <a:defRPr/>
            </a:pPr>
            <a:fld id="{D2423C49-401D-4062-9580-097F1EFF0969}"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0B9313F6-11AA-4032-A9BE-168BA307DB78}"/>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6C334451-19F0-4EA0-BDF7-3352297D97A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E695CEAA-6A62-40F9-8E43-4C9632EAC13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01FBE18D-75B7-491B-A2A7-5FC76BB335C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B75197BF-7C9D-4171-98DF-3D31DE5D1AD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618C482-89B3-460C-8C20-4C1C8016C83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a:solidFill>
                  <a:srgbClr val="898989"/>
                </a:solidFill>
                <a:latin typeface="Arial" charset="0"/>
              </a:defRPr>
            </a:lvl1pPr>
          </a:lstStyle>
          <a:p>
            <a:pPr>
              <a:defRPr/>
            </a:pPr>
            <a:fld id="{5FDDB59C-6152-45E3-96AE-C7654C0E1548}"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AC9DF51D-185B-46F4-BE5F-BA638EF28C70}"/>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A09A88E1-92F7-49FD-9472-08E2DAA25B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C28529F5-80B3-4014-9818-576C038CA9E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1FD1E278-3931-4323-9D64-C18EB52DE28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099" name="Text Placeholder 2">
            <a:extLst>
              <a:ext uri="{FF2B5EF4-FFF2-40B4-BE49-F238E27FC236}">
                <a16:creationId xmlns:a16="http://schemas.microsoft.com/office/drawing/2014/main" id="{93CB4C09-B215-4723-BDF5-05BA06F9295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B913ADD3-8968-4D54-BCC7-121B2F0F62F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a:solidFill>
                  <a:srgbClr val="898989"/>
                </a:solidFill>
                <a:latin typeface="Arial" charset="0"/>
              </a:defRPr>
            </a:lvl1pPr>
          </a:lstStyle>
          <a:p>
            <a:pPr>
              <a:defRPr/>
            </a:pPr>
            <a:fld id="{6A3AA972-A024-4510-A8E6-A65F57B30B94}" type="datetimeFigureOut">
              <a:rPr lang="en-GB" altLang="en-US"/>
              <a:pPr>
                <a:defRPr/>
              </a:pPr>
              <a:t>27/01/2022</a:t>
            </a:fld>
            <a:endParaRPr lang="en-GB" altLang="en-US"/>
          </a:p>
        </p:txBody>
      </p:sp>
      <p:sp>
        <p:nvSpPr>
          <p:cNvPr id="5" name="Footer Placeholder 4">
            <a:extLst>
              <a:ext uri="{FF2B5EF4-FFF2-40B4-BE49-F238E27FC236}">
                <a16:creationId xmlns:a16="http://schemas.microsoft.com/office/drawing/2014/main" id="{91E0D597-9CC4-48C2-8FA5-0DA345471736}"/>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5D95032B-E796-4187-B904-FC44BCEC8A3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3C1C662D-C6A6-4D69-8894-6FBD8C7AA0F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859A4ADC-0712-4EB0-80BC-3310014BE56B}"/>
              </a:ext>
            </a:extLst>
          </p:cNvPr>
          <p:cNvSpPr>
            <a:spLocks noGrp="1" noChangeArrowheads="1"/>
          </p:cNvSpPr>
          <p:nvPr>
            <p:ph type="subTitle"/>
          </p:nvPr>
        </p:nvSpPr>
        <p:spPr>
          <a:xfrm>
            <a:off x="838200" y="533400"/>
            <a:ext cx="7391400" cy="3505200"/>
          </a:xfrm>
        </p:spPr>
        <p:txBody>
          <a:bodyPr anchor="t"/>
          <a:lstStyle/>
          <a:p>
            <a:pPr algn="ctr">
              <a:spcBef>
                <a:spcPts val="975"/>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3200" b="1">
              <a:latin typeface="Arial" charset="0"/>
            </a:endParaRPr>
          </a:p>
          <a:p>
            <a:pPr algn="ctr">
              <a:spcBef>
                <a:spcPts val="975"/>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3200" b="1">
              <a:latin typeface="Arial" charset="0"/>
            </a:endParaRPr>
          </a:p>
          <a:p>
            <a:pPr algn="ctr">
              <a:spcBef>
                <a:spcPts val="975"/>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3200" b="1">
              <a:latin typeface="Arial" charset="0"/>
            </a:endParaRPr>
          </a:p>
        </p:txBody>
      </p:sp>
      <p:sp>
        <p:nvSpPr>
          <p:cNvPr id="7171" name="Rectangle 2">
            <a:extLst>
              <a:ext uri="{FF2B5EF4-FFF2-40B4-BE49-F238E27FC236}">
                <a16:creationId xmlns:a16="http://schemas.microsoft.com/office/drawing/2014/main" id="{E54D123B-110C-4568-9BAF-C71237E85855}"/>
              </a:ext>
            </a:extLst>
          </p:cNvPr>
          <p:cNvSpPr>
            <a:spLocks noChangeArrowheads="1"/>
          </p:cNvSpPr>
          <p:nvPr/>
        </p:nvSpPr>
        <p:spPr bwMode="auto">
          <a:xfrm>
            <a:off x="533400" y="2362200"/>
            <a:ext cx="75438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7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000000"/>
                </a:solidFill>
                <a:latin typeface="Arial" panose="020B0604020202020204" pitchFamily="34" charset="0"/>
                <a:ea typeface="宋体" panose="02010600030101010101" pitchFamily="2" charset="-122"/>
              </a:defRPr>
            </a:lvl1pPr>
            <a:lvl2pPr>
              <a:spcBef>
                <a:spcPts val="6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宋体" panose="02010600030101010101" pitchFamily="2" charset="-122"/>
              </a:defRPr>
            </a:lvl2pPr>
            <a:lvl3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a:solidFill>
                  <a:srgbClr val="000000"/>
                </a:solidFill>
                <a:latin typeface="Verdana" panose="020B0604030504040204" pitchFamily="34" charset="0"/>
                <a:ea typeface="宋体" panose="02010600030101010101" pitchFamily="2" charset="-122"/>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4pPr>
            <a:lvl5pPr>
              <a:spcBef>
                <a:spcPts val="62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5pPr>
            <a:lvl6pPr marL="25146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6pPr>
            <a:lvl7pPr marL="29718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7pPr>
            <a:lvl8pPr marL="34290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8pPr>
            <a:lvl9pPr marL="38862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9pPr>
          </a:lstStyle>
          <a:p>
            <a:pPr algn="ctr" eaLnBrk="1" hangingPunct="1">
              <a:spcBef>
                <a:spcPct val="0"/>
              </a:spcBef>
            </a:pPr>
            <a:r>
              <a:rPr lang="en-GB" altLang="en-US" sz="2500" dirty="0">
                <a:solidFill>
                  <a:schemeClr val="tx1"/>
                </a:solidFill>
              </a:rPr>
              <a:t>Principles and Recommendations: Essential Features and Census Methodologies</a:t>
            </a:r>
          </a:p>
          <a:p>
            <a:pPr algn="ctr" eaLnBrk="1" hangingPunct="1">
              <a:spcBef>
                <a:spcPct val="0"/>
              </a:spcBef>
            </a:pPr>
            <a:endParaRPr lang="en-GB" altLang="en-US" sz="2500" dirty="0">
              <a:solidFill>
                <a:schemeClr val="tx1"/>
              </a:solidFill>
            </a:endParaRPr>
          </a:p>
          <a:p>
            <a:pPr algn="ctr" eaLnBrk="1" hangingPunct="1">
              <a:spcBef>
                <a:spcPct val="0"/>
              </a:spcBef>
            </a:pPr>
            <a:r>
              <a:rPr lang="en-GB" altLang="en-US" sz="2500" dirty="0">
                <a:solidFill>
                  <a:schemeClr val="tx1"/>
                </a:solidFill>
              </a:rPr>
              <a:t>Session 3</a:t>
            </a:r>
          </a:p>
          <a:p>
            <a:pPr algn="ctr" eaLnBrk="1" hangingPunct="1">
              <a:spcBef>
                <a:spcPct val="0"/>
              </a:spcBef>
            </a:pPr>
            <a:endParaRPr lang="en-US" altLang="en-US" sz="2500" dirty="0">
              <a:solidFill>
                <a:schemeClr val="tx1"/>
              </a:solidFill>
            </a:endParaRPr>
          </a:p>
          <a:p>
            <a:pPr algn="ctr" eaLnBrk="1" hangingPunct="1">
              <a:spcBef>
                <a:spcPct val="0"/>
              </a:spcBef>
            </a:pPr>
            <a:endParaRPr lang="en-US" altLang="en-US" sz="2500" dirty="0">
              <a:solidFill>
                <a:schemeClr val="tx1"/>
              </a:solidFill>
            </a:endParaRPr>
          </a:p>
          <a:p>
            <a:pPr algn="ctr" eaLnBrk="1" hangingPunct="1">
              <a:spcBef>
                <a:spcPct val="0"/>
              </a:spcBef>
            </a:pPr>
            <a:r>
              <a:rPr lang="en-US" altLang="en-US" sz="1600" b="0" dirty="0">
                <a:solidFill>
                  <a:schemeClr val="tx1"/>
                </a:solidFill>
                <a:cs typeface="Arial" panose="020B0604020202020204" pitchFamily="34" charset="0"/>
              </a:rPr>
              <a:t>United Nations Statistics Division</a:t>
            </a:r>
          </a:p>
          <a:p>
            <a:pPr algn="ctr" eaLnBrk="1" hangingPunct="1">
              <a:spcBef>
                <a:spcPts val="700"/>
              </a:spcBef>
            </a:pPr>
            <a:endParaRPr lang="en-GB" altLang="en-US" sz="2800" dirty="0">
              <a:solidFill>
                <a:schemeClr val="tx1"/>
              </a:solidFill>
              <a:latin typeface="Verdana" panose="020B0604030504040204" pitchFamily="34" charset="0"/>
            </a:endParaRPr>
          </a:p>
          <a:p>
            <a:pPr algn="r" eaLnBrk="1" hangingPunct="1">
              <a:spcBef>
                <a:spcPts val="700"/>
              </a:spcBef>
            </a:pPr>
            <a:endParaRPr lang="en-GB" altLang="en-US" sz="2800" dirty="0">
              <a:solidFill>
                <a:schemeClr val="tx1"/>
              </a:solidFill>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a:extLst>
              <a:ext uri="{FF2B5EF4-FFF2-40B4-BE49-F238E27FC236}">
                <a16:creationId xmlns:a16="http://schemas.microsoft.com/office/drawing/2014/main" id="{C32F93E0-78BD-445A-BC85-408B0D03B993}"/>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Traditional census</a:t>
            </a:r>
            <a:endParaRPr lang="en-GB" altLang="en-US" b="1" dirty="0">
              <a:solidFill>
                <a:srgbClr val="0070C0"/>
              </a:solidFill>
            </a:endParaRPr>
          </a:p>
        </p:txBody>
      </p:sp>
      <p:sp>
        <p:nvSpPr>
          <p:cNvPr id="18435" name="Rectangle 11">
            <a:extLst>
              <a:ext uri="{FF2B5EF4-FFF2-40B4-BE49-F238E27FC236}">
                <a16:creationId xmlns:a16="http://schemas.microsoft.com/office/drawing/2014/main" id="{3BA07B84-8BDE-484F-A8D4-9A7D7B923270}"/>
              </a:ext>
            </a:extLst>
          </p:cNvPr>
          <p:cNvSpPr txBox="1">
            <a:spLocks noChangeArrowheads="1"/>
          </p:cNvSpPr>
          <p:nvPr/>
        </p:nvSpPr>
        <p:spPr bwMode="auto">
          <a:xfrm>
            <a:off x="579438" y="18288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spcBef>
                <a:spcPct val="20000"/>
              </a:spcBef>
              <a:buClr>
                <a:srgbClr val="C00000"/>
              </a:buClr>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b="0" dirty="0">
                <a:solidFill>
                  <a:schemeClr val="tx1"/>
                </a:solidFill>
              </a:rPr>
              <a:t>Information on census topics concerning individuals and households is collected by census questionnaire directly from respondents, using enumerators, or other modes of data collection (e g. telephone interview, mail out/mail in, Internet, etc.), or by applying a combination of different modes of data collection</a:t>
            </a:r>
          </a:p>
          <a:p>
            <a:pPr>
              <a:spcBef>
                <a:spcPct val="20000"/>
              </a:spcBef>
              <a:buClr>
                <a:srgbClr val="C00000"/>
              </a:buClr>
              <a:buFont typeface="Wingdings" panose="05000000000000000000" pitchFamily="2" charset="2"/>
              <a:buChar char="q"/>
            </a:pPr>
            <a:r>
              <a:rPr lang="en-US" altLang="en-US" sz="1800" b="0" dirty="0">
                <a:solidFill>
                  <a:schemeClr val="tx1"/>
                </a:solidFill>
              </a:rPr>
              <a:t>Essential characteristic – each household in a country is contacted and asked to provide the required information</a:t>
            </a:r>
          </a:p>
          <a:p>
            <a:pPr>
              <a:spcBef>
                <a:spcPct val="20000"/>
              </a:spcBef>
              <a:buClr>
                <a:srgbClr val="C00000"/>
              </a:buClr>
              <a:buFont typeface="Wingdings" panose="05000000000000000000" pitchFamily="2" charset="2"/>
              <a:buChar char="q"/>
            </a:pPr>
            <a:r>
              <a:rPr lang="en-US" altLang="en-US" sz="1800" b="0" dirty="0">
                <a:solidFill>
                  <a:schemeClr val="tx1"/>
                </a:solidFill>
              </a:rPr>
              <a:t>Short form – long form on a sample of the population</a:t>
            </a:r>
            <a:endParaRPr lang="en-GB" altLang="en-US" sz="1800" dirty="0">
              <a:solidFill>
                <a:schemeClr val="tx1"/>
              </a:solidFill>
            </a:endParaRPr>
          </a:p>
          <a:p>
            <a:pPr>
              <a:spcBef>
                <a:spcPct val="20000"/>
              </a:spcBef>
              <a:buClr>
                <a:srgbClr val="C00000"/>
              </a:buClr>
              <a:buFont typeface="Wingdings" panose="05000000000000000000" pitchFamily="2" charset="2"/>
              <a:buNone/>
            </a:pPr>
            <a:endParaRPr lang="en-GB" altLang="en-US" sz="1800" b="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BDA20223-7222-4E4C-B664-B90BF02DE4BE}"/>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Traditional census</a:t>
            </a:r>
            <a:endParaRPr lang="en-GB" altLang="en-US" b="1" dirty="0">
              <a:solidFill>
                <a:srgbClr val="0070C0"/>
              </a:solidFill>
            </a:endParaRPr>
          </a:p>
        </p:txBody>
      </p:sp>
      <p:sp>
        <p:nvSpPr>
          <p:cNvPr id="19459" name="Rectangle 11">
            <a:extLst>
              <a:ext uri="{FF2B5EF4-FFF2-40B4-BE49-F238E27FC236}">
                <a16:creationId xmlns:a16="http://schemas.microsoft.com/office/drawing/2014/main" id="{91DA9CB3-677D-4982-B16A-BF8412344440}"/>
              </a:ext>
            </a:extLst>
          </p:cNvPr>
          <p:cNvSpPr txBox="1">
            <a:spLocks noChangeArrowheads="1"/>
          </p:cNvSpPr>
          <p:nvPr/>
        </p:nvSpPr>
        <p:spPr bwMode="auto">
          <a:xfrm>
            <a:off x="579438" y="1676400"/>
            <a:ext cx="799782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GB" altLang="en-US" sz="1800" b="0">
                <a:solidFill>
                  <a:schemeClr val="tx1"/>
                </a:solidFill>
              </a:rPr>
              <a:t>Necessary conditions</a:t>
            </a:r>
          </a:p>
          <a:p>
            <a:pPr lvl="1">
              <a:spcBef>
                <a:spcPct val="20000"/>
              </a:spcBef>
              <a:buClr>
                <a:srgbClr val="C00000"/>
              </a:buClr>
              <a:buFont typeface="Wingdings" panose="05000000000000000000" pitchFamily="2" charset="2"/>
              <a:buChar char="q"/>
            </a:pPr>
            <a:r>
              <a:rPr lang="en-GB" altLang="en-US" sz="1200">
                <a:solidFill>
                  <a:schemeClr val="tx1"/>
                </a:solidFill>
              </a:rPr>
              <a:t>Legislation</a:t>
            </a:r>
          </a:p>
          <a:p>
            <a:pPr lvl="1">
              <a:spcBef>
                <a:spcPct val="20000"/>
              </a:spcBef>
              <a:buClr>
                <a:srgbClr val="C00000"/>
              </a:buClr>
              <a:buFont typeface="Wingdings" panose="05000000000000000000" pitchFamily="2" charset="2"/>
              <a:buChar char="q"/>
            </a:pPr>
            <a:r>
              <a:rPr lang="en-GB" altLang="en-US" sz="1200">
                <a:solidFill>
                  <a:schemeClr val="tx1"/>
                </a:solidFill>
              </a:rPr>
              <a:t>Permanent census organization</a:t>
            </a:r>
          </a:p>
          <a:p>
            <a:pPr lvl="1">
              <a:spcBef>
                <a:spcPct val="20000"/>
              </a:spcBef>
              <a:buClr>
                <a:srgbClr val="C00000"/>
              </a:buClr>
              <a:buFont typeface="Wingdings" panose="05000000000000000000" pitchFamily="2" charset="2"/>
              <a:buChar char="q"/>
            </a:pPr>
            <a:r>
              <a:rPr lang="en-GB" altLang="en-US" sz="1200">
                <a:solidFill>
                  <a:schemeClr val="tx1"/>
                </a:solidFill>
              </a:rPr>
              <a:t>Funding</a:t>
            </a:r>
          </a:p>
          <a:p>
            <a:pPr lvl="1">
              <a:spcBef>
                <a:spcPct val="20000"/>
              </a:spcBef>
              <a:buClr>
                <a:srgbClr val="C00000"/>
              </a:buClr>
              <a:buFont typeface="Wingdings" panose="05000000000000000000" pitchFamily="2" charset="2"/>
              <a:buChar char="q"/>
            </a:pPr>
            <a:r>
              <a:rPr lang="en-GB" altLang="en-US" sz="1200">
                <a:solidFill>
                  <a:schemeClr val="tx1"/>
                </a:solidFill>
              </a:rPr>
              <a:t>Support of the general public</a:t>
            </a:r>
          </a:p>
          <a:p>
            <a:pPr lvl="1">
              <a:spcBef>
                <a:spcPct val="20000"/>
              </a:spcBef>
              <a:buClr>
                <a:srgbClr val="C00000"/>
              </a:buClr>
              <a:buFont typeface="Wingdings" panose="05000000000000000000" pitchFamily="2" charset="2"/>
              <a:buChar char="q"/>
            </a:pPr>
            <a:r>
              <a:rPr lang="en-GB" altLang="en-US" sz="1200">
                <a:solidFill>
                  <a:schemeClr val="tx1"/>
                </a:solidFill>
              </a:rPr>
              <a:t>Trust in the statistical agency</a:t>
            </a:r>
          </a:p>
          <a:p>
            <a:pPr>
              <a:spcBef>
                <a:spcPct val="20000"/>
              </a:spcBef>
              <a:buClr>
                <a:srgbClr val="C00000"/>
              </a:buClr>
              <a:buFont typeface="Wingdings" panose="05000000000000000000" pitchFamily="2" charset="2"/>
              <a:buChar char="q"/>
            </a:pPr>
            <a:r>
              <a:rPr lang="en-US" altLang="en-US" sz="1800" b="0">
                <a:solidFill>
                  <a:schemeClr val="tx1"/>
                </a:solidFill>
              </a:rPr>
              <a:t>Advantages</a:t>
            </a:r>
          </a:p>
          <a:p>
            <a:pPr lvl="1">
              <a:spcBef>
                <a:spcPct val="20000"/>
              </a:spcBef>
              <a:buClr>
                <a:srgbClr val="C00000"/>
              </a:buClr>
              <a:buFont typeface="Wingdings" panose="05000000000000000000" pitchFamily="2" charset="2"/>
              <a:buChar char="q"/>
            </a:pPr>
            <a:r>
              <a:rPr lang="en-US" altLang="en-US" sz="1200">
                <a:solidFill>
                  <a:schemeClr val="tx1"/>
                </a:solidFill>
              </a:rPr>
              <a:t>Comprehensiveness of the coverage</a:t>
            </a:r>
          </a:p>
          <a:p>
            <a:pPr lvl="1">
              <a:spcBef>
                <a:spcPct val="20000"/>
              </a:spcBef>
              <a:buClr>
                <a:srgbClr val="C00000"/>
              </a:buClr>
              <a:buFont typeface="Wingdings" panose="05000000000000000000" pitchFamily="2" charset="2"/>
              <a:buChar char="q"/>
            </a:pPr>
            <a:r>
              <a:rPr lang="en-US" altLang="en-US" sz="1200">
                <a:solidFill>
                  <a:schemeClr val="tx1"/>
                </a:solidFill>
              </a:rPr>
              <a:t>Simultaneity</a:t>
            </a:r>
          </a:p>
          <a:p>
            <a:pPr lvl="1">
              <a:spcBef>
                <a:spcPct val="20000"/>
              </a:spcBef>
              <a:buClr>
                <a:srgbClr val="C00000"/>
              </a:buClr>
              <a:buFont typeface="Wingdings" panose="05000000000000000000" pitchFamily="2" charset="2"/>
              <a:buChar char="q"/>
            </a:pPr>
            <a:r>
              <a:rPr lang="en-US" altLang="en-US" sz="1200">
                <a:solidFill>
                  <a:schemeClr val="tx1"/>
                </a:solidFill>
              </a:rPr>
              <a:t>Flexibility in selecting the topics</a:t>
            </a:r>
          </a:p>
          <a:p>
            <a:pPr lvl="1">
              <a:spcBef>
                <a:spcPct val="20000"/>
              </a:spcBef>
              <a:buClr>
                <a:srgbClr val="C00000"/>
              </a:buClr>
              <a:buFont typeface="Wingdings" panose="05000000000000000000" pitchFamily="2" charset="2"/>
              <a:buChar char="q"/>
            </a:pPr>
            <a:r>
              <a:rPr lang="en-US" altLang="en-US" sz="1200">
                <a:solidFill>
                  <a:schemeClr val="tx1"/>
                </a:solidFill>
              </a:rPr>
              <a:t>Provides ideal sample frame</a:t>
            </a:r>
          </a:p>
          <a:p>
            <a:pPr>
              <a:spcBef>
                <a:spcPct val="20000"/>
              </a:spcBef>
              <a:buClr>
                <a:srgbClr val="C00000"/>
              </a:buClr>
              <a:buFont typeface="Wingdings" panose="05000000000000000000" pitchFamily="2" charset="2"/>
              <a:buChar char="q"/>
            </a:pPr>
            <a:r>
              <a:rPr lang="en-US" altLang="en-US" sz="1800" b="0">
                <a:solidFill>
                  <a:schemeClr val="tx1"/>
                </a:solidFill>
              </a:rPr>
              <a:t>Disadvantages</a:t>
            </a:r>
          </a:p>
          <a:p>
            <a:pPr lvl="1">
              <a:spcBef>
                <a:spcPct val="20000"/>
              </a:spcBef>
              <a:buClr>
                <a:srgbClr val="C00000"/>
              </a:buClr>
              <a:buFont typeface="Wingdings" panose="05000000000000000000" pitchFamily="2" charset="2"/>
              <a:buChar char="q"/>
            </a:pPr>
            <a:r>
              <a:rPr lang="en-US" altLang="en-US" sz="1200">
                <a:solidFill>
                  <a:schemeClr val="tx1"/>
                </a:solidFill>
              </a:rPr>
              <a:t>Cost</a:t>
            </a:r>
          </a:p>
          <a:p>
            <a:pPr lvl="1">
              <a:spcBef>
                <a:spcPct val="20000"/>
              </a:spcBef>
              <a:buClr>
                <a:srgbClr val="C00000"/>
              </a:buClr>
              <a:buFont typeface="Wingdings" panose="05000000000000000000" pitchFamily="2" charset="2"/>
              <a:buChar char="q"/>
            </a:pPr>
            <a:r>
              <a:rPr lang="en-US" altLang="en-US" sz="1200">
                <a:solidFill>
                  <a:schemeClr val="tx1"/>
                </a:solidFill>
              </a:rPr>
              <a:t>Administrative complexity</a:t>
            </a:r>
          </a:p>
          <a:p>
            <a:pPr lvl="1">
              <a:spcBef>
                <a:spcPct val="20000"/>
              </a:spcBef>
              <a:buClr>
                <a:srgbClr val="C00000"/>
              </a:buClr>
              <a:buFont typeface="Wingdings" panose="05000000000000000000" pitchFamily="2" charset="2"/>
              <a:buChar char="q"/>
            </a:pPr>
            <a:r>
              <a:rPr lang="en-US" altLang="en-US" sz="1200">
                <a:solidFill>
                  <a:schemeClr val="tx1"/>
                </a:solidFill>
              </a:rPr>
              <a:t>Long processing time</a:t>
            </a:r>
          </a:p>
          <a:p>
            <a:pPr lvl="1">
              <a:spcBef>
                <a:spcPct val="20000"/>
              </a:spcBef>
              <a:buClr>
                <a:srgbClr val="C00000"/>
              </a:buClr>
              <a:buFont typeface="Wingdings" panose="05000000000000000000" pitchFamily="2" charset="2"/>
              <a:buChar char="q"/>
            </a:pPr>
            <a:r>
              <a:rPr lang="en-US" altLang="en-US" sz="1200">
                <a:solidFill>
                  <a:schemeClr val="tx1"/>
                </a:solidFill>
              </a:rPr>
              <a:t>Data are relatively fast out of date </a:t>
            </a:r>
          </a:p>
          <a:p>
            <a:pPr lvl="1">
              <a:spcBef>
                <a:spcPct val="20000"/>
              </a:spcBef>
              <a:buClr>
                <a:srgbClr val="C00000"/>
              </a:buClr>
              <a:buFont typeface="Wingdings" panose="05000000000000000000" pitchFamily="2" charset="2"/>
              <a:buChar char="q"/>
            </a:pPr>
            <a:r>
              <a:rPr lang="en-US" altLang="en-US" sz="1200">
                <a:solidFill>
                  <a:schemeClr val="tx1"/>
                </a:solidFill>
              </a:rPr>
              <a:t>Burden on the respondents</a:t>
            </a:r>
          </a:p>
          <a:p>
            <a:pPr lvl="1">
              <a:spcBef>
                <a:spcPct val="20000"/>
              </a:spcBef>
              <a:buClr>
                <a:srgbClr val="C00000"/>
              </a:buClr>
              <a:buFont typeface="Wingdings" panose="05000000000000000000" pitchFamily="2" charset="2"/>
              <a:buChar char="q"/>
            </a:pPr>
            <a:endParaRPr lang="en-GB" altLang="en-US" sz="120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13A5A98F-D705-4DD7-8A1C-1462EC1EE44B}"/>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Traditional census with annual rolling survey</a:t>
            </a:r>
            <a:endParaRPr lang="en-GB" altLang="en-US" b="1" dirty="0">
              <a:solidFill>
                <a:srgbClr val="0070C0"/>
              </a:solidFill>
            </a:endParaRPr>
          </a:p>
        </p:txBody>
      </p:sp>
      <p:sp>
        <p:nvSpPr>
          <p:cNvPr id="20483" name="Rectangle 11">
            <a:extLst>
              <a:ext uri="{FF2B5EF4-FFF2-40B4-BE49-F238E27FC236}">
                <a16:creationId xmlns:a16="http://schemas.microsoft.com/office/drawing/2014/main" id="{923AC0F4-6C54-4E59-9613-02B94B5F2365}"/>
              </a:ext>
            </a:extLst>
          </p:cNvPr>
          <p:cNvSpPr txBox="1">
            <a:spLocks noChangeArrowheads="1"/>
          </p:cNvSpPr>
          <p:nvPr/>
        </p:nvSpPr>
        <p:spPr bwMode="auto">
          <a:xfrm>
            <a:off x="579438" y="18288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US" altLang="en-US" sz="1800" b="0">
                <a:solidFill>
                  <a:schemeClr val="tx1"/>
                </a:solidFill>
              </a:rPr>
              <a:t>This methodology is a combination of the traditional census with a very short form – about ten questions in total on both demographic and housing characteristics, taken every ten years – and a large survey that is administered each year on a rolling sample of the population that replaces the long census form</a:t>
            </a:r>
          </a:p>
          <a:p>
            <a:pPr>
              <a:spcBef>
                <a:spcPct val="20000"/>
              </a:spcBef>
              <a:buClr>
                <a:srgbClr val="C00000"/>
              </a:buClr>
              <a:buFont typeface="Wingdings" panose="05000000000000000000" pitchFamily="2" charset="2"/>
              <a:buChar char="q"/>
            </a:pPr>
            <a:r>
              <a:rPr lang="en-US" altLang="en-US" sz="1800" b="0">
                <a:solidFill>
                  <a:schemeClr val="tx1"/>
                </a:solidFill>
              </a:rPr>
              <a:t>Allows for a full population count and yearly estimates on a large range of demographic, social and housing characteristics</a:t>
            </a:r>
          </a:p>
          <a:p>
            <a:pPr>
              <a:spcBef>
                <a:spcPct val="20000"/>
              </a:spcBef>
              <a:buClr>
                <a:srgbClr val="C00000"/>
              </a:buClr>
              <a:buFont typeface="Wingdings" panose="05000000000000000000" pitchFamily="2" charset="2"/>
              <a:buChar char="q"/>
            </a:pPr>
            <a:r>
              <a:rPr lang="en-US" altLang="en-US" sz="1800" b="0">
                <a:solidFill>
                  <a:schemeClr val="tx1"/>
                </a:solidFill>
              </a:rPr>
              <a:t>Example: USA</a:t>
            </a:r>
            <a:endParaRPr lang="en-GB" altLang="en-US" sz="1800" b="0">
              <a:solidFill>
                <a:schemeClr val="tx1"/>
              </a:solidFill>
            </a:endParaRPr>
          </a:p>
          <a:p>
            <a:pPr>
              <a:spcBef>
                <a:spcPct val="20000"/>
              </a:spcBef>
              <a:buClr>
                <a:srgbClr val="C00000"/>
              </a:buClr>
              <a:buFont typeface="Wingdings" panose="05000000000000000000" pitchFamily="2" charset="2"/>
              <a:buNone/>
            </a:pPr>
            <a:endParaRPr lang="en-GB" altLang="en-US" sz="1800" b="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8F6E0619-40CB-4E3A-AA89-EAA36A78CC84}"/>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Rolling census</a:t>
            </a:r>
            <a:endParaRPr lang="en-GB" altLang="en-US" b="1" dirty="0">
              <a:solidFill>
                <a:srgbClr val="0070C0"/>
              </a:solidFill>
            </a:endParaRPr>
          </a:p>
        </p:txBody>
      </p:sp>
      <p:sp>
        <p:nvSpPr>
          <p:cNvPr id="21507" name="Rectangle 11">
            <a:extLst>
              <a:ext uri="{FF2B5EF4-FFF2-40B4-BE49-F238E27FC236}">
                <a16:creationId xmlns:a16="http://schemas.microsoft.com/office/drawing/2014/main" id="{A534D341-9247-4AAD-AEFF-3E2B9045A516}"/>
              </a:ext>
            </a:extLst>
          </p:cNvPr>
          <p:cNvSpPr txBox="1">
            <a:spLocks noChangeArrowheads="1"/>
          </p:cNvSpPr>
          <p:nvPr/>
        </p:nvSpPr>
        <p:spPr bwMode="auto">
          <a:xfrm>
            <a:off x="579438" y="18288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Information on individuals and households is collected through a continuous cumulative survey covering the whole country over a period of time (generally years), rather than a particular day or short period of enumeration</a:t>
            </a:r>
          </a:p>
          <a:p>
            <a:pPr>
              <a:spcBef>
                <a:spcPct val="20000"/>
              </a:spcBef>
              <a:buClr>
                <a:srgbClr val="C00000"/>
              </a:buClr>
              <a:buFont typeface="Wingdings" panose="05000000000000000000" pitchFamily="2" charset="2"/>
              <a:buChar char="q"/>
            </a:pPr>
            <a:r>
              <a:rPr lang="en-GB" altLang="en-US" sz="1800" b="0">
                <a:solidFill>
                  <a:schemeClr val="tx1"/>
                </a:solidFill>
              </a:rPr>
              <a:t>The two main parameters of a rolling census are the length of the period of enumeration (which is linked to the frequency of updates required) and the sampling rate (which depends on the geographic levels required for dissemination purposes)</a:t>
            </a:r>
          </a:p>
          <a:p>
            <a:pPr>
              <a:spcBef>
                <a:spcPct val="20000"/>
              </a:spcBef>
              <a:buClr>
                <a:srgbClr val="C00000"/>
              </a:buClr>
              <a:buFont typeface="Wingdings" panose="05000000000000000000" pitchFamily="2" charset="2"/>
              <a:buChar char="q"/>
            </a:pPr>
            <a:r>
              <a:rPr lang="en-US" altLang="en-US" sz="1800" b="0">
                <a:solidFill>
                  <a:schemeClr val="tx1"/>
                </a:solidFill>
              </a:rPr>
              <a:t>Example: France</a:t>
            </a:r>
            <a:endParaRPr lang="en-GB" altLang="en-US" sz="1800" b="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a:extLst>
              <a:ext uri="{FF2B5EF4-FFF2-40B4-BE49-F238E27FC236}">
                <a16:creationId xmlns:a16="http://schemas.microsoft.com/office/drawing/2014/main" id="{13157F46-457C-4D91-9E9D-9FA9D8B41AE6}"/>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Rolling census</a:t>
            </a:r>
            <a:endParaRPr lang="en-GB" altLang="en-US" b="1" dirty="0">
              <a:solidFill>
                <a:srgbClr val="0070C0"/>
              </a:solidFill>
            </a:endParaRPr>
          </a:p>
        </p:txBody>
      </p:sp>
      <p:sp>
        <p:nvSpPr>
          <p:cNvPr id="22531" name="Rectangle 11">
            <a:extLst>
              <a:ext uri="{FF2B5EF4-FFF2-40B4-BE49-F238E27FC236}">
                <a16:creationId xmlns:a16="http://schemas.microsoft.com/office/drawing/2014/main" id="{359E9664-74D1-4F59-8E0D-64C64720975C}"/>
              </a:ext>
            </a:extLst>
          </p:cNvPr>
          <p:cNvSpPr txBox="1">
            <a:spLocks noChangeArrowheads="1"/>
          </p:cNvSpPr>
          <p:nvPr/>
        </p:nvSpPr>
        <p:spPr bwMode="auto">
          <a:xfrm>
            <a:off x="579438" y="1676400"/>
            <a:ext cx="799782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Necessary conditions</a:t>
            </a:r>
          </a:p>
          <a:p>
            <a:pPr lvl="1">
              <a:spcBef>
                <a:spcPct val="20000"/>
              </a:spcBef>
              <a:buClr>
                <a:srgbClr val="C00000"/>
              </a:buClr>
              <a:buFont typeface="Wingdings" panose="05000000000000000000" pitchFamily="2" charset="2"/>
              <a:buChar char="q"/>
            </a:pPr>
            <a:r>
              <a:rPr lang="en-US" altLang="en-US" sz="1400">
                <a:solidFill>
                  <a:schemeClr val="tx1"/>
                </a:solidFill>
              </a:rPr>
              <a:t>Master address file, regularly maintained</a:t>
            </a:r>
          </a:p>
          <a:p>
            <a:pPr lvl="1">
              <a:spcBef>
                <a:spcPct val="20000"/>
              </a:spcBef>
              <a:buClr>
                <a:srgbClr val="C00000"/>
              </a:buClr>
              <a:buFont typeface="Wingdings" panose="05000000000000000000" pitchFamily="2" charset="2"/>
              <a:buChar char="q"/>
            </a:pPr>
            <a:r>
              <a:rPr lang="en-US" altLang="en-US" sz="1400">
                <a:solidFill>
                  <a:schemeClr val="tx1"/>
                </a:solidFill>
              </a:rPr>
              <a:t>Ability to explain obtained statistics to the users </a:t>
            </a:r>
            <a:endParaRPr lang="en-GB" altLang="en-US" sz="140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Advantages</a:t>
            </a:r>
          </a:p>
          <a:p>
            <a:pPr lvl="1">
              <a:spcBef>
                <a:spcPct val="20000"/>
              </a:spcBef>
              <a:buClr>
                <a:srgbClr val="C00000"/>
              </a:buClr>
              <a:buFont typeface="Wingdings" panose="05000000000000000000" pitchFamily="2" charset="2"/>
              <a:buChar char="q"/>
            </a:pPr>
            <a:r>
              <a:rPr lang="en-US" altLang="en-US" sz="1400">
                <a:solidFill>
                  <a:schemeClr val="tx1"/>
                </a:solidFill>
              </a:rPr>
              <a:t>Higher frequency of statistics</a:t>
            </a:r>
          </a:p>
          <a:p>
            <a:pPr lvl="1">
              <a:spcBef>
                <a:spcPct val="20000"/>
              </a:spcBef>
              <a:buClr>
                <a:srgbClr val="C00000"/>
              </a:buClr>
              <a:buFont typeface="Wingdings" panose="05000000000000000000" pitchFamily="2" charset="2"/>
              <a:buChar char="q"/>
            </a:pPr>
            <a:r>
              <a:rPr lang="en-US" altLang="en-US" sz="1400">
                <a:solidFill>
                  <a:schemeClr val="tx1"/>
                </a:solidFill>
              </a:rPr>
              <a:t>Reduction of the burden to the respondents</a:t>
            </a:r>
          </a:p>
          <a:p>
            <a:pPr lvl="1">
              <a:spcBef>
                <a:spcPct val="20000"/>
              </a:spcBef>
              <a:buClr>
                <a:srgbClr val="C00000"/>
              </a:buClr>
              <a:buFont typeface="Wingdings" panose="05000000000000000000" pitchFamily="2" charset="2"/>
              <a:buChar char="q"/>
            </a:pPr>
            <a:r>
              <a:rPr lang="en-US" altLang="en-US" sz="1400">
                <a:solidFill>
                  <a:schemeClr val="tx1"/>
                </a:solidFill>
              </a:rPr>
              <a:t>Cost is spread over many years</a:t>
            </a:r>
            <a:endParaRPr lang="en-GB" altLang="en-US" sz="1400">
              <a:solidFill>
                <a:schemeClr val="tx1"/>
              </a:solidFill>
            </a:endParaRPr>
          </a:p>
          <a:p>
            <a:pPr>
              <a:spcBef>
                <a:spcPct val="20000"/>
              </a:spcBef>
              <a:buClr>
                <a:srgbClr val="C00000"/>
              </a:buClr>
              <a:buFont typeface="Wingdings" panose="05000000000000000000" pitchFamily="2" charset="2"/>
              <a:buChar char="q"/>
            </a:pPr>
            <a:r>
              <a:rPr lang="en-US" altLang="en-US" sz="1800" b="0">
                <a:solidFill>
                  <a:schemeClr val="tx1"/>
                </a:solidFill>
              </a:rPr>
              <a:t>Disadvantages</a:t>
            </a:r>
          </a:p>
          <a:p>
            <a:pPr lvl="1">
              <a:spcBef>
                <a:spcPct val="20000"/>
              </a:spcBef>
              <a:buClr>
                <a:srgbClr val="C00000"/>
              </a:buClr>
              <a:buFont typeface="Wingdings" panose="05000000000000000000" pitchFamily="2" charset="2"/>
              <a:buChar char="q"/>
            </a:pPr>
            <a:r>
              <a:rPr lang="en-US" altLang="en-US" sz="1400">
                <a:solidFill>
                  <a:schemeClr val="tx1"/>
                </a:solidFill>
              </a:rPr>
              <a:t>No snapshot</a:t>
            </a:r>
          </a:p>
          <a:p>
            <a:pPr lvl="1">
              <a:spcBef>
                <a:spcPct val="20000"/>
              </a:spcBef>
              <a:buClr>
                <a:srgbClr val="C00000"/>
              </a:buClr>
              <a:buFont typeface="Wingdings" panose="05000000000000000000" pitchFamily="2" charset="2"/>
              <a:buChar char="q"/>
            </a:pPr>
            <a:r>
              <a:rPr lang="en-US" altLang="en-US" sz="1400">
                <a:solidFill>
                  <a:schemeClr val="tx1"/>
                </a:solidFill>
              </a:rPr>
              <a:t>Duplication of respondents</a:t>
            </a:r>
          </a:p>
          <a:p>
            <a:pPr lvl="1">
              <a:spcBef>
                <a:spcPct val="20000"/>
              </a:spcBef>
              <a:buClr>
                <a:srgbClr val="C00000"/>
              </a:buClr>
              <a:buFont typeface="Wingdings" panose="05000000000000000000" pitchFamily="2" charset="2"/>
              <a:buChar char="q"/>
            </a:pPr>
            <a:r>
              <a:rPr lang="en-US" altLang="en-US" sz="1400">
                <a:solidFill>
                  <a:schemeClr val="tx1"/>
                </a:solidFill>
              </a:rPr>
              <a:t>Omission of respondents</a:t>
            </a:r>
          </a:p>
          <a:p>
            <a:pPr lvl="1">
              <a:spcBef>
                <a:spcPct val="20000"/>
              </a:spcBef>
              <a:buClr>
                <a:srgbClr val="C00000"/>
              </a:buClr>
              <a:buFont typeface="Wingdings" panose="05000000000000000000" pitchFamily="2" charset="2"/>
              <a:buChar char="q"/>
            </a:pPr>
            <a:r>
              <a:rPr lang="en-US" altLang="en-US" sz="1400">
                <a:solidFill>
                  <a:schemeClr val="tx1"/>
                </a:solidFill>
              </a:rPr>
              <a:t>Universality </a:t>
            </a:r>
            <a:endParaRPr lang="en-GB" altLang="en-US" sz="140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a:extLst>
              <a:ext uri="{FF2B5EF4-FFF2-40B4-BE49-F238E27FC236}">
                <a16:creationId xmlns:a16="http://schemas.microsoft.com/office/drawing/2014/main" id="{200BD699-017F-4070-91AB-4C21101A0FEE}"/>
              </a:ext>
            </a:extLst>
          </p:cNvPr>
          <p:cNvSpPr txBox="1">
            <a:spLocks noChangeArrowheads="1"/>
          </p:cNvSpPr>
          <p:nvPr/>
        </p:nvSpPr>
        <p:spPr bwMode="auto">
          <a:xfrm>
            <a:off x="579438" y="18288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b="0" dirty="0">
                <a:solidFill>
                  <a:schemeClr val="tx1"/>
                </a:solidFill>
              </a:rPr>
              <a:t>Information on individuals and households are collected by combining data collected from one or more surveys or full field enumeration with administrative and/or statistical registers</a:t>
            </a:r>
          </a:p>
          <a:p>
            <a:pPr>
              <a:spcBef>
                <a:spcPct val="20000"/>
              </a:spcBef>
              <a:buClr>
                <a:srgbClr val="C00000"/>
              </a:buClr>
              <a:buFont typeface="Wingdings" panose="05000000000000000000" pitchFamily="2" charset="2"/>
              <a:buChar char="q"/>
            </a:pPr>
            <a:r>
              <a:rPr lang="en-GB" altLang="en-US" sz="1800" b="0" dirty="0">
                <a:solidFill>
                  <a:schemeClr val="tx1"/>
                </a:solidFill>
              </a:rPr>
              <a:t>Data from registers are employed not only as a frame or to support field operations, but directly as a data source for some census information</a:t>
            </a:r>
          </a:p>
          <a:p>
            <a:pPr>
              <a:spcBef>
                <a:spcPct val="20000"/>
              </a:spcBef>
              <a:buClr>
                <a:srgbClr val="C00000"/>
              </a:buClr>
              <a:buFont typeface="Wingdings" panose="05000000000000000000" pitchFamily="2" charset="2"/>
              <a:buChar char="q"/>
            </a:pPr>
            <a:r>
              <a:rPr lang="en-GB" altLang="en-US" sz="1800" b="0" dirty="0">
                <a:solidFill>
                  <a:schemeClr val="tx1"/>
                </a:solidFill>
              </a:rPr>
              <a:t>In some cases, register data are used to prefill the questionnaires to be verified or corrected during data collection</a:t>
            </a:r>
          </a:p>
          <a:p>
            <a:pPr>
              <a:spcBef>
                <a:spcPct val="20000"/>
              </a:spcBef>
              <a:buClr>
                <a:srgbClr val="C00000"/>
              </a:buClr>
              <a:buFont typeface="Wingdings" panose="05000000000000000000" pitchFamily="2" charset="2"/>
              <a:buChar char="q"/>
            </a:pPr>
            <a:r>
              <a:rPr lang="en-GB" altLang="en-US" sz="1800" b="0" dirty="0">
                <a:solidFill>
                  <a:schemeClr val="tx1"/>
                </a:solidFill>
              </a:rPr>
              <a:t>Ad-hoc sample surveys are used to provide information on census topics not available from administrative sources or to adjust data which are of poor quality in registers</a:t>
            </a:r>
          </a:p>
          <a:p>
            <a:pPr>
              <a:spcBef>
                <a:spcPct val="20000"/>
              </a:spcBef>
              <a:buClr>
                <a:srgbClr val="C00000"/>
              </a:buClr>
              <a:buFont typeface="Wingdings" panose="05000000000000000000" pitchFamily="2" charset="2"/>
              <a:buChar char="q"/>
            </a:pPr>
            <a:r>
              <a:rPr lang="en-US" altLang="en-US" sz="1800" b="0" dirty="0">
                <a:solidFill>
                  <a:schemeClr val="tx1"/>
                </a:solidFill>
              </a:rPr>
              <a:t>Examples: Hungary, Turkey</a:t>
            </a:r>
            <a:endParaRPr lang="en-GB" altLang="en-US" sz="1800" b="0" dirty="0">
              <a:solidFill>
                <a:schemeClr val="tx1"/>
              </a:solidFill>
            </a:endParaRPr>
          </a:p>
          <a:p>
            <a:pPr>
              <a:spcBef>
                <a:spcPct val="20000"/>
              </a:spcBef>
              <a:buClr>
                <a:srgbClr val="C00000"/>
              </a:buClr>
              <a:buFont typeface="Wingdings" panose="05000000000000000000" pitchFamily="2" charset="2"/>
              <a:buChar char="q"/>
            </a:pPr>
            <a:endParaRPr lang="en-GB" altLang="en-US" sz="1800" b="0" dirty="0">
              <a:solidFill>
                <a:schemeClr val="tx1"/>
              </a:solidFill>
            </a:endParaRPr>
          </a:p>
        </p:txBody>
      </p:sp>
      <p:sp>
        <p:nvSpPr>
          <p:cNvPr id="23555" name="Rectangle 6">
            <a:extLst>
              <a:ext uri="{FF2B5EF4-FFF2-40B4-BE49-F238E27FC236}">
                <a16:creationId xmlns:a16="http://schemas.microsoft.com/office/drawing/2014/main" id="{ABB96294-EE00-4348-A058-CED539D6C784}"/>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Combined methodology - 1</a:t>
            </a:r>
            <a:endParaRPr lang="en-GB" altLang="en-US" b="1"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a:extLst>
              <a:ext uri="{FF2B5EF4-FFF2-40B4-BE49-F238E27FC236}">
                <a16:creationId xmlns:a16="http://schemas.microsoft.com/office/drawing/2014/main" id="{BA5F23DD-0003-485F-82B6-D1BD9DDAE51D}"/>
              </a:ext>
            </a:extLst>
          </p:cNvPr>
          <p:cNvSpPr txBox="1">
            <a:spLocks noChangeArrowheads="1"/>
          </p:cNvSpPr>
          <p:nvPr/>
        </p:nvSpPr>
        <p:spPr bwMode="auto">
          <a:xfrm>
            <a:off x="579438" y="16764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Necessary conditions</a:t>
            </a:r>
          </a:p>
          <a:p>
            <a:pPr lvl="1">
              <a:spcBef>
                <a:spcPct val="20000"/>
              </a:spcBef>
              <a:buClr>
                <a:srgbClr val="C00000"/>
              </a:buClr>
              <a:buFont typeface="Wingdings" panose="05000000000000000000" pitchFamily="2" charset="2"/>
              <a:buChar char="q"/>
            </a:pPr>
            <a:r>
              <a:rPr lang="en-GB" altLang="en-US" sz="1400">
                <a:solidFill>
                  <a:schemeClr val="tx1"/>
                </a:solidFill>
              </a:rPr>
              <a:t>Existence of an accurate and up-to-date  population register</a:t>
            </a:r>
          </a:p>
          <a:p>
            <a:pPr lvl="1">
              <a:spcBef>
                <a:spcPct val="20000"/>
              </a:spcBef>
              <a:buClr>
                <a:srgbClr val="C00000"/>
              </a:buClr>
              <a:buFont typeface="Wingdings" panose="05000000000000000000" pitchFamily="2" charset="2"/>
              <a:buChar char="q"/>
            </a:pPr>
            <a:r>
              <a:rPr lang="en-GB" altLang="en-US" sz="1400">
                <a:solidFill>
                  <a:schemeClr val="tx1"/>
                </a:solidFill>
              </a:rPr>
              <a:t>Ability to link the information from registers and survey/full enumeration at individual level</a:t>
            </a:r>
          </a:p>
          <a:p>
            <a:pPr lvl="1">
              <a:spcBef>
                <a:spcPct val="20000"/>
              </a:spcBef>
              <a:buClr>
                <a:srgbClr val="C00000"/>
              </a:buClr>
              <a:buFont typeface="Wingdings" panose="05000000000000000000" pitchFamily="2" charset="2"/>
              <a:buChar char="q"/>
            </a:pPr>
            <a:r>
              <a:rPr lang="en-GB" altLang="en-US" sz="1400">
                <a:solidFill>
                  <a:schemeClr val="tx1"/>
                </a:solidFill>
              </a:rPr>
              <a:t>Links between the housing units and individuals</a:t>
            </a:r>
          </a:p>
          <a:p>
            <a:pPr>
              <a:spcBef>
                <a:spcPct val="20000"/>
              </a:spcBef>
              <a:buClr>
                <a:srgbClr val="C00000"/>
              </a:buClr>
              <a:buFont typeface="Wingdings" panose="05000000000000000000" pitchFamily="2" charset="2"/>
              <a:buChar char="q"/>
            </a:pPr>
            <a:r>
              <a:rPr lang="en-GB" altLang="en-US" sz="1800" b="0">
                <a:solidFill>
                  <a:schemeClr val="tx1"/>
                </a:solidFill>
              </a:rPr>
              <a:t>Advantages</a:t>
            </a:r>
          </a:p>
          <a:p>
            <a:pPr lvl="1">
              <a:spcBef>
                <a:spcPct val="20000"/>
              </a:spcBef>
              <a:buClr>
                <a:srgbClr val="C00000"/>
              </a:buClr>
              <a:buFont typeface="Wingdings" panose="05000000000000000000" pitchFamily="2" charset="2"/>
              <a:buChar char="q"/>
            </a:pPr>
            <a:r>
              <a:rPr lang="en-GB" altLang="en-US" sz="1400">
                <a:solidFill>
                  <a:schemeClr val="tx1"/>
                </a:solidFill>
              </a:rPr>
              <a:t>Reducing the burden on respondents</a:t>
            </a:r>
          </a:p>
          <a:p>
            <a:pPr lvl="1">
              <a:spcBef>
                <a:spcPct val="20000"/>
              </a:spcBef>
              <a:buClr>
                <a:srgbClr val="C00000"/>
              </a:buClr>
              <a:buFont typeface="Wingdings" panose="05000000000000000000" pitchFamily="2" charset="2"/>
              <a:buChar char="q"/>
            </a:pPr>
            <a:r>
              <a:rPr lang="en-GB" altLang="en-US" sz="1400">
                <a:solidFill>
                  <a:schemeClr val="tx1"/>
                </a:solidFill>
              </a:rPr>
              <a:t>Less expensive than traditional</a:t>
            </a:r>
          </a:p>
          <a:p>
            <a:pPr lvl="1">
              <a:spcBef>
                <a:spcPct val="20000"/>
              </a:spcBef>
              <a:buClr>
                <a:srgbClr val="C00000"/>
              </a:buClr>
              <a:buFont typeface="Wingdings" panose="05000000000000000000" pitchFamily="2" charset="2"/>
              <a:buChar char="q"/>
            </a:pPr>
            <a:r>
              <a:rPr lang="en-GB" altLang="en-US" sz="1400">
                <a:solidFill>
                  <a:schemeClr val="tx1"/>
                </a:solidFill>
              </a:rPr>
              <a:t>Reducing the non-response</a:t>
            </a:r>
          </a:p>
          <a:p>
            <a:pPr>
              <a:spcBef>
                <a:spcPct val="20000"/>
              </a:spcBef>
              <a:buClr>
                <a:srgbClr val="C00000"/>
              </a:buClr>
              <a:buFont typeface="Wingdings" panose="05000000000000000000" pitchFamily="2" charset="2"/>
              <a:buChar char="q"/>
            </a:pPr>
            <a:r>
              <a:rPr lang="en-GB" altLang="en-US" sz="1800" b="0">
                <a:solidFill>
                  <a:schemeClr val="tx1"/>
                </a:solidFill>
              </a:rPr>
              <a:t>Disadvantages</a:t>
            </a:r>
          </a:p>
          <a:p>
            <a:pPr lvl="1">
              <a:spcBef>
                <a:spcPct val="20000"/>
              </a:spcBef>
              <a:buClr>
                <a:srgbClr val="C00000"/>
              </a:buClr>
              <a:buFont typeface="Wingdings" panose="05000000000000000000" pitchFamily="2" charset="2"/>
              <a:buChar char="q"/>
            </a:pPr>
            <a:r>
              <a:rPr lang="en-GB" altLang="en-US" sz="1400">
                <a:solidFill>
                  <a:schemeClr val="tx1"/>
                </a:solidFill>
              </a:rPr>
              <a:t>Requires advanced and sophisticated processing</a:t>
            </a:r>
          </a:p>
          <a:p>
            <a:pPr lvl="1">
              <a:spcBef>
                <a:spcPct val="20000"/>
              </a:spcBef>
              <a:buClr>
                <a:srgbClr val="C00000"/>
              </a:buClr>
              <a:buFont typeface="Wingdings" panose="05000000000000000000" pitchFamily="2" charset="2"/>
              <a:buChar char="q"/>
            </a:pPr>
            <a:r>
              <a:rPr lang="en-GB" altLang="en-US" sz="1400">
                <a:solidFill>
                  <a:schemeClr val="tx1"/>
                </a:solidFill>
              </a:rPr>
              <a:t>Definitions of the topics </a:t>
            </a:r>
          </a:p>
          <a:p>
            <a:pPr lvl="1">
              <a:spcBef>
                <a:spcPct val="20000"/>
              </a:spcBef>
              <a:buClr>
                <a:srgbClr val="C00000"/>
              </a:buClr>
              <a:buFont typeface="Wingdings" panose="05000000000000000000" pitchFamily="2" charset="2"/>
              <a:buChar char="q"/>
            </a:pPr>
            <a:r>
              <a:rPr lang="en-US" altLang="en-US" sz="1400">
                <a:solidFill>
                  <a:schemeClr val="tx1"/>
                </a:solidFill>
              </a:rPr>
              <a:t>No single census event to attract public attention</a:t>
            </a:r>
            <a:endParaRPr lang="en-GB" altLang="en-US" sz="1400">
              <a:solidFill>
                <a:schemeClr val="tx1"/>
              </a:solidFill>
            </a:endParaRPr>
          </a:p>
          <a:p>
            <a:pPr lvl="1">
              <a:spcBef>
                <a:spcPct val="20000"/>
              </a:spcBef>
              <a:buClr>
                <a:srgbClr val="C00000"/>
              </a:buClr>
              <a:buFont typeface="Wingdings" panose="05000000000000000000" pitchFamily="2" charset="2"/>
              <a:buChar char="q"/>
            </a:pPr>
            <a:endParaRPr lang="en-GB" altLang="en-US" sz="1400">
              <a:solidFill>
                <a:schemeClr val="tx1"/>
              </a:solidFill>
            </a:endParaRPr>
          </a:p>
          <a:p>
            <a:pPr>
              <a:spcBef>
                <a:spcPct val="20000"/>
              </a:spcBef>
              <a:buClr>
                <a:srgbClr val="C00000"/>
              </a:buClr>
              <a:buFont typeface="Wingdings" panose="05000000000000000000" pitchFamily="2" charset="2"/>
              <a:buChar char="q"/>
            </a:pPr>
            <a:endParaRPr lang="en-GB" altLang="en-US" sz="1800" b="0">
              <a:solidFill>
                <a:schemeClr val="tx1"/>
              </a:solidFill>
            </a:endParaRPr>
          </a:p>
        </p:txBody>
      </p:sp>
      <p:sp>
        <p:nvSpPr>
          <p:cNvPr id="24579" name="Rectangle 6">
            <a:extLst>
              <a:ext uri="{FF2B5EF4-FFF2-40B4-BE49-F238E27FC236}">
                <a16:creationId xmlns:a16="http://schemas.microsoft.com/office/drawing/2014/main" id="{33C851B3-2EDB-47A0-BD99-BD380D4C4486}"/>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Combined methodology - 1</a:t>
            </a:r>
            <a:endParaRPr lang="en-GB" altLang="en-US" b="1"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a:extLst>
              <a:ext uri="{FF2B5EF4-FFF2-40B4-BE49-F238E27FC236}">
                <a16:creationId xmlns:a16="http://schemas.microsoft.com/office/drawing/2014/main" id="{EB717DC9-1CBD-447E-AF4B-EFF8E3A98E87}"/>
              </a:ext>
            </a:extLst>
          </p:cNvPr>
          <p:cNvSpPr txBox="1">
            <a:spLocks noChangeArrowheads="1"/>
          </p:cNvSpPr>
          <p:nvPr/>
        </p:nvSpPr>
        <p:spPr bwMode="auto">
          <a:xfrm>
            <a:off x="579438" y="18288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Information on individuals and households are collected from existing administrative sources, namely, different kinds of registers, of which the following are of primary importance: individuals, households and dwellings</a:t>
            </a:r>
          </a:p>
          <a:p>
            <a:pPr>
              <a:spcBef>
                <a:spcPct val="20000"/>
              </a:spcBef>
              <a:buClr>
                <a:srgbClr val="C00000"/>
              </a:buClr>
              <a:buFont typeface="Wingdings" panose="05000000000000000000" pitchFamily="2" charset="2"/>
              <a:buChar char="q"/>
            </a:pPr>
            <a:r>
              <a:rPr lang="en-GB" altLang="en-US" sz="1800" b="0">
                <a:solidFill>
                  <a:schemeClr val="tx1"/>
                </a:solidFill>
              </a:rPr>
              <a:t>These are linked at the individual level with information from existing sample surveys</a:t>
            </a:r>
          </a:p>
          <a:p>
            <a:pPr>
              <a:spcBef>
                <a:spcPct val="20000"/>
              </a:spcBef>
              <a:buClr>
                <a:srgbClr val="C00000"/>
              </a:buClr>
              <a:buFont typeface="Wingdings" panose="05000000000000000000" pitchFamily="2" charset="2"/>
              <a:buChar char="q"/>
            </a:pPr>
            <a:r>
              <a:rPr lang="en-GB" altLang="en-US" sz="1800" b="0">
                <a:solidFill>
                  <a:schemeClr val="tx1"/>
                </a:solidFill>
              </a:rPr>
              <a:t>No field data collection will take place</a:t>
            </a:r>
          </a:p>
          <a:p>
            <a:pPr>
              <a:spcBef>
                <a:spcPct val="20000"/>
              </a:spcBef>
              <a:buClr>
                <a:srgbClr val="C00000"/>
              </a:buClr>
              <a:buFont typeface="Wingdings" panose="05000000000000000000" pitchFamily="2" charset="2"/>
              <a:buChar char="q"/>
            </a:pPr>
            <a:r>
              <a:rPr lang="en-GB" altLang="en-US" sz="1800" b="0">
                <a:solidFill>
                  <a:schemeClr val="tx1"/>
                </a:solidFill>
              </a:rPr>
              <a:t>Existing sample surveys include intercensal sample surveys on different topics,  such as the labour force survey, living standards survey …</a:t>
            </a:r>
          </a:p>
          <a:p>
            <a:pPr>
              <a:spcBef>
                <a:spcPct val="20000"/>
              </a:spcBef>
              <a:buClr>
                <a:srgbClr val="C00000"/>
              </a:buClr>
              <a:buFont typeface="Wingdings" panose="05000000000000000000" pitchFamily="2" charset="2"/>
              <a:buChar char="q"/>
            </a:pPr>
            <a:r>
              <a:rPr lang="en-US" altLang="en-US" sz="1800" b="0">
                <a:solidFill>
                  <a:schemeClr val="tx1"/>
                </a:solidFill>
              </a:rPr>
              <a:t>Example: The Netherlands</a:t>
            </a:r>
            <a:endParaRPr lang="en-GB" altLang="en-US" sz="1800" b="0">
              <a:solidFill>
                <a:schemeClr val="tx1"/>
              </a:solidFill>
            </a:endParaRPr>
          </a:p>
        </p:txBody>
      </p:sp>
      <p:sp>
        <p:nvSpPr>
          <p:cNvPr id="25603" name="Rectangle 6">
            <a:extLst>
              <a:ext uri="{FF2B5EF4-FFF2-40B4-BE49-F238E27FC236}">
                <a16:creationId xmlns:a16="http://schemas.microsoft.com/office/drawing/2014/main" id="{17563C7E-8EE9-4D19-9CCC-7B9208868BF5}"/>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Combined methodology - 2</a:t>
            </a:r>
            <a:endParaRPr lang="en-GB" altLang="en-US" b="1"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a:extLst>
              <a:ext uri="{FF2B5EF4-FFF2-40B4-BE49-F238E27FC236}">
                <a16:creationId xmlns:a16="http://schemas.microsoft.com/office/drawing/2014/main" id="{D9587BF6-E512-44E4-B1F7-B24D45199721}"/>
              </a:ext>
            </a:extLst>
          </p:cNvPr>
          <p:cNvSpPr txBox="1">
            <a:spLocks noChangeArrowheads="1"/>
          </p:cNvSpPr>
          <p:nvPr/>
        </p:nvSpPr>
        <p:spPr bwMode="auto">
          <a:xfrm>
            <a:off x="579438" y="18288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Necessary conditions</a:t>
            </a:r>
          </a:p>
          <a:p>
            <a:pPr lvl="1">
              <a:spcBef>
                <a:spcPct val="20000"/>
              </a:spcBef>
              <a:buClr>
                <a:srgbClr val="C00000"/>
              </a:buClr>
              <a:buFont typeface="Wingdings" panose="05000000000000000000" pitchFamily="2" charset="2"/>
              <a:buChar char="q"/>
            </a:pPr>
            <a:r>
              <a:rPr lang="en-GB" altLang="en-US" sz="1400">
                <a:solidFill>
                  <a:schemeClr val="tx1"/>
                </a:solidFill>
              </a:rPr>
              <a:t>Existence of series of different registers</a:t>
            </a:r>
          </a:p>
          <a:p>
            <a:pPr lvl="1">
              <a:spcBef>
                <a:spcPct val="20000"/>
              </a:spcBef>
              <a:buClr>
                <a:srgbClr val="C00000"/>
              </a:buClr>
              <a:buFont typeface="Wingdings" panose="05000000000000000000" pitchFamily="2" charset="2"/>
              <a:buChar char="q"/>
            </a:pPr>
            <a:r>
              <a:rPr lang="en-GB" altLang="en-US" sz="1400">
                <a:solidFill>
                  <a:schemeClr val="tx1"/>
                </a:solidFill>
              </a:rPr>
              <a:t>Existence of regular surveys</a:t>
            </a:r>
          </a:p>
          <a:p>
            <a:pPr lvl="1">
              <a:spcBef>
                <a:spcPct val="20000"/>
              </a:spcBef>
              <a:buClr>
                <a:srgbClr val="C00000"/>
              </a:buClr>
              <a:buFont typeface="Wingdings" panose="05000000000000000000" pitchFamily="2" charset="2"/>
              <a:buChar char="q"/>
            </a:pPr>
            <a:r>
              <a:rPr lang="en-GB" altLang="en-US" sz="1400">
                <a:solidFill>
                  <a:schemeClr val="tx1"/>
                </a:solidFill>
              </a:rPr>
              <a:t>Capacity to link those source at the level of individual record</a:t>
            </a:r>
          </a:p>
          <a:p>
            <a:pPr>
              <a:spcBef>
                <a:spcPct val="20000"/>
              </a:spcBef>
              <a:buClr>
                <a:srgbClr val="C00000"/>
              </a:buClr>
              <a:buFont typeface="Wingdings" panose="05000000000000000000" pitchFamily="2" charset="2"/>
              <a:buChar char="q"/>
            </a:pPr>
            <a:r>
              <a:rPr lang="en-GB" altLang="en-US" sz="1800" b="0">
                <a:solidFill>
                  <a:schemeClr val="tx1"/>
                </a:solidFill>
              </a:rPr>
              <a:t>Advantages</a:t>
            </a:r>
          </a:p>
          <a:p>
            <a:pPr lvl="1">
              <a:spcBef>
                <a:spcPct val="20000"/>
              </a:spcBef>
              <a:buClr>
                <a:srgbClr val="C00000"/>
              </a:buClr>
              <a:buFont typeface="Wingdings" panose="05000000000000000000" pitchFamily="2" charset="2"/>
              <a:buChar char="q"/>
            </a:pPr>
            <a:r>
              <a:rPr lang="en-US" altLang="en-US" sz="1400">
                <a:solidFill>
                  <a:schemeClr val="tx1"/>
                </a:solidFill>
              </a:rPr>
              <a:t>Much less expensive</a:t>
            </a:r>
          </a:p>
          <a:p>
            <a:pPr lvl="1">
              <a:spcBef>
                <a:spcPct val="20000"/>
              </a:spcBef>
              <a:buClr>
                <a:srgbClr val="C00000"/>
              </a:buClr>
              <a:buFont typeface="Wingdings" panose="05000000000000000000" pitchFamily="2" charset="2"/>
              <a:buChar char="q"/>
            </a:pPr>
            <a:r>
              <a:rPr lang="en-US" altLang="en-US" sz="1400">
                <a:solidFill>
                  <a:schemeClr val="tx1"/>
                </a:solidFill>
              </a:rPr>
              <a:t>More up-to-date statistics</a:t>
            </a:r>
            <a:endParaRPr lang="en-GB" altLang="en-US" sz="140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Disadvantages</a:t>
            </a:r>
          </a:p>
          <a:p>
            <a:pPr lvl="1">
              <a:spcBef>
                <a:spcPct val="20000"/>
              </a:spcBef>
              <a:buClr>
                <a:srgbClr val="C00000"/>
              </a:buClr>
              <a:buFont typeface="Wingdings" panose="05000000000000000000" pitchFamily="2" charset="2"/>
              <a:buChar char="q"/>
            </a:pPr>
            <a:r>
              <a:rPr lang="en-US" altLang="en-US" sz="1400">
                <a:solidFill>
                  <a:schemeClr val="tx1"/>
                </a:solidFill>
              </a:rPr>
              <a:t>Requires sophisticated methodology and staff</a:t>
            </a:r>
          </a:p>
          <a:p>
            <a:pPr lvl="1">
              <a:spcBef>
                <a:spcPct val="20000"/>
              </a:spcBef>
              <a:buClr>
                <a:srgbClr val="C00000"/>
              </a:buClr>
              <a:buFont typeface="Wingdings" panose="05000000000000000000" pitchFamily="2" charset="2"/>
              <a:buChar char="q"/>
            </a:pPr>
            <a:r>
              <a:rPr lang="en-US" altLang="en-US" sz="1400">
                <a:solidFill>
                  <a:schemeClr val="tx1"/>
                </a:solidFill>
              </a:rPr>
              <a:t>Adapting statistical definitions to registers’</a:t>
            </a:r>
            <a:endParaRPr lang="en-GB" altLang="en-US" sz="1400">
              <a:solidFill>
                <a:schemeClr val="tx1"/>
              </a:solidFill>
            </a:endParaRPr>
          </a:p>
        </p:txBody>
      </p:sp>
      <p:sp>
        <p:nvSpPr>
          <p:cNvPr id="26627" name="Rectangle 6">
            <a:extLst>
              <a:ext uri="{FF2B5EF4-FFF2-40B4-BE49-F238E27FC236}">
                <a16:creationId xmlns:a16="http://schemas.microsoft.com/office/drawing/2014/main" id="{FC326200-34B5-4564-B75A-F65E7EEE5DDA}"/>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Combined methodology - 2</a:t>
            </a:r>
            <a:endParaRPr lang="en-GB" altLang="en-US" b="1"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1">
            <a:extLst>
              <a:ext uri="{FF2B5EF4-FFF2-40B4-BE49-F238E27FC236}">
                <a16:creationId xmlns:a16="http://schemas.microsoft.com/office/drawing/2014/main" id="{DA79A2DE-DE3B-40C1-9E0A-9F01193BA5AA}"/>
              </a:ext>
            </a:extLst>
          </p:cNvPr>
          <p:cNvSpPr txBox="1">
            <a:spLocks noChangeArrowheads="1"/>
          </p:cNvSpPr>
          <p:nvPr/>
        </p:nvSpPr>
        <p:spPr bwMode="auto">
          <a:xfrm>
            <a:off x="579438" y="18288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b="0" dirty="0">
                <a:solidFill>
                  <a:schemeClr val="tx1"/>
                </a:solidFill>
              </a:rPr>
              <a:t>Information on individuals and households is collected from existing administrative sources, namely, different types of registers, of which the following are of primary importance: individuals, households and dwellings</a:t>
            </a:r>
          </a:p>
          <a:p>
            <a:pPr>
              <a:spcBef>
                <a:spcPct val="20000"/>
              </a:spcBef>
              <a:buClr>
                <a:srgbClr val="C00000"/>
              </a:buClr>
              <a:buFont typeface="Wingdings" panose="05000000000000000000" pitchFamily="2" charset="2"/>
              <a:buChar char="q"/>
            </a:pPr>
            <a:r>
              <a:rPr lang="en-GB" altLang="en-US" sz="1800" b="0" dirty="0">
                <a:solidFill>
                  <a:schemeClr val="tx1"/>
                </a:solidFill>
              </a:rPr>
              <a:t>These are linked at the individual level with information taken from other administrative/statistical sources such as business, tax, education, employment and other relevant registers</a:t>
            </a:r>
          </a:p>
          <a:p>
            <a:pPr>
              <a:spcBef>
                <a:spcPct val="20000"/>
              </a:spcBef>
              <a:buClr>
                <a:srgbClr val="C00000"/>
              </a:buClr>
              <a:buFont typeface="Wingdings" panose="05000000000000000000" pitchFamily="2" charset="2"/>
              <a:buChar char="q"/>
            </a:pPr>
            <a:r>
              <a:rPr lang="en-US" altLang="en-US" sz="1800" b="0" dirty="0">
                <a:solidFill>
                  <a:schemeClr val="tx1"/>
                </a:solidFill>
              </a:rPr>
              <a:t>Examples: Denmark, Finland, Norway, Sweden</a:t>
            </a:r>
            <a:endParaRPr lang="en-GB" altLang="en-US" sz="1800" b="0" dirty="0">
              <a:solidFill>
                <a:schemeClr val="tx1"/>
              </a:solidFill>
            </a:endParaRPr>
          </a:p>
        </p:txBody>
      </p:sp>
      <p:sp>
        <p:nvSpPr>
          <p:cNvPr id="27651" name="Rectangle 6">
            <a:extLst>
              <a:ext uri="{FF2B5EF4-FFF2-40B4-BE49-F238E27FC236}">
                <a16:creationId xmlns:a16="http://schemas.microsoft.com/office/drawing/2014/main" id="{36CBF0A8-9227-412B-8792-EA07739B68BD}"/>
              </a:ext>
            </a:extLst>
          </p:cNvPr>
          <p:cNvSpPr>
            <a:spLocks noGrp="1" noChangeArrowheads="1"/>
          </p:cNvSpPr>
          <p:nvPr>
            <p:ph type="title"/>
          </p:nvPr>
        </p:nvSpPr>
        <p:spPr>
          <a:xfrm>
            <a:off x="579438" y="304800"/>
            <a:ext cx="7997825" cy="1250950"/>
          </a:xfrm>
        </p:spPr>
        <p:txBody>
          <a:bodyPr/>
          <a:lstStyle/>
          <a:p>
            <a:r>
              <a:rPr lang="en-US" altLang="en-US" b="1" dirty="0">
                <a:solidFill>
                  <a:srgbClr val="0070C0"/>
                </a:solidFill>
              </a:rPr>
              <a:t>Register-based</a:t>
            </a:r>
            <a:endParaRPr lang="en-GB" altLang="en-US"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a:extLst>
              <a:ext uri="{FF2B5EF4-FFF2-40B4-BE49-F238E27FC236}">
                <a16:creationId xmlns:a16="http://schemas.microsoft.com/office/drawing/2014/main" id="{1BCC1D3A-0543-4F1A-B771-86A57601FA21}"/>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469900">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US" altLang="en-US" sz="1800" b="0">
                <a:solidFill>
                  <a:schemeClr val="tx1"/>
                </a:solidFill>
              </a:rPr>
              <a:t>Reference: Chapter 1 of the </a:t>
            </a:r>
            <a:r>
              <a:rPr lang="en-US" altLang="en-US" sz="1800" b="0" i="1">
                <a:solidFill>
                  <a:schemeClr val="tx1"/>
                </a:solidFill>
              </a:rPr>
              <a:t>Principles and Recommendations, Rev. 3</a:t>
            </a:r>
            <a:endParaRPr lang="en-US" altLang="en-US" sz="2200" b="0">
              <a:solidFill>
                <a:schemeClr val="tx1"/>
              </a:solidFill>
            </a:endParaRPr>
          </a:p>
          <a:p>
            <a:pPr lvl="1" indent="0">
              <a:spcBef>
                <a:spcPct val="20000"/>
              </a:spcBef>
              <a:buClr>
                <a:schemeClr val="accent2"/>
              </a:buClr>
              <a:buFont typeface="Wingdings" panose="05000000000000000000" pitchFamily="2" charset="2"/>
              <a:buNone/>
            </a:pPr>
            <a:endParaRPr lang="en-US" altLang="en-US" sz="1800">
              <a:solidFill>
                <a:schemeClr val="tx1"/>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a:extLst>
              <a:ext uri="{FF2B5EF4-FFF2-40B4-BE49-F238E27FC236}">
                <a16:creationId xmlns:a16="http://schemas.microsoft.com/office/drawing/2014/main" id="{A4B5F4EB-DE04-474A-9DA4-A8FBF238A190}"/>
              </a:ext>
            </a:extLst>
          </p:cNvPr>
          <p:cNvSpPr txBox="1">
            <a:spLocks noChangeArrowheads="1"/>
          </p:cNvSpPr>
          <p:nvPr/>
        </p:nvSpPr>
        <p:spPr bwMode="auto">
          <a:xfrm>
            <a:off x="579438" y="1676400"/>
            <a:ext cx="79978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800" b="0">
                <a:solidFill>
                  <a:schemeClr val="tx1"/>
                </a:solidFill>
              </a:rPr>
              <a:t>Necessary conditions</a:t>
            </a:r>
          </a:p>
          <a:p>
            <a:pPr lvl="1">
              <a:spcBef>
                <a:spcPct val="20000"/>
              </a:spcBef>
              <a:buClr>
                <a:srgbClr val="C00000"/>
              </a:buClr>
              <a:buFont typeface="Wingdings" panose="05000000000000000000" pitchFamily="2" charset="2"/>
              <a:buChar char="q"/>
            </a:pPr>
            <a:r>
              <a:rPr lang="en-US" altLang="en-US" sz="1400">
                <a:solidFill>
                  <a:schemeClr val="tx1"/>
                </a:solidFill>
              </a:rPr>
              <a:t>National legislation re. population register and its use</a:t>
            </a:r>
          </a:p>
          <a:p>
            <a:pPr lvl="1">
              <a:spcBef>
                <a:spcPct val="20000"/>
              </a:spcBef>
              <a:buClr>
                <a:srgbClr val="C00000"/>
              </a:buClr>
              <a:buFont typeface="Wingdings" panose="05000000000000000000" pitchFamily="2" charset="2"/>
              <a:buChar char="q"/>
            </a:pPr>
            <a:r>
              <a:rPr lang="en-US" altLang="en-US" sz="1400">
                <a:solidFill>
                  <a:schemeClr val="tx1"/>
                </a:solidFill>
              </a:rPr>
              <a:t>Existence of the population and other relevant registers</a:t>
            </a:r>
          </a:p>
          <a:p>
            <a:pPr lvl="1">
              <a:spcBef>
                <a:spcPct val="20000"/>
              </a:spcBef>
              <a:buClr>
                <a:srgbClr val="C00000"/>
              </a:buClr>
              <a:buFont typeface="Wingdings" panose="05000000000000000000" pitchFamily="2" charset="2"/>
              <a:buChar char="q"/>
            </a:pPr>
            <a:r>
              <a:rPr lang="en-US" altLang="en-US" sz="1400">
                <a:solidFill>
                  <a:schemeClr val="tx1"/>
                </a:solidFill>
              </a:rPr>
              <a:t>Up-to-date registers and universal coverage</a:t>
            </a:r>
          </a:p>
          <a:p>
            <a:pPr lvl="1">
              <a:spcBef>
                <a:spcPct val="20000"/>
              </a:spcBef>
              <a:buClr>
                <a:srgbClr val="C00000"/>
              </a:buClr>
              <a:buFont typeface="Wingdings" panose="05000000000000000000" pitchFamily="2" charset="2"/>
              <a:buChar char="q"/>
            </a:pPr>
            <a:r>
              <a:rPr lang="en-US" altLang="en-US" sz="1400">
                <a:solidFill>
                  <a:schemeClr val="tx1"/>
                </a:solidFill>
              </a:rPr>
              <a:t>Harmonized concepts and definitions across different registers</a:t>
            </a:r>
          </a:p>
          <a:p>
            <a:pPr lvl="1">
              <a:spcBef>
                <a:spcPct val="20000"/>
              </a:spcBef>
              <a:buClr>
                <a:srgbClr val="C00000"/>
              </a:buClr>
              <a:buFont typeface="Wingdings" panose="05000000000000000000" pitchFamily="2" charset="2"/>
              <a:buChar char="q"/>
            </a:pPr>
            <a:r>
              <a:rPr lang="en-US" altLang="en-US" sz="1400">
                <a:solidFill>
                  <a:schemeClr val="tx1"/>
                </a:solidFill>
              </a:rPr>
              <a:t>Universal personal identification number</a:t>
            </a:r>
          </a:p>
          <a:p>
            <a:pPr>
              <a:spcBef>
                <a:spcPct val="20000"/>
              </a:spcBef>
              <a:buClr>
                <a:srgbClr val="C00000"/>
              </a:buClr>
              <a:buFont typeface="Wingdings" panose="05000000000000000000" pitchFamily="2" charset="2"/>
              <a:buChar char="q"/>
            </a:pPr>
            <a:r>
              <a:rPr lang="en-GB" altLang="en-US" sz="1800" b="0">
                <a:solidFill>
                  <a:schemeClr val="tx1"/>
                </a:solidFill>
              </a:rPr>
              <a:t>Advantages</a:t>
            </a:r>
          </a:p>
          <a:p>
            <a:pPr lvl="1">
              <a:spcBef>
                <a:spcPct val="20000"/>
              </a:spcBef>
              <a:buClr>
                <a:srgbClr val="C00000"/>
              </a:buClr>
              <a:buFont typeface="Wingdings" panose="05000000000000000000" pitchFamily="2" charset="2"/>
              <a:buChar char="q"/>
            </a:pPr>
            <a:r>
              <a:rPr lang="en-US" altLang="en-US" sz="1400">
                <a:solidFill>
                  <a:schemeClr val="tx1"/>
                </a:solidFill>
              </a:rPr>
              <a:t>Reduced costs of producing census statistics</a:t>
            </a:r>
          </a:p>
          <a:p>
            <a:pPr lvl="1">
              <a:spcBef>
                <a:spcPct val="20000"/>
              </a:spcBef>
              <a:buClr>
                <a:srgbClr val="C00000"/>
              </a:buClr>
              <a:buFont typeface="Wingdings" panose="05000000000000000000" pitchFamily="2" charset="2"/>
              <a:buChar char="q"/>
            </a:pPr>
            <a:r>
              <a:rPr lang="en-US" altLang="en-US" sz="1400">
                <a:solidFill>
                  <a:schemeClr val="tx1"/>
                </a:solidFill>
              </a:rPr>
              <a:t>Much more frequent production</a:t>
            </a:r>
          </a:p>
          <a:p>
            <a:pPr lvl="1">
              <a:spcBef>
                <a:spcPct val="20000"/>
              </a:spcBef>
              <a:buClr>
                <a:srgbClr val="C00000"/>
              </a:buClr>
              <a:buFont typeface="Wingdings" panose="05000000000000000000" pitchFamily="2" charset="2"/>
              <a:buChar char="q"/>
            </a:pPr>
            <a:r>
              <a:rPr lang="en-US" altLang="en-US" sz="1400">
                <a:solidFill>
                  <a:schemeClr val="tx1"/>
                </a:solidFill>
              </a:rPr>
              <a:t>No burden on respondents</a:t>
            </a:r>
            <a:endParaRPr lang="en-GB" altLang="en-US" sz="1400">
              <a:solidFill>
                <a:schemeClr val="tx1"/>
              </a:solidFill>
            </a:endParaRPr>
          </a:p>
          <a:p>
            <a:pPr>
              <a:spcBef>
                <a:spcPct val="20000"/>
              </a:spcBef>
              <a:buClr>
                <a:srgbClr val="C00000"/>
              </a:buClr>
              <a:buFont typeface="Wingdings" panose="05000000000000000000" pitchFamily="2" charset="2"/>
              <a:buChar char="q"/>
            </a:pPr>
            <a:r>
              <a:rPr lang="en-US" altLang="en-US" sz="1800" b="0">
                <a:solidFill>
                  <a:schemeClr val="tx1"/>
                </a:solidFill>
              </a:rPr>
              <a:t>Disadvantages</a:t>
            </a:r>
          </a:p>
          <a:p>
            <a:pPr lvl="1">
              <a:spcBef>
                <a:spcPct val="20000"/>
              </a:spcBef>
              <a:buClr>
                <a:srgbClr val="C00000"/>
              </a:buClr>
              <a:buFont typeface="Wingdings" panose="05000000000000000000" pitchFamily="2" charset="2"/>
              <a:buChar char="q"/>
            </a:pPr>
            <a:r>
              <a:rPr lang="en-US" altLang="en-US" sz="1400">
                <a:solidFill>
                  <a:schemeClr val="tx1"/>
                </a:solidFill>
              </a:rPr>
              <a:t>Rigidness of the registers</a:t>
            </a:r>
          </a:p>
          <a:p>
            <a:pPr lvl="1">
              <a:spcBef>
                <a:spcPct val="20000"/>
              </a:spcBef>
              <a:buClr>
                <a:srgbClr val="C00000"/>
              </a:buClr>
              <a:buFont typeface="Wingdings" panose="05000000000000000000" pitchFamily="2" charset="2"/>
              <a:buChar char="q"/>
            </a:pPr>
            <a:r>
              <a:rPr lang="en-US" altLang="en-US" sz="1400">
                <a:solidFill>
                  <a:schemeClr val="tx1"/>
                </a:solidFill>
              </a:rPr>
              <a:t>Population base – only registered population</a:t>
            </a:r>
            <a:endParaRPr lang="en-GB" altLang="en-US" sz="1400">
              <a:solidFill>
                <a:schemeClr val="tx1"/>
              </a:solidFill>
            </a:endParaRPr>
          </a:p>
          <a:p>
            <a:pPr>
              <a:spcBef>
                <a:spcPct val="20000"/>
              </a:spcBef>
              <a:buClr>
                <a:srgbClr val="C00000"/>
              </a:buClr>
              <a:buFont typeface="Wingdings" panose="05000000000000000000" pitchFamily="2" charset="2"/>
              <a:buNone/>
            </a:pPr>
            <a:endParaRPr lang="en-GB" altLang="en-US" sz="1800" b="0">
              <a:solidFill>
                <a:schemeClr val="tx1"/>
              </a:solidFill>
            </a:endParaRPr>
          </a:p>
        </p:txBody>
      </p:sp>
      <p:sp>
        <p:nvSpPr>
          <p:cNvPr id="28675" name="Rectangle 6">
            <a:extLst>
              <a:ext uri="{FF2B5EF4-FFF2-40B4-BE49-F238E27FC236}">
                <a16:creationId xmlns:a16="http://schemas.microsoft.com/office/drawing/2014/main" id="{A39496D4-7E69-4F21-A401-E6F0D859D95C}"/>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Register based</a:t>
            </a:r>
            <a:endParaRPr lang="en-GB" altLang="en-US" b="1"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C2D8E322-C3B1-47E2-9270-C766C99016E9}"/>
              </a:ext>
            </a:extLst>
          </p:cNvPr>
          <p:cNvSpPr>
            <a:spLocks noGrp="1" noChangeArrowheads="1"/>
          </p:cNvSpPr>
          <p:nvPr>
            <p:ph type="title"/>
          </p:nvPr>
        </p:nvSpPr>
        <p:spPr>
          <a:xfrm>
            <a:off x="608013" y="304800"/>
            <a:ext cx="7997825" cy="1250950"/>
          </a:xfrm>
        </p:spPr>
        <p:txBody>
          <a:bodyPr/>
          <a:lstStyle/>
          <a:p>
            <a:r>
              <a:rPr lang="en-US" altLang="en-US"/>
              <a:t>Census methodology – use of registers</a:t>
            </a:r>
            <a:endParaRPr lang="en-GB" altLang="en-US"/>
          </a:p>
        </p:txBody>
      </p:sp>
      <p:graphicFrame>
        <p:nvGraphicFramePr>
          <p:cNvPr id="5" name="Table 4">
            <a:extLst>
              <a:ext uri="{FF2B5EF4-FFF2-40B4-BE49-F238E27FC236}">
                <a16:creationId xmlns:a16="http://schemas.microsoft.com/office/drawing/2014/main" id="{A87AA826-595D-4788-BC23-D8E2E689EDB3}"/>
              </a:ext>
            </a:extLst>
          </p:cNvPr>
          <p:cNvGraphicFramePr>
            <a:graphicFrameLocks noGrp="1"/>
          </p:cNvGraphicFramePr>
          <p:nvPr/>
        </p:nvGraphicFramePr>
        <p:xfrm>
          <a:off x="609600" y="1655763"/>
          <a:ext cx="7924800" cy="4208463"/>
        </p:xfrm>
        <a:graphic>
          <a:graphicData uri="http://schemas.openxmlformats.org/drawingml/2006/table">
            <a:tbl>
              <a:tblPr/>
              <a:tblGrid>
                <a:gridCol w="1949450">
                  <a:extLst>
                    <a:ext uri="{9D8B030D-6E8A-4147-A177-3AD203B41FA5}">
                      <a16:colId xmlns:a16="http://schemas.microsoft.com/office/drawing/2014/main" val="20000"/>
                    </a:ext>
                  </a:extLst>
                </a:gridCol>
                <a:gridCol w="2046288">
                  <a:extLst>
                    <a:ext uri="{9D8B030D-6E8A-4147-A177-3AD203B41FA5}">
                      <a16:colId xmlns:a16="http://schemas.microsoft.com/office/drawing/2014/main" val="20001"/>
                    </a:ext>
                  </a:extLst>
                </a:gridCol>
                <a:gridCol w="2047875">
                  <a:extLst>
                    <a:ext uri="{9D8B030D-6E8A-4147-A177-3AD203B41FA5}">
                      <a16:colId xmlns:a16="http://schemas.microsoft.com/office/drawing/2014/main" val="20002"/>
                    </a:ext>
                  </a:extLst>
                </a:gridCol>
                <a:gridCol w="1881187">
                  <a:extLst>
                    <a:ext uri="{9D8B030D-6E8A-4147-A177-3AD203B41FA5}">
                      <a16:colId xmlns:a16="http://schemas.microsoft.com/office/drawing/2014/main" val="20003"/>
                    </a:ext>
                  </a:extLst>
                </a:gridCol>
              </a:tblGrid>
              <a:tr h="209550">
                <a:tc rowSpan="2">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Type of data collection</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gridSpan="3">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Use of registers as census data sources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87400">
                <a:tc vMerge="1">
                  <a:txBody>
                    <a:bodyPr/>
                    <a:lstStyle/>
                    <a:p>
                      <a:endParaRPr lang="en-US"/>
                    </a:p>
                  </a:txBody>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No registers</a:t>
                      </a:r>
                      <a:endParaRPr kumimoji="0" lang="en-GB" altLang="en-US" sz="1100" b="1" i="0" u="none" strike="noStrike" cap="none" normalizeH="0" baseline="0">
                        <a:ln>
                          <a:noFill/>
                        </a:ln>
                        <a:solidFill>
                          <a:srgbClr val="000000"/>
                        </a:solidFill>
                        <a:effectLst/>
                        <a:latin typeface="Arial" charset="0"/>
                        <a:ea typeface="宋体" pitchFamily="2" charset="-122"/>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(Fully field enumeration-based and/or sample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Base registers</a:t>
                      </a:r>
                      <a:endParaRPr kumimoji="0" lang="en-GB" altLang="en-US" sz="1100" b="1" i="0" u="none" strike="noStrike" cap="none" normalizeH="0" baseline="0">
                        <a:ln>
                          <a:noFill/>
                        </a:ln>
                        <a:solidFill>
                          <a:srgbClr val="000000"/>
                        </a:solidFill>
                        <a:effectLst/>
                        <a:latin typeface="Arial" charset="0"/>
                        <a:ea typeface="宋体" pitchFamily="2" charset="-122"/>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(Individuals/Households/</a:t>
                      </a:r>
                      <a:endParaRPr kumimoji="0" lang="en-GB" altLang="en-US" sz="1100" b="1" i="0" u="none" strike="noStrike" cap="none" normalizeH="0" baseline="0">
                        <a:ln>
                          <a:noFill/>
                        </a:ln>
                        <a:solidFill>
                          <a:srgbClr val="000000"/>
                        </a:solidFill>
                        <a:effectLst/>
                        <a:latin typeface="Arial" charset="0"/>
                        <a:ea typeface="宋体" pitchFamily="2" charset="-122"/>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Dwellings)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Integrated administrative sources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1"/>
                  </a:ext>
                </a:extLst>
              </a:tr>
              <a:tr h="692150">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Full field enumeration</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Full field enumeration only (Traditional census)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Base registers and full field enumeration</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Integrated administrative sources and full field enumeration</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2"/>
                  </a:ext>
                </a:extLst>
              </a:tr>
              <a:tr h="523875">
                <a:tc rowSpan="2">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Rolling surveys (continuous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ct val="0"/>
                        </a:spcAft>
                        <a:buClrTx/>
                        <a:buSzTx/>
                        <a:buFont typeface="Arial" charset="0"/>
                        <a:buNone/>
                        <a:tabLst/>
                      </a:pPr>
                      <a:r>
                        <a:rPr kumimoji="0" lang="en-US" altLang="en-US" sz="1100" b="1" i="0" u="none" strike="noStrike" cap="none" normalizeH="0" baseline="0">
                          <a:ln>
                            <a:noFill/>
                          </a:ln>
                          <a:solidFill>
                            <a:srgbClr val="000000"/>
                          </a:solidFill>
                          <a:effectLst/>
                          <a:latin typeface="Arial" charset="0"/>
                          <a:ea typeface="宋体" pitchFamily="2" charset="-122"/>
                        </a:rPr>
                        <a:t>Full field enumeration and rolling surveys</a:t>
                      </a:r>
                      <a:endParaRPr kumimoji="0" lang="en-GB" altLang="en-US" sz="1100" b="1" i="0" u="none" strike="noStrike" cap="none" normalizeH="0" baseline="0">
                        <a:ln>
                          <a:noFill/>
                        </a:ln>
                        <a:solidFill>
                          <a:srgbClr val="000000"/>
                        </a:solidFill>
                        <a:effectLst/>
                        <a:latin typeface="Calibri" pitchFamily="34" charset="0"/>
                        <a:ea typeface="宋体" pitchFamily="2" charset="-122"/>
                        <a:cs typeface="Arial"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rowSpan="2">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   n.a. </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rowSpan="2">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 n.a.</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3"/>
                  </a:ext>
                </a:extLst>
              </a:tr>
              <a:tr h="209550">
                <a:tc vMerge="1">
                  <a:txBody>
                    <a:bodyPr/>
                    <a:lstStyle/>
                    <a:p>
                      <a:endParaRPr lang="en-US"/>
                    </a:p>
                  </a:txBody>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Rolling census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692150">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Ad-hoc sample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n.a.</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Base registers and ad-hoc sample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Integrated administrative sources and ad-hoc sample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5"/>
                  </a:ext>
                </a:extLst>
              </a:tr>
              <a:tr h="692150">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Existing sample surveys</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n.a.</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Base registers and existing sample surveys </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Integrated administrative sources and existing sample surveys </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6"/>
                  </a:ext>
                </a:extLst>
              </a:tr>
              <a:tr h="401638">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No field enumeration (Fully register-based)</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n.a.</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n.a.</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tc>
                  <a:txBody>
                    <a:bodyPr/>
                    <a:lstStyle>
                      <a:lvl1pPr>
                        <a:spcBef>
                          <a:spcPts val="750"/>
                        </a:spcBef>
                        <a:buClr>
                          <a:srgbClr val="000000"/>
                        </a:buClr>
                        <a:buSzPct val="100000"/>
                        <a:buFont typeface="Times New Roman" pitchFamily="18" charset="0"/>
                        <a:defRPr sz="2000" b="1">
                          <a:solidFill>
                            <a:srgbClr val="000000"/>
                          </a:solidFill>
                          <a:latin typeface="Arial" charset="0"/>
                          <a:ea typeface="宋体" pitchFamily="2" charset="-122"/>
                        </a:defRPr>
                      </a:lvl1pPr>
                      <a:lvl2pPr marL="457200">
                        <a:spcBef>
                          <a:spcPts val="650"/>
                        </a:spcBef>
                        <a:buClr>
                          <a:srgbClr val="000000"/>
                        </a:buClr>
                        <a:buSzPct val="100000"/>
                        <a:buFont typeface="Times New Roman" pitchFamily="18" charset="0"/>
                        <a:defRPr sz="2000">
                          <a:solidFill>
                            <a:srgbClr val="000000"/>
                          </a:solidFill>
                          <a:latin typeface="Arial" charset="0"/>
                          <a:ea typeface="宋体" pitchFamily="2" charset="-122"/>
                        </a:defRPr>
                      </a:lvl2pPr>
                      <a:lvl3pPr marL="914400">
                        <a:spcBef>
                          <a:spcPts val="575"/>
                        </a:spcBef>
                        <a:buClr>
                          <a:srgbClr val="000000"/>
                        </a:buClr>
                        <a:buSzPct val="100000"/>
                        <a:buFont typeface="Times New Roman" pitchFamily="18" charset="0"/>
                        <a:defRPr sz="2100">
                          <a:solidFill>
                            <a:srgbClr val="000000"/>
                          </a:solidFill>
                          <a:latin typeface="Verdana" pitchFamily="34" charset="0"/>
                          <a:ea typeface="宋体" pitchFamily="2" charset="-122"/>
                        </a:defRPr>
                      </a:lvl3pPr>
                      <a:lvl4pPr marL="1371600">
                        <a:spcBef>
                          <a:spcPts val="500"/>
                        </a:spcBef>
                        <a:buClr>
                          <a:srgbClr val="000000"/>
                        </a:buClr>
                        <a:buSzPct val="100000"/>
                        <a:buFont typeface="Times New Roman" pitchFamily="18" charset="0"/>
                        <a:defRPr>
                          <a:solidFill>
                            <a:srgbClr val="000000"/>
                          </a:solidFill>
                          <a:latin typeface="Verdana" pitchFamily="34" charset="0"/>
                          <a:ea typeface="宋体" pitchFamily="2" charset="-122"/>
                        </a:defRPr>
                      </a:lvl4pPr>
                      <a:lvl5pPr marL="1828800">
                        <a:spcBef>
                          <a:spcPts val="625"/>
                        </a:spcBef>
                        <a:buClr>
                          <a:srgbClr val="000000"/>
                        </a:buClr>
                        <a:buSzPct val="100000"/>
                        <a:buFont typeface="Times New Roman" pitchFamily="18" charset="0"/>
                        <a:defRPr>
                          <a:solidFill>
                            <a:srgbClr val="000000"/>
                          </a:solidFill>
                          <a:latin typeface="Verdana" pitchFamily="34" charset="0"/>
                          <a:ea typeface="宋体" pitchFamily="2" charset="-122"/>
                        </a:defRPr>
                      </a:lvl5pPr>
                      <a:lvl6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6pPr>
                      <a:lvl7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7pPr>
                      <a:lvl8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8pPr>
                      <a:lvl9pPr indent="-228600" eaLnBrk="0" fontAlgn="base" hangingPunct="0">
                        <a:spcBef>
                          <a:spcPts val="625"/>
                        </a:spcBef>
                        <a:spcAft>
                          <a:spcPct val="0"/>
                        </a:spcAft>
                        <a:buClr>
                          <a:srgbClr val="000000"/>
                        </a:buClr>
                        <a:buSzPct val="100000"/>
                        <a:buFont typeface="Times New Roman" pitchFamily="18" charset="0"/>
                        <a:defRPr>
                          <a:solidFill>
                            <a:srgbClr val="000000"/>
                          </a:solidFill>
                          <a:latin typeface="Verdana" pitchFamily="34" charset="0"/>
                          <a:ea typeface="宋体" pitchFamily="2" charset="-122"/>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1100" b="1" i="0" u="none" strike="noStrike" cap="none" normalizeH="0" baseline="0">
                          <a:ln>
                            <a:noFill/>
                          </a:ln>
                          <a:solidFill>
                            <a:srgbClr val="000000"/>
                          </a:solidFill>
                          <a:effectLst/>
                          <a:latin typeface="Arial" charset="0"/>
                          <a:ea typeface="宋体" pitchFamily="2" charset="-122"/>
                        </a:rPr>
                        <a:t>Fully register-based</a:t>
                      </a:r>
                      <a:endParaRPr kumimoji="0" lang="en-GB" altLang="en-US" sz="1100" b="1"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49436" marR="49436" marT="8048" marB="80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alpha val="30980"/>
                      </a:srgb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
            <a:extLst>
              <a:ext uri="{FF2B5EF4-FFF2-40B4-BE49-F238E27FC236}">
                <a16:creationId xmlns:a16="http://schemas.microsoft.com/office/drawing/2014/main" id="{D38F8DC9-B36A-4366-A417-E262141E361C}"/>
              </a:ext>
            </a:extLst>
          </p:cNvPr>
          <p:cNvSpPr>
            <a:spLocks noGrp="1" noChangeArrowheads="1"/>
          </p:cNvSpPr>
          <p:nvPr>
            <p:ph type="title"/>
          </p:nvPr>
        </p:nvSpPr>
        <p:spPr/>
        <p:txBody>
          <a:bodyPr/>
          <a:lstStyle/>
          <a:p>
            <a:r>
              <a:rPr lang="en-US" altLang="en-US" b="1" dirty="0">
                <a:solidFill>
                  <a:srgbClr val="0070C0"/>
                </a:solidFill>
              </a:rPr>
              <a:t>Population covered in a census</a:t>
            </a:r>
            <a:endParaRPr lang="en-GB" altLang="en-US" b="1" dirty="0">
              <a:solidFill>
                <a:srgbClr val="0070C0"/>
              </a:solidFill>
            </a:endParaRPr>
          </a:p>
        </p:txBody>
      </p:sp>
      <p:sp>
        <p:nvSpPr>
          <p:cNvPr id="30723" name="Rectangle 11">
            <a:extLst>
              <a:ext uri="{FF2B5EF4-FFF2-40B4-BE49-F238E27FC236}">
                <a16:creationId xmlns:a16="http://schemas.microsoft.com/office/drawing/2014/main" id="{0A574BC7-C848-4EDF-A4D7-9C3218694E04}"/>
              </a:ext>
            </a:extLst>
          </p:cNvPr>
          <p:cNvSpPr txBox="1">
            <a:spLocks noChangeArrowheads="1"/>
          </p:cNvSpPr>
          <p:nvPr/>
        </p:nvSpPr>
        <p:spPr bwMode="auto">
          <a:xfrm>
            <a:off x="695325" y="2286000"/>
            <a:ext cx="79978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900" b="0" dirty="0">
                <a:solidFill>
                  <a:schemeClr val="tx1"/>
                </a:solidFill>
              </a:rPr>
              <a:t>Reference: Paragraph 2.46 – 2.63 of the </a:t>
            </a:r>
            <a:r>
              <a:rPr lang="en-US" altLang="en-US" sz="1900" b="0" i="1" dirty="0">
                <a:solidFill>
                  <a:schemeClr val="tx1"/>
                </a:solidFill>
              </a:rPr>
              <a:t>Principles and Recommendations</a:t>
            </a:r>
          </a:p>
          <a:p>
            <a:pPr>
              <a:spcBef>
                <a:spcPct val="20000"/>
              </a:spcBef>
              <a:buClr>
                <a:srgbClr val="C00000"/>
              </a:buClr>
              <a:buFont typeface="Wingdings" panose="05000000000000000000" pitchFamily="2" charset="2"/>
              <a:buChar char="q"/>
            </a:pPr>
            <a:endParaRPr lang="en-US" altLang="en-US" sz="1900" b="0" i="1" dirty="0">
              <a:solidFill>
                <a:schemeClr val="tx1"/>
              </a:solidFill>
            </a:endParaRPr>
          </a:p>
          <a:p>
            <a:pPr>
              <a:spcBef>
                <a:spcPct val="20000"/>
              </a:spcBef>
              <a:buClr>
                <a:srgbClr val="C00000"/>
              </a:buClr>
              <a:buFont typeface="Wingdings" panose="05000000000000000000" pitchFamily="2" charset="2"/>
              <a:buChar char="q"/>
            </a:pPr>
            <a:r>
              <a:rPr lang="en-US" altLang="en-US" sz="1900" b="0" dirty="0">
                <a:solidFill>
                  <a:schemeClr val="tx1"/>
                </a:solidFill>
              </a:rPr>
              <a:t>In the context of the population census, a country may wish to enumerate all persons present in the territory and/or supposedly belonging to the population of interest</a:t>
            </a:r>
          </a:p>
          <a:p>
            <a:pPr>
              <a:spcBef>
                <a:spcPct val="20000"/>
              </a:spcBef>
              <a:buClr>
                <a:srgbClr val="C00000"/>
              </a:buClr>
              <a:buFont typeface="Wingdings" panose="05000000000000000000" pitchFamily="2" charset="2"/>
              <a:buChar char="q"/>
            </a:pPr>
            <a:r>
              <a:rPr lang="en-US" altLang="en-US" sz="1900" b="0" dirty="0">
                <a:solidFill>
                  <a:schemeClr val="tx1"/>
                </a:solidFill>
              </a:rPr>
              <a:t>Population to be enumerated is the group of persons who the country decides should be covered by the census regardless of their later inclusion in a population count</a:t>
            </a:r>
          </a:p>
          <a:p>
            <a:pPr lvl="1" eaLnBrk="1" hangingPunct="1">
              <a:spcBef>
                <a:spcPct val="50000"/>
              </a:spcBef>
              <a:buClr>
                <a:srgbClr val="C00000"/>
              </a:buClr>
              <a:buFont typeface="Wingdings" panose="05000000000000000000" pitchFamily="2" charset="2"/>
              <a:buChar char="q"/>
            </a:pPr>
            <a:endParaRPr lang="en-US" altLang="en-US" sz="1300" dirty="0">
              <a:solidFill>
                <a:schemeClr val="tx1"/>
              </a:solidFill>
              <a:latin typeface="Verdan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
            <a:extLst>
              <a:ext uri="{FF2B5EF4-FFF2-40B4-BE49-F238E27FC236}">
                <a16:creationId xmlns:a16="http://schemas.microsoft.com/office/drawing/2014/main" id="{D38F8DC9-B36A-4366-A417-E262141E361C}"/>
              </a:ext>
            </a:extLst>
          </p:cNvPr>
          <p:cNvSpPr>
            <a:spLocks noGrp="1" noChangeArrowheads="1"/>
          </p:cNvSpPr>
          <p:nvPr>
            <p:ph type="title"/>
          </p:nvPr>
        </p:nvSpPr>
        <p:spPr>
          <a:xfrm>
            <a:off x="558800" y="304800"/>
            <a:ext cx="7997825" cy="1250950"/>
          </a:xfrm>
        </p:spPr>
        <p:txBody>
          <a:bodyPr/>
          <a:lstStyle/>
          <a:p>
            <a:r>
              <a:rPr lang="en-US" altLang="en-US" b="1" dirty="0">
                <a:solidFill>
                  <a:srgbClr val="0070C0"/>
                </a:solidFill>
              </a:rPr>
              <a:t>Place of enumeration </a:t>
            </a:r>
            <a:endParaRPr lang="en-GB" altLang="en-US" b="1" dirty="0">
              <a:solidFill>
                <a:srgbClr val="0070C0"/>
              </a:solidFill>
            </a:endParaRPr>
          </a:p>
        </p:txBody>
      </p:sp>
      <p:sp>
        <p:nvSpPr>
          <p:cNvPr id="30723" name="Rectangle 11">
            <a:extLst>
              <a:ext uri="{FF2B5EF4-FFF2-40B4-BE49-F238E27FC236}">
                <a16:creationId xmlns:a16="http://schemas.microsoft.com/office/drawing/2014/main" id="{0A574BC7-C848-4EDF-A4D7-9C3218694E04}"/>
              </a:ext>
            </a:extLst>
          </p:cNvPr>
          <p:cNvSpPr txBox="1">
            <a:spLocks noChangeArrowheads="1"/>
          </p:cNvSpPr>
          <p:nvPr/>
        </p:nvSpPr>
        <p:spPr bwMode="auto">
          <a:xfrm>
            <a:off x="584200" y="1981200"/>
            <a:ext cx="79978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1900" b="0" dirty="0">
                <a:solidFill>
                  <a:schemeClr val="tx1"/>
                </a:solidFill>
              </a:rPr>
              <a:t>The place of enumeration would be either:</a:t>
            </a:r>
          </a:p>
          <a:p>
            <a:pPr lvl="1">
              <a:spcBef>
                <a:spcPct val="20000"/>
              </a:spcBef>
              <a:buClr>
                <a:srgbClr val="C00000"/>
              </a:buClr>
              <a:buFont typeface="Wingdings" panose="05000000000000000000" pitchFamily="2" charset="2"/>
              <a:buChar char="§"/>
            </a:pPr>
            <a:r>
              <a:rPr lang="en-US" sz="1900" b="0" dirty="0">
                <a:solidFill>
                  <a:schemeClr val="tx1"/>
                </a:solidFill>
              </a:rPr>
              <a:t> the place where the person is found or </a:t>
            </a:r>
          </a:p>
          <a:p>
            <a:pPr lvl="1">
              <a:spcBef>
                <a:spcPct val="20000"/>
              </a:spcBef>
              <a:buClr>
                <a:srgbClr val="C00000"/>
              </a:buClr>
              <a:buFont typeface="Wingdings" panose="05000000000000000000" pitchFamily="2" charset="2"/>
              <a:buChar char="§"/>
            </a:pPr>
            <a:r>
              <a:rPr lang="en-US" sz="1900" b="0" dirty="0">
                <a:solidFill>
                  <a:schemeClr val="tx1"/>
                </a:solidFill>
              </a:rPr>
              <a:t>the place of usual residence of the person at the census reference moment</a:t>
            </a:r>
          </a:p>
          <a:p>
            <a:pPr lvl="1">
              <a:spcBef>
                <a:spcPct val="20000"/>
              </a:spcBef>
              <a:buClr>
                <a:srgbClr val="C00000"/>
              </a:buClr>
              <a:buFont typeface="Wingdings" panose="05000000000000000000" pitchFamily="2" charset="2"/>
              <a:buChar char="§"/>
            </a:pPr>
            <a:endParaRPr lang="en-US" sz="1900" dirty="0">
              <a:solidFill>
                <a:schemeClr val="tx1"/>
              </a:solidFill>
            </a:endParaRPr>
          </a:p>
          <a:p>
            <a:pPr>
              <a:spcBef>
                <a:spcPct val="20000"/>
              </a:spcBef>
              <a:buClr>
                <a:srgbClr val="C00000"/>
              </a:buClr>
              <a:buFont typeface="Wingdings" panose="05000000000000000000" pitchFamily="2" charset="2"/>
              <a:buChar char="q"/>
            </a:pPr>
            <a:r>
              <a:rPr lang="en-US" sz="1900" b="0" dirty="0">
                <a:solidFill>
                  <a:schemeClr val="tx1"/>
                </a:solidFill>
              </a:rPr>
              <a:t>It should be ensured that each person should have only one place of enumeration</a:t>
            </a:r>
          </a:p>
          <a:p>
            <a:pPr>
              <a:spcBef>
                <a:spcPct val="20000"/>
              </a:spcBef>
              <a:buClr>
                <a:srgbClr val="C00000"/>
              </a:buClr>
              <a:buFont typeface="Wingdings" panose="05000000000000000000" pitchFamily="2" charset="2"/>
              <a:buChar char="q"/>
            </a:pPr>
            <a:r>
              <a:rPr lang="en-US" sz="1900" b="0" dirty="0">
                <a:solidFill>
                  <a:schemeClr val="tx1"/>
                </a:solidFill>
              </a:rPr>
              <a:t>Countries should document the definition of place of enumeration that they have adopted for their census and also provide explicit instructions on how this definition should be applied at the time of enumeration to enumerators for use during an interview or to respondents when filling in self-administered questionnaires</a:t>
            </a:r>
            <a:endParaRPr lang="en-US" altLang="en-US" sz="1900" b="0" dirty="0">
              <a:solidFill>
                <a:schemeClr val="tx1"/>
              </a:solidFill>
            </a:endParaRPr>
          </a:p>
        </p:txBody>
      </p:sp>
    </p:spTree>
    <p:extLst>
      <p:ext uri="{BB962C8B-B14F-4D97-AF65-F5344CB8AC3E}">
        <p14:creationId xmlns:p14="http://schemas.microsoft.com/office/powerpoint/2010/main" val="193904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
            <a:extLst>
              <a:ext uri="{FF2B5EF4-FFF2-40B4-BE49-F238E27FC236}">
                <a16:creationId xmlns:a16="http://schemas.microsoft.com/office/drawing/2014/main" id="{41D4B085-BD81-49D3-8CE3-31A8C8E18ADE}"/>
              </a:ext>
            </a:extLst>
          </p:cNvPr>
          <p:cNvSpPr>
            <a:spLocks noGrp="1" noChangeArrowheads="1"/>
          </p:cNvSpPr>
          <p:nvPr>
            <p:ph type="title"/>
          </p:nvPr>
        </p:nvSpPr>
        <p:spPr/>
        <p:txBody>
          <a:bodyPr/>
          <a:lstStyle/>
          <a:p>
            <a:r>
              <a:rPr lang="en-US" altLang="en-US" b="1" dirty="0">
                <a:solidFill>
                  <a:srgbClr val="0070C0"/>
                </a:solidFill>
              </a:rPr>
              <a:t>Definition of usual residence</a:t>
            </a:r>
            <a:endParaRPr lang="en-GB" altLang="en-US" b="1" dirty="0">
              <a:solidFill>
                <a:srgbClr val="0070C0"/>
              </a:solidFill>
            </a:endParaRPr>
          </a:p>
        </p:txBody>
      </p:sp>
      <p:sp>
        <p:nvSpPr>
          <p:cNvPr id="32771" name="Rectangle 11">
            <a:extLst>
              <a:ext uri="{FF2B5EF4-FFF2-40B4-BE49-F238E27FC236}">
                <a16:creationId xmlns:a16="http://schemas.microsoft.com/office/drawing/2014/main" id="{7BC6803C-E841-43E7-BD9D-0B5CB3AB03E2}"/>
              </a:ext>
            </a:extLst>
          </p:cNvPr>
          <p:cNvSpPr txBox="1">
            <a:spLocks noChangeArrowheads="1"/>
          </p:cNvSpPr>
          <p:nvPr/>
        </p:nvSpPr>
        <p:spPr bwMode="auto">
          <a:xfrm>
            <a:off x="609600" y="18288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900" b="0">
                <a:solidFill>
                  <a:schemeClr val="tx1"/>
                </a:solidFill>
              </a:rPr>
              <a:t>In general, “usual residence” is defined for census purposes as the place at which the person lives at the time of the census, and has been there for some time or intends to stay there for some time</a:t>
            </a:r>
          </a:p>
          <a:p>
            <a:pPr>
              <a:spcBef>
                <a:spcPct val="20000"/>
              </a:spcBef>
              <a:buClr>
                <a:srgbClr val="C00000"/>
              </a:buClr>
              <a:buFont typeface="Wingdings" panose="05000000000000000000" pitchFamily="2" charset="2"/>
              <a:buChar char="q"/>
            </a:pPr>
            <a:r>
              <a:rPr lang="en-US" altLang="en-US" sz="1900" b="0">
                <a:solidFill>
                  <a:schemeClr val="tx1"/>
                </a:solidFill>
              </a:rPr>
              <a:t>It is recommended that countries apply a threshold of 12 months when considering place of usual residence according to one of the following two criteria: </a:t>
            </a:r>
          </a:p>
          <a:p>
            <a:pPr lvl="1">
              <a:spcBef>
                <a:spcPct val="20000"/>
              </a:spcBef>
              <a:buClr>
                <a:srgbClr val="C00000"/>
              </a:buClr>
              <a:buFont typeface="Wingdings" panose="05000000000000000000" pitchFamily="2" charset="2"/>
              <a:buChar char="q"/>
            </a:pPr>
            <a:r>
              <a:rPr lang="en-US" altLang="en-US" sz="1500">
                <a:solidFill>
                  <a:schemeClr val="tx1"/>
                </a:solidFill>
              </a:rPr>
              <a:t>a. The place at which the person has lived continuously for most of the last 12 months (that is, for at least six months and one day), not including temporary absences for holidays or work assignments, or intends to live for at least six months; </a:t>
            </a:r>
          </a:p>
          <a:p>
            <a:pPr lvl="1">
              <a:spcBef>
                <a:spcPct val="20000"/>
              </a:spcBef>
              <a:buClr>
                <a:srgbClr val="C00000"/>
              </a:buClr>
              <a:buFont typeface="Wingdings" panose="05000000000000000000" pitchFamily="2" charset="2"/>
              <a:buChar char="q"/>
            </a:pPr>
            <a:r>
              <a:rPr lang="en-US" altLang="en-US" sz="1500">
                <a:solidFill>
                  <a:schemeClr val="tx1"/>
                </a:solidFill>
              </a:rPr>
              <a:t>b. The place at which the person has lived continuously for at least the last 12 months, not including temporary absences for holidays or work assignments, or intends to live for at least 12 months</a:t>
            </a:r>
            <a:endParaRPr lang="en-US" altLang="en-US" sz="1500">
              <a:solidFill>
                <a:schemeClr val="tx1"/>
              </a:solidFill>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
            <a:extLst>
              <a:ext uri="{FF2B5EF4-FFF2-40B4-BE49-F238E27FC236}">
                <a16:creationId xmlns:a16="http://schemas.microsoft.com/office/drawing/2014/main" id="{B48F16C4-5869-4021-9545-5C5F01F121D3}"/>
              </a:ext>
            </a:extLst>
          </p:cNvPr>
          <p:cNvSpPr>
            <a:spLocks noGrp="1" noChangeArrowheads="1"/>
          </p:cNvSpPr>
          <p:nvPr>
            <p:ph type="title"/>
          </p:nvPr>
        </p:nvSpPr>
        <p:spPr/>
        <p:txBody>
          <a:bodyPr/>
          <a:lstStyle/>
          <a:p>
            <a:r>
              <a:rPr lang="en-US" altLang="en-US" b="1" dirty="0">
                <a:solidFill>
                  <a:srgbClr val="0070C0"/>
                </a:solidFill>
              </a:rPr>
              <a:t>Importance of the usual residence census</a:t>
            </a:r>
            <a:endParaRPr lang="en-GB" altLang="en-US" b="1" dirty="0">
              <a:solidFill>
                <a:srgbClr val="0070C0"/>
              </a:solidFill>
            </a:endParaRPr>
          </a:p>
        </p:txBody>
      </p:sp>
      <p:sp>
        <p:nvSpPr>
          <p:cNvPr id="36867" name="Rectangle 11">
            <a:extLst>
              <a:ext uri="{FF2B5EF4-FFF2-40B4-BE49-F238E27FC236}">
                <a16:creationId xmlns:a16="http://schemas.microsoft.com/office/drawing/2014/main" id="{D3551FA2-965B-4B3E-BF7A-7F9C86C85022}"/>
              </a:ext>
            </a:extLst>
          </p:cNvPr>
          <p:cNvSpPr txBox="1">
            <a:spLocks noChangeArrowheads="1"/>
          </p:cNvSpPr>
          <p:nvPr/>
        </p:nvSpPr>
        <p:spPr bwMode="auto">
          <a:xfrm>
            <a:off x="609600" y="18288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900" b="0" dirty="0">
                <a:solidFill>
                  <a:schemeClr val="tx1"/>
                </a:solidFill>
              </a:rPr>
              <a:t>With the growing need for information on households and families and on internal and international migration, it is becoming increasingly desirable to prepare tabulations on the basis of usual residence rather than on place where present, since the latter is often temporary and so is not useful for the investigation of the above‐mentioned topics </a:t>
            </a:r>
          </a:p>
          <a:p>
            <a:pPr>
              <a:spcBef>
                <a:spcPct val="20000"/>
              </a:spcBef>
              <a:buClr>
                <a:srgbClr val="C00000"/>
              </a:buClr>
              <a:buFont typeface="Wingdings" panose="05000000000000000000" pitchFamily="2" charset="2"/>
              <a:buChar char="q"/>
            </a:pPr>
            <a:r>
              <a:rPr lang="en-US" altLang="en-US" sz="1900" b="0" dirty="0">
                <a:solidFill>
                  <a:schemeClr val="tx1"/>
                </a:solidFill>
              </a:rPr>
              <a:t>It is comparatively simple to enumerate each person where present on the day of the census and thus to obtain a present‐in‐area population distribution of the population. However, a usual residence distribution of the population is likely to be more useful for presentation and analysis of the resulting information than that of the present‐in‐area population during the enumeration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a:extLst>
              <a:ext uri="{FF2B5EF4-FFF2-40B4-BE49-F238E27FC236}">
                <a16:creationId xmlns:a16="http://schemas.microsoft.com/office/drawing/2014/main" id="{9CE81419-4E5D-4E41-BAE9-E15F97616E2D}"/>
              </a:ext>
            </a:extLst>
          </p:cNvPr>
          <p:cNvSpPr>
            <a:spLocks noGrp="1" noChangeArrowheads="1"/>
          </p:cNvSpPr>
          <p:nvPr>
            <p:ph type="title"/>
          </p:nvPr>
        </p:nvSpPr>
        <p:spPr/>
        <p:txBody>
          <a:bodyPr/>
          <a:lstStyle/>
          <a:p>
            <a:r>
              <a:rPr lang="en-US" altLang="en-US" dirty="0"/>
              <a:t>Categories </a:t>
            </a:r>
            <a:r>
              <a:rPr lang="en-US" altLang="en-US" b="1" dirty="0">
                <a:solidFill>
                  <a:srgbClr val="C00000"/>
                </a:solidFill>
              </a:rPr>
              <a:t>included</a:t>
            </a:r>
            <a:r>
              <a:rPr lang="en-US" altLang="en-US" dirty="0"/>
              <a:t> in the usual resident count</a:t>
            </a:r>
            <a:endParaRPr lang="en-GB" altLang="en-US" dirty="0"/>
          </a:p>
        </p:txBody>
      </p:sp>
      <p:sp>
        <p:nvSpPr>
          <p:cNvPr id="37891" name="Rectangle 11">
            <a:extLst>
              <a:ext uri="{FF2B5EF4-FFF2-40B4-BE49-F238E27FC236}">
                <a16:creationId xmlns:a16="http://schemas.microsoft.com/office/drawing/2014/main" id="{2DB31F28-897B-4500-BF9B-D44787A07DAA}"/>
              </a:ext>
            </a:extLst>
          </p:cNvPr>
          <p:cNvSpPr txBox="1">
            <a:spLocks noChangeArrowheads="1"/>
          </p:cNvSpPr>
          <p:nvPr/>
        </p:nvSpPr>
        <p:spPr bwMode="auto">
          <a:xfrm>
            <a:off x="304800" y="1524000"/>
            <a:ext cx="871537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900" b="0">
                <a:solidFill>
                  <a:schemeClr val="tx1"/>
                </a:solidFill>
              </a:rPr>
              <a:t>Persons found at the moment of enumeration that cannot identify their place of usual residence, such as those that move often</a:t>
            </a:r>
          </a:p>
          <a:p>
            <a:pPr>
              <a:spcBef>
                <a:spcPct val="20000"/>
              </a:spcBef>
              <a:buClr>
                <a:srgbClr val="C00000"/>
              </a:buClr>
              <a:buFont typeface="Wingdings" panose="05000000000000000000" pitchFamily="2" charset="2"/>
              <a:buChar char="q"/>
            </a:pPr>
            <a:r>
              <a:rPr lang="en-US" altLang="en-US" sz="1900" b="0">
                <a:solidFill>
                  <a:schemeClr val="tx1"/>
                </a:solidFill>
              </a:rPr>
              <a:t>National military, naval and diplomatic personnel and their families, located outside the country</a:t>
            </a:r>
          </a:p>
          <a:p>
            <a:pPr>
              <a:spcBef>
                <a:spcPct val="20000"/>
              </a:spcBef>
              <a:buClr>
                <a:srgbClr val="C00000"/>
              </a:buClr>
              <a:buFont typeface="Wingdings" panose="05000000000000000000" pitchFamily="2" charset="2"/>
              <a:buChar char="q"/>
            </a:pPr>
            <a:r>
              <a:rPr lang="en-US" altLang="en-US" sz="1900" b="0">
                <a:solidFill>
                  <a:schemeClr val="tx1"/>
                </a:solidFill>
              </a:rPr>
              <a:t>Foreign persons working for international organizations and businesses (not including foreign diplomats or military forces), provided that they meet the criteria for the usual residence in the country</a:t>
            </a:r>
          </a:p>
          <a:p>
            <a:pPr>
              <a:spcBef>
                <a:spcPct val="20000"/>
              </a:spcBef>
              <a:buClr>
                <a:srgbClr val="C00000"/>
              </a:buClr>
              <a:buFont typeface="Wingdings" panose="05000000000000000000" pitchFamily="2" charset="2"/>
              <a:buChar char="q"/>
            </a:pPr>
            <a:r>
              <a:rPr lang="en-US" altLang="en-US" sz="1900" b="0">
                <a:solidFill>
                  <a:schemeClr val="tx1"/>
                </a:solidFill>
              </a:rPr>
              <a:t>Merchant seafarers and fishers usually resident in the country but at sea at the time of the census (including those who have no place of residence other than their quarters aboard ship)</a:t>
            </a:r>
          </a:p>
          <a:p>
            <a:pPr>
              <a:spcBef>
                <a:spcPct val="20000"/>
              </a:spcBef>
              <a:buClr>
                <a:srgbClr val="C00000"/>
              </a:buClr>
              <a:buFont typeface="Wingdings" panose="05000000000000000000" pitchFamily="2" charset="2"/>
              <a:buChar char="q"/>
            </a:pPr>
            <a:r>
              <a:rPr lang="en-US" altLang="en-US" sz="1900" b="0">
                <a:solidFill>
                  <a:schemeClr val="tx1"/>
                </a:solidFill>
              </a:rPr>
              <a:t>Persons who may be illegal, irregular or undocumented migrants, as well as asylum seekers and persons who have applied for or been granted refugee status or similar types of international protections, provided that they meet the criteria for the usual residence in the country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
            <a:extLst>
              <a:ext uri="{FF2B5EF4-FFF2-40B4-BE49-F238E27FC236}">
                <a16:creationId xmlns:a16="http://schemas.microsoft.com/office/drawing/2014/main" id="{E5387BE8-1AFD-47D2-927F-BB0EAAFF7885}"/>
              </a:ext>
            </a:extLst>
          </p:cNvPr>
          <p:cNvSpPr>
            <a:spLocks noGrp="1" noChangeArrowheads="1"/>
          </p:cNvSpPr>
          <p:nvPr>
            <p:ph type="title"/>
          </p:nvPr>
        </p:nvSpPr>
        <p:spPr/>
        <p:txBody>
          <a:bodyPr/>
          <a:lstStyle/>
          <a:p>
            <a:r>
              <a:rPr lang="en-US" altLang="en-US"/>
              <a:t>Categories </a:t>
            </a:r>
            <a:r>
              <a:rPr lang="en-US" altLang="en-US" b="1">
                <a:solidFill>
                  <a:srgbClr val="C00000"/>
                </a:solidFill>
              </a:rPr>
              <a:t>included</a:t>
            </a:r>
            <a:r>
              <a:rPr lang="en-US" altLang="en-US"/>
              <a:t> in the usual resident count</a:t>
            </a:r>
            <a:endParaRPr lang="en-GB" altLang="en-US"/>
          </a:p>
        </p:txBody>
      </p:sp>
      <p:sp>
        <p:nvSpPr>
          <p:cNvPr id="38915" name="Rectangle 11">
            <a:extLst>
              <a:ext uri="{FF2B5EF4-FFF2-40B4-BE49-F238E27FC236}">
                <a16:creationId xmlns:a16="http://schemas.microsoft.com/office/drawing/2014/main" id="{05822C59-D396-468C-9A6A-D154C2D3FAAE}"/>
              </a:ext>
            </a:extLst>
          </p:cNvPr>
          <p:cNvSpPr txBox="1">
            <a:spLocks noChangeArrowheads="1"/>
          </p:cNvSpPr>
          <p:nvPr/>
        </p:nvSpPr>
        <p:spPr bwMode="auto">
          <a:xfrm>
            <a:off x="457200" y="17526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1900" b="0">
              <a:solidFill>
                <a:schemeClr val="tx1"/>
              </a:solidFill>
            </a:endParaRPr>
          </a:p>
          <a:p>
            <a:pPr>
              <a:spcBef>
                <a:spcPct val="20000"/>
              </a:spcBef>
              <a:buClr>
                <a:srgbClr val="C00000"/>
              </a:buClr>
              <a:buFont typeface="Wingdings" panose="05000000000000000000" pitchFamily="2" charset="2"/>
              <a:buChar char="q"/>
            </a:pPr>
            <a:r>
              <a:rPr lang="en-US" altLang="en-US" sz="1900" b="0">
                <a:solidFill>
                  <a:schemeClr val="tx1"/>
                </a:solidFill>
              </a:rPr>
              <a:t>Persons who cross a frontier daily or weekly to work or study in another country, provided that they meet the criteria for the usual residence in the country</a:t>
            </a:r>
          </a:p>
          <a:p>
            <a:pPr>
              <a:spcBef>
                <a:spcPct val="20000"/>
              </a:spcBef>
              <a:buClr>
                <a:srgbClr val="C00000"/>
              </a:buClr>
              <a:buFont typeface="Wingdings" panose="05000000000000000000" pitchFamily="2" charset="2"/>
              <a:buChar char="q"/>
            </a:pPr>
            <a:r>
              <a:rPr lang="en-US" altLang="en-US" sz="1900" b="0">
                <a:solidFill>
                  <a:schemeClr val="tx1"/>
                </a:solidFill>
              </a:rPr>
              <a:t>Children born in the 12 months before the census reference time and whose families are usually resident in the country at the census reference time</a:t>
            </a:r>
          </a:p>
          <a:p>
            <a:pPr>
              <a:spcBef>
                <a:spcPct val="20000"/>
              </a:spcBef>
              <a:buClr>
                <a:srgbClr val="C00000"/>
              </a:buClr>
              <a:buFont typeface="Wingdings" panose="05000000000000000000" pitchFamily="2" charset="2"/>
              <a:buChar char="q"/>
            </a:pPr>
            <a:r>
              <a:rPr lang="en-US" altLang="en-US" sz="1900" b="0">
                <a:solidFill>
                  <a:schemeClr val="tx1"/>
                </a:solidFill>
              </a:rPr>
              <a:t>Persons of minor age studying abroad for one year or more to attain the primary secondary level of education, regardless of the frequency of return to the family home located within the country. If the person is also working abroad, the same rules for cross‐border workers apply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
            <a:extLst>
              <a:ext uri="{FF2B5EF4-FFF2-40B4-BE49-F238E27FC236}">
                <a16:creationId xmlns:a16="http://schemas.microsoft.com/office/drawing/2014/main" id="{9630F607-B2AC-4B1D-80C3-E7D185F4058F}"/>
              </a:ext>
            </a:extLst>
          </p:cNvPr>
          <p:cNvSpPr>
            <a:spLocks noGrp="1" noChangeArrowheads="1"/>
          </p:cNvSpPr>
          <p:nvPr>
            <p:ph type="title"/>
          </p:nvPr>
        </p:nvSpPr>
        <p:spPr/>
        <p:txBody>
          <a:bodyPr/>
          <a:lstStyle/>
          <a:p>
            <a:r>
              <a:rPr lang="en-US" altLang="en-US"/>
              <a:t>Categories </a:t>
            </a:r>
            <a:r>
              <a:rPr lang="en-US" altLang="en-US" b="1" i="1">
                <a:solidFill>
                  <a:srgbClr val="C00000"/>
                </a:solidFill>
              </a:rPr>
              <a:t>not </a:t>
            </a:r>
            <a:r>
              <a:rPr lang="en-US" altLang="en-US" b="1">
                <a:solidFill>
                  <a:srgbClr val="C00000"/>
                </a:solidFill>
              </a:rPr>
              <a:t>included </a:t>
            </a:r>
            <a:r>
              <a:rPr lang="en-US" altLang="en-US"/>
              <a:t>in the usual resident count</a:t>
            </a:r>
            <a:endParaRPr lang="en-GB" altLang="en-US"/>
          </a:p>
        </p:txBody>
      </p:sp>
      <p:sp>
        <p:nvSpPr>
          <p:cNvPr id="39939" name="Rectangle 11">
            <a:extLst>
              <a:ext uri="{FF2B5EF4-FFF2-40B4-BE49-F238E27FC236}">
                <a16:creationId xmlns:a16="http://schemas.microsoft.com/office/drawing/2014/main" id="{8AE88B94-3CDC-4F23-9995-3EA92C23BDF6}"/>
              </a:ext>
            </a:extLst>
          </p:cNvPr>
          <p:cNvSpPr txBox="1">
            <a:spLocks noChangeArrowheads="1"/>
          </p:cNvSpPr>
          <p:nvPr/>
        </p:nvSpPr>
        <p:spPr bwMode="auto">
          <a:xfrm>
            <a:off x="457200" y="15240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1900" b="0">
              <a:solidFill>
                <a:schemeClr val="tx1"/>
              </a:solidFill>
            </a:endParaRPr>
          </a:p>
          <a:p>
            <a:pPr>
              <a:spcBef>
                <a:spcPct val="20000"/>
              </a:spcBef>
              <a:buClr>
                <a:srgbClr val="C00000"/>
              </a:buClr>
              <a:buFont typeface="Wingdings" panose="05000000000000000000" pitchFamily="2" charset="2"/>
              <a:buChar char="q"/>
            </a:pPr>
            <a:r>
              <a:rPr lang="en-US" altLang="en-US" sz="1900" b="0">
                <a:solidFill>
                  <a:schemeClr val="tx1"/>
                </a:solidFill>
              </a:rPr>
              <a:t>Foreign military, naval and diplomatic personnel and their families, located in the country, regardless of their place of usual residence</a:t>
            </a:r>
          </a:p>
          <a:p>
            <a:pPr>
              <a:spcBef>
                <a:spcPct val="20000"/>
              </a:spcBef>
              <a:buClr>
                <a:srgbClr val="C00000"/>
              </a:buClr>
              <a:buFont typeface="Wingdings" panose="05000000000000000000" pitchFamily="2" charset="2"/>
              <a:buChar char="q"/>
            </a:pPr>
            <a:r>
              <a:rPr lang="en-US" altLang="en-US" sz="1900" b="0">
                <a:solidFill>
                  <a:schemeClr val="tx1"/>
                </a:solidFill>
              </a:rPr>
              <a:t>Persons of minor age attending the primary or secondary level of education whose family home is located abroad, regardless of the duration of their stay. However, if these persons are also working in the country, then the identification of the place of usual residence follows the same rules as for cross‐border workers</a:t>
            </a:r>
          </a:p>
          <a:p>
            <a:pPr>
              <a:spcBef>
                <a:spcPct val="20000"/>
              </a:spcBef>
              <a:buClr>
                <a:srgbClr val="C00000"/>
              </a:buClr>
              <a:buFont typeface="Wingdings" panose="05000000000000000000" pitchFamily="2" charset="2"/>
              <a:buChar char="q"/>
            </a:pPr>
            <a:r>
              <a:rPr lang="en-US" altLang="en-US" sz="1900" b="0">
                <a:solidFill>
                  <a:schemeClr val="tx1"/>
                </a:solidFill>
              </a:rPr>
              <a:t>Third‐level students who are absent from the country for one year or more</a:t>
            </a:r>
          </a:p>
          <a:p>
            <a:pPr>
              <a:spcBef>
                <a:spcPct val="20000"/>
              </a:spcBef>
              <a:buClr>
                <a:srgbClr val="C00000"/>
              </a:buClr>
              <a:buFont typeface="Wingdings" panose="05000000000000000000" pitchFamily="2" charset="2"/>
              <a:buChar char="q"/>
            </a:pPr>
            <a:r>
              <a:rPr lang="en-US" altLang="en-US" sz="1900" b="0">
                <a:solidFill>
                  <a:schemeClr val="tx1"/>
                </a:solidFill>
              </a:rPr>
              <a:t>Persons who regularly live in more than one country during a year, if they are not present in the country at the moment of the enumeration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
            <a:extLst>
              <a:ext uri="{FF2B5EF4-FFF2-40B4-BE49-F238E27FC236}">
                <a16:creationId xmlns:a16="http://schemas.microsoft.com/office/drawing/2014/main" id="{B99FD3EB-4751-40FE-84C7-4BA9A277357D}"/>
              </a:ext>
            </a:extLst>
          </p:cNvPr>
          <p:cNvSpPr>
            <a:spLocks noGrp="1" noChangeArrowheads="1"/>
          </p:cNvSpPr>
          <p:nvPr>
            <p:ph type="title"/>
          </p:nvPr>
        </p:nvSpPr>
        <p:spPr/>
        <p:txBody>
          <a:bodyPr/>
          <a:lstStyle/>
          <a:p>
            <a:r>
              <a:rPr lang="en-US" altLang="en-US"/>
              <a:t>Several other cases</a:t>
            </a:r>
            <a:endParaRPr lang="en-GB" altLang="en-US"/>
          </a:p>
        </p:txBody>
      </p:sp>
      <p:sp>
        <p:nvSpPr>
          <p:cNvPr id="40963" name="Rectangle 11">
            <a:extLst>
              <a:ext uri="{FF2B5EF4-FFF2-40B4-BE49-F238E27FC236}">
                <a16:creationId xmlns:a16="http://schemas.microsoft.com/office/drawing/2014/main" id="{72701984-AD93-44A9-9262-BC8758A1F848}"/>
              </a:ext>
            </a:extLst>
          </p:cNvPr>
          <p:cNvSpPr txBox="1">
            <a:spLocks noChangeArrowheads="1"/>
          </p:cNvSpPr>
          <p:nvPr/>
        </p:nvSpPr>
        <p:spPr bwMode="auto">
          <a:xfrm>
            <a:off x="457200" y="1524000"/>
            <a:ext cx="79978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1900" b="0">
              <a:solidFill>
                <a:schemeClr val="tx1"/>
              </a:solidFill>
            </a:endParaRPr>
          </a:p>
          <a:p>
            <a:pPr>
              <a:spcBef>
                <a:spcPct val="20000"/>
              </a:spcBef>
              <a:buClr>
                <a:srgbClr val="C00000"/>
              </a:buClr>
              <a:buFont typeface="Wingdings" panose="05000000000000000000" pitchFamily="2" charset="2"/>
              <a:buChar char="q"/>
            </a:pPr>
            <a:r>
              <a:rPr lang="en-US" altLang="en-US" sz="1900" b="0">
                <a:solidFill>
                  <a:schemeClr val="tx1"/>
                </a:solidFill>
              </a:rPr>
              <a:t>For persons without a usual residence, such as homeless or roofless persons, and nomads, the place of enumeration should be taken to be the place of usual residence</a:t>
            </a:r>
          </a:p>
          <a:p>
            <a:pPr>
              <a:spcBef>
                <a:spcPct val="20000"/>
              </a:spcBef>
              <a:buClr>
                <a:srgbClr val="C00000"/>
              </a:buClr>
              <a:buFont typeface="Wingdings" panose="05000000000000000000" pitchFamily="2" charset="2"/>
              <a:buChar char="q"/>
            </a:pPr>
            <a:r>
              <a:rPr lang="en-US" altLang="en-US" sz="1900" b="0">
                <a:solidFill>
                  <a:schemeClr val="tx1"/>
                </a:solidFill>
              </a:rPr>
              <a:t>When a person regularly lives in more than one residence within the country during the year, the place of usual residence should be the place where the person spends most of their time, irrespective of whether or not the person is present in that place at the census reference time</a:t>
            </a:r>
          </a:p>
          <a:p>
            <a:pPr>
              <a:spcBef>
                <a:spcPct val="20000"/>
              </a:spcBef>
              <a:buClr>
                <a:srgbClr val="C00000"/>
              </a:buClr>
              <a:buFont typeface="Wingdings" panose="05000000000000000000" pitchFamily="2" charset="2"/>
              <a:buChar char="q"/>
            </a:pPr>
            <a:r>
              <a:rPr lang="en-US" altLang="en-US" sz="1900" b="0">
                <a:solidFill>
                  <a:schemeClr val="tx1"/>
                </a:solidFill>
              </a:rPr>
              <a:t>Same rule applies for persons living in more than one residence in different countries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BD24D55A-5CCD-4643-83D2-A031B82B90F2}"/>
              </a:ext>
            </a:extLst>
          </p:cNvPr>
          <p:cNvSpPr>
            <a:spLocks noGrp="1" noChangeArrowheads="1"/>
          </p:cNvSpPr>
          <p:nvPr>
            <p:ph type="title"/>
          </p:nvPr>
        </p:nvSpPr>
        <p:spPr/>
        <p:txBody>
          <a:bodyPr/>
          <a:lstStyle/>
          <a:p>
            <a:r>
              <a:rPr lang="en-US" altLang="en-US"/>
              <a:t>Definitions</a:t>
            </a:r>
            <a:endParaRPr lang="en-GB" altLang="en-US"/>
          </a:p>
        </p:txBody>
      </p:sp>
      <p:sp>
        <p:nvSpPr>
          <p:cNvPr id="10243" name="Rectangle 11">
            <a:extLst>
              <a:ext uri="{FF2B5EF4-FFF2-40B4-BE49-F238E27FC236}">
                <a16:creationId xmlns:a16="http://schemas.microsoft.com/office/drawing/2014/main" id="{C8408351-CE54-4D64-B4A0-5D590E76CE05}"/>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469900">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A </a:t>
            </a:r>
            <a:r>
              <a:rPr lang="en-GB" altLang="en-US" sz="1800">
                <a:solidFill>
                  <a:schemeClr val="tx1"/>
                </a:solidFill>
              </a:rPr>
              <a:t>population census</a:t>
            </a:r>
            <a:r>
              <a:rPr lang="en-GB" altLang="en-US" sz="1800" b="0">
                <a:solidFill>
                  <a:schemeClr val="tx1"/>
                </a:solidFill>
              </a:rPr>
              <a:t> is the total process of planning, collecting, compiling, evaluating, disseminating and analysing demographic, economic and social data at the smallest geographical level pertaining, at a specified time, to all persons in a country or in a well-delimited part of a country.</a:t>
            </a:r>
          </a:p>
          <a:p>
            <a:pPr>
              <a:spcBef>
                <a:spcPct val="20000"/>
              </a:spcBef>
              <a:buClr>
                <a:srgbClr val="C00000"/>
              </a:buClr>
              <a:buFont typeface="Wingdings" panose="05000000000000000000" pitchFamily="2" charset="2"/>
              <a:buNone/>
            </a:pPr>
            <a:endParaRPr lang="en-GB" altLang="en-US" sz="1800" b="0">
              <a:solidFill>
                <a:schemeClr val="tx1"/>
              </a:solidFill>
            </a:endParaRPr>
          </a:p>
          <a:p>
            <a:pPr>
              <a:spcBef>
                <a:spcPct val="20000"/>
              </a:spcBef>
              <a:buClr>
                <a:srgbClr val="C00000"/>
              </a:buClr>
              <a:buFont typeface="Wingdings" panose="05000000000000000000" pitchFamily="2" charset="2"/>
              <a:buChar char="q"/>
            </a:pPr>
            <a:r>
              <a:rPr lang="en-GB" altLang="en-US" sz="1800" b="0">
                <a:solidFill>
                  <a:schemeClr val="tx1"/>
                </a:solidFill>
              </a:rPr>
              <a:t>A </a:t>
            </a:r>
            <a:r>
              <a:rPr lang="en-GB" altLang="en-US" sz="1800">
                <a:solidFill>
                  <a:schemeClr val="tx1"/>
                </a:solidFill>
              </a:rPr>
              <a:t>housing census</a:t>
            </a:r>
            <a:r>
              <a:rPr lang="en-GB" altLang="en-US" sz="1800" b="0">
                <a:solidFill>
                  <a:schemeClr val="tx1"/>
                </a:solidFill>
              </a:rPr>
              <a:t> is the total process of planning, collecting, compiling, evaluating, disseminating and analysing  statistical data relating to the number and condition of housing units and facilities as available to the households pertaining, at a specified time, to all living quarters and occupants thereof in a country or in a well-delimited part of a country.</a:t>
            </a:r>
            <a:endParaRPr lang="en-US" altLang="en-US" sz="1800" b="0">
              <a:solidFill>
                <a:schemeClr val="tx1"/>
              </a:solidFill>
            </a:endParaRPr>
          </a:p>
          <a:p>
            <a:pPr>
              <a:spcBef>
                <a:spcPct val="20000"/>
              </a:spcBef>
              <a:buClr>
                <a:schemeClr val="accent2"/>
              </a:buClr>
              <a:buFont typeface="Wingdings" panose="05000000000000000000" pitchFamily="2" charset="2"/>
              <a:buNone/>
            </a:pPr>
            <a:endParaRPr lang="en-US" altLang="en-US" sz="2200" b="0">
              <a:solidFill>
                <a:schemeClr val="tx1"/>
              </a:solidFill>
            </a:endParaRPr>
          </a:p>
          <a:p>
            <a:pPr lvl="1" indent="0">
              <a:spcBef>
                <a:spcPct val="20000"/>
              </a:spcBef>
              <a:buClr>
                <a:schemeClr val="accent2"/>
              </a:buClr>
              <a:buFont typeface="Wingdings" panose="05000000000000000000" pitchFamily="2" charset="2"/>
              <a:buNone/>
            </a:pPr>
            <a:endParaRPr lang="en-US" altLang="en-US" sz="1800">
              <a:solidFill>
                <a:schemeClr val="tx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A1FCA3A1-0FFE-48B0-ABE5-84304382C7E1}"/>
              </a:ext>
            </a:extLst>
          </p:cNvPr>
          <p:cNvSpPr>
            <a:spLocks noGrp="1" noChangeArrowheads="1"/>
          </p:cNvSpPr>
          <p:nvPr>
            <p:ph type="title"/>
          </p:nvPr>
        </p:nvSpPr>
        <p:spPr/>
        <p:txBody>
          <a:bodyPr/>
          <a:lstStyle/>
          <a:p>
            <a:r>
              <a:rPr lang="en-US" altLang="en-US" b="1" dirty="0">
                <a:solidFill>
                  <a:srgbClr val="0070C0"/>
                </a:solidFill>
              </a:rPr>
              <a:t>Essential features</a:t>
            </a:r>
            <a:endParaRPr lang="en-GB" altLang="en-US" b="1" dirty="0">
              <a:solidFill>
                <a:srgbClr val="0070C0"/>
              </a:solidFill>
            </a:endParaRPr>
          </a:p>
        </p:txBody>
      </p:sp>
      <p:sp>
        <p:nvSpPr>
          <p:cNvPr id="12291" name="Rectangle 11">
            <a:extLst>
              <a:ext uri="{FF2B5EF4-FFF2-40B4-BE49-F238E27FC236}">
                <a16:creationId xmlns:a16="http://schemas.microsoft.com/office/drawing/2014/main" id="{21E60A9B-64FC-4C39-9831-3640E6682FE6}"/>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469900">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spcBef>
                <a:spcPct val="20000"/>
              </a:spcBef>
              <a:buClr>
                <a:srgbClr val="C00000"/>
              </a:buClr>
              <a:buFont typeface="Wingdings" panose="05000000000000000000" pitchFamily="2" charset="2"/>
              <a:buChar char="q"/>
            </a:pPr>
            <a:r>
              <a:rPr lang="en-GB" altLang="en-US" sz="1800" dirty="0">
                <a:solidFill>
                  <a:schemeClr val="tx1"/>
                </a:solidFill>
              </a:rPr>
              <a:t>	</a:t>
            </a:r>
            <a:r>
              <a:rPr lang="en-GB" altLang="en-US" sz="1800" dirty="0">
                <a:solidFill>
                  <a:srgbClr val="0070C0"/>
                </a:solidFill>
              </a:rPr>
              <a:t> </a:t>
            </a:r>
            <a:r>
              <a:rPr lang="en-GB" altLang="en-US" sz="1800" dirty="0">
                <a:solidFill>
                  <a:schemeClr val="tx1"/>
                </a:solidFill>
              </a:rPr>
              <a:t>Individual enumeration</a:t>
            </a:r>
          </a:p>
          <a:p>
            <a:pPr>
              <a:spcBef>
                <a:spcPct val="20000"/>
              </a:spcBef>
              <a:buClr>
                <a:srgbClr val="C00000"/>
              </a:buClr>
              <a:buFont typeface="Wingdings" panose="05000000000000000000" pitchFamily="2" charset="2"/>
              <a:buChar char="q"/>
            </a:pPr>
            <a:endParaRPr lang="en-GB" altLang="en-US" sz="1800" b="0" dirty="0">
              <a:solidFill>
                <a:schemeClr val="tx1"/>
              </a:solidFill>
            </a:endParaRPr>
          </a:p>
          <a:p>
            <a:pPr>
              <a:spcBef>
                <a:spcPct val="20000"/>
              </a:spcBef>
              <a:buClr>
                <a:schemeClr val="accent2"/>
              </a:buClr>
              <a:buFont typeface="Wingdings" panose="05000000000000000000" pitchFamily="2" charset="2"/>
              <a:buNone/>
            </a:pPr>
            <a:r>
              <a:rPr lang="en-GB" altLang="en-US" sz="1800" b="0" dirty="0">
                <a:solidFill>
                  <a:schemeClr val="tx1"/>
                </a:solidFill>
              </a:rPr>
              <a:t>The term "census" implies that each individual and each set of living quarters is enumerated separately and that the characteristics thereof are separately recorded.  Only by this procedure can the data on the various characteristics be cross-classified.  The requirement of individual enumeration can be met by the collection of information in the field, by the use of information contained in an appropriate administrative register or set of registers, or by a combination of these methods.</a:t>
            </a:r>
          </a:p>
          <a:p>
            <a:pPr>
              <a:spcBef>
                <a:spcPct val="20000"/>
              </a:spcBef>
              <a:buClr>
                <a:schemeClr val="accent2"/>
              </a:buClr>
              <a:buFont typeface="Wingdings" panose="05000000000000000000" pitchFamily="2" charset="2"/>
              <a:buNone/>
            </a:pPr>
            <a:endParaRPr lang="en-US" altLang="en-US" sz="2200" b="0" dirty="0">
              <a:solidFill>
                <a:schemeClr val="tx1"/>
              </a:solidFill>
            </a:endParaRPr>
          </a:p>
          <a:p>
            <a:pPr lvl="1" indent="0">
              <a:spcBef>
                <a:spcPct val="20000"/>
              </a:spcBef>
              <a:buClr>
                <a:schemeClr val="accent2"/>
              </a:buClr>
              <a:buFont typeface="Wingdings" panose="05000000000000000000" pitchFamily="2" charset="2"/>
              <a:buNone/>
            </a:pPr>
            <a:endParaRPr lang="en-US" altLang="en-US" sz="1800" dirty="0">
              <a:solidFill>
                <a:schemeClr val="tx1"/>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9B97CCC4-A527-4C88-940D-DBC0353646F7}"/>
              </a:ext>
            </a:extLst>
          </p:cNvPr>
          <p:cNvSpPr>
            <a:spLocks noGrp="1" noChangeArrowheads="1"/>
          </p:cNvSpPr>
          <p:nvPr>
            <p:ph type="title"/>
          </p:nvPr>
        </p:nvSpPr>
        <p:spPr/>
        <p:txBody>
          <a:bodyPr/>
          <a:lstStyle/>
          <a:p>
            <a:r>
              <a:rPr lang="en-US" altLang="en-US" b="1" dirty="0">
                <a:solidFill>
                  <a:srgbClr val="0070C0"/>
                </a:solidFill>
              </a:rPr>
              <a:t>Essential features</a:t>
            </a:r>
            <a:endParaRPr lang="en-GB" altLang="en-US" b="1" dirty="0">
              <a:solidFill>
                <a:srgbClr val="0070C0"/>
              </a:solidFill>
            </a:endParaRPr>
          </a:p>
        </p:txBody>
      </p:sp>
      <p:sp>
        <p:nvSpPr>
          <p:cNvPr id="13315" name="Rectangle 11">
            <a:extLst>
              <a:ext uri="{FF2B5EF4-FFF2-40B4-BE49-F238E27FC236}">
                <a16:creationId xmlns:a16="http://schemas.microsoft.com/office/drawing/2014/main" id="{FDC41A69-AF29-4AF8-B73E-93F8CCBA76B3}"/>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469900">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dirty="0">
                <a:solidFill>
                  <a:schemeClr val="tx1"/>
                </a:solidFill>
              </a:rPr>
              <a:t>Universality within a defined territory</a:t>
            </a:r>
          </a:p>
          <a:p>
            <a:pPr>
              <a:spcBef>
                <a:spcPct val="20000"/>
              </a:spcBef>
              <a:buClr>
                <a:schemeClr val="accent2"/>
              </a:buClr>
              <a:buFont typeface="Wingdings" panose="05000000000000000000" pitchFamily="2" charset="2"/>
              <a:buNone/>
            </a:pPr>
            <a:endParaRPr lang="en-GB" altLang="en-US" sz="1800" b="0" dirty="0">
              <a:solidFill>
                <a:schemeClr val="tx1"/>
              </a:solidFill>
            </a:endParaRPr>
          </a:p>
          <a:p>
            <a:pPr>
              <a:spcBef>
                <a:spcPct val="20000"/>
              </a:spcBef>
              <a:buClr>
                <a:schemeClr val="accent2"/>
              </a:buClr>
              <a:buFont typeface="Wingdings" panose="05000000000000000000" pitchFamily="2" charset="2"/>
              <a:buNone/>
            </a:pPr>
            <a:r>
              <a:rPr lang="en-GB" altLang="en-US" sz="1800" b="0" dirty="0">
                <a:solidFill>
                  <a:schemeClr val="tx1"/>
                </a:solidFill>
              </a:rPr>
              <a:t>The census should cover a precisely defined territory (for example, the entire country or a well-delimited part of it).  The population census should include every person present and/or residing within its scope, depending upon the type of population count required.  The housing census should include every set of living quarters irrespective of type. This does not preclude the use of sampling techniques for obtaining data on specified characteristics, provided that the sample design is consistent with the size of the areas for which the data are to be tabulated and the degree of detail in the cross-tabulations to be made.</a:t>
            </a:r>
            <a:endParaRPr lang="en-US" altLang="en-US" sz="2200" b="0" dirty="0">
              <a:solidFill>
                <a:schemeClr val="tx1"/>
              </a:solidFill>
            </a:endParaRPr>
          </a:p>
          <a:p>
            <a:pPr lvl="1" indent="0">
              <a:spcBef>
                <a:spcPct val="20000"/>
              </a:spcBef>
              <a:buClr>
                <a:schemeClr val="accent2"/>
              </a:buClr>
              <a:buFont typeface="Wingdings" panose="05000000000000000000" pitchFamily="2" charset="2"/>
              <a:buNone/>
            </a:pPr>
            <a:endParaRPr lang="en-US" altLang="en-US" sz="1800" dirty="0">
              <a:solidFill>
                <a:schemeClr val="tx1"/>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a:extLst>
              <a:ext uri="{FF2B5EF4-FFF2-40B4-BE49-F238E27FC236}">
                <a16:creationId xmlns:a16="http://schemas.microsoft.com/office/drawing/2014/main" id="{34220270-D38E-44F6-8C3F-209DB90293FF}"/>
              </a:ext>
            </a:extLst>
          </p:cNvPr>
          <p:cNvSpPr>
            <a:spLocks noGrp="1" noChangeArrowheads="1"/>
          </p:cNvSpPr>
          <p:nvPr>
            <p:ph type="title"/>
          </p:nvPr>
        </p:nvSpPr>
        <p:spPr>
          <a:xfrm>
            <a:off x="608013" y="228600"/>
            <a:ext cx="7997825" cy="1250950"/>
          </a:xfrm>
        </p:spPr>
        <p:txBody>
          <a:bodyPr/>
          <a:lstStyle/>
          <a:p>
            <a:r>
              <a:rPr lang="en-US" altLang="en-US" b="1" dirty="0">
                <a:solidFill>
                  <a:srgbClr val="0070C0"/>
                </a:solidFill>
              </a:rPr>
              <a:t>Essential features</a:t>
            </a:r>
            <a:endParaRPr lang="en-GB" altLang="en-US" b="1" dirty="0">
              <a:solidFill>
                <a:srgbClr val="0070C0"/>
              </a:solidFill>
            </a:endParaRPr>
          </a:p>
        </p:txBody>
      </p:sp>
      <p:sp>
        <p:nvSpPr>
          <p:cNvPr id="14339" name="Rectangle 11">
            <a:extLst>
              <a:ext uri="{FF2B5EF4-FFF2-40B4-BE49-F238E27FC236}">
                <a16:creationId xmlns:a16="http://schemas.microsoft.com/office/drawing/2014/main" id="{50AD4A55-1656-4622-98C8-15F78F74635C}"/>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469900">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dirty="0">
                <a:solidFill>
                  <a:schemeClr val="tx1"/>
                </a:solidFill>
              </a:rPr>
              <a:t>Simultaneity</a:t>
            </a:r>
          </a:p>
          <a:p>
            <a:pPr>
              <a:spcBef>
                <a:spcPct val="20000"/>
              </a:spcBef>
              <a:buClr>
                <a:srgbClr val="C00000"/>
              </a:buClr>
              <a:buFont typeface="Wingdings" panose="05000000000000000000" pitchFamily="2" charset="2"/>
              <a:buNone/>
            </a:pPr>
            <a:endParaRPr lang="en-GB" altLang="en-US" sz="2000" dirty="0">
              <a:solidFill>
                <a:srgbClr val="0070C0"/>
              </a:solidFill>
              <a:latin typeface="+mj-lt"/>
              <a:ea typeface="+mj-ea"/>
              <a:cs typeface="+mj-cs"/>
            </a:endParaRPr>
          </a:p>
          <a:p>
            <a:pPr>
              <a:spcBef>
                <a:spcPct val="20000"/>
              </a:spcBef>
              <a:buClr>
                <a:schemeClr val="accent2"/>
              </a:buClr>
              <a:buFont typeface="Wingdings" panose="05000000000000000000" pitchFamily="2" charset="2"/>
              <a:buNone/>
            </a:pPr>
            <a:r>
              <a:rPr lang="en-GB" altLang="en-US" sz="1800" b="0" dirty="0">
                <a:solidFill>
                  <a:schemeClr val="tx1"/>
                </a:solidFill>
              </a:rPr>
              <a:t>Each person and each set of living quarters should be enumerated as of the same well-defined point in time and the data collected should refer to a well-defined reference period.  The time-reference period need not, however, be identical for all of the data collected.  For most of the data, it will be the day of the census; in some instances, it may be a period prior to the census.</a:t>
            </a:r>
          </a:p>
          <a:p>
            <a:pPr lvl="1" indent="0">
              <a:spcBef>
                <a:spcPct val="20000"/>
              </a:spcBef>
              <a:buClr>
                <a:schemeClr val="accent2"/>
              </a:buClr>
              <a:buFont typeface="Wingdings" panose="05000000000000000000" pitchFamily="2" charset="2"/>
              <a:buNone/>
            </a:pPr>
            <a:endParaRPr lang="en-US" altLang="en-US" sz="1800" dirty="0">
              <a:solidFill>
                <a:schemeClr val="tx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A6E6EC28-1835-43B2-8F9E-76A25F061630}"/>
              </a:ext>
            </a:extLst>
          </p:cNvPr>
          <p:cNvSpPr>
            <a:spLocks noGrp="1" noChangeArrowheads="1"/>
          </p:cNvSpPr>
          <p:nvPr>
            <p:ph type="title"/>
          </p:nvPr>
        </p:nvSpPr>
        <p:spPr/>
        <p:txBody>
          <a:bodyPr/>
          <a:lstStyle/>
          <a:p>
            <a:r>
              <a:rPr lang="en-US" altLang="en-US" b="1" dirty="0">
                <a:solidFill>
                  <a:srgbClr val="0070C0"/>
                </a:solidFill>
              </a:rPr>
              <a:t>Essential features</a:t>
            </a:r>
            <a:endParaRPr lang="en-GB" altLang="en-US" b="1" dirty="0">
              <a:solidFill>
                <a:srgbClr val="0070C0"/>
              </a:solidFill>
            </a:endParaRPr>
          </a:p>
        </p:txBody>
      </p:sp>
      <p:sp>
        <p:nvSpPr>
          <p:cNvPr id="15363" name="Rectangle 11">
            <a:extLst>
              <a:ext uri="{FF2B5EF4-FFF2-40B4-BE49-F238E27FC236}">
                <a16:creationId xmlns:a16="http://schemas.microsoft.com/office/drawing/2014/main" id="{70E9CC1B-F0BF-452E-9445-29A00EB735D2}"/>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a:solidFill>
                  <a:schemeClr val="tx1"/>
                </a:solidFill>
              </a:rPr>
              <a:t>Defined periodicity</a:t>
            </a:r>
          </a:p>
          <a:p>
            <a:pPr>
              <a:spcBef>
                <a:spcPct val="20000"/>
              </a:spcBef>
              <a:buClr>
                <a:srgbClr val="C00000"/>
              </a:buClr>
              <a:buFont typeface="Wingdings" panose="05000000000000000000" pitchFamily="2" charset="2"/>
              <a:buNone/>
            </a:pPr>
            <a:endParaRPr lang="en-GB" altLang="en-US" sz="1800" b="0">
              <a:solidFill>
                <a:schemeClr val="tx1"/>
              </a:solidFill>
            </a:endParaRPr>
          </a:p>
          <a:p>
            <a:pPr>
              <a:spcBef>
                <a:spcPct val="20000"/>
              </a:spcBef>
              <a:buClr>
                <a:schemeClr val="accent2"/>
              </a:buClr>
              <a:buFont typeface="Wingdings" panose="05000000000000000000" pitchFamily="2" charset="2"/>
              <a:buNone/>
            </a:pPr>
            <a:r>
              <a:rPr lang="en-GB" altLang="en-US" sz="1800" b="0">
                <a:solidFill>
                  <a:schemeClr val="tx1"/>
                </a:solidFill>
              </a:rPr>
              <a:t>Censuses should be taken at regular intervals so that comparable information is made available in a fixed se­quence.  A series of censuses makes it possible to appraise the past, accurately describe the present and estimate the future.  It is recommended that a national census be taken at least every 10 years.  Some countries may find it necessary to carry out censuses more frequently because of the rapidity of major changes in their population and/or its housing circum­stances.</a:t>
            </a:r>
            <a:endParaRPr lang="en-US" altLang="en-US" sz="1800" b="0">
              <a:solidFill>
                <a:schemeClr val="tx1"/>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07741044-B1A7-44C3-8592-6FA5A810AFC8}"/>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Essential features</a:t>
            </a:r>
            <a:endParaRPr lang="en-GB" altLang="en-US" b="1" dirty="0">
              <a:solidFill>
                <a:srgbClr val="0070C0"/>
              </a:solidFill>
            </a:endParaRPr>
          </a:p>
        </p:txBody>
      </p:sp>
      <p:sp>
        <p:nvSpPr>
          <p:cNvPr id="16387" name="Rectangle 11">
            <a:extLst>
              <a:ext uri="{FF2B5EF4-FFF2-40B4-BE49-F238E27FC236}">
                <a16:creationId xmlns:a16="http://schemas.microsoft.com/office/drawing/2014/main" id="{8ECEC4A0-9842-4387-8B6C-CE23A8C216B6}"/>
              </a:ext>
            </a:extLst>
          </p:cNvPr>
          <p:cNvSpPr txBox="1">
            <a:spLocks noChangeArrowheads="1"/>
          </p:cNvSpPr>
          <p:nvPr/>
        </p:nvSpPr>
        <p:spPr bwMode="auto">
          <a:xfrm>
            <a:off x="608013" y="1676400"/>
            <a:ext cx="79978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a:solidFill>
                <a:schemeClr val="tx1"/>
              </a:solidFill>
            </a:endParaRPr>
          </a:p>
          <a:p>
            <a:pPr>
              <a:spcBef>
                <a:spcPct val="20000"/>
              </a:spcBef>
              <a:buClr>
                <a:srgbClr val="C00000"/>
              </a:buClr>
              <a:buFont typeface="Wingdings" panose="05000000000000000000" pitchFamily="2" charset="2"/>
              <a:buChar char="q"/>
            </a:pPr>
            <a:r>
              <a:rPr lang="en-GB" altLang="en-US" sz="1800">
                <a:solidFill>
                  <a:schemeClr val="tx1"/>
                </a:solidFill>
              </a:rPr>
              <a:t>Capacity to produce small area statistics</a:t>
            </a:r>
          </a:p>
          <a:p>
            <a:pPr>
              <a:spcBef>
                <a:spcPct val="20000"/>
              </a:spcBef>
              <a:buClr>
                <a:srgbClr val="C00000"/>
              </a:buClr>
              <a:buFont typeface="Wingdings" panose="05000000000000000000" pitchFamily="2" charset="2"/>
              <a:buNone/>
            </a:pPr>
            <a:endParaRPr lang="en-GB" altLang="en-US" sz="1800" b="0">
              <a:solidFill>
                <a:schemeClr val="tx1"/>
              </a:solidFill>
            </a:endParaRPr>
          </a:p>
          <a:p>
            <a:pPr>
              <a:spcBef>
                <a:spcPct val="20000"/>
              </a:spcBef>
              <a:buClr>
                <a:schemeClr val="accent2"/>
              </a:buClr>
              <a:buFont typeface="Wingdings" panose="05000000000000000000" pitchFamily="2" charset="2"/>
              <a:buNone/>
            </a:pPr>
            <a:r>
              <a:rPr lang="en-IN" altLang="en-US" sz="1800" b="0">
                <a:solidFill>
                  <a:schemeClr val="tx1"/>
                </a:solidFill>
              </a:rPr>
              <a:t>The census should produce data on the number and characteristics of the population and housing units down to the lowest appropriate geographical level, compatible with national circumstance, and for small population groups all the while protecting confidentiality of each individual.</a:t>
            </a:r>
            <a:endParaRPr lang="en-GB" altLang="en-US" sz="1800" b="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6AF3D5E3-DCAF-4102-B67A-B8718E8D8F53}"/>
              </a:ext>
            </a:extLst>
          </p:cNvPr>
          <p:cNvSpPr>
            <a:spLocks noGrp="1" noChangeArrowheads="1"/>
          </p:cNvSpPr>
          <p:nvPr>
            <p:ph type="title"/>
          </p:nvPr>
        </p:nvSpPr>
        <p:spPr>
          <a:xfrm>
            <a:off x="608013" y="304800"/>
            <a:ext cx="7997825" cy="1250950"/>
          </a:xfrm>
        </p:spPr>
        <p:txBody>
          <a:bodyPr/>
          <a:lstStyle/>
          <a:p>
            <a:r>
              <a:rPr lang="en-US" altLang="en-US" b="1" dirty="0">
                <a:solidFill>
                  <a:srgbClr val="0070C0"/>
                </a:solidFill>
              </a:rPr>
              <a:t>Census methodology - typology</a:t>
            </a:r>
            <a:endParaRPr lang="en-GB" altLang="en-US" b="1" dirty="0">
              <a:solidFill>
                <a:srgbClr val="0070C0"/>
              </a:solidFill>
            </a:endParaRPr>
          </a:p>
        </p:txBody>
      </p:sp>
      <p:sp>
        <p:nvSpPr>
          <p:cNvPr id="17411" name="Rectangle 11">
            <a:extLst>
              <a:ext uri="{FF2B5EF4-FFF2-40B4-BE49-F238E27FC236}">
                <a16:creationId xmlns:a16="http://schemas.microsoft.com/office/drawing/2014/main" id="{BC294643-60CB-43C3-999F-619888BBB795}"/>
              </a:ext>
            </a:extLst>
          </p:cNvPr>
          <p:cNvSpPr txBox="1">
            <a:spLocks noChangeArrowheads="1"/>
          </p:cNvSpPr>
          <p:nvPr/>
        </p:nvSpPr>
        <p:spPr bwMode="auto">
          <a:xfrm>
            <a:off x="579438" y="2209800"/>
            <a:ext cx="79978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r>
              <a:rPr lang="en-GB" altLang="en-US" sz="1800" b="0" dirty="0">
                <a:solidFill>
                  <a:schemeClr val="tx1"/>
                </a:solidFill>
              </a:rPr>
              <a:t>Traditional census</a:t>
            </a:r>
          </a:p>
          <a:p>
            <a:pPr lvl="1">
              <a:spcBef>
                <a:spcPct val="20000"/>
              </a:spcBef>
              <a:buClr>
                <a:srgbClr val="C00000"/>
              </a:buClr>
              <a:buFont typeface="Wingdings" panose="05000000000000000000" pitchFamily="2" charset="2"/>
              <a:buChar char="q"/>
            </a:pPr>
            <a:r>
              <a:rPr lang="en-US" altLang="en-US" sz="1400" dirty="0">
                <a:solidFill>
                  <a:schemeClr val="tx1"/>
                </a:solidFill>
              </a:rPr>
              <a:t>Traditional census with annual rolling surveys</a:t>
            </a:r>
            <a:endParaRPr lang="en-GB" altLang="en-US" sz="1400" dirty="0">
              <a:solidFill>
                <a:schemeClr val="tx1"/>
              </a:solidFill>
            </a:endParaRPr>
          </a:p>
          <a:p>
            <a:pPr>
              <a:spcBef>
                <a:spcPct val="20000"/>
              </a:spcBef>
              <a:buClr>
                <a:srgbClr val="C00000"/>
              </a:buClr>
              <a:buFont typeface="Wingdings" panose="05000000000000000000" pitchFamily="2" charset="2"/>
              <a:buChar char="q"/>
            </a:pPr>
            <a:r>
              <a:rPr lang="en-US" altLang="en-US" sz="1800" b="0" dirty="0">
                <a:solidFill>
                  <a:schemeClr val="tx1"/>
                </a:solidFill>
              </a:rPr>
              <a:t>Rolling census</a:t>
            </a:r>
          </a:p>
          <a:p>
            <a:pPr>
              <a:spcBef>
                <a:spcPct val="20000"/>
              </a:spcBef>
              <a:buClr>
                <a:srgbClr val="C00000"/>
              </a:buClr>
              <a:buFont typeface="Wingdings" panose="05000000000000000000" pitchFamily="2" charset="2"/>
              <a:buChar char="q"/>
            </a:pPr>
            <a:r>
              <a:rPr lang="en-US" altLang="en-US" sz="1800" b="0" dirty="0">
                <a:solidFill>
                  <a:schemeClr val="tx1"/>
                </a:solidFill>
              </a:rPr>
              <a:t>Combined census</a:t>
            </a:r>
          </a:p>
          <a:p>
            <a:pPr>
              <a:spcBef>
                <a:spcPct val="20000"/>
              </a:spcBef>
              <a:buClr>
                <a:srgbClr val="C00000"/>
              </a:buClr>
              <a:buFont typeface="Wingdings" panose="05000000000000000000" pitchFamily="2" charset="2"/>
              <a:buChar char="q"/>
            </a:pPr>
            <a:r>
              <a:rPr lang="en-US" altLang="en-US" sz="1800" b="0" dirty="0">
                <a:solidFill>
                  <a:schemeClr val="tx1"/>
                </a:solidFill>
              </a:rPr>
              <a:t>Fully register – based census</a:t>
            </a:r>
            <a:endParaRPr lang="en-GB" altLang="en-US" sz="1800" dirty="0">
              <a:solidFill>
                <a:schemeClr val="tx1"/>
              </a:solidFill>
            </a:endParaRPr>
          </a:p>
          <a:p>
            <a:pPr>
              <a:spcBef>
                <a:spcPct val="20000"/>
              </a:spcBef>
              <a:buClr>
                <a:srgbClr val="C00000"/>
              </a:buClr>
              <a:buFont typeface="Wingdings" panose="05000000000000000000" pitchFamily="2" charset="2"/>
              <a:buNone/>
            </a:pPr>
            <a:endParaRPr lang="en-GB" altLang="en-US" sz="1800" b="0" dirty="0">
              <a:solidFill>
                <a:schemeClr val="tx1"/>
              </a:solidFill>
            </a:endParaRPr>
          </a:p>
        </p:txBody>
      </p:sp>
    </p:spTree>
  </p:cSld>
  <p:clrMapOvr>
    <a:masterClrMapping/>
  </p:clrMapOvr>
</p:sld>
</file>

<file path=ppt/theme/theme1.xml><?xml version="1.0" encoding="utf-8"?>
<a:theme xmlns:a="http://schemas.openxmlformats.org/drawingml/2006/main" name="CR VS UNSD v1">
  <a:themeElements>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 VS UNSD v1">
      <a:majorFont>
        <a:latin typeface="Verdana"/>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lnDef>
  </a:objectDefaults>
  <a:extraClrSchemeLst>
    <a:extraClrScheme>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 VS UNSD v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 VS UNSD v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 VS UNSD v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 VS UNSD v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 VS UNSD v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 VS UNSD v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5" ma:contentTypeDescription="Create a new document." ma:contentTypeScope="" ma:versionID="cc5235e2d13c906ac067533d56c31a9f">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9e3464f0c457c02897f788356c911cb4"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CB1FC6-C9B9-45EC-A5A8-436BF482D5A2}">
  <ds:schemaRefs>
    <ds:schemaRef ds:uri="http://schemas.microsoft.com/office/2006/metadata/properties"/>
    <ds:schemaRef ds:uri="http://schemas.microsoft.com/office/infopath/2007/PartnerControls"/>
    <ds:schemaRef ds:uri="3d137487-0b15-4ad9-abee-bf6b36a5a6e0"/>
  </ds:schemaRefs>
</ds:datastoreItem>
</file>

<file path=customXml/itemProps2.xml><?xml version="1.0" encoding="utf-8"?>
<ds:datastoreItem xmlns:ds="http://schemas.openxmlformats.org/officeDocument/2006/customXml" ds:itemID="{03841D1E-91D6-42B1-8C46-8AB4F935D2BA}">
  <ds:schemaRefs>
    <ds:schemaRef ds:uri="http://schemas.microsoft.com/sharepoint/v3/contenttype/forms"/>
  </ds:schemaRefs>
</ds:datastoreItem>
</file>

<file path=customXml/itemProps3.xml><?xml version="1.0" encoding="utf-8"?>
<ds:datastoreItem xmlns:ds="http://schemas.openxmlformats.org/officeDocument/2006/customXml" ds:itemID="{66054BA6-D9BC-4CAF-9DB7-CD1F1BE0A1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 VS UNSD v1</Template>
  <TotalTime>13837</TotalTime>
  <Words>2490</Words>
  <Application>Microsoft Office PowerPoint</Application>
  <PresentationFormat>On-screen Show (4:3)</PresentationFormat>
  <Paragraphs>225</Paragraphs>
  <Slides>29</Slides>
  <Notes>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29</vt:i4>
      </vt:variant>
    </vt:vector>
  </HeadingPairs>
  <TitlesOfParts>
    <vt:vector size="38" baseType="lpstr">
      <vt:lpstr>Arial</vt:lpstr>
      <vt:lpstr>Calibri</vt:lpstr>
      <vt:lpstr>Times New Roman</vt:lpstr>
      <vt:lpstr>Verdana</vt:lpstr>
      <vt:lpstr>Wingdings</vt:lpstr>
      <vt:lpstr>CR VS UNSD v1</vt:lpstr>
      <vt:lpstr>2_Custom Design</vt:lpstr>
      <vt:lpstr>1_Custom Design</vt:lpstr>
      <vt:lpstr>Custom Design</vt:lpstr>
      <vt:lpstr>PowerPoint Presentation</vt:lpstr>
      <vt:lpstr>PowerPoint Presentation</vt:lpstr>
      <vt:lpstr>Definitions</vt:lpstr>
      <vt:lpstr>Essential features</vt:lpstr>
      <vt:lpstr>Essential features</vt:lpstr>
      <vt:lpstr>Essential features</vt:lpstr>
      <vt:lpstr>Essential features</vt:lpstr>
      <vt:lpstr>Essential features</vt:lpstr>
      <vt:lpstr>Census methodology - typology</vt:lpstr>
      <vt:lpstr>Traditional census</vt:lpstr>
      <vt:lpstr>Traditional census</vt:lpstr>
      <vt:lpstr>Traditional census with annual rolling survey</vt:lpstr>
      <vt:lpstr>Rolling census</vt:lpstr>
      <vt:lpstr>Rolling census</vt:lpstr>
      <vt:lpstr>Combined methodology - 1</vt:lpstr>
      <vt:lpstr>Combined methodology - 1</vt:lpstr>
      <vt:lpstr>Combined methodology - 2</vt:lpstr>
      <vt:lpstr>Combined methodology - 2</vt:lpstr>
      <vt:lpstr>Register-based</vt:lpstr>
      <vt:lpstr>Register based</vt:lpstr>
      <vt:lpstr>Census methodology – use of registers</vt:lpstr>
      <vt:lpstr>Population covered in a census</vt:lpstr>
      <vt:lpstr>Place of enumeration </vt:lpstr>
      <vt:lpstr>Definition of usual residence</vt:lpstr>
      <vt:lpstr>Importance of the usual residence census</vt:lpstr>
      <vt:lpstr>Categories included in the usual resident count</vt:lpstr>
      <vt:lpstr>Categories included in the usual resident count</vt:lpstr>
      <vt:lpstr>Categories not included in the usual resident count</vt:lpstr>
      <vt:lpstr>Several other cases</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United Nations</dc:creator>
  <cp:lastModifiedBy>Andrea De Luka</cp:lastModifiedBy>
  <cp:revision>64</cp:revision>
  <cp:lastPrinted>1601-01-01T00:00:00Z</cp:lastPrinted>
  <dcterms:created xsi:type="dcterms:W3CDTF">2010-07-26T19:52:36Z</dcterms:created>
  <dcterms:modified xsi:type="dcterms:W3CDTF">2022-01-27T19:31:50Z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