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7" r:id="rId5"/>
    <p:sldId id="421" r:id="rId6"/>
    <p:sldId id="404" r:id="rId7"/>
    <p:sldId id="432" r:id="rId8"/>
    <p:sldId id="439" r:id="rId9"/>
    <p:sldId id="440" r:id="rId10"/>
    <p:sldId id="443" r:id="rId11"/>
    <p:sldId id="549" r:id="rId12"/>
    <p:sldId id="547" r:id="rId13"/>
    <p:sldId id="630" r:id="rId14"/>
    <p:sldId id="645" r:id="rId15"/>
    <p:sldId id="631" r:id="rId16"/>
    <p:sldId id="646" r:id="rId17"/>
    <p:sldId id="632" r:id="rId18"/>
    <p:sldId id="373" r:id="rId19"/>
    <p:sldId id="534" r:id="rId20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lby, Geoff - CRS/CSR" initials="BG-C" lastIdx="56" clrIdx="0">
    <p:extLst>
      <p:ext uri="{19B8F6BF-5375-455C-9EA6-DF929625EA0E}">
        <p15:presenceInfo xmlns:p15="http://schemas.microsoft.com/office/powerpoint/2012/main" userId="Bowlby, Geoff - CRS/CSR" providerId="None"/>
      </p:ext>
    </p:extLst>
  </p:cmAuthor>
  <p:cmAuthor id="2" name="Dufour, Stéphane - CSF/SSI" initials="DS-C" lastIdx="43" clrIdx="1">
    <p:extLst>
      <p:ext uri="{19B8F6BF-5375-455C-9EA6-DF929625EA0E}">
        <p15:presenceInfo xmlns:p15="http://schemas.microsoft.com/office/powerpoint/2012/main" userId="Dufour, Stéphane - CSF/SSI" providerId="None"/>
      </p:ext>
    </p:extLst>
  </p:cmAuthor>
  <p:cmAuthor id="3" name="Mathieu, Patrice - COD/DOR" initials="MP-C" lastIdx="4" clrIdx="2">
    <p:extLst>
      <p:ext uri="{19B8F6BF-5375-455C-9EA6-DF929625EA0E}">
        <p15:presenceInfo xmlns:p15="http://schemas.microsoft.com/office/powerpoint/2012/main" userId="S-1-5-21-2049858745-1453675396-1560899681-75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9" autoAdjust="0"/>
    <p:restoredTop sz="96716" autoAdjust="0"/>
  </p:normalViewPr>
  <p:slideViewPr>
    <p:cSldViewPr>
      <p:cViewPr>
        <p:scale>
          <a:sx n="125" d="100"/>
          <a:sy n="125" d="100"/>
        </p:scale>
        <p:origin x="79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81F1F-0E9F-4E1F-BCAA-115E8A2B245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32287CA-4FB1-47B7-A723-9CC5355281E5}">
      <dgm:prSet phldrT="[Text]" custT="1"/>
      <dgm:spPr/>
      <dgm:t>
        <a:bodyPr/>
        <a:lstStyle/>
        <a:p>
          <a:r>
            <a:rPr lang="en-CA" sz="2600" dirty="0"/>
            <a:t>Self-response</a:t>
          </a:r>
        </a:p>
      </dgm:t>
    </dgm:pt>
    <dgm:pt modelId="{591274AE-5329-46AA-ADB8-11259503AB5B}" type="parTrans" cxnId="{AE6C9BA7-EB7C-49D7-9DC9-25258C4C5CE4}">
      <dgm:prSet/>
      <dgm:spPr/>
      <dgm:t>
        <a:bodyPr/>
        <a:lstStyle/>
        <a:p>
          <a:endParaRPr lang="en-CA"/>
        </a:p>
      </dgm:t>
    </dgm:pt>
    <dgm:pt modelId="{0034844A-6592-4E49-98E9-E22F419075A2}" type="sibTrans" cxnId="{AE6C9BA7-EB7C-49D7-9DC9-25258C4C5CE4}">
      <dgm:prSet/>
      <dgm:spPr/>
      <dgm:t>
        <a:bodyPr/>
        <a:lstStyle/>
        <a:p>
          <a:endParaRPr lang="en-CA"/>
        </a:p>
      </dgm:t>
    </dgm:pt>
    <dgm:pt modelId="{8409AC1B-B452-4772-BD54-98DFE39F3C07}">
      <dgm:prSet phldrT="[Text]"/>
      <dgm:spPr/>
      <dgm:t>
        <a:bodyPr/>
        <a:lstStyle/>
        <a:p>
          <a:r>
            <a:rPr lang="en-CA" dirty="0"/>
            <a:t>- Big push in </a:t>
          </a:r>
          <a:r>
            <a:rPr lang="en-CA" b="1" dirty="0">
              <a:solidFill>
                <a:srgbClr val="C00000"/>
              </a:solidFill>
            </a:rPr>
            <a:t>May</a:t>
          </a:r>
        </a:p>
        <a:p>
          <a:r>
            <a:rPr lang="en-CA" dirty="0"/>
            <a:t>- Several reminders (wave methodology)</a:t>
          </a:r>
        </a:p>
        <a:p>
          <a:r>
            <a:rPr lang="en-CA" dirty="0"/>
            <a:t>- </a:t>
          </a:r>
          <a:r>
            <a:rPr lang="en-CA" b="1" dirty="0"/>
            <a:t>Encourage Electronic </a:t>
          </a:r>
        </a:p>
        <a:p>
          <a:r>
            <a:rPr lang="en-CA" b="1" dirty="0"/>
            <a:t>Questionnaire (EQ)</a:t>
          </a:r>
        </a:p>
        <a:p>
          <a:r>
            <a:rPr lang="en-CA" dirty="0"/>
            <a:t>- Paper Questionnaire (PQ) available on request</a:t>
          </a:r>
        </a:p>
        <a:p>
          <a:r>
            <a:rPr lang="en-CA" dirty="0"/>
            <a:t>- Census Help Line for questions</a:t>
          </a:r>
        </a:p>
      </dgm:t>
    </dgm:pt>
    <dgm:pt modelId="{3A61624D-D529-4134-B68C-0B680385ED9B}" type="parTrans" cxnId="{F9324698-AD44-4C4C-B925-89FA7E187F3B}">
      <dgm:prSet/>
      <dgm:spPr/>
      <dgm:t>
        <a:bodyPr/>
        <a:lstStyle/>
        <a:p>
          <a:endParaRPr lang="en-CA"/>
        </a:p>
      </dgm:t>
    </dgm:pt>
    <dgm:pt modelId="{9288FE9C-BFB6-4251-8CCF-823514EFA0B6}" type="sibTrans" cxnId="{F9324698-AD44-4C4C-B925-89FA7E187F3B}">
      <dgm:prSet/>
      <dgm:spPr/>
      <dgm:t>
        <a:bodyPr/>
        <a:lstStyle/>
        <a:p>
          <a:endParaRPr lang="en-CA"/>
        </a:p>
      </dgm:t>
    </dgm:pt>
    <dgm:pt modelId="{E59266BB-BA46-4EF6-81A7-3F6034968E59}">
      <dgm:prSet phldrT="[Text]" custT="1"/>
      <dgm:spPr/>
      <dgm:t>
        <a:bodyPr/>
        <a:lstStyle/>
        <a:p>
          <a:r>
            <a:rPr lang="en-CA" sz="2600" dirty="0"/>
            <a:t>Non-Response follow-up (NRFU)</a:t>
          </a:r>
        </a:p>
      </dgm:t>
    </dgm:pt>
    <dgm:pt modelId="{EAFC93EE-C6CC-498F-8DC0-BFE86EC4816B}" type="parTrans" cxnId="{7811F032-DC4A-4CBF-9E9A-2ED7FB5606FB}">
      <dgm:prSet/>
      <dgm:spPr/>
      <dgm:t>
        <a:bodyPr/>
        <a:lstStyle/>
        <a:p>
          <a:endParaRPr lang="en-CA"/>
        </a:p>
      </dgm:t>
    </dgm:pt>
    <dgm:pt modelId="{6851A68A-BC5C-42F2-BB5F-89D8A59E20E6}" type="sibTrans" cxnId="{7811F032-DC4A-4CBF-9E9A-2ED7FB5606FB}">
      <dgm:prSet/>
      <dgm:spPr/>
      <dgm:t>
        <a:bodyPr/>
        <a:lstStyle/>
        <a:p>
          <a:endParaRPr lang="en-CA"/>
        </a:p>
      </dgm:t>
    </dgm:pt>
    <dgm:pt modelId="{C9335F08-405E-4AEB-9EFF-B7883D83770A}">
      <dgm:prSet phldrT="[Text]"/>
      <dgm:spPr/>
      <dgm:t>
        <a:bodyPr/>
        <a:lstStyle/>
        <a:p>
          <a:r>
            <a:rPr lang="en-CA" dirty="0"/>
            <a:t>- </a:t>
          </a:r>
          <a:r>
            <a:rPr lang="en-CA" b="1" dirty="0">
              <a:solidFill>
                <a:srgbClr val="C00000"/>
              </a:solidFill>
            </a:rPr>
            <a:t>June until August</a:t>
          </a:r>
        </a:p>
        <a:p>
          <a:r>
            <a:rPr lang="en-CA" dirty="0"/>
            <a:t>- By phone and in-person (PQ used by field enumerator)</a:t>
          </a:r>
        </a:p>
      </dgm:t>
    </dgm:pt>
    <dgm:pt modelId="{3E827E7F-5DA0-46F0-869C-8AB9E201050A}" type="parTrans" cxnId="{354C6B1D-081A-4A49-82F2-0B31F17B5A16}">
      <dgm:prSet/>
      <dgm:spPr/>
      <dgm:t>
        <a:bodyPr/>
        <a:lstStyle/>
        <a:p>
          <a:endParaRPr lang="en-CA"/>
        </a:p>
      </dgm:t>
    </dgm:pt>
    <dgm:pt modelId="{744C30C6-B3B3-40F6-8AAC-E39D581E1D4E}" type="sibTrans" cxnId="{354C6B1D-081A-4A49-82F2-0B31F17B5A16}">
      <dgm:prSet/>
      <dgm:spPr/>
      <dgm:t>
        <a:bodyPr/>
        <a:lstStyle/>
        <a:p>
          <a:endParaRPr lang="en-CA"/>
        </a:p>
      </dgm:t>
    </dgm:pt>
    <dgm:pt modelId="{90B71DF3-37F7-4009-A5F1-30285BA18DE6}">
      <dgm:prSet phldrT="[Text]" custT="1"/>
      <dgm:spPr/>
      <dgm:t>
        <a:bodyPr/>
        <a:lstStyle/>
        <a:p>
          <a:r>
            <a:rPr lang="en-CA" sz="2200" dirty="0"/>
            <a:t>Dwelling Classification Survey</a:t>
          </a:r>
        </a:p>
      </dgm:t>
    </dgm:pt>
    <dgm:pt modelId="{AA552C3B-78F3-4A0D-9246-108ED9D8C9E8}" type="parTrans" cxnId="{B94561A7-E0A7-4381-8437-F75867479207}">
      <dgm:prSet/>
      <dgm:spPr/>
      <dgm:t>
        <a:bodyPr/>
        <a:lstStyle/>
        <a:p>
          <a:endParaRPr lang="en-CA"/>
        </a:p>
      </dgm:t>
    </dgm:pt>
    <dgm:pt modelId="{F254D0A4-C026-4CEA-92E0-C084C98184A1}" type="sibTrans" cxnId="{B94561A7-E0A7-4381-8437-F75867479207}">
      <dgm:prSet/>
      <dgm:spPr/>
      <dgm:t>
        <a:bodyPr/>
        <a:lstStyle/>
        <a:p>
          <a:endParaRPr lang="en-CA"/>
        </a:p>
      </dgm:t>
    </dgm:pt>
    <dgm:pt modelId="{6352D849-9A7C-40ED-88EE-DC15E1E1209A}">
      <dgm:prSet phldrT="[Text]"/>
      <dgm:spPr/>
      <dgm:t>
        <a:bodyPr/>
        <a:lstStyle/>
        <a:p>
          <a:r>
            <a:rPr lang="en-CA" dirty="0"/>
            <a:t>- </a:t>
          </a:r>
          <a:r>
            <a:rPr lang="en-CA" b="1" dirty="0">
              <a:solidFill>
                <a:srgbClr val="C00000"/>
              </a:solidFill>
            </a:rPr>
            <a:t>June until August</a:t>
          </a:r>
        </a:p>
        <a:p>
          <a:r>
            <a:rPr lang="en-CA" dirty="0"/>
            <a:t>- After NRFU is done in a given collection unit</a:t>
          </a:r>
        </a:p>
        <a:p>
          <a:r>
            <a:rPr lang="en-CA" dirty="0"/>
            <a:t>- Sample of NR and unoccupied private dwellings</a:t>
          </a:r>
        </a:p>
        <a:p>
          <a:r>
            <a:rPr lang="en-CA" dirty="0"/>
            <a:t>- Used to adjust Census counts (based on occupancy error)</a:t>
          </a:r>
        </a:p>
      </dgm:t>
    </dgm:pt>
    <dgm:pt modelId="{F58E78D4-FF16-42EB-A322-CB8E0AA966DE}" type="parTrans" cxnId="{A7D37695-7EF0-4E63-AA96-0E0E777E63F3}">
      <dgm:prSet/>
      <dgm:spPr/>
      <dgm:t>
        <a:bodyPr/>
        <a:lstStyle/>
        <a:p>
          <a:endParaRPr lang="en-CA"/>
        </a:p>
      </dgm:t>
    </dgm:pt>
    <dgm:pt modelId="{66BEE21F-EDD8-409A-9A48-9CF78238F5C3}" type="sibTrans" cxnId="{A7D37695-7EF0-4E63-AA96-0E0E777E63F3}">
      <dgm:prSet/>
      <dgm:spPr/>
      <dgm:t>
        <a:bodyPr/>
        <a:lstStyle/>
        <a:p>
          <a:endParaRPr lang="en-CA"/>
        </a:p>
      </dgm:t>
    </dgm:pt>
    <dgm:pt modelId="{BA0FCC42-DE4A-4E7D-B631-03BA1E8D5D71}" type="pres">
      <dgm:prSet presAssocID="{E8B81F1F-0E9F-4E1F-BCAA-115E8A2B245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F050D52-94FB-415D-8873-65367503AD9B}" type="pres">
      <dgm:prSet presAssocID="{032287CA-4FB1-47B7-A723-9CC5355281E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70551D0-A5B7-4120-9201-7A4E29450A2A}" type="pres">
      <dgm:prSet presAssocID="{032287CA-4FB1-47B7-A723-9CC5355281E5}" presName="childText1" presStyleLbl="solidAlignAcc1" presStyleIdx="0" presStyleCnt="3" custScaleY="122093" custLinFactNeighborX="-746" custLinFactNeighborY="6406">
        <dgm:presLayoutVars>
          <dgm:chMax val="0"/>
          <dgm:chPref val="0"/>
          <dgm:bulletEnabled val="1"/>
        </dgm:presLayoutVars>
      </dgm:prSet>
      <dgm:spPr/>
    </dgm:pt>
    <dgm:pt modelId="{0F78CD80-73BE-4A81-8F9F-7BF7EBC15DF5}" type="pres">
      <dgm:prSet presAssocID="{E59266BB-BA46-4EF6-81A7-3F6034968E5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CF91F51-64DD-4C19-B3C5-1D2F6D58BB8B}" type="pres">
      <dgm:prSet presAssocID="{E59266BB-BA46-4EF6-81A7-3F6034968E59}" presName="childText2" presStyleLbl="solidAlignAcc1" presStyleIdx="1" presStyleCnt="3" custScaleY="113515" custLinFactNeighborX="-387" custLinFactNeighborY="1824">
        <dgm:presLayoutVars>
          <dgm:chMax val="0"/>
          <dgm:chPref val="0"/>
          <dgm:bulletEnabled val="1"/>
        </dgm:presLayoutVars>
      </dgm:prSet>
      <dgm:spPr/>
    </dgm:pt>
    <dgm:pt modelId="{A99D166A-EDC6-4163-9807-4825BE5267F0}" type="pres">
      <dgm:prSet presAssocID="{90B71DF3-37F7-4009-A5F1-30285BA18DE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2D40C3CF-432C-4239-92C4-BD77710E8CC6}" type="pres">
      <dgm:prSet presAssocID="{90B71DF3-37F7-4009-A5F1-30285BA18DE6}" presName="childText3" presStyleLbl="solidAlignAcc1" presStyleIdx="2" presStyleCnt="3" custScaleX="101616">
        <dgm:presLayoutVars>
          <dgm:chMax val="0"/>
          <dgm:chPref val="0"/>
          <dgm:bulletEnabled val="1"/>
        </dgm:presLayoutVars>
      </dgm:prSet>
      <dgm:spPr/>
    </dgm:pt>
  </dgm:ptLst>
  <dgm:cxnLst>
    <dgm:cxn modelId="{BF629607-0E5B-4551-AA1C-D7741F3933C6}" type="presOf" srcId="{C9335F08-405E-4AEB-9EFF-B7883D83770A}" destId="{3CF91F51-64DD-4C19-B3C5-1D2F6D58BB8B}" srcOrd="0" destOrd="0" presId="urn:microsoft.com/office/officeart/2009/3/layout/IncreasingArrowsProcess"/>
    <dgm:cxn modelId="{DB02BB19-C377-44EE-9552-C40DB15E9718}" type="presOf" srcId="{8409AC1B-B452-4772-BD54-98DFE39F3C07}" destId="{470551D0-A5B7-4120-9201-7A4E29450A2A}" srcOrd="0" destOrd="0" presId="urn:microsoft.com/office/officeart/2009/3/layout/IncreasingArrowsProcess"/>
    <dgm:cxn modelId="{354C6B1D-081A-4A49-82F2-0B31F17B5A16}" srcId="{E59266BB-BA46-4EF6-81A7-3F6034968E59}" destId="{C9335F08-405E-4AEB-9EFF-B7883D83770A}" srcOrd="0" destOrd="0" parTransId="{3E827E7F-5DA0-46F0-869C-8AB9E201050A}" sibTransId="{744C30C6-B3B3-40F6-8AAC-E39D581E1D4E}"/>
    <dgm:cxn modelId="{FDE30C1E-3171-48C7-8113-71317F466280}" type="presOf" srcId="{90B71DF3-37F7-4009-A5F1-30285BA18DE6}" destId="{A99D166A-EDC6-4163-9807-4825BE5267F0}" srcOrd="0" destOrd="0" presId="urn:microsoft.com/office/officeart/2009/3/layout/IncreasingArrowsProcess"/>
    <dgm:cxn modelId="{E81E0820-F0D2-4586-9946-F9A00A9DC4FE}" type="presOf" srcId="{032287CA-4FB1-47B7-A723-9CC5355281E5}" destId="{BF050D52-94FB-415D-8873-65367503AD9B}" srcOrd="0" destOrd="0" presId="urn:microsoft.com/office/officeart/2009/3/layout/IncreasingArrowsProcess"/>
    <dgm:cxn modelId="{7811F032-DC4A-4CBF-9E9A-2ED7FB5606FB}" srcId="{E8B81F1F-0E9F-4E1F-BCAA-115E8A2B2458}" destId="{E59266BB-BA46-4EF6-81A7-3F6034968E59}" srcOrd="1" destOrd="0" parTransId="{EAFC93EE-C6CC-498F-8DC0-BFE86EC4816B}" sibTransId="{6851A68A-BC5C-42F2-BB5F-89D8A59E20E6}"/>
    <dgm:cxn modelId="{E5F6D253-D20B-47E7-8146-1F0ED8EA714D}" type="presOf" srcId="{6352D849-9A7C-40ED-88EE-DC15E1E1209A}" destId="{2D40C3CF-432C-4239-92C4-BD77710E8CC6}" srcOrd="0" destOrd="0" presId="urn:microsoft.com/office/officeart/2009/3/layout/IncreasingArrowsProcess"/>
    <dgm:cxn modelId="{518A6F7C-D80F-49B2-A21C-8DCCEA96E2DE}" type="presOf" srcId="{E59266BB-BA46-4EF6-81A7-3F6034968E59}" destId="{0F78CD80-73BE-4A81-8F9F-7BF7EBC15DF5}" srcOrd="0" destOrd="0" presId="urn:microsoft.com/office/officeart/2009/3/layout/IncreasingArrowsProcess"/>
    <dgm:cxn modelId="{A7D37695-7EF0-4E63-AA96-0E0E777E63F3}" srcId="{90B71DF3-37F7-4009-A5F1-30285BA18DE6}" destId="{6352D849-9A7C-40ED-88EE-DC15E1E1209A}" srcOrd="0" destOrd="0" parTransId="{F58E78D4-FF16-42EB-A322-CB8E0AA966DE}" sibTransId="{66BEE21F-EDD8-409A-9A48-9CF78238F5C3}"/>
    <dgm:cxn modelId="{F9324698-AD44-4C4C-B925-89FA7E187F3B}" srcId="{032287CA-4FB1-47B7-A723-9CC5355281E5}" destId="{8409AC1B-B452-4772-BD54-98DFE39F3C07}" srcOrd="0" destOrd="0" parTransId="{3A61624D-D529-4134-B68C-0B680385ED9B}" sibTransId="{9288FE9C-BFB6-4251-8CCF-823514EFA0B6}"/>
    <dgm:cxn modelId="{B94561A7-E0A7-4381-8437-F75867479207}" srcId="{E8B81F1F-0E9F-4E1F-BCAA-115E8A2B2458}" destId="{90B71DF3-37F7-4009-A5F1-30285BA18DE6}" srcOrd="2" destOrd="0" parTransId="{AA552C3B-78F3-4A0D-9246-108ED9D8C9E8}" sibTransId="{F254D0A4-C026-4CEA-92E0-C084C98184A1}"/>
    <dgm:cxn modelId="{AE6C9BA7-EB7C-49D7-9DC9-25258C4C5CE4}" srcId="{E8B81F1F-0E9F-4E1F-BCAA-115E8A2B2458}" destId="{032287CA-4FB1-47B7-A723-9CC5355281E5}" srcOrd="0" destOrd="0" parTransId="{591274AE-5329-46AA-ADB8-11259503AB5B}" sibTransId="{0034844A-6592-4E49-98E9-E22F419075A2}"/>
    <dgm:cxn modelId="{F21490DC-D123-4169-80F5-57B6659625EB}" type="presOf" srcId="{E8B81F1F-0E9F-4E1F-BCAA-115E8A2B2458}" destId="{BA0FCC42-DE4A-4E7D-B631-03BA1E8D5D71}" srcOrd="0" destOrd="0" presId="urn:microsoft.com/office/officeart/2009/3/layout/IncreasingArrowsProcess"/>
    <dgm:cxn modelId="{C36A6A56-7A8D-4507-B7CF-922B14FCE7B6}" type="presParOf" srcId="{BA0FCC42-DE4A-4E7D-B631-03BA1E8D5D71}" destId="{BF050D52-94FB-415D-8873-65367503AD9B}" srcOrd="0" destOrd="0" presId="urn:microsoft.com/office/officeart/2009/3/layout/IncreasingArrowsProcess"/>
    <dgm:cxn modelId="{8BE3B4D4-0937-499D-A741-7CB83AAB01B5}" type="presParOf" srcId="{BA0FCC42-DE4A-4E7D-B631-03BA1E8D5D71}" destId="{470551D0-A5B7-4120-9201-7A4E29450A2A}" srcOrd="1" destOrd="0" presId="urn:microsoft.com/office/officeart/2009/3/layout/IncreasingArrowsProcess"/>
    <dgm:cxn modelId="{D6CB8319-481E-43D5-96A0-ED918DCD8512}" type="presParOf" srcId="{BA0FCC42-DE4A-4E7D-B631-03BA1E8D5D71}" destId="{0F78CD80-73BE-4A81-8F9F-7BF7EBC15DF5}" srcOrd="2" destOrd="0" presId="urn:microsoft.com/office/officeart/2009/3/layout/IncreasingArrowsProcess"/>
    <dgm:cxn modelId="{BEF132A5-5372-4E14-87D4-477F1EFE1298}" type="presParOf" srcId="{BA0FCC42-DE4A-4E7D-B631-03BA1E8D5D71}" destId="{3CF91F51-64DD-4C19-B3C5-1D2F6D58BB8B}" srcOrd="3" destOrd="0" presId="urn:microsoft.com/office/officeart/2009/3/layout/IncreasingArrowsProcess"/>
    <dgm:cxn modelId="{74C00069-0DBB-4866-849F-413738490B72}" type="presParOf" srcId="{BA0FCC42-DE4A-4E7D-B631-03BA1E8D5D71}" destId="{A99D166A-EDC6-4163-9807-4825BE5267F0}" srcOrd="4" destOrd="0" presId="urn:microsoft.com/office/officeart/2009/3/layout/IncreasingArrowsProcess"/>
    <dgm:cxn modelId="{855F6431-48E4-4E3C-8CA4-08000376B6F7}" type="presParOf" srcId="{BA0FCC42-DE4A-4E7D-B631-03BA1E8D5D71}" destId="{2D40C3CF-432C-4239-92C4-BD77710E8CC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9142B-569F-469C-B94D-3B84CAFE0B25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2D5A230-ED98-44B8-93E8-0CCFE577E8DA}">
      <dgm:prSet phldrT="[Text]"/>
      <dgm:spPr/>
      <dgm:t>
        <a:bodyPr/>
        <a:lstStyle/>
        <a:p>
          <a:r>
            <a:rPr lang="en-CA" dirty="0"/>
            <a:t>RR targets met</a:t>
          </a:r>
        </a:p>
      </dgm:t>
    </dgm:pt>
    <dgm:pt modelId="{64BB57C8-727C-4D31-A205-970D1408BDC4}" type="parTrans" cxnId="{FFAD1C71-3D8D-4D06-BE9F-9BAD06F4D989}">
      <dgm:prSet/>
      <dgm:spPr/>
      <dgm:t>
        <a:bodyPr/>
        <a:lstStyle/>
        <a:p>
          <a:endParaRPr lang="en-CA"/>
        </a:p>
      </dgm:t>
    </dgm:pt>
    <dgm:pt modelId="{141D651E-0A92-437E-B5DE-78A0CDF08E49}" type="sibTrans" cxnId="{FFAD1C71-3D8D-4D06-BE9F-9BAD06F4D989}">
      <dgm:prSet/>
      <dgm:spPr/>
      <dgm:t>
        <a:bodyPr/>
        <a:lstStyle/>
        <a:p>
          <a:endParaRPr lang="en-CA"/>
        </a:p>
      </dgm:t>
    </dgm:pt>
    <dgm:pt modelId="{4BC3C772-5D35-46A3-ABBA-85E6E7C5D889}">
      <dgm:prSet phldrT="[Text]"/>
      <dgm:spPr/>
      <dgm:t>
        <a:bodyPr/>
        <a:lstStyle/>
        <a:p>
          <a:r>
            <a:rPr lang="en-CA" dirty="0"/>
            <a:t>Quality conditions met</a:t>
          </a:r>
        </a:p>
      </dgm:t>
    </dgm:pt>
    <dgm:pt modelId="{DD004CFE-F56D-43C2-8126-F23C9416366E}" type="parTrans" cxnId="{39D21A01-61E7-4245-8972-08F2AB1CADC1}">
      <dgm:prSet/>
      <dgm:spPr/>
      <dgm:t>
        <a:bodyPr/>
        <a:lstStyle/>
        <a:p>
          <a:endParaRPr lang="en-CA"/>
        </a:p>
      </dgm:t>
    </dgm:pt>
    <dgm:pt modelId="{68014001-8074-4E9A-AEFB-8E39CEBEAC29}" type="sibTrans" cxnId="{39D21A01-61E7-4245-8972-08F2AB1CADC1}">
      <dgm:prSet/>
      <dgm:spPr/>
      <dgm:t>
        <a:bodyPr/>
        <a:lstStyle/>
        <a:p>
          <a:endParaRPr lang="en-CA"/>
        </a:p>
      </dgm:t>
    </dgm:pt>
    <dgm:pt modelId="{D1A73C8E-5620-480B-9D14-4B6A7FCC6572}">
      <dgm:prSet phldrT="[Text]" custT="1"/>
      <dgm:spPr>
        <a:solidFill>
          <a:srgbClr val="FF0000"/>
        </a:solidFill>
        <a:ln w="171450">
          <a:solidFill>
            <a:schemeClr val="bg1"/>
          </a:solidFill>
        </a:ln>
      </dgm:spPr>
      <dgm:t>
        <a:bodyPr/>
        <a:lstStyle/>
        <a:p>
          <a:endParaRPr lang="en-CA" sz="2800" b="1" dirty="0"/>
        </a:p>
      </dgm:t>
    </dgm:pt>
    <dgm:pt modelId="{6C432E49-2832-405D-9256-EB417349903C}" type="parTrans" cxnId="{7D34EAB8-8324-4D0C-B5B2-B44F1985789B}">
      <dgm:prSet/>
      <dgm:spPr/>
      <dgm:t>
        <a:bodyPr/>
        <a:lstStyle/>
        <a:p>
          <a:endParaRPr lang="en-CA"/>
        </a:p>
      </dgm:t>
    </dgm:pt>
    <dgm:pt modelId="{384CA839-6289-410F-AA4F-690A5868C89F}" type="sibTrans" cxnId="{7D34EAB8-8324-4D0C-B5B2-B44F1985789B}">
      <dgm:prSet/>
      <dgm:spPr/>
      <dgm:t>
        <a:bodyPr/>
        <a:lstStyle/>
        <a:p>
          <a:endParaRPr lang="en-CA"/>
        </a:p>
      </dgm:t>
    </dgm:pt>
    <dgm:pt modelId="{CF648EB1-72F2-44B1-934F-214F3A1EB05F}" type="pres">
      <dgm:prSet presAssocID="{1789142B-569F-469C-B94D-3B84CAFE0B25}" presName="linearFlow" presStyleCnt="0">
        <dgm:presLayoutVars>
          <dgm:dir/>
          <dgm:resizeHandles val="exact"/>
        </dgm:presLayoutVars>
      </dgm:prSet>
      <dgm:spPr/>
    </dgm:pt>
    <dgm:pt modelId="{C9AB5113-03DE-40FA-9DA5-698EB7C991CE}" type="pres">
      <dgm:prSet presAssocID="{12D5A230-ED98-44B8-93E8-0CCFE577E8DA}" presName="node" presStyleLbl="node1" presStyleIdx="0" presStyleCnt="3">
        <dgm:presLayoutVars>
          <dgm:bulletEnabled val="1"/>
        </dgm:presLayoutVars>
      </dgm:prSet>
      <dgm:spPr/>
    </dgm:pt>
    <dgm:pt modelId="{86813BD5-EFEE-4BA6-8905-B14A9753C2C5}" type="pres">
      <dgm:prSet presAssocID="{141D651E-0A92-437E-B5DE-78A0CDF08E49}" presName="spacerL" presStyleCnt="0"/>
      <dgm:spPr/>
    </dgm:pt>
    <dgm:pt modelId="{71F9AAD6-ADC3-4376-A96A-CC8CDD035C5E}" type="pres">
      <dgm:prSet presAssocID="{141D651E-0A92-437E-B5DE-78A0CDF08E49}" presName="sibTrans" presStyleLbl="sibTrans2D1" presStyleIdx="0" presStyleCnt="2"/>
      <dgm:spPr/>
    </dgm:pt>
    <dgm:pt modelId="{B7F1434F-4DC7-45AD-AD80-65D3A8AB6CA4}" type="pres">
      <dgm:prSet presAssocID="{141D651E-0A92-437E-B5DE-78A0CDF08E49}" presName="spacerR" presStyleCnt="0"/>
      <dgm:spPr/>
    </dgm:pt>
    <dgm:pt modelId="{E8FEF86C-138B-47E3-BD49-E6026EF15355}" type="pres">
      <dgm:prSet presAssocID="{4BC3C772-5D35-46A3-ABBA-85E6E7C5D889}" presName="node" presStyleLbl="node1" presStyleIdx="1" presStyleCnt="3">
        <dgm:presLayoutVars>
          <dgm:bulletEnabled val="1"/>
        </dgm:presLayoutVars>
      </dgm:prSet>
      <dgm:spPr/>
    </dgm:pt>
    <dgm:pt modelId="{A7AE1AD4-F7B9-4A78-86B1-CDB7BA455C66}" type="pres">
      <dgm:prSet presAssocID="{68014001-8074-4E9A-AEFB-8E39CEBEAC29}" presName="spacerL" presStyleCnt="0"/>
      <dgm:spPr/>
    </dgm:pt>
    <dgm:pt modelId="{BBCBBCF7-1326-4D97-A905-5CF86CA4321A}" type="pres">
      <dgm:prSet presAssocID="{68014001-8074-4E9A-AEFB-8E39CEBEAC29}" presName="sibTrans" presStyleLbl="sibTrans2D1" presStyleIdx="1" presStyleCnt="2"/>
      <dgm:spPr/>
    </dgm:pt>
    <dgm:pt modelId="{1B1A364C-A59F-402E-A48D-C3D8985336E6}" type="pres">
      <dgm:prSet presAssocID="{68014001-8074-4E9A-AEFB-8E39CEBEAC29}" presName="spacerR" presStyleCnt="0"/>
      <dgm:spPr/>
    </dgm:pt>
    <dgm:pt modelId="{6CDC2050-8ECC-45F5-A79D-1712C3CC5781}" type="pres">
      <dgm:prSet presAssocID="{D1A73C8E-5620-480B-9D14-4B6A7FCC6572}" presName="node" presStyleLbl="node1" presStyleIdx="2" presStyleCnt="3" custScaleX="99955" custScaleY="98232" custLinFactNeighborX="1206" custLinFactNeighborY="0">
        <dgm:presLayoutVars>
          <dgm:bulletEnabled val="1"/>
        </dgm:presLayoutVars>
      </dgm:prSet>
      <dgm:spPr>
        <a:prstGeom prst="octagon">
          <a:avLst/>
        </a:prstGeom>
      </dgm:spPr>
    </dgm:pt>
  </dgm:ptLst>
  <dgm:cxnLst>
    <dgm:cxn modelId="{39D21A01-61E7-4245-8972-08F2AB1CADC1}" srcId="{1789142B-569F-469C-B94D-3B84CAFE0B25}" destId="{4BC3C772-5D35-46A3-ABBA-85E6E7C5D889}" srcOrd="1" destOrd="0" parTransId="{DD004CFE-F56D-43C2-8126-F23C9416366E}" sibTransId="{68014001-8074-4E9A-AEFB-8E39CEBEAC29}"/>
    <dgm:cxn modelId="{7EA16306-2744-4F65-9124-13568FAB23A9}" type="presOf" srcId="{68014001-8074-4E9A-AEFB-8E39CEBEAC29}" destId="{BBCBBCF7-1326-4D97-A905-5CF86CA4321A}" srcOrd="0" destOrd="0" presId="urn:microsoft.com/office/officeart/2005/8/layout/equation1"/>
    <dgm:cxn modelId="{17FC4D1B-7F71-495E-8F58-CEDE1D9D2FC1}" type="presOf" srcId="{1789142B-569F-469C-B94D-3B84CAFE0B25}" destId="{CF648EB1-72F2-44B1-934F-214F3A1EB05F}" srcOrd="0" destOrd="0" presId="urn:microsoft.com/office/officeart/2005/8/layout/equation1"/>
    <dgm:cxn modelId="{FFAD1C71-3D8D-4D06-BE9F-9BAD06F4D989}" srcId="{1789142B-569F-469C-B94D-3B84CAFE0B25}" destId="{12D5A230-ED98-44B8-93E8-0CCFE577E8DA}" srcOrd="0" destOrd="0" parTransId="{64BB57C8-727C-4D31-A205-970D1408BDC4}" sibTransId="{141D651E-0A92-437E-B5DE-78A0CDF08E49}"/>
    <dgm:cxn modelId="{B89DEC79-F7A3-4EA5-935A-043A3E227190}" type="presOf" srcId="{D1A73C8E-5620-480B-9D14-4B6A7FCC6572}" destId="{6CDC2050-8ECC-45F5-A79D-1712C3CC5781}" srcOrd="0" destOrd="0" presId="urn:microsoft.com/office/officeart/2005/8/layout/equation1"/>
    <dgm:cxn modelId="{F8912B85-6935-4E92-AE32-A6B0BA53221F}" type="presOf" srcId="{12D5A230-ED98-44B8-93E8-0CCFE577E8DA}" destId="{C9AB5113-03DE-40FA-9DA5-698EB7C991CE}" srcOrd="0" destOrd="0" presId="urn:microsoft.com/office/officeart/2005/8/layout/equation1"/>
    <dgm:cxn modelId="{7D34EAB8-8324-4D0C-B5B2-B44F1985789B}" srcId="{1789142B-569F-469C-B94D-3B84CAFE0B25}" destId="{D1A73C8E-5620-480B-9D14-4B6A7FCC6572}" srcOrd="2" destOrd="0" parTransId="{6C432E49-2832-405D-9256-EB417349903C}" sibTransId="{384CA839-6289-410F-AA4F-690A5868C89F}"/>
    <dgm:cxn modelId="{273EDAE1-56B4-4831-99BC-78541BD94AC1}" type="presOf" srcId="{4BC3C772-5D35-46A3-ABBA-85E6E7C5D889}" destId="{E8FEF86C-138B-47E3-BD49-E6026EF15355}" srcOrd="0" destOrd="0" presId="urn:microsoft.com/office/officeart/2005/8/layout/equation1"/>
    <dgm:cxn modelId="{F9594DF4-D601-440A-BC32-80CD445D657E}" type="presOf" srcId="{141D651E-0A92-437E-B5DE-78A0CDF08E49}" destId="{71F9AAD6-ADC3-4376-A96A-CC8CDD035C5E}" srcOrd="0" destOrd="0" presId="urn:microsoft.com/office/officeart/2005/8/layout/equation1"/>
    <dgm:cxn modelId="{AF189A74-3146-4334-B98F-3DCC87D744CA}" type="presParOf" srcId="{CF648EB1-72F2-44B1-934F-214F3A1EB05F}" destId="{C9AB5113-03DE-40FA-9DA5-698EB7C991CE}" srcOrd="0" destOrd="0" presId="urn:microsoft.com/office/officeart/2005/8/layout/equation1"/>
    <dgm:cxn modelId="{F39B74C8-B8E3-4132-B95C-DB5B9D6E49FE}" type="presParOf" srcId="{CF648EB1-72F2-44B1-934F-214F3A1EB05F}" destId="{86813BD5-EFEE-4BA6-8905-B14A9753C2C5}" srcOrd="1" destOrd="0" presId="urn:microsoft.com/office/officeart/2005/8/layout/equation1"/>
    <dgm:cxn modelId="{AA82481C-16E6-4AD8-AFD5-57519EFF4CF7}" type="presParOf" srcId="{CF648EB1-72F2-44B1-934F-214F3A1EB05F}" destId="{71F9AAD6-ADC3-4376-A96A-CC8CDD035C5E}" srcOrd="2" destOrd="0" presId="urn:microsoft.com/office/officeart/2005/8/layout/equation1"/>
    <dgm:cxn modelId="{51922E4A-CEF5-4281-B32A-4F165ECF2B51}" type="presParOf" srcId="{CF648EB1-72F2-44B1-934F-214F3A1EB05F}" destId="{B7F1434F-4DC7-45AD-AD80-65D3A8AB6CA4}" srcOrd="3" destOrd="0" presId="urn:microsoft.com/office/officeart/2005/8/layout/equation1"/>
    <dgm:cxn modelId="{8CDC6DBC-68A9-471F-A589-1DECD127FA52}" type="presParOf" srcId="{CF648EB1-72F2-44B1-934F-214F3A1EB05F}" destId="{E8FEF86C-138B-47E3-BD49-E6026EF15355}" srcOrd="4" destOrd="0" presId="urn:microsoft.com/office/officeart/2005/8/layout/equation1"/>
    <dgm:cxn modelId="{D6172EB4-EB46-493D-B749-C42AF16BBDB5}" type="presParOf" srcId="{CF648EB1-72F2-44B1-934F-214F3A1EB05F}" destId="{A7AE1AD4-F7B9-4A78-86B1-CDB7BA455C66}" srcOrd="5" destOrd="0" presId="urn:microsoft.com/office/officeart/2005/8/layout/equation1"/>
    <dgm:cxn modelId="{D3385E6B-8485-434A-ABDC-471DBD1DBDCE}" type="presParOf" srcId="{CF648EB1-72F2-44B1-934F-214F3A1EB05F}" destId="{BBCBBCF7-1326-4D97-A905-5CF86CA4321A}" srcOrd="6" destOrd="0" presId="urn:microsoft.com/office/officeart/2005/8/layout/equation1"/>
    <dgm:cxn modelId="{38536299-45FC-46C4-B4AF-D3F18477255E}" type="presParOf" srcId="{CF648EB1-72F2-44B1-934F-214F3A1EB05F}" destId="{1B1A364C-A59F-402E-A48D-C3D8985336E6}" srcOrd="7" destOrd="0" presId="urn:microsoft.com/office/officeart/2005/8/layout/equation1"/>
    <dgm:cxn modelId="{07A6B927-76D4-4F14-A4CC-9DBAC851786D}" type="presParOf" srcId="{CF648EB1-72F2-44B1-934F-214F3A1EB05F}" destId="{6CDC2050-8ECC-45F5-A79D-1712C3CC578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FFF52-8DF0-4577-A98D-A90585CCD331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2CB3C784-7A2A-4B8F-B61C-91F3DBDCAA7F}">
      <dgm:prSet phldrT="[Text]" custT="1"/>
      <dgm:spPr/>
      <dgm:t>
        <a:bodyPr/>
        <a:lstStyle/>
        <a:p>
          <a:pPr algn="ctr"/>
          <a:r>
            <a:rPr lang="en-GB" sz="1200" b="1" dirty="0"/>
            <a:t>Strategic Management Committee</a:t>
          </a:r>
          <a:endParaRPr lang="en-CA" sz="1200" b="1" dirty="0"/>
        </a:p>
        <a:p>
          <a:pPr algn="ctr"/>
          <a:r>
            <a:rPr lang="en-GB" sz="1000" dirty="0"/>
            <a:t>(Chaired by Chief Statistician)</a:t>
          </a:r>
          <a:endParaRPr lang="en-CA" sz="1000" dirty="0"/>
        </a:p>
      </dgm:t>
    </dgm:pt>
    <dgm:pt modelId="{36396836-2988-4E52-B6F7-4D65C129533F}" type="parTrans" cxnId="{9D21A863-5797-4B9F-B298-1F3EBC8C2F43}">
      <dgm:prSet/>
      <dgm:spPr/>
      <dgm:t>
        <a:bodyPr/>
        <a:lstStyle/>
        <a:p>
          <a:pPr algn="ctr"/>
          <a:endParaRPr lang="en-CA"/>
        </a:p>
      </dgm:t>
    </dgm:pt>
    <dgm:pt modelId="{A92CCBAB-5754-497F-BCE0-6B69BE93FF72}" type="sibTrans" cxnId="{9D21A863-5797-4B9F-B298-1F3EBC8C2F43}">
      <dgm:prSet/>
      <dgm:spPr/>
      <dgm:t>
        <a:bodyPr/>
        <a:lstStyle/>
        <a:p>
          <a:pPr algn="ctr"/>
          <a:endParaRPr lang="en-CA"/>
        </a:p>
      </dgm:t>
    </dgm:pt>
    <dgm:pt modelId="{126862D8-5803-464A-873F-39AC8996EC2A}">
      <dgm:prSet custT="1"/>
      <dgm:spPr/>
      <dgm:t>
        <a:bodyPr/>
        <a:lstStyle/>
        <a:p>
          <a:pPr algn="ctr"/>
          <a:r>
            <a:rPr lang="en-GB" sz="1200" b="1" dirty="0"/>
            <a:t>Census Project Team</a:t>
          </a:r>
          <a:endParaRPr lang="en-CA" sz="1200" b="1" dirty="0"/>
        </a:p>
        <a:p>
          <a:pPr algn="ctr"/>
          <a:r>
            <a:rPr lang="en-GB" sz="1000" b="1" dirty="0"/>
            <a:t>(</a:t>
          </a:r>
          <a:r>
            <a:rPr lang="en-GB" sz="1000" dirty="0"/>
            <a:t>Chaired by Census Manager and including sub-project managers and functional areas)</a:t>
          </a:r>
          <a:endParaRPr lang="en-CA" sz="1000" dirty="0"/>
        </a:p>
      </dgm:t>
    </dgm:pt>
    <dgm:pt modelId="{ADBEA833-803D-49F2-9BA0-B23F3D964325}" type="parTrans" cxnId="{DBB5D053-A14A-40A6-82A6-EC5D5913994B}">
      <dgm:prSet/>
      <dgm:spPr/>
      <dgm:t>
        <a:bodyPr/>
        <a:lstStyle/>
        <a:p>
          <a:pPr algn="ctr"/>
          <a:endParaRPr lang="en-CA"/>
        </a:p>
      </dgm:t>
    </dgm:pt>
    <dgm:pt modelId="{2F10689C-6C8F-41E8-89BB-E8DE93E011CF}" type="sibTrans" cxnId="{DBB5D053-A14A-40A6-82A6-EC5D5913994B}">
      <dgm:prSet/>
      <dgm:spPr/>
      <dgm:t>
        <a:bodyPr/>
        <a:lstStyle/>
        <a:p>
          <a:pPr algn="ctr"/>
          <a:endParaRPr lang="en-CA"/>
        </a:p>
      </dgm:t>
    </dgm:pt>
    <dgm:pt modelId="{F2AD9978-9F74-4CC4-8C73-F883CDDCFD4E}">
      <dgm:prSet custT="1"/>
      <dgm:spPr/>
      <dgm:t>
        <a:bodyPr/>
        <a:lstStyle/>
        <a:p>
          <a:pPr algn="ctr"/>
          <a:r>
            <a:rPr lang="en-GB" sz="1200" b="1" dirty="0"/>
            <a:t>Census Steering Committee</a:t>
          </a:r>
          <a:endParaRPr lang="en-CA" sz="1200" b="1" dirty="0"/>
        </a:p>
        <a:p>
          <a:pPr algn="ctr"/>
          <a:r>
            <a:rPr lang="en-GB" sz="1000" dirty="0"/>
            <a:t>(Co-Chaired by two Assistant Chief Statisticians and including functional area Directors General)</a:t>
          </a:r>
          <a:endParaRPr lang="en-CA" sz="1000" dirty="0"/>
        </a:p>
      </dgm:t>
    </dgm:pt>
    <dgm:pt modelId="{EAA00569-C489-4791-9819-0EEAEC6AE63F}" type="parTrans" cxnId="{34E67564-C1A8-4CE2-B5D8-31368D64424C}">
      <dgm:prSet/>
      <dgm:spPr/>
      <dgm:t>
        <a:bodyPr/>
        <a:lstStyle/>
        <a:p>
          <a:pPr algn="ctr"/>
          <a:endParaRPr lang="en-CA"/>
        </a:p>
      </dgm:t>
    </dgm:pt>
    <dgm:pt modelId="{922A5747-CF8E-4033-BF3A-DCEE3F0C8AFE}" type="sibTrans" cxnId="{34E67564-C1A8-4CE2-B5D8-31368D64424C}">
      <dgm:prSet/>
      <dgm:spPr/>
      <dgm:t>
        <a:bodyPr/>
        <a:lstStyle/>
        <a:p>
          <a:pPr algn="ctr"/>
          <a:endParaRPr lang="en-CA"/>
        </a:p>
      </dgm:t>
    </dgm:pt>
    <dgm:pt modelId="{B09CDBCC-8F67-48B7-A2B8-27AFA5571875}" type="asst">
      <dgm:prSet custT="1"/>
      <dgm:spPr>
        <a:gradFill rotWithShape="0">
          <a:gsLst>
            <a:gs pos="0">
              <a:srgbClr val="C3FFD3"/>
            </a:gs>
            <a:gs pos="35000">
              <a:srgbClr val="D4FED9"/>
            </a:gs>
            <a:gs pos="100000">
              <a:srgbClr val="EDFFF8"/>
            </a:gs>
          </a:gsLst>
        </a:gradFill>
      </dgm:spPr>
      <dgm:t>
        <a:bodyPr/>
        <a:lstStyle/>
        <a:p>
          <a:pPr algn="ctr"/>
          <a:r>
            <a:rPr lang="en-GB" sz="1200" b="1" dirty="0"/>
            <a:t>Data Quality Review Board</a:t>
          </a:r>
        </a:p>
        <a:p>
          <a:pPr algn="ctr"/>
          <a:r>
            <a:rPr lang="en-CA" sz="800" dirty="0"/>
            <a:t>(C</a:t>
          </a:r>
          <a:r>
            <a:rPr lang="en-CA" sz="1000" dirty="0"/>
            <a:t>haired by the Director of the Census Operations Division)</a:t>
          </a:r>
        </a:p>
      </dgm:t>
    </dgm:pt>
    <dgm:pt modelId="{A4D2195B-E9C7-4531-A3C4-38D00B651D66}" type="parTrans" cxnId="{5B8DB0F8-D09C-4456-84EA-AFE8992D5867}">
      <dgm:prSet/>
      <dgm:spPr>
        <a:ln>
          <a:solidFill>
            <a:srgbClr val="C2E2C6"/>
          </a:solidFill>
        </a:ln>
      </dgm:spPr>
      <dgm:t>
        <a:bodyPr/>
        <a:lstStyle/>
        <a:p>
          <a:pPr algn="ctr"/>
          <a:endParaRPr lang="en-CA"/>
        </a:p>
      </dgm:t>
    </dgm:pt>
    <dgm:pt modelId="{87D671D9-6DD5-40CD-B9EF-E0E7299BD52D}" type="sibTrans" cxnId="{5B8DB0F8-D09C-4456-84EA-AFE8992D5867}">
      <dgm:prSet/>
      <dgm:spPr/>
      <dgm:t>
        <a:bodyPr/>
        <a:lstStyle/>
        <a:p>
          <a:pPr algn="ctr"/>
          <a:endParaRPr lang="en-CA"/>
        </a:p>
      </dgm:t>
    </dgm:pt>
    <dgm:pt modelId="{915906FE-D045-467C-8A23-6FCA23713809}" type="asst">
      <dgm:prSet custT="1"/>
      <dgm:spPr>
        <a:gradFill rotWithShape="0">
          <a:gsLst>
            <a:gs pos="0">
              <a:srgbClr val="C3FFD3"/>
            </a:gs>
            <a:gs pos="35000">
              <a:srgbClr val="D4FED9"/>
            </a:gs>
            <a:gs pos="100000">
              <a:srgbClr val="EDFFF8"/>
            </a:gs>
          </a:gsLst>
        </a:gradFill>
      </dgm:spPr>
      <dgm:t>
        <a:bodyPr/>
        <a:lstStyle/>
        <a:p>
          <a:pPr algn="ctr"/>
          <a:r>
            <a:rPr lang="en-CA" sz="1200" b="1" i="1" dirty="0">
              <a:solidFill>
                <a:schemeClr val="accent3">
                  <a:lumMod val="50000"/>
                </a:schemeClr>
              </a:solidFill>
            </a:rPr>
            <a:t>New - </a:t>
          </a:r>
          <a:r>
            <a:rPr lang="en-CA" sz="1200" b="1" dirty="0"/>
            <a:t>Census Certification Review </a:t>
          </a:r>
          <a:r>
            <a:rPr lang="en-CA" sz="1200" b="1" baseline="0" dirty="0"/>
            <a:t>Committee</a:t>
          </a:r>
        </a:p>
        <a:p>
          <a:pPr algn="ctr"/>
          <a:r>
            <a:rPr lang="en-CA" sz="1000" b="0" baseline="0" dirty="0"/>
            <a:t>(Co-Chaired by DG Methodology &amp; DG Census Subject Matter and including functional area Directors General ) </a:t>
          </a:r>
        </a:p>
      </dgm:t>
    </dgm:pt>
    <dgm:pt modelId="{95E56BC9-6524-4853-A5BE-2D33E7DC1E5C}" type="parTrans" cxnId="{D5E26872-BB31-45A5-A3F5-F782AD42CB32}">
      <dgm:prSet/>
      <dgm:spPr/>
      <dgm:t>
        <a:bodyPr/>
        <a:lstStyle/>
        <a:p>
          <a:endParaRPr lang="en-CA"/>
        </a:p>
      </dgm:t>
    </dgm:pt>
    <dgm:pt modelId="{D3139AE1-5F82-4DC2-9804-E2CC8E52E277}" type="sibTrans" cxnId="{D5E26872-BB31-45A5-A3F5-F782AD42CB32}">
      <dgm:prSet/>
      <dgm:spPr/>
      <dgm:t>
        <a:bodyPr/>
        <a:lstStyle/>
        <a:p>
          <a:endParaRPr lang="en-CA"/>
        </a:p>
      </dgm:t>
    </dgm:pt>
    <dgm:pt modelId="{1A6FE1D5-1D40-4408-9984-E99602D776E7}" type="asst">
      <dgm:prSet custT="1"/>
      <dgm:spPr>
        <a:gradFill rotWithShape="0">
          <a:gsLst>
            <a:gs pos="0">
              <a:schemeClr val="bg1">
                <a:lumMod val="85000"/>
              </a:schemeClr>
            </a:gs>
            <a:gs pos="35000">
              <a:schemeClr val="bg1">
                <a:lumMod val="95000"/>
              </a:schemeClr>
            </a:gs>
            <a:gs pos="100000">
              <a:schemeClr val="bg1"/>
            </a:gs>
          </a:gsLst>
        </a:gradFill>
      </dgm:spPr>
      <dgm:t>
        <a:bodyPr/>
        <a:lstStyle/>
        <a:p>
          <a:pPr algn="ctr"/>
          <a:r>
            <a:rPr lang="en-CA" sz="1000" b="1" i="1" dirty="0">
              <a:solidFill>
                <a:schemeClr val="tx1">
                  <a:lumMod val="65000"/>
                  <a:lumOff val="35000"/>
                </a:schemeClr>
              </a:solidFill>
            </a:rPr>
            <a:t>New - </a:t>
          </a:r>
          <a:r>
            <a:rPr lang="en-CA" sz="1000" dirty="0"/>
            <a:t>Centralized Testing Unit</a:t>
          </a:r>
        </a:p>
      </dgm:t>
    </dgm:pt>
    <dgm:pt modelId="{7DDB9308-BA9E-42BD-A1A5-4837347498D0}" type="parTrans" cxnId="{0582293B-47BB-4F53-B905-6A53E52D0ED7}">
      <dgm:prSet/>
      <dgm:spPr/>
      <dgm:t>
        <a:bodyPr/>
        <a:lstStyle/>
        <a:p>
          <a:endParaRPr lang="en-CA"/>
        </a:p>
      </dgm:t>
    </dgm:pt>
    <dgm:pt modelId="{44E86CB5-B9FC-4F57-B50F-6DE7615F79FA}" type="sibTrans" cxnId="{0582293B-47BB-4F53-B905-6A53E52D0ED7}">
      <dgm:prSet/>
      <dgm:spPr/>
      <dgm:t>
        <a:bodyPr/>
        <a:lstStyle/>
        <a:p>
          <a:endParaRPr lang="en-CA"/>
        </a:p>
      </dgm:t>
    </dgm:pt>
    <dgm:pt modelId="{C7D4005C-E410-4B3B-B352-25E8B0774990}" type="asst">
      <dgm:prSet custT="1"/>
      <dgm:spPr>
        <a:gradFill rotWithShape="0">
          <a:gsLst>
            <a:gs pos="0">
              <a:srgbClr val="C3FFD3"/>
            </a:gs>
            <a:gs pos="35000">
              <a:srgbClr val="D4FED9"/>
            </a:gs>
            <a:gs pos="100000">
              <a:srgbClr val="EDFFF8"/>
            </a:gs>
          </a:gsLst>
        </a:gradFill>
      </dgm:spPr>
      <dgm:t>
        <a:bodyPr/>
        <a:lstStyle/>
        <a:p>
          <a:pPr algn="ctr"/>
          <a:r>
            <a:rPr lang="en-CA" sz="1000" b="1" i="1" baseline="0" dirty="0">
              <a:solidFill>
                <a:schemeClr val="accent3">
                  <a:lumMod val="50000"/>
                </a:schemeClr>
              </a:solidFill>
            </a:rPr>
            <a:t>Improved </a:t>
          </a:r>
        </a:p>
        <a:p>
          <a:pPr algn="ctr"/>
          <a:r>
            <a:rPr lang="en-CA" sz="1000" b="0" baseline="0" dirty="0"/>
            <a:t>Consult internal and external partners</a:t>
          </a:r>
        </a:p>
      </dgm:t>
    </dgm:pt>
    <dgm:pt modelId="{1DE11EF7-4648-433A-95A1-ACC14242E7EA}" type="parTrans" cxnId="{06125631-B04D-491F-974A-7C4E70C5F952}">
      <dgm:prSet/>
      <dgm:spPr/>
      <dgm:t>
        <a:bodyPr/>
        <a:lstStyle/>
        <a:p>
          <a:endParaRPr lang="en-CA"/>
        </a:p>
      </dgm:t>
    </dgm:pt>
    <dgm:pt modelId="{3F70A8F8-97F7-4CF7-B1DD-2754D487A8D6}" type="sibTrans" cxnId="{06125631-B04D-491F-974A-7C4E70C5F952}">
      <dgm:prSet/>
      <dgm:spPr/>
      <dgm:t>
        <a:bodyPr/>
        <a:lstStyle/>
        <a:p>
          <a:endParaRPr lang="en-CA"/>
        </a:p>
      </dgm:t>
    </dgm:pt>
    <dgm:pt modelId="{0BE8237F-BAA8-4ED5-9766-D85B3FC15177}" type="pres">
      <dgm:prSet presAssocID="{301FFF52-8DF0-4577-A98D-A90585CCD3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76A618-0911-4159-83A3-C8FFEAEAEDEA}" type="pres">
      <dgm:prSet presAssocID="{2CB3C784-7A2A-4B8F-B61C-91F3DBDCAA7F}" presName="hierRoot1" presStyleCnt="0">
        <dgm:presLayoutVars>
          <dgm:hierBranch val="init"/>
        </dgm:presLayoutVars>
      </dgm:prSet>
      <dgm:spPr/>
    </dgm:pt>
    <dgm:pt modelId="{18EFFD44-7728-492C-96D7-6C68CE8E1A67}" type="pres">
      <dgm:prSet presAssocID="{2CB3C784-7A2A-4B8F-B61C-91F3DBDCAA7F}" presName="rootComposite1" presStyleCnt="0"/>
      <dgm:spPr/>
    </dgm:pt>
    <dgm:pt modelId="{08DD3B1B-CB99-4CB4-AE32-709F5A854EB4}" type="pres">
      <dgm:prSet presAssocID="{2CB3C784-7A2A-4B8F-B61C-91F3DBDCAA7F}" presName="rootText1" presStyleLbl="node0" presStyleIdx="0" presStyleCnt="1" custScaleX="183240">
        <dgm:presLayoutVars>
          <dgm:chPref val="3"/>
        </dgm:presLayoutVars>
      </dgm:prSet>
      <dgm:spPr/>
    </dgm:pt>
    <dgm:pt modelId="{ACEB790A-D611-4DA4-AEBC-2C0CDB91F50B}" type="pres">
      <dgm:prSet presAssocID="{2CB3C784-7A2A-4B8F-B61C-91F3DBDCAA7F}" presName="rootConnector1" presStyleLbl="node1" presStyleIdx="0" presStyleCnt="0"/>
      <dgm:spPr/>
    </dgm:pt>
    <dgm:pt modelId="{6B644495-571F-43CF-BC0C-03CF0246E181}" type="pres">
      <dgm:prSet presAssocID="{2CB3C784-7A2A-4B8F-B61C-91F3DBDCAA7F}" presName="hierChild2" presStyleCnt="0"/>
      <dgm:spPr/>
    </dgm:pt>
    <dgm:pt modelId="{35FB0248-AB31-4543-BFE0-837E8C0C4700}" type="pres">
      <dgm:prSet presAssocID="{EAA00569-C489-4791-9819-0EEAEC6AE63F}" presName="Name37" presStyleLbl="parChTrans1D2" presStyleIdx="0" presStyleCnt="1"/>
      <dgm:spPr/>
    </dgm:pt>
    <dgm:pt modelId="{43421854-6679-43EC-AE4C-385C8B82374C}" type="pres">
      <dgm:prSet presAssocID="{F2AD9978-9F74-4CC4-8C73-F883CDDCFD4E}" presName="hierRoot2" presStyleCnt="0">
        <dgm:presLayoutVars>
          <dgm:hierBranch val="init"/>
        </dgm:presLayoutVars>
      </dgm:prSet>
      <dgm:spPr/>
    </dgm:pt>
    <dgm:pt modelId="{E2A157DE-A1EC-4B04-95A3-B3FB6B62CB08}" type="pres">
      <dgm:prSet presAssocID="{F2AD9978-9F74-4CC4-8C73-F883CDDCFD4E}" presName="rootComposite" presStyleCnt="0"/>
      <dgm:spPr/>
    </dgm:pt>
    <dgm:pt modelId="{9AB9D626-F6FA-425F-A1B4-951E219AF8F6}" type="pres">
      <dgm:prSet presAssocID="{F2AD9978-9F74-4CC4-8C73-F883CDDCFD4E}" presName="rootText" presStyleLbl="node2" presStyleIdx="0" presStyleCnt="1" custScaleX="229255">
        <dgm:presLayoutVars>
          <dgm:chPref val="3"/>
        </dgm:presLayoutVars>
      </dgm:prSet>
      <dgm:spPr/>
    </dgm:pt>
    <dgm:pt modelId="{F1F25EA7-2E5D-4E7A-B0E7-AC56C353875A}" type="pres">
      <dgm:prSet presAssocID="{F2AD9978-9F74-4CC4-8C73-F883CDDCFD4E}" presName="rootConnector" presStyleLbl="node2" presStyleIdx="0" presStyleCnt="1"/>
      <dgm:spPr/>
    </dgm:pt>
    <dgm:pt modelId="{19C64A43-11E4-4003-943B-99125A6663A1}" type="pres">
      <dgm:prSet presAssocID="{F2AD9978-9F74-4CC4-8C73-F883CDDCFD4E}" presName="hierChild4" presStyleCnt="0"/>
      <dgm:spPr/>
    </dgm:pt>
    <dgm:pt modelId="{A91F22AF-8009-4B17-AD8B-FE66435B48C1}" type="pres">
      <dgm:prSet presAssocID="{ADBEA833-803D-49F2-9BA0-B23F3D964325}" presName="Name37" presStyleLbl="parChTrans1D3" presStyleIdx="0" presStyleCnt="2"/>
      <dgm:spPr/>
    </dgm:pt>
    <dgm:pt modelId="{FA4DEE7D-1E99-4E23-B400-1B0D82530158}" type="pres">
      <dgm:prSet presAssocID="{126862D8-5803-464A-873F-39AC8996EC2A}" presName="hierRoot2" presStyleCnt="0">
        <dgm:presLayoutVars>
          <dgm:hierBranch val="init"/>
        </dgm:presLayoutVars>
      </dgm:prSet>
      <dgm:spPr/>
    </dgm:pt>
    <dgm:pt modelId="{269AF33C-8502-4B8C-8ACD-30CCDE47A5F0}" type="pres">
      <dgm:prSet presAssocID="{126862D8-5803-464A-873F-39AC8996EC2A}" presName="rootComposite" presStyleCnt="0"/>
      <dgm:spPr/>
    </dgm:pt>
    <dgm:pt modelId="{386CC1F4-F6DB-47DA-AC95-43A09ED5795D}" type="pres">
      <dgm:prSet presAssocID="{126862D8-5803-464A-873F-39AC8996EC2A}" presName="rootText" presStyleLbl="node3" presStyleIdx="0" presStyleCnt="1" custScaleX="224325">
        <dgm:presLayoutVars>
          <dgm:chPref val="3"/>
        </dgm:presLayoutVars>
      </dgm:prSet>
      <dgm:spPr/>
    </dgm:pt>
    <dgm:pt modelId="{24FAC699-1EA2-4552-998A-532DC8DADA6F}" type="pres">
      <dgm:prSet presAssocID="{126862D8-5803-464A-873F-39AC8996EC2A}" presName="rootConnector" presStyleLbl="node3" presStyleIdx="0" presStyleCnt="1"/>
      <dgm:spPr/>
    </dgm:pt>
    <dgm:pt modelId="{96125DCD-756E-4A5E-A67A-F8873C9E57A9}" type="pres">
      <dgm:prSet presAssocID="{126862D8-5803-464A-873F-39AC8996EC2A}" presName="hierChild4" presStyleCnt="0"/>
      <dgm:spPr/>
    </dgm:pt>
    <dgm:pt modelId="{B759276C-9A1B-4881-AE55-07D8BBE4CCD4}" type="pres">
      <dgm:prSet presAssocID="{126862D8-5803-464A-873F-39AC8996EC2A}" presName="hierChild5" presStyleCnt="0"/>
      <dgm:spPr/>
    </dgm:pt>
    <dgm:pt modelId="{474048CA-2DE3-4CDE-B6B6-ADF30B604CCB}" type="pres">
      <dgm:prSet presAssocID="{A4D2195B-E9C7-4531-A3C4-38D00B651D66}" presName="Name111" presStyleLbl="parChTrans1D4" presStyleIdx="0" presStyleCnt="3"/>
      <dgm:spPr/>
    </dgm:pt>
    <dgm:pt modelId="{FD21B691-A3F2-41E7-AAA0-78F84B1F9120}" type="pres">
      <dgm:prSet presAssocID="{B09CDBCC-8F67-48B7-A2B8-27AFA5571875}" presName="hierRoot3" presStyleCnt="0">
        <dgm:presLayoutVars>
          <dgm:hierBranch val="init"/>
        </dgm:presLayoutVars>
      </dgm:prSet>
      <dgm:spPr/>
    </dgm:pt>
    <dgm:pt modelId="{A669ED23-DBEF-442B-A5BE-2953819C4BC1}" type="pres">
      <dgm:prSet presAssocID="{B09CDBCC-8F67-48B7-A2B8-27AFA5571875}" presName="rootComposite3" presStyleCnt="0"/>
      <dgm:spPr/>
    </dgm:pt>
    <dgm:pt modelId="{B16BF7A7-098F-4B56-AA21-ECEFC9ACA16F}" type="pres">
      <dgm:prSet presAssocID="{B09CDBCC-8F67-48B7-A2B8-27AFA5571875}" presName="rootText3" presStyleLbl="asst3" presStyleIdx="0" presStyleCnt="2" custScaleX="192872" custLinFactNeighborX="-3875" custLinFactNeighborY="116">
        <dgm:presLayoutVars>
          <dgm:chPref val="3"/>
        </dgm:presLayoutVars>
      </dgm:prSet>
      <dgm:spPr/>
    </dgm:pt>
    <dgm:pt modelId="{5AAD520C-8C03-4C92-8C1B-0C3A7358126D}" type="pres">
      <dgm:prSet presAssocID="{B09CDBCC-8F67-48B7-A2B8-27AFA5571875}" presName="rootConnector3" presStyleLbl="asst3" presStyleIdx="0" presStyleCnt="2"/>
      <dgm:spPr/>
    </dgm:pt>
    <dgm:pt modelId="{9E4DB7B8-1C2D-4F40-8D4E-6C80A52DD0DF}" type="pres">
      <dgm:prSet presAssocID="{B09CDBCC-8F67-48B7-A2B8-27AFA5571875}" presName="hierChild6" presStyleCnt="0"/>
      <dgm:spPr/>
    </dgm:pt>
    <dgm:pt modelId="{B19CA106-3826-4F37-8D84-0DADA6044312}" type="pres">
      <dgm:prSet presAssocID="{B09CDBCC-8F67-48B7-A2B8-27AFA5571875}" presName="hierChild7" presStyleCnt="0"/>
      <dgm:spPr/>
    </dgm:pt>
    <dgm:pt modelId="{04957C9C-720A-4EAA-8283-CDC36B0EDA24}" type="pres">
      <dgm:prSet presAssocID="{7DDB9308-BA9E-42BD-A1A5-4837347498D0}" presName="Name111" presStyleLbl="parChTrans1D4" presStyleIdx="1" presStyleCnt="3"/>
      <dgm:spPr/>
    </dgm:pt>
    <dgm:pt modelId="{FFD4B50A-86AC-4F8B-B452-3F069E92A2FD}" type="pres">
      <dgm:prSet presAssocID="{1A6FE1D5-1D40-4408-9984-E99602D776E7}" presName="hierRoot3" presStyleCnt="0">
        <dgm:presLayoutVars>
          <dgm:hierBranch val="init"/>
        </dgm:presLayoutVars>
      </dgm:prSet>
      <dgm:spPr/>
    </dgm:pt>
    <dgm:pt modelId="{030D0611-7831-473C-B882-26036669BFF5}" type="pres">
      <dgm:prSet presAssocID="{1A6FE1D5-1D40-4408-9984-E99602D776E7}" presName="rootComposite3" presStyleCnt="0"/>
      <dgm:spPr/>
    </dgm:pt>
    <dgm:pt modelId="{462F5C27-490D-4274-B772-CEBCC9DB0772}" type="pres">
      <dgm:prSet presAssocID="{1A6FE1D5-1D40-4408-9984-E99602D776E7}" presName="rootText3" presStyleLbl="asst3" presStyleIdx="1" presStyleCnt="2" custLinFactNeighborX="12021" custLinFactNeighborY="-29788">
        <dgm:presLayoutVars>
          <dgm:chPref val="3"/>
        </dgm:presLayoutVars>
      </dgm:prSet>
      <dgm:spPr/>
    </dgm:pt>
    <dgm:pt modelId="{05715CCC-5499-4024-B3E9-F16281EF3D96}" type="pres">
      <dgm:prSet presAssocID="{1A6FE1D5-1D40-4408-9984-E99602D776E7}" presName="rootConnector3" presStyleLbl="asst3" presStyleIdx="1" presStyleCnt="2"/>
      <dgm:spPr/>
    </dgm:pt>
    <dgm:pt modelId="{70385853-E93A-42B4-97D3-1ECA3B6B9DE3}" type="pres">
      <dgm:prSet presAssocID="{1A6FE1D5-1D40-4408-9984-E99602D776E7}" presName="hierChild6" presStyleCnt="0"/>
      <dgm:spPr/>
    </dgm:pt>
    <dgm:pt modelId="{9AEA0AC5-4FEA-444C-B1DA-E7B08D3DC05F}" type="pres">
      <dgm:prSet presAssocID="{1A6FE1D5-1D40-4408-9984-E99602D776E7}" presName="hierChild7" presStyleCnt="0"/>
      <dgm:spPr/>
    </dgm:pt>
    <dgm:pt modelId="{FCD7A721-E80C-4308-9D09-C9FE88EE186E}" type="pres">
      <dgm:prSet presAssocID="{F2AD9978-9F74-4CC4-8C73-F883CDDCFD4E}" presName="hierChild5" presStyleCnt="0"/>
      <dgm:spPr/>
    </dgm:pt>
    <dgm:pt modelId="{0C517D63-4417-496A-8917-696FC19E0E4C}" type="pres">
      <dgm:prSet presAssocID="{95E56BC9-6524-4853-A5BE-2D33E7DC1E5C}" presName="Name111" presStyleLbl="parChTrans1D3" presStyleIdx="1" presStyleCnt="2"/>
      <dgm:spPr/>
    </dgm:pt>
    <dgm:pt modelId="{1742658D-680E-444B-BE3C-F3B7CC386AB9}" type="pres">
      <dgm:prSet presAssocID="{915906FE-D045-467C-8A23-6FCA23713809}" presName="hierRoot3" presStyleCnt="0">
        <dgm:presLayoutVars>
          <dgm:hierBranch val="init"/>
        </dgm:presLayoutVars>
      </dgm:prSet>
      <dgm:spPr/>
    </dgm:pt>
    <dgm:pt modelId="{2AF15205-DC82-47C8-A9FB-5AFA03194125}" type="pres">
      <dgm:prSet presAssocID="{915906FE-D045-467C-8A23-6FCA23713809}" presName="rootComposite3" presStyleCnt="0"/>
      <dgm:spPr/>
    </dgm:pt>
    <dgm:pt modelId="{1303A106-53F4-4D35-BAB1-7197244417CA}" type="pres">
      <dgm:prSet presAssocID="{915906FE-D045-467C-8A23-6FCA23713809}" presName="rootText3" presStyleLbl="asst2" presStyleIdx="0" presStyleCnt="2" custScaleX="285510" custScaleY="92672" custLinFactNeighborX="-10275" custLinFactNeighborY="-2766">
        <dgm:presLayoutVars>
          <dgm:chPref val="3"/>
        </dgm:presLayoutVars>
      </dgm:prSet>
      <dgm:spPr/>
    </dgm:pt>
    <dgm:pt modelId="{2265E551-7688-434E-83D7-FD17085D3EBE}" type="pres">
      <dgm:prSet presAssocID="{915906FE-D045-467C-8A23-6FCA23713809}" presName="rootConnector3" presStyleLbl="asst2" presStyleIdx="0" presStyleCnt="2"/>
      <dgm:spPr/>
    </dgm:pt>
    <dgm:pt modelId="{B91305BC-6B0B-4C12-B796-8CBBD4920328}" type="pres">
      <dgm:prSet presAssocID="{915906FE-D045-467C-8A23-6FCA23713809}" presName="hierChild6" presStyleCnt="0"/>
      <dgm:spPr/>
    </dgm:pt>
    <dgm:pt modelId="{6F0824F5-0E42-4B8D-AAFA-62949EAF2C20}" type="pres">
      <dgm:prSet presAssocID="{915906FE-D045-467C-8A23-6FCA23713809}" presName="hierChild7" presStyleCnt="0"/>
      <dgm:spPr/>
    </dgm:pt>
    <dgm:pt modelId="{676E40E4-6279-4830-BC24-2260BB2B42F4}" type="pres">
      <dgm:prSet presAssocID="{1DE11EF7-4648-433A-95A1-ACC14242E7EA}" presName="Name111" presStyleLbl="parChTrans1D4" presStyleIdx="2" presStyleCnt="3"/>
      <dgm:spPr/>
    </dgm:pt>
    <dgm:pt modelId="{58E308A0-B797-488F-9235-EDA319E442F7}" type="pres">
      <dgm:prSet presAssocID="{C7D4005C-E410-4B3B-B352-25E8B0774990}" presName="hierRoot3" presStyleCnt="0">
        <dgm:presLayoutVars>
          <dgm:hierBranch val="init"/>
        </dgm:presLayoutVars>
      </dgm:prSet>
      <dgm:spPr/>
    </dgm:pt>
    <dgm:pt modelId="{974CE847-B8B2-4D33-9FC2-11634DD374FD}" type="pres">
      <dgm:prSet presAssocID="{C7D4005C-E410-4B3B-B352-25E8B0774990}" presName="rootComposite3" presStyleCnt="0"/>
      <dgm:spPr/>
    </dgm:pt>
    <dgm:pt modelId="{F32AC76D-338C-4888-9E98-EC61C2E96C90}" type="pres">
      <dgm:prSet presAssocID="{C7D4005C-E410-4B3B-B352-25E8B0774990}" presName="rootText3" presStyleLbl="asst2" presStyleIdx="1" presStyleCnt="2">
        <dgm:presLayoutVars>
          <dgm:chPref val="3"/>
        </dgm:presLayoutVars>
      </dgm:prSet>
      <dgm:spPr/>
    </dgm:pt>
    <dgm:pt modelId="{C1F71408-FD91-4A36-A6E3-04C5370786BD}" type="pres">
      <dgm:prSet presAssocID="{C7D4005C-E410-4B3B-B352-25E8B0774990}" presName="rootConnector3" presStyleLbl="asst2" presStyleIdx="1" presStyleCnt="2"/>
      <dgm:spPr/>
    </dgm:pt>
    <dgm:pt modelId="{FBD88EE4-E0C2-4A40-AC7A-F5A049FAB345}" type="pres">
      <dgm:prSet presAssocID="{C7D4005C-E410-4B3B-B352-25E8B0774990}" presName="hierChild6" presStyleCnt="0"/>
      <dgm:spPr/>
    </dgm:pt>
    <dgm:pt modelId="{F63B34C3-4AAE-4732-AA4A-2ADD6D045FBB}" type="pres">
      <dgm:prSet presAssocID="{C7D4005C-E410-4B3B-B352-25E8B0774990}" presName="hierChild7" presStyleCnt="0"/>
      <dgm:spPr/>
    </dgm:pt>
    <dgm:pt modelId="{10062332-B15D-404C-A8D6-317EC249C0D0}" type="pres">
      <dgm:prSet presAssocID="{2CB3C784-7A2A-4B8F-B61C-91F3DBDCAA7F}" presName="hierChild3" presStyleCnt="0"/>
      <dgm:spPr/>
    </dgm:pt>
  </dgm:ptLst>
  <dgm:cxnLst>
    <dgm:cxn modelId="{BA9B6F1B-D86F-4755-B40C-DD97AB6FA869}" type="presOf" srcId="{126862D8-5803-464A-873F-39AC8996EC2A}" destId="{24FAC699-1EA2-4552-998A-532DC8DADA6F}" srcOrd="1" destOrd="0" presId="urn:microsoft.com/office/officeart/2005/8/layout/orgChart1"/>
    <dgm:cxn modelId="{CD45CA2F-8E38-4A46-BCFF-7E8F95F7E27C}" type="presOf" srcId="{301FFF52-8DF0-4577-A98D-A90585CCD331}" destId="{0BE8237F-BAA8-4ED5-9766-D85B3FC15177}" srcOrd="0" destOrd="0" presId="urn:microsoft.com/office/officeart/2005/8/layout/orgChart1"/>
    <dgm:cxn modelId="{06125631-B04D-491F-974A-7C4E70C5F952}" srcId="{915906FE-D045-467C-8A23-6FCA23713809}" destId="{C7D4005C-E410-4B3B-B352-25E8B0774990}" srcOrd="0" destOrd="0" parTransId="{1DE11EF7-4648-433A-95A1-ACC14242E7EA}" sibTransId="{3F70A8F8-97F7-4CF7-B1DD-2754D487A8D6}"/>
    <dgm:cxn modelId="{EDD5C931-DBC0-4DDB-83FB-864D2EA39F0F}" type="presOf" srcId="{915906FE-D045-467C-8A23-6FCA23713809}" destId="{2265E551-7688-434E-83D7-FD17085D3EBE}" srcOrd="1" destOrd="0" presId="urn:microsoft.com/office/officeart/2005/8/layout/orgChart1"/>
    <dgm:cxn modelId="{53E55D34-D949-4204-B39C-6733759BDADA}" type="presOf" srcId="{1A6FE1D5-1D40-4408-9984-E99602D776E7}" destId="{05715CCC-5499-4024-B3E9-F16281EF3D96}" srcOrd="1" destOrd="0" presId="urn:microsoft.com/office/officeart/2005/8/layout/orgChart1"/>
    <dgm:cxn modelId="{0582293B-47BB-4F53-B905-6A53E52D0ED7}" srcId="{126862D8-5803-464A-873F-39AC8996EC2A}" destId="{1A6FE1D5-1D40-4408-9984-E99602D776E7}" srcOrd="1" destOrd="0" parTransId="{7DDB9308-BA9E-42BD-A1A5-4837347498D0}" sibTransId="{44E86CB5-B9FC-4F57-B50F-6DE7615F79FA}"/>
    <dgm:cxn modelId="{C4FADD5E-00BA-42B3-9CCE-257C8EEBAA57}" type="presOf" srcId="{7DDB9308-BA9E-42BD-A1A5-4837347498D0}" destId="{04957C9C-720A-4EAA-8283-CDC36B0EDA24}" srcOrd="0" destOrd="0" presId="urn:microsoft.com/office/officeart/2005/8/layout/orgChart1"/>
    <dgm:cxn modelId="{9D21A863-5797-4B9F-B298-1F3EBC8C2F43}" srcId="{301FFF52-8DF0-4577-A98D-A90585CCD331}" destId="{2CB3C784-7A2A-4B8F-B61C-91F3DBDCAA7F}" srcOrd="0" destOrd="0" parTransId="{36396836-2988-4E52-B6F7-4D65C129533F}" sibTransId="{A92CCBAB-5754-497F-BCE0-6B69BE93FF72}"/>
    <dgm:cxn modelId="{34E67564-C1A8-4CE2-B5D8-31368D64424C}" srcId="{2CB3C784-7A2A-4B8F-B61C-91F3DBDCAA7F}" destId="{F2AD9978-9F74-4CC4-8C73-F883CDDCFD4E}" srcOrd="0" destOrd="0" parTransId="{EAA00569-C489-4791-9819-0EEAEC6AE63F}" sibTransId="{922A5747-CF8E-4033-BF3A-DCEE3F0C8AFE}"/>
    <dgm:cxn modelId="{4635C869-DEC2-47D9-A09F-CF7D3167109E}" type="presOf" srcId="{C7D4005C-E410-4B3B-B352-25E8B0774990}" destId="{C1F71408-FD91-4A36-A6E3-04C5370786BD}" srcOrd="1" destOrd="0" presId="urn:microsoft.com/office/officeart/2005/8/layout/orgChart1"/>
    <dgm:cxn modelId="{76BBA84C-6884-4325-8BF2-9BCBD929467A}" type="presOf" srcId="{A4D2195B-E9C7-4531-A3C4-38D00B651D66}" destId="{474048CA-2DE3-4CDE-B6B6-ADF30B604CCB}" srcOrd="0" destOrd="0" presId="urn:microsoft.com/office/officeart/2005/8/layout/orgChart1"/>
    <dgm:cxn modelId="{362A3770-A83B-4D37-98FB-EEB291538492}" type="presOf" srcId="{B09CDBCC-8F67-48B7-A2B8-27AFA5571875}" destId="{5AAD520C-8C03-4C92-8C1B-0C3A7358126D}" srcOrd="1" destOrd="0" presId="urn:microsoft.com/office/officeart/2005/8/layout/orgChart1"/>
    <dgm:cxn modelId="{D5E26872-BB31-45A5-A3F5-F782AD42CB32}" srcId="{F2AD9978-9F74-4CC4-8C73-F883CDDCFD4E}" destId="{915906FE-D045-467C-8A23-6FCA23713809}" srcOrd="0" destOrd="0" parTransId="{95E56BC9-6524-4853-A5BE-2D33E7DC1E5C}" sibTransId="{D3139AE1-5F82-4DC2-9804-E2CC8E52E277}"/>
    <dgm:cxn modelId="{DBB5D053-A14A-40A6-82A6-EC5D5913994B}" srcId="{F2AD9978-9F74-4CC4-8C73-F883CDDCFD4E}" destId="{126862D8-5803-464A-873F-39AC8996EC2A}" srcOrd="1" destOrd="0" parTransId="{ADBEA833-803D-49F2-9BA0-B23F3D964325}" sibTransId="{2F10689C-6C8F-41E8-89BB-E8DE93E011CF}"/>
    <dgm:cxn modelId="{5B771C8F-36A2-46E1-BD73-7DBC66578576}" type="presOf" srcId="{1A6FE1D5-1D40-4408-9984-E99602D776E7}" destId="{462F5C27-490D-4274-B772-CEBCC9DB0772}" srcOrd="0" destOrd="0" presId="urn:microsoft.com/office/officeart/2005/8/layout/orgChart1"/>
    <dgm:cxn modelId="{ECEC279E-8CB9-4B20-A09B-844A2F5049F4}" type="presOf" srcId="{EAA00569-C489-4791-9819-0EEAEC6AE63F}" destId="{35FB0248-AB31-4543-BFE0-837E8C0C4700}" srcOrd="0" destOrd="0" presId="urn:microsoft.com/office/officeart/2005/8/layout/orgChart1"/>
    <dgm:cxn modelId="{745812AD-F24D-40EB-93A5-E23AD7EDC58E}" type="presOf" srcId="{915906FE-D045-467C-8A23-6FCA23713809}" destId="{1303A106-53F4-4D35-BAB1-7197244417CA}" srcOrd="0" destOrd="0" presId="urn:microsoft.com/office/officeart/2005/8/layout/orgChart1"/>
    <dgm:cxn modelId="{A12E63B9-D1EB-44A0-A11A-E44D7AF9DBB4}" type="presOf" srcId="{F2AD9978-9F74-4CC4-8C73-F883CDDCFD4E}" destId="{F1F25EA7-2E5D-4E7A-B0E7-AC56C353875A}" srcOrd="1" destOrd="0" presId="urn:microsoft.com/office/officeart/2005/8/layout/orgChart1"/>
    <dgm:cxn modelId="{4CCC07C0-4A9E-4E0C-AFD4-993D2FFEF8CB}" type="presOf" srcId="{95E56BC9-6524-4853-A5BE-2D33E7DC1E5C}" destId="{0C517D63-4417-496A-8917-696FC19E0E4C}" srcOrd="0" destOrd="0" presId="urn:microsoft.com/office/officeart/2005/8/layout/orgChart1"/>
    <dgm:cxn modelId="{F9613CC4-DB4F-4030-AA13-9519F6EA2104}" type="presOf" srcId="{1DE11EF7-4648-433A-95A1-ACC14242E7EA}" destId="{676E40E4-6279-4830-BC24-2260BB2B42F4}" srcOrd="0" destOrd="0" presId="urn:microsoft.com/office/officeart/2005/8/layout/orgChart1"/>
    <dgm:cxn modelId="{2530AAD2-0BAC-4F49-8433-16240AF5471A}" type="presOf" srcId="{2CB3C784-7A2A-4B8F-B61C-91F3DBDCAA7F}" destId="{ACEB790A-D611-4DA4-AEBC-2C0CDB91F50B}" srcOrd="1" destOrd="0" presId="urn:microsoft.com/office/officeart/2005/8/layout/orgChart1"/>
    <dgm:cxn modelId="{26802CD3-ECC4-4AC6-91CE-F41B1F898239}" type="presOf" srcId="{B09CDBCC-8F67-48B7-A2B8-27AFA5571875}" destId="{B16BF7A7-098F-4B56-AA21-ECEFC9ACA16F}" srcOrd="0" destOrd="0" presId="urn:microsoft.com/office/officeart/2005/8/layout/orgChart1"/>
    <dgm:cxn modelId="{D86C20D4-7A38-4CA3-ABED-31D9F50915A9}" type="presOf" srcId="{F2AD9978-9F74-4CC4-8C73-F883CDDCFD4E}" destId="{9AB9D626-F6FA-425F-A1B4-951E219AF8F6}" srcOrd="0" destOrd="0" presId="urn:microsoft.com/office/officeart/2005/8/layout/orgChart1"/>
    <dgm:cxn modelId="{C54522D5-94E2-4145-85D8-BC337064BF8B}" type="presOf" srcId="{2CB3C784-7A2A-4B8F-B61C-91F3DBDCAA7F}" destId="{08DD3B1B-CB99-4CB4-AE32-709F5A854EB4}" srcOrd="0" destOrd="0" presId="urn:microsoft.com/office/officeart/2005/8/layout/orgChart1"/>
    <dgm:cxn modelId="{BB223EE3-2D3D-4D56-8F2C-BF4F39DB96A3}" type="presOf" srcId="{C7D4005C-E410-4B3B-B352-25E8B0774990}" destId="{F32AC76D-338C-4888-9E98-EC61C2E96C90}" srcOrd="0" destOrd="0" presId="urn:microsoft.com/office/officeart/2005/8/layout/orgChart1"/>
    <dgm:cxn modelId="{889362ED-2378-4616-ACDD-65370F27AB88}" type="presOf" srcId="{126862D8-5803-464A-873F-39AC8996EC2A}" destId="{386CC1F4-F6DB-47DA-AC95-43A09ED5795D}" srcOrd="0" destOrd="0" presId="urn:microsoft.com/office/officeart/2005/8/layout/orgChart1"/>
    <dgm:cxn modelId="{4A73D6F7-6C32-4580-9EDD-5AFC3B7E2100}" type="presOf" srcId="{ADBEA833-803D-49F2-9BA0-B23F3D964325}" destId="{A91F22AF-8009-4B17-AD8B-FE66435B48C1}" srcOrd="0" destOrd="0" presId="urn:microsoft.com/office/officeart/2005/8/layout/orgChart1"/>
    <dgm:cxn modelId="{5B8DB0F8-D09C-4456-84EA-AFE8992D5867}" srcId="{126862D8-5803-464A-873F-39AC8996EC2A}" destId="{B09CDBCC-8F67-48B7-A2B8-27AFA5571875}" srcOrd="0" destOrd="0" parTransId="{A4D2195B-E9C7-4531-A3C4-38D00B651D66}" sibTransId="{87D671D9-6DD5-40CD-B9EF-E0E7299BD52D}"/>
    <dgm:cxn modelId="{F8A7951A-AA83-43A1-95E8-FFCC3CFD9AC6}" type="presParOf" srcId="{0BE8237F-BAA8-4ED5-9766-D85B3FC15177}" destId="{4276A618-0911-4159-83A3-C8FFEAEAEDEA}" srcOrd="0" destOrd="0" presId="urn:microsoft.com/office/officeart/2005/8/layout/orgChart1"/>
    <dgm:cxn modelId="{16EEB088-19D1-4686-9E18-93B9E1D25478}" type="presParOf" srcId="{4276A618-0911-4159-83A3-C8FFEAEAEDEA}" destId="{18EFFD44-7728-492C-96D7-6C68CE8E1A67}" srcOrd="0" destOrd="0" presId="urn:microsoft.com/office/officeart/2005/8/layout/orgChart1"/>
    <dgm:cxn modelId="{EDD05B6C-4BE3-4AB5-9760-CB55A72DFF2C}" type="presParOf" srcId="{18EFFD44-7728-492C-96D7-6C68CE8E1A67}" destId="{08DD3B1B-CB99-4CB4-AE32-709F5A854EB4}" srcOrd="0" destOrd="0" presId="urn:microsoft.com/office/officeart/2005/8/layout/orgChart1"/>
    <dgm:cxn modelId="{6AB45834-BB63-4959-9A83-DA891443C41A}" type="presParOf" srcId="{18EFFD44-7728-492C-96D7-6C68CE8E1A67}" destId="{ACEB790A-D611-4DA4-AEBC-2C0CDB91F50B}" srcOrd="1" destOrd="0" presId="urn:microsoft.com/office/officeart/2005/8/layout/orgChart1"/>
    <dgm:cxn modelId="{CA61B746-2428-48DD-97E2-8F05EB67A29E}" type="presParOf" srcId="{4276A618-0911-4159-83A3-C8FFEAEAEDEA}" destId="{6B644495-571F-43CF-BC0C-03CF0246E181}" srcOrd="1" destOrd="0" presId="urn:microsoft.com/office/officeart/2005/8/layout/orgChart1"/>
    <dgm:cxn modelId="{2207A6D3-DD4E-47F4-BC84-FB2AE9C62233}" type="presParOf" srcId="{6B644495-571F-43CF-BC0C-03CF0246E181}" destId="{35FB0248-AB31-4543-BFE0-837E8C0C4700}" srcOrd="0" destOrd="0" presId="urn:microsoft.com/office/officeart/2005/8/layout/orgChart1"/>
    <dgm:cxn modelId="{893E29A4-900C-497A-97FC-7E345ADC4A3F}" type="presParOf" srcId="{6B644495-571F-43CF-BC0C-03CF0246E181}" destId="{43421854-6679-43EC-AE4C-385C8B82374C}" srcOrd="1" destOrd="0" presId="urn:microsoft.com/office/officeart/2005/8/layout/orgChart1"/>
    <dgm:cxn modelId="{A48444D5-BB02-4E98-9803-49A0A2529F9F}" type="presParOf" srcId="{43421854-6679-43EC-AE4C-385C8B82374C}" destId="{E2A157DE-A1EC-4B04-95A3-B3FB6B62CB08}" srcOrd="0" destOrd="0" presId="urn:microsoft.com/office/officeart/2005/8/layout/orgChart1"/>
    <dgm:cxn modelId="{4ADC48BA-718C-437B-AD39-CD9C5A2E58CA}" type="presParOf" srcId="{E2A157DE-A1EC-4B04-95A3-B3FB6B62CB08}" destId="{9AB9D626-F6FA-425F-A1B4-951E219AF8F6}" srcOrd="0" destOrd="0" presId="urn:microsoft.com/office/officeart/2005/8/layout/orgChart1"/>
    <dgm:cxn modelId="{26F35D86-EEE9-4838-86F1-3D53FDB50A4F}" type="presParOf" srcId="{E2A157DE-A1EC-4B04-95A3-B3FB6B62CB08}" destId="{F1F25EA7-2E5D-4E7A-B0E7-AC56C353875A}" srcOrd="1" destOrd="0" presId="urn:microsoft.com/office/officeart/2005/8/layout/orgChart1"/>
    <dgm:cxn modelId="{4E982C26-3819-4F56-983C-B9EB9199D82C}" type="presParOf" srcId="{43421854-6679-43EC-AE4C-385C8B82374C}" destId="{19C64A43-11E4-4003-943B-99125A6663A1}" srcOrd="1" destOrd="0" presId="urn:microsoft.com/office/officeart/2005/8/layout/orgChart1"/>
    <dgm:cxn modelId="{75BCBF83-8733-4BC5-9375-8CF385D783BF}" type="presParOf" srcId="{19C64A43-11E4-4003-943B-99125A6663A1}" destId="{A91F22AF-8009-4B17-AD8B-FE66435B48C1}" srcOrd="0" destOrd="0" presId="urn:microsoft.com/office/officeart/2005/8/layout/orgChart1"/>
    <dgm:cxn modelId="{3FFA2EB2-013A-4B2F-A222-54C4262AFE20}" type="presParOf" srcId="{19C64A43-11E4-4003-943B-99125A6663A1}" destId="{FA4DEE7D-1E99-4E23-B400-1B0D82530158}" srcOrd="1" destOrd="0" presId="urn:microsoft.com/office/officeart/2005/8/layout/orgChart1"/>
    <dgm:cxn modelId="{FAA629EF-6BC4-422F-ACDC-B26D75844B50}" type="presParOf" srcId="{FA4DEE7D-1E99-4E23-B400-1B0D82530158}" destId="{269AF33C-8502-4B8C-8ACD-30CCDE47A5F0}" srcOrd="0" destOrd="0" presId="urn:microsoft.com/office/officeart/2005/8/layout/orgChart1"/>
    <dgm:cxn modelId="{BE989497-94BD-4F0B-A1D9-2C334E06A6A8}" type="presParOf" srcId="{269AF33C-8502-4B8C-8ACD-30CCDE47A5F0}" destId="{386CC1F4-F6DB-47DA-AC95-43A09ED5795D}" srcOrd="0" destOrd="0" presId="urn:microsoft.com/office/officeart/2005/8/layout/orgChart1"/>
    <dgm:cxn modelId="{3FF565F3-A933-4E98-B6AB-F16F08B22F9D}" type="presParOf" srcId="{269AF33C-8502-4B8C-8ACD-30CCDE47A5F0}" destId="{24FAC699-1EA2-4552-998A-532DC8DADA6F}" srcOrd="1" destOrd="0" presId="urn:microsoft.com/office/officeart/2005/8/layout/orgChart1"/>
    <dgm:cxn modelId="{77397BBC-4121-47A3-ADB4-4B8A69A4EA0C}" type="presParOf" srcId="{FA4DEE7D-1E99-4E23-B400-1B0D82530158}" destId="{96125DCD-756E-4A5E-A67A-F8873C9E57A9}" srcOrd="1" destOrd="0" presId="urn:microsoft.com/office/officeart/2005/8/layout/orgChart1"/>
    <dgm:cxn modelId="{843E6222-1FFC-423A-A231-DCE3D682AA55}" type="presParOf" srcId="{FA4DEE7D-1E99-4E23-B400-1B0D82530158}" destId="{B759276C-9A1B-4881-AE55-07D8BBE4CCD4}" srcOrd="2" destOrd="0" presId="urn:microsoft.com/office/officeart/2005/8/layout/orgChart1"/>
    <dgm:cxn modelId="{7B518E5B-F871-4FD1-BC9A-2B9D754F2429}" type="presParOf" srcId="{B759276C-9A1B-4881-AE55-07D8BBE4CCD4}" destId="{474048CA-2DE3-4CDE-B6B6-ADF30B604CCB}" srcOrd="0" destOrd="0" presId="urn:microsoft.com/office/officeart/2005/8/layout/orgChart1"/>
    <dgm:cxn modelId="{5CE8FFD8-0D51-4177-8B8F-40B024AECFB3}" type="presParOf" srcId="{B759276C-9A1B-4881-AE55-07D8BBE4CCD4}" destId="{FD21B691-A3F2-41E7-AAA0-78F84B1F9120}" srcOrd="1" destOrd="0" presId="urn:microsoft.com/office/officeart/2005/8/layout/orgChart1"/>
    <dgm:cxn modelId="{F4877079-6ECC-4D80-B6D6-452E4C34677F}" type="presParOf" srcId="{FD21B691-A3F2-41E7-AAA0-78F84B1F9120}" destId="{A669ED23-DBEF-442B-A5BE-2953819C4BC1}" srcOrd="0" destOrd="0" presId="urn:microsoft.com/office/officeart/2005/8/layout/orgChart1"/>
    <dgm:cxn modelId="{39647F78-364A-4336-AB84-7C3A2B665794}" type="presParOf" srcId="{A669ED23-DBEF-442B-A5BE-2953819C4BC1}" destId="{B16BF7A7-098F-4B56-AA21-ECEFC9ACA16F}" srcOrd="0" destOrd="0" presId="urn:microsoft.com/office/officeart/2005/8/layout/orgChart1"/>
    <dgm:cxn modelId="{BDBE968F-0091-4DD1-A621-1248901E8516}" type="presParOf" srcId="{A669ED23-DBEF-442B-A5BE-2953819C4BC1}" destId="{5AAD520C-8C03-4C92-8C1B-0C3A7358126D}" srcOrd="1" destOrd="0" presId="urn:microsoft.com/office/officeart/2005/8/layout/orgChart1"/>
    <dgm:cxn modelId="{BC4F1499-ECAF-4ECD-8FF5-0FC8BD452AE8}" type="presParOf" srcId="{FD21B691-A3F2-41E7-AAA0-78F84B1F9120}" destId="{9E4DB7B8-1C2D-4F40-8D4E-6C80A52DD0DF}" srcOrd="1" destOrd="0" presId="urn:microsoft.com/office/officeart/2005/8/layout/orgChart1"/>
    <dgm:cxn modelId="{3496D172-CFC8-458B-89CB-6B0E26FC92A4}" type="presParOf" srcId="{FD21B691-A3F2-41E7-AAA0-78F84B1F9120}" destId="{B19CA106-3826-4F37-8D84-0DADA6044312}" srcOrd="2" destOrd="0" presId="urn:microsoft.com/office/officeart/2005/8/layout/orgChart1"/>
    <dgm:cxn modelId="{5EFCD952-EEB6-4579-81F3-3304F42950BD}" type="presParOf" srcId="{B759276C-9A1B-4881-AE55-07D8BBE4CCD4}" destId="{04957C9C-720A-4EAA-8283-CDC36B0EDA24}" srcOrd="2" destOrd="0" presId="urn:microsoft.com/office/officeart/2005/8/layout/orgChart1"/>
    <dgm:cxn modelId="{5D8D9019-7A7C-4E38-A50C-3EAB1145B2AF}" type="presParOf" srcId="{B759276C-9A1B-4881-AE55-07D8BBE4CCD4}" destId="{FFD4B50A-86AC-4F8B-B452-3F069E92A2FD}" srcOrd="3" destOrd="0" presId="urn:microsoft.com/office/officeart/2005/8/layout/orgChart1"/>
    <dgm:cxn modelId="{358B5F16-F14A-471A-B5C0-609B6E1B10EC}" type="presParOf" srcId="{FFD4B50A-86AC-4F8B-B452-3F069E92A2FD}" destId="{030D0611-7831-473C-B882-26036669BFF5}" srcOrd="0" destOrd="0" presId="urn:microsoft.com/office/officeart/2005/8/layout/orgChart1"/>
    <dgm:cxn modelId="{11435FA2-28D4-4147-8DE5-2BF4B7339C73}" type="presParOf" srcId="{030D0611-7831-473C-B882-26036669BFF5}" destId="{462F5C27-490D-4274-B772-CEBCC9DB0772}" srcOrd="0" destOrd="0" presId="urn:microsoft.com/office/officeart/2005/8/layout/orgChart1"/>
    <dgm:cxn modelId="{88E1D66A-0C26-4247-BC46-707AD6C20AB2}" type="presParOf" srcId="{030D0611-7831-473C-B882-26036669BFF5}" destId="{05715CCC-5499-4024-B3E9-F16281EF3D96}" srcOrd="1" destOrd="0" presId="urn:microsoft.com/office/officeart/2005/8/layout/orgChart1"/>
    <dgm:cxn modelId="{A0A25656-733D-4F87-BB60-2E8136AAB38E}" type="presParOf" srcId="{FFD4B50A-86AC-4F8B-B452-3F069E92A2FD}" destId="{70385853-E93A-42B4-97D3-1ECA3B6B9DE3}" srcOrd="1" destOrd="0" presId="urn:microsoft.com/office/officeart/2005/8/layout/orgChart1"/>
    <dgm:cxn modelId="{AF6DCCFE-F08D-43E4-8415-B18B3F495D37}" type="presParOf" srcId="{FFD4B50A-86AC-4F8B-B452-3F069E92A2FD}" destId="{9AEA0AC5-4FEA-444C-B1DA-E7B08D3DC05F}" srcOrd="2" destOrd="0" presId="urn:microsoft.com/office/officeart/2005/8/layout/orgChart1"/>
    <dgm:cxn modelId="{CAC87CDC-D33B-4AC1-B60F-B3E28042FFF3}" type="presParOf" srcId="{43421854-6679-43EC-AE4C-385C8B82374C}" destId="{FCD7A721-E80C-4308-9D09-C9FE88EE186E}" srcOrd="2" destOrd="0" presId="urn:microsoft.com/office/officeart/2005/8/layout/orgChart1"/>
    <dgm:cxn modelId="{491E62E6-1E16-404C-A340-28D1F7624DC0}" type="presParOf" srcId="{FCD7A721-E80C-4308-9D09-C9FE88EE186E}" destId="{0C517D63-4417-496A-8917-696FC19E0E4C}" srcOrd="0" destOrd="0" presId="urn:microsoft.com/office/officeart/2005/8/layout/orgChart1"/>
    <dgm:cxn modelId="{BE0810E0-4003-42E5-B634-C26DAED518CC}" type="presParOf" srcId="{FCD7A721-E80C-4308-9D09-C9FE88EE186E}" destId="{1742658D-680E-444B-BE3C-F3B7CC386AB9}" srcOrd="1" destOrd="0" presId="urn:microsoft.com/office/officeart/2005/8/layout/orgChart1"/>
    <dgm:cxn modelId="{0124169E-1B07-41E0-9848-CC5222AA49EA}" type="presParOf" srcId="{1742658D-680E-444B-BE3C-F3B7CC386AB9}" destId="{2AF15205-DC82-47C8-A9FB-5AFA03194125}" srcOrd="0" destOrd="0" presId="urn:microsoft.com/office/officeart/2005/8/layout/orgChart1"/>
    <dgm:cxn modelId="{70F75BE9-0D56-4835-91B1-3DED31EA2A31}" type="presParOf" srcId="{2AF15205-DC82-47C8-A9FB-5AFA03194125}" destId="{1303A106-53F4-4D35-BAB1-7197244417CA}" srcOrd="0" destOrd="0" presId="urn:microsoft.com/office/officeart/2005/8/layout/orgChart1"/>
    <dgm:cxn modelId="{14FBB290-7F16-4A7C-AA58-DAADBF3AA2F5}" type="presParOf" srcId="{2AF15205-DC82-47C8-A9FB-5AFA03194125}" destId="{2265E551-7688-434E-83D7-FD17085D3EBE}" srcOrd="1" destOrd="0" presId="urn:microsoft.com/office/officeart/2005/8/layout/orgChart1"/>
    <dgm:cxn modelId="{CE165901-92D9-4BBE-9C9A-3301DC7FE0B3}" type="presParOf" srcId="{1742658D-680E-444B-BE3C-F3B7CC386AB9}" destId="{B91305BC-6B0B-4C12-B796-8CBBD4920328}" srcOrd="1" destOrd="0" presId="urn:microsoft.com/office/officeart/2005/8/layout/orgChart1"/>
    <dgm:cxn modelId="{CF3BD9BE-D973-492C-BE01-5AC127327374}" type="presParOf" srcId="{1742658D-680E-444B-BE3C-F3B7CC386AB9}" destId="{6F0824F5-0E42-4B8D-AAFA-62949EAF2C20}" srcOrd="2" destOrd="0" presId="urn:microsoft.com/office/officeart/2005/8/layout/orgChart1"/>
    <dgm:cxn modelId="{E3F99D3E-3E5D-49F2-8CE4-2A5B64BDFAD8}" type="presParOf" srcId="{6F0824F5-0E42-4B8D-AAFA-62949EAF2C20}" destId="{676E40E4-6279-4830-BC24-2260BB2B42F4}" srcOrd="0" destOrd="0" presId="urn:microsoft.com/office/officeart/2005/8/layout/orgChart1"/>
    <dgm:cxn modelId="{26716EC2-9E9D-437B-B6D6-241BA19AD585}" type="presParOf" srcId="{6F0824F5-0E42-4B8D-AAFA-62949EAF2C20}" destId="{58E308A0-B797-488F-9235-EDA319E442F7}" srcOrd="1" destOrd="0" presId="urn:microsoft.com/office/officeart/2005/8/layout/orgChart1"/>
    <dgm:cxn modelId="{DBBEE635-C78A-430E-8930-3B18A7CB9161}" type="presParOf" srcId="{58E308A0-B797-488F-9235-EDA319E442F7}" destId="{974CE847-B8B2-4D33-9FC2-11634DD374FD}" srcOrd="0" destOrd="0" presId="urn:microsoft.com/office/officeart/2005/8/layout/orgChart1"/>
    <dgm:cxn modelId="{32145CFE-33C9-4CAD-A7FD-2D2B741B4633}" type="presParOf" srcId="{974CE847-B8B2-4D33-9FC2-11634DD374FD}" destId="{F32AC76D-338C-4888-9E98-EC61C2E96C90}" srcOrd="0" destOrd="0" presId="urn:microsoft.com/office/officeart/2005/8/layout/orgChart1"/>
    <dgm:cxn modelId="{61B965F4-B2B9-48F4-899E-213E5D5A2D69}" type="presParOf" srcId="{974CE847-B8B2-4D33-9FC2-11634DD374FD}" destId="{C1F71408-FD91-4A36-A6E3-04C5370786BD}" srcOrd="1" destOrd="0" presId="urn:microsoft.com/office/officeart/2005/8/layout/orgChart1"/>
    <dgm:cxn modelId="{4B9F1DA2-41AC-48E4-9DF6-552E55BD31A8}" type="presParOf" srcId="{58E308A0-B797-488F-9235-EDA319E442F7}" destId="{FBD88EE4-E0C2-4A40-AC7A-F5A049FAB345}" srcOrd="1" destOrd="0" presId="urn:microsoft.com/office/officeart/2005/8/layout/orgChart1"/>
    <dgm:cxn modelId="{02D4BFF6-992C-4615-B7F1-3CC3A3BBE6DA}" type="presParOf" srcId="{58E308A0-B797-488F-9235-EDA319E442F7}" destId="{F63B34C3-4AAE-4732-AA4A-2ADD6D045FBB}" srcOrd="2" destOrd="0" presId="urn:microsoft.com/office/officeart/2005/8/layout/orgChart1"/>
    <dgm:cxn modelId="{78F0A2C5-0835-4E0D-8597-1F13D4455187}" type="presParOf" srcId="{4276A618-0911-4159-83A3-C8FFEAEAEDEA}" destId="{10062332-B15D-404C-A8D6-317EC249C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8F25C-4524-4F5F-B03F-098836FEC1F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CFE02AB-4406-45DB-A3DC-4682CDDAA61E}">
      <dgm:prSet phldrT="[Text]"/>
      <dgm:spPr/>
      <dgm:t>
        <a:bodyPr/>
        <a:lstStyle/>
        <a:p>
          <a:r>
            <a:rPr lang="en-CA" b="1" dirty="0"/>
            <a:t>Corporate</a:t>
          </a:r>
        </a:p>
      </dgm:t>
    </dgm:pt>
    <dgm:pt modelId="{7D4E3586-C3E1-4125-AE9C-B9C4D33C0C71}" type="parTrans" cxnId="{BED644E8-38A5-4FC7-938E-35C9FB83127F}">
      <dgm:prSet/>
      <dgm:spPr/>
      <dgm:t>
        <a:bodyPr/>
        <a:lstStyle/>
        <a:p>
          <a:endParaRPr lang="en-CA"/>
        </a:p>
      </dgm:t>
    </dgm:pt>
    <dgm:pt modelId="{0BC4BF52-8CD4-4595-86E5-993CBB0E98D8}" type="sibTrans" cxnId="{BED644E8-38A5-4FC7-938E-35C9FB83127F}">
      <dgm:prSet/>
      <dgm:spPr/>
      <dgm:t>
        <a:bodyPr/>
        <a:lstStyle/>
        <a:p>
          <a:endParaRPr lang="en-CA"/>
        </a:p>
      </dgm:t>
    </dgm:pt>
    <dgm:pt modelId="{BBF115BA-9C03-4AC3-8CAF-0D78B1AA02FF}">
      <dgm:prSet phldrT="[Text]"/>
      <dgm:spPr/>
      <dgm:t>
        <a:bodyPr/>
        <a:lstStyle/>
        <a:p>
          <a:r>
            <a:rPr lang="en-CA" b="1" i="1" dirty="0"/>
            <a:t>Directive on the Validation of Statistical Output</a:t>
          </a:r>
          <a:endParaRPr lang="en-CA" b="1" dirty="0"/>
        </a:p>
      </dgm:t>
    </dgm:pt>
    <dgm:pt modelId="{EB24C983-A1E9-49BE-B9B6-3CF0CD83E088}" type="parTrans" cxnId="{A7E8D8CA-3603-4F53-BA05-F09204295E89}">
      <dgm:prSet/>
      <dgm:spPr/>
      <dgm:t>
        <a:bodyPr/>
        <a:lstStyle/>
        <a:p>
          <a:endParaRPr lang="en-CA"/>
        </a:p>
      </dgm:t>
    </dgm:pt>
    <dgm:pt modelId="{B7E8B525-D2FC-4B6E-A685-7FF618002132}" type="sibTrans" cxnId="{A7E8D8CA-3603-4F53-BA05-F09204295E89}">
      <dgm:prSet/>
      <dgm:spPr/>
      <dgm:t>
        <a:bodyPr/>
        <a:lstStyle/>
        <a:p>
          <a:endParaRPr lang="en-CA"/>
        </a:p>
      </dgm:t>
    </dgm:pt>
    <dgm:pt modelId="{7DA359BD-6AE5-4E3F-9FFB-76AB1AABB924}">
      <dgm:prSet phldrT="[Text]"/>
      <dgm:spPr/>
      <dgm:t>
        <a:bodyPr/>
        <a:lstStyle/>
        <a:p>
          <a:r>
            <a:rPr lang="en-CA" dirty="0"/>
            <a:t>Quality Assurance Framework</a:t>
          </a:r>
        </a:p>
      </dgm:t>
    </dgm:pt>
    <dgm:pt modelId="{86381D1E-7CA6-4E42-8979-BC4B1325BE7E}" type="parTrans" cxnId="{8E6F12E4-12F9-444A-9184-D1AD751C66CA}">
      <dgm:prSet/>
      <dgm:spPr/>
      <dgm:t>
        <a:bodyPr/>
        <a:lstStyle/>
        <a:p>
          <a:endParaRPr lang="en-CA"/>
        </a:p>
      </dgm:t>
    </dgm:pt>
    <dgm:pt modelId="{67ABA2E5-32EE-40E0-924D-2CB01755F662}" type="sibTrans" cxnId="{8E6F12E4-12F9-444A-9184-D1AD751C66CA}">
      <dgm:prSet/>
      <dgm:spPr/>
      <dgm:t>
        <a:bodyPr/>
        <a:lstStyle/>
        <a:p>
          <a:endParaRPr lang="en-CA"/>
        </a:p>
      </dgm:t>
    </dgm:pt>
    <dgm:pt modelId="{D36262A5-B855-4A06-B8C5-3E7821B88469}">
      <dgm:prSet phldrT="[Text]"/>
      <dgm:spPr/>
      <dgm:t>
        <a:bodyPr/>
        <a:lstStyle/>
        <a:p>
          <a:r>
            <a:rPr lang="en-CA" b="1" dirty="0"/>
            <a:t>Census Program</a:t>
          </a:r>
        </a:p>
      </dgm:t>
    </dgm:pt>
    <dgm:pt modelId="{FF88DF53-99DB-4C31-8F9E-4232FE437267}" type="parTrans" cxnId="{146745BE-C0DD-4201-B160-9BF3160BD049}">
      <dgm:prSet/>
      <dgm:spPr/>
      <dgm:t>
        <a:bodyPr/>
        <a:lstStyle/>
        <a:p>
          <a:endParaRPr lang="en-CA"/>
        </a:p>
      </dgm:t>
    </dgm:pt>
    <dgm:pt modelId="{B2C66307-D283-49BC-8050-4CAC1F199893}" type="sibTrans" cxnId="{146745BE-C0DD-4201-B160-9BF3160BD049}">
      <dgm:prSet/>
      <dgm:spPr/>
      <dgm:t>
        <a:bodyPr/>
        <a:lstStyle/>
        <a:p>
          <a:endParaRPr lang="en-CA"/>
        </a:p>
      </dgm:t>
    </dgm:pt>
    <dgm:pt modelId="{A7CBED2A-05CA-4627-AC67-C29898F9A81A}">
      <dgm:prSet phldrT="[Text]"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i="1" dirty="0"/>
            <a:t> -</a:t>
          </a:r>
          <a:r>
            <a:rPr lang="en-CA" b="1" dirty="0"/>
            <a:t> Census Data Quality Improvement Register</a:t>
          </a:r>
        </a:p>
      </dgm:t>
    </dgm:pt>
    <dgm:pt modelId="{9556EC92-80F2-46D3-B1F1-D6CA98024B1F}" type="parTrans" cxnId="{159FB679-1418-4DC2-B12C-87E536833B7B}">
      <dgm:prSet/>
      <dgm:spPr/>
      <dgm:t>
        <a:bodyPr/>
        <a:lstStyle/>
        <a:p>
          <a:endParaRPr lang="en-CA"/>
        </a:p>
      </dgm:t>
    </dgm:pt>
    <dgm:pt modelId="{5B76F0CE-F4FE-4465-A6ED-E5ED352A8398}" type="sibTrans" cxnId="{159FB679-1418-4DC2-B12C-87E536833B7B}">
      <dgm:prSet/>
      <dgm:spPr/>
      <dgm:t>
        <a:bodyPr/>
        <a:lstStyle/>
        <a:p>
          <a:endParaRPr lang="en-CA"/>
        </a:p>
      </dgm:t>
    </dgm:pt>
    <dgm:pt modelId="{4109D21E-E635-475F-A4F3-DCB368EFBDA4}">
      <dgm:prSet phldrT="[Text]"/>
      <dgm:spPr/>
      <dgm:t>
        <a:bodyPr/>
        <a:lstStyle/>
        <a:p>
          <a:r>
            <a:rPr lang="en-CA" b="1" dirty="0"/>
            <a:t>Sub-project / Task </a:t>
          </a:r>
        </a:p>
      </dgm:t>
    </dgm:pt>
    <dgm:pt modelId="{31353955-ADBD-4508-8E7A-6C82FF13C961}" type="parTrans" cxnId="{4CA60B4C-6A95-4CA1-9E1A-137CE8429FE5}">
      <dgm:prSet/>
      <dgm:spPr/>
      <dgm:t>
        <a:bodyPr/>
        <a:lstStyle/>
        <a:p>
          <a:endParaRPr lang="en-CA"/>
        </a:p>
      </dgm:t>
    </dgm:pt>
    <dgm:pt modelId="{59B571DA-81B0-491D-98B6-CE18F0392423}" type="sibTrans" cxnId="{4CA60B4C-6A95-4CA1-9E1A-137CE8429FE5}">
      <dgm:prSet/>
      <dgm:spPr/>
      <dgm:t>
        <a:bodyPr/>
        <a:lstStyle/>
        <a:p>
          <a:endParaRPr lang="en-CA"/>
        </a:p>
      </dgm:t>
    </dgm:pt>
    <dgm:pt modelId="{66856CEA-43CA-4EF1-93FE-B33EDD4B305C}">
      <dgm:prSet phldrT="[Text]"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i="1" dirty="0"/>
            <a:t> - </a:t>
          </a:r>
          <a:r>
            <a:rPr lang="en-CA" b="1" i="0" dirty="0"/>
            <a:t>Certification a</a:t>
          </a:r>
          <a:r>
            <a:rPr lang="en-CA" b="1" dirty="0"/>
            <a:t>utomated tools (</a:t>
          </a:r>
          <a:r>
            <a:rPr lang="en-CA" b="1" dirty="0">
              <a:solidFill>
                <a:schemeClr val="tx1"/>
              </a:solidFill>
            </a:rPr>
            <a:t>Pre-certification, outlier and harmonisation)</a:t>
          </a:r>
          <a:endParaRPr lang="en-CA" b="1" dirty="0"/>
        </a:p>
      </dgm:t>
    </dgm:pt>
    <dgm:pt modelId="{18414BC7-A103-4820-B609-B1E5B49E6F89}" type="parTrans" cxnId="{BA34AA5A-A345-4F20-8ACB-28F2EB42C0A3}">
      <dgm:prSet/>
      <dgm:spPr/>
      <dgm:t>
        <a:bodyPr/>
        <a:lstStyle/>
        <a:p>
          <a:endParaRPr lang="en-CA"/>
        </a:p>
      </dgm:t>
    </dgm:pt>
    <dgm:pt modelId="{9D81A298-995C-4D1E-97ED-97DEDBF8D978}" type="sibTrans" cxnId="{BA34AA5A-A345-4F20-8ACB-28F2EB42C0A3}">
      <dgm:prSet/>
      <dgm:spPr/>
      <dgm:t>
        <a:bodyPr/>
        <a:lstStyle/>
        <a:p>
          <a:endParaRPr lang="en-CA"/>
        </a:p>
      </dgm:t>
    </dgm:pt>
    <dgm:pt modelId="{324CB1F3-5075-4A90-A5A5-2EFD1A7DF89E}">
      <dgm:prSet phldrT="[Text]"/>
      <dgm:spPr/>
      <dgm:t>
        <a:bodyPr/>
        <a:lstStyle/>
        <a:p>
          <a:r>
            <a:rPr lang="en-CA" dirty="0"/>
            <a:t>Quality Guidelines</a:t>
          </a:r>
        </a:p>
      </dgm:t>
    </dgm:pt>
    <dgm:pt modelId="{877E2F6E-5AB8-4C99-815B-E7CB75F46673}" type="parTrans" cxnId="{786D4DB3-3D67-4932-89FF-F2E9241AAB1D}">
      <dgm:prSet/>
      <dgm:spPr/>
      <dgm:t>
        <a:bodyPr/>
        <a:lstStyle/>
        <a:p>
          <a:endParaRPr lang="en-CA"/>
        </a:p>
      </dgm:t>
    </dgm:pt>
    <dgm:pt modelId="{86CB1A45-F3F7-4CBA-B55C-C49AE857DD4B}" type="sibTrans" cxnId="{786D4DB3-3D67-4932-89FF-F2E9241AAB1D}">
      <dgm:prSet/>
      <dgm:spPr/>
      <dgm:t>
        <a:bodyPr/>
        <a:lstStyle/>
        <a:p>
          <a:endParaRPr lang="en-CA"/>
        </a:p>
      </dgm:t>
    </dgm:pt>
    <dgm:pt modelId="{82DE6256-E32F-4BA8-A12D-4086901D793E}">
      <dgm:prSet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i="1" dirty="0">
              <a:solidFill>
                <a:schemeClr val="tx1"/>
              </a:solidFill>
            </a:rPr>
            <a:t> - </a:t>
          </a:r>
          <a:r>
            <a:rPr lang="en-CA" b="1" dirty="0">
              <a:solidFill>
                <a:schemeClr val="tx1"/>
              </a:solidFill>
            </a:rPr>
            <a:t>TestRail software used for test case documentation and reporting</a:t>
          </a:r>
        </a:p>
      </dgm:t>
    </dgm:pt>
    <dgm:pt modelId="{F63B1CEE-513A-41D8-8880-B2B93110993C}" type="parTrans" cxnId="{7C34E29F-D782-4744-AF63-6259B33F4074}">
      <dgm:prSet/>
      <dgm:spPr/>
      <dgm:t>
        <a:bodyPr/>
        <a:lstStyle/>
        <a:p>
          <a:endParaRPr lang="en-CA"/>
        </a:p>
      </dgm:t>
    </dgm:pt>
    <dgm:pt modelId="{67B0B37B-EEA7-42C0-A900-D7679CAE97B9}" type="sibTrans" cxnId="{7C34E29F-D782-4744-AF63-6259B33F4074}">
      <dgm:prSet/>
      <dgm:spPr/>
      <dgm:t>
        <a:bodyPr/>
        <a:lstStyle/>
        <a:p>
          <a:endParaRPr lang="en-CA"/>
        </a:p>
      </dgm:t>
    </dgm:pt>
    <dgm:pt modelId="{805CC08A-6EBA-4D5C-9106-E8A0811FA361}">
      <dgm:prSet phldrT="[Text]"/>
      <dgm:spPr/>
      <dgm:t>
        <a:bodyPr/>
        <a:lstStyle/>
        <a:p>
          <a:r>
            <a:rPr lang="en-CA" b="1" dirty="0"/>
            <a:t>Recommendations and approval of the data for release</a:t>
          </a:r>
        </a:p>
      </dgm:t>
    </dgm:pt>
    <dgm:pt modelId="{F2BD095A-A51E-41B8-ADA0-E9E7E05D8D3F}" type="parTrans" cxnId="{4AF39927-CA43-42AE-B745-6E9E34F1511A}">
      <dgm:prSet/>
      <dgm:spPr/>
      <dgm:t>
        <a:bodyPr/>
        <a:lstStyle/>
        <a:p>
          <a:endParaRPr lang="en-CA"/>
        </a:p>
      </dgm:t>
    </dgm:pt>
    <dgm:pt modelId="{4BC23E5B-4593-47E0-B270-DE7659F317A5}" type="sibTrans" cxnId="{4AF39927-CA43-42AE-B745-6E9E34F1511A}">
      <dgm:prSet/>
      <dgm:spPr/>
      <dgm:t>
        <a:bodyPr/>
        <a:lstStyle/>
        <a:p>
          <a:endParaRPr lang="en-CA"/>
        </a:p>
      </dgm:t>
    </dgm:pt>
    <dgm:pt modelId="{9D7BAFD6-AED0-4CD0-8A5C-09D39229DD2B}">
      <dgm:prSet phldrT="[Text]"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Dissemination tools (</a:t>
          </a:r>
          <a:r>
            <a:rPr lang="en-CA" b="1" dirty="0">
              <a:solidFill>
                <a:srgbClr val="4F81BD"/>
              </a:solidFill>
            </a:rPr>
            <a:t>new</a:t>
          </a:r>
          <a:r>
            <a:rPr lang="en-CA" b="1" dirty="0">
              <a:solidFill>
                <a:schemeClr val="tx1"/>
              </a:solidFill>
            </a:rPr>
            <a:t> - quality indicators)</a:t>
          </a:r>
        </a:p>
      </dgm:t>
    </dgm:pt>
    <dgm:pt modelId="{CCCFF47A-36E7-403C-BA8C-D960689BF1FB}" type="parTrans" cxnId="{59C86392-5175-43A0-876D-859ACC7A718B}">
      <dgm:prSet/>
      <dgm:spPr/>
      <dgm:t>
        <a:bodyPr/>
        <a:lstStyle/>
        <a:p>
          <a:endParaRPr lang="en-CA"/>
        </a:p>
      </dgm:t>
    </dgm:pt>
    <dgm:pt modelId="{B3753305-6296-43E7-9278-660A4EA0686F}" type="sibTrans" cxnId="{59C86392-5175-43A0-876D-859ACC7A718B}">
      <dgm:prSet/>
      <dgm:spPr/>
      <dgm:t>
        <a:bodyPr/>
        <a:lstStyle/>
        <a:p>
          <a:endParaRPr lang="en-CA"/>
        </a:p>
      </dgm:t>
    </dgm:pt>
    <dgm:pt modelId="{67663E51-49EE-4AAC-9971-6D8CF472F4C1}">
      <dgm:prSet phldrT="[Text]"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NEW/Improved</a:t>
          </a:r>
          <a:r>
            <a:rPr lang="en-CA" b="1" dirty="0"/>
            <a:t> - Test plans approval and documentation</a:t>
          </a:r>
        </a:p>
      </dgm:t>
    </dgm:pt>
    <dgm:pt modelId="{D2B0B1F8-8A9B-47EF-A3F1-15716A95878E}" type="parTrans" cxnId="{CCBA26CA-BCE6-40AA-BBCA-4548949D1EA5}">
      <dgm:prSet/>
      <dgm:spPr/>
      <dgm:t>
        <a:bodyPr/>
        <a:lstStyle/>
        <a:p>
          <a:endParaRPr lang="en-CA"/>
        </a:p>
      </dgm:t>
    </dgm:pt>
    <dgm:pt modelId="{701958C2-C439-44C4-9FF8-4AC73D345B8A}" type="sibTrans" cxnId="{CCBA26CA-BCE6-40AA-BBCA-4548949D1EA5}">
      <dgm:prSet/>
      <dgm:spPr/>
      <dgm:t>
        <a:bodyPr/>
        <a:lstStyle/>
        <a:p>
          <a:endParaRPr lang="en-CA"/>
        </a:p>
      </dgm:t>
    </dgm:pt>
    <dgm:pt modelId="{6186E0F3-B2FD-4600-8DAC-24664E29C11B}">
      <dgm:prSet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dirty="0">
              <a:solidFill>
                <a:srgbClr val="4F81BD"/>
              </a:solidFill>
            </a:rPr>
            <a:t> </a:t>
          </a:r>
          <a:r>
            <a:rPr lang="en-CA" b="1" dirty="0">
              <a:solidFill>
                <a:schemeClr val="tx1"/>
              </a:solidFill>
            </a:rPr>
            <a:t>- Certification training and documentation</a:t>
          </a:r>
        </a:p>
      </dgm:t>
    </dgm:pt>
    <dgm:pt modelId="{AEBF8FC8-20FE-4056-9C86-BCADC9974A56}" type="sibTrans" cxnId="{0A8C9207-AE01-434D-9232-CF13E1516086}">
      <dgm:prSet/>
      <dgm:spPr/>
      <dgm:t>
        <a:bodyPr/>
        <a:lstStyle/>
        <a:p>
          <a:endParaRPr lang="en-CA"/>
        </a:p>
      </dgm:t>
    </dgm:pt>
    <dgm:pt modelId="{2789D1EB-6CAA-40A6-B899-69846A3AB2F0}" type="parTrans" cxnId="{0A8C9207-AE01-434D-9232-CF13E1516086}">
      <dgm:prSet/>
      <dgm:spPr/>
      <dgm:t>
        <a:bodyPr/>
        <a:lstStyle/>
        <a:p>
          <a:endParaRPr lang="en-CA"/>
        </a:p>
      </dgm:t>
    </dgm:pt>
    <dgm:pt modelId="{A7E0FCF2-F472-4908-B5F8-3EEB952EDAC0}">
      <dgm:prSet phldrT="[Text]"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dirty="0">
              <a:solidFill>
                <a:schemeClr val="tx1"/>
              </a:solidFill>
            </a:rPr>
            <a:t> - Tabulation system and automated tools </a:t>
          </a:r>
        </a:p>
      </dgm:t>
    </dgm:pt>
    <dgm:pt modelId="{2D1AB057-2729-41DC-9EC7-1DC212E3986C}" type="parTrans" cxnId="{4F8A0209-A59F-413C-9A2D-967372B169A5}">
      <dgm:prSet/>
      <dgm:spPr/>
      <dgm:t>
        <a:bodyPr/>
        <a:lstStyle/>
        <a:p>
          <a:endParaRPr lang="en-CA"/>
        </a:p>
      </dgm:t>
    </dgm:pt>
    <dgm:pt modelId="{07D4234C-7570-499E-BA80-02E642ADD52F}" type="sibTrans" cxnId="{4F8A0209-A59F-413C-9A2D-967372B169A5}">
      <dgm:prSet/>
      <dgm:spPr/>
      <dgm:t>
        <a:bodyPr/>
        <a:lstStyle/>
        <a:p>
          <a:endParaRPr lang="en-CA"/>
        </a:p>
      </dgm:t>
    </dgm:pt>
    <dgm:pt modelId="{0B8256DA-68F2-494C-9668-318826E3236F}">
      <dgm:prSet/>
      <dgm:spPr/>
      <dgm:t>
        <a:bodyPr/>
        <a:lstStyle/>
        <a:p>
          <a:r>
            <a:rPr lang="en-US" b="1" i="1" dirty="0">
              <a:solidFill>
                <a:srgbClr val="4F81BD"/>
              </a:solidFill>
            </a:rPr>
            <a:t>NEW</a:t>
          </a:r>
          <a:r>
            <a:rPr lang="en-US" dirty="0"/>
            <a:t> - </a:t>
          </a:r>
          <a:r>
            <a:rPr lang="en-US" b="1" dirty="0"/>
            <a:t>Automated processing testing tools</a:t>
          </a:r>
          <a:endParaRPr lang="en-CA" b="1" dirty="0">
            <a:solidFill>
              <a:schemeClr val="tx1"/>
            </a:solidFill>
          </a:endParaRPr>
        </a:p>
      </dgm:t>
    </dgm:pt>
    <dgm:pt modelId="{8AF20979-FBD8-4C87-B21D-512C6F711453}" type="parTrans" cxnId="{D1D3CA8F-45C5-46C0-A6A0-E08EA473A647}">
      <dgm:prSet/>
      <dgm:spPr/>
      <dgm:t>
        <a:bodyPr/>
        <a:lstStyle/>
        <a:p>
          <a:endParaRPr lang="en-CA"/>
        </a:p>
      </dgm:t>
    </dgm:pt>
    <dgm:pt modelId="{D953FDEC-F83E-4633-9CDD-151E5E97799E}" type="sibTrans" cxnId="{D1D3CA8F-45C5-46C0-A6A0-E08EA473A647}">
      <dgm:prSet/>
      <dgm:spPr/>
      <dgm:t>
        <a:bodyPr/>
        <a:lstStyle/>
        <a:p>
          <a:endParaRPr lang="en-CA"/>
        </a:p>
      </dgm:t>
    </dgm:pt>
    <dgm:pt modelId="{55217A09-5FFB-4767-B57C-3B3F531F9353}">
      <dgm:prSet phldrT="[Text]"/>
      <dgm:spPr/>
      <dgm:t>
        <a:bodyPr/>
        <a:lstStyle/>
        <a:p>
          <a:r>
            <a:rPr lang="en-CA" b="1" i="0" dirty="0"/>
            <a:t>C</a:t>
          </a:r>
          <a:r>
            <a:rPr lang="en-CA" b="1" dirty="0"/>
            <a:t>orporate tools (G-TAB, G-SPEC, CANCEIS)</a:t>
          </a:r>
        </a:p>
      </dgm:t>
    </dgm:pt>
    <dgm:pt modelId="{F8EA9434-8259-451B-A1E2-003DF0B0F440}" type="parTrans" cxnId="{BD7B975C-EE0F-443F-97BD-A9ACC42D9E8B}">
      <dgm:prSet/>
      <dgm:spPr/>
      <dgm:t>
        <a:bodyPr/>
        <a:lstStyle/>
        <a:p>
          <a:endParaRPr lang="en-CA"/>
        </a:p>
      </dgm:t>
    </dgm:pt>
    <dgm:pt modelId="{64268017-FB75-402E-8253-F4C9CD0B0E32}" type="sibTrans" cxnId="{BD7B975C-EE0F-443F-97BD-A9ACC42D9E8B}">
      <dgm:prSet/>
      <dgm:spPr/>
      <dgm:t>
        <a:bodyPr/>
        <a:lstStyle/>
        <a:p>
          <a:endParaRPr lang="en-CA"/>
        </a:p>
      </dgm:t>
    </dgm:pt>
    <dgm:pt modelId="{56FAB1CA-0216-4A86-BF35-0FC5CC9B1193}">
      <dgm:prSet phldrT="[Text]"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Improved</a:t>
          </a:r>
          <a:r>
            <a:rPr lang="en-CA" b="1" dirty="0"/>
            <a:t> - Certification Strategy (</a:t>
          </a:r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i="1" dirty="0"/>
            <a:t> -</a:t>
          </a:r>
          <a:r>
            <a:rPr lang="en-CA" b="1" dirty="0"/>
            <a:t> common approach and tools, </a:t>
          </a:r>
          <a:r>
            <a:rPr lang="en-CA" b="1" dirty="0">
              <a:solidFill>
                <a:schemeClr val="tx1"/>
              </a:solidFill>
            </a:rPr>
            <a:t>segregation of duties) </a:t>
          </a:r>
        </a:p>
      </dgm:t>
    </dgm:pt>
    <dgm:pt modelId="{B887DF27-61C0-48FE-9206-29A240DCF030}" type="sibTrans" cxnId="{E0389D9D-C0B4-47FE-AE4D-AB89941883F4}">
      <dgm:prSet/>
      <dgm:spPr/>
      <dgm:t>
        <a:bodyPr/>
        <a:lstStyle/>
        <a:p>
          <a:endParaRPr lang="en-CA"/>
        </a:p>
      </dgm:t>
    </dgm:pt>
    <dgm:pt modelId="{AAAF91AD-0886-4177-80BD-C7B68EBF500A}" type="parTrans" cxnId="{E0389D9D-C0B4-47FE-AE4D-AB89941883F4}">
      <dgm:prSet/>
      <dgm:spPr/>
      <dgm:t>
        <a:bodyPr/>
        <a:lstStyle/>
        <a:p>
          <a:endParaRPr lang="en-CA"/>
        </a:p>
      </dgm:t>
    </dgm:pt>
    <dgm:pt modelId="{1CB7A272-18C8-4206-8CEE-641052548FCA}">
      <dgm:prSet phldrT="[Text]"/>
      <dgm:spPr/>
      <dgm:t>
        <a:bodyPr/>
        <a:lstStyle/>
        <a:p>
          <a:r>
            <a:rPr lang="en-CA" b="1" i="1" dirty="0">
              <a:solidFill>
                <a:srgbClr val="4F81BD"/>
              </a:solidFill>
            </a:rPr>
            <a:t>NEW</a:t>
          </a:r>
          <a:r>
            <a:rPr lang="en-CA" b="1" dirty="0">
              <a:solidFill>
                <a:srgbClr val="4F81BD"/>
              </a:solidFill>
            </a:rPr>
            <a:t> </a:t>
          </a:r>
          <a:r>
            <a:rPr lang="en-CA" b="1" dirty="0">
              <a:solidFill>
                <a:schemeClr val="tx1"/>
              </a:solidFill>
            </a:rPr>
            <a:t>-</a:t>
          </a:r>
          <a:r>
            <a:rPr lang="en-CA" b="1" dirty="0">
              <a:solidFill>
                <a:srgbClr val="4F81BD"/>
              </a:solidFill>
            </a:rPr>
            <a:t> </a:t>
          </a:r>
          <a:r>
            <a:rPr lang="en-CA" b="1" dirty="0">
              <a:solidFill>
                <a:schemeClr val="tx1"/>
              </a:solidFill>
            </a:rPr>
            <a:t>Certification-stage weights</a:t>
          </a:r>
          <a:endParaRPr lang="en-CA" b="1" dirty="0"/>
        </a:p>
      </dgm:t>
    </dgm:pt>
    <dgm:pt modelId="{580B6CA2-B537-4376-9CD9-A44B0CA8737E}" type="parTrans" cxnId="{255FDF79-E399-4C65-93AF-F2128B7CE646}">
      <dgm:prSet/>
      <dgm:spPr/>
      <dgm:t>
        <a:bodyPr/>
        <a:lstStyle/>
        <a:p>
          <a:endParaRPr lang="en-CA"/>
        </a:p>
      </dgm:t>
    </dgm:pt>
    <dgm:pt modelId="{42BBD753-3CF3-4929-AEA2-BB22CD22B989}" type="sibTrans" cxnId="{255FDF79-E399-4C65-93AF-F2128B7CE646}">
      <dgm:prSet/>
      <dgm:spPr/>
      <dgm:t>
        <a:bodyPr/>
        <a:lstStyle/>
        <a:p>
          <a:endParaRPr lang="en-CA"/>
        </a:p>
      </dgm:t>
    </dgm:pt>
    <dgm:pt modelId="{DFC5A247-021B-49F3-A878-A8723B6A1043}" type="pres">
      <dgm:prSet presAssocID="{79C8F25C-4524-4F5F-B03F-098836FEC1FE}" presName="linearFlow" presStyleCnt="0">
        <dgm:presLayoutVars>
          <dgm:dir/>
          <dgm:animLvl val="lvl"/>
          <dgm:resizeHandles val="exact"/>
        </dgm:presLayoutVars>
      </dgm:prSet>
      <dgm:spPr/>
    </dgm:pt>
    <dgm:pt modelId="{FA8E8C56-11CD-4BA2-AC98-E2B600E35378}" type="pres">
      <dgm:prSet presAssocID="{8CFE02AB-4406-45DB-A3DC-4682CDDAA61E}" presName="composite" presStyleCnt="0"/>
      <dgm:spPr/>
    </dgm:pt>
    <dgm:pt modelId="{1AF8C0DD-EC7F-4324-89B6-FFE0654A7934}" type="pres">
      <dgm:prSet presAssocID="{8CFE02AB-4406-45DB-A3DC-4682CDDAA61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17A944D-4E6C-4172-A437-EE5A1854F24A}" type="pres">
      <dgm:prSet presAssocID="{8CFE02AB-4406-45DB-A3DC-4682CDDAA61E}" presName="descendantText" presStyleLbl="alignAcc1" presStyleIdx="0" presStyleCnt="3" custLinFactNeighborX="215" custLinFactNeighborY="-245">
        <dgm:presLayoutVars>
          <dgm:bulletEnabled val="1"/>
        </dgm:presLayoutVars>
      </dgm:prSet>
      <dgm:spPr/>
    </dgm:pt>
    <dgm:pt modelId="{FD5EC8DB-4E3B-4326-A64C-B02F2CC1279C}" type="pres">
      <dgm:prSet presAssocID="{0BC4BF52-8CD4-4595-86E5-993CBB0E98D8}" presName="sp" presStyleCnt="0"/>
      <dgm:spPr/>
    </dgm:pt>
    <dgm:pt modelId="{39BD0F7E-06C2-419C-B648-A93343A6EAA9}" type="pres">
      <dgm:prSet presAssocID="{D36262A5-B855-4A06-B8C5-3E7821B88469}" presName="composite" presStyleCnt="0"/>
      <dgm:spPr/>
    </dgm:pt>
    <dgm:pt modelId="{D938971D-C749-4730-831D-B37D16677FEB}" type="pres">
      <dgm:prSet presAssocID="{D36262A5-B855-4A06-B8C5-3E7821B8846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03FB1A9-7F61-4249-B9AF-4FF7D3604F38}" type="pres">
      <dgm:prSet presAssocID="{D36262A5-B855-4A06-B8C5-3E7821B88469}" presName="descendantText" presStyleLbl="alignAcc1" presStyleIdx="1" presStyleCnt="3">
        <dgm:presLayoutVars>
          <dgm:bulletEnabled val="1"/>
        </dgm:presLayoutVars>
      </dgm:prSet>
      <dgm:spPr/>
    </dgm:pt>
    <dgm:pt modelId="{08FE7106-2E27-41C7-B881-A08B7E999E4A}" type="pres">
      <dgm:prSet presAssocID="{B2C66307-D283-49BC-8050-4CAC1F199893}" presName="sp" presStyleCnt="0"/>
      <dgm:spPr/>
    </dgm:pt>
    <dgm:pt modelId="{93BBCF8E-C129-4D3A-87BF-FC2A7F826F93}" type="pres">
      <dgm:prSet presAssocID="{4109D21E-E635-475F-A4F3-DCB368EFBDA4}" presName="composite" presStyleCnt="0"/>
      <dgm:spPr/>
    </dgm:pt>
    <dgm:pt modelId="{DF737C5D-DB66-4BE3-A04C-5973F295CF07}" type="pres">
      <dgm:prSet presAssocID="{4109D21E-E635-475F-A4F3-DCB368EFBDA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BBD4C94-9BF3-4ED8-A366-2B03F01C345B}" type="pres">
      <dgm:prSet presAssocID="{4109D21E-E635-475F-A4F3-DCB368EFBDA4}" presName="descendantText" presStyleLbl="alignAcc1" presStyleIdx="2" presStyleCnt="3" custScaleY="103879">
        <dgm:presLayoutVars>
          <dgm:bulletEnabled val="1"/>
        </dgm:presLayoutVars>
      </dgm:prSet>
      <dgm:spPr/>
    </dgm:pt>
  </dgm:ptLst>
  <dgm:cxnLst>
    <dgm:cxn modelId="{0A8C9207-AE01-434D-9232-CF13E1516086}" srcId="{4109D21E-E635-475F-A4F3-DCB368EFBDA4}" destId="{6186E0F3-B2FD-4600-8DAC-24664E29C11B}" srcOrd="2" destOrd="0" parTransId="{2789D1EB-6CAA-40A6-B899-69846A3AB2F0}" sibTransId="{AEBF8FC8-20FE-4056-9C86-BCADC9974A56}"/>
    <dgm:cxn modelId="{4F8A0209-A59F-413C-9A2D-967372B169A5}" srcId="{D36262A5-B855-4A06-B8C5-3E7821B88469}" destId="{A7E0FCF2-F472-4908-B5F8-3EEB952EDAC0}" srcOrd="2" destOrd="0" parTransId="{2D1AB057-2729-41DC-9EC7-1DC212E3986C}" sibTransId="{07D4234C-7570-499E-BA80-02E642ADD52F}"/>
    <dgm:cxn modelId="{A56CB60E-A6BC-48E4-A452-08DC84229EFB}" type="presOf" srcId="{0B8256DA-68F2-494C-9668-318826E3236F}" destId="{FBBD4C94-9BF3-4ED8-A366-2B03F01C345B}" srcOrd="0" destOrd="4" presId="urn:microsoft.com/office/officeart/2005/8/layout/chevron2"/>
    <dgm:cxn modelId="{AF34A623-B100-4706-B961-DE9E7C0FBF35}" type="presOf" srcId="{D36262A5-B855-4A06-B8C5-3E7821B88469}" destId="{D938971D-C749-4730-831D-B37D16677FEB}" srcOrd="0" destOrd="0" presId="urn:microsoft.com/office/officeart/2005/8/layout/chevron2"/>
    <dgm:cxn modelId="{4AF39927-CA43-42AE-B745-6E9E34F1511A}" srcId="{8CFE02AB-4406-45DB-A3DC-4682CDDAA61E}" destId="{805CC08A-6EBA-4D5C-9106-E8A0811FA361}" srcOrd="3" destOrd="0" parTransId="{F2BD095A-A51E-41B8-ADA0-E9E7E05D8D3F}" sibTransId="{4BC23E5B-4593-47E0-B270-DE7659F317A5}"/>
    <dgm:cxn modelId="{BD7B975C-EE0F-443F-97BD-A9ACC42D9E8B}" srcId="{8CFE02AB-4406-45DB-A3DC-4682CDDAA61E}" destId="{55217A09-5FFB-4767-B57C-3B3F531F9353}" srcOrd="4" destOrd="0" parTransId="{F8EA9434-8259-451B-A1E2-003DF0B0F440}" sibTransId="{64268017-FB75-402E-8253-F4C9CD0B0E32}"/>
    <dgm:cxn modelId="{D752815D-DF3D-4312-8B88-9877A12353A6}" type="presOf" srcId="{BBF115BA-9C03-4AC3-8CAF-0D78B1AA02FF}" destId="{A17A944D-4E6C-4172-A437-EE5A1854F24A}" srcOrd="0" destOrd="2" presId="urn:microsoft.com/office/officeart/2005/8/layout/chevron2"/>
    <dgm:cxn modelId="{F80A1D65-6FC5-4E9E-8E77-74BC679DEF70}" type="presOf" srcId="{82DE6256-E32F-4BA8-A12D-4086901D793E}" destId="{FBBD4C94-9BF3-4ED8-A366-2B03F01C345B}" srcOrd="0" destOrd="3" presId="urn:microsoft.com/office/officeart/2005/8/layout/chevron2"/>
    <dgm:cxn modelId="{FA70EE65-E9C1-491A-8BFA-D98B3859F3D7}" type="presOf" srcId="{7DA359BD-6AE5-4E3F-9FFB-76AB1AABB924}" destId="{A17A944D-4E6C-4172-A437-EE5A1854F24A}" srcOrd="0" destOrd="0" presId="urn:microsoft.com/office/officeart/2005/8/layout/chevron2"/>
    <dgm:cxn modelId="{4CA60B4C-6A95-4CA1-9E1A-137CE8429FE5}" srcId="{79C8F25C-4524-4F5F-B03F-098836FEC1FE}" destId="{4109D21E-E635-475F-A4F3-DCB368EFBDA4}" srcOrd="2" destOrd="0" parTransId="{31353955-ADBD-4508-8E7A-6C82FF13C961}" sibTransId="{59B571DA-81B0-491D-98B6-CE18F0392423}"/>
    <dgm:cxn modelId="{ADCE986D-95C6-47F7-AC43-CC355FEA8212}" type="presOf" srcId="{55217A09-5FFB-4767-B57C-3B3F531F9353}" destId="{A17A944D-4E6C-4172-A437-EE5A1854F24A}" srcOrd="0" destOrd="4" presId="urn:microsoft.com/office/officeart/2005/8/layout/chevron2"/>
    <dgm:cxn modelId="{1B73F752-73E3-4C34-BC4F-BF4EC5E30195}" type="presOf" srcId="{4109D21E-E635-475F-A4F3-DCB368EFBDA4}" destId="{DF737C5D-DB66-4BE3-A04C-5973F295CF07}" srcOrd="0" destOrd="0" presId="urn:microsoft.com/office/officeart/2005/8/layout/chevron2"/>
    <dgm:cxn modelId="{14467455-0C43-43D1-8DFD-77E619DA48AA}" type="presOf" srcId="{1CB7A272-18C8-4206-8CEE-641052548FCA}" destId="{FBBD4C94-9BF3-4ED8-A366-2B03F01C345B}" srcOrd="0" destOrd="1" presId="urn:microsoft.com/office/officeart/2005/8/layout/chevron2"/>
    <dgm:cxn modelId="{BEB37856-4FF1-44B0-9D5B-C5E1441ABA20}" type="presOf" srcId="{79C8F25C-4524-4F5F-B03F-098836FEC1FE}" destId="{DFC5A247-021B-49F3-A878-A8723B6A1043}" srcOrd="0" destOrd="0" presId="urn:microsoft.com/office/officeart/2005/8/layout/chevron2"/>
    <dgm:cxn modelId="{159FB679-1418-4DC2-B12C-87E536833B7B}" srcId="{D36262A5-B855-4A06-B8C5-3E7821B88469}" destId="{A7CBED2A-05CA-4627-AC67-C29898F9A81A}" srcOrd="4" destOrd="0" parTransId="{9556EC92-80F2-46D3-B1F1-D6CA98024B1F}" sibTransId="{5B76F0CE-F4FE-4465-A6ED-E5ED352A8398}"/>
    <dgm:cxn modelId="{255FDF79-E399-4C65-93AF-F2128B7CE646}" srcId="{4109D21E-E635-475F-A4F3-DCB368EFBDA4}" destId="{1CB7A272-18C8-4206-8CEE-641052548FCA}" srcOrd="1" destOrd="0" parTransId="{580B6CA2-B537-4376-9CD9-A44B0CA8737E}" sibTransId="{42BBD753-3CF3-4929-AEA2-BB22CD22B989}"/>
    <dgm:cxn modelId="{BA34AA5A-A345-4F20-8ACB-28F2EB42C0A3}" srcId="{4109D21E-E635-475F-A4F3-DCB368EFBDA4}" destId="{66856CEA-43CA-4EF1-93FE-B33EDD4B305C}" srcOrd="0" destOrd="0" parTransId="{18414BC7-A103-4820-B609-B1E5B49E6F89}" sibTransId="{9D81A298-995C-4D1E-97ED-97DEDBF8D978}"/>
    <dgm:cxn modelId="{6C148E85-0E79-479C-91E4-C848E91100B6}" type="presOf" srcId="{8CFE02AB-4406-45DB-A3DC-4682CDDAA61E}" destId="{1AF8C0DD-EC7F-4324-89B6-FFE0654A7934}" srcOrd="0" destOrd="0" presId="urn:microsoft.com/office/officeart/2005/8/layout/chevron2"/>
    <dgm:cxn modelId="{D1D3CA8F-45C5-46C0-A6A0-E08EA473A647}" srcId="{4109D21E-E635-475F-A4F3-DCB368EFBDA4}" destId="{0B8256DA-68F2-494C-9668-318826E3236F}" srcOrd="4" destOrd="0" parTransId="{8AF20979-FBD8-4C87-B21D-512C6F711453}" sibTransId="{D953FDEC-F83E-4633-9CDD-151E5E97799E}"/>
    <dgm:cxn modelId="{59C86392-5175-43A0-876D-859ACC7A718B}" srcId="{D36262A5-B855-4A06-B8C5-3E7821B88469}" destId="{9D7BAFD6-AED0-4CD0-8A5C-09D39229DD2B}" srcOrd="3" destOrd="0" parTransId="{CCCFF47A-36E7-403C-BA8C-D960689BF1FB}" sibTransId="{B3753305-6296-43E7-9278-660A4EA0686F}"/>
    <dgm:cxn modelId="{E0389D9D-C0B4-47FE-AE4D-AB89941883F4}" srcId="{D36262A5-B855-4A06-B8C5-3E7821B88469}" destId="{56FAB1CA-0216-4A86-BF35-0FC5CC9B1193}" srcOrd="1" destOrd="0" parTransId="{AAAF91AD-0886-4177-80BD-C7B68EBF500A}" sibTransId="{B887DF27-61C0-48FE-9206-29A240DCF030}"/>
    <dgm:cxn modelId="{AFD5809E-FB19-49F1-8566-400EFB36C1C5}" type="presOf" srcId="{9D7BAFD6-AED0-4CD0-8A5C-09D39229DD2B}" destId="{303FB1A9-7F61-4249-B9AF-4FF7D3604F38}" srcOrd="0" destOrd="3" presId="urn:microsoft.com/office/officeart/2005/8/layout/chevron2"/>
    <dgm:cxn modelId="{7C34E29F-D782-4744-AF63-6259B33F4074}" srcId="{4109D21E-E635-475F-A4F3-DCB368EFBDA4}" destId="{82DE6256-E32F-4BA8-A12D-4086901D793E}" srcOrd="3" destOrd="0" parTransId="{F63B1CEE-513A-41D8-8880-B2B93110993C}" sibTransId="{67B0B37B-EEA7-42C0-A900-D7679CAE97B9}"/>
    <dgm:cxn modelId="{FC8765A4-CF43-4E39-B201-6D7AEACCCFDD}" type="presOf" srcId="{A7E0FCF2-F472-4908-B5F8-3EEB952EDAC0}" destId="{303FB1A9-7F61-4249-B9AF-4FF7D3604F38}" srcOrd="0" destOrd="2" presId="urn:microsoft.com/office/officeart/2005/8/layout/chevron2"/>
    <dgm:cxn modelId="{5BBD8BA5-2834-491F-8539-6B5EC593C78A}" type="presOf" srcId="{805CC08A-6EBA-4D5C-9106-E8A0811FA361}" destId="{A17A944D-4E6C-4172-A437-EE5A1854F24A}" srcOrd="0" destOrd="3" presId="urn:microsoft.com/office/officeart/2005/8/layout/chevron2"/>
    <dgm:cxn modelId="{D1B8D5A9-66F0-4592-8D12-3101750C8CFB}" type="presOf" srcId="{A7CBED2A-05CA-4627-AC67-C29898F9A81A}" destId="{303FB1A9-7F61-4249-B9AF-4FF7D3604F38}" srcOrd="0" destOrd="4" presId="urn:microsoft.com/office/officeart/2005/8/layout/chevron2"/>
    <dgm:cxn modelId="{786D4DB3-3D67-4932-89FF-F2E9241AAB1D}" srcId="{8CFE02AB-4406-45DB-A3DC-4682CDDAA61E}" destId="{324CB1F3-5075-4A90-A5A5-2EFD1A7DF89E}" srcOrd="1" destOrd="0" parTransId="{877E2F6E-5AB8-4C99-815B-E7CB75F46673}" sibTransId="{86CB1A45-F3F7-4CBA-B55C-C49AE857DD4B}"/>
    <dgm:cxn modelId="{146745BE-C0DD-4201-B160-9BF3160BD049}" srcId="{79C8F25C-4524-4F5F-B03F-098836FEC1FE}" destId="{D36262A5-B855-4A06-B8C5-3E7821B88469}" srcOrd="1" destOrd="0" parTransId="{FF88DF53-99DB-4C31-8F9E-4232FE437267}" sibTransId="{B2C66307-D283-49BC-8050-4CAC1F199893}"/>
    <dgm:cxn modelId="{34C421C0-F3EF-4649-BD52-30A3DEA42D36}" type="presOf" srcId="{6186E0F3-B2FD-4600-8DAC-24664E29C11B}" destId="{FBBD4C94-9BF3-4ED8-A366-2B03F01C345B}" srcOrd="0" destOrd="2" presId="urn:microsoft.com/office/officeart/2005/8/layout/chevron2"/>
    <dgm:cxn modelId="{C1F684C8-14C8-4E82-A42F-D0EBAC7471B9}" type="presOf" srcId="{56FAB1CA-0216-4A86-BF35-0FC5CC9B1193}" destId="{303FB1A9-7F61-4249-B9AF-4FF7D3604F38}" srcOrd="0" destOrd="1" presId="urn:microsoft.com/office/officeart/2005/8/layout/chevron2"/>
    <dgm:cxn modelId="{CCBA26CA-BCE6-40AA-BBCA-4548949D1EA5}" srcId="{D36262A5-B855-4A06-B8C5-3E7821B88469}" destId="{67663E51-49EE-4AAC-9971-6D8CF472F4C1}" srcOrd="0" destOrd="0" parTransId="{D2B0B1F8-8A9B-47EF-A3F1-15716A95878E}" sibTransId="{701958C2-C439-44C4-9FF8-4AC73D345B8A}"/>
    <dgm:cxn modelId="{A7E8D8CA-3603-4F53-BA05-F09204295E89}" srcId="{8CFE02AB-4406-45DB-A3DC-4682CDDAA61E}" destId="{BBF115BA-9C03-4AC3-8CAF-0D78B1AA02FF}" srcOrd="2" destOrd="0" parTransId="{EB24C983-A1E9-49BE-B9B6-3CF0CD83E088}" sibTransId="{B7E8B525-D2FC-4B6E-A685-7FF618002132}"/>
    <dgm:cxn modelId="{E6145FE3-E4DB-4D8C-925A-EE678293A571}" type="presOf" srcId="{324CB1F3-5075-4A90-A5A5-2EFD1A7DF89E}" destId="{A17A944D-4E6C-4172-A437-EE5A1854F24A}" srcOrd="0" destOrd="1" presId="urn:microsoft.com/office/officeart/2005/8/layout/chevron2"/>
    <dgm:cxn modelId="{8E6F12E4-12F9-444A-9184-D1AD751C66CA}" srcId="{8CFE02AB-4406-45DB-A3DC-4682CDDAA61E}" destId="{7DA359BD-6AE5-4E3F-9FFB-76AB1AABB924}" srcOrd="0" destOrd="0" parTransId="{86381D1E-7CA6-4E42-8979-BC4B1325BE7E}" sibTransId="{67ABA2E5-32EE-40E0-924D-2CB01755F662}"/>
    <dgm:cxn modelId="{BED644E8-38A5-4FC7-938E-35C9FB83127F}" srcId="{79C8F25C-4524-4F5F-B03F-098836FEC1FE}" destId="{8CFE02AB-4406-45DB-A3DC-4682CDDAA61E}" srcOrd="0" destOrd="0" parTransId="{7D4E3586-C3E1-4125-AE9C-B9C4D33C0C71}" sibTransId="{0BC4BF52-8CD4-4595-86E5-993CBB0E98D8}"/>
    <dgm:cxn modelId="{B0ABD4EF-F79F-420B-A9B4-C1E61E9A241D}" type="presOf" srcId="{67663E51-49EE-4AAC-9971-6D8CF472F4C1}" destId="{303FB1A9-7F61-4249-B9AF-4FF7D3604F38}" srcOrd="0" destOrd="0" presId="urn:microsoft.com/office/officeart/2005/8/layout/chevron2"/>
    <dgm:cxn modelId="{73EBE4F3-29A8-4C01-8AF1-BB5900524213}" type="presOf" srcId="{66856CEA-43CA-4EF1-93FE-B33EDD4B305C}" destId="{FBBD4C94-9BF3-4ED8-A366-2B03F01C345B}" srcOrd="0" destOrd="0" presId="urn:microsoft.com/office/officeart/2005/8/layout/chevron2"/>
    <dgm:cxn modelId="{F25A93EC-EED2-4DBC-8F52-BF9991AA1849}" type="presParOf" srcId="{DFC5A247-021B-49F3-A878-A8723B6A1043}" destId="{FA8E8C56-11CD-4BA2-AC98-E2B600E35378}" srcOrd="0" destOrd="0" presId="urn:microsoft.com/office/officeart/2005/8/layout/chevron2"/>
    <dgm:cxn modelId="{F3B398FD-BA02-4FB0-85CE-9B6745B59581}" type="presParOf" srcId="{FA8E8C56-11CD-4BA2-AC98-E2B600E35378}" destId="{1AF8C0DD-EC7F-4324-89B6-FFE0654A7934}" srcOrd="0" destOrd="0" presId="urn:microsoft.com/office/officeart/2005/8/layout/chevron2"/>
    <dgm:cxn modelId="{BF4D36E6-D14B-433A-8297-F96F1B47BD6F}" type="presParOf" srcId="{FA8E8C56-11CD-4BA2-AC98-E2B600E35378}" destId="{A17A944D-4E6C-4172-A437-EE5A1854F24A}" srcOrd="1" destOrd="0" presId="urn:microsoft.com/office/officeart/2005/8/layout/chevron2"/>
    <dgm:cxn modelId="{A36FC888-74AA-4898-9321-7F94083F09FA}" type="presParOf" srcId="{DFC5A247-021B-49F3-A878-A8723B6A1043}" destId="{FD5EC8DB-4E3B-4326-A64C-B02F2CC1279C}" srcOrd="1" destOrd="0" presId="urn:microsoft.com/office/officeart/2005/8/layout/chevron2"/>
    <dgm:cxn modelId="{747702BB-FBE1-465A-BE56-33B3F364788B}" type="presParOf" srcId="{DFC5A247-021B-49F3-A878-A8723B6A1043}" destId="{39BD0F7E-06C2-419C-B648-A93343A6EAA9}" srcOrd="2" destOrd="0" presId="urn:microsoft.com/office/officeart/2005/8/layout/chevron2"/>
    <dgm:cxn modelId="{307B62C5-1B77-4CE1-A5C9-DC2F45A10F68}" type="presParOf" srcId="{39BD0F7E-06C2-419C-B648-A93343A6EAA9}" destId="{D938971D-C749-4730-831D-B37D16677FEB}" srcOrd="0" destOrd="0" presId="urn:microsoft.com/office/officeart/2005/8/layout/chevron2"/>
    <dgm:cxn modelId="{FD819B2C-C20A-48B7-A37D-A5CD36A414C7}" type="presParOf" srcId="{39BD0F7E-06C2-419C-B648-A93343A6EAA9}" destId="{303FB1A9-7F61-4249-B9AF-4FF7D3604F38}" srcOrd="1" destOrd="0" presId="urn:microsoft.com/office/officeart/2005/8/layout/chevron2"/>
    <dgm:cxn modelId="{09878E64-5F61-4F75-B371-8B23114B329E}" type="presParOf" srcId="{DFC5A247-021B-49F3-A878-A8723B6A1043}" destId="{08FE7106-2E27-41C7-B881-A08B7E999E4A}" srcOrd="3" destOrd="0" presId="urn:microsoft.com/office/officeart/2005/8/layout/chevron2"/>
    <dgm:cxn modelId="{131EDC81-C527-4A33-9207-5D61FA158A6A}" type="presParOf" srcId="{DFC5A247-021B-49F3-A878-A8723B6A1043}" destId="{93BBCF8E-C129-4D3A-87BF-FC2A7F826F93}" srcOrd="4" destOrd="0" presId="urn:microsoft.com/office/officeart/2005/8/layout/chevron2"/>
    <dgm:cxn modelId="{5BF1B154-0B19-4243-B897-B913248DD71E}" type="presParOf" srcId="{93BBCF8E-C129-4D3A-87BF-FC2A7F826F93}" destId="{DF737C5D-DB66-4BE3-A04C-5973F295CF07}" srcOrd="0" destOrd="0" presId="urn:microsoft.com/office/officeart/2005/8/layout/chevron2"/>
    <dgm:cxn modelId="{B350194A-695C-4508-85CE-CABB20350898}" type="presParOf" srcId="{93BBCF8E-C129-4D3A-87BF-FC2A7F826F93}" destId="{FBBD4C94-9BF3-4ED8-A366-2B03F01C34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50D52-94FB-415D-8873-65367503AD9B}">
      <dsp:nvSpPr>
        <dsp:cNvPr id="0" name=""/>
        <dsp:cNvSpPr/>
      </dsp:nvSpPr>
      <dsp:spPr>
        <a:xfrm>
          <a:off x="0" y="121005"/>
          <a:ext cx="10873208" cy="15835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51389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Self-response</a:t>
          </a:r>
        </a:p>
      </dsp:txBody>
      <dsp:txXfrm>
        <a:off x="0" y="516893"/>
        <a:ext cx="10477320" cy="791777"/>
      </dsp:txXfrm>
    </dsp:sp>
    <dsp:sp modelId="{470551D0-A5B7-4120-9201-7A4E29450A2A}">
      <dsp:nvSpPr>
        <dsp:cNvPr id="0" name=""/>
        <dsp:cNvSpPr/>
      </dsp:nvSpPr>
      <dsp:spPr>
        <a:xfrm>
          <a:off x="0" y="1200594"/>
          <a:ext cx="3348948" cy="3724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Big push in </a:t>
          </a:r>
          <a:r>
            <a:rPr lang="en-CA" sz="2100" b="1" kern="1200" dirty="0">
              <a:solidFill>
                <a:srgbClr val="C00000"/>
              </a:solidFill>
            </a:rPr>
            <a:t>May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Several reminders (wave methodology)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</a:t>
          </a:r>
          <a:r>
            <a:rPr lang="en-CA" sz="2100" b="1" kern="1200" dirty="0"/>
            <a:t>Encourage Electronic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Questionnaire (EQ)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Paper Questionnaire (PQ) available on request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Census Help Line for questions</a:t>
          </a:r>
        </a:p>
      </dsp:txBody>
      <dsp:txXfrm>
        <a:off x="0" y="1200594"/>
        <a:ext cx="3348948" cy="3724455"/>
      </dsp:txXfrm>
    </dsp:sp>
    <dsp:sp modelId="{0F78CD80-73BE-4A81-8F9F-7BF7EBC15DF5}">
      <dsp:nvSpPr>
        <dsp:cNvPr id="0" name=""/>
        <dsp:cNvSpPr/>
      </dsp:nvSpPr>
      <dsp:spPr>
        <a:xfrm>
          <a:off x="3348948" y="648856"/>
          <a:ext cx="7524259" cy="15835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51389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Non-Response follow-up (NRFU)</a:t>
          </a:r>
        </a:p>
      </dsp:txBody>
      <dsp:txXfrm>
        <a:off x="3348948" y="1044744"/>
        <a:ext cx="7128371" cy="791777"/>
      </dsp:txXfrm>
    </dsp:sp>
    <dsp:sp modelId="{3CF91F51-64DD-4C19-B3C5-1D2F6D58BB8B}">
      <dsp:nvSpPr>
        <dsp:cNvPr id="0" name=""/>
        <dsp:cNvSpPr/>
      </dsp:nvSpPr>
      <dsp:spPr>
        <a:xfrm>
          <a:off x="3335987" y="1719507"/>
          <a:ext cx="3348948" cy="3462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</a:t>
          </a:r>
          <a:r>
            <a:rPr lang="en-CA" sz="2100" b="1" kern="1200" dirty="0">
              <a:solidFill>
                <a:srgbClr val="C00000"/>
              </a:solidFill>
            </a:rPr>
            <a:t>June until August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By phone and in-person (PQ used by field enumerator)</a:t>
          </a:r>
        </a:p>
      </dsp:txBody>
      <dsp:txXfrm>
        <a:off x="3335987" y="1719507"/>
        <a:ext cx="3348948" cy="3462782"/>
      </dsp:txXfrm>
    </dsp:sp>
    <dsp:sp modelId="{A99D166A-EDC6-4163-9807-4825BE5267F0}">
      <dsp:nvSpPr>
        <dsp:cNvPr id="0" name=""/>
        <dsp:cNvSpPr/>
      </dsp:nvSpPr>
      <dsp:spPr>
        <a:xfrm>
          <a:off x="6697896" y="1176707"/>
          <a:ext cx="4175311" cy="15835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513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Dwelling Classification Survey</a:t>
          </a:r>
        </a:p>
      </dsp:txBody>
      <dsp:txXfrm>
        <a:off x="6697896" y="1572595"/>
        <a:ext cx="3779423" cy="791777"/>
      </dsp:txXfrm>
    </dsp:sp>
    <dsp:sp modelId="{2D40C3CF-432C-4239-92C4-BD77710E8CC6}">
      <dsp:nvSpPr>
        <dsp:cNvPr id="0" name=""/>
        <dsp:cNvSpPr/>
      </dsp:nvSpPr>
      <dsp:spPr>
        <a:xfrm>
          <a:off x="6670836" y="2397855"/>
          <a:ext cx="3403067" cy="3005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</a:t>
          </a:r>
          <a:r>
            <a:rPr lang="en-CA" sz="2100" b="1" kern="1200" dirty="0">
              <a:solidFill>
                <a:srgbClr val="C00000"/>
              </a:solidFill>
            </a:rPr>
            <a:t>June until August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After NRFU is done in a given collection unit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Sample of NR and unoccupied private dwellings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- Used to adjust Census counts (based on occupancy error)</a:t>
          </a:r>
        </a:p>
      </dsp:txBody>
      <dsp:txXfrm>
        <a:off x="6670836" y="2397855"/>
        <a:ext cx="3403067" cy="300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B5113-03DE-40FA-9DA5-698EB7C991CE}">
      <dsp:nvSpPr>
        <dsp:cNvPr id="0" name=""/>
        <dsp:cNvSpPr/>
      </dsp:nvSpPr>
      <dsp:spPr>
        <a:xfrm>
          <a:off x="2075" y="1069483"/>
          <a:ext cx="2118680" cy="2118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RR targets met</a:t>
          </a:r>
        </a:p>
      </dsp:txBody>
      <dsp:txXfrm>
        <a:off x="312349" y="1379757"/>
        <a:ext cx="1498132" cy="1498132"/>
      </dsp:txXfrm>
    </dsp:sp>
    <dsp:sp modelId="{71F9AAD6-ADC3-4376-A96A-CC8CDD035C5E}">
      <dsp:nvSpPr>
        <dsp:cNvPr id="0" name=""/>
        <dsp:cNvSpPr/>
      </dsp:nvSpPr>
      <dsp:spPr>
        <a:xfrm>
          <a:off x="2292792" y="1514406"/>
          <a:ext cx="1228834" cy="122883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kern="1200"/>
        </a:p>
      </dsp:txBody>
      <dsp:txXfrm>
        <a:off x="2455674" y="1984312"/>
        <a:ext cx="903070" cy="289022"/>
      </dsp:txXfrm>
    </dsp:sp>
    <dsp:sp modelId="{E8FEF86C-138B-47E3-BD49-E6026EF15355}">
      <dsp:nvSpPr>
        <dsp:cNvPr id="0" name=""/>
        <dsp:cNvSpPr/>
      </dsp:nvSpPr>
      <dsp:spPr>
        <a:xfrm>
          <a:off x="3693664" y="1069483"/>
          <a:ext cx="2118680" cy="21186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Quality conditions met</a:t>
          </a:r>
        </a:p>
      </dsp:txBody>
      <dsp:txXfrm>
        <a:off x="4003938" y="1379757"/>
        <a:ext cx="1498132" cy="1498132"/>
      </dsp:txXfrm>
    </dsp:sp>
    <dsp:sp modelId="{BBCBBCF7-1326-4D97-A905-5CF86CA4321A}">
      <dsp:nvSpPr>
        <dsp:cNvPr id="0" name=""/>
        <dsp:cNvSpPr/>
      </dsp:nvSpPr>
      <dsp:spPr>
        <a:xfrm>
          <a:off x="5984381" y="1514406"/>
          <a:ext cx="1228834" cy="1228834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700" kern="1200"/>
        </a:p>
      </dsp:txBody>
      <dsp:txXfrm>
        <a:off x="6147263" y="1767546"/>
        <a:ext cx="903070" cy="722554"/>
      </dsp:txXfrm>
    </dsp:sp>
    <dsp:sp modelId="{6CDC2050-8ECC-45F5-A79D-1712C3CC5781}">
      <dsp:nvSpPr>
        <dsp:cNvPr id="0" name=""/>
        <dsp:cNvSpPr/>
      </dsp:nvSpPr>
      <dsp:spPr>
        <a:xfrm>
          <a:off x="7387328" y="1088212"/>
          <a:ext cx="2117727" cy="2081222"/>
        </a:xfrm>
        <a:prstGeom prst="octagon">
          <a:avLst/>
        </a:prstGeom>
        <a:solidFill>
          <a:srgbClr val="FF0000"/>
        </a:solidFill>
        <a:ln w="1714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b="1" kern="1200" dirty="0"/>
        </a:p>
      </dsp:txBody>
      <dsp:txXfrm>
        <a:off x="7692113" y="1392997"/>
        <a:ext cx="1508157" cy="1471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E40E4-6279-4830-BC24-2260BB2B42F4}">
      <dsp:nvSpPr>
        <dsp:cNvPr id="0" name=""/>
        <dsp:cNvSpPr/>
      </dsp:nvSpPr>
      <dsp:spPr>
        <a:xfrm>
          <a:off x="1605412" y="2233140"/>
          <a:ext cx="91440" cy="581614"/>
        </a:xfrm>
        <a:custGeom>
          <a:avLst/>
          <a:gdLst/>
          <a:ahLst/>
          <a:cxnLst/>
          <a:rect l="0" t="0" r="0" b="0"/>
          <a:pathLst>
            <a:path>
              <a:moveTo>
                <a:pt x="81640" y="0"/>
              </a:moveTo>
              <a:lnTo>
                <a:pt x="81640" y="581614"/>
              </a:lnTo>
              <a:lnTo>
                <a:pt x="45720" y="581614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17D63-4417-496A-8917-696FC19E0E4C}">
      <dsp:nvSpPr>
        <dsp:cNvPr id="0" name=""/>
        <dsp:cNvSpPr/>
      </dsp:nvSpPr>
      <dsp:spPr>
        <a:xfrm>
          <a:off x="3374107" y="1432068"/>
          <a:ext cx="212253" cy="527275"/>
        </a:xfrm>
        <a:custGeom>
          <a:avLst/>
          <a:gdLst/>
          <a:ahLst/>
          <a:cxnLst/>
          <a:rect l="0" t="0" r="0" b="0"/>
          <a:pathLst>
            <a:path>
              <a:moveTo>
                <a:pt x="212253" y="0"/>
              </a:moveTo>
              <a:lnTo>
                <a:pt x="212253" y="527275"/>
              </a:lnTo>
              <a:lnTo>
                <a:pt x="0" y="52727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57C9C-720A-4EAA-8283-CDC36B0EDA24}">
      <dsp:nvSpPr>
        <dsp:cNvPr id="0" name=""/>
        <dsp:cNvSpPr/>
      </dsp:nvSpPr>
      <dsp:spPr>
        <a:xfrm>
          <a:off x="3586360" y="3949265"/>
          <a:ext cx="261031" cy="367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05"/>
              </a:lnTo>
              <a:lnTo>
                <a:pt x="261031" y="367605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048CA-2DE3-4CDE-B6B6-ADF30B604CCB}">
      <dsp:nvSpPr>
        <dsp:cNvPr id="0" name=""/>
        <dsp:cNvSpPr/>
      </dsp:nvSpPr>
      <dsp:spPr>
        <a:xfrm>
          <a:off x="3416479" y="3949265"/>
          <a:ext cx="169881" cy="544305"/>
        </a:xfrm>
        <a:custGeom>
          <a:avLst/>
          <a:gdLst/>
          <a:ahLst/>
          <a:cxnLst/>
          <a:rect l="0" t="0" r="0" b="0"/>
          <a:pathLst>
            <a:path>
              <a:moveTo>
                <a:pt x="169881" y="0"/>
              </a:moveTo>
              <a:lnTo>
                <a:pt x="169881" y="544305"/>
              </a:lnTo>
              <a:lnTo>
                <a:pt x="0" y="544305"/>
              </a:lnTo>
            </a:path>
          </a:pathLst>
        </a:custGeom>
        <a:noFill/>
        <a:ln w="25400" cap="flat" cmpd="sng" algn="ctr">
          <a:solidFill>
            <a:srgbClr val="C2E2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F22AF-8009-4B17-AD8B-FE66435B48C1}">
      <dsp:nvSpPr>
        <dsp:cNvPr id="0" name=""/>
        <dsp:cNvSpPr/>
      </dsp:nvSpPr>
      <dsp:spPr>
        <a:xfrm>
          <a:off x="3540640" y="1432068"/>
          <a:ext cx="91440" cy="1926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630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B0248-AB31-4543-BFE0-837E8C0C4700}">
      <dsp:nvSpPr>
        <dsp:cNvPr id="0" name=""/>
        <dsp:cNvSpPr/>
      </dsp:nvSpPr>
      <dsp:spPr>
        <a:xfrm>
          <a:off x="3540640" y="593003"/>
          <a:ext cx="91440" cy="248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17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D3B1B-CB99-4CB4-AE32-709F5A854EB4}">
      <dsp:nvSpPr>
        <dsp:cNvPr id="0" name=""/>
        <dsp:cNvSpPr/>
      </dsp:nvSpPr>
      <dsp:spPr>
        <a:xfrm>
          <a:off x="2503611" y="2112"/>
          <a:ext cx="2165498" cy="590891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Strategic Management Committee</a:t>
          </a:r>
          <a:endParaRPr lang="en-CA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(Chaired by Chief Statistician)</a:t>
          </a:r>
          <a:endParaRPr lang="en-CA" sz="1000" kern="1200" dirty="0"/>
        </a:p>
      </dsp:txBody>
      <dsp:txXfrm>
        <a:off x="2503611" y="2112"/>
        <a:ext cx="2165498" cy="590891"/>
      </dsp:txXfrm>
    </dsp:sp>
    <dsp:sp modelId="{9AB9D626-F6FA-425F-A1B4-951E219AF8F6}">
      <dsp:nvSpPr>
        <dsp:cNvPr id="0" name=""/>
        <dsp:cNvSpPr/>
      </dsp:nvSpPr>
      <dsp:spPr>
        <a:xfrm>
          <a:off x="2231713" y="841177"/>
          <a:ext cx="2709295" cy="59089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Census Steering Committee</a:t>
          </a:r>
          <a:endParaRPr lang="en-CA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(Co-Chaired by two Assistant Chief Statisticians and including functional area Directors General)</a:t>
          </a:r>
          <a:endParaRPr lang="en-CA" sz="1000" kern="1200" dirty="0"/>
        </a:p>
      </dsp:txBody>
      <dsp:txXfrm>
        <a:off x="2231713" y="841177"/>
        <a:ext cx="2709295" cy="590891"/>
      </dsp:txXfrm>
    </dsp:sp>
    <dsp:sp modelId="{386CC1F4-F6DB-47DA-AC95-43A09ED5795D}">
      <dsp:nvSpPr>
        <dsp:cNvPr id="0" name=""/>
        <dsp:cNvSpPr/>
      </dsp:nvSpPr>
      <dsp:spPr>
        <a:xfrm>
          <a:off x="2260844" y="3358374"/>
          <a:ext cx="2651033" cy="590891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Census Project Team</a:t>
          </a:r>
          <a:endParaRPr lang="en-CA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(</a:t>
          </a:r>
          <a:r>
            <a:rPr lang="en-GB" sz="1000" kern="1200" dirty="0"/>
            <a:t>Chaired by Census Manager and including sub-project managers and functional areas)</a:t>
          </a:r>
          <a:endParaRPr lang="en-CA" sz="1000" kern="1200" dirty="0"/>
        </a:p>
      </dsp:txBody>
      <dsp:txXfrm>
        <a:off x="2260844" y="3358374"/>
        <a:ext cx="2651033" cy="590891"/>
      </dsp:txXfrm>
    </dsp:sp>
    <dsp:sp modelId="{B16BF7A7-098F-4B56-AA21-ECEFC9ACA16F}">
      <dsp:nvSpPr>
        <dsp:cNvPr id="0" name=""/>
        <dsp:cNvSpPr/>
      </dsp:nvSpPr>
      <dsp:spPr>
        <a:xfrm>
          <a:off x="1137152" y="4198125"/>
          <a:ext cx="2279327" cy="590891"/>
        </a:xfrm>
        <a:prstGeom prst="rect">
          <a:avLst/>
        </a:prstGeom>
        <a:gradFill rotWithShape="0">
          <a:gsLst>
            <a:gs pos="0">
              <a:srgbClr val="C3FFD3"/>
            </a:gs>
            <a:gs pos="35000">
              <a:srgbClr val="D4FED9"/>
            </a:gs>
            <a:gs pos="100000">
              <a:srgbClr val="EDFFF8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Data Quality Review Board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kern="1200" dirty="0"/>
            <a:t>(C</a:t>
          </a:r>
          <a:r>
            <a:rPr lang="en-CA" sz="1000" kern="1200" dirty="0"/>
            <a:t>haired by the Director of the Census Operations Division)</a:t>
          </a:r>
        </a:p>
      </dsp:txBody>
      <dsp:txXfrm>
        <a:off x="1137152" y="4198125"/>
        <a:ext cx="2279327" cy="590891"/>
      </dsp:txXfrm>
    </dsp:sp>
    <dsp:sp modelId="{462F5C27-490D-4274-B772-CEBCC9DB0772}">
      <dsp:nvSpPr>
        <dsp:cNvPr id="0" name=""/>
        <dsp:cNvSpPr/>
      </dsp:nvSpPr>
      <dsp:spPr>
        <a:xfrm>
          <a:off x="3847392" y="4021425"/>
          <a:ext cx="1181782" cy="590891"/>
        </a:xfrm>
        <a:prstGeom prst="rect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35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b="1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New - </a:t>
          </a:r>
          <a:r>
            <a:rPr lang="en-CA" sz="1000" kern="1200" dirty="0"/>
            <a:t>Centralized Testing Unit</a:t>
          </a:r>
        </a:p>
      </dsp:txBody>
      <dsp:txXfrm>
        <a:off x="3847392" y="4021425"/>
        <a:ext cx="1181782" cy="590891"/>
      </dsp:txXfrm>
    </dsp:sp>
    <dsp:sp modelId="{1303A106-53F4-4D35-BAB1-7197244417CA}">
      <dsp:nvSpPr>
        <dsp:cNvPr id="0" name=""/>
        <dsp:cNvSpPr/>
      </dsp:nvSpPr>
      <dsp:spPr>
        <a:xfrm>
          <a:off x="0" y="1685549"/>
          <a:ext cx="3374107" cy="547590"/>
        </a:xfrm>
        <a:prstGeom prst="rect">
          <a:avLst/>
        </a:prstGeom>
        <a:gradFill rotWithShape="0">
          <a:gsLst>
            <a:gs pos="0">
              <a:srgbClr val="C3FFD3"/>
            </a:gs>
            <a:gs pos="35000">
              <a:srgbClr val="D4FED9"/>
            </a:gs>
            <a:gs pos="100000">
              <a:srgbClr val="EDFFF8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1" kern="1200" dirty="0">
              <a:solidFill>
                <a:schemeClr val="accent3">
                  <a:lumMod val="50000"/>
                </a:schemeClr>
              </a:solidFill>
            </a:rPr>
            <a:t>New - </a:t>
          </a:r>
          <a:r>
            <a:rPr lang="en-CA" sz="1200" b="1" kern="1200" dirty="0"/>
            <a:t>Census Certification Review </a:t>
          </a:r>
          <a:r>
            <a:rPr lang="en-CA" sz="1200" b="1" kern="1200" baseline="0" dirty="0"/>
            <a:t>Committee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b="0" kern="1200" baseline="0" dirty="0"/>
            <a:t>(Co-Chaired by DG Methodology &amp; DG Census Subject Matter and including functional area Directors General ) </a:t>
          </a:r>
        </a:p>
      </dsp:txBody>
      <dsp:txXfrm>
        <a:off x="0" y="1685549"/>
        <a:ext cx="3374107" cy="547590"/>
      </dsp:txXfrm>
    </dsp:sp>
    <dsp:sp modelId="{F32AC76D-338C-4888-9E98-EC61C2E96C90}">
      <dsp:nvSpPr>
        <dsp:cNvPr id="0" name=""/>
        <dsp:cNvSpPr/>
      </dsp:nvSpPr>
      <dsp:spPr>
        <a:xfrm>
          <a:off x="469350" y="2519308"/>
          <a:ext cx="1181782" cy="590891"/>
        </a:xfrm>
        <a:prstGeom prst="rect">
          <a:avLst/>
        </a:prstGeom>
        <a:gradFill rotWithShape="0">
          <a:gsLst>
            <a:gs pos="0">
              <a:srgbClr val="C3FFD3"/>
            </a:gs>
            <a:gs pos="35000">
              <a:srgbClr val="D4FED9"/>
            </a:gs>
            <a:gs pos="100000">
              <a:srgbClr val="EDFFF8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b="1" i="1" kern="1200" baseline="0" dirty="0">
              <a:solidFill>
                <a:schemeClr val="accent3">
                  <a:lumMod val="50000"/>
                </a:schemeClr>
              </a:solidFill>
            </a:rPr>
            <a:t>Improved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b="0" kern="1200" baseline="0" dirty="0"/>
            <a:t>Consult internal and external partners</a:t>
          </a:r>
        </a:p>
      </dsp:txBody>
      <dsp:txXfrm>
        <a:off x="469350" y="2519308"/>
        <a:ext cx="1181782" cy="590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8C0DD-EC7F-4324-89B6-FFE0654A7934}">
      <dsp:nvSpPr>
        <dsp:cNvPr id="0" name=""/>
        <dsp:cNvSpPr/>
      </dsp:nvSpPr>
      <dsp:spPr>
        <a:xfrm rot="5400000">
          <a:off x="-245715" y="249845"/>
          <a:ext cx="1638102" cy="1146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Corporate</a:t>
          </a:r>
        </a:p>
      </dsp:txBody>
      <dsp:txXfrm rot="-5400000">
        <a:off x="1" y="577466"/>
        <a:ext cx="1146671" cy="491431"/>
      </dsp:txXfrm>
    </dsp:sp>
    <dsp:sp modelId="{A17A944D-4E6C-4172-A437-EE5A1854F24A}">
      <dsp:nvSpPr>
        <dsp:cNvPr id="0" name=""/>
        <dsp:cNvSpPr/>
      </dsp:nvSpPr>
      <dsp:spPr>
        <a:xfrm rot="5400000">
          <a:off x="2944644" y="-1796451"/>
          <a:ext cx="1064766" cy="4660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/>
            <a:t>Quality Assurance Framework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/>
            <a:t>Quality Guidelines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/>
            <a:t>Directive on the Validation of Statistical Output</a:t>
          </a:r>
          <a:endParaRPr lang="en-CA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kern="1200" dirty="0"/>
            <a:t>Recommendations and approval of the data for release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0" kern="1200" dirty="0"/>
            <a:t>C</a:t>
          </a:r>
          <a:r>
            <a:rPr lang="en-CA" sz="1000" b="1" kern="1200" dirty="0"/>
            <a:t>orporate tools (G-TAB, G-SPEC, CANCEIS)</a:t>
          </a:r>
        </a:p>
      </dsp:txBody>
      <dsp:txXfrm rot="-5400000">
        <a:off x="1146671" y="53500"/>
        <a:ext cx="4608734" cy="960810"/>
      </dsp:txXfrm>
    </dsp:sp>
    <dsp:sp modelId="{D938971D-C749-4730-831D-B37D16677FEB}">
      <dsp:nvSpPr>
        <dsp:cNvPr id="0" name=""/>
        <dsp:cNvSpPr/>
      </dsp:nvSpPr>
      <dsp:spPr>
        <a:xfrm rot="5400000">
          <a:off x="-245715" y="1695437"/>
          <a:ext cx="1638102" cy="1146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Census Program</a:t>
          </a:r>
        </a:p>
      </dsp:txBody>
      <dsp:txXfrm rot="-5400000">
        <a:off x="1" y="2023058"/>
        <a:ext cx="1146671" cy="491431"/>
      </dsp:txXfrm>
    </dsp:sp>
    <dsp:sp modelId="{303FB1A9-7F61-4249-B9AF-4FF7D3604F38}">
      <dsp:nvSpPr>
        <dsp:cNvPr id="0" name=""/>
        <dsp:cNvSpPr/>
      </dsp:nvSpPr>
      <dsp:spPr>
        <a:xfrm rot="5400000">
          <a:off x="2944644" y="-348250"/>
          <a:ext cx="1064766" cy="4660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NEW/Improved</a:t>
          </a:r>
          <a:r>
            <a:rPr lang="en-CA" sz="1000" b="1" kern="1200" dirty="0"/>
            <a:t> - Test plans approval and documentation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Improved</a:t>
          </a:r>
          <a:r>
            <a:rPr lang="en-CA" sz="1000" b="1" kern="1200" dirty="0"/>
            <a:t> - Certification Strategy (</a:t>
          </a: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i="1" kern="1200" dirty="0"/>
            <a:t> -</a:t>
          </a:r>
          <a:r>
            <a:rPr lang="en-CA" sz="1000" b="1" kern="1200" dirty="0"/>
            <a:t> common approach and tools, </a:t>
          </a:r>
          <a:r>
            <a:rPr lang="en-CA" sz="1000" b="1" kern="1200" dirty="0">
              <a:solidFill>
                <a:schemeClr val="tx1"/>
              </a:solidFill>
            </a:rPr>
            <a:t>segregation of duties)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kern="1200" dirty="0">
              <a:solidFill>
                <a:schemeClr val="tx1"/>
              </a:solidFill>
            </a:rPr>
            <a:t> - Tabulation system and automated tools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kern="1200" dirty="0">
              <a:solidFill>
                <a:schemeClr val="tx1"/>
              </a:solidFill>
            </a:rPr>
            <a:t>Dissemination tools (</a:t>
          </a:r>
          <a:r>
            <a:rPr lang="en-CA" sz="1000" b="1" kern="1200" dirty="0">
              <a:solidFill>
                <a:srgbClr val="4F81BD"/>
              </a:solidFill>
            </a:rPr>
            <a:t>new</a:t>
          </a:r>
          <a:r>
            <a:rPr lang="en-CA" sz="1000" b="1" kern="1200" dirty="0">
              <a:solidFill>
                <a:schemeClr val="tx1"/>
              </a:solidFill>
            </a:rPr>
            <a:t> - quality indicators)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i="1" kern="1200" dirty="0"/>
            <a:t> -</a:t>
          </a:r>
          <a:r>
            <a:rPr lang="en-CA" sz="1000" b="1" kern="1200" dirty="0"/>
            <a:t> Census Data Quality Improvement Register</a:t>
          </a:r>
        </a:p>
      </dsp:txBody>
      <dsp:txXfrm rot="-5400000">
        <a:off x="1146671" y="1501701"/>
        <a:ext cx="4608734" cy="960810"/>
      </dsp:txXfrm>
    </dsp:sp>
    <dsp:sp modelId="{DF737C5D-DB66-4BE3-A04C-5973F295CF07}">
      <dsp:nvSpPr>
        <dsp:cNvPr id="0" name=""/>
        <dsp:cNvSpPr/>
      </dsp:nvSpPr>
      <dsp:spPr>
        <a:xfrm rot="5400000">
          <a:off x="-245715" y="3161681"/>
          <a:ext cx="1638102" cy="1146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Sub-project / Task </a:t>
          </a:r>
        </a:p>
      </dsp:txBody>
      <dsp:txXfrm rot="-5400000">
        <a:off x="1" y="3489302"/>
        <a:ext cx="1146671" cy="491431"/>
      </dsp:txXfrm>
    </dsp:sp>
    <dsp:sp modelId="{FBBD4C94-9BF3-4ED8-A366-2B03F01C345B}">
      <dsp:nvSpPr>
        <dsp:cNvPr id="0" name=""/>
        <dsp:cNvSpPr/>
      </dsp:nvSpPr>
      <dsp:spPr>
        <a:xfrm rot="5400000">
          <a:off x="2923993" y="1117993"/>
          <a:ext cx="1106069" cy="4660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i="1" kern="1200" dirty="0"/>
            <a:t> - </a:t>
          </a:r>
          <a:r>
            <a:rPr lang="en-CA" sz="1000" b="1" i="0" kern="1200" dirty="0"/>
            <a:t>Certification a</a:t>
          </a:r>
          <a:r>
            <a:rPr lang="en-CA" sz="1000" b="1" kern="1200" dirty="0"/>
            <a:t>utomated tools (</a:t>
          </a:r>
          <a:r>
            <a:rPr lang="en-CA" sz="1000" b="1" kern="1200" dirty="0">
              <a:solidFill>
                <a:schemeClr val="tx1"/>
              </a:solidFill>
            </a:rPr>
            <a:t>Pre-certification, outlier and harmonisation)</a:t>
          </a:r>
          <a:endParaRPr lang="en-CA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kern="1200" dirty="0">
              <a:solidFill>
                <a:srgbClr val="4F81BD"/>
              </a:solidFill>
            </a:rPr>
            <a:t> </a:t>
          </a:r>
          <a:r>
            <a:rPr lang="en-CA" sz="1000" b="1" kern="1200" dirty="0">
              <a:solidFill>
                <a:schemeClr val="tx1"/>
              </a:solidFill>
            </a:rPr>
            <a:t>-</a:t>
          </a:r>
          <a:r>
            <a:rPr lang="en-CA" sz="1000" b="1" kern="1200" dirty="0">
              <a:solidFill>
                <a:srgbClr val="4F81BD"/>
              </a:solidFill>
            </a:rPr>
            <a:t> </a:t>
          </a:r>
          <a:r>
            <a:rPr lang="en-CA" sz="1000" b="1" kern="1200" dirty="0">
              <a:solidFill>
                <a:schemeClr val="tx1"/>
              </a:solidFill>
            </a:rPr>
            <a:t>Certification-stage weights</a:t>
          </a:r>
          <a:endParaRPr lang="en-CA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kern="1200" dirty="0">
              <a:solidFill>
                <a:srgbClr val="4F81BD"/>
              </a:solidFill>
            </a:rPr>
            <a:t> </a:t>
          </a:r>
          <a:r>
            <a:rPr lang="en-CA" sz="1000" b="1" kern="1200" dirty="0">
              <a:solidFill>
                <a:schemeClr val="tx1"/>
              </a:solidFill>
            </a:rPr>
            <a:t>- Certification training and documentation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b="1" i="1" kern="1200" dirty="0">
              <a:solidFill>
                <a:srgbClr val="4F81BD"/>
              </a:solidFill>
            </a:rPr>
            <a:t>NEW</a:t>
          </a:r>
          <a:r>
            <a:rPr lang="en-CA" sz="1000" b="1" i="1" kern="1200" dirty="0">
              <a:solidFill>
                <a:schemeClr val="tx1"/>
              </a:solidFill>
            </a:rPr>
            <a:t> - </a:t>
          </a:r>
          <a:r>
            <a:rPr lang="en-CA" sz="1000" b="1" kern="1200" dirty="0">
              <a:solidFill>
                <a:schemeClr val="tx1"/>
              </a:solidFill>
            </a:rPr>
            <a:t>TestRail software used for test case documentation and reporting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i="1" kern="1200" dirty="0">
              <a:solidFill>
                <a:srgbClr val="4F81BD"/>
              </a:solidFill>
            </a:rPr>
            <a:t>NEW</a:t>
          </a:r>
          <a:r>
            <a:rPr lang="en-US" sz="1000" kern="1200" dirty="0"/>
            <a:t> - </a:t>
          </a:r>
          <a:r>
            <a:rPr lang="en-US" sz="1000" b="1" kern="1200" dirty="0"/>
            <a:t>Automated processing testing tools</a:t>
          </a:r>
          <a:endParaRPr lang="en-CA" sz="1000" b="1" kern="1200" dirty="0">
            <a:solidFill>
              <a:schemeClr val="tx1"/>
            </a:solidFill>
          </a:endParaRPr>
        </a:p>
      </dsp:txBody>
      <dsp:txXfrm rot="-5400000">
        <a:off x="1146672" y="2949308"/>
        <a:ext cx="4606718" cy="99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9F572847-D326-49C9-AF07-20397E2DC730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25C0BAE-9B52-45C1-BD86-6C934F457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144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3F5B1DBA-E4F9-4F88-99A6-2D331653C8CB}" type="datetimeFigureOut">
              <a:rPr lang="en-CA" smtClean="0"/>
              <a:pPr/>
              <a:t>2021-11-03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93CFECE1-5790-48AB-B8F5-5692F79005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015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FAF-EC54-45B3-9E6C-D4B69075A1D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58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1739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44495-AF56-4C60-9064-8BEDD0E7332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26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751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186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531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44495-AF56-4C60-9064-8BEDD0E7332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46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28918-BA61-4FA5-AB0B-8F487072A51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01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28918-BA61-4FA5-AB0B-8F487072A51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12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5018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72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44495-AF56-4C60-9064-8BEDD0E7332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91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44495-AF56-4C60-9064-8BEDD0E7332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34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85" y="1777401"/>
            <a:ext cx="7941080" cy="150758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285" y="3744675"/>
            <a:ext cx="7941080" cy="117957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2" descr="Canada wordmark_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8" name="Picture 10" descr="Stats signature_EL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86" y="6617"/>
            <a:ext cx="2758214" cy="5852485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61" y="945976"/>
            <a:ext cx="2998209" cy="322818"/>
          </a:xfrm>
          <a:prstGeom prst="rect">
            <a:avLst/>
          </a:prstGeom>
        </p:spPr>
      </p:pic>
      <p:sp>
        <p:nvSpPr>
          <p:cNvPr id="12" name="TextBox 3"/>
          <p:cNvSpPr txBox="1"/>
          <p:nvPr userDrawn="1"/>
        </p:nvSpPr>
        <p:spPr>
          <a:xfrm>
            <a:off x="10730727" y="57404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4F0-579E-44CB-8604-1816EBFA3B89}" type="datetime1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9B8-5A9B-4F28-BB54-89D5A6F59954}" type="datetime1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3463"/>
            <a:ext cx="10972800" cy="61391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2211"/>
            <a:ext cx="10972800" cy="3752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99FE-0B24-41ED-B9EA-DBA340FF8FAF}" type="datetime1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17388"/>
            <a:ext cx="1728192" cy="186075"/>
          </a:xfrm>
          <a:prstGeom prst="rect">
            <a:avLst/>
          </a:prstGeom>
        </p:spPr>
      </p:pic>
      <p:pic>
        <p:nvPicPr>
          <p:cNvPr id="9" name="Picture 8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38138"/>
            <a:ext cx="842502" cy="933858"/>
          </a:xfrm>
          <a:prstGeom prst="rect">
            <a:avLst/>
          </a:prstGeom>
        </p:spPr>
      </p:pic>
      <p:pic>
        <p:nvPicPr>
          <p:cNvPr id="11" name="Picture 10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sz="quarter" idx="10"/>
          </p:nvPr>
        </p:nvSpPr>
        <p:spPr>
          <a:xfrm>
            <a:off x="921600" y="2762852"/>
            <a:ext cx="10264071" cy="328535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83" y="1492569"/>
            <a:ext cx="10256688" cy="1081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17388"/>
            <a:ext cx="1728192" cy="186075"/>
          </a:xfrm>
          <a:prstGeom prst="rect">
            <a:avLst/>
          </a:prstGeom>
        </p:spPr>
      </p:pic>
      <p:pic>
        <p:nvPicPr>
          <p:cNvPr id="9" name="Picture 22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38138"/>
            <a:ext cx="842502" cy="933858"/>
          </a:xfrm>
          <a:prstGeom prst="rect">
            <a:avLst/>
          </a:prstGeom>
        </p:spPr>
      </p:pic>
      <p:pic>
        <p:nvPicPr>
          <p:cNvPr id="11" name="Picture 12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552-FB3F-40E7-98E1-7ECB6ACEDAD7}" type="datetime1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982" y="2762852"/>
            <a:ext cx="5065417" cy="33633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762852"/>
            <a:ext cx="4988071" cy="33633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17388"/>
            <a:ext cx="1728192" cy="186075"/>
          </a:xfrm>
          <a:prstGeom prst="rect">
            <a:avLst/>
          </a:prstGeom>
        </p:spPr>
      </p:pic>
      <p:pic>
        <p:nvPicPr>
          <p:cNvPr id="9" name="Picture 22" descr="Canada wordmark_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0496" y="6237313"/>
            <a:ext cx="1250351" cy="39820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10" y="138138"/>
            <a:ext cx="842502" cy="933858"/>
          </a:xfrm>
          <a:prstGeom prst="rect">
            <a:avLst/>
          </a:prstGeom>
        </p:spPr>
      </p:pic>
      <p:pic>
        <p:nvPicPr>
          <p:cNvPr id="11" name="Picture 12" descr="Stats signature_EL_re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18" y="6347482"/>
            <a:ext cx="1600768" cy="288032"/>
          </a:xfrm>
          <a:prstGeom prst="rect">
            <a:avLst/>
          </a:prstGeom>
        </p:spPr>
      </p:pic>
      <p:sp>
        <p:nvSpPr>
          <p:cNvPr id="12" name="TextBox 10"/>
          <p:cNvSpPr txBox="1"/>
          <p:nvPr userDrawn="1"/>
        </p:nvSpPr>
        <p:spPr>
          <a:xfrm>
            <a:off x="10730727" y="57404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E123C7-FDE6-4853-BFAA-184A19307E6D}" type="slidenum">
              <a:rPr lang="en-CA" sz="1400" smtClean="0"/>
              <a:t>‹#›</a:t>
            </a:fld>
            <a:endParaRPr lang="en-CA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28983" y="1492569"/>
            <a:ext cx="10256688" cy="10811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24E-B5D1-44F9-AEB1-D3BAEA327200}" type="datetime1">
              <a:rPr lang="en-CA" smtClean="0"/>
              <a:t>2021-11-03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CC95-EA4A-4FEC-B3EF-EEB608D3E7CD}" type="datetime1">
              <a:rPr lang="en-CA" smtClean="0"/>
              <a:t>2021-11-03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01B1-A0BA-4A1A-A6DB-C5DE6DE288DF}" type="datetime1">
              <a:rPr lang="en-CA" smtClean="0"/>
              <a:t>2021-11-03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A6A2-9151-42B6-8BF1-8D47A227CBEC}" type="datetime1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AD1C-5F26-4921-9D11-DD1C04578D27}" type="datetime1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4C1B-6E04-4754-8092-1B7165D27549}" type="datetime1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6F06-851C-4EFA-A287-D359BA6C2B5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284" y="1777401"/>
            <a:ext cx="8190051" cy="1507583"/>
          </a:xfrm>
        </p:spPr>
        <p:txBody>
          <a:bodyPr>
            <a:normAutofit/>
          </a:bodyPr>
          <a:lstStyle/>
          <a:p>
            <a:r>
              <a:rPr lang="en-US" sz="3600" b="1" dirty="0"/>
              <a:t>Session 5 - Process and output quality for the 2021 Canadian Census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284" y="3744674"/>
            <a:ext cx="8550091" cy="1700549"/>
          </a:xfrm>
        </p:spPr>
        <p:txBody>
          <a:bodyPr>
            <a:noAutofit/>
          </a:bodyPr>
          <a:lstStyle/>
          <a:p>
            <a:r>
              <a:rPr lang="en-US" sz="2400" b="1" dirty="0"/>
              <a:t>Second Expert Group Meeting on the Impact of the Covid-19 Pandemic on Conducting Population and Housing Censuses and Data Quality Concerns</a:t>
            </a:r>
            <a:endParaRPr lang="en-CA" sz="2400" dirty="0"/>
          </a:p>
          <a:p>
            <a:br>
              <a:rPr lang="en-CA" sz="1000" dirty="0"/>
            </a:br>
            <a:r>
              <a:rPr lang="en-CA" dirty="0"/>
              <a:t>November 4</a:t>
            </a:r>
            <a:r>
              <a:rPr lang="en-CA" baseline="30000" dirty="0"/>
              <a:t>th</a:t>
            </a:r>
            <a:r>
              <a:rPr lang="en-CA" dirty="0"/>
              <a:t>, 2021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6247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44190490"/>
              </p:ext>
            </p:extLst>
          </p:nvPr>
        </p:nvGraphicFramePr>
        <p:xfrm>
          <a:off x="551384" y="1573635"/>
          <a:ext cx="5029175" cy="479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5360" y="18864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Assuring quality with new tools, experts and governance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44291754"/>
              </p:ext>
            </p:extLst>
          </p:nvPr>
        </p:nvGraphicFramePr>
        <p:xfrm>
          <a:off x="5951984" y="1689756"/>
          <a:ext cx="5807384" cy="455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059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D704-BF95-4257-BF5B-3238EEFB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6356351"/>
            <a:ext cx="2844800" cy="365125"/>
          </a:xfrm>
        </p:spPr>
        <p:txBody>
          <a:bodyPr/>
          <a:lstStyle/>
          <a:p>
            <a:fld id="{E9676F06-851C-4EFA-A287-D359BA6C2B5F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41FE5D-FDF6-4C53-9157-FE78F281C390}"/>
              </a:ext>
            </a:extLst>
          </p:cNvPr>
          <p:cNvSpPr txBox="1">
            <a:spLocks/>
          </p:cNvSpPr>
          <p:nvPr/>
        </p:nvSpPr>
        <p:spPr>
          <a:xfrm>
            <a:off x="695400" y="1844824"/>
            <a:ext cx="6840760" cy="421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solidFill>
                  <a:schemeClr val="tx1"/>
                </a:solidFill>
              </a:rPr>
              <a:t>Census Certification Review Committee</a:t>
            </a:r>
            <a:r>
              <a:rPr lang="en-CA" dirty="0">
                <a:solidFill>
                  <a:schemeClr val="tx1"/>
                </a:solidFill>
              </a:rPr>
              <a:t> (CCRC) will provide a challenge function and advise for consultations with external experts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Subject Matter (SM) Divisions consulting external stakeholders during certification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Internal and External peer review</a:t>
            </a: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B956C-4024-4F94-A803-02A283E36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47" y="1916832"/>
            <a:ext cx="3948427" cy="39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120735"/>
            <a:ext cx="8748884" cy="50609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360" y="1268760"/>
            <a:ext cx="18002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500" dirty="0"/>
              <a:t>Outlier Scatter Plots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59" y="2636912"/>
            <a:ext cx="2952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Interactive scatter plots emphasizing outliers will be available at the </a:t>
            </a:r>
            <a:r>
              <a:rPr lang="en-CA" dirty="0" err="1"/>
              <a:t>csd</a:t>
            </a:r>
            <a:r>
              <a:rPr lang="en-CA" dirty="0"/>
              <a:t>, cd, and </a:t>
            </a:r>
            <a:r>
              <a:rPr lang="en-CA" dirty="0" err="1"/>
              <a:t>cma</a:t>
            </a:r>
            <a:r>
              <a:rPr lang="en-CA" dirty="0"/>
              <a:t> level;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Filters will be used to choose the domain of interest;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Accompanying tables and plots provide information about the selected points to help a user understand the flagged anomaly;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344" y="450285"/>
            <a:ext cx="524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New certification tools - examples</a:t>
            </a:r>
          </a:p>
        </p:txBody>
      </p:sp>
    </p:spTree>
    <p:extLst>
      <p:ext uri="{BB962C8B-B14F-4D97-AF65-F5344CB8AC3E}">
        <p14:creationId xmlns:p14="http://schemas.microsoft.com/office/powerpoint/2010/main" val="193735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7189" y="1565634"/>
            <a:ext cx="2590459" cy="1287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500" dirty="0"/>
              <a:t>Summary Statistics Displayed in Interactive Maps and 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404664"/>
            <a:ext cx="524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New certification tools - examples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4BD1F97-0C79-40D0-BFC2-D624F2B13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644" y="1125842"/>
            <a:ext cx="9228632" cy="51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098312"/>
            <a:ext cx="8784975" cy="52395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7189" y="156563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500" dirty="0"/>
              <a:t>Outliers flagged  and displayed in interactive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85" y="314981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Aggregates of outlier flags by geography with some explanatory information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404664"/>
            <a:ext cx="524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New certification tools - examples</a:t>
            </a:r>
          </a:p>
        </p:txBody>
      </p:sp>
    </p:spTree>
    <p:extLst>
      <p:ext uri="{BB962C8B-B14F-4D97-AF65-F5344CB8AC3E}">
        <p14:creationId xmlns:p14="http://schemas.microsoft.com/office/powerpoint/2010/main" val="91218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511" y="1809937"/>
            <a:ext cx="5760640" cy="613919"/>
          </a:xfrm>
        </p:spPr>
        <p:txBody>
          <a:bodyPr>
            <a:normAutofit/>
          </a:bodyPr>
          <a:lstStyle/>
          <a:p>
            <a:r>
              <a:rPr lang="en-CA" b="1" dirty="0"/>
              <a:t>Quality Indicators Available to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256" y="2636912"/>
            <a:ext cx="6192688" cy="2918408"/>
          </a:xfrm>
        </p:spPr>
        <p:txBody>
          <a:bodyPr>
            <a:normAutofit/>
          </a:bodyPr>
          <a:lstStyle/>
          <a:p>
            <a:pPr marL="400050" lvl="2">
              <a:spcAft>
                <a:spcPts val="600"/>
              </a:spcAft>
            </a:pPr>
            <a:r>
              <a:rPr lang="en-CA" sz="2000" dirty="0"/>
              <a:t>Total non-response rate </a:t>
            </a:r>
          </a:p>
          <a:p>
            <a:pPr marL="400050" lvl="2">
              <a:spcAft>
                <a:spcPts val="600"/>
              </a:spcAft>
            </a:pPr>
            <a:r>
              <a:rPr lang="en-CA" sz="2000" dirty="0"/>
              <a:t>Question-level: </a:t>
            </a:r>
          </a:p>
          <a:p>
            <a:pPr marL="1028700" lvl="4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800" dirty="0"/>
              <a:t>Item non-response rates</a:t>
            </a:r>
          </a:p>
          <a:p>
            <a:pPr marL="1028700" lvl="4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800" dirty="0"/>
              <a:t>imputation rates</a:t>
            </a:r>
          </a:p>
          <a:p>
            <a:pPr marL="400050" lvl="2">
              <a:spcAft>
                <a:spcPts val="600"/>
              </a:spcAft>
            </a:pPr>
            <a:r>
              <a:rPr lang="en-CA" sz="2000" dirty="0"/>
              <a:t>Variance-based for long-form estimates: confidence intervals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5869E-00FB-4368-9AB9-4E0B9CFD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968213"/>
            <a:ext cx="4798667" cy="34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84D3-3754-436E-8B81-A884F120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635" y="1637906"/>
            <a:ext cx="4236220" cy="1345144"/>
          </a:xfrm>
        </p:spPr>
        <p:txBody>
          <a:bodyPr>
            <a:normAutofit/>
          </a:bodyPr>
          <a:lstStyle/>
          <a:p>
            <a:r>
              <a:rPr lang="en-CA" sz="3600" b="1" dirty="0"/>
              <a:t>Thank you  -  Merci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DF66-CF32-49C4-ADBD-4F4CE870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4" y="4535205"/>
            <a:ext cx="5454487" cy="71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patrice.mathieu@statcan.gc.ca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D704-BF95-4257-BF5B-3238EEFB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2B71F-D11B-478D-931F-11A4ADCA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696" y="3278318"/>
            <a:ext cx="3862388" cy="1223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400" kern="0" dirty="0">
                <a:cs typeface="Arial" panose="020B0604020202020204" pitchFamily="34" charset="0"/>
              </a:rPr>
              <a:t>For more information, please contact: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7C66F-8F51-4226-8074-5313CFC2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900" y="3246366"/>
            <a:ext cx="3862387" cy="1223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400" kern="0" dirty="0">
                <a:cs typeface="Arial" panose="020B0604020202020204" pitchFamily="34" charset="0"/>
              </a:rPr>
              <a:t>Pour plus </a:t>
            </a:r>
            <a:r>
              <a:rPr lang="en-CA" sz="2400" kern="0" dirty="0" err="1">
                <a:cs typeface="Arial" panose="020B0604020202020204" pitchFamily="34" charset="0"/>
              </a:rPr>
              <a:t>d’information</a:t>
            </a:r>
            <a:r>
              <a:rPr lang="en-CA" sz="2400" kern="0" dirty="0">
                <a:cs typeface="Arial" panose="020B0604020202020204" pitchFamily="34" charset="0"/>
              </a:rPr>
              <a:t>, </a:t>
            </a:r>
            <a:r>
              <a:rPr lang="en-CA" sz="2400" kern="0" dirty="0" err="1">
                <a:cs typeface="Arial" panose="020B0604020202020204" pitchFamily="34" charset="0"/>
              </a:rPr>
              <a:t>veuillez</a:t>
            </a:r>
            <a:r>
              <a:rPr lang="en-CA" sz="2400" kern="0" dirty="0">
                <a:cs typeface="Arial" panose="020B0604020202020204" pitchFamily="34" charset="0"/>
              </a:rPr>
              <a:t> </a:t>
            </a:r>
            <a:r>
              <a:rPr lang="en-CA" sz="2400" kern="0" dirty="0" err="1">
                <a:cs typeface="Arial" panose="020B0604020202020204" pitchFamily="34" charset="0"/>
              </a:rPr>
              <a:t>contacter</a:t>
            </a:r>
            <a:r>
              <a:rPr lang="en-CA" sz="2400" kern="0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007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The Canadian Census of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2211"/>
            <a:ext cx="11463064" cy="4143093"/>
          </a:xfrm>
        </p:spPr>
        <p:txBody>
          <a:bodyPr>
            <a:normAutofit/>
          </a:bodyPr>
          <a:lstStyle/>
          <a:p>
            <a:r>
              <a:rPr lang="en-CA" sz="3000" dirty="0"/>
              <a:t>Conducted every 5 years</a:t>
            </a:r>
          </a:p>
          <a:p>
            <a:pPr lvl="1"/>
            <a:r>
              <a:rPr lang="en-CA" sz="2700" dirty="0"/>
              <a:t>In 2021: May to mid-August (extended to September for certain areas)</a:t>
            </a:r>
          </a:p>
          <a:p>
            <a:r>
              <a:rPr lang="en-CA" sz="3000" dirty="0"/>
              <a:t>Primary objective: count every person and dwelling in Canada</a:t>
            </a:r>
          </a:p>
          <a:p>
            <a:r>
              <a:rPr lang="en-CA" sz="3000" dirty="0"/>
              <a:t>Enumerates people based on where they </a:t>
            </a:r>
            <a:r>
              <a:rPr lang="en-CA" sz="3000" u="sng" dirty="0"/>
              <a:t>usually</a:t>
            </a:r>
            <a:r>
              <a:rPr lang="en-CA" sz="3000" dirty="0"/>
              <a:t> live</a:t>
            </a:r>
          </a:p>
          <a:p>
            <a:r>
              <a:rPr lang="en-CA" sz="3000" dirty="0"/>
              <a:t>35 million individuals enumerated in 2016</a:t>
            </a:r>
          </a:p>
          <a:p>
            <a:pPr lvl="1"/>
            <a:r>
              <a:rPr lang="en-CA" sz="2700" dirty="0"/>
              <a:t>Majority of </a:t>
            </a:r>
            <a:r>
              <a:rPr lang="en-CA" sz="2700" i="1" dirty="0"/>
              <a:t>population</a:t>
            </a:r>
            <a:r>
              <a:rPr lang="en-CA" sz="2700" dirty="0"/>
              <a:t> concentrated in urban areas (mostly in the South)</a:t>
            </a:r>
          </a:p>
          <a:p>
            <a:pPr lvl="1"/>
            <a:r>
              <a:rPr lang="en-CA" sz="2700" dirty="0"/>
              <a:t>Majority of </a:t>
            </a:r>
            <a:r>
              <a:rPr lang="en-CA" sz="2700" i="1" dirty="0"/>
              <a:t>territory</a:t>
            </a:r>
            <a:r>
              <a:rPr lang="en-CA" sz="2700" dirty="0"/>
              <a:t> is rural/remote areas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703" y="5013176"/>
            <a:ext cx="4017089" cy="131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99392"/>
            <a:ext cx="6278487" cy="1162050"/>
          </a:xfrm>
        </p:spPr>
        <p:txBody>
          <a:bodyPr>
            <a:normAutofit/>
          </a:bodyPr>
          <a:lstStyle/>
          <a:p>
            <a:r>
              <a:rPr lang="en-CA" sz="2400" dirty="0"/>
              <a:t>The Canadian Census of Population</a:t>
            </a:r>
            <a:br>
              <a:rPr lang="en-CA" sz="2400" dirty="0"/>
            </a:br>
            <a:r>
              <a:rPr lang="en-CA" sz="2400" dirty="0"/>
              <a:t>Context &amp; Challenges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05" y="1340768"/>
            <a:ext cx="7515200" cy="467984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4716" y="836712"/>
            <a:ext cx="4011084" cy="4209332"/>
          </a:xfrm>
        </p:spPr>
        <p:txBody>
          <a:bodyPr/>
          <a:lstStyle/>
          <a:p>
            <a:endParaRPr lang="en-CA" dirty="0"/>
          </a:p>
          <a:p>
            <a:r>
              <a:rPr lang="en-CA" sz="1800" b="1" dirty="0"/>
              <a:t>Collection Methodologies</a:t>
            </a:r>
          </a:p>
          <a:p>
            <a:endParaRPr lang="en-CA" dirty="0"/>
          </a:p>
          <a:p>
            <a:r>
              <a:rPr lang="en-CA" sz="1600" b="1" dirty="0">
                <a:solidFill>
                  <a:srgbClr val="00B050"/>
                </a:solidFill>
              </a:rPr>
              <a:t>Mail-out</a:t>
            </a:r>
            <a:r>
              <a:rPr lang="en-CA" sz="1600" b="1" dirty="0"/>
              <a:t> (86% of dwellings)</a:t>
            </a:r>
          </a:p>
          <a:p>
            <a:pPr lvl="1"/>
            <a:r>
              <a:rPr lang="en-CA" dirty="0"/>
              <a:t>Urban areas where invitation/reminder letters can be delivered directly to the dwelling</a:t>
            </a:r>
          </a:p>
          <a:p>
            <a:r>
              <a:rPr lang="en-CA" sz="1600" b="1" dirty="0">
                <a:solidFill>
                  <a:srgbClr val="FF5050"/>
                </a:solidFill>
              </a:rPr>
              <a:t>Mail-out with drop-off </a:t>
            </a:r>
            <a:r>
              <a:rPr lang="en-CA" sz="1600" b="1" dirty="0"/>
              <a:t>(&gt;6% of dwellings) </a:t>
            </a:r>
          </a:p>
          <a:p>
            <a:pPr lvl="1"/>
            <a:r>
              <a:rPr lang="en-CA" dirty="0"/>
              <a:t>Mix of mail delivery where possible (like mail-out) and enumerators dropping Census materials at remaining dwellings </a:t>
            </a:r>
          </a:p>
          <a:p>
            <a:r>
              <a:rPr lang="en-CA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List/leave</a:t>
            </a:r>
            <a:r>
              <a:rPr lang="en-CA" sz="1600" b="1" dirty="0"/>
              <a:t> (6% of dwellings)</a:t>
            </a:r>
          </a:p>
          <a:p>
            <a:pPr lvl="1"/>
            <a:r>
              <a:rPr lang="en-CA" dirty="0"/>
              <a:t>Rural areas where enumerators are sent to list all dwellings and deliver Census material</a:t>
            </a:r>
          </a:p>
          <a:p>
            <a:r>
              <a:rPr lang="en-CA" sz="1600" b="1" dirty="0">
                <a:solidFill>
                  <a:schemeClr val="accent6">
                    <a:lumMod val="50000"/>
                  </a:schemeClr>
                </a:solidFill>
              </a:rPr>
              <a:t>Canvasser/</a:t>
            </a:r>
            <a:r>
              <a:rPr lang="en-CA" sz="1600" b="1" dirty="0">
                <a:solidFill>
                  <a:srgbClr val="7030A0"/>
                </a:solidFill>
              </a:rPr>
              <a:t>Reserve</a:t>
            </a:r>
            <a:r>
              <a:rPr lang="en-CA" sz="1600" b="1" dirty="0"/>
              <a:t> (1% of dwellings)</a:t>
            </a:r>
          </a:p>
          <a:p>
            <a:pPr lvl="1"/>
            <a:r>
              <a:rPr lang="en-CA" dirty="0"/>
              <a:t>Remote areas where Census questionnaires are typically completed via in-person interviews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16" y="4853153"/>
            <a:ext cx="401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Collecting in the brown and tan regions (where materials cannot be mailed) requires enumerators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0762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4445" y="260648"/>
            <a:ext cx="4709427" cy="697184"/>
          </a:xfrm>
        </p:spPr>
        <p:txBody>
          <a:bodyPr>
            <a:noAutofit/>
          </a:bodyPr>
          <a:lstStyle/>
          <a:p>
            <a:r>
              <a:rPr lang="en-US" sz="3200" b="1" dirty="0"/>
              <a:t>2021 Census collection timelines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1424" y="1196752"/>
          <a:ext cx="10873208" cy="552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7368" y="188640"/>
            <a:ext cx="4392488" cy="697184"/>
          </a:xfrm>
        </p:spPr>
        <p:txBody>
          <a:bodyPr>
            <a:noAutofit/>
          </a:bodyPr>
          <a:lstStyle/>
          <a:p>
            <a:r>
              <a:rPr lang="en-US" sz="3200" b="1" dirty="0"/>
              <a:t>New Census plan in reaction to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4435" y="1268760"/>
            <a:ext cx="8309837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u="sng" dirty="0"/>
              <a:t>Minimize in-person contacts 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More resources deployed for telephone attempts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When face-to-face visits were required: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Enumerators were provided with Personal Protective Equipment and practiced physical distancing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Soft approach during the first contact to encourage self-resp.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A final wave (reminder letter) was added towards the end of NRFU to encourage self-response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New strategies for collective dwellings and remote areas</a:t>
            </a:r>
          </a:p>
          <a:p>
            <a:pPr lvl="1">
              <a:lnSpc>
                <a:spcPct val="100000"/>
              </a:lnSpc>
            </a:pPr>
            <a:endParaRPr lang="en-US" sz="17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800" b="1" u="sng" dirty="0"/>
              <a:t>Contingency strategy (imputation stage)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/>
              <a:t>Administrative sources to list individuals living in Canada in May 2021 along with qualifying attributes like name, date of birth, sex and address.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>
                <a:sym typeface="Wingdings" panose="05000000000000000000" pitchFamily="2" charset="2"/>
              </a:rPr>
              <a:t> Improve donor pool if NR is higher than expected</a:t>
            </a:r>
            <a:endParaRPr lang="en-CA" dirty="0"/>
          </a:p>
          <a:p>
            <a:pPr marL="5715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549" y="404664"/>
            <a:ext cx="32140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95699"/>
            <a:ext cx="6239074" cy="80916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CA" b="1" dirty="0"/>
              <a:t>    Sources of errors during </a:t>
            </a:r>
            <a:r>
              <a:rPr lang="en-CA" b="1" dirty="0">
                <a:sym typeface="Wingdings" panose="05000000000000000000" pitchFamily="2" charset="2"/>
              </a:rPr>
              <a:t>census enumeration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6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3512" y="2335220"/>
          <a:ext cx="4248472" cy="368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7948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/>
                        <a:t>Type of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060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/>
                        <a:t>Item non-response (measurement) and </a:t>
                      </a:r>
                    </a:p>
                    <a:p>
                      <a:pPr algn="ctr"/>
                      <a:r>
                        <a:rPr lang="en-CA" sz="2500" dirty="0"/>
                        <a:t>Total Nonresponse</a:t>
                      </a:r>
                      <a:r>
                        <a:rPr lang="en-CA" sz="2500" baseline="0" dirty="0"/>
                        <a:t> </a:t>
                      </a:r>
                      <a:endParaRPr lang="en-CA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060">
                <a:tc>
                  <a:txBody>
                    <a:bodyPr/>
                    <a:lstStyle/>
                    <a:p>
                      <a:pPr algn="ctr"/>
                      <a:r>
                        <a:rPr lang="en-CA" sz="2500" dirty="0"/>
                        <a:t>Coverage</a:t>
                      </a:r>
                    </a:p>
                    <a:p>
                      <a:pPr algn="ctr"/>
                      <a:r>
                        <a:rPr lang="en-CA" sz="2500" baseline="0" dirty="0"/>
                        <a:t>(individuals and dwellings)</a:t>
                      </a:r>
                      <a:endParaRPr lang="en-CA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03948"/>
              </p:ext>
            </p:extLst>
          </p:nvPr>
        </p:nvGraphicFramePr>
        <p:xfrm>
          <a:off x="7320136" y="1484784"/>
          <a:ext cx="4608512" cy="469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7948">
                <a:tc>
                  <a:txBody>
                    <a:bodyPr/>
                    <a:lstStyle/>
                    <a:p>
                      <a:pPr algn="ctr"/>
                      <a:r>
                        <a:rPr lang="en-CA" sz="2200" dirty="0"/>
                        <a:t>Mitigation &amp;</a:t>
                      </a:r>
                    </a:p>
                    <a:p>
                      <a:pPr algn="ctr"/>
                      <a:r>
                        <a:rPr lang="en-CA" sz="2200" dirty="0"/>
                        <a:t>Quality driven Operation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06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dirty="0"/>
                        <a:t>Wave Methodology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dirty="0"/>
                        <a:t>Publicity Campaign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dirty="0"/>
                        <a:t>Push</a:t>
                      </a:r>
                      <a:r>
                        <a:rPr lang="en-CA" sz="2200" baseline="0" dirty="0"/>
                        <a:t> for EQ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2200" baseline="0" dirty="0"/>
                        <a:t>Response management strategy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06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dirty="0"/>
                        <a:t>Improvement of coverage questions</a:t>
                      </a:r>
                      <a:r>
                        <a:rPr lang="en-CA" sz="2200" baseline="0" dirty="0"/>
                        <a:t> in the EQ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baseline="0" dirty="0"/>
                        <a:t>Failed-Edit Follow-Up Operation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baseline="0" dirty="0"/>
                        <a:t>Dwelling Occupancy Verification Operation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baseline="0" dirty="0"/>
                        <a:t>Response management strategy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sz="2200" baseline="0" dirty="0"/>
                        <a:t>Dwelling Classification Survey</a:t>
                      </a:r>
                      <a:endParaRPr lang="en-CA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 rot="20754265">
            <a:off x="6352114" y="3376017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6337392" y="501873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40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42" y="2092806"/>
            <a:ext cx="1179293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To</a:t>
            </a:r>
            <a:r>
              <a:rPr lang="en-CA" b="1" dirty="0"/>
              <a:t> </a:t>
            </a:r>
            <a:r>
              <a:rPr lang="en-CA" b="1" dirty="0">
                <a:solidFill>
                  <a:srgbClr val="FF0000"/>
                </a:solidFill>
              </a:rPr>
              <a:t>stop collection </a:t>
            </a:r>
            <a:r>
              <a:rPr lang="en-CA" b="1" dirty="0"/>
              <a:t>Response Rates </a:t>
            </a:r>
            <a:r>
              <a:rPr lang="en-CA" dirty="0"/>
              <a:t>must meet targets </a:t>
            </a:r>
            <a:r>
              <a:rPr lang="en-CA" b="1" dirty="0"/>
              <a:t>and</a:t>
            </a:r>
            <a:r>
              <a:rPr lang="en-CA" dirty="0"/>
              <a:t> additional </a:t>
            </a:r>
            <a:r>
              <a:rPr lang="en-CA" b="1" dirty="0"/>
              <a:t>Quality Indicators 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5" name="Diagram 4"/>
          <p:cNvGraphicFramePr/>
          <p:nvPr/>
        </p:nvGraphicFramePr>
        <p:xfrm>
          <a:off x="1127448" y="1908739"/>
          <a:ext cx="9505056" cy="425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87238" y="5229200"/>
            <a:ext cx="1252578" cy="1096367"/>
            <a:chOff x="1107422" y="1115657"/>
            <a:chExt cx="1588424" cy="1588424"/>
          </a:xfrm>
        </p:grpSpPr>
        <p:sp>
          <p:nvSpPr>
            <p:cNvPr id="7" name="Oval 6"/>
            <p:cNvSpPr/>
            <p:nvPr/>
          </p:nvSpPr>
          <p:spPr>
            <a:xfrm>
              <a:off x="1107422" y="1115657"/>
              <a:ext cx="1588424" cy="15884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340041" y="1348276"/>
              <a:ext cx="1123186" cy="1123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/>
                <a:t>Occupied ratio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96095" y="5517232"/>
            <a:ext cx="1351833" cy="1185353"/>
            <a:chOff x="3794071" y="0"/>
            <a:chExt cx="1588424" cy="1588424"/>
          </a:xfrm>
        </p:grpSpPr>
        <p:sp>
          <p:nvSpPr>
            <p:cNvPr id="10" name="Oval 9"/>
            <p:cNvSpPr/>
            <p:nvPr/>
          </p:nvSpPr>
          <p:spPr>
            <a:xfrm>
              <a:off x="3794071" y="0"/>
              <a:ext cx="1588424" cy="15884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4026690" y="232619"/>
              <a:ext cx="1123186" cy="1123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/>
                <a:t>Absent rate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83740" y="5651127"/>
            <a:ext cx="1300292" cy="1175029"/>
            <a:chOff x="5481197" y="3294633"/>
            <a:chExt cx="1588424" cy="1588424"/>
          </a:xfrm>
        </p:grpSpPr>
        <p:sp>
          <p:nvSpPr>
            <p:cNvPr id="13" name="Oval 12"/>
            <p:cNvSpPr/>
            <p:nvPr/>
          </p:nvSpPr>
          <p:spPr>
            <a:xfrm>
              <a:off x="5481197" y="3294633"/>
              <a:ext cx="1588424" cy="15884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5647683" y="3545498"/>
              <a:ext cx="1123186" cy="1123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/>
                <a:t>Occupant moved rate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5329" y="5301208"/>
            <a:ext cx="1194927" cy="1116887"/>
            <a:chOff x="5643938" y="4028198"/>
            <a:chExt cx="1588424" cy="1588424"/>
          </a:xfrm>
        </p:grpSpPr>
        <p:sp>
          <p:nvSpPr>
            <p:cNvPr id="16" name="Oval 15"/>
            <p:cNvSpPr/>
            <p:nvPr/>
          </p:nvSpPr>
          <p:spPr>
            <a:xfrm>
              <a:off x="5643938" y="4028198"/>
              <a:ext cx="1588424" cy="15884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876557" y="4260817"/>
              <a:ext cx="1123186" cy="1123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/>
                <a:t>Refusal rate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44447" y="5517232"/>
            <a:ext cx="1319705" cy="1216535"/>
            <a:chOff x="1896985" y="4028198"/>
            <a:chExt cx="1588424" cy="1588424"/>
          </a:xfrm>
        </p:grpSpPr>
        <p:sp>
          <p:nvSpPr>
            <p:cNvPr id="19" name="Oval 18"/>
            <p:cNvSpPr/>
            <p:nvPr/>
          </p:nvSpPr>
          <p:spPr>
            <a:xfrm>
              <a:off x="1896985" y="4028198"/>
              <a:ext cx="1588424" cy="158842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987856" y="4225761"/>
              <a:ext cx="1332439" cy="1123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600" kern="1200" dirty="0"/>
                <a:t>Unoccupied rate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4439816" y="4941168"/>
            <a:ext cx="64807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23610" y="5113971"/>
            <a:ext cx="280302" cy="25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07968" y="5269408"/>
            <a:ext cx="0" cy="29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4164" y="5157192"/>
            <a:ext cx="283884" cy="32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90191" y="5038455"/>
            <a:ext cx="566617" cy="43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960" y="5385990"/>
            <a:ext cx="26037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Quality thresholds are set but are </a:t>
            </a: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/>
              <a:t>and adjusted as needed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586711" y="5805264"/>
            <a:ext cx="547176" cy="35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ctagon 34"/>
          <p:cNvSpPr/>
          <p:nvPr/>
        </p:nvSpPr>
        <p:spPr>
          <a:xfrm>
            <a:off x="8544272" y="3059826"/>
            <a:ext cx="2016224" cy="1953350"/>
          </a:xfrm>
          <a:prstGeom prst="oc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8478389" y="3338537"/>
            <a:ext cx="2154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</a:t>
            </a:r>
          </a:p>
          <a:p>
            <a:pPr algn="ctr"/>
            <a:r>
              <a:rPr lang="en-CA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collection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49485" y="390595"/>
            <a:ext cx="5730491" cy="613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500" b="1" dirty="0"/>
              <a:t>Response management strategy</a:t>
            </a:r>
            <a:endParaRPr lang="en-CA" sz="25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104112" y="150805"/>
            <a:ext cx="4616331" cy="1669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600" dirty="0"/>
              <a:t>Flag suspicious collection areas and follow-up with field enumerators</a:t>
            </a:r>
          </a:p>
          <a:p>
            <a:pPr marL="0" indent="0">
              <a:buFont typeface="Arial" pitchFamily="34" charset="0"/>
              <a:buNone/>
            </a:pPr>
            <a:endParaRPr lang="en-CA" sz="2600" dirty="0"/>
          </a:p>
          <a:p>
            <a:pPr marL="0" indent="0">
              <a:buFont typeface="Arial" pitchFamily="34" charset="0"/>
              <a:buNone/>
            </a:pPr>
            <a:r>
              <a:rPr lang="en-CA" sz="2600" dirty="0"/>
              <a:t>Many errors found and corrected</a:t>
            </a:r>
          </a:p>
          <a:p>
            <a:pPr marL="0" indent="0">
              <a:buFont typeface="Arial" pitchFamily="34" charset="0"/>
              <a:buNone/>
            </a:pPr>
            <a:endParaRPr lang="en-CA" sz="26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7" name="Down Arrow 36"/>
          <p:cNvSpPr/>
          <p:nvPr/>
        </p:nvSpPr>
        <p:spPr>
          <a:xfrm>
            <a:off x="9130902" y="869325"/>
            <a:ext cx="421482" cy="37964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89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A3A9-6048-4E3C-A7C4-517BDF73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6929"/>
            <a:ext cx="10972800" cy="613919"/>
          </a:xfrm>
        </p:spPr>
        <p:txBody>
          <a:bodyPr/>
          <a:lstStyle/>
          <a:p>
            <a:r>
              <a:rPr lang="fr-CA" b="1" dirty="0"/>
              <a:t>Collection Response Rates - Highlights</a:t>
            </a:r>
            <a:endParaRPr lang="en-CA" b="1" dirty="0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D0CD5308-EC16-428E-A4B9-A9EF525D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6F06-851C-4EFA-A287-D359BA6C2B5F}" type="slidenum">
              <a:rPr lang="en-CA" smtClean="0">
                <a:solidFill>
                  <a:srgbClr val="333399"/>
                </a:solidFill>
              </a:rPr>
              <a:pPr/>
              <a:t>8</a:t>
            </a:fld>
            <a:endParaRPr lang="en-CA" dirty="0">
              <a:solidFill>
                <a:srgbClr val="333399"/>
              </a:solidFill>
            </a:endParaRPr>
          </a:p>
        </p:txBody>
      </p:sp>
      <p:graphicFrame>
        <p:nvGraphicFramePr>
          <p:cNvPr id="9" name="Table Placeholder 7">
            <a:extLst>
              <a:ext uri="{FF2B5EF4-FFF2-40B4-BE49-F238E27FC236}">
                <a16:creationId xmlns:a16="http://schemas.microsoft.com/office/drawing/2014/main" id="{A1815CBF-DE61-4666-82EB-1F736A72E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708275"/>
              </p:ext>
            </p:extLst>
          </p:nvPr>
        </p:nvGraphicFramePr>
        <p:xfrm>
          <a:off x="2602019" y="2144559"/>
          <a:ext cx="6806349" cy="394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86">
                <a:tc rowSpan="2"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Collection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2016 Census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2021</a:t>
                      </a:r>
                    </a:p>
                    <a:p>
                      <a:pPr algn="ctr"/>
                      <a:r>
                        <a:rPr lang="en-CA" dirty="0"/>
                        <a:t>Census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5B9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082">
                <a:tc vMerge="1"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Planned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Global Census Collection Rate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98.4%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98.0%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57"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Long Form Collection rate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97.9%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96%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97.4%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47"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Internet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68.3%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84.1%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algn="ctr"/>
                      <a:r>
                        <a:rPr lang="en-CA" baseline="0" dirty="0"/>
                        <a:t>Paper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20.5%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4.1%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Self-Response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88.8%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88.1%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43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NRFU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9.7%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9.9%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43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Workload at start of</a:t>
                      </a:r>
                      <a:r>
                        <a:rPr lang="en-CA" baseline="0" dirty="0"/>
                        <a:t> NRFU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3.7 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4.0M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4.6M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88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D704-BF95-4257-BF5B-3238EEFB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6356351"/>
            <a:ext cx="2844800" cy="365125"/>
          </a:xfrm>
        </p:spPr>
        <p:txBody>
          <a:bodyPr/>
          <a:lstStyle/>
          <a:p>
            <a:fld id="{E9676F06-851C-4EFA-A287-D359BA6C2B5F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9CF933-04E2-4605-955B-EF8B8EE1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3463"/>
            <a:ext cx="10972800" cy="613919"/>
          </a:xfrm>
        </p:spPr>
        <p:txBody>
          <a:bodyPr/>
          <a:lstStyle/>
          <a:p>
            <a:r>
              <a:rPr lang="en-CA" b="1" dirty="0"/>
              <a:t>Admin data imputation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0F1D70-7B7C-4528-9C94-A183D935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1959"/>
            <a:ext cx="10972800" cy="4147361"/>
          </a:xfrm>
        </p:spPr>
        <p:txBody>
          <a:bodyPr>
            <a:normAutofit/>
          </a:bodyPr>
          <a:lstStyle/>
          <a:p>
            <a:r>
              <a:rPr lang="en-CA" b="1" dirty="0"/>
              <a:t>Objective</a:t>
            </a:r>
            <a:r>
              <a:rPr lang="en-CA" dirty="0"/>
              <a:t>: ensure high-quality population and dwelling counts by improving imputation of non-response using admin data is a safe, appropriate way</a:t>
            </a:r>
          </a:p>
          <a:p>
            <a:r>
              <a:rPr lang="en-CA" b="1" dirty="0"/>
              <a:t>Results</a:t>
            </a:r>
            <a:r>
              <a:rPr lang="en-CA" dirty="0"/>
              <a:t>: imputation using admin data improved the quality of population counts, and admin data is available for about half of non-responding households</a:t>
            </a:r>
          </a:p>
          <a:p>
            <a:r>
              <a:rPr lang="en-CA" b="1" dirty="0"/>
              <a:t>Criteria</a:t>
            </a:r>
            <a:r>
              <a:rPr lang="en-CA" dirty="0"/>
              <a:t>: Imputation will use admin data: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D7C0C1-0D3E-417C-95C4-D9D74CA36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66545"/>
              </p:ext>
            </p:extLst>
          </p:nvPr>
        </p:nvGraphicFramePr>
        <p:xfrm>
          <a:off x="756746" y="4400520"/>
          <a:ext cx="1082565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9898">
                  <a:extLst>
                    <a:ext uri="{9D8B030D-6E8A-4147-A177-3AD203B41FA5}">
                      <a16:colId xmlns:a16="http://schemas.microsoft.com/office/drawing/2014/main" val="1556515772"/>
                    </a:ext>
                  </a:extLst>
                </a:gridCol>
                <a:gridCol w="5775756">
                  <a:extLst>
                    <a:ext uri="{9D8B030D-6E8A-4147-A177-3AD203B41FA5}">
                      <a16:colId xmlns:a16="http://schemas.microsoft.com/office/drawing/2014/main" val="147973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57188" indent="-17780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solidFill>
                            <a:srgbClr val="4C5A6A"/>
                          </a:solidFill>
                        </a:rPr>
                        <a:t>At the Collection Unit (CU) geographic level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7188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kern="1200" dirty="0">
                          <a:solidFill>
                            <a:srgbClr val="4C5A6A"/>
                          </a:solidFill>
                          <a:latin typeface="+mn-lt"/>
                          <a:ea typeface="+mn-ea"/>
                          <a:cs typeface="+mn-cs"/>
                        </a:rPr>
                        <a:t>Where response rates are below 90%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30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kern="1200" dirty="0">
                          <a:solidFill>
                            <a:srgbClr val="4C5A6A"/>
                          </a:solidFill>
                          <a:latin typeface="+mn-lt"/>
                          <a:ea typeface="+mn-ea"/>
                          <a:cs typeface="+mn-cs"/>
                        </a:rPr>
                        <a:t>When good quality admin data are available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7188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kern="1200" dirty="0">
                          <a:solidFill>
                            <a:srgbClr val="4C5A6A"/>
                          </a:solidFill>
                          <a:latin typeface="+mn-lt"/>
                          <a:ea typeface="+mn-ea"/>
                          <a:cs typeface="+mn-cs"/>
                        </a:rPr>
                        <a:t>Only number of residents, date of birth, sex at birth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10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kern="1200" dirty="0">
                          <a:solidFill>
                            <a:srgbClr val="4C5A6A"/>
                          </a:solidFill>
                          <a:latin typeface="+mn-lt"/>
                          <a:ea typeface="+mn-ea"/>
                          <a:cs typeface="+mn-cs"/>
                        </a:rPr>
                        <a:t>After collection, during data processing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4C5A6A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53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48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fae8d518-233d-42a2-9e63-a5fe63279fa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 xmlns="3d137487-0b15-4ad9-abee-bf6b36a5a6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36FD24704A1439BC275B3C3F1C9C6" ma:contentTypeVersion="15" ma:contentTypeDescription="Create a new document." ma:contentTypeScope="" ma:versionID="cc5235e2d13c906ac067533d56c31a9f">
  <xsd:schema xmlns:xsd="http://www.w3.org/2001/XMLSchema" xmlns:xs="http://www.w3.org/2001/XMLSchema" xmlns:p="http://schemas.microsoft.com/office/2006/metadata/properties" xmlns:ns2="3d137487-0b15-4ad9-abee-bf6b36a5a6e0" xmlns:ns3="81cf108f-c583-47b3-8493-b6de3c823d22" targetNamespace="http://schemas.microsoft.com/office/2006/metadata/properties" ma:root="true" ma:fieldsID="9e3464f0c457c02897f788356c911cb4" ns2:_="" ns3:_="">
    <xsd:import namespace="3d137487-0b15-4ad9-abee-bf6b36a5a6e0"/>
    <xsd:import namespace="81cf108f-c583-47b3-8493-b6de3c823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il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37487-0b15-4ad9-abee-bf6b36a5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" ma:index="20" nillable="true" ma:displayName="File" ma:list="{3d137487-0b15-4ad9-abee-bf6b36a5a6e0}" ma:internalName="File" ma:showField="Title">
      <xsd:simpleType>
        <xsd:restriction base="dms:Lookup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108f-c583-47b3-8493-b6de3c823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6B6E3-ED61-4371-8FFD-779A5C9AAF59}">
  <ds:schemaRefs>
    <ds:schemaRef ds:uri="http://schemas.microsoft.com/office/2006/metadata/properties"/>
    <ds:schemaRef ds:uri="http://schemas.microsoft.com/office/infopath/2007/PartnerControls"/>
    <ds:schemaRef ds:uri="3d137487-0b15-4ad9-abee-bf6b36a5a6e0"/>
  </ds:schemaRefs>
</ds:datastoreItem>
</file>

<file path=customXml/itemProps2.xml><?xml version="1.0" encoding="utf-8"?>
<ds:datastoreItem xmlns:ds="http://schemas.openxmlformats.org/officeDocument/2006/customXml" ds:itemID="{3DB5CB7E-7CB6-4A49-9410-ABCFAA978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89676-7E5D-4B32-83A3-1C98A1DE4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37487-0b15-4ad9-abee-bf6b36a5a6e0"/>
    <ds:schemaRef ds:uri="81cf108f-c583-47b3-8493-b6de3c823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33832</TotalTime>
  <Words>1127</Words>
  <Application>Microsoft Office PowerPoint</Application>
  <PresentationFormat>Widescreen</PresentationFormat>
  <Paragraphs>215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Session 5 - Process and output quality for the 2021 Canadian Census</vt:lpstr>
      <vt:lpstr>The Canadian Census of Population</vt:lpstr>
      <vt:lpstr>The Canadian Census of Population Context &amp; Challenges</vt:lpstr>
      <vt:lpstr>2021 Census collection timelines</vt:lpstr>
      <vt:lpstr>New Census plan in reaction to COVID-19</vt:lpstr>
      <vt:lpstr>PowerPoint Presentation</vt:lpstr>
      <vt:lpstr>PowerPoint Presentation</vt:lpstr>
      <vt:lpstr>Collection Response Rates - Highlights</vt:lpstr>
      <vt:lpstr>Admin data imputation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Indicators Available to Users</vt:lpstr>
      <vt:lpstr>Thank you  -  Merci  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malopau</dc:creator>
  <cp:lastModifiedBy>A D</cp:lastModifiedBy>
  <cp:revision>1926</cp:revision>
  <cp:lastPrinted>2019-10-29T16:58:04Z</cp:lastPrinted>
  <dcterms:created xsi:type="dcterms:W3CDTF">2015-08-04T19:39:59Z</dcterms:created>
  <dcterms:modified xsi:type="dcterms:W3CDTF">2021-11-03T15:21:37Z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8" name="ContentTypeId">
    <vt:lpwstr>0x010100B1636FD24704A1439BC275B3C3F1C9C6</vt:lpwstr>
  </property>
</Properties>
</file>