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27" r:id="rId5"/>
    <p:sldId id="326" r:id="rId6"/>
    <p:sldId id="2087" r:id="rId7"/>
    <p:sldId id="2088" r:id="rId8"/>
    <p:sldId id="342" r:id="rId9"/>
    <p:sldId id="2090" r:id="rId10"/>
    <p:sldId id="336" r:id="rId11"/>
    <p:sldId id="338" r:id="rId12"/>
    <p:sldId id="20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9" autoAdjust="0"/>
    <p:restoredTop sz="94660"/>
  </p:normalViewPr>
  <p:slideViewPr>
    <p:cSldViewPr snapToGrid="0">
      <p:cViewPr varScale="1">
        <p:scale>
          <a:sx n="125" d="100"/>
          <a:sy n="125" d="100"/>
        </p:scale>
        <p:origin x="79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E70E4-CBC5-4E77-8F11-13028F1F5ED1}" type="datetimeFigureOut">
              <a:rPr lang="en-GB" smtClean="0"/>
              <a:t>02/11/2021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6D1EC-1E62-4AFD-A7B9-0A1E9D0C1B12}" type="slidenum">
              <a:rPr lang="en-GB" smtClean="0"/>
              <a:t>‹#›</a:t>
            </a:fld>
            <a:endParaRPr lang="en-GB"/>
          </a:p>
        </p:txBody>
      </p:sp>
    </p:spTree>
    <p:extLst>
      <p:ext uri="{BB962C8B-B14F-4D97-AF65-F5344CB8AC3E}">
        <p14:creationId xmlns:p14="http://schemas.microsoft.com/office/powerpoint/2010/main" val="52699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1000"/>
              </a:spcAft>
            </a:pP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NEED TO ADD MORE CONTEXT - WHY DON’T THINK A PROBLEM</a:t>
            </a:r>
          </a:p>
          <a:p>
            <a:pPr marL="457200">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Does your household own or rent [piped address]?</a:t>
            </a:r>
          </a:p>
          <a:p>
            <a:pPr marL="285750" indent="-285750">
              <a:lnSpc>
                <a:spcPct val="115000"/>
              </a:lnSpc>
              <a:spcAft>
                <a:spcPts val="1000"/>
              </a:spcAft>
              <a:buFont typeface="Arial" panose="020B0604020202020204" pitchFamily="34" charset="0"/>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Payment holidays may influence response</a:t>
            </a: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Lives here rent-free could be taken to include ‘rent holiday’  </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total, how many cars or vans are owned, or available for use, by members of this household?</a:t>
            </a:r>
          </a:p>
          <a:p>
            <a:pPr marL="285750" indent="-285750">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 Respondents may not know how to answer in relation to SORN vehicles. Online guidance states to not include these vehicles. </a:t>
            </a: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If someone has moved into the household because of the pandemic, respondents may not know whether to include their vehicles  </a:t>
            </a: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many bedrooms are available for use only by this household? </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Include all rooms built or converted for use as bedrooms</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If additional people have moved into the household because of the pandemic, rooms may have been temporarily converted for use as a bedroom and respondents, my not know how to answer</a:t>
            </a: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Include panel refers to rooms converted for use as bedrooms’ but this is in relation to ‘permanent’ conversion, as stated in online guidance </a:t>
            </a:r>
          </a:p>
          <a:p>
            <a:pPr>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Including the time already spent here, how long do you intend to stay in the United Kingdom? </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Length of stay may have been affected by the pandemic, such as staying longer than originally expected, and not knowing when they can leave </a:t>
            </a:r>
          </a:p>
          <a:p>
            <a:pPr marL="457200">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your main language?</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This is the language you use most naturally. For example, it could be the language you use at home.  </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Possible that language use may have been affected by the pandemic. </a:t>
            </a: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For example, a furloughed worker who spoke English predominantly at work, but another language at home, may respond differently, if use of English has been reduced</a:t>
            </a:r>
          </a:p>
          <a:p>
            <a:pPr marL="457200">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passports do you hold? </a:t>
            </a:r>
          </a:p>
          <a:p>
            <a:pPr marL="285750" indent="-285750">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 Given the reduction in travel, people may have let passports expire  </a:t>
            </a:r>
          </a:p>
          <a:p>
            <a:pPr marL="342900" lvl="0" indent="-342900">
              <a:lnSpc>
                <a:spcPct val="115000"/>
              </a:lnSpc>
              <a:spcAft>
                <a:spcPts val="10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may be delays in getting documents renewed </a:t>
            </a: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3</a:t>
            </a:fld>
            <a:endParaRPr lang="en-US"/>
          </a:p>
        </p:txBody>
      </p:sp>
    </p:spTree>
    <p:extLst>
      <p:ext uri="{BB962C8B-B14F-4D97-AF65-F5344CB8AC3E}">
        <p14:creationId xmlns:p14="http://schemas.microsoft.com/office/powerpoint/2010/main" val="252378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3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99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AAC3-A1E9-784F-BE30-C99088DCED33}"/>
              </a:ext>
            </a:extLst>
          </p:cNvPr>
          <p:cNvSpPr>
            <a:spLocks noGrp="1"/>
          </p:cNvSpPr>
          <p:nvPr>
            <p:ph type="title" hasCustomPrompt="1"/>
          </p:nvPr>
        </p:nvSpPr>
        <p:spPr/>
        <p:txBody>
          <a:bodyPr/>
          <a:lstStyle>
            <a:lvl1pPr>
              <a:defRPr/>
            </a:lvl1pPr>
          </a:lstStyle>
          <a:p>
            <a:r>
              <a:rPr lang="en-US" dirty="0"/>
              <a:t>Write your title here</a:t>
            </a:r>
            <a:br>
              <a:rPr lang="en-US" dirty="0"/>
            </a:br>
            <a:r>
              <a:rPr lang="en-US" dirty="0"/>
              <a:t>(in sentence case)</a:t>
            </a:r>
          </a:p>
        </p:txBody>
      </p:sp>
      <p:sp>
        <p:nvSpPr>
          <p:cNvPr id="8" name="Slide Number Placeholder 5">
            <a:extLst>
              <a:ext uri="{FF2B5EF4-FFF2-40B4-BE49-F238E27FC236}">
                <a16:creationId xmlns:a16="http://schemas.microsoft.com/office/drawing/2014/main" id="{29995A59-A0F2-4F7C-BE8B-99562F370267}"/>
              </a:ext>
            </a:extLst>
          </p:cNvPr>
          <p:cNvSpPr>
            <a:spLocks noGrp="1"/>
          </p:cNvSpPr>
          <p:nvPr>
            <p:ph type="sldNum" sz="quarter" idx="4"/>
          </p:nvPr>
        </p:nvSpPr>
        <p:spPr>
          <a:xfrm>
            <a:off x="7517143" y="6250891"/>
            <a:ext cx="1765090" cy="365125"/>
          </a:xfrm>
          <a:prstGeom prst="rect">
            <a:avLst/>
          </a:prstGeom>
        </p:spPr>
        <p:txBody>
          <a:bodyPr/>
          <a:lstStyle>
            <a:lvl1pPr>
              <a:defRPr sz="2000">
                <a:solidFill>
                  <a:schemeClr val="bg2"/>
                </a:solidFill>
              </a:defRPr>
            </a:lvl1pPr>
          </a:lstStyle>
          <a:p>
            <a:pPr algn="ctr"/>
            <a:endParaRPr lang="en-US" dirty="0"/>
          </a:p>
        </p:txBody>
      </p:sp>
      <p:sp>
        <p:nvSpPr>
          <p:cNvPr id="9" name="Footer Placeholder 13">
            <a:extLst>
              <a:ext uri="{FF2B5EF4-FFF2-40B4-BE49-F238E27FC236}">
                <a16:creationId xmlns:a16="http://schemas.microsoft.com/office/drawing/2014/main" id="{1B7A9330-7EE9-42A6-8141-3FCCEF634263}"/>
              </a:ext>
            </a:extLst>
          </p:cNvPr>
          <p:cNvSpPr>
            <a:spLocks noGrp="1"/>
          </p:cNvSpPr>
          <p:nvPr>
            <p:ph type="ftr" sz="quarter" idx="3"/>
          </p:nvPr>
        </p:nvSpPr>
        <p:spPr>
          <a:xfrm>
            <a:off x="9363807" y="6250890"/>
            <a:ext cx="2008135" cy="365125"/>
          </a:xfrm>
          <a:prstGeom prst="rect">
            <a:avLst/>
          </a:prstGeom>
        </p:spPr>
        <p:txBody>
          <a:bodyPr vert="horz" lIns="91440" tIns="45720" rIns="0" bIns="45720" rtlCol="0" anchor="ctr"/>
          <a:lstStyle>
            <a:lvl1pPr algn="r">
              <a:defRPr sz="2000" b="1">
                <a:solidFill>
                  <a:schemeClr val="bg2"/>
                </a:solidFill>
              </a:defRPr>
            </a:lvl1pPr>
          </a:lstStyle>
          <a:p>
            <a:endParaRPr lang="en-US" dirty="0"/>
          </a:p>
        </p:txBody>
      </p:sp>
      <p:sp>
        <p:nvSpPr>
          <p:cNvPr id="12" name="Date Placeholder 15">
            <a:extLst>
              <a:ext uri="{FF2B5EF4-FFF2-40B4-BE49-F238E27FC236}">
                <a16:creationId xmlns:a16="http://schemas.microsoft.com/office/drawing/2014/main" id="{8C5CCF6C-ABD7-49C6-BB8E-9780C7EF5746}"/>
              </a:ext>
            </a:extLst>
          </p:cNvPr>
          <p:cNvSpPr>
            <a:spLocks noGrp="1"/>
          </p:cNvSpPr>
          <p:nvPr>
            <p:ph type="dt" sz="half" idx="2"/>
          </p:nvPr>
        </p:nvSpPr>
        <p:spPr>
          <a:xfrm>
            <a:off x="4674858" y="6250892"/>
            <a:ext cx="1831450" cy="365125"/>
          </a:xfrm>
          <a:prstGeom prst="rect">
            <a:avLst/>
          </a:prstGeom>
        </p:spPr>
        <p:txBody>
          <a:bodyPr vert="horz" lIns="0" tIns="45720" rIns="91440" bIns="45720" rtlCol="0" anchor="ctr"/>
          <a:lstStyle>
            <a:lvl1pPr algn="l">
              <a:defRPr sz="2000" b="1">
                <a:solidFill>
                  <a:schemeClr val="bg2"/>
                </a:solidFill>
              </a:defRPr>
            </a:lvl1pPr>
          </a:lstStyle>
          <a:p>
            <a:endParaRPr lang="en-US" dirty="0"/>
          </a:p>
        </p:txBody>
      </p:sp>
      <p:sp>
        <p:nvSpPr>
          <p:cNvPr id="13" name="Text Placeholder 12">
            <a:extLst>
              <a:ext uri="{FF2B5EF4-FFF2-40B4-BE49-F238E27FC236}">
                <a16:creationId xmlns:a16="http://schemas.microsoft.com/office/drawing/2014/main" id="{A2EE2EDD-3AA0-4C4E-8243-B937C3C8F4DE}"/>
              </a:ext>
            </a:extLst>
          </p:cNvPr>
          <p:cNvSpPr>
            <a:spLocks noGrp="1"/>
          </p:cNvSpPr>
          <p:nvPr>
            <p:ph type="body" sz="quarter" idx="10" hasCustomPrompt="1"/>
          </p:nvPr>
        </p:nvSpPr>
        <p:spPr>
          <a:xfrm>
            <a:off x="849313" y="4689475"/>
            <a:ext cx="10521950" cy="823302"/>
          </a:xfrm>
          <a:prstGeom prst="rect">
            <a:avLst/>
          </a:prstGeom>
        </p:spPr>
        <p:txBody>
          <a:bodyPr/>
          <a:lstStyle>
            <a:lvl1pPr>
              <a:defRPr/>
            </a:lvl1pPr>
          </a:lstStyle>
          <a:p>
            <a:pPr>
              <a:lnSpc>
                <a:spcPct val="100000"/>
              </a:lnSpc>
            </a:pPr>
            <a:r>
              <a:rPr lang="en-US" b="1" dirty="0">
                <a:solidFill>
                  <a:schemeClr val="bg2"/>
                </a:solidFill>
                <a:latin typeface="Arial" panose="020B0604020202020204" pitchFamily="34" charset="0"/>
                <a:cs typeface="Arial" panose="020B0604020202020204" pitchFamily="34" charset="0"/>
              </a:rPr>
              <a:t>Presenter Name</a:t>
            </a:r>
            <a:br>
              <a:rPr lang="en-US" b="1" dirty="0">
                <a:solidFill>
                  <a:schemeClr val="bg2"/>
                </a:solidFill>
                <a:latin typeface="Arial" panose="020B0604020202020204" pitchFamily="34" charset="0"/>
                <a:cs typeface="Arial" panose="020B0604020202020204" pitchFamily="34" charset="0"/>
              </a:rPr>
            </a:br>
            <a:r>
              <a:rPr lang="en-US" dirty="0">
                <a:solidFill>
                  <a:schemeClr val="bg2"/>
                </a:solidFill>
                <a:latin typeface="Arial" panose="020B0604020202020204" pitchFamily="34" charset="0"/>
                <a:cs typeface="Arial" panose="020B0604020202020204" pitchFamily="34" charset="0"/>
              </a:rPr>
              <a:t>Job Title | Department</a:t>
            </a:r>
            <a:br>
              <a:rPr lang="en-US" dirty="0">
                <a:solidFill>
                  <a:schemeClr val="bg2"/>
                </a:solidFill>
                <a:latin typeface="Arial" panose="020B0604020202020204" pitchFamily="34" charset="0"/>
                <a:cs typeface="Arial" panose="020B0604020202020204" pitchFamily="34" charset="0"/>
              </a:rPr>
            </a:br>
            <a:endParaRPr lang="en-US" dirty="0">
              <a:solidFill>
                <a:schemeClr val="bg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A8D50DD-D998-45F4-997F-64EE44A49386}"/>
              </a:ext>
            </a:extLst>
          </p:cNvPr>
          <p:cNvSpPr txBox="1"/>
          <p:nvPr userDrawn="1"/>
        </p:nvSpPr>
        <p:spPr>
          <a:xfrm>
            <a:off x="840521" y="5600697"/>
            <a:ext cx="5246687" cy="369332"/>
          </a:xfrm>
          <a:prstGeom prst="rect">
            <a:avLst/>
          </a:prstGeom>
          <a:noFill/>
        </p:spPr>
        <p:txBody>
          <a:bodyPr wrap="square" rtlCol="0">
            <a:spAutoFit/>
          </a:bodyPr>
          <a:lstStyle/>
          <a:p>
            <a:r>
              <a:rPr lang="en-US" dirty="0">
                <a:solidFill>
                  <a:schemeClr val="bg2"/>
                </a:solidFill>
                <a:latin typeface="Arial" panose="020B0604020202020204" pitchFamily="34" charset="0"/>
                <a:cs typeface="Arial" panose="020B0604020202020204" pitchFamily="34" charset="0"/>
              </a:rPr>
              <a:t>@Census2021 | @Cyfrifiad2021</a:t>
            </a:r>
            <a:endParaRPr lang="en-GB" dirty="0"/>
          </a:p>
        </p:txBody>
      </p:sp>
    </p:spTree>
    <p:extLst>
      <p:ext uri="{BB962C8B-B14F-4D97-AF65-F5344CB8AC3E}">
        <p14:creationId xmlns:p14="http://schemas.microsoft.com/office/powerpoint/2010/main" val="298974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Cens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597CECE-F881-4BDD-88B3-DB04860DCA3B}"/>
              </a:ext>
            </a:extLst>
          </p:cNvPr>
          <p:cNvPicPr>
            <a:picLocks noChangeAspect="1"/>
          </p:cNvPicPr>
          <p:nvPr userDrawn="1"/>
        </p:nvPicPr>
        <p:blipFill>
          <a:blip r:embed="rId3"/>
          <a:stretch>
            <a:fillRect/>
          </a:stretch>
        </p:blipFill>
        <p:spPr>
          <a:xfrm>
            <a:off x="820058" y="6310641"/>
            <a:ext cx="3280193" cy="288000"/>
          </a:xfrm>
          <a:prstGeom prst="rect">
            <a:avLst/>
          </a:prstGeom>
        </p:spPr>
      </p:pic>
      <p:sp>
        <p:nvSpPr>
          <p:cNvPr id="16" name="Subtitle 2">
            <a:extLst>
              <a:ext uri="{FF2B5EF4-FFF2-40B4-BE49-F238E27FC236}">
                <a16:creationId xmlns:a16="http://schemas.microsoft.com/office/drawing/2014/main" id="{83E3E5AC-171B-454D-8F4F-323724A7BA19}"/>
              </a:ext>
            </a:extLst>
          </p:cNvPr>
          <p:cNvSpPr>
            <a:spLocks noGrp="1"/>
          </p:cNvSpPr>
          <p:nvPr>
            <p:ph type="subTitle" idx="1" hasCustomPrompt="1"/>
          </p:nvPr>
        </p:nvSpPr>
        <p:spPr>
          <a:xfrm>
            <a:off x="838200" y="3916872"/>
            <a:ext cx="10515600" cy="1655762"/>
          </a:xfrm>
          <a:prstGeom prst="rect">
            <a:avLst/>
          </a:prstGeo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itle 1">
            <a:extLst>
              <a:ext uri="{FF2B5EF4-FFF2-40B4-BE49-F238E27FC236}">
                <a16:creationId xmlns:a16="http://schemas.microsoft.com/office/drawing/2014/main" id="{C49529A1-AEEC-45AC-8B2C-5BCEFF186371}"/>
              </a:ext>
            </a:extLst>
          </p:cNvPr>
          <p:cNvSpPr>
            <a:spLocks noGrp="1"/>
          </p:cNvSpPr>
          <p:nvPr>
            <p:ph type="title" hasCustomPrompt="1"/>
          </p:nvPr>
        </p:nvSpPr>
        <p:spPr>
          <a:xfrm>
            <a:off x="838200" y="1872000"/>
            <a:ext cx="10515600" cy="1963310"/>
          </a:xfrm>
          <a:prstGeom prst="rect">
            <a:avLst/>
          </a:prstGeom>
        </p:spPr>
        <p:txBody>
          <a:bodyPr tIns="0" bIns="288000" anchor="b" anchorCtr="1">
            <a:noAutofit/>
          </a:bodyPr>
          <a:lstStyle>
            <a:lvl1pPr algn="ctr">
              <a:defRPr sz="7200">
                <a:solidFill>
                  <a:schemeClr val="bg1"/>
                </a:solidFill>
              </a:defRPr>
            </a:lvl1pPr>
          </a:lstStyle>
          <a:p>
            <a:r>
              <a:rPr lang="en-US" dirty="0"/>
              <a:t>Section slide</a:t>
            </a:r>
          </a:p>
        </p:txBody>
      </p:sp>
      <p:pic>
        <p:nvPicPr>
          <p:cNvPr id="18" name="Picture 17">
            <a:extLst>
              <a:ext uri="{FF2B5EF4-FFF2-40B4-BE49-F238E27FC236}">
                <a16:creationId xmlns:a16="http://schemas.microsoft.com/office/drawing/2014/main" id="{6C459808-CA97-4070-AAE9-B8E3D29F9C95}"/>
              </a:ext>
            </a:extLst>
          </p:cNvPr>
          <p:cNvPicPr>
            <a:picLocks noChangeAspect="1"/>
          </p:cNvPicPr>
          <p:nvPr userDrawn="1"/>
        </p:nvPicPr>
        <p:blipFill>
          <a:blip r:embed="rId4"/>
          <a:stretch>
            <a:fillRect/>
          </a:stretch>
        </p:blipFill>
        <p:spPr>
          <a:xfrm>
            <a:off x="9900000" y="540000"/>
            <a:ext cx="1747708" cy="684000"/>
          </a:xfrm>
          <a:prstGeom prst="rect">
            <a:avLst/>
          </a:prstGeom>
        </p:spPr>
      </p:pic>
    </p:spTree>
    <p:extLst>
      <p:ext uri="{BB962C8B-B14F-4D97-AF65-F5344CB8AC3E}">
        <p14:creationId xmlns:p14="http://schemas.microsoft.com/office/powerpoint/2010/main" val="59235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Censu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99FE0A9-79E0-4A78-8208-451708DCC54D}"/>
              </a:ext>
            </a:extLst>
          </p:cNvPr>
          <p:cNvPicPr>
            <a:picLocks noChangeAspect="1"/>
          </p:cNvPicPr>
          <p:nvPr userDrawn="1"/>
        </p:nvPicPr>
        <p:blipFill>
          <a:blip r:embed="rId3"/>
          <a:stretch>
            <a:fillRect/>
          </a:stretch>
        </p:blipFill>
        <p:spPr>
          <a:xfrm>
            <a:off x="820058" y="6310641"/>
            <a:ext cx="3280193" cy="288000"/>
          </a:xfrm>
          <a:prstGeom prst="rect">
            <a:avLst/>
          </a:prstGeom>
        </p:spPr>
      </p:pic>
      <p:sp>
        <p:nvSpPr>
          <p:cNvPr id="14" name="Subtitle 2">
            <a:extLst>
              <a:ext uri="{FF2B5EF4-FFF2-40B4-BE49-F238E27FC236}">
                <a16:creationId xmlns:a16="http://schemas.microsoft.com/office/drawing/2014/main" id="{3435CD78-CFAA-4B10-8B04-13EC3876E7D6}"/>
              </a:ext>
            </a:extLst>
          </p:cNvPr>
          <p:cNvSpPr>
            <a:spLocks noGrp="1"/>
          </p:cNvSpPr>
          <p:nvPr>
            <p:ph type="subTitle" idx="1" hasCustomPrompt="1"/>
          </p:nvPr>
        </p:nvSpPr>
        <p:spPr>
          <a:xfrm>
            <a:off x="838200" y="3916872"/>
            <a:ext cx="10515600" cy="1655762"/>
          </a:xfrm>
          <a:prstGeom prst="rect">
            <a:avLst/>
          </a:prstGeo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6" name="Title 1">
            <a:extLst>
              <a:ext uri="{FF2B5EF4-FFF2-40B4-BE49-F238E27FC236}">
                <a16:creationId xmlns:a16="http://schemas.microsoft.com/office/drawing/2014/main" id="{1141BBF5-7FBD-48C5-8D98-01C108DB86F5}"/>
              </a:ext>
            </a:extLst>
          </p:cNvPr>
          <p:cNvSpPr>
            <a:spLocks noGrp="1"/>
          </p:cNvSpPr>
          <p:nvPr>
            <p:ph type="title" hasCustomPrompt="1"/>
          </p:nvPr>
        </p:nvSpPr>
        <p:spPr>
          <a:xfrm>
            <a:off x="838200" y="1872000"/>
            <a:ext cx="10515600" cy="1963310"/>
          </a:xfrm>
          <a:prstGeom prst="rect">
            <a:avLst/>
          </a:prstGeom>
        </p:spPr>
        <p:txBody>
          <a:bodyPr tIns="0" bIns="288000" anchor="b" anchorCtr="1">
            <a:noAutofit/>
          </a:bodyPr>
          <a:lstStyle>
            <a:lvl1pPr algn="ctr">
              <a:defRPr sz="7200">
                <a:solidFill>
                  <a:schemeClr val="bg1"/>
                </a:solidFill>
              </a:defRPr>
            </a:lvl1pPr>
          </a:lstStyle>
          <a:p>
            <a:r>
              <a:rPr lang="en-US" dirty="0"/>
              <a:t>Section slide</a:t>
            </a:r>
          </a:p>
        </p:txBody>
      </p:sp>
      <p:pic>
        <p:nvPicPr>
          <p:cNvPr id="17" name="Picture 16">
            <a:extLst>
              <a:ext uri="{FF2B5EF4-FFF2-40B4-BE49-F238E27FC236}">
                <a16:creationId xmlns:a16="http://schemas.microsoft.com/office/drawing/2014/main" id="{EBEF1575-E76A-4E41-BFD1-064ABBD8BCE6}"/>
              </a:ext>
            </a:extLst>
          </p:cNvPr>
          <p:cNvPicPr>
            <a:picLocks noChangeAspect="1"/>
          </p:cNvPicPr>
          <p:nvPr userDrawn="1"/>
        </p:nvPicPr>
        <p:blipFill>
          <a:blip r:embed="rId4"/>
          <a:stretch>
            <a:fillRect/>
          </a:stretch>
        </p:blipFill>
        <p:spPr>
          <a:xfrm>
            <a:off x="9900000" y="540000"/>
            <a:ext cx="1747708" cy="684000"/>
          </a:xfrm>
          <a:prstGeom prst="rect">
            <a:avLst/>
          </a:prstGeom>
        </p:spPr>
      </p:pic>
    </p:spTree>
    <p:extLst>
      <p:ext uri="{BB962C8B-B14F-4D97-AF65-F5344CB8AC3E}">
        <p14:creationId xmlns:p14="http://schemas.microsoft.com/office/powerpoint/2010/main" val="294585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lide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cxnSp>
        <p:nvCxnSpPr>
          <p:cNvPr id="10" name="Straight Connector 9">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87567715-D1B0-4FB4-BA31-7DB4D268A910}"/>
              </a:ext>
            </a:extLst>
          </p:cNvPr>
          <p:cNvSpPr>
            <a:spLocks noGrp="1"/>
          </p:cNvSpPr>
          <p:nvPr>
            <p:ph type="subTitle" idx="1" hasCustomPrompt="1"/>
          </p:nvPr>
        </p:nvSpPr>
        <p:spPr>
          <a:xfrm>
            <a:off x="838200" y="3916872"/>
            <a:ext cx="10515600" cy="1655762"/>
          </a:xfrm>
          <a:prstGeom prst="rect">
            <a:avLst/>
          </a:prstGeo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6" name="Title 1">
            <a:extLst>
              <a:ext uri="{FF2B5EF4-FFF2-40B4-BE49-F238E27FC236}">
                <a16:creationId xmlns:a16="http://schemas.microsoft.com/office/drawing/2014/main" id="{83D4EBE6-316D-4081-B779-66984FDD8D3D}"/>
              </a:ext>
            </a:extLst>
          </p:cNvPr>
          <p:cNvSpPr>
            <a:spLocks noGrp="1"/>
          </p:cNvSpPr>
          <p:nvPr>
            <p:ph type="title" hasCustomPrompt="1"/>
          </p:nvPr>
        </p:nvSpPr>
        <p:spPr>
          <a:xfrm>
            <a:off x="838200" y="1872000"/>
            <a:ext cx="10515600" cy="1963310"/>
          </a:xfrm>
          <a:prstGeom prst="rect">
            <a:avLst/>
          </a:prstGeom>
        </p:spPr>
        <p:txBody>
          <a:bodyPr tIns="0" bIns="288000" anchor="b" anchorCtr="1">
            <a:noAutofit/>
          </a:bodyPr>
          <a:lstStyle>
            <a:lvl1pPr algn="ctr">
              <a:defRPr sz="7200">
                <a:solidFill>
                  <a:schemeClr val="bg1"/>
                </a:solidFill>
              </a:defRPr>
            </a:lvl1pPr>
          </a:lstStyle>
          <a:p>
            <a:r>
              <a:rPr lang="en-US" dirty="0"/>
              <a:t>Section slide</a:t>
            </a:r>
          </a:p>
        </p:txBody>
      </p:sp>
      <p:pic>
        <p:nvPicPr>
          <p:cNvPr id="17" name="Picture 16">
            <a:extLst>
              <a:ext uri="{FF2B5EF4-FFF2-40B4-BE49-F238E27FC236}">
                <a16:creationId xmlns:a16="http://schemas.microsoft.com/office/drawing/2014/main" id="{963B3582-B910-4F70-B044-244645F348A1}"/>
              </a:ext>
            </a:extLst>
          </p:cNvPr>
          <p:cNvPicPr>
            <a:picLocks noChangeAspect="1"/>
          </p:cNvPicPr>
          <p:nvPr userDrawn="1"/>
        </p:nvPicPr>
        <p:blipFill>
          <a:blip r:embed="rId3"/>
          <a:stretch>
            <a:fillRect/>
          </a:stretch>
        </p:blipFill>
        <p:spPr>
          <a:xfrm>
            <a:off x="820058" y="6310641"/>
            <a:ext cx="3280193" cy="288000"/>
          </a:xfrm>
          <a:prstGeom prst="rect">
            <a:avLst/>
          </a:prstGeom>
        </p:spPr>
      </p:pic>
      <p:pic>
        <p:nvPicPr>
          <p:cNvPr id="18" name="Picture 17">
            <a:extLst>
              <a:ext uri="{FF2B5EF4-FFF2-40B4-BE49-F238E27FC236}">
                <a16:creationId xmlns:a16="http://schemas.microsoft.com/office/drawing/2014/main" id="{5C622ADD-E070-486C-A284-1C1CAF6842B8}"/>
              </a:ext>
            </a:extLst>
          </p:cNvPr>
          <p:cNvPicPr>
            <a:picLocks noChangeAspect="1"/>
          </p:cNvPicPr>
          <p:nvPr userDrawn="1"/>
        </p:nvPicPr>
        <p:blipFill>
          <a:blip r:embed="rId4"/>
          <a:stretch>
            <a:fillRect/>
          </a:stretch>
        </p:blipFill>
        <p:spPr>
          <a:xfrm>
            <a:off x="9900000" y="540000"/>
            <a:ext cx="1747708" cy="684000"/>
          </a:xfrm>
          <a:prstGeom prst="rect">
            <a:avLst/>
          </a:prstGeom>
        </p:spPr>
      </p:pic>
    </p:spTree>
    <p:extLst>
      <p:ext uri="{BB962C8B-B14F-4D97-AF65-F5344CB8AC3E}">
        <p14:creationId xmlns:p14="http://schemas.microsoft.com/office/powerpoint/2010/main" val="247828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199" y="1411669"/>
            <a:ext cx="10533743" cy="757130"/>
          </a:xfrm>
          <a:prstGeom prst="rect">
            <a:avLst/>
          </a:prstGeom>
        </p:spPr>
        <p:txBody>
          <a:bodyPr wrap="square">
            <a:spAutoFit/>
          </a:bodyPr>
          <a:lstStyle>
            <a:lvl1pPr>
              <a:defRPr sz="4800">
                <a:solidFill>
                  <a:schemeClr val="tx1"/>
                </a:solidFill>
              </a:defRPr>
            </a:lvl1pPr>
          </a:lstStyle>
          <a:p>
            <a:r>
              <a:rPr lang="en-US" dirty="0"/>
              <a:t>Add your heading here</a:t>
            </a:r>
          </a:p>
        </p:txBody>
      </p:sp>
      <p:sp>
        <p:nvSpPr>
          <p:cNvPr id="3" name="Content Placeholder 2"/>
          <p:cNvSpPr>
            <a:spLocks noGrp="1"/>
          </p:cNvSpPr>
          <p:nvPr>
            <p:ph idx="1" hasCustomPrompt="1"/>
          </p:nvPr>
        </p:nvSpPr>
        <p:spPr>
          <a:xfrm>
            <a:off x="838200" y="2451154"/>
            <a:ext cx="10515600" cy="2066207"/>
          </a:xfrm>
          <a:prstGeom prst="rect">
            <a:avLst/>
          </a:prstGeom>
        </p:spPr>
        <p:txBody>
          <a:bodyPr anchor="t" anchorCtr="0"/>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Single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pic>
        <p:nvPicPr>
          <p:cNvPr id="15" name="Picture 14">
            <a:extLst>
              <a:ext uri="{FF2B5EF4-FFF2-40B4-BE49-F238E27FC236}">
                <a16:creationId xmlns:a16="http://schemas.microsoft.com/office/drawing/2014/main" id="{2A5D4C1C-84E1-48C5-8B67-B3D2D400E5CF}"/>
              </a:ext>
            </a:extLst>
          </p:cNvPr>
          <p:cNvPicPr>
            <a:picLocks noChangeAspect="1"/>
          </p:cNvPicPr>
          <p:nvPr userDrawn="1"/>
        </p:nvPicPr>
        <p:blipFill>
          <a:blip r:embed="rId2"/>
          <a:stretch>
            <a:fillRect/>
          </a:stretch>
        </p:blipFill>
        <p:spPr>
          <a:xfrm>
            <a:off x="820058" y="6310641"/>
            <a:ext cx="3280193" cy="288000"/>
          </a:xfrm>
          <a:prstGeom prst="rect">
            <a:avLst/>
          </a:prstGeom>
        </p:spPr>
      </p:pic>
      <p:pic>
        <p:nvPicPr>
          <p:cNvPr id="7" name="Picture 6">
            <a:extLst>
              <a:ext uri="{FF2B5EF4-FFF2-40B4-BE49-F238E27FC236}">
                <a16:creationId xmlns:a16="http://schemas.microsoft.com/office/drawing/2014/main" id="{4DF7E8CA-19B7-448E-BAD5-254C0B7791F7}"/>
              </a:ext>
            </a:extLst>
          </p:cNvPr>
          <p:cNvPicPr>
            <a:picLocks noChangeAspect="1"/>
          </p:cNvPicPr>
          <p:nvPr userDrawn="1"/>
        </p:nvPicPr>
        <p:blipFill>
          <a:blip r:embed="rId3"/>
          <a:stretch>
            <a:fillRect/>
          </a:stretch>
        </p:blipFill>
        <p:spPr>
          <a:xfrm>
            <a:off x="9900000" y="540000"/>
            <a:ext cx="1747053" cy="684000"/>
          </a:xfrm>
          <a:prstGeom prst="rect">
            <a:avLst/>
          </a:prstGeom>
        </p:spPr>
      </p:pic>
    </p:spTree>
    <p:extLst>
      <p:ext uri="{BB962C8B-B14F-4D97-AF65-F5344CB8AC3E}">
        <p14:creationId xmlns:p14="http://schemas.microsoft.com/office/powerpoint/2010/main" val="1229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ingle column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70A4C7-A3A2-8C48-94D5-E7589555BBE3}"/>
              </a:ext>
            </a:extLst>
          </p:cNvPr>
          <p:cNvSpPr/>
          <p:nvPr/>
        </p:nvSpPr>
        <p:spPr>
          <a:xfrm>
            <a:off x="0" y="6037942"/>
            <a:ext cx="12192000" cy="820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199" y="1411669"/>
            <a:ext cx="10533743" cy="757130"/>
          </a:xfrm>
          <a:prstGeom prst="rect">
            <a:avLst/>
          </a:prstGeom>
        </p:spPr>
        <p:txBody>
          <a:bodyPr wrap="square">
            <a:spAutoFit/>
          </a:bodyPr>
          <a:lstStyle>
            <a:lvl1pPr>
              <a:defRPr sz="4800">
                <a:solidFill>
                  <a:schemeClr val="tx1"/>
                </a:solidFill>
              </a:defRPr>
            </a:lvl1pPr>
          </a:lstStyle>
          <a:p>
            <a:r>
              <a:rPr lang="en-US" dirty="0"/>
              <a:t>Add your heading here</a:t>
            </a:r>
          </a:p>
        </p:txBody>
      </p:sp>
      <p:sp>
        <p:nvSpPr>
          <p:cNvPr id="3" name="Content Placeholder 2"/>
          <p:cNvSpPr>
            <a:spLocks noGrp="1"/>
          </p:cNvSpPr>
          <p:nvPr>
            <p:ph idx="1" hasCustomPrompt="1"/>
          </p:nvPr>
        </p:nvSpPr>
        <p:spPr>
          <a:xfrm>
            <a:off x="838200" y="2451154"/>
            <a:ext cx="10515600" cy="2066207"/>
          </a:xfrm>
          <a:prstGeom prst="rect">
            <a:avLst/>
          </a:prstGeom>
        </p:spPr>
        <p:txBody>
          <a:bodyPr anchor="t" anchorCtr="0"/>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Single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4" name="Footer Placeholder 13">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pic>
        <p:nvPicPr>
          <p:cNvPr id="15" name="Picture 14">
            <a:extLst>
              <a:ext uri="{FF2B5EF4-FFF2-40B4-BE49-F238E27FC236}">
                <a16:creationId xmlns:a16="http://schemas.microsoft.com/office/drawing/2014/main" id="{2A5D4C1C-84E1-48C5-8B67-B3D2D400E5CF}"/>
              </a:ext>
            </a:extLst>
          </p:cNvPr>
          <p:cNvPicPr>
            <a:picLocks noChangeAspect="1"/>
          </p:cNvPicPr>
          <p:nvPr userDrawn="1"/>
        </p:nvPicPr>
        <p:blipFill>
          <a:blip r:embed="rId2"/>
          <a:stretch>
            <a:fillRect/>
          </a:stretch>
        </p:blipFill>
        <p:spPr>
          <a:xfrm>
            <a:off x="820058" y="6310641"/>
            <a:ext cx="3280193" cy="288000"/>
          </a:xfrm>
          <a:prstGeom prst="rect">
            <a:avLst/>
          </a:prstGeom>
        </p:spPr>
      </p:pic>
    </p:spTree>
    <p:extLst>
      <p:ext uri="{BB962C8B-B14F-4D97-AF65-F5344CB8AC3E}">
        <p14:creationId xmlns:p14="http://schemas.microsoft.com/office/powerpoint/2010/main" val="33086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838200" y="2451154"/>
            <a:ext cx="5180400" cy="2066207"/>
          </a:xfrm>
          <a:prstGeom prst="rect">
            <a:avLst/>
          </a:prstGeom>
        </p:spPr>
        <p:txBody>
          <a:bodyPr anchor="t" anchorCtr="0"/>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Column one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2451154"/>
            <a:ext cx="5181600" cy="2066207"/>
          </a:xfrm>
          <a:prstGeom prst="rect">
            <a:avLst/>
          </a:prstGeom>
        </p:spPr>
        <p:txBody>
          <a:bodyPr anchor="t" anchorCtr="0"/>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Column two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pic>
        <p:nvPicPr>
          <p:cNvPr id="16" name="Picture 15">
            <a:extLst>
              <a:ext uri="{FF2B5EF4-FFF2-40B4-BE49-F238E27FC236}">
                <a16:creationId xmlns:a16="http://schemas.microsoft.com/office/drawing/2014/main" id="{47970B2D-229D-4445-AB37-AA075DAD414A}"/>
              </a:ext>
            </a:extLst>
          </p:cNvPr>
          <p:cNvPicPr>
            <a:picLocks noChangeAspect="1"/>
          </p:cNvPicPr>
          <p:nvPr userDrawn="1"/>
        </p:nvPicPr>
        <p:blipFill>
          <a:blip r:embed="rId2"/>
          <a:stretch>
            <a:fillRect/>
          </a:stretch>
        </p:blipFill>
        <p:spPr>
          <a:xfrm>
            <a:off x="820058" y="6310641"/>
            <a:ext cx="3280193" cy="288000"/>
          </a:xfrm>
          <a:prstGeom prst="rect">
            <a:avLst/>
          </a:prstGeom>
        </p:spPr>
      </p:pic>
      <p:sp>
        <p:nvSpPr>
          <p:cNvPr id="18" name="Title 1">
            <a:extLst>
              <a:ext uri="{FF2B5EF4-FFF2-40B4-BE49-F238E27FC236}">
                <a16:creationId xmlns:a16="http://schemas.microsoft.com/office/drawing/2014/main" id="{7C15F0A7-298C-4987-A9AF-0A041FC67FA0}"/>
              </a:ext>
            </a:extLst>
          </p:cNvPr>
          <p:cNvSpPr>
            <a:spLocks noGrp="1"/>
          </p:cNvSpPr>
          <p:nvPr>
            <p:ph type="title" hasCustomPrompt="1"/>
          </p:nvPr>
        </p:nvSpPr>
        <p:spPr>
          <a:xfrm>
            <a:off x="838199" y="1411669"/>
            <a:ext cx="10533743" cy="757130"/>
          </a:xfrm>
          <a:prstGeom prst="rect">
            <a:avLst/>
          </a:prstGeom>
        </p:spPr>
        <p:txBody>
          <a:bodyPr wrap="square">
            <a:spAutoFit/>
          </a:bodyPr>
          <a:lstStyle>
            <a:lvl1pPr>
              <a:defRPr sz="4800">
                <a:solidFill>
                  <a:schemeClr val="tx1"/>
                </a:solidFill>
              </a:defRPr>
            </a:lvl1pPr>
          </a:lstStyle>
          <a:p>
            <a:r>
              <a:rPr lang="en-US" dirty="0"/>
              <a:t>Add your heading here</a:t>
            </a:r>
          </a:p>
        </p:txBody>
      </p:sp>
      <p:pic>
        <p:nvPicPr>
          <p:cNvPr id="21" name="Picture 20">
            <a:extLst>
              <a:ext uri="{FF2B5EF4-FFF2-40B4-BE49-F238E27FC236}">
                <a16:creationId xmlns:a16="http://schemas.microsoft.com/office/drawing/2014/main" id="{99A4290E-096F-4C7D-9470-DBD1DE487ECA}"/>
              </a:ext>
            </a:extLst>
          </p:cNvPr>
          <p:cNvPicPr>
            <a:picLocks noChangeAspect="1"/>
          </p:cNvPicPr>
          <p:nvPr userDrawn="1"/>
        </p:nvPicPr>
        <p:blipFill>
          <a:blip r:embed="rId3"/>
          <a:stretch>
            <a:fillRect/>
          </a:stretch>
        </p:blipFill>
        <p:spPr>
          <a:xfrm>
            <a:off x="9900000" y="540000"/>
            <a:ext cx="1747053" cy="684000"/>
          </a:xfrm>
          <a:prstGeom prst="rect">
            <a:avLst/>
          </a:prstGeom>
        </p:spPr>
      </p:pic>
    </p:spTree>
    <p:extLst>
      <p:ext uri="{BB962C8B-B14F-4D97-AF65-F5344CB8AC3E}">
        <p14:creationId xmlns:p14="http://schemas.microsoft.com/office/powerpoint/2010/main" val="174090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lumn text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838200" y="2451154"/>
            <a:ext cx="5180400" cy="2066207"/>
          </a:xfrm>
          <a:prstGeom prst="rect">
            <a:avLst/>
          </a:prstGeom>
        </p:spPr>
        <p:txBody>
          <a:bodyPr anchor="t" anchorCtr="0"/>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Column one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2451154"/>
            <a:ext cx="5181600" cy="2066207"/>
          </a:xfrm>
          <a:prstGeom prst="rect">
            <a:avLst/>
          </a:prstGeom>
        </p:spPr>
        <p:txBody>
          <a:bodyPr anchor="t" anchorCtr="0"/>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dirty="0"/>
              <a:t>Column two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pic>
        <p:nvPicPr>
          <p:cNvPr id="16" name="Picture 15">
            <a:extLst>
              <a:ext uri="{FF2B5EF4-FFF2-40B4-BE49-F238E27FC236}">
                <a16:creationId xmlns:a16="http://schemas.microsoft.com/office/drawing/2014/main" id="{47970B2D-229D-4445-AB37-AA075DAD414A}"/>
              </a:ext>
            </a:extLst>
          </p:cNvPr>
          <p:cNvPicPr>
            <a:picLocks noChangeAspect="1"/>
          </p:cNvPicPr>
          <p:nvPr userDrawn="1"/>
        </p:nvPicPr>
        <p:blipFill>
          <a:blip r:embed="rId2"/>
          <a:stretch>
            <a:fillRect/>
          </a:stretch>
        </p:blipFill>
        <p:spPr>
          <a:xfrm>
            <a:off x="820058" y="6310641"/>
            <a:ext cx="3280193" cy="288000"/>
          </a:xfrm>
          <a:prstGeom prst="rect">
            <a:avLst/>
          </a:prstGeom>
        </p:spPr>
      </p:pic>
      <p:sp>
        <p:nvSpPr>
          <p:cNvPr id="18" name="Title 1">
            <a:extLst>
              <a:ext uri="{FF2B5EF4-FFF2-40B4-BE49-F238E27FC236}">
                <a16:creationId xmlns:a16="http://schemas.microsoft.com/office/drawing/2014/main" id="{7C15F0A7-298C-4987-A9AF-0A041FC67FA0}"/>
              </a:ext>
            </a:extLst>
          </p:cNvPr>
          <p:cNvSpPr>
            <a:spLocks noGrp="1"/>
          </p:cNvSpPr>
          <p:nvPr>
            <p:ph type="title" hasCustomPrompt="1"/>
          </p:nvPr>
        </p:nvSpPr>
        <p:spPr>
          <a:xfrm>
            <a:off x="838199" y="1411669"/>
            <a:ext cx="10533743" cy="757130"/>
          </a:xfrm>
          <a:prstGeom prst="rect">
            <a:avLst/>
          </a:prstGeom>
        </p:spPr>
        <p:txBody>
          <a:bodyPr wrap="square">
            <a:spAutoFit/>
          </a:bodyPr>
          <a:lstStyle>
            <a:lvl1pPr>
              <a:defRPr sz="4800">
                <a:solidFill>
                  <a:schemeClr val="tx1"/>
                </a:solidFill>
              </a:defRPr>
            </a:lvl1pPr>
          </a:lstStyle>
          <a:p>
            <a:r>
              <a:rPr lang="en-US" dirty="0"/>
              <a:t>Add your heading here</a:t>
            </a:r>
          </a:p>
        </p:txBody>
      </p:sp>
    </p:spTree>
    <p:extLst>
      <p:ext uri="{BB962C8B-B14F-4D97-AF65-F5344CB8AC3E}">
        <p14:creationId xmlns:p14="http://schemas.microsoft.com/office/powerpoint/2010/main" val="87856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r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1327637"/>
            <a:ext cx="10515600" cy="4369777"/>
          </a:xfrm>
          <a:prstGeom prst="rect">
            <a:avLst/>
          </a:prstGeom>
        </p:spPr>
        <p:txBody>
          <a:bodyPr anchor="t" anchorCtr="0"/>
          <a:lstStyle>
            <a:lvl1pPr>
              <a:defRPr sz="3200">
                <a:solidFill>
                  <a:schemeClr val="tx1"/>
                </a:solidFill>
              </a:defRPr>
            </a:lvl1pPr>
            <a:lvl2pPr>
              <a:defRPr sz="2800"/>
            </a:lvl2pPr>
            <a:lvl3pPr>
              <a:defRPr sz="2400"/>
            </a:lvl3pPr>
            <a:lvl4pPr>
              <a:defRPr sz="2000"/>
            </a:lvl4pPr>
            <a:lvl5pPr>
              <a:defRPr sz="2000"/>
            </a:lvl5pPr>
          </a:lstStyle>
          <a:p>
            <a:pPr lvl="0"/>
            <a:r>
              <a:rPr lang="en-US" dirty="0"/>
              <a:t>Add your chart here</a:t>
            </a:r>
          </a:p>
        </p:txBody>
      </p:sp>
      <p:pic>
        <p:nvPicPr>
          <p:cNvPr id="10" name="Picture 9">
            <a:extLst>
              <a:ext uri="{FF2B5EF4-FFF2-40B4-BE49-F238E27FC236}">
                <a16:creationId xmlns:a16="http://schemas.microsoft.com/office/drawing/2014/main" id="{D8484BC3-7F7A-4844-A067-189620608ACB}"/>
              </a:ext>
            </a:extLst>
          </p:cNvPr>
          <p:cNvPicPr>
            <a:picLocks noChangeAspect="1"/>
          </p:cNvPicPr>
          <p:nvPr userDrawn="1"/>
        </p:nvPicPr>
        <p:blipFill>
          <a:blip r:embed="rId2"/>
          <a:stretch>
            <a:fillRect/>
          </a:stretch>
        </p:blipFill>
        <p:spPr>
          <a:xfrm>
            <a:off x="820058" y="6310641"/>
            <a:ext cx="3280193" cy="288000"/>
          </a:xfrm>
          <a:prstGeom prst="rect">
            <a:avLst/>
          </a:prstGeom>
        </p:spPr>
      </p:pic>
      <p:pic>
        <p:nvPicPr>
          <p:cNvPr id="8" name="Picture 7">
            <a:extLst>
              <a:ext uri="{FF2B5EF4-FFF2-40B4-BE49-F238E27FC236}">
                <a16:creationId xmlns:a16="http://schemas.microsoft.com/office/drawing/2014/main" id="{D47EFFCD-AC38-4BEB-9961-DC582C180E84}"/>
              </a:ext>
            </a:extLst>
          </p:cNvPr>
          <p:cNvPicPr>
            <a:picLocks noChangeAspect="1"/>
          </p:cNvPicPr>
          <p:nvPr userDrawn="1"/>
        </p:nvPicPr>
        <p:blipFill>
          <a:blip r:embed="rId3"/>
          <a:stretch>
            <a:fillRect/>
          </a:stretch>
        </p:blipFill>
        <p:spPr>
          <a:xfrm>
            <a:off x="9900000" y="540000"/>
            <a:ext cx="1747053" cy="684000"/>
          </a:xfrm>
          <a:prstGeom prst="rect">
            <a:avLst/>
          </a:prstGeom>
        </p:spPr>
      </p:pic>
    </p:spTree>
    <p:extLst>
      <p:ext uri="{BB962C8B-B14F-4D97-AF65-F5344CB8AC3E}">
        <p14:creationId xmlns:p14="http://schemas.microsoft.com/office/powerpoint/2010/main" val="48088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har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5632E3-E91E-8442-8ABA-C41030399038}"/>
              </a:ext>
            </a:extLst>
          </p:cNvPr>
          <p:cNvSpPr/>
          <p:nvPr/>
        </p:nvSpPr>
        <p:spPr>
          <a:xfrm>
            <a:off x="0" y="6037942"/>
            <a:ext cx="12192000" cy="820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15" name="Footer Placeholder 13">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
        <p:nvSpPr>
          <p:cNvPr id="16" name="Content Placeholder 2">
            <a:extLst>
              <a:ext uri="{FF2B5EF4-FFF2-40B4-BE49-F238E27FC236}">
                <a16:creationId xmlns:a16="http://schemas.microsoft.com/office/drawing/2014/main" id="{8E4E2FF2-096C-C349-8B44-CFA5388E9515}"/>
              </a:ext>
            </a:extLst>
          </p:cNvPr>
          <p:cNvSpPr>
            <a:spLocks noGrp="1"/>
          </p:cNvSpPr>
          <p:nvPr>
            <p:ph idx="1" hasCustomPrompt="1"/>
          </p:nvPr>
        </p:nvSpPr>
        <p:spPr>
          <a:xfrm>
            <a:off x="838200" y="1327637"/>
            <a:ext cx="10515600" cy="4369777"/>
          </a:xfrm>
          <a:prstGeom prst="rect">
            <a:avLst/>
          </a:prstGeom>
        </p:spPr>
        <p:txBody>
          <a:bodyPr anchor="t" anchorCtr="0"/>
          <a:lstStyle>
            <a:lvl1pPr>
              <a:defRPr sz="3200">
                <a:solidFill>
                  <a:schemeClr val="tx1"/>
                </a:solidFill>
              </a:defRPr>
            </a:lvl1pPr>
            <a:lvl2pPr>
              <a:defRPr sz="2800"/>
            </a:lvl2pPr>
            <a:lvl3pPr>
              <a:defRPr sz="2400"/>
            </a:lvl3pPr>
            <a:lvl4pPr>
              <a:defRPr sz="2000"/>
            </a:lvl4pPr>
            <a:lvl5pPr>
              <a:defRPr sz="2000"/>
            </a:lvl5pPr>
          </a:lstStyle>
          <a:p>
            <a:pPr lvl="0"/>
            <a:r>
              <a:rPr lang="en-US" dirty="0"/>
              <a:t>Add your chart here</a:t>
            </a:r>
          </a:p>
        </p:txBody>
      </p:sp>
      <p:pic>
        <p:nvPicPr>
          <p:cNvPr id="10" name="Picture 9">
            <a:extLst>
              <a:ext uri="{FF2B5EF4-FFF2-40B4-BE49-F238E27FC236}">
                <a16:creationId xmlns:a16="http://schemas.microsoft.com/office/drawing/2014/main" id="{D8484BC3-7F7A-4844-A067-189620608ACB}"/>
              </a:ext>
            </a:extLst>
          </p:cNvPr>
          <p:cNvPicPr>
            <a:picLocks noChangeAspect="1"/>
          </p:cNvPicPr>
          <p:nvPr userDrawn="1"/>
        </p:nvPicPr>
        <p:blipFill>
          <a:blip r:embed="rId2"/>
          <a:stretch>
            <a:fillRect/>
          </a:stretch>
        </p:blipFill>
        <p:spPr>
          <a:xfrm>
            <a:off x="820058" y="6310641"/>
            <a:ext cx="3280193" cy="288000"/>
          </a:xfrm>
          <a:prstGeom prst="rect">
            <a:avLst/>
          </a:prstGeom>
        </p:spPr>
      </p:pic>
    </p:spTree>
    <p:extLst>
      <p:ext uri="{BB962C8B-B14F-4D97-AF65-F5344CB8AC3E}">
        <p14:creationId xmlns:p14="http://schemas.microsoft.com/office/powerpoint/2010/main" val="236580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slid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4DE38-8C4D-6F43-8595-E82C3F754B7A}"/>
              </a:ext>
            </a:extLst>
          </p:cNvPr>
          <p:cNvSpPr/>
          <p:nvPr userDrawn="1"/>
        </p:nvSpPr>
        <p:spPr>
          <a:xfrm>
            <a:off x="0" y="0"/>
            <a:ext cx="12192000" cy="6858000"/>
          </a:xfrm>
          <a:prstGeom prst="rect">
            <a:avLst/>
          </a:prstGeom>
          <a:solidFill>
            <a:schemeClr val="tx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wrap="square" lIns="91440" tIns="45720" rIns="0" bIns="45720" rtlCol="0" anchor="t" anchorCtr="0"/>
          <a:lstStyle>
            <a:lvl1pPr algn="r">
              <a:defRPr sz="2000" b="1">
                <a:solidFill>
                  <a:schemeClr val="bg1"/>
                </a:solidFill>
              </a:defRPr>
            </a:lvl1pPr>
          </a:lstStyle>
          <a:p>
            <a:endParaRPr lang="en-US" dirty="0"/>
          </a:p>
        </p:txBody>
      </p:sp>
      <p:sp>
        <p:nvSpPr>
          <p:cNvPr id="11" name="Subtitle 2">
            <a:extLst>
              <a:ext uri="{FF2B5EF4-FFF2-40B4-BE49-F238E27FC236}">
                <a16:creationId xmlns:a16="http://schemas.microsoft.com/office/drawing/2014/main" id="{2E0A9FDF-9B76-F147-89B2-16C44BBC7C67}"/>
              </a:ext>
            </a:extLst>
          </p:cNvPr>
          <p:cNvSpPr>
            <a:spLocks noGrp="1"/>
          </p:cNvSpPr>
          <p:nvPr>
            <p:ph type="subTitle" idx="1" hasCustomPrompt="1"/>
          </p:nvPr>
        </p:nvSpPr>
        <p:spPr>
          <a:xfrm>
            <a:off x="838200" y="4179366"/>
            <a:ext cx="10515600" cy="1173873"/>
          </a:xfrm>
          <a:prstGeom prst="rect">
            <a:avLst/>
          </a:prstGeo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EC756F59-E195-5649-BC25-22C062D42E35}"/>
              </a:ext>
            </a:extLst>
          </p:cNvPr>
          <p:cNvSpPr>
            <a:spLocks noGrp="1"/>
          </p:cNvSpPr>
          <p:nvPr>
            <p:ph type="title" hasCustomPrompt="1"/>
          </p:nvPr>
        </p:nvSpPr>
        <p:spPr>
          <a:xfrm>
            <a:off x="838200" y="1648743"/>
            <a:ext cx="10515600" cy="2430893"/>
          </a:xfrm>
          <a:prstGeom prst="rect">
            <a:avLst/>
          </a:prstGeom>
        </p:spPr>
        <p:txBody>
          <a:bodyPr bIns="288000" anchor="b" anchorCtr="1">
            <a:noAutofit/>
          </a:bodyPr>
          <a:lstStyle>
            <a:lvl1pPr algn="ctr">
              <a:defRPr sz="7200">
                <a:ln>
                  <a:noFill/>
                </a:ln>
                <a:solidFill>
                  <a:schemeClr val="bg1"/>
                </a:solidFill>
                <a:effectLst/>
              </a:defRPr>
            </a:lvl1pPr>
          </a:lstStyle>
          <a:p>
            <a:r>
              <a:rPr lang="en-US" dirty="0"/>
              <a:t>Image slide</a:t>
            </a:r>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283EB60-53C8-4DDE-9F91-8A5863A719E0}"/>
              </a:ext>
            </a:extLst>
          </p:cNvPr>
          <p:cNvPicPr>
            <a:picLocks noChangeAspect="1"/>
          </p:cNvPicPr>
          <p:nvPr userDrawn="1"/>
        </p:nvPicPr>
        <p:blipFill>
          <a:blip r:embed="rId3"/>
          <a:stretch>
            <a:fillRect/>
          </a:stretch>
        </p:blipFill>
        <p:spPr>
          <a:xfrm>
            <a:off x="820058" y="6310641"/>
            <a:ext cx="3280193" cy="288000"/>
          </a:xfrm>
          <a:prstGeom prst="rect">
            <a:avLst/>
          </a:prstGeom>
        </p:spPr>
      </p:pic>
      <p:pic>
        <p:nvPicPr>
          <p:cNvPr id="13" name="Picture 12">
            <a:extLst>
              <a:ext uri="{FF2B5EF4-FFF2-40B4-BE49-F238E27FC236}">
                <a16:creationId xmlns:a16="http://schemas.microsoft.com/office/drawing/2014/main" id="{0F45F215-BE2D-48FF-B85A-B5907B936DE2}"/>
              </a:ext>
            </a:extLst>
          </p:cNvPr>
          <p:cNvPicPr>
            <a:picLocks noChangeAspect="1"/>
          </p:cNvPicPr>
          <p:nvPr userDrawn="1"/>
        </p:nvPicPr>
        <p:blipFill>
          <a:blip r:embed="rId4"/>
          <a:stretch>
            <a:fillRect/>
          </a:stretch>
        </p:blipFill>
        <p:spPr>
          <a:xfrm>
            <a:off x="9900000" y="540000"/>
            <a:ext cx="1747708" cy="684000"/>
          </a:xfrm>
          <a:prstGeom prst="rect">
            <a:avLst/>
          </a:prstGeom>
        </p:spPr>
      </p:pic>
    </p:spTree>
    <p:extLst>
      <p:ext uri="{BB962C8B-B14F-4D97-AF65-F5344CB8AC3E}">
        <p14:creationId xmlns:p14="http://schemas.microsoft.com/office/powerpoint/2010/main" val="168389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Censu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dirty="0"/>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dirty="0"/>
          </a:p>
        </p:txBody>
      </p:sp>
      <p:sp>
        <p:nvSpPr>
          <p:cNvPr id="11" name="Subtitle 2">
            <a:extLst>
              <a:ext uri="{FF2B5EF4-FFF2-40B4-BE49-F238E27FC236}">
                <a16:creationId xmlns:a16="http://schemas.microsoft.com/office/drawing/2014/main" id="{2E0A9FDF-9B76-F147-89B2-16C44BBC7C67}"/>
              </a:ext>
            </a:extLst>
          </p:cNvPr>
          <p:cNvSpPr>
            <a:spLocks noGrp="1"/>
          </p:cNvSpPr>
          <p:nvPr>
            <p:ph type="subTitle" idx="1" hasCustomPrompt="1"/>
          </p:nvPr>
        </p:nvSpPr>
        <p:spPr>
          <a:xfrm>
            <a:off x="838200" y="3916872"/>
            <a:ext cx="10515600" cy="1655762"/>
          </a:xfrm>
          <a:prstGeom prst="rect">
            <a:avLst/>
          </a:prstGeom>
        </p:spPr>
        <p:txBody>
          <a:bodyPr anchor="t" anchorCtr="1">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itle 1">
            <a:extLst>
              <a:ext uri="{FF2B5EF4-FFF2-40B4-BE49-F238E27FC236}">
                <a16:creationId xmlns:a16="http://schemas.microsoft.com/office/drawing/2014/main" id="{EC756F59-E195-5649-BC25-22C062D42E35}"/>
              </a:ext>
            </a:extLst>
          </p:cNvPr>
          <p:cNvSpPr>
            <a:spLocks noGrp="1"/>
          </p:cNvSpPr>
          <p:nvPr>
            <p:ph type="title" hasCustomPrompt="1"/>
          </p:nvPr>
        </p:nvSpPr>
        <p:spPr>
          <a:xfrm>
            <a:off x="838200" y="1872000"/>
            <a:ext cx="10515600" cy="1963310"/>
          </a:xfrm>
          <a:prstGeom prst="rect">
            <a:avLst/>
          </a:prstGeom>
        </p:spPr>
        <p:txBody>
          <a:bodyPr tIns="0" bIns="288000" anchor="b" anchorCtr="1">
            <a:noAutofit/>
          </a:bodyPr>
          <a:lstStyle>
            <a:lvl1pPr algn="ctr">
              <a:defRPr sz="7200">
                <a:solidFill>
                  <a:schemeClr val="bg1"/>
                </a:solidFill>
              </a:defRPr>
            </a:lvl1pPr>
          </a:lstStyle>
          <a:p>
            <a:r>
              <a:rPr lang="en-US" dirty="0"/>
              <a:t>Section slide</a:t>
            </a:r>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22972A0-A505-40F6-9F6D-FE546F328970}"/>
              </a:ext>
            </a:extLst>
          </p:cNvPr>
          <p:cNvPicPr>
            <a:picLocks noChangeAspect="1"/>
          </p:cNvPicPr>
          <p:nvPr userDrawn="1"/>
        </p:nvPicPr>
        <p:blipFill>
          <a:blip r:embed="rId3"/>
          <a:stretch>
            <a:fillRect/>
          </a:stretch>
        </p:blipFill>
        <p:spPr>
          <a:xfrm>
            <a:off x="820058" y="6310641"/>
            <a:ext cx="3280193" cy="288000"/>
          </a:xfrm>
          <a:prstGeom prst="rect">
            <a:avLst/>
          </a:prstGeom>
        </p:spPr>
      </p:pic>
      <p:pic>
        <p:nvPicPr>
          <p:cNvPr id="13" name="Picture 12">
            <a:extLst>
              <a:ext uri="{FF2B5EF4-FFF2-40B4-BE49-F238E27FC236}">
                <a16:creationId xmlns:a16="http://schemas.microsoft.com/office/drawing/2014/main" id="{E15CDABD-B3EC-4EBB-88BD-FBED4E5DB182}"/>
              </a:ext>
            </a:extLst>
          </p:cNvPr>
          <p:cNvPicPr>
            <a:picLocks noChangeAspect="1"/>
          </p:cNvPicPr>
          <p:nvPr userDrawn="1"/>
        </p:nvPicPr>
        <p:blipFill>
          <a:blip r:embed="rId4"/>
          <a:stretch>
            <a:fillRect/>
          </a:stretch>
        </p:blipFill>
        <p:spPr>
          <a:xfrm>
            <a:off x="9900000" y="540000"/>
            <a:ext cx="1747708" cy="684000"/>
          </a:xfrm>
          <a:prstGeom prst="rect">
            <a:avLst/>
          </a:prstGeom>
        </p:spPr>
      </p:pic>
    </p:spTree>
    <p:extLst>
      <p:ext uri="{BB962C8B-B14F-4D97-AF65-F5344CB8AC3E}">
        <p14:creationId xmlns:p14="http://schemas.microsoft.com/office/powerpoint/2010/main" val="291570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483ACD-BC30-4874-ACA1-D366F84C2D9F}"/>
              </a:ext>
            </a:extLst>
          </p:cNvPr>
          <p:cNvPicPr>
            <a:picLocks noChangeAspect="1"/>
          </p:cNvPicPr>
          <p:nvPr userDrawn="1"/>
        </p:nvPicPr>
        <p:blipFill>
          <a:blip r:embed="rId14"/>
          <a:stretch>
            <a:fillRect/>
          </a:stretch>
        </p:blipFill>
        <p:spPr>
          <a:xfrm>
            <a:off x="0" y="0"/>
            <a:ext cx="12191999" cy="6858000"/>
          </a:xfrm>
          <a:prstGeom prst="rect">
            <a:avLst/>
          </a:prstGeom>
        </p:spPr>
      </p:pic>
      <p:pic>
        <p:nvPicPr>
          <p:cNvPr id="6" name="Picture 5">
            <a:extLst>
              <a:ext uri="{FF2B5EF4-FFF2-40B4-BE49-F238E27FC236}">
                <a16:creationId xmlns:a16="http://schemas.microsoft.com/office/drawing/2014/main" id="{9D6A1342-DE99-4B4D-B5AF-C43FDAE08636}"/>
              </a:ext>
            </a:extLst>
          </p:cNvPr>
          <p:cNvPicPr>
            <a:picLocks noChangeAspect="1"/>
          </p:cNvPicPr>
          <p:nvPr userDrawn="1"/>
        </p:nvPicPr>
        <p:blipFill>
          <a:blip r:embed="rId15"/>
          <a:stretch>
            <a:fillRect/>
          </a:stretch>
        </p:blipFill>
        <p:spPr>
          <a:xfrm>
            <a:off x="9900000" y="540000"/>
            <a:ext cx="1747708" cy="684000"/>
          </a:xfrm>
          <a:prstGeom prst="rect">
            <a:avLst/>
          </a:prstGeom>
        </p:spPr>
      </p:pic>
      <p:sp>
        <p:nvSpPr>
          <p:cNvPr id="12" name="Slide Number Placeholder 5">
            <a:extLst>
              <a:ext uri="{FF2B5EF4-FFF2-40B4-BE49-F238E27FC236}">
                <a16:creationId xmlns:a16="http://schemas.microsoft.com/office/drawing/2014/main" id="{948F094D-06E7-4D4C-A30E-6245801E4D2F}"/>
              </a:ext>
            </a:extLst>
          </p:cNvPr>
          <p:cNvSpPr>
            <a:spLocks noGrp="1"/>
          </p:cNvSpPr>
          <p:nvPr>
            <p:ph type="sldNum" sz="quarter" idx="4"/>
          </p:nvPr>
        </p:nvSpPr>
        <p:spPr>
          <a:xfrm>
            <a:off x="7517143" y="6250891"/>
            <a:ext cx="1765090" cy="365125"/>
          </a:xfrm>
          <a:prstGeom prst="rect">
            <a:avLst/>
          </a:prstGeom>
        </p:spPr>
        <p:txBody>
          <a:bodyPr/>
          <a:lstStyle>
            <a:lvl1pPr>
              <a:defRPr sz="2000">
                <a:solidFill>
                  <a:schemeClr val="bg2"/>
                </a:solidFill>
              </a:defRPr>
            </a:lvl1pPr>
          </a:lstStyle>
          <a:p>
            <a:pPr algn="ctr"/>
            <a:endParaRPr lang="en-US" dirty="0"/>
          </a:p>
        </p:txBody>
      </p:sp>
      <p:sp>
        <p:nvSpPr>
          <p:cNvPr id="14" name="Footer Placeholder 13">
            <a:extLst>
              <a:ext uri="{FF2B5EF4-FFF2-40B4-BE49-F238E27FC236}">
                <a16:creationId xmlns:a16="http://schemas.microsoft.com/office/drawing/2014/main" id="{2947E464-F91B-FD47-B97A-E5129B454413}"/>
              </a:ext>
            </a:extLst>
          </p:cNvPr>
          <p:cNvSpPr>
            <a:spLocks noGrp="1"/>
          </p:cNvSpPr>
          <p:nvPr>
            <p:ph type="ftr" sz="quarter" idx="3"/>
          </p:nvPr>
        </p:nvSpPr>
        <p:spPr>
          <a:xfrm>
            <a:off x="9363807" y="6250890"/>
            <a:ext cx="2008135" cy="365125"/>
          </a:xfrm>
          <a:prstGeom prst="rect">
            <a:avLst/>
          </a:prstGeom>
        </p:spPr>
        <p:txBody>
          <a:bodyPr vert="horz" lIns="91440" tIns="45720" rIns="0" bIns="45720" rtlCol="0" anchor="ctr"/>
          <a:lstStyle>
            <a:lvl1pPr algn="r">
              <a:defRPr sz="2000" b="1">
                <a:solidFill>
                  <a:schemeClr val="bg2"/>
                </a:solidFill>
              </a:defRPr>
            </a:lvl1pPr>
          </a:lstStyle>
          <a:p>
            <a:endParaRPr lang="en-US" dirty="0"/>
          </a:p>
        </p:txBody>
      </p:sp>
      <p:sp>
        <p:nvSpPr>
          <p:cNvPr id="16" name="Date Placeholder 15">
            <a:extLst>
              <a:ext uri="{FF2B5EF4-FFF2-40B4-BE49-F238E27FC236}">
                <a16:creationId xmlns:a16="http://schemas.microsoft.com/office/drawing/2014/main" id="{C57F1779-22FA-E74D-A68A-DE59AC0306AC}"/>
              </a:ext>
            </a:extLst>
          </p:cNvPr>
          <p:cNvSpPr>
            <a:spLocks noGrp="1"/>
          </p:cNvSpPr>
          <p:nvPr>
            <p:ph type="dt" sz="half" idx="2"/>
          </p:nvPr>
        </p:nvSpPr>
        <p:spPr>
          <a:xfrm>
            <a:off x="4674858" y="6250892"/>
            <a:ext cx="2183142" cy="365125"/>
          </a:xfrm>
          <a:prstGeom prst="rect">
            <a:avLst/>
          </a:prstGeom>
        </p:spPr>
        <p:txBody>
          <a:bodyPr vert="horz" lIns="0" tIns="45720" rIns="91440" bIns="45720" rtlCol="0" anchor="ctr"/>
          <a:lstStyle>
            <a:lvl1pPr algn="l">
              <a:defRPr sz="2000" b="1">
                <a:solidFill>
                  <a:schemeClr val="bg2"/>
                </a:solidFill>
              </a:defRPr>
            </a:lvl1pPr>
          </a:lstStyle>
          <a:p>
            <a:endParaRPr lang="en-US" dirty="0"/>
          </a:p>
        </p:txBody>
      </p:sp>
      <p:sp>
        <p:nvSpPr>
          <p:cNvPr id="9" name="Title Placeholder 1">
            <a:extLst>
              <a:ext uri="{FF2B5EF4-FFF2-40B4-BE49-F238E27FC236}">
                <a16:creationId xmlns:a16="http://schemas.microsoft.com/office/drawing/2014/main" id="{C7606C98-43DA-624E-A126-318E4E297157}"/>
              </a:ext>
            </a:extLst>
          </p:cNvPr>
          <p:cNvSpPr txBox="1">
            <a:spLocks/>
          </p:cNvSpPr>
          <p:nvPr userDrawn="1"/>
        </p:nvSpPr>
        <p:spPr>
          <a:xfrm>
            <a:off x="838200" y="714371"/>
            <a:ext cx="6691713" cy="3832846"/>
          </a:xfrm>
          <a:prstGeom prst="rect">
            <a:avLst/>
          </a:prstGeom>
          <a:ln>
            <a:noFill/>
          </a:ln>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baseline="0">
                <a:solidFill>
                  <a:srgbClr val="003C57"/>
                </a:solidFill>
                <a:latin typeface="+mj-lt"/>
                <a:ea typeface="+mj-ea"/>
                <a:cs typeface="+mj-cs"/>
              </a:defRPr>
            </a:lvl1pPr>
          </a:lstStyle>
          <a:p>
            <a:endParaRPr lang="en-US" sz="4800" dirty="0">
              <a:solidFill>
                <a:srgbClr val="183E56"/>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E5DCB11-47E3-BC4E-87BE-ED66A7AC92CD}"/>
              </a:ext>
            </a:extLst>
          </p:cNvPr>
          <p:cNvCxnSpPr>
            <a:cxnSpLocks/>
          </p:cNvCxnSpPr>
          <p:nvPr userDrawn="1"/>
        </p:nvCxnSpPr>
        <p:spPr>
          <a:xfrm>
            <a:off x="823943" y="6055339"/>
            <a:ext cx="10548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B695BB35-B7F9-BE46-A43E-B9B750880AE4}"/>
              </a:ext>
            </a:extLst>
          </p:cNvPr>
          <p:cNvSpPr txBox="1">
            <a:spLocks/>
          </p:cNvSpPr>
          <p:nvPr userDrawn="1"/>
        </p:nvSpPr>
        <p:spPr>
          <a:xfrm>
            <a:off x="838200" y="644843"/>
            <a:ext cx="7052953" cy="3490605"/>
          </a:xfrm>
          <a:prstGeom prst="rect">
            <a:avLst/>
          </a:prstGeom>
        </p:spPr>
        <p:txBody>
          <a:bodyPr/>
          <a:lstStyle>
            <a:lvl1pPr algn="l" defTabSz="914400" rtl="0" eaLnBrk="1" latinLnBrk="0" hangingPunct="1">
              <a:lnSpc>
                <a:spcPct val="90000"/>
              </a:lnSpc>
              <a:spcBef>
                <a:spcPct val="0"/>
              </a:spcBef>
              <a:buNone/>
              <a:defRPr sz="4800" b="1" kern="1200" baseline="0">
                <a:solidFill>
                  <a:srgbClr val="003C57"/>
                </a:solidFill>
                <a:latin typeface="+mj-lt"/>
                <a:ea typeface="+mj-ea"/>
                <a:cs typeface="+mj-cs"/>
              </a:defRPr>
            </a:lvl1pPr>
          </a:lstStyle>
          <a:p>
            <a:endParaRPr lang="en-US" dirty="0"/>
          </a:p>
        </p:txBody>
      </p:sp>
      <p:sp>
        <p:nvSpPr>
          <p:cNvPr id="4" name="Title Placeholder 3">
            <a:extLst>
              <a:ext uri="{FF2B5EF4-FFF2-40B4-BE49-F238E27FC236}">
                <a16:creationId xmlns:a16="http://schemas.microsoft.com/office/drawing/2014/main" id="{4D2E5A76-65BE-0B4A-9E47-4BFC8F8BB5CE}"/>
              </a:ext>
            </a:extLst>
          </p:cNvPr>
          <p:cNvSpPr>
            <a:spLocks noGrp="1"/>
          </p:cNvSpPr>
          <p:nvPr>
            <p:ph type="title"/>
          </p:nvPr>
        </p:nvSpPr>
        <p:spPr>
          <a:xfrm>
            <a:off x="849343" y="872045"/>
            <a:ext cx="6910357" cy="3817821"/>
          </a:xfrm>
          <a:prstGeom prst="rect">
            <a:avLst/>
          </a:prstGeom>
        </p:spPr>
        <p:txBody>
          <a:bodyPr vert="horz" lIns="0" tIns="45720" rIns="91440" bIns="45720" rtlCol="0" anchor="t" anchorCtr="0">
            <a:normAutofit/>
          </a:bodyPr>
          <a:lstStyle/>
          <a:p>
            <a:r>
              <a:rPr lang="en-US" dirty="0"/>
              <a:t>Write your title here</a:t>
            </a:r>
            <a:br>
              <a:rPr lang="en-US" dirty="0"/>
            </a:br>
            <a:r>
              <a:rPr lang="en-US" dirty="0"/>
              <a:t>(in sentence case)</a:t>
            </a:r>
          </a:p>
        </p:txBody>
      </p:sp>
      <p:pic>
        <p:nvPicPr>
          <p:cNvPr id="11" name="Picture 10">
            <a:extLst>
              <a:ext uri="{FF2B5EF4-FFF2-40B4-BE49-F238E27FC236}">
                <a16:creationId xmlns:a16="http://schemas.microsoft.com/office/drawing/2014/main" id="{D13DABE1-4509-4CD7-8258-6B95827C0B03}"/>
              </a:ext>
            </a:extLst>
          </p:cNvPr>
          <p:cNvPicPr>
            <a:picLocks noChangeAspect="1"/>
          </p:cNvPicPr>
          <p:nvPr userDrawn="1"/>
        </p:nvPicPr>
        <p:blipFill>
          <a:blip r:embed="rId16"/>
          <a:stretch>
            <a:fillRect/>
          </a:stretch>
        </p:blipFill>
        <p:spPr>
          <a:xfrm>
            <a:off x="820058" y="6310641"/>
            <a:ext cx="3280193" cy="288000"/>
          </a:xfrm>
          <a:prstGeom prst="rect">
            <a:avLst/>
          </a:prstGeom>
        </p:spPr>
      </p:pic>
      <p:sp>
        <p:nvSpPr>
          <p:cNvPr id="3" name="Text Placeholder 2">
            <a:extLst>
              <a:ext uri="{FF2B5EF4-FFF2-40B4-BE49-F238E27FC236}">
                <a16:creationId xmlns:a16="http://schemas.microsoft.com/office/drawing/2014/main" id="{9B43CEAC-53E4-4C0A-BE33-84B5FC4E4E42}"/>
              </a:ext>
            </a:extLst>
          </p:cNvPr>
          <p:cNvSpPr>
            <a:spLocks noGrp="1"/>
          </p:cNvSpPr>
          <p:nvPr>
            <p:ph type="body" idx="1"/>
          </p:nvPr>
        </p:nvSpPr>
        <p:spPr>
          <a:xfrm>
            <a:off x="846992" y="4704424"/>
            <a:ext cx="10515600" cy="784585"/>
          </a:xfrm>
          <a:prstGeom prst="rect">
            <a:avLst/>
          </a:prstGeom>
        </p:spPr>
        <p:txBody>
          <a:bodyPr vert="horz" lIns="91440" tIns="45720" rIns="91440" bIns="45720" rtlCol="0">
            <a:normAutofit/>
          </a:bodyPr>
          <a:lstStyle/>
          <a:p>
            <a:pPr>
              <a:lnSpc>
                <a:spcPct val="100000"/>
              </a:lnSpc>
            </a:pPr>
            <a:r>
              <a:rPr lang="en-US" b="1" dirty="0">
                <a:latin typeface="Arial" panose="020B0604020202020204" pitchFamily="34" charset="0"/>
                <a:cs typeface="Arial" panose="020B0604020202020204" pitchFamily="34" charset="0"/>
              </a:rPr>
              <a:t>Presenter Name</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Job Title | Department</a:t>
            </a:r>
          </a:p>
        </p:txBody>
      </p:sp>
      <p:sp>
        <p:nvSpPr>
          <p:cNvPr id="21" name="TextBox 20">
            <a:extLst>
              <a:ext uri="{FF2B5EF4-FFF2-40B4-BE49-F238E27FC236}">
                <a16:creationId xmlns:a16="http://schemas.microsoft.com/office/drawing/2014/main" id="{445FBCF0-1697-4369-B7A6-9B37411DAD5A}"/>
              </a:ext>
            </a:extLst>
          </p:cNvPr>
          <p:cNvSpPr txBox="1"/>
          <p:nvPr userDrawn="1"/>
        </p:nvSpPr>
        <p:spPr>
          <a:xfrm>
            <a:off x="840521" y="5600697"/>
            <a:ext cx="5246687" cy="369332"/>
          </a:xfrm>
          <a:prstGeom prst="rect">
            <a:avLst/>
          </a:prstGeom>
          <a:noFill/>
        </p:spPr>
        <p:txBody>
          <a:bodyPr wrap="square" rtlCol="0">
            <a:spAutoFit/>
          </a:bodyPr>
          <a:lstStyle/>
          <a:p>
            <a:r>
              <a:rPr lang="en-US" dirty="0">
                <a:solidFill>
                  <a:schemeClr val="bg2"/>
                </a:solidFill>
                <a:latin typeface="Arial" panose="020B0604020202020204" pitchFamily="34" charset="0"/>
                <a:cs typeface="Arial" panose="020B0604020202020204" pitchFamily="34" charset="0"/>
              </a:rPr>
              <a:t>@Census2021 | @Cyfrifiad2021</a:t>
            </a:r>
            <a:endParaRPr lang="en-GB" dirty="0"/>
          </a:p>
        </p:txBody>
      </p:sp>
    </p:spTree>
    <p:extLst>
      <p:ext uri="{BB962C8B-B14F-4D97-AF65-F5344CB8AC3E}">
        <p14:creationId xmlns:p14="http://schemas.microsoft.com/office/powerpoint/2010/main" val="1197030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8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D19CB2-CBC5-46E2-8E5E-9EACE86E9046}"/>
              </a:ext>
            </a:extLst>
          </p:cNvPr>
          <p:cNvSpPr>
            <a:spLocks noGrp="1"/>
          </p:cNvSpPr>
          <p:nvPr>
            <p:ph type="title"/>
          </p:nvPr>
        </p:nvSpPr>
        <p:spPr>
          <a:xfrm>
            <a:off x="849343" y="2168525"/>
            <a:ext cx="10601922" cy="2521341"/>
          </a:xfrm>
        </p:spPr>
        <p:txBody>
          <a:bodyPr>
            <a:normAutofit/>
          </a:bodyPr>
          <a:lstStyle/>
          <a:p>
            <a:r>
              <a:rPr lang="en-GB" sz="3600" dirty="0"/>
              <a:t>Changes to Questionnaire for 2021</a:t>
            </a:r>
            <a:br>
              <a:rPr lang="en-GB" sz="3600" dirty="0"/>
            </a:br>
            <a:r>
              <a:rPr lang="en-GB" sz="3600" dirty="0"/>
              <a:t>COVID Response</a:t>
            </a:r>
            <a:br>
              <a:rPr lang="en-GB" sz="3600" dirty="0"/>
            </a:br>
            <a:endParaRPr lang="en-GB" sz="3600" dirty="0"/>
          </a:p>
        </p:txBody>
      </p:sp>
      <p:sp>
        <p:nvSpPr>
          <p:cNvPr id="6" name="Text Placeholder 5">
            <a:extLst>
              <a:ext uri="{FF2B5EF4-FFF2-40B4-BE49-F238E27FC236}">
                <a16:creationId xmlns:a16="http://schemas.microsoft.com/office/drawing/2014/main" id="{F3A50189-AF80-4969-A491-46F601872CEF}"/>
              </a:ext>
            </a:extLst>
          </p:cNvPr>
          <p:cNvSpPr>
            <a:spLocks noGrp="1"/>
          </p:cNvSpPr>
          <p:nvPr>
            <p:ph type="body" sz="quarter" idx="10"/>
          </p:nvPr>
        </p:nvSpPr>
        <p:spPr/>
        <p:txBody>
          <a:bodyPr/>
          <a:lstStyle/>
          <a:p>
            <a:r>
              <a:rPr lang="en-GB" dirty="0"/>
              <a:t>Jon Wroth-Smith</a:t>
            </a:r>
          </a:p>
          <a:p>
            <a:endParaRPr lang="en-GB" dirty="0"/>
          </a:p>
        </p:txBody>
      </p:sp>
    </p:spTree>
    <p:extLst>
      <p:ext uri="{BB962C8B-B14F-4D97-AF65-F5344CB8AC3E}">
        <p14:creationId xmlns:p14="http://schemas.microsoft.com/office/powerpoint/2010/main" val="170591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CF13D-3194-42C6-AD37-FF6BE2A97756}"/>
              </a:ext>
            </a:extLst>
          </p:cNvPr>
          <p:cNvSpPr>
            <a:spLocks noGrp="1"/>
          </p:cNvSpPr>
          <p:nvPr>
            <p:ph sz="half" idx="1"/>
          </p:nvPr>
        </p:nvSpPr>
        <p:spPr>
          <a:xfrm>
            <a:off x="314217" y="1430027"/>
            <a:ext cx="11459968" cy="1904267"/>
          </a:xfrm>
        </p:spPr>
        <p:txBody>
          <a:bodyPr>
            <a:normAutofit fontScale="25000" lnSpcReduction="20000"/>
          </a:bodyPr>
          <a:lstStyle/>
          <a:p>
            <a:pPr>
              <a:lnSpc>
                <a:spcPct val="120000"/>
              </a:lnSpc>
            </a:pPr>
            <a:r>
              <a:rPr lang="en-GB" sz="7200" dirty="0"/>
              <a:t>England &amp; Wales Census took place in March 2021 during the pandemic</a:t>
            </a:r>
          </a:p>
          <a:p>
            <a:pPr>
              <a:lnSpc>
                <a:spcPct val="120000"/>
              </a:lnSpc>
            </a:pPr>
            <a:r>
              <a:rPr lang="en-GB" sz="7200" dirty="0"/>
              <a:t>ONS undertook an analysis of which questions were likely to be impacted and the additional guidance that should be included</a:t>
            </a:r>
          </a:p>
          <a:p>
            <a:pPr>
              <a:lnSpc>
                <a:spcPct val="120000"/>
              </a:lnSpc>
            </a:pPr>
            <a:r>
              <a:rPr lang="en-GB" sz="7200" dirty="0"/>
              <a:t>Objectives of this exercise were:</a:t>
            </a:r>
          </a:p>
          <a:p>
            <a:pPr>
              <a:lnSpc>
                <a:spcPct val="120000"/>
              </a:lnSpc>
            </a:pPr>
            <a:r>
              <a:rPr lang="en-GB" sz="7200" dirty="0"/>
              <a:t>	- To reduce respondent burden </a:t>
            </a:r>
          </a:p>
          <a:p>
            <a:pPr>
              <a:lnSpc>
                <a:spcPct val="120000"/>
              </a:lnSpc>
            </a:pPr>
            <a:r>
              <a:rPr lang="en-GB" sz="7200" dirty="0"/>
              <a:t>	- To reduce the impact on the call centre where there is uncertainty</a:t>
            </a:r>
          </a:p>
          <a:p>
            <a:pPr>
              <a:lnSpc>
                <a:spcPct val="120000"/>
              </a:lnSpc>
            </a:pPr>
            <a:r>
              <a:rPr lang="en-GB" sz="7200" dirty="0"/>
              <a:t>	- To eliminate inconsistencies in how people interpret questions</a:t>
            </a:r>
          </a:p>
          <a:p>
            <a:pPr>
              <a:lnSpc>
                <a:spcPct val="120000"/>
              </a:lnSpc>
            </a:pPr>
            <a:r>
              <a:rPr lang="en-GB" sz="7200" dirty="0"/>
              <a:t>	- To understand the data that we would collect and how this related to user need</a:t>
            </a:r>
          </a:p>
          <a:p>
            <a:pPr>
              <a:lnSpc>
                <a:spcPct val="120000"/>
              </a:lnSpc>
            </a:pPr>
            <a:r>
              <a:rPr lang="en-GB" sz="7200" dirty="0"/>
              <a:t>	- To assistance with data collection from other ONS surveys</a:t>
            </a:r>
          </a:p>
          <a:p>
            <a:pPr>
              <a:lnSpc>
                <a:spcPct val="120000"/>
              </a:lnSpc>
            </a:pPr>
            <a:r>
              <a:rPr lang="en-GB" sz="7200" dirty="0"/>
              <a:t>Although users would ideally like to understand what the ‘new normal’ is, they were aware that this would not exist by March 2021 and therefore are content for census to capture the ‘current circumstances’ of the population.</a:t>
            </a:r>
          </a:p>
          <a:p>
            <a:pPr>
              <a:lnSpc>
                <a:spcPct val="120000"/>
              </a:lnSpc>
            </a:pPr>
            <a:endParaRPr lang="en-GB" sz="7200" dirty="0"/>
          </a:p>
          <a:p>
            <a:pPr>
              <a:lnSpc>
                <a:spcPct val="120000"/>
              </a:lnSpc>
            </a:pPr>
            <a:endParaRPr lang="en-GB" sz="7200" dirty="0"/>
          </a:p>
          <a:p>
            <a:pPr>
              <a:lnSpc>
                <a:spcPct val="120000"/>
              </a:lnSpc>
            </a:pPr>
            <a:endParaRPr lang="en-GB" sz="7200" dirty="0"/>
          </a:p>
        </p:txBody>
      </p:sp>
      <p:sp>
        <p:nvSpPr>
          <p:cNvPr id="2" name="Title 1">
            <a:extLst>
              <a:ext uri="{FF2B5EF4-FFF2-40B4-BE49-F238E27FC236}">
                <a16:creationId xmlns:a16="http://schemas.microsoft.com/office/drawing/2014/main" id="{FD9051AC-78FB-40E1-BC19-A441908CCBBC}"/>
              </a:ext>
            </a:extLst>
          </p:cNvPr>
          <p:cNvSpPr>
            <a:spLocks noGrp="1"/>
          </p:cNvSpPr>
          <p:nvPr>
            <p:ph type="title"/>
          </p:nvPr>
        </p:nvSpPr>
        <p:spPr>
          <a:xfrm>
            <a:off x="314217" y="266643"/>
            <a:ext cx="10533743" cy="549381"/>
          </a:xfrm>
        </p:spPr>
        <p:txBody>
          <a:bodyPr/>
          <a:lstStyle/>
          <a:p>
            <a:pPr lvl="0"/>
            <a:r>
              <a:rPr lang="en-GB" sz="3300" dirty="0"/>
              <a:t>Background</a:t>
            </a:r>
          </a:p>
        </p:txBody>
      </p:sp>
    </p:spTree>
    <p:extLst>
      <p:ext uri="{BB962C8B-B14F-4D97-AF65-F5344CB8AC3E}">
        <p14:creationId xmlns:p14="http://schemas.microsoft.com/office/powerpoint/2010/main" val="338472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D34D-0E15-47B0-B40D-5C278D50BFC7}"/>
              </a:ext>
            </a:extLst>
          </p:cNvPr>
          <p:cNvSpPr>
            <a:spLocks noGrp="1"/>
          </p:cNvSpPr>
          <p:nvPr>
            <p:ph type="title"/>
          </p:nvPr>
        </p:nvSpPr>
        <p:spPr/>
        <p:txBody>
          <a:bodyPr/>
          <a:lstStyle/>
          <a:p>
            <a:r>
              <a:rPr lang="en-GB" dirty="0"/>
              <a:t>Questions impacted</a:t>
            </a:r>
          </a:p>
        </p:txBody>
      </p:sp>
      <p:sp>
        <p:nvSpPr>
          <p:cNvPr id="3" name="Content Placeholder 2">
            <a:extLst>
              <a:ext uri="{FF2B5EF4-FFF2-40B4-BE49-F238E27FC236}">
                <a16:creationId xmlns:a16="http://schemas.microsoft.com/office/drawing/2014/main" id="{1B6AA243-E3CF-4BC4-A3F3-21CFDBB12EBB}"/>
              </a:ext>
            </a:extLst>
          </p:cNvPr>
          <p:cNvSpPr>
            <a:spLocks noGrp="1"/>
          </p:cNvSpPr>
          <p:nvPr>
            <p:ph idx="1"/>
          </p:nvPr>
        </p:nvSpPr>
        <p:spPr>
          <a:xfrm>
            <a:off x="838200" y="2451154"/>
            <a:ext cx="10515600" cy="3126686"/>
          </a:xfrm>
        </p:spPr>
        <p:txBody>
          <a:bodyPr>
            <a:normAutofit fontScale="40000" lnSpcReduction="20000"/>
          </a:bodyPr>
          <a:lstStyle/>
          <a:p>
            <a:r>
              <a:rPr lang="en-GB" sz="4500" dirty="0"/>
              <a:t>Majority of the questions not impacted at all:</a:t>
            </a:r>
          </a:p>
          <a:p>
            <a:pPr marL="285750" indent="-285750">
              <a:buFont typeface="Arial" panose="020B0604020202020204" pitchFamily="34" charset="0"/>
              <a:buChar char="•"/>
            </a:pPr>
            <a:r>
              <a:rPr lang="en-GB" sz="4500" b="1" dirty="0">
                <a:latin typeface="Calibri" panose="020F0502020204030204" pitchFamily="34" charset="0"/>
                <a:ea typeface="Calibri" panose="020F0502020204030204" pitchFamily="34" charset="0"/>
                <a:cs typeface="Times New Roman" panose="02020603050405020304" pitchFamily="18" charset="0"/>
              </a:rPr>
              <a:t>Household:  </a:t>
            </a:r>
            <a:r>
              <a:rPr lang="en-GB" sz="4500" dirty="0">
                <a:latin typeface="Calibri" panose="020F0502020204030204" pitchFamily="34" charset="0"/>
                <a:ea typeface="Calibri" panose="020F0502020204030204" pitchFamily="34" charset="0"/>
                <a:cs typeface="Times New Roman" panose="02020603050405020304" pitchFamily="18" charset="0"/>
              </a:rPr>
              <a:t>Relationships within the household, type of accommodation, self-containment of accommodation, type of central heating, </a:t>
            </a:r>
          </a:p>
          <a:p>
            <a:pPr marL="285750" indent="-285750">
              <a:buFont typeface="Arial" panose="020B0604020202020204" pitchFamily="34" charset="0"/>
              <a:buChar char="•"/>
            </a:pPr>
            <a:r>
              <a:rPr lang="en-GB" sz="4500" b="1" dirty="0">
                <a:latin typeface="Calibri" panose="020F0502020204030204" pitchFamily="34" charset="0"/>
                <a:ea typeface="Calibri" panose="020F0502020204030204" pitchFamily="34" charset="0"/>
                <a:cs typeface="Times New Roman" panose="02020603050405020304" pitchFamily="18" charset="0"/>
              </a:rPr>
              <a:t>Individual:  </a:t>
            </a:r>
            <a:r>
              <a:rPr lang="en-GB" sz="4500" dirty="0">
                <a:latin typeface="Calibri" panose="020F0502020204030204" pitchFamily="34" charset="0"/>
                <a:ea typeface="Calibri" panose="020F0502020204030204" pitchFamily="34" charset="0"/>
                <a:cs typeface="Times New Roman" panose="02020603050405020304" pitchFamily="18" charset="0"/>
              </a:rPr>
              <a:t>Name, sex, date of birth, marital/ legal civil partnership status, national identity, qualifications, religion, Welsh language skills (Wales only), English language proficiency, Armed forces, gender identity, sexual orientation.  </a:t>
            </a:r>
          </a:p>
          <a:p>
            <a:endParaRPr lang="en-GB" sz="4500" dirty="0">
              <a:latin typeface="Calibri" panose="020F0502020204030204" pitchFamily="34" charset="0"/>
              <a:ea typeface="Calibri" panose="020F0502020204030204" pitchFamily="34" charset="0"/>
              <a:cs typeface="Times New Roman" panose="02020603050405020304" pitchFamily="18" charset="0"/>
            </a:endParaRPr>
          </a:p>
          <a:p>
            <a:r>
              <a:rPr lang="en-GB" sz="4500" dirty="0"/>
              <a:t>Small number with a minor impact:</a:t>
            </a:r>
          </a:p>
          <a:p>
            <a:pPr marL="285750" lvl="0" indent="-285750">
              <a:lnSpc>
                <a:spcPct val="115000"/>
              </a:lnSpc>
              <a:buFont typeface="Arial" panose="020B0604020202020204" pitchFamily="34" charset="0"/>
              <a:buChar char="•"/>
            </a:pPr>
            <a:r>
              <a:rPr lang="en-GB" sz="4500" b="1" dirty="0">
                <a:latin typeface="Calibri" panose="020F0502020204030204" pitchFamily="34" charset="0"/>
                <a:ea typeface="Calibri" panose="020F0502020204030204" pitchFamily="34" charset="0"/>
                <a:cs typeface="Times New Roman" panose="02020603050405020304" pitchFamily="18" charset="0"/>
              </a:rPr>
              <a:t>Household:  </a:t>
            </a:r>
            <a:r>
              <a:rPr lang="en-GB" sz="4500" dirty="0">
                <a:latin typeface="Calibri" panose="020F0502020204030204" pitchFamily="34" charset="0"/>
                <a:ea typeface="Calibri" panose="020F0502020204030204" pitchFamily="34" charset="0"/>
                <a:cs typeface="Times New Roman" panose="02020603050405020304" pitchFamily="18" charset="0"/>
              </a:rPr>
              <a:t>Tenure, number of cars or vans, number of bedrooms</a:t>
            </a:r>
          </a:p>
          <a:p>
            <a:pPr marL="285750" lvl="0" indent="-285750">
              <a:lnSpc>
                <a:spcPct val="115000"/>
              </a:lnSpc>
              <a:buFont typeface="Arial" panose="020B0604020202020204" pitchFamily="34" charset="0"/>
              <a:buChar char="•"/>
            </a:pPr>
            <a:r>
              <a:rPr lang="en-GB" sz="4500" b="1" dirty="0">
                <a:latin typeface="Calibri" panose="020F0502020204030204" pitchFamily="34" charset="0"/>
                <a:ea typeface="Calibri" panose="020F0502020204030204" pitchFamily="34" charset="0"/>
                <a:cs typeface="Times New Roman" panose="02020603050405020304" pitchFamily="18" charset="0"/>
              </a:rPr>
              <a:t>Individual:  </a:t>
            </a:r>
            <a:r>
              <a:rPr lang="en-GB" sz="4500" dirty="0">
                <a:latin typeface="Calibri" panose="020F0502020204030204" pitchFamily="34" charset="0"/>
                <a:ea typeface="Calibri" panose="020F0502020204030204" pitchFamily="34" charset="0"/>
                <a:cs typeface="Times New Roman" panose="02020603050405020304" pitchFamily="18" charset="0"/>
              </a:rPr>
              <a:t>Intention to stay, main language, passports</a:t>
            </a:r>
            <a:endParaRPr lang="en-GB" sz="4500" dirty="0"/>
          </a:p>
          <a:p>
            <a:endParaRPr lang="en-GB" dirty="0"/>
          </a:p>
        </p:txBody>
      </p:sp>
      <p:sp>
        <p:nvSpPr>
          <p:cNvPr id="21" name="Footer Placeholder 2">
            <a:extLst>
              <a:ext uri="{FF2B5EF4-FFF2-40B4-BE49-F238E27FC236}">
                <a16:creationId xmlns:a16="http://schemas.microsoft.com/office/drawing/2014/main" id="{8E06418F-FEA2-47E9-AC4F-458A0457522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246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D34D-0E15-47B0-B40D-5C278D50BFC7}"/>
              </a:ext>
            </a:extLst>
          </p:cNvPr>
          <p:cNvSpPr>
            <a:spLocks noGrp="1"/>
          </p:cNvSpPr>
          <p:nvPr>
            <p:ph type="title"/>
          </p:nvPr>
        </p:nvSpPr>
        <p:spPr/>
        <p:txBody>
          <a:bodyPr/>
          <a:lstStyle/>
          <a:p>
            <a:r>
              <a:rPr lang="en-GB" dirty="0"/>
              <a:t>Larger potential for impact</a:t>
            </a:r>
          </a:p>
        </p:txBody>
      </p:sp>
      <p:sp>
        <p:nvSpPr>
          <p:cNvPr id="3" name="Content Placeholder 2">
            <a:extLst>
              <a:ext uri="{FF2B5EF4-FFF2-40B4-BE49-F238E27FC236}">
                <a16:creationId xmlns:a16="http://schemas.microsoft.com/office/drawing/2014/main" id="{1B6AA243-E3CF-4BC4-A3F3-21CFDBB12EBB}"/>
              </a:ext>
            </a:extLst>
          </p:cNvPr>
          <p:cNvSpPr>
            <a:spLocks noGrp="1"/>
          </p:cNvSpPr>
          <p:nvPr>
            <p:ph idx="1"/>
          </p:nvPr>
        </p:nvSpPr>
        <p:spPr/>
        <p:txBody>
          <a:bodyPr numCol="2">
            <a:normAutofit fontScale="25000" lnSpcReduction="20000"/>
          </a:bodyPr>
          <a:lstStyle/>
          <a:p>
            <a:pPr marL="457200" lvl="0" indent="-457200">
              <a:lnSpc>
                <a:spcPct val="115000"/>
              </a:lnSpc>
              <a:buFont typeface="+mj-lt"/>
              <a:buAutoNum type="arabicPeriod"/>
            </a:pPr>
            <a:r>
              <a:rPr lang="en-GB" sz="9600" dirty="0"/>
              <a:t>Who usually lives here</a:t>
            </a:r>
          </a:p>
          <a:p>
            <a:pPr marL="457200" lvl="0" indent="-457200">
              <a:lnSpc>
                <a:spcPct val="115000"/>
              </a:lnSpc>
              <a:buFont typeface="+mj-lt"/>
              <a:buAutoNum type="arabicPeriod"/>
            </a:pPr>
            <a:r>
              <a:rPr lang="en-GB" sz="9600" dirty="0"/>
              <a:t>Second address </a:t>
            </a:r>
          </a:p>
          <a:p>
            <a:pPr marL="457200" indent="-457200">
              <a:lnSpc>
                <a:spcPct val="115000"/>
              </a:lnSpc>
              <a:buFont typeface="+mj-lt"/>
              <a:buAutoNum type="arabicPeriod"/>
            </a:pPr>
            <a:r>
              <a:rPr lang="en-GB" sz="9600" dirty="0"/>
              <a:t>Students Term-Time Address</a:t>
            </a:r>
          </a:p>
          <a:p>
            <a:pPr marL="457200" indent="-457200">
              <a:lnSpc>
                <a:spcPct val="115000"/>
              </a:lnSpc>
              <a:buFont typeface="+mj-lt"/>
              <a:buAutoNum type="arabicPeriod"/>
            </a:pPr>
            <a:r>
              <a:rPr lang="en-GB" sz="9600" dirty="0"/>
              <a:t>Usual address one year ago</a:t>
            </a:r>
          </a:p>
          <a:p>
            <a:pPr marL="457200" indent="-457200">
              <a:lnSpc>
                <a:spcPct val="115000"/>
              </a:lnSpc>
              <a:buFont typeface="+mj-lt"/>
              <a:buAutoNum type="arabicPeriod"/>
            </a:pPr>
            <a:endParaRPr lang="en-GB" sz="9600" dirty="0"/>
          </a:p>
          <a:p>
            <a:pPr>
              <a:lnSpc>
                <a:spcPct val="115000"/>
              </a:lnSpc>
              <a:spcAft>
                <a:spcPts val="1000"/>
              </a:spcAft>
            </a:pPr>
            <a:r>
              <a:rPr lang="en-GB" sz="9600" dirty="0"/>
              <a:t>5.  </a:t>
            </a:r>
            <a:r>
              <a:rPr lang="en-GB" sz="9600" b="1" dirty="0"/>
              <a:t>Labour market and travel to work </a:t>
            </a:r>
          </a:p>
          <a:p>
            <a:pPr>
              <a:lnSpc>
                <a:spcPct val="115000"/>
              </a:lnSpc>
              <a:spcAft>
                <a:spcPts val="1000"/>
              </a:spcAft>
            </a:pPr>
            <a:r>
              <a:rPr lang="en-GB" sz="9600" dirty="0"/>
              <a:t>6.  Visitors – name, sex, date of birth, usual address</a:t>
            </a:r>
          </a:p>
          <a:p>
            <a:pPr>
              <a:lnSpc>
                <a:spcPct val="115000"/>
              </a:lnSpc>
              <a:spcAft>
                <a:spcPts val="1000"/>
              </a:spcAft>
            </a:pPr>
            <a:r>
              <a:rPr lang="en-GB" sz="9600" dirty="0"/>
              <a:t>7.  Health reporting</a:t>
            </a:r>
          </a:p>
          <a:p>
            <a:endParaRPr lang="en-GB" dirty="0"/>
          </a:p>
        </p:txBody>
      </p:sp>
      <p:sp>
        <p:nvSpPr>
          <p:cNvPr id="21" name="Footer Placeholder 2">
            <a:extLst>
              <a:ext uri="{FF2B5EF4-FFF2-40B4-BE49-F238E27FC236}">
                <a16:creationId xmlns:a16="http://schemas.microsoft.com/office/drawing/2014/main" id="{8E06418F-FEA2-47E9-AC4F-458A0457522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540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CF13D-3194-42C6-AD37-FF6BE2A97756}"/>
              </a:ext>
            </a:extLst>
          </p:cNvPr>
          <p:cNvSpPr>
            <a:spLocks noGrp="1"/>
          </p:cNvSpPr>
          <p:nvPr>
            <p:ph sz="half" idx="1"/>
          </p:nvPr>
        </p:nvSpPr>
        <p:spPr>
          <a:xfrm>
            <a:off x="314217" y="1665158"/>
            <a:ext cx="11459968" cy="1904267"/>
          </a:xfrm>
        </p:spPr>
        <p:txBody>
          <a:bodyPr>
            <a:normAutofit fontScale="25000" lnSpcReduction="20000"/>
          </a:bodyPr>
          <a:lstStyle/>
          <a:p>
            <a:pPr>
              <a:lnSpc>
                <a:spcPct val="120000"/>
              </a:lnSpc>
            </a:pPr>
            <a:r>
              <a:rPr lang="en-GB" sz="7200" dirty="0"/>
              <a:t>Through testing we revised question guidance to get people in different circumstances to answer consistently (for the most part) for their current circumstances.</a:t>
            </a:r>
          </a:p>
          <a:p>
            <a:pPr>
              <a:lnSpc>
                <a:spcPct val="120000"/>
              </a:lnSpc>
            </a:pPr>
            <a:endParaRPr lang="en-GB" sz="7200" dirty="0"/>
          </a:p>
          <a:p>
            <a:pPr>
              <a:lnSpc>
                <a:spcPct val="120000"/>
              </a:lnSpc>
            </a:pPr>
            <a:r>
              <a:rPr lang="en-GB" sz="7200" dirty="0"/>
              <a:t>Changes could be made relatively easily to the electronic questionnaire (</a:t>
            </a:r>
            <a:r>
              <a:rPr lang="en-GB" sz="7200" dirty="0" err="1"/>
              <a:t>eQ</a:t>
            </a:r>
            <a:r>
              <a:rPr lang="en-GB" sz="7200" dirty="0"/>
              <a:t>) but it wasn’t possible to make changes to paper questionnaires as printing was carried out in advance.</a:t>
            </a:r>
          </a:p>
          <a:p>
            <a:pPr>
              <a:lnSpc>
                <a:spcPct val="120000"/>
              </a:lnSpc>
            </a:pPr>
            <a:r>
              <a:rPr lang="en-GB" sz="7200" dirty="0"/>
              <a:t>We were conscious of the need to implement changes which had been tested to avoid unintended consequences</a:t>
            </a:r>
          </a:p>
          <a:p>
            <a:pPr>
              <a:lnSpc>
                <a:spcPct val="120000"/>
              </a:lnSpc>
            </a:pPr>
            <a:r>
              <a:rPr lang="en-GB" sz="7200" dirty="0"/>
              <a:t>Supporting guidance was available alongside the paper questionnaire to provide clarification. This included the contact centre and support provided by field staff</a:t>
            </a:r>
          </a:p>
          <a:p>
            <a:pPr>
              <a:lnSpc>
                <a:spcPct val="120000"/>
              </a:lnSpc>
              <a:spcBef>
                <a:spcPts val="0"/>
              </a:spcBef>
            </a:pPr>
            <a:endParaRPr lang="en-GB" dirty="0"/>
          </a:p>
          <a:p>
            <a:pPr marL="361950" lvl="1" indent="0">
              <a:lnSpc>
                <a:spcPct val="120000"/>
              </a:lnSpc>
              <a:spcBef>
                <a:spcPts val="0"/>
              </a:spcBef>
              <a:buNone/>
            </a:pPr>
            <a:endParaRPr lang="en-GB" sz="3200" dirty="0"/>
          </a:p>
        </p:txBody>
      </p:sp>
      <p:sp>
        <p:nvSpPr>
          <p:cNvPr id="2" name="Title 1">
            <a:extLst>
              <a:ext uri="{FF2B5EF4-FFF2-40B4-BE49-F238E27FC236}">
                <a16:creationId xmlns:a16="http://schemas.microsoft.com/office/drawing/2014/main" id="{FD9051AC-78FB-40E1-BC19-A441908CCBBC}"/>
              </a:ext>
            </a:extLst>
          </p:cNvPr>
          <p:cNvSpPr>
            <a:spLocks noGrp="1"/>
          </p:cNvSpPr>
          <p:nvPr>
            <p:ph type="title"/>
          </p:nvPr>
        </p:nvSpPr>
        <p:spPr>
          <a:xfrm>
            <a:off x="314217" y="266643"/>
            <a:ext cx="10533743" cy="549381"/>
          </a:xfrm>
        </p:spPr>
        <p:txBody>
          <a:bodyPr/>
          <a:lstStyle/>
          <a:p>
            <a:pPr lvl="0"/>
            <a:r>
              <a:rPr lang="en-GB" sz="3300" dirty="0"/>
              <a:t>Approach</a:t>
            </a:r>
          </a:p>
        </p:txBody>
      </p:sp>
    </p:spTree>
    <p:extLst>
      <p:ext uri="{BB962C8B-B14F-4D97-AF65-F5344CB8AC3E}">
        <p14:creationId xmlns:p14="http://schemas.microsoft.com/office/powerpoint/2010/main" val="42737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CF13D-3194-42C6-AD37-FF6BE2A97756}"/>
              </a:ext>
            </a:extLst>
          </p:cNvPr>
          <p:cNvSpPr>
            <a:spLocks noGrp="1" noChangeAspect="1"/>
          </p:cNvSpPr>
          <p:nvPr>
            <p:ph sz="half" idx="1"/>
          </p:nvPr>
        </p:nvSpPr>
        <p:spPr>
          <a:xfrm>
            <a:off x="205377" y="1257882"/>
            <a:ext cx="11905107" cy="1102981"/>
          </a:xfrm>
        </p:spPr>
        <p:txBody>
          <a:bodyPr>
            <a:normAutofit/>
          </a:bodyPr>
          <a:lstStyle/>
          <a:p>
            <a:pPr>
              <a:lnSpc>
                <a:spcPct val="120000"/>
              </a:lnSpc>
            </a:pPr>
            <a:r>
              <a:rPr lang="en-GB" sz="1300" b="1" dirty="0"/>
              <a:t>Two</a:t>
            </a:r>
            <a:r>
              <a:rPr lang="en-GB" sz="1300" dirty="0"/>
              <a:t> additional screens and </a:t>
            </a:r>
            <a:r>
              <a:rPr lang="en-GB" sz="1300" b="1" dirty="0"/>
              <a:t>nine</a:t>
            </a:r>
            <a:r>
              <a:rPr lang="en-GB" sz="1300" dirty="0"/>
              <a:t> additional pieces of question guidance were inserted to clarify the need for respondents to refer to the ‘current’ context/timeframe, with the exception of the already backward looking ‘Address one year ago’ question</a:t>
            </a:r>
          </a:p>
          <a:p>
            <a:pPr>
              <a:lnSpc>
                <a:spcPct val="120000"/>
              </a:lnSpc>
            </a:pPr>
            <a:endParaRPr lang="en-GB" sz="1300" dirty="0"/>
          </a:p>
          <a:p>
            <a:endParaRPr lang="en-GB" sz="1300" u="sng" dirty="0"/>
          </a:p>
        </p:txBody>
      </p:sp>
      <p:sp>
        <p:nvSpPr>
          <p:cNvPr id="2" name="Title 1">
            <a:extLst>
              <a:ext uri="{FF2B5EF4-FFF2-40B4-BE49-F238E27FC236}">
                <a16:creationId xmlns:a16="http://schemas.microsoft.com/office/drawing/2014/main" id="{FD9051AC-78FB-40E1-BC19-A441908CCBBC}"/>
              </a:ext>
            </a:extLst>
          </p:cNvPr>
          <p:cNvSpPr>
            <a:spLocks noGrp="1"/>
          </p:cNvSpPr>
          <p:nvPr>
            <p:ph type="title"/>
          </p:nvPr>
        </p:nvSpPr>
        <p:spPr>
          <a:xfrm>
            <a:off x="314217" y="297123"/>
            <a:ext cx="9520899" cy="507831"/>
          </a:xfrm>
        </p:spPr>
        <p:txBody>
          <a:bodyPr/>
          <a:lstStyle/>
          <a:p>
            <a:pPr lvl="0"/>
            <a:r>
              <a:rPr lang="en-GB" sz="3000" dirty="0"/>
              <a:t>Changes made to Electronic Questionnaire</a:t>
            </a:r>
          </a:p>
        </p:txBody>
      </p:sp>
      <p:grpSp>
        <p:nvGrpSpPr>
          <p:cNvPr id="24" name="Group 23">
            <a:extLst>
              <a:ext uri="{FF2B5EF4-FFF2-40B4-BE49-F238E27FC236}">
                <a16:creationId xmlns:a16="http://schemas.microsoft.com/office/drawing/2014/main" id="{465C873C-0A5F-4AAA-B63F-ED891C1019E8}"/>
              </a:ext>
            </a:extLst>
          </p:cNvPr>
          <p:cNvGrpSpPr>
            <a:grpSpLocks noChangeAspect="1"/>
          </p:cNvGrpSpPr>
          <p:nvPr/>
        </p:nvGrpSpPr>
        <p:grpSpPr>
          <a:xfrm>
            <a:off x="977537" y="3013655"/>
            <a:ext cx="3431903" cy="1384744"/>
            <a:chOff x="205377" y="1943460"/>
            <a:chExt cx="2196578" cy="886301"/>
          </a:xfrm>
        </p:grpSpPr>
        <p:pic>
          <p:nvPicPr>
            <p:cNvPr id="5" name="Picture 4">
              <a:extLst>
                <a:ext uri="{FF2B5EF4-FFF2-40B4-BE49-F238E27FC236}">
                  <a16:creationId xmlns:a16="http://schemas.microsoft.com/office/drawing/2014/main" id="{E597A6E8-E4C9-49DE-9EE5-AE37C98E4AAB}"/>
                </a:ext>
              </a:extLst>
            </p:cNvPr>
            <p:cNvPicPr>
              <a:picLocks noChangeAspect="1"/>
            </p:cNvPicPr>
            <p:nvPr/>
          </p:nvPicPr>
          <p:blipFill>
            <a:blip r:embed="rId3"/>
            <a:stretch>
              <a:fillRect/>
            </a:stretch>
          </p:blipFill>
          <p:spPr>
            <a:xfrm>
              <a:off x="205377" y="1943460"/>
              <a:ext cx="2196578" cy="886301"/>
            </a:xfrm>
            <a:prstGeom prst="rect">
              <a:avLst/>
            </a:prstGeom>
          </p:spPr>
        </p:pic>
        <p:sp>
          <p:nvSpPr>
            <p:cNvPr id="10" name="Rectangle 9">
              <a:extLst>
                <a:ext uri="{FF2B5EF4-FFF2-40B4-BE49-F238E27FC236}">
                  <a16:creationId xmlns:a16="http://schemas.microsoft.com/office/drawing/2014/main" id="{A285926D-AEBC-412D-A899-1A2753975915}"/>
                </a:ext>
              </a:extLst>
            </p:cNvPr>
            <p:cNvSpPr/>
            <p:nvPr/>
          </p:nvSpPr>
          <p:spPr>
            <a:xfrm>
              <a:off x="205377" y="1943460"/>
              <a:ext cx="2196578" cy="88630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E0F69"/>
                </a:solidFill>
                <a:effectLst/>
                <a:uLnTx/>
                <a:uFillTx/>
                <a:latin typeface="Arial" panose="020B0604020202020204"/>
                <a:ea typeface="+mn-ea"/>
                <a:cs typeface="+mn-cs"/>
              </a:endParaRPr>
            </a:p>
          </p:txBody>
        </p:sp>
      </p:grpSp>
      <p:grpSp>
        <p:nvGrpSpPr>
          <p:cNvPr id="38" name="Group 37">
            <a:extLst>
              <a:ext uri="{FF2B5EF4-FFF2-40B4-BE49-F238E27FC236}">
                <a16:creationId xmlns:a16="http://schemas.microsoft.com/office/drawing/2014/main" id="{9E3A32AB-8F90-4796-B413-78C593411A74}"/>
              </a:ext>
            </a:extLst>
          </p:cNvPr>
          <p:cNvGrpSpPr>
            <a:grpSpLocks noChangeAspect="1"/>
          </p:cNvGrpSpPr>
          <p:nvPr/>
        </p:nvGrpSpPr>
        <p:grpSpPr>
          <a:xfrm>
            <a:off x="5223585" y="2670589"/>
            <a:ext cx="4042418" cy="2258999"/>
            <a:chOff x="9152645" y="4130956"/>
            <a:chExt cx="2931412" cy="1638142"/>
          </a:xfrm>
        </p:grpSpPr>
        <p:pic>
          <p:nvPicPr>
            <p:cNvPr id="22" name="Picture 21">
              <a:extLst>
                <a:ext uri="{FF2B5EF4-FFF2-40B4-BE49-F238E27FC236}">
                  <a16:creationId xmlns:a16="http://schemas.microsoft.com/office/drawing/2014/main" id="{3655A38E-A68A-490C-A663-170692BCAAA6}"/>
                </a:ext>
              </a:extLst>
            </p:cNvPr>
            <p:cNvPicPr>
              <a:picLocks noChangeAspect="1"/>
            </p:cNvPicPr>
            <p:nvPr/>
          </p:nvPicPr>
          <p:blipFill>
            <a:blip r:embed="rId4"/>
            <a:stretch>
              <a:fillRect/>
            </a:stretch>
          </p:blipFill>
          <p:spPr>
            <a:xfrm>
              <a:off x="9152645" y="4130956"/>
              <a:ext cx="2931412" cy="1638142"/>
            </a:xfrm>
            <a:prstGeom prst="rect">
              <a:avLst/>
            </a:prstGeom>
          </p:spPr>
        </p:pic>
        <p:sp>
          <p:nvSpPr>
            <p:cNvPr id="37" name="Rectangle 36">
              <a:extLst>
                <a:ext uri="{FF2B5EF4-FFF2-40B4-BE49-F238E27FC236}">
                  <a16:creationId xmlns:a16="http://schemas.microsoft.com/office/drawing/2014/main" id="{72975162-5C5F-4C6E-991E-4EA8E1ACF5B2}"/>
                </a:ext>
              </a:extLst>
            </p:cNvPr>
            <p:cNvSpPr>
              <a:spLocks noChangeAspect="1"/>
            </p:cNvSpPr>
            <p:nvPr/>
          </p:nvSpPr>
          <p:spPr>
            <a:xfrm>
              <a:off x="9152645" y="4382835"/>
              <a:ext cx="2835166" cy="26028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CE0F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88082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CF13D-3194-42C6-AD37-FF6BE2A97756}"/>
              </a:ext>
            </a:extLst>
          </p:cNvPr>
          <p:cNvSpPr>
            <a:spLocks noGrp="1" noChangeAspect="1"/>
          </p:cNvSpPr>
          <p:nvPr>
            <p:ph sz="half" idx="1"/>
          </p:nvPr>
        </p:nvSpPr>
        <p:spPr>
          <a:xfrm>
            <a:off x="205377" y="1257882"/>
            <a:ext cx="11905107" cy="1102981"/>
          </a:xfrm>
        </p:spPr>
        <p:txBody>
          <a:bodyPr>
            <a:normAutofit/>
          </a:bodyPr>
          <a:lstStyle/>
          <a:p>
            <a:pPr>
              <a:lnSpc>
                <a:spcPct val="120000"/>
              </a:lnSpc>
            </a:pPr>
            <a:endParaRPr lang="en-GB" sz="1300" dirty="0"/>
          </a:p>
          <a:p>
            <a:endParaRPr lang="en-GB" sz="1300" dirty="0"/>
          </a:p>
        </p:txBody>
      </p:sp>
      <p:sp>
        <p:nvSpPr>
          <p:cNvPr id="2" name="Title 1">
            <a:extLst>
              <a:ext uri="{FF2B5EF4-FFF2-40B4-BE49-F238E27FC236}">
                <a16:creationId xmlns:a16="http://schemas.microsoft.com/office/drawing/2014/main" id="{FD9051AC-78FB-40E1-BC19-A441908CCBBC}"/>
              </a:ext>
            </a:extLst>
          </p:cNvPr>
          <p:cNvSpPr>
            <a:spLocks noGrp="1"/>
          </p:cNvSpPr>
          <p:nvPr>
            <p:ph type="title"/>
          </p:nvPr>
        </p:nvSpPr>
        <p:spPr>
          <a:xfrm>
            <a:off x="314217" y="297123"/>
            <a:ext cx="9520899" cy="507831"/>
          </a:xfrm>
        </p:spPr>
        <p:txBody>
          <a:bodyPr/>
          <a:lstStyle/>
          <a:p>
            <a:pPr lvl="0"/>
            <a:r>
              <a:rPr lang="en-GB" sz="3000" dirty="0"/>
              <a:t>Changes made to Electronic Questionnaire</a:t>
            </a:r>
          </a:p>
        </p:txBody>
      </p:sp>
      <p:grpSp>
        <p:nvGrpSpPr>
          <p:cNvPr id="19" name="Group 18">
            <a:extLst>
              <a:ext uri="{FF2B5EF4-FFF2-40B4-BE49-F238E27FC236}">
                <a16:creationId xmlns:a16="http://schemas.microsoft.com/office/drawing/2014/main" id="{074EF8F2-CBF8-4F01-A1E9-4FDD0521B1B9}"/>
              </a:ext>
            </a:extLst>
          </p:cNvPr>
          <p:cNvGrpSpPr>
            <a:grpSpLocks noChangeAspect="1"/>
          </p:cNvGrpSpPr>
          <p:nvPr/>
        </p:nvGrpSpPr>
        <p:grpSpPr>
          <a:xfrm>
            <a:off x="869430" y="1257882"/>
            <a:ext cx="4205236" cy="3876021"/>
            <a:chOff x="2496369" y="4119336"/>
            <a:chExt cx="2001203" cy="1844535"/>
          </a:xfrm>
        </p:grpSpPr>
        <p:pic>
          <p:nvPicPr>
            <p:cNvPr id="17" name="Picture 16">
              <a:extLst>
                <a:ext uri="{FF2B5EF4-FFF2-40B4-BE49-F238E27FC236}">
                  <a16:creationId xmlns:a16="http://schemas.microsoft.com/office/drawing/2014/main" id="{B41944E0-0124-4214-A756-A8BB751D2571}"/>
                </a:ext>
              </a:extLst>
            </p:cNvPr>
            <p:cNvPicPr>
              <a:picLocks noChangeAspect="1"/>
            </p:cNvPicPr>
            <p:nvPr/>
          </p:nvPicPr>
          <p:blipFill>
            <a:blip r:embed="rId3"/>
            <a:stretch>
              <a:fillRect/>
            </a:stretch>
          </p:blipFill>
          <p:spPr>
            <a:xfrm>
              <a:off x="2496369" y="4119336"/>
              <a:ext cx="2001203" cy="1844535"/>
            </a:xfrm>
            <a:prstGeom prst="rect">
              <a:avLst/>
            </a:prstGeom>
          </p:spPr>
        </p:pic>
        <p:sp>
          <p:nvSpPr>
            <p:cNvPr id="18" name="Rectangle 17">
              <a:extLst>
                <a:ext uri="{FF2B5EF4-FFF2-40B4-BE49-F238E27FC236}">
                  <a16:creationId xmlns:a16="http://schemas.microsoft.com/office/drawing/2014/main" id="{055C5262-E47F-4A1C-9399-B546A4A6FB4E}"/>
                </a:ext>
              </a:extLst>
            </p:cNvPr>
            <p:cNvSpPr/>
            <p:nvPr/>
          </p:nvSpPr>
          <p:spPr>
            <a:xfrm>
              <a:off x="2510658" y="4381803"/>
              <a:ext cx="1847031" cy="23066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E0F69"/>
                </a:solidFill>
                <a:effectLst/>
                <a:uLnTx/>
                <a:uFillTx/>
                <a:latin typeface="Arial" panose="020B0604020202020204"/>
                <a:ea typeface="+mn-ea"/>
                <a:cs typeface="+mn-cs"/>
              </a:endParaRPr>
            </a:p>
          </p:txBody>
        </p:sp>
      </p:grpSp>
      <p:grpSp>
        <p:nvGrpSpPr>
          <p:cNvPr id="31" name="Group 30">
            <a:extLst>
              <a:ext uri="{FF2B5EF4-FFF2-40B4-BE49-F238E27FC236}">
                <a16:creationId xmlns:a16="http://schemas.microsoft.com/office/drawing/2014/main" id="{3D279CD0-922C-4A1A-BAED-BB308CB64A53}"/>
              </a:ext>
            </a:extLst>
          </p:cNvPr>
          <p:cNvGrpSpPr/>
          <p:nvPr/>
        </p:nvGrpSpPr>
        <p:grpSpPr>
          <a:xfrm>
            <a:off x="5738719" y="1198902"/>
            <a:ext cx="3669441" cy="4663418"/>
            <a:chOff x="4838449" y="3773815"/>
            <a:chExt cx="1485278" cy="2209803"/>
          </a:xfrm>
        </p:grpSpPr>
        <p:pic>
          <p:nvPicPr>
            <p:cNvPr id="26" name="Picture 25">
              <a:extLst>
                <a:ext uri="{FF2B5EF4-FFF2-40B4-BE49-F238E27FC236}">
                  <a16:creationId xmlns:a16="http://schemas.microsoft.com/office/drawing/2014/main" id="{64836BA3-B809-4764-B9E8-4192E4D46856}"/>
                </a:ext>
              </a:extLst>
            </p:cNvPr>
            <p:cNvPicPr>
              <a:picLocks noChangeAspect="1"/>
            </p:cNvPicPr>
            <p:nvPr/>
          </p:nvPicPr>
          <p:blipFill>
            <a:blip r:embed="rId4"/>
            <a:stretch>
              <a:fillRect/>
            </a:stretch>
          </p:blipFill>
          <p:spPr>
            <a:xfrm>
              <a:off x="4838449" y="3773815"/>
              <a:ext cx="1485278" cy="2209803"/>
            </a:xfrm>
            <a:prstGeom prst="rect">
              <a:avLst/>
            </a:prstGeom>
          </p:spPr>
        </p:pic>
        <p:sp>
          <p:nvSpPr>
            <p:cNvPr id="27" name="Rectangle 26">
              <a:extLst>
                <a:ext uri="{FF2B5EF4-FFF2-40B4-BE49-F238E27FC236}">
                  <a16:creationId xmlns:a16="http://schemas.microsoft.com/office/drawing/2014/main" id="{D563D45A-C5CC-4B58-96A4-B2A2FB6322FD}"/>
                </a:ext>
              </a:extLst>
            </p:cNvPr>
            <p:cNvSpPr>
              <a:spLocks noChangeAspect="1"/>
            </p:cNvSpPr>
            <p:nvPr/>
          </p:nvSpPr>
          <p:spPr>
            <a:xfrm>
              <a:off x="4838449" y="4006636"/>
              <a:ext cx="1467101" cy="15578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E0F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5401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CF13D-3194-42C6-AD37-FF6BE2A97756}"/>
              </a:ext>
            </a:extLst>
          </p:cNvPr>
          <p:cNvSpPr>
            <a:spLocks noGrp="1"/>
          </p:cNvSpPr>
          <p:nvPr>
            <p:ph sz="half" idx="1"/>
          </p:nvPr>
        </p:nvSpPr>
        <p:spPr>
          <a:xfrm>
            <a:off x="0" y="1670603"/>
            <a:ext cx="11660069" cy="1904267"/>
          </a:xfrm>
        </p:spPr>
        <p:txBody>
          <a:bodyPr>
            <a:noAutofit/>
          </a:bodyPr>
          <a:lstStyle/>
          <a:p>
            <a:pPr>
              <a:lnSpc>
                <a:spcPct val="120000"/>
              </a:lnSpc>
            </a:pPr>
            <a:r>
              <a:rPr lang="en-GB" sz="1800" dirty="0"/>
              <a:t>Alongside changes made to electronic questionnaire, guidance was also changed for:</a:t>
            </a:r>
          </a:p>
          <a:p>
            <a:pPr marL="285750" indent="-285750">
              <a:lnSpc>
                <a:spcPct val="120000"/>
              </a:lnSpc>
              <a:buFontTx/>
              <a:buChar char="-"/>
            </a:pPr>
            <a:r>
              <a:rPr lang="en-GB" sz="1800" dirty="0"/>
              <a:t>Published supporting material and comms</a:t>
            </a:r>
          </a:p>
          <a:p>
            <a:pPr marL="285750" indent="-285750">
              <a:lnSpc>
                <a:spcPct val="120000"/>
              </a:lnSpc>
              <a:buFontTx/>
              <a:buChar char="-"/>
            </a:pPr>
            <a:r>
              <a:rPr lang="en-GB" sz="1800" dirty="0"/>
              <a:t>Contact centre and online help</a:t>
            </a:r>
          </a:p>
          <a:p>
            <a:pPr marL="285750" indent="-285750">
              <a:lnSpc>
                <a:spcPct val="120000"/>
              </a:lnSpc>
              <a:buFontTx/>
              <a:buChar char="-"/>
            </a:pPr>
            <a:r>
              <a:rPr lang="en-GB" sz="1800" dirty="0"/>
              <a:t>Field operations</a:t>
            </a:r>
          </a:p>
          <a:p>
            <a:pPr marL="285750" indent="-285750">
              <a:lnSpc>
                <a:spcPct val="120000"/>
              </a:lnSpc>
              <a:buFontTx/>
              <a:buChar char="-"/>
            </a:pPr>
            <a:endParaRPr lang="en-GB" sz="1800" dirty="0"/>
          </a:p>
          <a:p>
            <a:pPr>
              <a:lnSpc>
                <a:spcPct val="120000"/>
              </a:lnSpc>
            </a:pPr>
            <a:endParaRPr lang="en-GB" sz="1800" dirty="0"/>
          </a:p>
          <a:p>
            <a:pPr>
              <a:lnSpc>
                <a:spcPct val="120000"/>
              </a:lnSpc>
            </a:pPr>
            <a:r>
              <a:rPr lang="en-GB" sz="1800" dirty="0"/>
              <a:t>Specific guidance also issued around other topics (though no changes to questionnaire)</a:t>
            </a:r>
          </a:p>
          <a:p>
            <a:pPr marL="285750" indent="-285750">
              <a:lnSpc>
                <a:spcPct val="120000"/>
              </a:lnSpc>
              <a:buFontTx/>
              <a:buChar char="-"/>
            </a:pPr>
            <a:r>
              <a:rPr lang="en-GB" sz="1800" dirty="0"/>
              <a:t>Students (clarifying the need to complete at term-term address)</a:t>
            </a:r>
          </a:p>
          <a:p>
            <a:pPr marL="285750" indent="-285750">
              <a:lnSpc>
                <a:spcPct val="120000"/>
              </a:lnSpc>
              <a:buFontTx/>
              <a:buChar char="-"/>
            </a:pPr>
            <a:r>
              <a:rPr lang="en-GB" sz="1800" dirty="0"/>
              <a:t>Second homes (clarifying the need to complete a form for a second residence as well as main address)</a:t>
            </a:r>
          </a:p>
        </p:txBody>
      </p:sp>
      <p:sp>
        <p:nvSpPr>
          <p:cNvPr id="2" name="Title 1">
            <a:extLst>
              <a:ext uri="{FF2B5EF4-FFF2-40B4-BE49-F238E27FC236}">
                <a16:creationId xmlns:a16="http://schemas.microsoft.com/office/drawing/2014/main" id="{FD9051AC-78FB-40E1-BC19-A441908CCBBC}"/>
              </a:ext>
            </a:extLst>
          </p:cNvPr>
          <p:cNvSpPr>
            <a:spLocks noGrp="1"/>
          </p:cNvSpPr>
          <p:nvPr>
            <p:ph type="title"/>
          </p:nvPr>
        </p:nvSpPr>
        <p:spPr>
          <a:xfrm>
            <a:off x="314217" y="266643"/>
            <a:ext cx="10533743" cy="549381"/>
          </a:xfrm>
        </p:spPr>
        <p:txBody>
          <a:bodyPr/>
          <a:lstStyle/>
          <a:p>
            <a:pPr lvl="0"/>
            <a:r>
              <a:rPr lang="en-GB" sz="3300" dirty="0"/>
              <a:t>Guidance Changes</a:t>
            </a:r>
          </a:p>
        </p:txBody>
      </p:sp>
      <p:pic>
        <p:nvPicPr>
          <p:cNvPr id="4" name="Picture 3">
            <a:extLst>
              <a:ext uri="{FF2B5EF4-FFF2-40B4-BE49-F238E27FC236}">
                <a16:creationId xmlns:a16="http://schemas.microsoft.com/office/drawing/2014/main" id="{0FAD0B32-D7AD-4197-BE40-B6C4690B089B}"/>
              </a:ext>
            </a:extLst>
          </p:cNvPr>
          <p:cNvPicPr>
            <a:picLocks noChangeAspect="1"/>
          </p:cNvPicPr>
          <p:nvPr/>
        </p:nvPicPr>
        <p:blipFill>
          <a:blip r:embed="rId2"/>
          <a:stretch>
            <a:fillRect/>
          </a:stretch>
        </p:blipFill>
        <p:spPr>
          <a:xfrm>
            <a:off x="8757920" y="1364378"/>
            <a:ext cx="3342640" cy="2869404"/>
          </a:xfrm>
          <a:prstGeom prst="rect">
            <a:avLst/>
          </a:prstGeom>
        </p:spPr>
      </p:pic>
      <p:sp>
        <p:nvSpPr>
          <p:cNvPr id="7" name="Rectangle 6">
            <a:extLst>
              <a:ext uri="{FF2B5EF4-FFF2-40B4-BE49-F238E27FC236}">
                <a16:creationId xmlns:a16="http://schemas.microsoft.com/office/drawing/2014/main" id="{6A10B3A3-7077-4F31-8BFD-A4F4425467D6}"/>
              </a:ext>
            </a:extLst>
          </p:cNvPr>
          <p:cNvSpPr/>
          <p:nvPr/>
        </p:nvSpPr>
        <p:spPr>
          <a:xfrm>
            <a:off x="8894354" y="3213445"/>
            <a:ext cx="2850606" cy="57592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612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CF13D-3194-42C6-AD37-FF6BE2A97756}"/>
              </a:ext>
            </a:extLst>
          </p:cNvPr>
          <p:cNvSpPr>
            <a:spLocks noGrp="1"/>
          </p:cNvSpPr>
          <p:nvPr>
            <p:ph sz="half" idx="1"/>
          </p:nvPr>
        </p:nvSpPr>
        <p:spPr>
          <a:xfrm>
            <a:off x="438685" y="1618664"/>
            <a:ext cx="11660069" cy="1904267"/>
          </a:xfrm>
        </p:spPr>
        <p:txBody>
          <a:bodyPr>
            <a:noAutofit/>
          </a:bodyPr>
          <a:lstStyle/>
          <a:p>
            <a:pPr>
              <a:lnSpc>
                <a:spcPct val="120000"/>
              </a:lnSpc>
            </a:pPr>
            <a:r>
              <a:rPr lang="en-GB" sz="1800" dirty="0"/>
              <a:t>Emphasis was on respondents completing the census based on current circumstances</a:t>
            </a:r>
          </a:p>
          <a:p>
            <a:pPr>
              <a:lnSpc>
                <a:spcPct val="120000"/>
              </a:lnSpc>
            </a:pPr>
            <a:r>
              <a:rPr lang="en-GB" sz="1800" dirty="0"/>
              <a:t>Predicting what the ‘new normal’ would risk significant inconsistencies and error</a:t>
            </a:r>
          </a:p>
          <a:p>
            <a:pPr>
              <a:lnSpc>
                <a:spcPct val="120000"/>
              </a:lnSpc>
            </a:pPr>
            <a:r>
              <a:rPr lang="en-GB" sz="1800" dirty="0"/>
              <a:t>Generally changes worked well with respondents understanding what we were asking</a:t>
            </a:r>
          </a:p>
          <a:p>
            <a:pPr>
              <a:lnSpc>
                <a:spcPct val="120000"/>
              </a:lnSpc>
            </a:pPr>
            <a:r>
              <a:rPr lang="en-GB" sz="1800" dirty="0"/>
              <a:t>Understanding user need and question testing were essential parts of this work</a:t>
            </a:r>
          </a:p>
          <a:p>
            <a:pPr>
              <a:lnSpc>
                <a:spcPct val="120000"/>
              </a:lnSpc>
            </a:pPr>
            <a:endParaRPr lang="en-GB" sz="1800" dirty="0"/>
          </a:p>
          <a:p>
            <a:pPr>
              <a:lnSpc>
                <a:spcPct val="120000"/>
              </a:lnSpc>
            </a:pPr>
            <a:r>
              <a:rPr lang="en-GB" sz="1800" dirty="0"/>
              <a:t>ONS are developing plans to ensure that the census statistics can continue to relevant into the next decade e.g. using other data sources alongside or integrate with census data</a:t>
            </a:r>
          </a:p>
          <a:p>
            <a:pPr>
              <a:lnSpc>
                <a:spcPct val="120000"/>
              </a:lnSpc>
            </a:pPr>
            <a:endParaRPr lang="en-GB" sz="1800" dirty="0"/>
          </a:p>
        </p:txBody>
      </p:sp>
      <p:sp>
        <p:nvSpPr>
          <p:cNvPr id="2" name="Title 1">
            <a:extLst>
              <a:ext uri="{FF2B5EF4-FFF2-40B4-BE49-F238E27FC236}">
                <a16:creationId xmlns:a16="http://schemas.microsoft.com/office/drawing/2014/main" id="{FD9051AC-78FB-40E1-BC19-A441908CCBBC}"/>
              </a:ext>
            </a:extLst>
          </p:cNvPr>
          <p:cNvSpPr>
            <a:spLocks noGrp="1"/>
          </p:cNvSpPr>
          <p:nvPr>
            <p:ph type="title"/>
          </p:nvPr>
        </p:nvSpPr>
        <p:spPr>
          <a:xfrm>
            <a:off x="314217" y="266643"/>
            <a:ext cx="10533743" cy="549381"/>
          </a:xfrm>
        </p:spPr>
        <p:txBody>
          <a:bodyPr/>
          <a:lstStyle/>
          <a:p>
            <a:pPr lvl="0"/>
            <a:r>
              <a:rPr lang="en-GB" sz="3300" dirty="0"/>
              <a:t>Conclusions</a:t>
            </a:r>
          </a:p>
        </p:txBody>
      </p:sp>
    </p:spTree>
    <p:extLst>
      <p:ext uri="{BB962C8B-B14F-4D97-AF65-F5344CB8AC3E}">
        <p14:creationId xmlns:p14="http://schemas.microsoft.com/office/powerpoint/2010/main" val="472320"/>
      </p:ext>
    </p:extLst>
  </p:cSld>
  <p:clrMapOvr>
    <a:masterClrMapping/>
  </p:clrMapOvr>
</p:sld>
</file>

<file path=ppt/theme/theme1.xml><?xml version="1.0" encoding="utf-8"?>
<a:theme xmlns:a="http://schemas.openxmlformats.org/drawingml/2006/main" name="ONS">
  <a:themeElements>
    <a:clrScheme name="Census">
      <a:dk1>
        <a:srgbClr val="000000"/>
      </a:dk1>
      <a:lt1>
        <a:srgbClr val="FFFFFF"/>
      </a:lt1>
      <a:dk2>
        <a:srgbClr val="93328E"/>
      </a:dk2>
      <a:lt2>
        <a:srgbClr val="FFFFFF"/>
      </a:lt2>
      <a:accent1>
        <a:srgbClr val="CE0F69"/>
      </a:accent1>
      <a:accent2>
        <a:srgbClr val="483698"/>
      </a:accent2>
      <a:accent3>
        <a:srgbClr val="CE0F69"/>
      </a:accent3>
      <a:accent4>
        <a:srgbClr val="483698"/>
      </a:accent4>
      <a:accent5>
        <a:srgbClr val="CE0F69"/>
      </a:accent5>
      <a:accent6>
        <a:srgbClr val="483698"/>
      </a:accent6>
      <a:hlink>
        <a:srgbClr val="000000"/>
      </a:hlink>
      <a:folHlink>
        <a:srgbClr val="CE0F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S" id="{1C231B32-0884-3042-9BFB-024487A7874D}" vid="{960FFF6B-BC53-4D45-8823-25DBFE97B2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 xmlns="3d137487-0b15-4ad9-abee-bf6b36a5a6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636FD24704A1439BC275B3C3F1C9C6" ma:contentTypeVersion="15" ma:contentTypeDescription="Create a new document." ma:contentTypeScope="" ma:versionID="cc5235e2d13c906ac067533d56c31a9f">
  <xsd:schema xmlns:xsd="http://www.w3.org/2001/XMLSchema" xmlns:xs="http://www.w3.org/2001/XMLSchema" xmlns:p="http://schemas.microsoft.com/office/2006/metadata/properties" xmlns:ns2="3d137487-0b15-4ad9-abee-bf6b36a5a6e0" xmlns:ns3="81cf108f-c583-47b3-8493-b6de3c823d22" targetNamespace="http://schemas.microsoft.com/office/2006/metadata/properties" ma:root="true" ma:fieldsID="9e3464f0c457c02897f788356c911cb4" ns2:_="" ns3:_="">
    <xsd:import namespace="3d137487-0b15-4ad9-abee-bf6b36a5a6e0"/>
    <xsd:import namespace="81cf108f-c583-47b3-8493-b6de3c823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Fil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37487-0b15-4ad9-abee-bf6b36a5a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File" ma:index="20" nillable="true" ma:displayName="File" ma:list="{3d137487-0b15-4ad9-abee-bf6b36a5a6e0}" ma:internalName="File" ma:showField="Title">
      <xsd:simpleType>
        <xsd:restriction base="dms:Lookup"/>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f108f-c583-47b3-8493-b6de3c823d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2C62E8-CA68-4863-88CE-073FFD107F66}">
  <ds:schemaRefs>
    <ds:schemaRef ds:uri="http://schemas.openxmlformats.org/package/2006/metadata/core-properties"/>
    <ds:schemaRef ds:uri="http://schemas.microsoft.com/office/infopath/2007/PartnerControls"/>
    <ds:schemaRef ds:uri="http://purl.org/dc/terms/"/>
    <ds:schemaRef ds:uri="37655e2e-3ff4-440c-aed8-80b3c3e7d4fa"/>
    <ds:schemaRef ds:uri="http://schemas.microsoft.com/office/2006/documentManagement/types"/>
    <ds:schemaRef ds:uri="e14115de-03ae-49b5-af01-31035404c456"/>
    <ds:schemaRef ds:uri="http://schemas.microsoft.com/sharepoint/v4"/>
    <ds:schemaRef ds:uri="http://schemas.microsoft.com/sharepoint/v3"/>
    <ds:schemaRef ds:uri="http://purl.org/dc/elements/1.1/"/>
    <ds:schemaRef ds:uri="11db2dc9-1d1c-45eb-8b5b-ac58ae3319db"/>
    <ds:schemaRef ds:uri="http://schemas.microsoft.com/office/2006/metadata/properties"/>
    <ds:schemaRef ds:uri="http://www.w3.org/XML/1998/namespace"/>
    <ds:schemaRef ds:uri="http://purl.org/dc/dcmitype/"/>
    <ds:schemaRef ds:uri="3d137487-0b15-4ad9-abee-bf6b36a5a6e0"/>
  </ds:schemaRefs>
</ds:datastoreItem>
</file>

<file path=customXml/itemProps2.xml><?xml version="1.0" encoding="utf-8"?>
<ds:datastoreItem xmlns:ds="http://schemas.openxmlformats.org/officeDocument/2006/customXml" ds:itemID="{62FFA030-21FC-4489-A880-74661ED9C63C}">
  <ds:schemaRefs>
    <ds:schemaRef ds:uri="http://schemas.microsoft.com/sharepoint/v3/contenttype/forms"/>
  </ds:schemaRefs>
</ds:datastoreItem>
</file>

<file path=customXml/itemProps3.xml><?xml version="1.0" encoding="utf-8"?>
<ds:datastoreItem xmlns:ds="http://schemas.openxmlformats.org/officeDocument/2006/customXml" ds:itemID="{E036CB5E-FD92-4330-8C71-9CB570B23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37487-0b15-4ad9-abee-bf6b36a5a6e0"/>
    <ds:schemaRef ds:uri="81cf108f-c583-47b3-8493-b6de3c823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5948</TotalTime>
  <Words>523</Words>
  <Application>Microsoft Office PowerPoint</Application>
  <PresentationFormat>Widescreen</PresentationFormat>
  <Paragraphs>88</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Symbol</vt:lpstr>
      <vt:lpstr>ONS</vt:lpstr>
      <vt:lpstr>Changes to Questionnaire for 2021 COVID Response </vt:lpstr>
      <vt:lpstr>Background</vt:lpstr>
      <vt:lpstr>Questions impacted</vt:lpstr>
      <vt:lpstr>Larger potential for impact</vt:lpstr>
      <vt:lpstr>Approach</vt:lpstr>
      <vt:lpstr>Changes made to Electronic Questionnaire</vt:lpstr>
      <vt:lpstr>Changes made to Electronic Questionnaire</vt:lpstr>
      <vt:lpstr>Guidance Changes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advice recommendations in EQ</dc:title>
  <dc:creator>Breeds, Andrew</dc:creator>
  <cp:lastModifiedBy>A D</cp:lastModifiedBy>
  <cp:revision>30</cp:revision>
  <dcterms:created xsi:type="dcterms:W3CDTF">2020-09-29T08:29:18Z</dcterms:created>
  <dcterms:modified xsi:type="dcterms:W3CDTF">2021-11-02T13:10:19Z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0x010100B1636FD24704A1439BC275B3C3F1C9C6</vt:lpwstr>
  </property>
  <property fmtid="{D5CDD505-2E9C-101B-9397-08002B2CF9AE}" pid="3" name="_dlc_policyId">
    <vt:lpwstr>0x01010035E33599CC8D1E47A037F474646B1D58|2057524105</vt:lpwstr>
  </property>
  <property fmtid="{D5CDD505-2E9C-101B-9397-08002B2CF9AE}" pid="4" name="ItemRetentionFormula">
    <vt:lpwstr>&lt;formula id="Microsoft.Office.RecordsManagement.PolicyFeatures.Expiration.Formula.BuiltIn"&gt;&lt;number&gt;100&lt;/number&gt;&lt;property&gt;Retention_x005f_x0020_Date&lt;/property&gt;&lt;period&gt;years&lt;/period&gt;&lt;/formula&gt;</vt:lpwstr>
  </property>
  <property fmtid="{D5CDD505-2E9C-101B-9397-08002B2CF9AE}" pid="5" name="_dlc_DocIdItemGuid">
    <vt:lpwstr>89e7e2a5-f4ed-4046-be13-a4a2f30d12cc</vt:lpwstr>
  </property>
  <property fmtid="{D5CDD505-2E9C-101B-9397-08002B2CF9AE}" pid="6" name="TaxKeyword">
    <vt:lpwstr/>
  </property>
  <property fmtid="{D5CDD505-2E9C-101B-9397-08002B2CF9AE}" pid="7" name="RecordType">
    <vt:lpwstr>4;#Programme and Project|96356c75-f26d-45f0-a4b1-e809250f704c</vt:lpwstr>
  </property>
  <property fmtid="{D5CDD505-2E9C-101B-9397-08002B2CF9AE}" pid="8" name="TaxCatchAll">
    <vt:lpwstr>2;#Programme and Project|96356c75-f26d-45f0-a4b1-e809250f704c</vt:lpwstr>
  </property>
</Properties>
</file>