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8"/>
  </p:normalViewPr>
  <p:slideViewPr>
    <p:cSldViewPr snapToGrid="0" snapToObjects="1">
      <p:cViewPr varScale="1">
        <p:scale>
          <a:sx n="116" d="100"/>
          <a:sy n="116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809E1-9C1A-CE45-A3B4-FD85269ED2F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B56AE-0F97-2B41-8647-71BEDE52153B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50"/>
              </a:solidFill>
            </a:rPr>
            <a:t>Advantages</a:t>
          </a:r>
          <a:endParaRPr lang="ru-RU" sz="3800" dirty="0">
            <a:solidFill>
              <a:srgbClr val="00B050"/>
            </a:solidFill>
          </a:endParaRPr>
        </a:p>
      </dgm:t>
    </dgm:pt>
    <dgm:pt modelId="{822228A7-13F0-894B-B569-2AE2BEE2A8E6}" type="parTrans" cxnId="{9F3ED91D-4291-8941-B51D-9A727D3274FB}">
      <dgm:prSet/>
      <dgm:spPr/>
      <dgm:t>
        <a:bodyPr/>
        <a:lstStyle/>
        <a:p>
          <a:endParaRPr lang="ru-RU"/>
        </a:p>
      </dgm:t>
    </dgm:pt>
    <dgm:pt modelId="{36E05F2F-F8CC-914C-B716-136D021B4AA9}" type="sibTrans" cxnId="{9F3ED91D-4291-8941-B51D-9A727D3274FB}">
      <dgm:prSet/>
      <dgm:spPr/>
      <dgm:t>
        <a:bodyPr/>
        <a:lstStyle/>
        <a:p>
          <a:endParaRPr lang="ru-RU"/>
        </a:p>
      </dgm:t>
    </dgm:pt>
    <dgm:pt modelId="{84977765-1D2B-7B44-914A-696E404FFD81}">
      <dgm:prSet phldrT="[Текст]" custT="1"/>
      <dgm:spPr/>
      <dgm:t>
        <a:bodyPr/>
        <a:lstStyle/>
        <a:p>
          <a:r>
            <a:rPr lang="en-GB" sz="2400" b="0" dirty="0"/>
            <a:t>Developing enumeration area maps</a:t>
          </a:r>
          <a:endParaRPr lang="ru-RU" sz="2400" b="0" dirty="0"/>
        </a:p>
      </dgm:t>
    </dgm:pt>
    <dgm:pt modelId="{D4137797-F1B8-0D49-8653-82DFE8D27452}" type="parTrans" cxnId="{F13B855F-EA98-0140-BA6A-037E3C1ED822}">
      <dgm:prSet/>
      <dgm:spPr/>
      <dgm:t>
        <a:bodyPr/>
        <a:lstStyle/>
        <a:p>
          <a:endParaRPr lang="ru-RU"/>
        </a:p>
      </dgm:t>
    </dgm:pt>
    <dgm:pt modelId="{5FFD3860-FD7B-BA40-8688-FA98333BFA9A}" type="sibTrans" cxnId="{F13B855F-EA98-0140-BA6A-037E3C1ED822}">
      <dgm:prSet/>
      <dgm:spPr/>
      <dgm:t>
        <a:bodyPr/>
        <a:lstStyle/>
        <a:p>
          <a:endParaRPr lang="ru-RU"/>
        </a:p>
      </dgm:t>
    </dgm:pt>
    <dgm:pt modelId="{30CEFF5C-0451-1846-A812-7C3DD17C9A5A}">
      <dgm:prSet phldrT="[Текст]" custT="1"/>
      <dgm:spPr/>
      <dgm:t>
        <a:bodyPr/>
        <a:lstStyle/>
        <a:p>
          <a:r>
            <a:rPr lang="en-GB" sz="2400" b="0" dirty="0"/>
            <a:t>Digitization and integration of digitized data</a:t>
          </a:r>
          <a:endParaRPr lang="ru-RU" sz="2400" b="0" dirty="0"/>
        </a:p>
      </dgm:t>
    </dgm:pt>
    <dgm:pt modelId="{E16B5F5C-293E-2541-8956-948FDC7BAC6E}" type="parTrans" cxnId="{CC361457-01F1-7C4E-B185-70FA9754AB48}">
      <dgm:prSet/>
      <dgm:spPr/>
      <dgm:t>
        <a:bodyPr/>
        <a:lstStyle/>
        <a:p>
          <a:endParaRPr lang="ru-RU"/>
        </a:p>
      </dgm:t>
    </dgm:pt>
    <dgm:pt modelId="{6494D06E-420A-2341-BC10-8D343113A2AE}" type="sibTrans" cxnId="{CC361457-01F1-7C4E-B185-70FA9754AB48}">
      <dgm:prSet/>
      <dgm:spPr/>
      <dgm:t>
        <a:bodyPr/>
        <a:lstStyle/>
        <a:p>
          <a:endParaRPr lang="ru-RU"/>
        </a:p>
      </dgm:t>
    </dgm:pt>
    <dgm:pt modelId="{447E42FE-3A18-994C-913E-530504454170}">
      <dgm:prSet phldrT="[Текст]" custT="1"/>
      <dgm:spPr/>
      <dgm:t>
        <a:bodyPr/>
        <a:lstStyle/>
        <a:p>
          <a:r>
            <a:rPr lang="en-GB" sz="2400" b="0" dirty="0"/>
            <a:t>Verify pertinent spatial data</a:t>
          </a:r>
          <a:endParaRPr lang="ru-RU" sz="2400" b="0" dirty="0"/>
        </a:p>
      </dgm:t>
    </dgm:pt>
    <dgm:pt modelId="{1833E7AB-70AC-B644-9565-BF834DC67F9E}" type="parTrans" cxnId="{22808DD0-19AF-CF42-95B1-FCF0779555BE}">
      <dgm:prSet/>
      <dgm:spPr/>
      <dgm:t>
        <a:bodyPr/>
        <a:lstStyle/>
        <a:p>
          <a:endParaRPr lang="ru-RU"/>
        </a:p>
      </dgm:t>
    </dgm:pt>
    <dgm:pt modelId="{B933C829-E9C3-1940-8BA7-0A3DAC9E54D9}" type="sibTrans" cxnId="{22808DD0-19AF-CF42-95B1-FCF0779555BE}">
      <dgm:prSet/>
      <dgm:spPr/>
      <dgm:t>
        <a:bodyPr/>
        <a:lstStyle/>
        <a:p>
          <a:endParaRPr lang="ru-RU"/>
        </a:p>
      </dgm:t>
    </dgm:pt>
    <dgm:pt modelId="{2331F8A6-C0DE-DF4A-B207-B1AC184CA297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F0"/>
              </a:solidFill>
            </a:rPr>
            <a:t>Constraints	</a:t>
          </a:r>
          <a:endParaRPr lang="ru-RU" sz="3800" dirty="0">
            <a:solidFill>
              <a:srgbClr val="00B0F0"/>
            </a:solidFill>
          </a:endParaRPr>
        </a:p>
      </dgm:t>
    </dgm:pt>
    <dgm:pt modelId="{3D8E3C07-3EB1-C542-94FD-FFE5115CC74A}" type="parTrans" cxnId="{D5D089A0-F38B-ED4A-8962-9EE8F8423902}">
      <dgm:prSet/>
      <dgm:spPr/>
      <dgm:t>
        <a:bodyPr/>
        <a:lstStyle/>
        <a:p>
          <a:endParaRPr lang="ru-RU"/>
        </a:p>
      </dgm:t>
    </dgm:pt>
    <dgm:pt modelId="{75F60F14-F16A-554B-8A2C-D2B070CFC232}" type="sibTrans" cxnId="{D5D089A0-F38B-ED4A-8962-9EE8F8423902}">
      <dgm:prSet/>
      <dgm:spPr/>
      <dgm:t>
        <a:bodyPr/>
        <a:lstStyle/>
        <a:p>
          <a:endParaRPr lang="ru-RU"/>
        </a:p>
      </dgm:t>
    </dgm:pt>
    <dgm:pt modelId="{72F2C5AE-8F7A-A545-A616-21CE2DA7C206}">
      <dgm:prSet phldrT="[Текст]" custT="1"/>
      <dgm:spPr/>
      <dgm:t>
        <a:bodyPr/>
        <a:lstStyle/>
        <a:p>
          <a:r>
            <a:rPr lang="en-GB" sz="2400" b="0" dirty="0"/>
            <a:t>Financial constraint</a:t>
          </a:r>
          <a:endParaRPr lang="ru-RU" sz="2400" b="0" dirty="0"/>
        </a:p>
      </dgm:t>
    </dgm:pt>
    <dgm:pt modelId="{59527955-0CF1-8544-B357-8DD7458894B4}" type="parTrans" cxnId="{56D44D02-1474-2D42-8570-30205289F671}">
      <dgm:prSet/>
      <dgm:spPr/>
      <dgm:t>
        <a:bodyPr/>
        <a:lstStyle/>
        <a:p>
          <a:endParaRPr lang="ru-RU"/>
        </a:p>
      </dgm:t>
    </dgm:pt>
    <dgm:pt modelId="{F51C4CC3-9C8C-A14E-A800-9520CCD4C2E3}" type="sibTrans" cxnId="{56D44D02-1474-2D42-8570-30205289F671}">
      <dgm:prSet/>
      <dgm:spPr/>
      <dgm:t>
        <a:bodyPr/>
        <a:lstStyle/>
        <a:p>
          <a:endParaRPr lang="ru-RU"/>
        </a:p>
      </dgm:t>
    </dgm:pt>
    <dgm:pt modelId="{76FA6CCE-7986-4549-BAB2-4706B6307BAC}">
      <dgm:prSet phldrT="[Текст]" custT="1"/>
      <dgm:spPr/>
      <dgm:t>
        <a:bodyPr/>
        <a:lstStyle/>
        <a:p>
          <a:r>
            <a:rPr lang="en-GB" sz="2400" b="0" dirty="0"/>
            <a:t>Hardware costs</a:t>
          </a:r>
          <a:endParaRPr lang="ru-RU" sz="2400" b="0" dirty="0"/>
        </a:p>
      </dgm:t>
    </dgm:pt>
    <dgm:pt modelId="{FE3C33BE-436F-E040-B921-0BED4A94F56E}" type="parTrans" cxnId="{10E576B1-70D7-F64A-A177-84D4837B86B6}">
      <dgm:prSet/>
      <dgm:spPr/>
      <dgm:t>
        <a:bodyPr/>
        <a:lstStyle/>
        <a:p>
          <a:endParaRPr lang="ru-RU"/>
        </a:p>
      </dgm:t>
    </dgm:pt>
    <dgm:pt modelId="{4E8D7FD7-5DF3-9749-80B6-204BDE0B7D95}" type="sibTrans" cxnId="{10E576B1-70D7-F64A-A177-84D4837B86B6}">
      <dgm:prSet/>
      <dgm:spPr/>
      <dgm:t>
        <a:bodyPr/>
        <a:lstStyle/>
        <a:p>
          <a:endParaRPr lang="ru-RU"/>
        </a:p>
      </dgm:t>
    </dgm:pt>
    <dgm:pt modelId="{7351EBFC-F0AA-D74E-9709-7A5F92217EAA}">
      <dgm:prSet phldrT="[Текст]" custT="1"/>
      <dgm:spPr/>
      <dgm:t>
        <a:bodyPr/>
        <a:lstStyle/>
        <a:p>
          <a:r>
            <a:rPr lang="en-GB" sz="2400" b="0" dirty="0"/>
            <a:t>Software costs</a:t>
          </a:r>
          <a:endParaRPr lang="ru-RU" sz="2400" b="0" dirty="0"/>
        </a:p>
      </dgm:t>
    </dgm:pt>
    <dgm:pt modelId="{F09CBD23-BE35-1B45-9D16-6E914E8C8175}" type="parTrans" cxnId="{4CBB937C-9483-D74A-92A4-2BB0A664A0AD}">
      <dgm:prSet/>
      <dgm:spPr/>
      <dgm:t>
        <a:bodyPr/>
        <a:lstStyle/>
        <a:p>
          <a:endParaRPr lang="ru-RU"/>
        </a:p>
      </dgm:t>
    </dgm:pt>
    <dgm:pt modelId="{6D7657DB-8997-184C-8BBB-05AAC216C4F6}" type="sibTrans" cxnId="{4CBB937C-9483-D74A-92A4-2BB0A664A0AD}">
      <dgm:prSet/>
      <dgm:spPr/>
      <dgm:t>
        <a:bodyPr/>
        <a:lstStyle/>
        <a:p>
          <a:endParaRPr lang="ru-RU"/>
        </a:p>
      </dgm:t>
    </dgm:pt>
    <dgm:pt modelId="{FA423139-2530-194A-A3EE-0C0B7FFDAB1A}">
      <dgm:prSet phldrT="[Текст]" custT="1"/>
      <dgm:spPr/>
      <dgm:t>
        <a:bodyPr/>
        <a:lstStyle/>
        <a:p>
          <a:r>
            <a:rPr lang="en-GB" sz="2400" b="0" dirty="0"/>
            <a:t>Creating thematic maps </a:t>
          </a:r>
          <a:endParaRPr lang="ru-RU" sz="2400" b="0" dirty="0"/>
        </a:p>
      </dgm:t>
    </dgm:pt>
    <dgm:pt modelId="{373A32F3-2042-204A-92EC-C8DDF39E5662}" type="parTrans" cxnId="{03BB7317-D0F7-9E49-8134-DD2C01526AF3}">
      <dgm:prSet/>
      <dgm:spPr/>
      <dgm:t>
        <a:bodyPr/>
        <a:lstStyle/>
        <a:p>
          <a:endParaRPr lang="ru-RU"/>
        </a:p>
      </dgm:t>
    </dgm:pt>
    <dgm:pt modelId="{C81A4829-BB65-BE4F-98B3-1E702FFFBA97}" type="sibTrans" cxnId="{03BB7317-D0F7-9E49-8134-DD2C01526AF3}">
      <dgm:prSet/>
      <dgm:spPr/>
      <dgm:t>
        <a:bodyPr/>
        <a:lstStyle/>
        <a:p>
          <a:endParaRPr lang="ru-RU"/>
        </a:p>
      </dgm:t>
    </dgm:pt>
    <dgm:pt modelId="{5625DC32-2571-8F42-BBA8-10DEF9597510}">
      <dgm:prSet phldrT="[Текст]" custT="1"/>
      <dgm:spPr/>
      <dgm:t>
        <a:bodyPr/>
        <a:lstStyle/>
        <a:p>
          <a:r>
            <a:rPr lang="en-GB" sz="2400" b="0" dirty="0"/>
            <a:t>Time constraint</a:t>
          </a:r>
          <a:r>
            <a:rPr lang="ru-RU" sz="2400" b="0" dirty="0"/>
            <a:t> </a:t>
          </a:r>
        </a:p>
      </dgm:t>
    </dgm:pt>
    <dgm:pt modelId="{17AAA777-715B-6C47-9711-7EC63960B0C6}" type="parTrans" cxnId="{AB1C9148-26D9-8140-AA1B-461687AFACF6}">
      <dgm:prSet/>
      <dgm:spPr/>
      <dgm:t>
        <a:bodyPr/>
        <a:lstStyle/>
        <a:p>
          <a:endParaRPr lang="ru-RU"/>
        </a:p>
      </dgm:t>
    </dgm:pt>
    <dgm:pt modelId="{4C29DF8D-30D2-7A42-BFF6-F4762304C22C}" type="sibTrans" cxnId="{AB1C9148-26D9-8140-AA1B-461687AFACF6}">
      <dgm:prSet/>
      <dgm:spPr/>
      <dgm:t>
        <a:bodyPr/>
        <a:lstStyle/>
        <a:p>
          <a:endParaRPr lang="ru-RU"/>
        </a:p>
      </dgm:t>
    </dgm:pt>
    <dgm:pt modelId="{EB654047-4D30-1C4F-83E3-9E548FB5F75A}" type="pres">
      <dgm:prSet presAssocID="{AE8809E1-9C1A-CE45-A3B4-FD85269ED2F3}" presName="layout" presStyleCnt="0">
        <dgm:presLayoutVars>
          <dgm:chMax/>
          <dgm:chPref/>
          <dgm:dir/>
          <dgm:resizeHandles/>
        </dgm:presLayoutVars>
      </dgm:prSet>
      <dgm:spPr/>
    </dgm:pt>
    <dgm:pt modelId="{2F65A813-28A1-404E-856C-2C7A11D74730}" type="pres">
      <dgm:prSet presAssocID="{C93B56AE-0F97-2B41-8647-71BEDE52153B}" presName="root" presStyleCnt="0">
        <dgm:presLayoutVars>
          <dgm:chMax/>
          <dgm:chPref/>
        </dgm:presLayoutVars>
      </dgm:prSet>
      <dgm:spPr/>
    </dgm:pt>
    <dgm:pt modelId="{604E51D9-3556-894E-905C-0B363675D194}" type="pres">
      <dgm:prSet presAssocID="{C93B56AE-0F97-2B41-8647-71BEDE52153B}" presName="rootComposite" presStyleCnt="0">
        <dgm:presLayoutVars/>
      </dgm:prSet>
      <dgm:spPr/>
    </dgm:pt>
    <dgm:pt modelId="{421AB008-D4C1-4645-85F1-1711AE200ECD}" type="pres">
      <dgm:prSet presAssocID="{C93B56AE-0F97-2B41-8647-71BEDE52153B}" presName="ParentAccent" presStyleLbl="alignNode1" presStyleIdx="0" presStyleCnt="2"/>
      <dgm:spPr/>
    </dgm:pt>
    <dgm:pt modelId="{C305112C-9947-854D-8D87-1068F906C433}" type="pres">
      <dgm:prSet presAssocID="{C93B56AE-0F97-2B41-8647-71BEDE52153B}" presName="ParentSmallAccent" presStyleLbl="fgAcc1" presStyleIdx="0" presStyleCnt="2"/>
      <dgm:spPr/>
    </dgm:pt>
    <dgm:pt modelId="{2161E4EE-EF61-5245-A3D4-6742DE750201}" type="pres">
      <dgm:prSet presAssocID="{C93B56AE-0F97-2B41-8647-71BEDE52153B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26BD713E-6005-7343-8DA4-C8E307112B44}" type="pres">
      <dgm:prSet presAssocID="{C93B56AE-0F97-2B41-8647-71BEDE52153B}" presName="childShape" presStyleCnt="0">
        <dgm:presLayoutVars>
          <dgm:chMax val="0"/>
          <dgm:chPref val="0"/>
        </dgm:presLayoutVars>
      </dgm:prSet>
      <dgm:spPr/>
    </dgm:pt>
    <dgm:pt modelId="{C4FA8CB0-B416-A94D-90F5-F74BFAD2F377}" type="pres">
      <dgm:prSet presAssocID="{84977765-1D2B-7B44-914A-696E404FFD81}" presName="childComposite" presStyleCnt="0">
        <dgm:presLayoutVars>
          <dgm:chMax val="0"/>
          <dgm:chPref val="0"/>
        </dgm:presLayoutVars>
      </dgm:prSet>
      <dgm:spPr/>
    </dgm:pt>
    <dgm:pt modelId="{EB1E49A1-1499-9345-8960-722A76ED9AFA}" type="pres">
      <dgm:prSet presAssocID="{84977765-1D2B-7B44-914A-696E404FFD81}" presName="ChildAccent" presStyleLbl="solidFgAcc1" presStyleIdx="0" presStyleCnt="8"/>
      <dgm:spPr/>
    </dgm:pt>
    <dgm:pt modelId="{1914AC5E-555F-7643-8118-3B40D94226B9}" type="pres">
      <dgm:prSet presAssocID="{84977765-1D2B-7B44-914A-696E404FFD81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0E27E8D-C613-C049-88C7-E066953611C1}" type="pres">
      <dgm:prSet presAssocID="{30CEFF5C-0451-1846-A812-7C3DD17C9A5A}" presName="childComposite" presStyleCnt="0">
        <dgm:presLayoutVars>
          <dgm:chMax val="0"/>
          <dgm:chPref val="0"/>
        </dgm:presLayoutVars>
      </dgm:prSet>
      <dgm:spPr/>
    </dgm:pt>
    <dgm:pt modelId="{CBC538C6-003F-6340-A777-52B13FFBBF64}" type="pres">
      <dgm:prSet presAssocID="{30CEFF5C-0451-1846-A812-7C3DD17C9A5A}" presName="ChildAccent" presStyleLbl="solidFgAcc1" presStyleIdx="1" presStyleCnt="8"/>
      <dgm:spPr/>
    </dgm:pt>
    <dgm:pt modelId="{0EF211EF-4B5E-0B42-99B5-F9E2D132161A}" type="pres">
      <dgm:prSet presAssocID="{30CEFF5C-0451-1846-A812-7C3DD17C9A5A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2917C4F-4379-6E49-835D-C5CD048AFD23}" type="pres">
      <dgm:prSet presAssocID="{447E42FE-3A18-994C-913E-530504454170}" presName="childComposite" presStyleCnt="0">
        <dgm:presLayoutVars>
          <dgm:chMax val="0"/>
          <dgm:chPref val="0"/>
        </dgm:presLayoutVars>
      </dgm:prSet>
      <dgm:spPr/>
    </dgm:pt>
    <dgm:pt modelId="{9BEE4CCA-5649-744B-93DA-73F67A20A9B3}" type="pres">
      <dgm:prSet presAssocID="{447E42FE-3A18-994C-913E-530504454170}" presName="ChildAccent" presStyleLbl="solidFgAcc1" presStyleIdx="2" presStyleCnt="8"/>
      <dgm:spPr/>
    </dgm:pt>
    <dgm:pt modelId="{BABD6522-9092-B545-A35A-C6B1F99DB867}" type="pres">
      <dgm:prSet presAssocID="{447E42FE-3A18-994C-913E-53050445417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44E0298E-9EAA-B445-9812-4E9666349985}" type="pres">
      <dgm:prSet presAssocID="{FA423139-2530-194A-A3EE-0C0B7FFDAB1A}" presName="childComposite" presStyleCnt="0">
        <dgm:presLayoutVars>
          <dgm:chMax val="0"/>
          <dgm:chPref val="0"/>
        </dgm:presLayoutVars>
      </dgm:prSet>
      <dgm:spPr/>
    </dgm:pt>
    <dgm:pt modelId="{569F11DE-0C86-5B4D-A231-237B44F48D55}" type="pres">
      <dgm:prSet presAssocID="{FA423139-2530-194A-A3EE-0C0B7FFDAB1A}" presName="ChildAccent" presStyleLbl="solidFgAcc1" presStyleIdx="3" presStyleCnt="8"/>
      <dgm:spPr/>
    </dgm:pt>
    <dgm:pt modelId="{FB445081-97C9-9341-8AF8-157986E88D67}" type="pres">
      <dgm:prSet presAssocID="{FA423139-2530-194A-A3EE-0C0B7FFDAB1A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852A811-B407-164A-8E78-FFD3C31FB50B}" type="pres">
      <dgm:prSet presAssocID="{2331F8A6-C0DE-DF4A-B207-B1AC184CA297}" presName="root" presStyleCnt="0">
        <dgm:presLayoutVars>
          <dgm:chMax/>
          <dgm:chPref/>
        </dgm:presLayoutVars>
      </dgm:prSet>
      <dgm:spPr/>
    </dgm:pt>
    <dgm:pt modelId="{58A953C2-A2A7-0845-BC8F-05DB03038530}" type="pres">
      <dgm:prSet presAssocID="{2331F8A6-C0DE-DF4A-B207-B1AC184CA297}" presName="rootComposite" presStyleCnt="0">
        <dgm:presLayoutVars/>
      </dgm:prSet>
      <dgm:spPr/>
    </dgm:pt>
    <dgm:pt modelId="{FF4606C9-FBC0-2440-B3BB-8A3984D92AA7}" type="pres">
      <dgm:prSet presAssocID="{2331F8A6-C0DE-DF4A-B207-B1AC184CA297}" presName="ParentAccent" presStyleLbl="alignNode1" presStyleIdx="1" presStyleCnt="2"/>
      <dgm:spPr/>
    </dgm:pt>
    <dgm:pt modelId="{E9750EB8-A4CE-9448-BC85-E6EF62BA3674}" type="pres">
      <dgm:prSet presAssocID="{2331F8A6-C0DE-DF4A-B207-B1AC184CA297}" presName="ParentSmallAccent" presStyleLbl="fgAcc1" presStyleIdx="1" presStyleCnt="2"/>
      <dgm:spPr/>
    </dgm:pt>
    <dgm:pt modelId="{7836FBF1-1120-7243-AC2A-D8EBA324A9ED}" type="pres">
      <dgm:prSet presAssocID="{2331F8A6-C0DE-DF4A-B207-B1AC184CA297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78D941F2-CF37-EA4D-982A-37C447A676B3}" type="pres">
      <dgm:prSet presAssocID="{2331F8A6-C0DE-DF4A-B207-B1AC184CA297}" presName="childShape" presStyleCnt="0">
        <dgm:presLayoutVars>
          <dgm:chMax val="0"/>
          <dgm:chPref val="0"/>
        </dgm:presLayoutVars>
      </dgm:prSet>
      <dgm:spPr/>
    </dgm:pt>
    <dgm:pt modelId="{96203B18-F050-144F-BBEB-1DD39515959B}" type="pres">
      <dgm:prSet presAssocID="{72F2C5AE-8F7A-A545-A616-21CE2DA7C206}" presName="childComposite" presStyleCnt="0">
        <dgm:presLayoutVars>
          <dgm:chMax val="0"/>
          <dgm:chPref val="0"/>
        </dgm:presLayoutVars>
      </dgm:prSet>
      <dgm:spPr/>
    </dgm:pt>
    <dgm:pt modelId="{7AAD4387-6986-BE41-8454-587953CA8C07}" type="pres">
      <dgm:prSet presAssocID="{72F2C5AE-8F7A-A545-A616-21CE2DA7C206}" presName="ChildAccent" presStyleLbl="solidFgAcc1" presStyleIdx="4" presStyleCnt="8"/>
      <dgm:spPr/>
    </dgm:pt>
    <dgm:pt modelId="{7FE1EBB6-391C-5041-9458-3AB840C15C28}" type="pres">
      <dgm:prSet presAssocID="{72F2C5AE-8F7A-A545-A616-21CE2DA7C20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7E2C8A6-4414-B442-BC16-F2E0EAEC0D70}" type="pres">
      <dgm:prSet presAssocID="{76FA6CCE-7986-4549-BAB2-4706B6307BAC}" presName="childComposite" presStyleCnt="0">
        <dgm:presLayoutVars>
          <dgm:chMax val="0"/>
          <dgm:chPref val="0"/>
        </dgm:presLayoutVars>
      </dgm:prSet>
      <dgm:spPr/>
    </dgm:pt>
    <dgm:pt modelId="{A43203CE-4EDB-374B-AFCA-7710FB0A3490}" type="pres">
      <dgm:prSet presAssocID="{76FA6CCE-7986-4549-BAB2-4706B6307BAC}" presName="ChildAccent" presStyleLbl="solidFgAcc1" presStyleIdx="5" presStyleCnt="8"/>
      <dgm:spPr/>
    </dgm:pt>
    <dgm:pt modelId="{9E779D8A-3619-5844-8426-9417425D52AC}" type="pres">
      <dgm:prSet presAssocID="{76FA6CCE-7986-4549-BAB2-4706B6307BA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BAEED0D-A8CA-314B-8A18-C2A0E33DA3E7}" type="pres">
      <dgm:prSet presAssocID="{7351EBFC-F0AA-D74E-9709-7A5F92217EAA}" presName="childComposite" presStyleCnt="0">
        <dgm:presLayoutVars>
          <dgm:chMax val="0"/>
          <dgm:chPref val="0"/>
        </dgm:presLayoutVars>
      </dgm:prSet>
      <dgm:spPr/>
    </dgm:pt>
    <dgm:pt modelId="{CDDDC214-9F76-6343-8ED5-96047C0A8EAA}" type="pres">
      <dgm:prSet presAssocID="{7351EBFC-F0AA-D74E-9709-7A5F92217EAA}" presName="ChildAccent" presStyleLbl="solidFgAcc1" presStyleIdx="6" presStyleCnt="8"/>
      <dgm:spPr/>
    </dgm:pt>
    <dgm:pt modelId="{CA15FD4A-90AE-D340-B416-5092AD984292}" type="pres">
      <dgm:prSet presAssocID="{7351EBFC-F0AA-D74E-9709-7A5F92217EA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5303BE81-D6E2-A84C-8B5D-17A42DEEBBE9}" type="pres">
      <dgm:prSet presAssocID="{5625DC32-2571-8F42-BBA8-10DEF9597510}" presName="childComposite" presStyleCnt="0">
        <dgm:presLayoutVars>
          <dgm:chMax val="0"/>
          <dgm:chPref val="0"/>
        </dgm:presLayoutVars>
      </dgm:prSet>
      <dgm:spPr/>
    </dgm:pt>
    <dgm:pt modelId="{6F50935F-31FF-A044-BE6D-3B08EF62CF62}" type="pres">
      <dgm:prSet presAssocID="{5625DC32-2571-8F42-BBA8-10DEF9597510}" presName="ChildAccent" presStyleLbl="solidFgAcc1" presStyleIdx="7" presStyleCnt="8"/>
      <dgm:spPr/>
    </dgm:pt>
    <dgm:pt modelId="{5AB28D4A-DD2C-454D-B269-855A05F5211A}" type="pres">
      <dgm:prSet presAssocID="{5625DC32-2571-8F42-BBA8-10DEF959751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6D44D02-1474-2D42-8570-30205289F671}" srcId="{2331F8A6-C0DE-DF4A-B207-B1AC184CA297}" destId="{72F2C5AE-8F7A-A545-A616-21CE2DA7C206}" srcOrd="0" destOrd="0" parTransId="{59527955-0CF1-8544-B357-8DD7458894B4}" sibTransId="{F51C4CC3-9C8C-A14E-A800-9520CCD4C2E3}"/>
    <dgm:cxn modelId="{5E99F711-E126-4444-91E0-3F3D8912473D}" type="presOf" srcId="{84977765-1D2B-7B44-914A-696E404FFD81}" destId="{1914AC5E-555F-7643-8118-3B40D94226B9}" srcOrd="0" destOrd="0" presId="urn:microsoft.com/office/officeart/2008/layout/SquareAccentList"/>
    <dgm:cxn modelId="{03BB7317-D0F7-9E49-8134-DD2C01526AF3}" srcId="{C93B56AE-0F97-2B41-8647-71BEDE52153B}" destId="{FA423139-2530-194A-A3EE-0C0B7FFDAB1A}" srcOrd="3" destOrd="0" parTransId="{373A32F3-2042-204A-92EC-C8DDF39E5662}" sibTransId="{C81A4829-BB65-BE4F-98B3-1E702FFFBA97}"/>
    <dgm:cxn modelId="{9F3ED91D-4291-8941-B51D-9A727D3274FB}" srcId="{AE8809E1-9C1A-CE45-A3B4-FD85269ED2F3}" destId="{C93B56AE-0F97-2B41-8647-71BEDE52153B}" srcOrd="0" destOrd="0" parTransId="{822228A7-13F0-894B-B569-2AE2BEE2A8E6}" sibTransId="{36E05F2F-F8CC-914C-B716-136D021B4AA9}"/>
    <dgm:cxn modelId="{B09B6040-29A3-AE4D-A866-1B76C021E334}" type="presOf" srcId="{7351EBFC-F0AA-D74E-9709-7A5F92217EAA}" destId="{CA15FD4A-90AE-D340-B416-5092AD984292}" srcOrd="0" destOrd="0" presId="urn:microsoft.com/office/officeart/2008/layout/SquareAccentList"/>
    <dgm:cxn modelId="{F13B855F-EA98-0140-BA6A-037E3C1ED822}" srcId="{C93B56AE-0F97-2B41-8647-71BEDE52153B}" destId="{84977765-1D2B-7B44-914A-696E404FFD81}" srcOrd="0" destOrd="0" parTransId="{D4137797-F1B8-0D49-8653-82DFE8D27452}" sibTransId="{5FFD3860-FD7B-BA40-8688-FA98333BFA9A}"/>
    <dgm:cxn modelId="{E5313A67-8252-1C4D-822A-2DBA811530DA}" type="presOf" srcId="{C93B56AE-0F97-2B41-8647-71BEDE52153B}" destId="{2161E4EE-EF61-5245-A3D4-6742DE750201}" srcOrd="0" destOrd="0" presId="urn:microsoft.com/office/officeart/2008/layout/SquareAccentList"/>
    <dgm:cxn modelId="{AB1C9148-26D9-8140-AA1B-461687AFACF6}" srcId="{2331F8A6-C0DE-DF4A-B207-B1AC184CA297}" destId="{5625DC32-2571-8F42-BBA8-10DEF9597510}" srcOrd="3" destOrd="0" parTransId="{17AAA777-715B-6C47-9711-7EC63960B0C6}" sibTransId="{4C29DF8D-30D2-7A42-BFF6-F4762304C22C}"/>
    <dgm:cxn modelId="{09B01A4C-D229-6644-8912-1CD7347029B6}" type="presOf" srcId="{447E42FE-3A18-994C-913E-530504454170}" destId="{BABD6522-9092-B545-A35A-C6B1F99DB867}" srcOrd="0" destOrd="0" presId="urn:microsoft.com/office/officeart/2008/layout/SquareAccentList"/>
    <dgm:cxn modelId="{77671E55-E6F6-7547-A55B-E70B431C77EF}" type="presOf" srcId="{76FA6CCE-7986-4549-BAB2-4706B6307BAC}" destId="{9E779D8A-3619-5844-8426-9417425D52AC}" srcOrd="0" destOrd="0" presId="urn:microsoft.com/office/officeart/2008/layout/SquareAccentList"/>
    <dgm:cxn modelId="{CC361457-01F1-7C4E-B185-70FA9754AB48}" srcId="{C93B56AE-0F97-2B41-8647-71BEDE52153B}" destId="{30CEFF5C-0451-1846-A812-7C3DD17C9A5A}" srcOrd="1" destOrd="0" parTransId="{E16B5F5C-293E-2541-8956-948FDC7BAC6E}" sibTransId="{6494D06E-420A-2341-BC10-8D343113A2AE}"/>
    <dgm:cxn modelId="{4CBB937C-9483-D74A-92A4-2BB0A664A0AD}" srcId="{2331F8A6-C0DE-DF4A-B207-B1AC184CA297}" destId="{7351EBFC-F0AA-D74E-9709-7A5F92217EAA}" srcOrd="2" destOrd="0" parTransId="{F09CBD23-BE35-1B45-9D16-6E914E8C8175}" sibTransId="{6D7657DB-8997-184C-8BBB-05AAC216C4F6}"/>
    <dgm:cxn modelId="{D5D089A0-F38B-ED4A-8962-9EE8F8423902}" srcId="{AE8809E1-9C1A-CE45-A3B4-FD85269ED2F3}" destId="{2331F8A6-C0DE-DF4A-B207-B1AC184CA297}" srcOrd="1" destOrd="0" parTransId="{3D8E3C07-3EB1-C542-94FD-FFE5115CC74A}" sibTransId="{75F60F14-F16A-554B-8A2C-D2B070CFC232}"/>
    <dgm:cxn modelId="{3D89E6A1-26A0-2C4C-81C7-3C9FCF89525B}" type="presOf" srcId="{FA423139-2530-194A-A3EE-0C0B7FFDAB1A}" destId="{FB445081-97C9-9341-8AF8-157986E88D67}" srcOrd="0" destOrd="0" presId="urn:microsoft.com/office/officeart/2008/layout/SquareAccentList"/>
    <dgm:cxn modelId="{28145EAD-13FA-264F-BC27-80773CF4948D}" type="presOf" srcId="{30CEFF5C-0451-1846-A812-7C3DD17C9A5A}" destId="{0EF211EF-4B5E-0B42-99B5-F9E2D132161A}" srcOrd="0" destOrd="0" presId="urn:microsoft.com/office/officeart/2008/layout/SquareAccentList"/>
    <dgm:cxn modelId="{7642CDAE-324E-1D4E-A2EB-C671D70F8905}" type="presOf" srcId="{5625DC32-2571-8F42-BBA8-10DEF9597510}" destId="{5AB28D4A-DD2C-454D-B269-855A05F5211A}" srcOrd="0" destOrd="0" presId="urn:microsoft.com/office/officeart/2008/layout/SquareAccentList"/>
    <dgm:cxn modelId="{10E576B1-70D7-F64A-A177-84D4837B86B6}" srcId="{2331F8A6-C0DE-DF4A-B207-B1AC184CA297}" destId="{76FA6CCE-7986-4549-BAB2-4706B6307BAC}" srcOrd="1" destOrd="0" parTransId="{FE3C33BE-436F-E040-B921-0BED4A94F56E}" sibTransId="{4E8D7FD7-5DF3-9749-80B6-204BDE0B7D95}"/>
    <dgm:cxn modelId="{759E90BA-190F-9041-A344-912CD1766BEA}" type="presOf" srcId="{2331F8A6-C0DE-DF4A-B207-B1AC184CA297}" destId="{7836FBF1-1120-7243-AC2A-D8EBA324A9ED}" srcOrd="0" destOrd="0" presId="urn:microsoft.com/office/officeart/2008/layout/SquareAccentList"/>
    <dgm:cxn modelId="{22808DD0-19AF-CF42-95B1-FCF0779555BE}" srcId="{C93B56AE-0F97-2B41-8647-71BEDE52153B}" destId="{447E42FE-3A18-994C-913E-530504454170}" srcOrd="2" destOrd="0" parTransId="{1833E7AB-70AC-B644-9565-BF834DC67F9E}" sibTransId="{B933C829-E9C3-1940-8BA7-0A3DAC9E54D9}"/>
    <dgm:cxn modelId="{3DE1BCDD-990F-0440-A726-B843F8F01E43}" type="presOf" srcId="{72F2C5AE-8F7A-A545-A616-21CE2DA7C206}" destId="{7FE1EBB6-391C-5041-9458-3AB840C15C28}" srcOrd="0" destOrd="0" presId="urn:microsoft.com/office/officeart/2008/layout/SquareAccentList"/>
    <dgm:cxn modelId="{345E0DF1-940F-2E46-AD73-84ACD4B1367F}" type="presOf" srcId="{AE8809E1-9C1A-CE45-A3B4-FD85269ED2F3}" destId="{EB654047-4D30-1C4F-83E3-9E548FB5F75A}" srcOrd="0" destOrd="0" presId="urn:microsoft.com/office/officeart/2008/layout/SquareAccentList"/>
    <dgm:cxn modelId="{CDB78C04-2208-774E-A377-7C7DB189C9E9}" type="presParOf" srcId="{EB654047-4D30-1C4F-83E3-9E548FB5F75A}" destId="{2F65A813-28A1-404E-856C-2C7A11D74730}" srcOrd="0" destOrd="0" presId="urn:microsoft.com/office/officeart/2008/layout/SquareAccentList"/>
    <dgm:cxn modelId="{82F6FA5A-B7DC-3341-935A-60F9487358C5}" type="presParOf" srcId="{2F65A813-28A1-404E-856C-2C7A11D74730}" destId="{604E51D9-3556-894E-905C-0B363675D194}" srcOrd="0" destOrd="0" presId="urn:microsoft.com/office/officeart/2008/layout/SquareAccentList"/>
    <dgm:cxn modelId="{764F8D59-9F50-1340-BDBF-F2165E46D4ED}" type="presParOf" srcId="{604E51D9-3556-894E-905C-0B363675D194}" destId="{421AB008-D4C1-4645-85F1-1711AE200ECD}" srcOrd="0" destOrd="0" presId="urn:microsoft.com/office/officeart/2008/layout/SquareAccentList"/>
    <dgm:cxn modelId="{B02A6B43-3E0C-EA43-B6E7-78171DCE0302}" type="presParOf" srcId="{604E51D9-3556-894E-905C-0B363675D194}" destId="{C305112C-9947-854D-8D87-1068F906C433}" srcOrd="1" destOrd="0" presId="urn:microsoft.com/office/officeart/2008/layout/SquareAccentList"/>
    <dgm:cxn modelId="{DE7D914F-D638-0548-811D-4D391956F709}" type="presParOf" srcId="{604E51D9-3556-894E-905C-0B363675D194}" destId="{2161E4EE-EF61-5245-A3D4-6742DE750201}" srcOrd="2" destOrd="0" presId="urn:microsoft.com/office/officeart/2008/layout/SquareAccentList"/>
    <dgm:cxn modelId="{8F89EE5E-CDA8-8D46-A945-CE45BD97A754}" type="presParOf" srcId="{2F65A813-28A1-404E-856C-2C7A11D74730}" destId="{26BD713E-6005-7343-8DA4-C8E307112B44}" srcOrd="1" destOrd="0" presId="urn:microsoft.com/office/officeart/2008/layout/SquareAccentList"/>
    <dgm:cxn modelId="{1B4E2916-4670-AB4B-8F12-4BA80415B9B5}" type="presParOf" srcId="{26BD713E-6005-7343-8DA4-C8E307112B44}" destId="{C4FA8CB0-B416-A94D-90F5-F74BFAD2F377}" srcOrd="0" destOrd="0" presId="urn:microsoft.com/office/officeart/2008/layout/SquareAccentList"/>
    <dgm:cxn modelId="{1C9DE537-3FDA-2040-A244-D11175AFBDF1}" type="presParOf" srcId="{C4FA8CB0-B416-A94D-90F5-F74BFAD2F377}" destId="{EB1E49A1-1499-9345-8960-722A76ED9AFA}" srcOrd="0" destOrd="0" presId="urn:microsoft.com/office/officeart/2008/layout/SquareAccentList"/>
    <dgm:cxn modelId="{EF6E5E7D-81B2-704C-B8DA-46DAE6E48A2D}" type="presParOf" srcId="{C4FA8CB0-B416-A94D-90F5-F74BFAD2F377}" destId="{1914AC5E-555F-7643-8118-3B40D94226B9}" srcOrd="1" destOrd="0" presId="urn:microsoft.com/office/officeart/2008/layout/SquareAccentList"/>
    <dgm:cxn modelId="{92CA1B8E-55AC-EB48-9317-83DAD6E5E253}" type="presParOf" srcId="{26BD713E-6005-7343-8DA4-C8E307112B44}" destId="{70E27E8D-C613-C049-88C7-E066953611C1}" srcOrd="1" destOrd="0" presId="urn:microsoft.com/office/officeart/2008/layout/SquareAccentList"/>
    <dgm:cxn modelId="{8B6FE255-72F9-6341-81FC-2CD1D066A5B3}" type="presParOf" srcId="{70E27E8D-C613-C049-88C7-E066953611C1}" destId="{CBC538C6-003F-6340-A777-52B13FFBBF64}" srcOrd="0" destOrd="0" presId="urn:microsoft.com/office/officeart/2008/layout/SquareAccentList"/>
    <dgm:cxn modelId="{40588F2D-4DCF-9340-B3CA-1834C082FCEA}" type="presParOf" srcId="{70E27E8D-C613-C049-88C7-E066953611C1}" destId="{0EF211EF-4B5E-0B42-99B5-F9E2D132161A}" srcOrd="1" destOrd="0" presId="urn:microsoft.com/office/officeart/2008/layout/SquareAccentList"/>
    <dgm:cxn modelId="{D6DA84F0-A1D9-CD49-9952-E7DF00080AB1}" type="presParOf" srcId="{26BD713E-6005-7343-8DA4-C8E307112B44}" destId="{F2917C4F-4379-6E49-835D-C5CD048AFD23}" srcOrd="2" destOrd="0" presId="urn:microsoft.com/office/officeart/2008/layout/SquareAccentList"/>
    <dgm:cxn modelId="{DA8C2074-4C52-604B-8253-65B2C189188E}" type="presParOf" srcId="{F2917C4F-4379-6E49-835D-C5CD048AFD23}" destId="{9BEE4CCA-5649-744B-93DA-73F67A20A9B3}" srcOrd="0" destOrd="0" presId="urn:microsoft.com/office/officeart/2008/layout/SquareAccentList"/>
    <dgm:cxn modelId="{909278BF-6C6D-4546-8563-13EB2F773511}" type="presParOf" srcId="{F2917C4F-4379-6E49-835D-C5CD048AFD23}" destId="{BABD6522-9092-B545-A35A-C6B1F99DB867}" srcOrd="1" destOrd="0" presId="urn:microsoft.com/office/officeart/2008/layout/SquareAccentList"/>
    <dgm:cxn modelId="{18E13F7C-5EF6-A144-98C1-ACF7AA021035}" type="presParOf" srcId="{26BD713E-6005-7343-8DA4-C8E307112B44}" destId="{44E0298E-9EAA-B445-9812-4E9666349985}" srcOrd="3" destOrd="0" presId="urn:microsoft.com/office/officeart/2008/layout/SquareAccentList"/>
    <dgm:cxn modelId="{F5ECB036-F5DA-0849-B8C4-FC7F9FA5BE3F}" type="presParOf" srcId="{44E0298E-9EAA-B445-9812-4E9666349985}" destId="{569F11DE-0C86-5B4D-A231-237B44F48D55}" srcOrd="0" destOrd="0" presId="urn:microsoft.com/office/officeart/2008/layout/SquareAccentList"/>
    <dgm:cxn modelId="{6738C366-856F-8146-90D6-1B0D2909E619}" type="presParOf" srcId="{44E0298E-9EAA-B445-9812-4E9666349985}" destId="{FB445081-97C9-9341-8AF8-157986E88D67}" srcOrd="1" destOrd="0" presId="urn:microsoft.com/office/officeart/2008/layout/SquareAccentList"/>
    <dgm:cxn modelId="{1F4B6230-4738-2445-B018-BF430274F599}" type="presParOf" srcId="{EB654047-4D30-1C4F-83E3-9E548FB5F75A}" destId="{4852A811-B407-164A-8E78-FFD3C31FB50B}" srcOrd="1" destOrd="0" presId="urn:microsoft.com/office/officeart/2008/layout/SquareAccentList"/>
    <dgm:cxn modelId="{051C5D25-4135-AF40-A87C-7437467FEDE4}" type="presParOf" srcId="{4852A811-B407-164A-8E78-FFD3C31FB50B}" destId="{58A953C2-A2A7-0845-BC8F-05DB03038530}" srcOrd="0" destOrd="0" presId="urn:microsoft.com/office/officeart/2008/layout/SquareAccentList"/>
    <dgm:cxn modelId="{256F02B5-F6EE-284C-BDE1-4D1AACDB098A}" type="presParOf" srcId="{58A953C2-A2A7-0845-BC8F-05DB03038530}" destId="{FF4606C9-FBC0-2440-B3BB-8A3984D92AA7}" srcOrd="0" destOrd="0" presId="urn:microsoft.com/office/officeart/2008/layout/SquareAccentList"/>
    <dgm:cxn modelId="{38BA78F7-4FEF-E142-A5A1-FBDFC674F838}" type="presParOf" srcId="{58A953C2-A2A7-0845-BC8F-05DB03038530}" destId="{E9750EB8-A4CE-9448-BC85-E6EF62BA3674}" srcOrd="1" destOrd="0" presId="urn:microsoft.com/office/officeart/2008/layout/SquareAccentList"/>
    <dgm:cxn modelId="{EF4C17A0-A10E-F54B-B8AB-9B6F46EAA778}" type="presParOf" srcId="{58A953C2-A2A7-0845-BC8F-05DB03038530}" destId="{7836FBF1-1120-7243-AC2A-D8EBA324A9ED}" srcOrd="2" destOrd="0" presId="urn:microsoft.com/office/officeart/2008/layout/SquareAccentList"/>
    <dgm:cxn modelId="{EB37D81F-8798-8549-BDAA-5196A612B5A3}" type="presParOf" srcId="{4852A811-B407-164A-8E78-FFD3C31FB50B}" destId="{78D941F2-CF37-EA4D-982A-37C447A676B3}" srcOrd="1" destOrd="0" presId="urn:microsoft.com/office/officeart/2008/layout/SquareAccentList"/>
    <dgm:cxn modelId="{D842B0E4-8FDB-1E42-A709-578C4F43FE11}" type="presParOf" srcId="{78D941F2-CF37-EA4D-982A-37C447A676B3}" destId="{96203B18-F050-144F-BBEB-1DD39515959B}" srcOrd="0" destOrd="0" presId="urn:microsoft.com/office/officeart/2008/layout/SquareAccentList"/>
    <dgm:cxn modelId="{8AA23822-9BBC-6943-894C-95F9118B72BF}" type="presParOf" srcId="{96203B18-F050-144F-BBEB-1DD39515959B}" destId="{7AAD4387-6986-BE41-8454-587953CA8C07}" srcOrd="0" destOrd="0" presId="urn:microsoft.com/office/officeart/2008/layout/SquareAccentList"/>
    <dgm:cxn modelId="{C22A5F2F-E6CB-8F44-BEDD-DCE674ED5F82}" type="presParOf" srcId="{96203B18-F050-144F-BBEB-1DD39515959B}" destId="{7FE1EBB6-391C-5041-9458-3AB840C15C28}" srcOrd="1" destOrd="0" presId="urn:microsoft.com/office/officeart/2008/layout/SquareAccentList"/>
    <dgm:cxn modelId="{6E947B14-651E-554E-A072-E8BDB58B15BA}" type="presParOf" srcId="{78D941F2-CF37-EA4D-982A-37C447A676B3}" destId="{B7E2C8A6-4414-B442-BC16-F2E0EAEC0D70}" srcOrd="1" destOrd="0" presId="urn:microsoft.com/office/officeart/2008/layout/SquareAccentList"/>
    <dgm:cxn modelId="{430DBEAD-5437-E44E-86CE-A05A280A2A0B}" type="presParOf" srcId="{B7E2C8A6-4414-B442-BC16-F2E0EAEC0D70}" destId="{A43203CE-4EDB-374B-AFCA-7710FB0A3490}" srcOrd="0" destOrd="0" presId="urn:microsoft.com/office/officeart/2008/layout/SquareAccentList"/>
    <dgm:cxn modelId="{D63CE763-B696-1E42-9A8A-85A591D865BC}" type="presParOf" srcId="{B7E2C8A6-4414-B442-BC16-F2E0EAEC0D70}" destId="{9E779D8A-3619-5844-8426-9417425D52AC}" srcOrd="1" destOrd="0" presId="urn:microsoft.com/office/officeart/2008/layout/SquareAccentList"/>
    <dgm:cxn modelId="{ADFE92E2-D87E-1642-B54A-FF5DB4BE22FB}" type="presParOf" srcId="{78D941F2-CF37-EA4D-982A-37C447A676B3}" destId="{DBAEED0D-A8CA-314B-8A18-C2A0E33DA3E7}" srcOrd="2" destOrd="0" presId="urn:microsoft.com/office/officeart/2008/layout/SquareAccentList"/>
    <dgm:cxn modelId="{614F543E-C89D-094E-89A9-77A60EA2E839}" type="presParOf" srcId="{DBAEED0D-A8CA-314B-8A18-C2A0E33DA3E7}" destId="{CDDDC214-9F76-6343-8ED5-96047C0A8EAA}" srcOrd="0" destOrd="0" presId="urn:microsoft.com/office/officeart/2008/layout/SquareAccentList"/>
    <dgm:cxn modelId="{D194DBE5-ED41-994B-9CF0-F0C97FC4677E}" type="presParOf" srcId="{DBAEED0D-A8CA-314B-8A18-C2A0E33DA3E7}" destId="{CA15FD4A-90AE-D340-B416-5092AD984292}" srcOrd="1" destOrd="0" presId="urn:microsoft.com/office/officeart/2008/layout/SquareAccentList"/>
    <dgm:cxn modelId="{A1985BAA-D2D2-EC4D-A32B-AC8AE94C5A76}" type="presParOf" srcId="{78D941F2-CF37-EA4D-982A-37C447A676B3}" destId="{5303BE81-D6E2-A84C-8B5D-17A42DEEBBE9}" srcOrd="3" destOrd="0" presId="urn:microsoft.com/office/officeart/2008/layout/SquareAccentList"/>
    <dgm:cxn modelId="{623483BF-AEA7-7547-A5BD-DD310C4CB9D4}" type="presParOf" srcId="{5303BE81-D6E2-A84C-8B5D-17A42DEEBBE9}" destId="{6F50935F-31FF-A044-BE6D-3B08EF62CF62}" srcOrd="0" destOrd="0" presId="urn:microsoft.com/office/officeart/2008/layout/SquareAccentList"/>
    <dgm:cxn modelId="{3710511C-8120-4A44-B8E3-487EF8F3E100}" type="presParOf" srcId="{5303BE81-D6E2-A84C-8B5D-17A42DEEBBE9}" destId="{5AB28D4A-DD2C-454D-B269-855A05F521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809E1-9C1A-CE45-A3B4-FD85269ED2F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B56AE-0F97-2B41-8647-71BEDE52153B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50"/>
              </a:solidFill>
            </a:rPr>
            <a:t>Advantages</a:t>
          </a:r>
          <a:endParaRPr lang="ru-RU" sz="3800" dirty="0">
            <a:solidFill>
              <a:srgbClr val="00B050"/>
            </a:solidFill>
          </a:endParaRPr>
        </a:p>
      </dgm:t>
    </dgm:pt>
    <dgm:pt modelId="{822228A7-13F0-894B-B569-2AE2BEE2A8E6}" type="parTrans" cxnId="{9F3ED91D-4291-8941-B51D-9A727D3274FB}">
      <dgm:prSet/>
      <dgm:spPr/>
      <dgm:t>
        <a:bodyPr/>
        <a:lstStyle/>
        <a:p>
          <a:endParaRPr lang="ru-RU" sz="2000"/>
        </a:p>
      </dgm:t>
    </dgm:pt>
    <dgm:pt modelId="{36E05F2F-F8CC-914C-B716-136D021B4AA9}" type="sibTrans" cxnId="{9F3ED91D-4291-8941-B51D-9A727D3274FB}">
      <dgm:prSet/>
      <dgm:spPr/>
      <dgm:t>
        <a:bodyPr/>
        <a:lstStyle/>
        <a:p>
          <a:endParaRPr lang="ru-RU" sz="2000"/>
        </a:p>
      </dgm:t>
    </dgm:pt>
    <dgm:pt modelId="{84977765-1D2B-7B44-914A-696E404FFD81}">
      <dgm:prSet phldrT="[Текст]" custT="1"/>
      <dgm:spPr/>
      <dgm:t>
        <a:bodyPr/>
        <a:lstStyle/>
        <a:p>
          <a:r>
            <a:rPr lang="en-GB" sz="2400" b="0" dirty="0"/>
            <a:t>Data dissemination </a:t>
          </a:r>
          <a:endParaRPr lang="ru-RU" sz="2400" b="0" dirty="0"/>
        </a:p>
      </dgm:t>
    </dgm:pt>
    <dgm:pt modelId="{D4137797-F1B8-0D49-8653-82DFE8D27452}" type="parTrans" cxnId="{F13B855F-EA98-0140-BA6A-037E3C1ED822}">
      <dgm:prSet/>
      <dgm:spPr/>
      <dgm:t>
        <a:bodyPr/>
        <a:lstStyle/>
        <a:p>
          <a:endParaRPr lang="ru-RU" sz="2000"/>
        </a:p>
      </dgm:t>
    </dgm:pt>
    <dgm:pt modelId="{5FFD3860-FD7B-BA40-8688-FA98333BFA9A}" type="sibTrans" cxnId="{F13B855F-EA98-0140-BA6A-037E3C1ED822}">
      <dgm:prSet/>
      <dgm:spPr/>
      <dgm:t>
        <a:bodyPr/>
        <a:lstStyle/>
        <a:p>
          <a:endParaRPr lang="ru-RU" sz="2000"/>
        </a:p>
      </dgm:t>
    </dgm:pt>
    <dgm:pt modelId="{30CEFF5C-0451-1846-A812-7C3DD17C9A5A}">
      <dgm:prSet phldrT="[Текст]" custT="1"/>
      <dgm:spPr/>
      <dgm:t>
        <a:bodyPr/>
        <a:lstStyle/>
        <a:p>
          <a:r>
            <a:rPr lang="en-GB" sz="2400" b="0" dirty="0"/>
            <a:t>Produce or manage the delivery of reference and thematic maps </a:t>
          </a:r>
          <a:endParaRPr lang="ru-RU" sz="2400" b="0" dirty="0"/>
        </a:p>
      </dgm:t>
    </dgm:pt>
    <dgm:pt modelId="{E16B5F5C-293E-2541-8956-948FDC7BAC6E}" type="parTrans" cxnId="{CC361457-01F1-7C4E-B185-70FA9754AB48}">
      <dgm:prSet/>
      <dgm:spPr/>
      <dgm:t>
        <a:bodyPr/>
        <a:lstStyle/>
        <a:p>
          <a:endParaRPr lang="ru-RU" sz="2000"/>
        </a:p>
      </dgm:t>
    </dgm:pt>
    <dgm:pt modelId="{6494D06E-420A-2341-BC10-8D343113A2AE}" type="sibTrans" cxnId="{CC361457-01F1-7C4E-B185-70FA9754AB48}">
      <dgm:prSet/>
      <dgm:spPr/>
      <dgm:t>
        <a:bodyPr/>
        <a:lstStyle/>
        <a:p>
          <a:endParaRPr lang="ru-RU" sz="2000"/>
        </a:p>
      </dgm:t>
    </dgm:pt>
    <dgm:pt modelId="{447E42FE-3A18-994C-913E-530504454170}">
      <dgm:prSet phldrT="[Текст]" custT="1"/>
      <dgm:spPr/>
      <dgm:t>
        <a:bodyPr/>
        <a:lstStyle/>
        <a:p>
          <a:r>
            <a:rPr lang="en-US" sz="2400" dirty="0"/>
            <a:t>Para date with GPS</a:t>
          </a:r>
          <a:endParaRPr lang="ru-RU" sz="2400" dirty="0"/>
        </a:p>
      </dgm:t>
    </dgm:pt>
    <dgm:pt modelId="{1833E7AB-70AC-B644-9565-BF834DC67F9E}" type="parTrans" cxnId="{22808DD0-19AF-CF42-95B1-FCF0779555BE}">
      <dgm:prSet/>
      <dgm:spPr/>
      <dgm:t>
        <a:bodyPr/>
        <a:lstStyle/>
        <a:p>
          <a:endParaRPr lang="ru-RU" sz="2000"/>
        </a:p>
      </dgm:t>
    </dgm:pt>
    <dgm:pt modelId="{B933C829-E9C3-1940-8BA7-0A3DAC9E54D9}" type="sibTrans" cxnId="{22808DD0-19AF-CF42-95B1-FCF0779555BE}">
      <dgm:prSet/>
      <dgm:spPr/>
      <dgm:t>
        <a:bodyPr/>
        <a:lstStyle/>
        <a:p>
          <a:endParaRPr lang="ru-RU" sz="2000"/>
        </a:p>
      </dgm:t>
    </dgm:pt>
    <dgm:pt modelId="{2331F8A6-C0DE-DF4A-B207-B1AC184CA297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70C0"/>
              </a:solidFill>
            </a:rPr>
            <a:t>Constraints</a:t>
          </a:r>
          <a:endParaRPr lang="ru-RU" sz="3800" dirty="0">
            <a:solidFill>
              <a:srgbClr val="0070C0"/>
            </a:solidFill>
          </a:endParaRPr>
        </a:p>
      </dgm:t>
    </dgm:pt>
    <dgm:pt modelId="{3D8E3C07-3EB1-C542-94FD-FFE5115CC74A}" type="parTrans" cxnId="{D5D089A0-F38B-ED4A-8962-9EE8F8423902}">
      <dgm:prSet/>
      <dgm:spPr/>
      <dgm:t>
        <a:bodyPr/>
        <a:lstStyle/>
        <a:p>
          <a:endParaRPr lang="ru-RU" sz="2000"/>
        </a:p>
      </dgm:t>
    </dgm:pt>
    <dgm:pt modelId="{75F60F14-F16A-554B-8A2C-D2B070CFC232}" type="sibTrans" cxnId="{D5D089A0-F38B-ED4A-8962-9EE8F8423902}">
      <dgm:prSet/>
      <dgm:spPr/>
      <dgm:t>
        <a:bodyPr/>
        <a:lstStyle/>
        <a:p>
          <a:endParaRPr lang="ru-RU" sz="2000"/>
        </a:p>
      </dgm:t>
    </dgm:pt>
    <dgm:pt modelId="{72F2C5AE-8F7A-A545-A616-21CE2DA7C206}">
      <dgm:prSet phldrT="[Текст]" custT="1"/>
      <dgm:spPr/>
      <dgm:t>
        <a:bodyPr/>
        <a:lstStyle/>
        <a:p>
          <a:r>
            <a:rPr lang="en-GB" sz="2400" b="0" dirty="0"/>
            <a:t>Human capital and Staff retention </a:t>
          </a:r>
          <a:endParaRPr lang="ru-RU" sz="2400" b="0" dirty="0"/>
        </a:p>
      </dgm:t>
    </dgm:pt>
    <dgm:pt modelId="{59527955-0CF1-8544-B357-8DD7458894B4}" type="parTrans" cxnId="{56D44D02-1474-2D42-8570-30205289F671}">
      <dgm:prSet/>
      <dgm:spPr/>
      <dgm:t>
        <a:bodyPr/>
        <a:lstStyle/>
        <a:p>
          <a:endParaRPr lang="ru-RU" sz="2000"/>
        </a:p>
      </dgm:t>
    </dgm:pt>
    <dgm:pt modelId="{F51C4CC3-9C8C-A14E-A800-9520CCD4C2E3}" type="sibTrans" cxnId="{56D44D02-1474-2D42-8570-30205289F671}">
      <dgm:prSet/>
      <dgm:spPr/>
      <dgm:t>
        <a:bodyPr/>
        <a:lstStyle/>
        <a:p>
          <a:endParaRPr lang="ru-RU" sz="2000"/>
        </a:p>
      </dgm:t>
    </dgm:pt>
    <dgm:pt modelId="{76FA6CCE-7986-4549-BAB2-4706B6307BAC}">
      <dgm:prSet phldrT="[Текст]" custT="1"/>
      <dgm:spPr/>
      <dgm:t>
        <a:bodyPr/>
        <a:lstStyle/>
        <a:p>
          <a:r>
            <a:rPr lang="en-GB" sz="2400" b="0" dirty="0"/>
            <a:t>High literacy rate is required</a:t>
          </a:r>
          <a:endParaRPr lang="ru-RU" sz="2400" b="0" dirty="0"/>
        </a:p>
      </dgm:t>
    </dgm:pt>
    <dgm:pt modelId="{FE3C33BE-436F-E040-B921-0BED4A94F56E}" type="parTrans" cxnId="{10E576B1-70D7-F64A-A177-84D4837B86B6}">
      <dgm:prSet/>
      <dgm:spPr/>
      <dgm:t>
        <a:bodyPr/>
        <a:lstStyle/>
        <a:p>
          <a:endParaRPr lang="ru-RU" sz="2000"/>
        </a:p>
      </dgm:t>
    </dgm:pt>
    <dgm:pt modelId="{4E8D7FD7-5DF3-9749-80B6-204BDE0B7D95}" type="sibTrans" cxnId="{10E576B1-70D7-F64A-A177-84D4837B86B6}">
      <dgm:prSet/>
      <dgm:spPr/>
      <dgm:t>
        <a:bodyPr/>
        <a:lstStyle/>
        <a:p>
          <a:endParaRPr lang="ru-RU" sz="2000"/>
        </a:p>
      </dgm:t>
    </dgm:pt>
    <dgm:pt modelId="{7351EBFC-F0AA-D74E-9709-7A5F92217EAA}">
      <dgm:prSet phldrT="[Текст]" custT="1"/>
      <dgm:spPr/>
      <dgm:t>
        <a:bodyPr/>
        <a:lstStyle/>
        <a:p>
          <a:r>
            <a:rPr lang="en-GB" sz="2400" b="0" dirty="0"/>
            <a:t>Resources scarcity </a:t>
          </a:r>
          <a:endParaRPr lang="ru-RU" sz="2400" b="0" dirty="0"/>
        </a:p>
      </dgm:t>
    </dgm:pt>
    <dgm:pt modelId="{F09CBD23-BE35-1B45-9D16-6E914E8C8175}" type="parTrans" cxnId="{4CBB937C-9483-D74A-92A4-2BB0A664A0AD}">
      <dgm:prSet/>
      <dgm:spPr/>
      <dgm:t>
        <a:bodyPr/>
        <a:lstStyle/>
        <a:p>
          <a:endParaRPr lang="ru-RU" sz="2000"/>
        </a:p>
      </dgm:t>
    </dgm:pt>
    <dgm:pt modelId="{6D7657DB-8997-184C-8BBB-05AAC216C4F6}" type="sibTrans" cxnId="{4CBB937C-9483-D74A-92A4-2BB0A664A0AD}">
      <dgm:prSet/>
      <dgm:spPr/>
      <dgm:t>
        <a:bodyPr/>
        <a:lstStyle/>
        <a:p>
          <a:endParaRPr lang="ru-RU" sz="2000"/>
        </a:p>
      </dgm:t>
    </dgm:pt>
    <dgm:pt modelId="{FA423139-2530-194A-A3EE-0C0B7FFDAB1A}">
      <dgm:prSet phldrT="[Текст]" custT="1"/>
      <dgm:spPr/>
      <dgm:t>
        <a:bodyPr/>
        <a:lstStyle/>
        <a:p>
          <a:r>
            <a:rPr lang="en-GB" sz="2400" b="0" dirty="0"/>
            <a:t>Improve an inter-agency collaboration </a:t>
          </a:r>
          <a:endParaRPr lang="ru-RU" sz="2400" b="0" dirty="0"/>
        </a:p>
      </dgm:t>
    </dgm:pt>
    <dgm:pt modelId="{373A32F3-2042-204A-92EC-C8DDF39E5662}" type="parTrans" cxnId="{03BB7317-D0F7-9E49-8134-DD2C01526AF3}">
      <dgm:prSet/>
      <dgm:spPr/>
      <dgm:t>
        <a:bodyPr/>
        <a:lstStyle/>
        <a:p>
          <a:endParaRPr lang="ru-RU" sz="2000"/>
        </a:p>
      </dgm:t>
    </dgm:pt>
    <dgm:pt modelId="{C81A4829-BB65-BE4F-98B3-1E702FFFBA97}" type="sibTrans" cxnId="{03BB7317-D0F7-9E49-8134-DD2C01526AF3}">
      <dgm:prSet/>
      <dgm:spPr/>
      <dgm:t>
        <a:bodyPr/>
        <a:lstStyle/>
        <a:p>
          <a:endParaRPr lang="ru-RU" sz="2000"/>
        </a:p>
      </dgm:t>
    </dgm:pt>
    <dgm:pt modelId="{5625DC32-2571-8F42-BBA8-10DEF9597510}">
      <dgm:prSet phldrT="[Текст]" custT="1"/>
      <dgm:spPr/>
      <dgm:t>
        <a:bodyPr/>
        <a:lstStyle/>
        <a:p>
          <a:r>
            <a:rPr lang="en-GB" sz="2400" b="0" dirty="0"/>
            <a:t>Lack of coordination  </a:t>
          </a:r>
          <a:endParaRPr lang="ru-RU" sz="2400" b="0" dirty="0"/>
        </a:p>
      </dgm:t>
    </dgm:pt>
    <dgm:pt modelId="{17AAA777-715B-6C47-9711-7EC63960B0C6}" type="parTrans" cxnId="{AB1C9148-26D9-8140-AA1B-461687AFACF6}">
      <dgm:prSet/>
      <dgm:spPr/>
      <dgm:t>
        <a:bodyPr/>
        <a:lstStyle/>
        <a:p>
          <a:endParaRPr lang="ru-RU" sz="2000"/>
        </a:p>
      </dgm:t>
    </dgm:pt>
    <dgm:pt modelId="{4C29DF8D-30D2-7A42-BFF6-F4762304C22C}" type="sibTrans" cxnId="{AB1C9148-26D9-8140-AA1B-461687AFACF6}">
      <dgm:prSet/>
      <dgm:spPr/>
      <dgm:t>
        <a:bodyPr/>
        <a:lstStyle/>
        <a:p>
          <a:endParaRPr lang="ru-RU" sz="2000"/>
        </a:p>
      </dgm:t>
    </dgm:pt>
    <dgm:pt modelId="{EB654047-4D30-1C4F-83E3-9E548FB5F75A}" type="pres">
      <dgm:prSet presAssocID="{AE8809E1-9C1A-CE45-A3B4-FD85269ED2F3}" presName="layout" presStyleCnt="0">
        <dgm:presLayoutVars>
          <dgm:chMax/>
          <dgm:chPref/>
          <dgm:dir/>
          <dgm:resizeHandles/>
        </dgm:presLayoutVars>
      </dgm:prSet>
      <dgm:spPr/>
    </dgm:pt>
    <dgm:pt modelId="{2F65A813-28A1-404E-856C-2C7A11D74730}" type="pres">
      <dgm:prSet presAssocID="{C93B56AE-0F97-2B41-8647-71BEDE52153B}" presName="root" presStyleCnt="0">
        <dgm:presLayoutVars>
          <dgm:chMax/>
          <dgm:chPref/>
        </dgm:presLayoutVars>
      </dgm:prSet>
      <dgm:spPr/>
    </dgm:pt>
    <dgm:pt modelId="{604E51D9-3556-894E-905C-0B363675D194}" type="pres">
      <dgm:prSet presAssocID="{C93B56AE-0F97-2B41-8647-71BEDE52153B}" presName="rootComposite" presStyleCnt="0">
        <dgm:presLayoutVars/>
      </dgm:prSet>
      <dgm:spPr/>
    </dgm:pt>
    <dgm:pt modelId="{421AB008-D4C1-4645-85F1-1711AE200ECD}" type="pres">
      <dgm:prSet presAssocID="{C93B56AE-0F97-2B41-8647-71BEDE52153B}" presName="ParentAccent" presStyleLbl="alignNode1" presStyleIdx="0" presStyleCnt="2"/>
      <dgm:spPr/>
    </dgm:pt>
    <dgm:pt modelId="{C305112C-9947-854D-8D87-1068F906C433}" type="pres">
      <dgm:prSet presAssocID="{C93B56AE-0F97-2B41-8647-71BEDE52153B}" presName="ParentSmallAccent" presStyleLbl="fgAcc1" presStyleIdx="0" presStyleCnt="2"/>
      <dgm:spPr/>
    </dgm:pt>
    <dgm:pt modelId="{2161E4EE-EF61-5245-A3D4-6742DE750201}" type="pres">
      <dgm:prSet presAssocID="{C93B56AE-0F97-2B41-8647-71BEDE52153B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26BD713E-6005-7343-8DA4-C8E307112B44}" type="pres">
      <dgm:prSet presAssocID="{C93B56AE-0F97-2B41-8647-71BEDE52153B}" presName="childShape" presStyleCnt="0">
        <dgm:presLayoutVars>
          <dgm:chMax val="0"/>
          <dgm:chPref val="0"/>
        </dgm:presLayoutVars>
      </dgm:prSet>
      <dgm:spPr/>
    </dgm:pt>
    <dgm:pt modelId="{C4FA8CB0-B416-A94D-90F5-F74BFAD2F377}" type="pres">
      <dgm:prSet presAssocID="{84977765-1D2B-7B44-914A-696E404FFD81}" presName="childComposite" presStyleCnt="0">
        <dgm:presLayoutVars>
          <dgm:chMax val="0"/>
          <dgm:chPref val="0"/>
        </dgm:presLayoutVars>
      </dgm:prSet>
      <dgm:spPr/>
    </dgm:pt>
    <dgm:pt modelId="{EB1E49A1-1499-9345-8960-722A76ED9AFA}" type="pres">
      <dgm:prSet presAssocID="{84977765-1D2B-7B44-914A-696E404FFD81}" presName="ChildAccent" presStyleLbl="solidFgAcc1" presStyleIdx="0" presStyleCnt="8"/>
      <dgm:spPr/>
    </dgm:pt>
    <dgm:pt modelId="{1914AC5E-555F-7643-8118-3B40D94226B9}" type="pres">
      <dgm:prSet presAssocID="{84977765-1D2B-7B44-914A-696E404FFD81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0E27E8D-C613-C049-88C7-E066953611C1}" type="pres">
      <dgm:prSet presAssocID="{30CEFF5C-0451-1846-A812-7C3DD17C9A5A}" presName="childComposite" presStyleCnt="0">
        <dgm:presLayoutVars>
          <dgm:chMax val="0"/>
          <dgm:chPref val="0"/>
        </dgm:presLayoutVars>
      </dgm:prSet>
      <dgm:spPr/>
    </dgm:pt>
    <dgm:pt modelId="{CBC538C6-003F-6340-A777-52B13FFBBF64}" type="pres">
      <dgm:prSet presAssocID="{30CEFF5C-0451-1846-A812-7C3DD17C9A5A}" presName="ChildAccent" presStyleLbl="solidFgAcc1" presStyleIdx="1" presStyleCnt="8"/>
      <dgm:spPr/>
    </dgm:pt>
    <dgm:pt modelId="{0EF211EF-4B5E-0B42-99B5-F9E2D132161A}" type="pres">
      <dgm:prSet presAssocID="{30CEFF5C-0451-1846-A812-7C3DD17C9A5A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2917C4F-4379-6E49-835D-C5CD048AFD23}" type="pres">
      <dgm:prSet presAssocID="{447E42FE-3A18-994C-913E-530504454170}" presName="childComposite" presStyleCnt="0">
        <dgm:presLayoutVars>
          <dgm:chMax val="0"/>
          <dgm:chPref val="0"/>
        </dgm:presLayoutVars>
      </dgm:prSet>
      <dgm:spPr/>
    </dgm:pt>
    <dgm:pt modelId="{9BEE4CCA-5649-744B-93DA-73F67A20A9B3}" type="pres">
      <dgm:prSet presAssocID="{447E42FE-3A18-994C-913E-530504454170}" presName="ChildAccent" presStyleLbl="solidFgAcc1" presStyleIdx="2" presStyleCnt="8"/>
      <dgm:spPr/>
    </dgm:pt>
    <dgm:pt modelId="{BABD6522-9092-B545-A35A-C6B1F99DB867}" type="pres">
      <dgm:prSet presAssocID="{447E42FE-3A18-994C-913E-53050445417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44E0298E-9EAA-B445-9812-4E9666349985}" type="pres">
      <dgm:prSet presAssocID="{FA423139-2530-194A-A3EE-0C0B7FFDAB1A}" presName="childComposite" presStyleCnt="0">
        <dgm:presLayoutVars>
          <dgm:chMax val="0"/>
          <dgm:chPref val="0"/>
        </dgm:presLayoutVars>
      </dgm:prSet>
      <dgm:spPr/>
    </dgm:pt>
    <dgm:pt modelId="{569F11DE-0C86-5B4D-A231-237B44F48D55}" type="pres">
      <dgm:prSet presAssocID="{FA423139-2530-194A-A3EE-0C0B7FFDAB1A}" presName="ChildAccent" presStyleLbl="solidFgAcc1" presStyleIdx="3" presStyleCnt="8"/>
      <dgm:spPr/>
    </dgm:pt>
    <dgm:pt modelId="{FB445081-97C9-9341-8AF8-157986E88D67}" type="pres">
      <dgm:prSet presAssocID="{FA423139-2530-194A-A3EE-0C0B7FFDAB1A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852A811-B407-164A-8E78-FFD3C31FB50B}" type="pres">
      <dgm:prSet presAssocID="{2331F8A6-C0DE-DF4A-B207-B1AC184CA297}" presName="root" presStyleCnt="0">
        <dgm:presLayoutVars>
          <dgm:chMax/>
          <dgm:chPref/>
        </dgm:presLayoutVars>
      </dgm:prSet>
      <dgm:spPr/>
    </dgm:pt>
    <dgm:pt modelId="{58A953C2-A2A7-0845-BC8F-05DB03038530}" type="pres">
      <dgm:prSet presAssocID="{2331F8A6-C0DE-DF4A-B207-B1AC184CA297}" presName="rootComposite" presStyleCnt="0">
        <dgm:presLayoutVars/>
      </dgm:prSet>
      <dgm:spPr/>
    </dgm:pt>
    <dgm:pt modelId="{FF4606C9-FBC0-2440-B3BB-8A3984D92AA7}" type="pres">
      <dgm:prSet presAssocID="{2331F8A6-C0DE-DF4A-B207-B1AC184CA297}" presName="ParentAccent" presStyleLbl="alignNode1" presStyleIdx="1" presStyleCnt="2"/>
      <dgm:spPr/>
    </dgm:pt>
    <dgm:pt modelId="{E9750EB8-A4CE-9448-BC85-E6EF62BA3674}" type="pres">
      <dgm:prSet presAssocID="{2331F8A6-C0DE-DF4A-B207-B1AC184CA297}" presName="ParentSmallAccent" presStyleLbl="fgAcc1" presStyleIdx="1" presStyleCnt="2"/>
      <dgm:spPr/>
    </dgm:pt>
    <dgm:pt modelId="{7836FBF1-1120-7243-AC2A-D8EBA324A9ED}" type="pres">
      <dgm:prSet presAssocID="{2331F8A6-C0DE-DF4A-B207-B1AC184CA297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78D941F2-CF37-EA4D-982A-37C447A676B3}" type="pres">
      <dgm:prSet presAssocID="{2331F8A6-C0DE-DF4A-B207-B1AC184CA297}" presName="childShape" presStyleCnt="0">
        <dgm:presLayoutVars>
          <dgm:chMax val="0"/>
          <dgm:chPref val="0"/>
        </dgm:presLayoutVars>
      </dgm:prSet>
      <dgm:spPr/>
    </dgm:pt>
    <dgm:pt modelId="{96203B18-F050-144F-BBEB-1DD39515959B}" type="pres">
      <dgm:prSet presAssocID="{72F2C5AE-8F7A-A545-A616-21CE2DA7C206}" presName="childComposite" presStyleCnt="0">
        <dgm:presLayoutVars>
          <dgm:chMax val="0"/>
          <dgm:chPref val="0"/>
        </dgm:presLayoutVars>
      </dgm:prSet>
      <dgm:spPr/>
    </dgm:pt>
    <dgm:pt modelId="{7AAD4387-6986-BE41-8454-587953CA8C07}" type="pres">
      <dgm:prSet presAssocID="{72F2C5AE-8F7A-A545-A616-21CE2DA7C206}" presName="ChildAccent" presStyleLbl="solidFgAcc1" presStyleIdx="4" presStyleCnt="8"/>
      <dgm:spPr/>
    </dgm:pt>
    <dgm:pt modelId="{7FE1EBB6-391C-5041-9458-3AB840C15C28}" type="pres">
      <dgm:prSet presAssocID="{72F2C5AE-8F7A-A545-A616-21CE2DA7C20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7E2C8A6-4414-B442-BC16-F2E0EAEC0D70}" type="pres">
      <dgm:prSet presAssocID="{76FA6CCE-7986-4549-BAB2-4706B6307BAC}" presName="childComposite" presStyleCnt="0">
        <dgm:presLayoutVars>
          <dgm:chMax val="0"/>
          <dgm:chPref val="0"/>
        </dgm:presLayoutVars>
      </dgm:prSet>
      <dgm:spPr/>
    </dgm:pt>
    <dgm:pt modelId="{A43203CE-4EDB-374B-AFCA-7710FB0A3490}" type="pres">
      <dgm:prSet presAssocID="{76FA6CCE-7986-4549-BAB2-4706B6307BAC}" presName="ChildAccent" presStyleLbl="solidFgAcc1" presStyleIdx="5" presStyleCnt="8"/>
      <dgm:spPr/>
    </dgm:pt>
    <dgm:pt modelId="{9E779D8A-3619-5844-8426-9417425D52AC}" type="pres">
      <dgm:prSet presAssocID="{76FA6CCE-7986-4549-BAB2-4706B6307BA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BAEED0D-A8CA-314B-8A18-C2A0E33DA3E7}" type="pres">
      <dgm:prSet presAssocID="{7351EBFC-F0AA-D74E-9709-7A5F92217EAA}" presName="childComposite" presStyleCnt="0">
        <dgm:presLayoutVars>
          <dgm:chMax val="0"/>
          <dgm:chPref val="0"/>
        </dgm:presLayoutVars>
      </dgm:prSet>
      <dgm:spPr/>
    </dgm:pt>
    <dgm:pt modelId="{CDDDC214-9F76-6343-8ED5-96047C0A8EAA}" type="pres">
      <dgm:prSet presAssocID="{7351EBFC-F0AA-D74E-9709-7A5F92217EAA}" presName="ChildAccent" presStyleLbl="solidFgAcc1" presStyleIdx="6" presStyleCnt="8"/>
      <dgm:spPr/>
    </dgm:pt>
    <dgm:pt modelId="{CA15FD4A-90AE-D340-B416-5092AD984292}" type="pres">
      <dgm:prSet presAssocID="{7351EBFC-F0AA-D74E-9709-7A5F92217EA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5303BE81-D6E2-A84C-8B5D-17A42DEEBBE9}" type="pres">
      <dgm:prSet presAssocID="{5625DC32-2571-8F42-BBA8-10DEF9597510}" presName="childComposite" presStyleCnt="0">
        <dgm:presLayoutVars>
          <dgm:chMax val="0"/>
          <dgm:chPref val="0"/>
        </dgm:presLayoutVars>
      </dgm:prSet>
      <dgm:spPr/>
    </dgm:pt>
    <dgm:pt modelId="{6F50935F-31FF-A044-BE6D-3B08EF62CF62}" type="pres">
      <dgm:prSet presAssocID="{5625DC32-2571-8F42-BBA8-10DEF9597510}" presName="ChildAccent" presStyleLbl="solidFgAcc1" presStyleIdx="7" presStyleCnt="8"/>
      <dgm:spPr/>
    </dgm:pt>
    <dgm:pt modelId="{5AB28D4A-DD2C-454D-B269-855A05F5211A}" type="pres">
      <dgm:prSet presAssocID="{5625DC32-2571-8F42-BBA8-10DEF959751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6D44D02-1474-2D42-8570-30205289F671}" srcId="{2331F8A6-C0DE-DF4A-B207-B1AC184CA297}" destId="{72F2C5AE-8F7A-A545-A616-21CE2DA7C206}" srcOrd="0" destOrd="0" parTransId="{59527955-0CF1-8544-B357-8DD7458894B4}" sibTransId="{F51C4CC3-9C8C-A14E-A800-9520CCD4C2E3}"/>
    <dgm:cxn modelId="{5E99F711-E126-4444-91E0-3F3D8912473D}" type="presOf" srcId="{84977765-1D2B-7B44-914A-696E404FFD81}" destId="{1914AC5E-555F-7643-8118-3B40D94226B9}" srcOrd="0" destOrd="0" presId="urn:microsoft.com/office/officeart/2008/layout/SquareAccentList"/>
    <dgm:cxn modelId="{03BB7317-D0F7-9E49-8134-DD2C01526AF3}" srcId="{C93B56AE-0F97-2B41-8647-71BEDE52153B}" destId="{FA423139-2530-194A-A3EE-0C0B7FFDAB1A}" srcOrd="3" destOrd="0" parTransId="{373A32F3-2042-204A-92EC-C8DDF39E5662}" sibTransId="{C81A4829-BB65-BE4F-98B3-1E702FFFBA97}"/>
    <dgm:cxn modelId="{9F3ED91D-4291-8941-B51D-9A727D3274FB}" srcId="{AE8809E1-9C1A-CE45-A3B4-FD85269ED2F3}" destId="{C93B56AE-0F97-2B41-8647-71BEDE52153B}" srcOrd="0" destOrd="0" parTransId="{822228A7-13F0-894B-B569-2AE2BEE2A8E6}" sibTransId="{36E05F2F-F8CC-914C-B716-136D021B4AA9}"/>
    <dgm:cxn modelId="{B09B6040-29A3-AE4D-A866-1B76C021E334}" type="presOf" srcId="{7351EBFC-F0AA-D74E-9709-7A5F92217EAA}" destId="{CA15FD4A-90AE-D340-B416-5092AD984292}" srcOrd="0" destOrd="0" presId="urn:microsoft.com/office/officeart/2008/layout/SquareAccentList"/>
    <dgm:cxn modelId="{F13B855F-EA98-0140-BA6A-037E3C1ED822}" srcId="{C93B56AE-0F97-2B41-8647-71BEDE52153B}" destId="{84977765-1D2B-7B44-914A-696E404FFD81}" srcOrd="0" destOrd="0" parTransId="{D4137797-F1B8-0D49-8653-82DFE8D27452}" sibTransId="{5FFD3860-FD7B-BA40-8688-FA98333BFA9A}"/>
    <dgm:cxn modelId="{E5313A67-8252-1C4D-822A-2DBA811530DA}" type="presOf" srcId="{C93B56AE-0F97-2B41-8647-71BEDE52153B}" destId="{2161E4EE-EF61-5245-A3D4-6742DE750201}" srcOrd="0" destOrd="0" presId="urn:microsoft.com/office/officeart/2008/layout/SquareAccentList"/>
    <dgm:cxn modelId="{AB1C9148-26D9-8140-AA1B-461687AFACF6}" srcId="{2331F8A6-C0DE-DF4A-B207-B1AC184CA297}" destId="{5625DC32-2571-8F42-BBA8-10DEF9597510}" srcOrd="3" destOrd="0" parTransId="{17AAA777-715B-6C47-9711-7EC63960B0C6}" sibTransId="{4C29DF8D-30D2-7A42-BFF6-F4762304C22C}"/>
    <dgm:cxn modelId="{09B01A4C-D229-6644-8912-1CD7347029B6}" type="presOf" srcId="{447E42FE-3A18-994C-913E-530504454170}" destId="{BABD6522-9092-B545-A35A-C6B1F99DB867}" srcOrd="0" destOrd="0" presId="urn:microsoft.com/office/officeart/2008/layout/SquareAccentList"/>
    <dgm:cxn modelId="{77671E55-E6F6-7547-A55B-E70B431C77EF}" type="presOf" srcId="{76FA6CCE-7986-4549-BAB2-4706B6307BAC}" destId="{9E779D8A-3619-5844-8426-9417425D52AC}" srcOrd="0" destOrd="0" presId="urn:microsoft.com/office/officeart/2008/layout/SquareAccentList"/>
    <dgm:cxn modelId="{CC361457-01F1-7C4E-B185-70FA9754AB48}" srcId="{C93B56AE-0F97-2B41-8647-71BEDE52153B}" destId="{30CEFF5C-0451-1846-A812-7C3DD17C9A5A}" srcOrd="1" destOrd="0" parTransId="{E16B5F5C-293E-2541-8956-948FDC7BAC6E}" sibTransId="{6494D06E-420A-2341-BC10-8D343113A2AE}"/>
    <dgm:cxn modelId="{4CBB937C-9483-D74A-92A4-2BB0A664A0AD}" srcId="{2331F8A6-C0DE-DF4A-B207-B1AC184CA297}" destId="{7351EBFC-F0AA-D74E-9709-7A5F92217EAA}" srcOrd="2" destOrd="0" parTransId="{F09CBD23-BE35-1B45-9D16-6E914E8C8175}" sibTransId="{6D7657DB-8997-184C-8BBB-05AAC216C4F6}"/>
    <dgm:cxn modelId="{D5D089A0-F38B-ED4A-8962-9EE8F8423902}" srcId="{AE8809E1-9C1A-CE45-A3B4-FD85269ED2F3}" destId="{2331F8A6-C0DE-DF4A-B207-B1AC184CA297}" srcOrd="1" destOrd="0" parTransId="{3D8E3C07-3EB1-C542-94FD-FFE5115CC74A}" sibTransId="{75F60F14-F16A-554B-8A2C-D2B070CFC232}"/>
    <dgm:cxn modelId="{3D89E6A1-26A0-2C4C-81C7-3C9FCF89525B}" type="presOf" srcId="{FA423139-2530-194A-A3EE-0C0B7FFDAB1A}" destId="{FB445081-97C9-9341-8AF8-157986E88D67}" srcOrd="0" destOrd="0" presId="urn:microsoft.com/office/officeart/2008/layout/SquareAccentList"/>
    <dgm:cxn modelId="{28145EAD-13FA-264F-BC27-80773CF4948D}" type="presOf" srcId="{30CEFF5C-0451-1846-A812-7C3DD17C9A5A}" destId="{0EF211EF-4B5E-0B42-99B5-F9E2D132161A}" srcOrd="0" destOrd="0" presId="urn:microsoft.com/office/officeart/2008/layout/SquareAccentList"/>
    <dgm:cxn modelId="{7642CDAE-324E-1D4E-A2EB-C671D70F8905}" type="presOf" srcId="{5625DC32-2571-8F42-BBA8-10DEF9597510}" destId="{5AB28D4A-DD2C-454D-B269-855A05F5211A}" srcOrd="0" destOrd="0" presId="urn:microsoft.com/office/officeart/2008/layout/SquareAccentList"/>
    <dgm:cxn modelId="{10E576B1-70D7-F64A-A177-84D4837B86B6}" srcId="{2331F8A6-C0DE-DF4A-B207-B1AC184CA297}" destId="{76FA6CCE-7986-4549-BAB2-4706B6307BAC}" srcOrd="1" destOrd="0" parTransId="{FE3C33BE-436F-E040-B921-0BED4A94F56E}" sibTransId="{4E8D7FD7-5DF3-9749-80B6-204BDE0B7D95}"/>
    <dgm:cxn modelId="{759E90BA-190F-9041-A344-912CD1766BEA}" type="presOf" srcId="{2331F8A6-C0DE-DF4A-B207-B1AC184CA297}" destId="{7836FBF1-1120-7243-AC2A-D8EBA324A9ED}" srcOrd="0" destOrd="0" presId="urn:microsoft.com/office/officeart/2008/layout/SquareAccentList"/>
    <dgm:cxn modelId="{22808DD0-19AF-CF42-95B1-FCF0779555BE}" srcId="{C93B56AE-0F97-2B41-8647-71BEDE52153B}" destId="{447E42FE-3A18-994C-913E-530504454170}" srcOrd="2" destOrd="0" parTransId="{1833E7AB-70AC-B644-9565-BF834DC67F9E}" sibTransId="{B933C829-E9C3-1940-8BA7-0A3DAC9E54D9}"/>
    <dgm:cxn modelId="{3DE1BCDD-990F-0440-A726-B843F8F01E43}" type="presOf" srcId="{72F2C5AE-8F7A-A545-A616-21CE2DA7C206}" destId="{7FE1EBB6-391C-5041-9458-3AB840C15C28}" srcOrd="0" destOrd="0" presId="urn:microsoft.com/office/officeart/2008/layout/SquareAccentList"/>
    <dgm:cxn modelId="{345E0DF1-940F-2E46-AD73-84ACD4B1367F}" type="presOf" srcId="{AE8809E1-9C1A-CE45-A3B4-FD85269ED2F3}" destId="{EB654047-4D30-1C4F-83E3-9E548FB5F75A}" srcOrd="0" destOrd="0" presId="urn:microsoft.com/office/officeart/2008/layout/SquareAccentList"/>
    <dgm:cxn modelId="{CDB78C04-2208-774E-A377-7C7DB189C9E9}" type="presParOf" srcId="{EB654047-4D30-1C4F-83E3-9E548FB5F75A}" destId="{2F65A813-28A1-404E-856C-2C7A11D74730}" srcOrd="0" destOrd="0" presId="urn:microsoft.com/office/officeart/2008/layout/SquareAccentList"/>
    <dgm:cxn modelId="{82F6FA5A-B7DC-3341-935A-60F9487358C5}" type="presParOf" srcId="{2F65A813-28A1-404E-856C-2C7A11D74730}" destId="{604E51D9-3556-894E-905C-0B363675D194}" srcOrd="0" destOrd="0" presId="urn:microsoft.com/office/officeart/2008/layout/SquareAccentList"/>
    <dgm:cxn modelId="{764F8D59-9F50-1340-BDBF-F2165E46D4ED}" type="presParOf" srcId="{604E51D9-3556-894E-905C-0B363675D194}" destId="{421AB008-D4C1-4645-85F1-1711AE200ECD}" srcOrd="0" destOrd="0" presId="urn:microsoft.com/office/officeart/2008/layout/SquareAccentList"/>
    <dgm:cxn modelId="{B02A6B43-3E0C-EA43-B6E7-78171DCE0302}" type="presParOf" srcId="{604E51D9-3556-894E-905C-0B363675D194}" destId="{C305112C-9947-854D-8D87-1068F906C433}" srcOrd="1" destOrd="0" presId="urn:microsoft.com/office/officeart/2008/layout/SquareAccentList"/>
    <dgm:cxn modelId="{DE7D914F-D638-0548-811D-4D391956F709}" type="presParOf" srcId="{604E51D9-3556-894E-905C-0B363675D194}" destId="{2161E4EE-EF61-5245-A3D4-6742DE750201}" srcOrd="2" destOrd="0" presId="urn:microsoft.com/office/officeart/2008/layout/SquareAccentList"/>
    <dgm:cxn modelId="{8F89EE5E-CDA8-8D46-A945-CE45BD97A754}" type="presParOf" srcId="{2F65A813-28A1-404E-856C-2C7A11D74730}" destId="{26BD713E-6005-7343-8DA4-C8E307112B44}" srcOrd="1" destOrd="0" presId="urn:microsoft.com/office/officeart/2008/layout/SquareAccentList"/>
    <dgm:cxn modelId="{1B4E2916-4670-AB4B-8F12-4BA80415B9B5}" type="presParOf" srcId="{26BD713E-6005-7343-8DA4-C8E307112B44}" destId="{C4FA8CB0-B416-A94D-90F5-F74BFAD2F377}" srcOrd="0" destOrd="0" presId="urn:microsoft.com/office/officeart/2008/layout/SquareAccentList"/>
    <dgm:cxn modelId="{1C9DE537-3FDA-2040-A244-D11175AFBDF1}" type="presParOf" srcId="{C4FA8CB0-B416-A94D-90F5-F74BFAD2F377}" destId="{EB1E49A1-1499-9345-8960-722A76ED9AFA}" srcOrd="0" destOrd="0" presId="urn:microsoft.com/office/officeart/2008/layout/SquareAccentList"/>
    <dgm:cxn modelId="{EF6E5E7D-81B2-704C-B8DA-46DAE6E48A2D}" type="presParOf" srcId="{C4FA8CB0-B416-A94D-90F5-F74BFAD2F377}" destId="{1914AC5E-555F-7643-8118-3B40D94226B9}" srcOrd="1" destOrd="0" presId="urn:microsoft.com/office/officeart/2008/layout/SquareAccentList"/>
    <dgm:cxn modelId="{92CA1B8E-55AC-EB48-9317-83DAD6E5E253}" type="presParOf" srcId="{26BD713E-6005-7343-8DA4-C8E307112B44}" destId="{70E27E8D-C613-C049-88C7-E066953611C1}" srcOrd="1" destOrd="0" presId="urn:microsoft.com/office/officeart/2008/layout/SquareAccentList"/>
    <dgm:cxn modelId="{8B6FE255-72F9-6341-81FC-2CD1D066A5B3}" type="presParOf" srcId="{70E27E8D-C613-C049-88C7-E066953611C1}" destId="{CBC538C6-003F-6340-A777-52B13FFBBF64}" srcOrd="0" destOrd="0" presId="urn:microsoft.com/office/officeart/2008/layout/SquareAccentList"/>
    <dgm:cxn modelId="{40588F2D-4DCF-9340-B3CA-1834C082FCEA}" type="presParOf" srcId="{70E27E8D-C613-C049-88C7-E066953611C1}" destId="{0EF211EF-4B5E-0B42-99B5-F9E2D132161A}" srcOrd="1" destOrd="0" presId="urn:microsoft.com/office/officeart/2008/layout/SquareAccentList"/>
    <dgm:cxn modelId="{D6DA84F0-A1D9-CD49-9952-E7DF00080AB1}" type="presParOf" srcId="{26BD713E-6005-7343-8DA4-C8E307112B44}" destId="{F2917C4F-4379-6E49-835D-C5CD048AFD23}" srcOrd="2" destOrd="0" presId="urn:microsoft.com/office/officeart/2008/layout/SquareAccentList"/>
    <dgm:cxn modelId="{DA8C2074-4C52-604B-8253-65B2C189188E}" type="presParOf" srcId="{F2917C4F-4379-6E49-835D-C5CD048AFD23}" destId="{9BEE4CCA-5649-744B-93DA-73F67A20A9B3}" srcOrd="0" destOrd="0" presId="urn:microsoft.com/office/officeart/2008/layout/SquareAccentList"/>
    <dgm:cxn modelId="{909278BF-6C6D-4546-8563-13EB2F773511}" type="presParOf" srcId="{F2917C4F-4379-6E49-835D-C5CD048AFD23}" destId="{BABD6522-9092-B545-A35A-C6B1F99DB867}" srcOrd="1" destOrd="0" presId="urn:microsoft.com/office/officeart/2008/layout/SquareAccentList"/>
    <dgm:cxn modelId="{18E13F7C-5EF6-A144-98C1-ACF7AA021035}" type="presParOf" srcId="{26BD713E-6005-7343-8DA4-C8E307112B44}" destId="{44E0298E-9EAA-B445-9812-4E9666349985}" srcOrd="3" destOrd="0" presId="urn:microsoft.com/office/officeart/2008/layout/SquareAccentList"/>
    <dgm:cxn modelId="{F5ECB036-F5DA-0849-B8C4-FC7F9FA5BE3F}" type="presParOf" srcId="{44E0298E-9EAA-B445-9812-4E9666349985}" destId="{569F11DE-0C86-5B4D-A231-237B44F48D55}" srcOrd="0" destOrd="0" presId="urn:microsoft.com/office/officeart/2008/layout/SquareAccentList"/>
    <dgm:cxn modelId="{6738C366-856F-8146-90D6-1B0D2909E619}" type="presParOf" srcId="{44E0298E-9EAA-B445-9812-4E9666349985}" destId="{FB445081-97C9-9341-8AF8-157986E88D67}" srcOrd="1" destOrd="0" presId="urn:microsoft.com/office/officeart/2008/layout/SquareAccentList"/>
    <dgm:cxn modelId="{1F4B6230-4738-2445-B018-BF430274F599}" type="presParOf" srcId="{EB654047-4D30-1C4F-83E3-9E548FB5F75A}" destId="{4852A811-B407-164A-8E78-FFD3C31FB50B}" srcOrd="1" destOrd="0" presId="urn:microsoft.com/office/officeart/2008/layout/SquareAccentList"/>
    <dgm:cxn modelId="{051C5D25-4135-AF40-A87C-7437467FEDE4}" type="presParOf" srcId="{4852A811-B407-164A-8E78-FFD3C31FB50B}" destId="{58A953C2-A2A7-0845-BC8F-05DB03038530}" srcOrd="0" destOrd="0" presId="urn:microsoft.com/office/officeart/2008/layout/SquareAccentList"/>
    <dgm:cxn modelId="{256F02B5-F6EE-284C-BDE1-4D1AACDB098A}" type="presParOf" srcId="{58A953C2-A2A7-0845-BC8F-05DB03038530}" destId="{FF4606C9-FBC0-2440-B3BB-8A3984D92AA7}" srcOrd="0" destOrd="0" presId="urn:microsoft.com/office/officeart/2008/layout/SquareAccentList"/>
    <dgm:cxn modelId="{38BA78F7-4FEF-E142-A5A1-FBDFC674F838}" type="presParOf" srcId="{58A953C2-A2A7-0845-BC8F-05DB03038530}" destId="{E9750EB8-A4CE-9448-BC85-E6EF62BA3674}" srcOrd="1" destOrd="0" presId="urn:microsoft.com/office/officeart/2008/layout/SquareAccentList"/>
    <dgm:cxn modelId="{EF4C17A0-A10E-F54B-B8AB-9B6F46EAA778}" type="presParOf" srcId="{58A953C2-A2A7-0845-BC8F-05DB03038530}" destId="{7836FBF1-1120-7243-AC2A-D8EBA324A9ED}" srcOrd="2" destOrd="0" presId="urn:microsoft.com/office/officeart/2008/layout/SquareAccentList"/>
    <dgm:cxn modelId="{EB37D81F-8798-8549-BDAA-5196A612B5A3}" type="presParOf" srcId="{4852A811-B407-164A-8E78-FFD3C31FB50B}" destId="{78D941F2-CF37-EA4D-982A-37C447A676B3}" srcOrd="1" destOrd="0" presId="urn:microsoft.com/office/officeart/2008/layout/SquareAccentList"/>
    <dgm:cxn modelId="{D842B0E4-8FDB-1E42-A709-578C4F43FE11}" type="presParOf" srcId="{78D941F2-CF37-EA4D-982A-37C447A676B3}" destId="{96203B18-F050-144F-BBEB-1DD39515959B}" srcOrd="0" destOrd="0" presId="urn:microsoft.com/office/officeart/2008/layout/SquareAccentList"/>
    <dgm:cxn modelId="{8AA23822-9BBC-6943-894C-95F9118B72BF}" type="presParOf" srcId="{96203B18-F050-144F-BBEB-1DD39515959B}" destId="{7AAD4387-6986-BE41-8454-587953CA8C07}" srcOrd="0" destOrd="0" presId="urn:microsoft.com/office/officeart/2008/layout/SquareAccentList"/>
    <dgm:cxn modelId="{C22A5F2F-E6CB-8F44-BEDD-DCE674ED5F82}" type="presParOf" srcId="{96203B18-F050-144F-BBEB-1DD39515959B}" destId="{7FE1EBB6-391C-5041-9458-3AB840C15C28}" srcOrd="1" destOrd="0" presId="urn:microsoft.com/office/officeart/2008/layout/SquareAccentList"/>
    <dgm:cxn modelId="{6E947B14-651E-554E-A072-E8BDB58B15BA}" type="presParOf" srcId="{78D941F2-CF37-EA4D-982A-37C447A676B3}" destId="{B7E2C8A6-4414-B442-BC16-F2E0EAEC0D70}" srcOrd="1" destOrd="0" presId="urn:microsoft.com/office/officeart/2008/layout/SquareAccentList"/>
    <dgm:cxn modelId="{430DBEAD-5437-E44E-86CE-A05A280A2A0B}" type="presParOf" srcId="{B7E2C8A6-4414-B442-BC16-F2E0EAEC0D70}" destId="{A43203CE-4EDB-374B-AFCA-7710FB0A3490}" srcOrd="0" destOrd="0" presId="urn:microsoft.com/office/officeart/2008/layout/SquareAccentList"/>
    <dgm:cxn modelId="{D63CE763-B696-1E42-9A8A-85A591D865BC}" type="presParOf" srcId="{B7E2C8A6-4414-B442-BC16-F2E0EAEC0D70}" destId="{9E779D8A-3619-5844-8426-9417425D52AC}" srcOrd="1" destOrd="0" presId="urn:microsoft.com/office/officeart/2008/layout/SquareAccentList"/>
    <dgm:cxn modelId="{ADFE92E2-D87E-1642-B54A-FF5DB4BE22FB}" type="presParOf" srcId="{78D941F2-CF37-EA4D-982A-37C447A676B3}" destId="{DBAEED0D-A8CA-314B-8A18-C2A0E33DA3E7}" srcOrd="2" destOrd="0" presId="urn:microsoft.com/office/officeart/2008/layout/SquareAccentList"/>
    <dgm:cxn modelId="{614F543E-C89D-094E-89A9-77A60EA2E839}" type="presParOf" srcId="{DBAEED0D-A8CA-314B-8A18-C2A0E33DA3E7}" destId="{CDDDC214-9F76-6343-8ED5-96047C0A8EAA}" srcOrd="0" destOrd="0" presId="urn:microsoft.com/office/officeart/2008/layout/SquareAccentList"/>
    <dgm:cxn modelId="{D194DBE5-ED41-994B-9CF0-F0C97FC4677E}" type="presParOf" srcId="{DBAEED0D-A8CA-314B-8A18-C2A0E33DA3E7}" destId="{CA15FD4A-90AE-D340-B416-5092AD984292}" srcOrd="1" destOrd="0" presId="urn:microsoft.com/office/officeart/2008/layout/SquareAccentList"/>
    <dgm:cxn modelId="{A1985BAA-D2D2-EC4D-A32B-AC8AE94C5A76}" type="presParOf" srcId="{78D941F2-CF37-EA4D-982A-37C447A676B3}" destId="{5303BE81-D6E2-A84C-8B5D-17A42DEEBBE9}" srcOrd="3" destOrd="0" presId="urn:microsoft.com/office/officeart/2008/layout/SquareAccentList"/>
    <dgm:cxn modelId="{623483BF-AEA7-7547-A5BD-DD310C4CB9D4}" type="presParOf" srcId="{5303BE81-D6E2-A84C-8B5D-17A42DEEBBE9}" destId="{6F50935F-31FF-A044-BE6D-3B08EF62CF62}" srcOrd="0" destOrd="0" presId="urn:microsoft.com/office/officeart/2008/layout/SquareAccentList"/>
    <dgm:cxn modelId="{3710511C-8120-4A44-B8E3-487EF8F3E100}" type="presParOf" srcId="{5303BE81-D6E2-A84C-8B5D-17A42DEEBBE9}" destId="{5AB28D4A-DD2C-454D-B269-855A05F521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809E1-9C1A-CE45-A3B4-FD85269ED2F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B56AE-0F97-2B41-8647-71BEDE52153B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50"/>
              </a:solidFill>
            </a:rPr>
            <a:t>Advantages</a:t>
          </a:r>
          <a:endParaRPr lang="ru-RU" sz="3800" dirty="0">
            <a:solidFill>
              <a:srgbClr val="00B050"/>
            </a:solidFill>
          </a:endParaRPr>
        </a:p>
      </dgm:t>
    </dgm:pt>
    <dgm:pt modelId="{822228A7-13F0-894B-B569-2AE2BEE2A8E6}" type="parTrans" cxnId="{9F3ED91D-4291-8941-B51D-9A727D3274FB}">
      <dgm:prSet/>
      <dgm:spPr/>
      <dgm:t>
        <a:bodyPr/>
        <a:lstStyle/>
        <a:p>
          <a:endParaRPr lang="ru-RU"/>
        </a:p>
      </dgm:t>
    </dgm:pt>
    <dgm:pt modelId="{36E05F2F-F8CC-914C-B716-136D021B4AA9}" type="sibTrans" cxnId="{9F3ED91D-4291-8941-B51D-9A727D3274FB}">
      <dgm:prSet/>
      <dgm:spPr/>
      <dgm:t>
        <a:bodyPr/>
        <a:lstStyle/>
        <a:p>
          <a:endParaRPr lang="ru-RU"/>
        </a:p>
      </dgm:t>
    </dgm:pt>
    <dgm:pt modelId="{84977765-1D2B-7B44-914A-696E404FFD81}">
      <dgm:prSet phldrT="[Текст]" custT="1"/>
      <dgm:spPr/>
      <dgm:t>
        <a:bodyPr/>
        <a:lstStyle/>
        <a:p>
          <a:r>
            <a:rPr lang="en-GB" sz="2400" b="0" dirty="0"/>
            <a:t>24/7</a:t>
          </a:r>
          <a:endParaRPr lang="ru-RU" sz="2400" b="0" dirty="0"/>
        </a:p>
      </dgm:t>
    </dgm:pt>
    <dgm:pt modelId="{D4137797-F1B8-0D49-8653-82DFE8D27452}" type="parTrans" cxnId="{F13B855F-EA98-0140-BA6A-037E3C1ED822}">
      <dgm:prSet/>
      <dgm:spPr/>
      <dgm:t>
        <a:bodyPr/>
        <a:lstStyle/>
        <a:p>
          <a:endParaRPr lang="ru-RU"/>
        </a:p>
      </dgm:t>
    </dgm:pt>
    <dgm:pt modelId="{5FFD3860-FD7B-BA40-8688-FA98333BFA9A}" type="sibTrans" cxnId="{F13B855F-EA98-0140-BA6A-037E3C1ED822}">
      <dgm:prSet/>
      <dgm:spPr/>
      <dgm:t>
        <a:bodyPr/>
        <a:lstStyle/>
        <a:p>
          <a:endParaRPr lang="ru-RU"/>
        </a:p>
      </dgm:t>
    </dgm:pt>
    <dgm:pt modelId="{30CEFF5C-0451-1846-A812-7C3DD17C9A5A}">
      <dgm:prSet phldrT="[Текст]" custT="1"/>
      <dgm:spPr/>
      <dgm:t>
        <a:bodyPr/>
        <a:lstStyle/>
        <a:p>
          <a:r>
            <a:rPr lang="en-GB" sz="2400" b="0" dirty="0"/>
            <a:t>Lower cost</a:t>
          </a:r>
          <a:endParaRPr lang="ru-RU" sz="2400" b="0" dirty="0"/>
        </a:p>
      </dgm:t>
    </dgm:pt>
    <dgm:pt modelId="{E16B5F5C-293E-2541-8956-948FDC7BAC6E}" type="parTrans" cxnId="{CC361457-01F1-7C4E-B185-70FA9754AB48}">
      <dgm:prSet/>
      <dgm:spPr/>
      <dgm:t>
        <a:bodyPr/>
        <a:lstStyle/>
        <a:p>
          <a:endParaRPr lang="ru-RU"/>
        </a:p>
      </dgm:t>
    </dgm:pt>
    <dgm:pt modelId="{6494D06E-420A-2341-BC10-8D343113A2AE}" type="sibTrans" cxnId="{CC361457-01F1-7C4E-B185-70FA9754AB48}">
      <dgm:prSet/>
      <dgm:spPr/>
      <dgm:t>
        <a:bodyPr/>
        <a:lstStyle/>
        <a:p>
          <a:endParaRPr lang="ru-RU"/>
        </a:p>
      </dgm:t>
    </dgm:pt>
    <dgm:pt modelId="{447E42FE-3A18-994C-913E-530504454170}">
      <dgm:prSet phldrT="[Текст]" custT="1"/>
      <dgm:spPr/>
      <dgm:t>
        <a:bodyPr/>
        <a:lstStyle/>
        <a:p>
          <a:r>
            <a:rPr lang="en-GB" sz="2400" b="0" dirty="0"/>
            <a:t>To stop filling out the ques-res any time and continue then</a:t>
          </a:r>
          <a:endParaRPr lang="ru-RU" sz="2400" b="0" dirty="0"/>
        </a:p>
      </dgm:t>
    </dgm:pt>
    <dgm:pt modelId="{1833E7AB-70AC-B644-9565-BF834DC67F9E}" type="parTrans" cxnId="{22808DD0-19AF-CF42-95B1-FCF0779555BE}">
      <dgm:prSet/>
      <dgm:spPr/>
      <dgm:t>
        <a:bodyPr/>
        <a:lstStyle/>
        <a:p>
          <a:endParaRPr lang="ru-RU"/>
        </a:p>
      </dgm:t>
    </dgm:pt>
    <dgm:pt modelId="{B933C829-E9C3-1940-8BA7-0A3DAC9E54D9}" type="sibTrans" cxnId="{22808DD0-19AF-CF42-95B1-FCF0779555BE}">
      <dgm:prSet/>
      <dgm:spPr/>
      <dgm:t>
        <a:bodyPr/>
        <a:lstStyle/>
        <a:p>
          <a:endParaRPr lang="ru-RU"/>
        </a:p>
      </dgm:t>
    </dgm:pt>
    <dgm:pt modelId="{2331F8A6-C0DE-DF4A-B207-B1AC184CA297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F0"/>
              </a:solidFill>
            </a:rPr>
            <a:t>Constraints	</a:t>
          </a:r>
          <a:endParaRPr lang="ru-RU" sz="3800" dirty="0">
            <a:solidFill>
              <a:srgbClr val="00B0F0"/>
            </a:solidFill>
          </a:endParaRPr>
        </a:p>
      </dgm:t>
    </dgm:pt>
    <dgm:pt modelId="{3D8E3C07-3EB1-C542-94FD-FFE5115CC74A}" type="parTrans" cxnId="{D5D089A0-F38B-ED4A-8962-9EE8F8423902}">
      <dgm:prSet/>
      <dgm:spPr/>
      <dgm:t>
        <a:bodyPr/>
        <a:lstStyle/>
        <a:p>
          <a:endParaRPr lang="ru-RU"/>
        </a:p>
      </dgm:t>
    </dgm:pt>
    <dgm:pt modelId="{75F60F14-F16A-554B-8A2C-D2B070CFC232}" type="sibTrans" cxnId="{D5D089A0-F38B-ED4A-8962-9EE8F8423902}">
      <dgm:prSet/>
      <dgm:spPr/>
      <dgm:t>
        <a:bodyPr/>
        <a:lstStyle/>
        <a:p>
          <a:endParaRPr lang="ru-RU"/>
        </a:p>
      </dgm:t>
    </dgm:pt>
    <dgm:pt modelId="{72F2C5AE-8F7A-A545-A616-21CE2DA7C206}">
      <dgm:prSet phldrT="[Текст]" custT="1"/>
      <dgm:spPr/>
      <dgm:t>
        <a:bodyPr/>
        <a:lstStyle/>
        <a:p>
          <a:r>
            <a:rPr lang="en-GB" sz="2400" b="0" dirty="0"/>
            <a:t>Financial constraint</a:t>
          </a:r>
          <a:endParaRPr lang="ru-RU" sz="2400" b="0" dirty="0"/>
        </a:p>
      </dgm:t>
    </dgm:pt>
    <dgm:pt modelId="{59527955-0CF1-8544-B357-8DD7458894B4}" type="parTrans" cxnId="{56D44D02-1474-2D42-8570-30205289F671}">
      <dgm:prSet/>
      <dgm:spPr/>
      <dgm:t>
        <a:bodyPr/>
        <a:lstStyle/>
        <a:p>
          <a:endParaRPr lang="ru-RU"/>
        </a:p>
      </dgm:t>
    </dgm:pt>
    <dgm:pt modelId="{F51C4CC3-9C8C-A14E-A800-9520CCD4C2E3}" type="sibTrans" cxnId="{56D44D02-1474-2D42-8570-30205289F671}">
      <dgm:prSet/>
      <dgm:spPr/>
      <dgm:t>
        <a:bodyPr/>
        <a:lstStyle/>
        <a:p>
          <a:endParaRPr lang="ru-RU"/>
        </a:p>
      </dgm:t>
    </dgm:pt>
    <dgm:pt modelId="{76FA6CCE-7986-4549-BAB2-4706B6307BAC}">
      <dgm:prSet phldrT="[Текст]" custT="1"/>
      <dgm:spPr/>
      <dgm:t>
        <a:bodyPr/>
        <a:lstStyle/>
        <a:p>
          <a:r>
            <a:rPr lang="en-GB" sz="2400" b="0" dirty="0"/>
            <a:t>Stolen or damage or losses of devices </a:t>
          </a:r>
          <a:endParaRPr lang="ru-RU" sz="2400" b="0" dirty="0"/>
        </a:p>
      </dgm:t>
    </dgm:pt>
    <dgm:pt modelId="{FE3C33BE-436F-E040-B921-0BED4A94F56E}" type="parTrans" cxnId="{10E576B1-70D7-F64A-A177-84D4837B86B6}">
      <dgm:prSet/>
      <dgm:spPr/>
      <dgm:t>
        <a:bodyPr/>
        <a:lstStyle/>
        <a:p>
          <a:endParaRPr lang="ru-RU"/>
        </a:p>
      </dgm:t>
    </dgm:pt>
    <dgm:pt modelId="{4E8D7FD7-5DF3-9749-80B6-204BDE0B7D95}" type="sibTrans" cxnId="{10E576B1-70D7-F64A-A177-84D4837B86B6}">
      <dgm:prSet/>
      <dgm:spPr/>
      <dgm:t>
        <a:bodyPr/>
        <a:lstStyle/>
        <a:p>
          <a:endParaRPr lang="ru-RU"/>
        </a:p>
      </dgm:t>
    </dgm:pt>
    <dgm:pt modelId="{7351EBFC-F0AA-D74E-9709-7A5F92217EAA}">
      <dgm:prSet phldrT="[Текст]" custT="1"/>
      <dgm:spPr/>
      <dgm:t>
        <a:bodyPr/>
        <a:lstStyle/>
        <a:p>
          <a:r>
            <a:rPr lang="en-GB" sz="2400" b="0" dirty="0"/>
            <a:t>Inf-n security threat</a:t>
          </a:r>
          <a:endParaRPr lang="ru-RU" sz="2400" b="0" dirty="0"/>
        </a:p>
      </dgm:t>
    </dgm:pt>
    <dgm:pt modelId="{F09CBD23-BE35-1B45-9D16-6E914E8C8175}" type="parTrans" cxnId="{4CBB937C-9483-D74A-92A4-2BB0A664A0AD}">
      <dgm:prSet/>
      <dgm:spPr/>
      <dgm:t>
        <a:bodyPr/>
        <a:lstStyle/>
        <a:p>
          <a:endParaRPr lang="ru-RU"/>
        </a:p>
      </dgm:t>
    </dgm:pt>
    <dgm:pt modelId="{6D7657DB-8997-184C-8BBB-05AAC216C4F6}" type="sibTrans" cxnId="{4CBB937C-9483-D74A-92A4-2BB0A664A0AD}">
      <dgm:prSet/>
      <dgm:spPr/>
      <dgm:t>
        <a:bodyPr/>
        <a:lstStyle/>
        <a:p>
          <a:endParaRPr lang="ru-RU"/>
        </a:p>
      </dgm:t>
    </dgm:pt>
    <dgm:pt modelId="{FA423139-2530-194A-A3EE-0C0B7FFDAB1A}">
      <dgm:prSet phldrT="[Текст]" custT="1"/>
      <dgm:spPr/>
      <dgm:t>
        <a:bodyPr/>
        <a:lstStyle/>
        <a:p>
          <a:r>
            <a:rPr lang="en-GB" sz="2400" b="0" dirty="0"/>
            <a:t>Minimize the contact between the interviewer and respondent</a:t>
          </a:r>
          <a:endParaRPr lang="ru-RU" sz="2400" b="0" dirty="0"/>
        </a:p>
      </dgm:t>
    </dgm:pt>
    <dgm:pt modelId="{373A32F3-2042-204A-92EC-C8DDF39E5662}" type="parTrans" cxnId="{03BB7317-D0F7-9E49-8134-DD2C01526AF3}">
      <dgm:prSet/>
      <dgm:spPr/>
      <dgm:t>
        <a:bodyPr/>
        <a:lstStyle/>
        <a:p>
          <a:endParaRPr lang="ru-RU"/>
        </a:p>
      </dgm:t>
    </dgm:pt>
    <dgm:pt modelId="{C81A4829-BB65-BE4F-98B3-1E702FFFBA97}" type="sibTrans" cxnId="{03BB7317-D0F7-9E49-8134-DD2C01526AF3}">
      <dgm:prSet/>
      <dgm:spPr/>
      <dgm:t>
        <a:bodyPr/>
        <a:lstStyle/>
        <a:p>
          <a:endParaRPr lang="ru-RU"/>
        </a:p>
      </dgm:t>
    </dgm:pt>
    <dgm:pt modelId="{5625DC32-2571-8F42-BBA8-10DEF9597510}">
      <dgm:prSet phldrT="[Текст]" custT="1"/>
      <dgm:spPr/>
      <dgm:t>
        <a:bodyPr/>
        <a:lstStyle/>
        <a:p>
          <a:r>
            <a:rPr lang="en-GB" sz="2400" b="0" dirty="0"/>
            <a:t>Force </a:t>
          </a:r>
          <a:r>
            <a:rPr lang="en-GB" sz="2400" b="0" dirty="0" err="1"/>
            <a:t>majuer</a:t>
          </a:r>
          <a:endParaRPr lang="ru-RU" sz="2400" b="0" dirty="0"/>
        </a:p>
      </dgm:t>
    </dgm:pt>
    <dgm:pt modelId="{17AAA777-715B-6C47-9711-7EC63960B0C6}" type="parTrans" cxnId="{AB1C9148-26D9-8140-AA1B-461687AFACF6}">
      <dgm:prSet/>
      <dgm:spPr/>
      <dgm:t>
        <a:bodyPr/>
        <a:lstStyle/>
        <a:p>
          <a:endParaRPr lang="ru-RU"/>
        </a:p>
      </dgm:t>
    </dgm:pt>
    <dgm:pt modelId="{4C29DF8D-30D2-7A42-BFF6-F4762304C22C}" type="sibTrans" cxnId="{AB1C9148-26D9-8140-AA1B-461687AFACF6}">
      <dgm:prSet/>
      <dgm:spPr/>
      <dgm:t>
        <a:bodyPr/>
        <a:lstStyle/>
        <a:p>
          <a:endParaRPr lang="ru-RU"/>
        </a:p>
      </dgm:t>
    </dgm:pt>
    <dgm:pt modelId="{EB654047-4D30-1C4F-83E3-9E548FB5F75A}" type="pres">
      <dgm:prSet presAssocID="{AE8809E1-9C1A-CE45-A3B4-FD85269ED2F3}" presName="layout" presStyleCnt="0">
        <dgm:presLayoutVars>
          <dgm:chMax/>
          <dgm:chPref/>
          <dgm:dir/>
          <dgm:resizeHandles/>
        </dgm:presLayoutVars>
      </dgm:prSet>
      <dgm:spPr/>
    </dgm:pt>
    <dgm:pt modelId="{2F65A813-28A1-404E-856C-2C7A11D74730}" type="pres">
      <dgm:prSet presAssocID="{C93B56AE-0F97-2B41-8647-71BEDE52153B}" presName="root" presStyleCnt="0">
        <dgm:presLayoutVars>
          <dgm:chMax/>
          <dgm:chPref/>
        </dgm:presLayoutVars>
      </dgm:prSet>
      <dgm:spPr/>
    </dgm:pt>
    <dgm:pt modelId="{604E51D9-3556-894E-905C-0B363675D194}" type="pres">
      <dgm:prSet presAssocID="{C93B56AE-0F97-2B41-8647-71BEDE52153B}" presName="rootComposite" presStyleCnt="0">
        <dgm:presLayoutVars/>
      </dgm:prSet>
      <dgm:spPr/>
    </dgm:pt>
    <dgm:pt modelId="{421AB008-D4C1-4645-85F1-1711AE200ECD}" type="pres">
      <dgm:prSet presAssocID="{C93B56AE-0F97-2B41-8647-71BEDE52153B}" presName="ParentAccent" presStyleLbl="alignNode1" presStyleIdx="0" presStyleCnt="2"/>
      <dgm:spPr/>
    </dgm:pt>
    <dgm:pt modelId="{C305112C-9947-854D-8D87-1068F906C433}" type="pres">
      <dgm:prSet presAssocID="{C93B56AE-0F97-2B41-8647-71BEDE52153B}" presName="ParentSmallAccent" presStyleLbl="fgAcc1" presStyleIdx="0" presStyleCnt="2"/>
      <dgm:spPr/>
    </dgm:pt>
    <dgm:pt modelId="{2161E4EE-EF61-5245-A3D4-6742DE750201}" type="pres">
      <dgm:prSet presAssocID="{C93B56AE-0F97-2B41-8647-71BEDE52153B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26BD713E-6005-7343-8DA4-C8E307112B44}" type="pres">
      <dgm:prSet presAssocID="{C93B56AE-0F97-2B41-8647-71BEDE52153B}" presName="childShape" presStyleCnt="0">
        <dgm:presLayoutVars>
          <dgm:chMax val="0"/>
          <dgm:chPref val="0"/>
        </dgm:presLayoutVars>
      </dgm:prSet>
      <dgm:spPr/>
    </dgm:pt>
    <dgm:pt modelId="{C4FA8CB0-B416-A94D-90F5-F74BFAD2F377}" type="pres">
      <dgm:prSet presAssocID="{84977765-1D2B-7B44-914A-696E404FFD81}" presName="childComposite" presStyleCnt="0">
        <dgm:presLayoutVars>
          <dgm:chMax val="0"/>
          <dgm:chPref val="0"/>
        </dgm:presLayoutVars>
      </dgm:prSet>
      <dgm:spPr/>
    </dgm:pt>
    <dgm:pt modelId="{EB1E49A1-1499-9345-8960-722A76ED9AFA}" type="pres">
      <dgm:prSet presAssocID="{84977765-1D2B-7B44-914A-696E404FFD81}" presName="ChildAccent" presStyleLbl="solidFgAcc1" presStyleIdx="0" presStyleCnt="8"/>
      <dgm:spPr/>
    </dgm:pt>
    <dgm:pt modelId="{1914AC5E-555F-7643-8118-3B40D94226B9}" type="pres">
      <dgm:prSet presAssocID="{84977765-1D2B-7B44-914A-696E404FFD81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0E27E8D-C613-C049-88C7-E066953611C1}" type="pres">
      <dgm:prSet presAssocID="{30CEFF5C-0451-1846-A812-7C3DD17C9A5A}" presName="childComposite" presStyleCnt="0">
        <dgm:presLayoutVars>
          <dgm:chMax val="0"/>
          <dgm:chPref val="0"/>
        </dgm:presLayoutVars>
      </dgm:prSet>
      <dgm:spPr/>
    </dgm:pt>
    <dgm:pt modelId="{CBC538C6-003F-6340-A777-52B13FFBBF64}" type="pres">
      <dgm:prSet presAssocID="{30CEFF5C-0451-1846-A812-7C3DD17C9A5A}" presName="ChildAccent" presStyleLbl="solidFgAcc1" presStyleIdx="1" presStyleCnt="8"/>
      <dgm:spPr/>
    </dgm:pt>
    <dgm:pt modelId="{0EF211EF-4B5E-0B42-99B5-F9E2D132161A}" type="pres">
      <dgm:prSet presAssocID="{30CEFF5C-0451-1846-A812-7C3DD17C9A5A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2917C4F-4379-6E49-835D-C5CD048AFD23}" type="pres">
      <dgm:prSet presAssocID="{447E42FE-3A18-994C-913E-530504454170}" presName="childComposite" presStyleCnt="0">
        <dgm:presLayoutVars>
          <dgm:chMax val="0"/>
          <dgm:chPref val="0"/>
        </dgm:presLayoutVars>
      </dgm:prSet>
      <dgm:spPr/>
    </dgm:pt>
    <dgm:pt modelId="{9BEE4CCA-5649-744B-93DA-73F67A20A9B3}" type="pres">
      <dgm:prSet presAssocID="{447E42FE-3A18-994C-913E-530504454170}" presName="ChildAccent" presStyleLbl="solidFgAcc1" presStyleIdx="2" presStyleCnt="8"/>
      <dgm:spPr/>
    </dgm:pt>
    <dgm:pt modelId="{BABD6522-9092-B545-A35A-C6B1F99DB867}" type="pres">
      <dgm:prSet presAssocID="{447E42FE-3A18-994C-913E-53050445417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44E0298E-9EAA-B445-9812-4E9666349985}" type="pres">
      <dgm:prSet presAssocID="{FA423139-2530-194A-A3EE-0C0B7FFDAB1A}" presName="childComposite" presStyleCnt="0">
        <dgm:presLayoutVars>
          <dgm:chMax val="0"/>
          <dgm:chPref val="0"/>
        </dgm:presLayoutVars>
      </dgm:prSet>
      <dgm:spPr/>
    </dgm:pt>
    <dgm:pt modelId="{569F11DE-0C86-5B4D-A231-237B44F48D55}" type="pres">
      <dgm:prSet presAssocID="{FA423139-2530-194A-A3EE-0C0B7FFDAB1A}" presName="ChildAccent" presStyleLbl="solidFgAcc1" presStyleIdx="3" presStyleCnt="8"/>
      <dgm:spPr/>
    </dgm:pt>
    <dgm:pt modelId="{FB445081-97C9-9341-8AF8-157986E88D67}" type="pres">
      <dgm:prSet presAssocID="{FA423139-2530-194A-A3EE-0C0B7FFDAB1A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852A811-B407-164A-8E78-FFD3C31FB50B}" type="pres">
      <dgm:prSet presAssocID="{2331F8A6-C0DE-DF4A-B207-B1AC184CA297}" presName="root" presStyleCnt="0">
        <dgm:presLayoutVars>
          <dgm:chMax/>
          <dgm:chPref/>
        </dgm:presLayoutVars>
      </dgm:prSet>
      <dgm:spPr/>
    </dgm:pt>
    <dgm:pt modelId="{58A953C2-A2A7-0845-BC8F-05DB03038530}" type="pres">
      <dgm:prSet presAssocID="{2331F8A6-C0DE-DF4A-B207-B1AC184CA297}" presName="rootComposite" presStyleCnt="0">
        <dgm:presLayoutVars/>
      </dgm:prSet>
      <dgm:spPr/>
    </dgm:pt>
    <dgm:pt modelId="{FF4606C9-FBC0-2440-B3BB-8A3984D92AA7}" type="pres">
      <dgm:prSet presAssocID="{2331F8A6-C0DE-DF4A-B207-B1AC184CA297}" presName="ParentAccent" presStyleLbl="alignNode1" presStyleIdx="1" presStyleCnt="2"/>
      <dgm:spPr/>
    </dgm:pt>
    <dgm:pt modelId="{E9750EB8-A4CE-9448-BC85-E6EF62BA3674}" type="pres">
      <dgm:prSet presAssocID="{2331F8A6-C0DE-DF4A-B207-B1AC184CA297}" presName="ParentSmallAccent" presStyleLbl="fgAcc1" presStyleIdx="1" presStyleCnt="2"/>
      <dgm:spPr/>
    </dgm:pt>
    <dgm:pt modelId="{7836FBF1-1120-7243-AC2A-D8EBA324A9ED}" type="pres">
      <dgm:prSet presAssocID="{2331F8A6-C0DE-DF4A-B207-B1AC184CA297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78D941F2-CF37-EA4D-982A-37C447A676B3}" type="pres">
      <dgm:prSet presAssocID="{2331F8A6-C0DE-DF4A-B207-B1AC184CA297}" presName="childShape" presStyleCnt="0">
        <dgm:presLayoutVars>
          <dgm:chMax val="0"/>
          <dgm:chPref val="0"/>
        </dgm:presLayoutVars>
      </dgm:prSet>
      <dgm:spPr/>
    </dgm:pt>
    <dgm:pt modelId="{96203B18-F050-144F-BBEB-1DD39515959B}" type="pres">
      <dgm:prSet presAssocID="{72F2C5AE-8F7A-A545-A616-21CE2DA7C206}" presName="childComposite" presStyleCnt="0">
        <dgm:presLayoutVars>
          <dgm:chMax val="0"/>
          <dgm:chPref val="0"/>
        </dgm:presLayoutVars>
      </dgm:prSet>
      <dgm:spPr/>
    </dgm:pt>
    <dgm:pt modelId="{7AAD4387-6986-BE41-8454-587953CA8C07}" type="pres">
      <dgm:prSet presAssocID="{72F2C5AE-8F7A-A545-A616-21CE2DA7C206}" presName="ChildAccent" presStyleLbl="solidFgAcc1" presStyleIdx="4" presStyleCnt="8"/>
      <dgm:spPr/>
    </dgm:pt>
    <dgm:pt modelId="{7FE1EBB6-391C-5041-9458-3AB840C15C28}" type="pres">
      <dgm:prSet presAssocID="{72F2C5AE-8F7A-A545-A616-21CE2DA7C20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7E2C8A6-4414-B442-BC16-F2E0EAEC0D70}" type="pres">
      <dgm:prSet presAssocID="{76FA6CCE-7986-4549-BAB2-4706B6307BAC}" presName="childComposite" presStyleCnt="0">
        <dgm:presLayoutVars>
          <dgm:chMax val="0"/>
          <dgm:chPref val="0"/>
        </dgm:presLayoutVars>
      </dgm:prSet>
      <dgm:spPr/>
    </dgm:pt>
    <dgm:pt modelId="{A43203CE-4EDB-374B-AFCA-7710FB0A3490}" type="pres">
      <dgm:prSet presAssocID="{76FA6CCE-7986-4549-BAB2-4706B6307BAC}" presName="ChildAccent" presStyleLbl="solidFgAcc1" presStyleIdx="5" presStyleCnt="8"/>
      <dgm:spPr/>
    </dgm:pt>
    <dgm:pt modelId="{9E779D8A-3619-5844-8426-9417425D52AC}" type="pres">
      <dgm:prSet presAssocID="{76FA6CCE-7986-4549-BAB2-4706B6307BA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BAEED0D-A8CA-314B-8A18-C2A0E33DA3E7}" type="pres">
      <dgm:prSet presAssocID="{7351EBFC-F0AA-D74E-9709-7A5F92217EAA}" presName="childComposite" presStyleCnt="0">
        <dgm:presLayoutVars>
          <dgm:chMax val="0"/>
          <dgm:chPref val="0"/>
        </dgm:presLayoutVars>
      </dgm:prSet>
      <dgm:spPr/>
    </dgm:pt>
    <dgm:pt modelId="{CDDDC214-9F76-6343-8ED5-96047C0A8EAA}" type="pres">
      <dgm:prSet presAssocID="{7351EBFC-F0AA-D74E-9709-7A5F92217EAA}" presName="ChildAccent" presStyleLbl="solidFgAcc1" presStyleIdx="6" presStyleCnt="8"/>
      <dgm:spPr/>
    </dgm:pt>
    <dgm:pt modelId="{CA15FD4A-90AE-D340-B416-5092AD984292}" type="pres">
      <dgm:prSet presAssocID="{7351EBFC-F0AA-D74E-9709-7A5F92217EA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5303BE81-D6E2-A84C-8B5D-17A42DEEBBE9}" type="pres">
      <dgm:prSet presAssocID="{5625DC32-2571-8F42-BBA8-10DEF9597510}" presName="childComposite" presStyleCnt="0">
        <dgm:presLayoutVars>
          <dgm:chMax val="0"/>
          <dgm:chPref val="0"/>
        </dgm:presLayoutVars>
      </dgm:prSet>
      <dgm:spPr/>
    </dgm:pt>
    <dgm:pt modelId="{6F50935F-31FF-A044-BE6D-3B08EF62CF62}" type="pres">
      <dgm:prSet presAssocID="{5625DC32-2571-8F42-BBA8-10DEF9597510}" presName="ChildAccent" presStyleLbl="solidFgAcc1" presStyleIdx="7" presStyleCnt="8"/>
      <dgm:spPr/>
    </dgm:pt>
    <dgm:pt modelId="{5AB28D4A-DD2C-454D-B269-855A05F5211A}" type="pres">
      <dgm:prSet presAssocID="{5625DC32-2571-8F42-BBA8-10DEF959751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6D44D02-1474-2D42-8570-30205289F671}" srcId="{2331F8A6-C0DE-DF4A-B207-B1AC184CA297}" destId="{72F2C5AE-8F7A-A545-A616-21CE2DA7C206}" srcOrd="0" destOrd="0" parTransId="{59527955-0CF1-8544-B357-8DD7458894B4}" sibTransId="{F51C4CC3-9C8C-A14E-A800-9520CCD4C2E3}"/>
    <dgm:cxn modelId="{5E99F711-E126-4444-91E0-3F3D8912473D}" type="presOf" srcId="{84977765-1D2B-7B44-914A-696E404FFD81}" destId="{1914AC5E-555F-7643-8118-3B40D94226B9}" srcOrd="0" destOrd="0" presId="urn:microsoft.com/office/officeart/2008/layout/SquareAccentList"/>
    <dgm:cxn modelId="{03BB7317-D0F7-9E49-8134-DD2C01526AF3}" srcId="{C93B56AE-0F97-2B41-8647-71BEDE52153B}" destId="{FA423139-2530-194A-A3EE-0C0B7FFDAB1A}" srcOrd="3" destOrd="0" parTransId="{373A32F3-2042-204A-92EC-C8DDF39E5662}" sibTransId="{C81A4829-BB65-BE4F-98B3-1E702FFFBA97}"/>
    <dgm:cxn modelId="{9F3ED91D-4291-8941-B51D-9A727D3274FB}" srcId="{AE8809E1-9C1A-CE45-A3B4-FD85269ED2F3}" destId="{C93B56AE-0F97-2B41-8647-71BEDE52153B}" srcOrd="0" destOrd="0" parTransId="{822228A7-13F0-894B-B569-2AE2BEE2A8E6}" sibTransId="{36E05F2F-F8CC-914C-B716-136D021B4AA9}"/>
    <dgm:cxn modelId="{B09B6040-29A3-AE4D-A866-1B76C021E334}" type="presOf" srcId="{7351EBFC-F0AA-D74E-9709-7A5F92217EAA}" destId="{CA15FD4A-90AE-D340-B416-5092AD984292}" srcOrd="0" destOrd="0" presId="urn:microsoft.com/office/officeart/2008/layout/SquareAccentList"/>
    <dgm:cxn modelId="{F13B855F-EA98-0140-BA6A-037E3C1ED822}" srcId="{C93B56AE-0F97-2B41-8647-71BEDE52153B}" destId="{84977765-1D2B-7B44-914A-696E404FFD81}" srcOrd="0" destOrd="0" parTransId="{D4137797-F1B8-0D49-8653-82DFE8D27452}" sibTransId="{5FFD3860-FD7B-BA40-8688-FA98333BFA9A}"/>
    <dgm:cxn modelId="{E5313A67-8252-1C4D-822A-2DBA811530DA}" type="presOf" srcId="{C93B56AE-0F97-2B41-8647-71BEDE52153B}" destId="{2161E4EE-EF61-5245-A3D4-6742DE750201}" srcOrd="0" destOrd="0" presId="urn:microsoft.com/office/officeart/2008/layout/SquareAccentList"/>
    <dgm:cxn modelId="{AB1C9148-26D9-8140-AA1B-461687AFACF6}" srcId="{2331F8A6-C0DE-DF4A-B207-B1AC184CA297}" destId="{5625DC32-2571-8F42-BBA8-10DEF9597510}" srcOrd="3" destOrd="0" parTransId="{17AAA777-715B-6C47-9711-7EC63960B0C6}" sibTransId="{4C29DF8D-30D2-7A42-BFF6-F4762304C22C}"/>
    <dgm:cxn modelId="{09B01A4C-D229-6644-8912-1CD7347029B6}" type="presOf" srcId="{447E42FE-3A18-994C-913E-530504454170}" destId="{BABD6522-9092-B545-A35A-C6B1F99DB867}" srcOrd="0" destOrd="0" presId="urn:microsoft.com/office/officeart/2008/layout/SquareAccentList"/>
    <dgm:cxn modelId="{77671E55-E6F6-7547-A55B-E70B431C77EF}" type="presOf" srcId="{76FA6CCE-7986-4549-BAB2-4706B6307BAC}" destId="{9E779D8A-3619-5844-8426-9417425D52AC}" srcOrd="0" destOrd="0" presId="urn:microsoft.com/office/officeart/2008/layout/SquareAccentList"/>
    <dgm:cxn modelId="{CC361457-01F1-7C4E-B185-70FA9754AB48}" srcId="{C93B56AE-0F97-2B41-8647-71BEDE52153B}" destId="{30CEFF5C-0451-1846-A812-7C3DD17C9A5A}" srcOrd="1" destOrd="0" parTransId="{E16B5F5C-293E-2541-8956-948FDC7BAC6E}" sibTransId="{6494D06E-420A-2341-BC10-8D343113A2AE}"/>
    <dgm:cxn modelId="{4CBB937C-9483-D74A-92A4-2BB0A664A0AD}" srcId="{2331F8A6-C0DE-DF4A-B207-B1AC184CA297}" destId="{7351EBFC-F0AA-D74E-9709-7A5F92217EAA}" srcOrd="2" destOrd="0" parTransId="{F09CBD23-BE35-1B45-9D16-6E914E8C8175}" sibTransId="{6D7657DB-8997-184C-8BBB-05AAC216C4F6}"/>
    <dgm:cxn modelId="{D5D089A0-F38B-ED4A-8962-9EE8F8423902}" srcId="{AE8809E1-9C1A-CE45-A3B4-FD85269ED2F3}" destId="{2331F8A6-C0DE-DF4A-B207-B1AC184CA297}" srcOrd="1" destOrd="0" parTransId="{3D8E3C07-3EB1-C542-94FD-FFE5115CC74A}" sibTransId="{75F60F14-F16A-554B-8A2C-D2B070CFC232}"/>
    <dgm:cxn modelId="{3D89E6A1-26A0-2C4C-81C7-3C9FCF89525B}" type="presOf" srcId="{FA423139-2530-194A-A3EE-0C0B7FFDAB1A}" destId="{FB445081-97C9-9341-8AF8-157986E88D67}" srcOrd="0" destOrd="0" presId="urn:microsoft.com/office/officeart/2008/layout/SquareAccentList"/>
    <dgm:cxn modelId="{28145EAD-13FA-264F-BC27-80773CF4948D}" type="presOf" srcId="{30CEFF5C-0451-1846-A812-7C3DD17C9A5A}" destId="{0EF211EF-4B5E-0B42-99B5-F9E2D132161A}" srcOrd="0" destOrd="0" presId="urn:microsoft.com/office/officeart/2008/layout/SquareAccentList"/>
    <dgm:cxn modelId="{7642CDAE-324E-1D4E-A2EB-C671D70F8905}" type="presOf" srcId="{5625DC32-2571-8F42-BBA8-10DEF9597510}" destId="{5AB28D4A-DD2C-454D-B269-855A05F5211A}" srcOrd="0" destOrd="0" presId="urn:microsoft.com/office/officeart/2008/layout/SquareAccentList"/>
    <dgm:cxn modelId="{10E576B1-70D7-F64A-A177-84D4837B86B6}" srcId="{2331F8A6-C0DE-DF4A-B207-B1AC184CA297}" destId="{76FA6CCE-7986-4549-BAB2-4706B6307BAC}" srcOrd="1" destOrd="0" parTransId="{FE3C33BE-436F-E040-B921-0BED4A94F56E}" sibTransId="{4E8D7FD7-5DF3-9749-80B6-204BDE0B7D95}"/>
    <dgm:cxn modelId="{759E90BA-190F-9041-A344-912CD1766BEA}" type="presOf" srcId="{2331F8A6-C0DE-DF4A-B207-B1AC184CA297}" destId="{7836FBF1-1120-7243-AC2A-D8EBA324A9ED}" srcOrd="0" destOrd="0" presId="urn:microsoft.com/office/officeart/2008/layout/SquareAccentList"/>
    <dgm:cxn modelId="{22808DD0-19AF-CF42-95B1-FCF0779555BE}" srcId="{C93B56AE-0F97-2B41-8647-71BEDE52153B}" destId="{447E42FE-3A18-994C-913E-530504454170}" srcOrd="2" destOrd="0" parTransId="{1833E7AB-70AC-B644-9565-BF834DC67F9E}" sibTransId="{B933C829-E9C3-1940-8BA7-0A3DAC9E54D9}"/>
    <dgm:cxn modelId="{3DE1BCDD-990F-0440-A726-B843F8F01E43}" type="presOf" srcId="{72F2C5AE-8F7A-A545-A616-21CE2DA7C206}" destId="{7FE1EBB6-391C-5041-9458-3AB840C15C28}" srcOrd="0" destOrd="0" presId="urn:microsoft.com/office/officeart/2008/layout/SquareAccentList"/>
    <dgm:cxn modelId="{345E0DF1-940F-2E46-AD73-84ACD4B1367F}" type="presOf" srcId="{AE8809E1-9C1A-CE45-A3B4-FD85269ED2F3}" destId="{EB654047-4D30-1C4F-83E3-9E548FB5F75A}" srcOrd="0" destOrd="0" presId="urn:microsoft.com/office/officeart/2008/layout/SquareAccentList"/>
    <dgm:cxn modelId="{CDB78C04-2208-774E-A377-7C7DB189C9E9}" type="presParOf" srcId="{EB654047-4D30-1C4F-83E3-9E548FB5F75A}" destId="{2F65A813-28A1-404E-856C-2C7A11D74730}" srcOrd="0" destOrd="0" presId="urn:microsoft.com/office/officeart/2008/layout/SquareAccentList"/>
    <dgm:cxn modelId="{82F6FA5A-B7DC-3341-935A-60F9487358C5}" type="presParOf" srcId="{2F65A813-28A1-404E-856C-2C7A11D74730}" destId="{604E51D9-3556-894E-905C-0B363675D194}" srcOrd="0" destOrd="0" presId="urn:microsoft.com/office/officeart/2008/layout/SquareAccentList"/>
    <dgm:cxn modelId="{764F8D59-9F50-1340-BDBF-F2165E46D4ED}" type="presParOf" srcId="{604E51D9-3556-894E-905C-0B363675D194}" destId="{421AB008-D4C1-4645-85F1-1711AE200ECD}" srcOrd="0" destOrd="0" presId="urn:microsoft.com/office/officeart/2008/layout/SquareAccentList"/>
    <dgm:cxn modelId="{B02A6B43-3E0C-EA43-B6E7-78171DCE0302}" type="presParOf" srcId="{604E51D9-3556-894E-905C-0B363675D194}" destId="{C305112C-9947-854D-8D87-1068F906C433}" srcOrd="1" destOrd="0" presId="urn:microsoft.com/office/officeart/2008/layout/SquareAccentList"/>
    <dgm:cxn modelId="{DE7D914F-D638-0548-811D-4D391956F709}" type="presParOf" srcId="{604E51D9-3556-894E-905C-0B363675D194}" destId="{2161E4EE-EF61-5245-A3D4-6742DE750201}" srcOrd="2" destOrd="0" presId="urn:microsoft.com/office/officeart/2008/layout/SquareAccentList"/>
    <dgm:cxn modelId="{8F89EE5E-CDA8-8D46-A945-CE45BD97A754}" type="presParOf" srcId="{2F65A813-28A1-404E-856C-2C7A11D74730}" destId="{26BD713E-6005-7343-8DA4-C8E307112B44}" srcOrd="1" destOrd="0" presId="urn:microsoft.com/office/officeart/2008/layout/SquareAccentList"/>
    <dgm:cxn modelId="{1B4E2916-4670-AB4B-8F12-4BA80415B9B5}" type="presParOf" srcId="{26BD713E-6005-7343-8DA4-C8E307112B44}" destId="{C4FA8CB0-B416-A94D-90F5-F74BFAD2F377}" srcOrd="0" destOrd="0" presId="urn:microsoft.com/office/officeart/2008/layout/SquareAccentList"/>
    <dgm:cxn modelId="{1C9DE537-3FDA-2040-A244-D11175AFBDF1}" type="presParOf" srcId="{C4FA8CB0-B416-A94D-90F5-F74BFAD2F377}" destId="{EB1E49A1-1499-9345-8960-722A76ED9AFA}" srcOrd="0" destOrd="0" presId="urn:microsoft.com/office/officeart/2008/layout/SquareAccentList"/>
    <dgm:cxn modelId="{EF6E5E7D-81B2-704C-B8DA-46DAE6E48A2D}" type="presParOf" srcId="{C4FA8CB0-B416-A94D-90F5-F74BFAD2F377}" destId="{1914AC5E-555F-7643-8118-3B40D94226B9}" srcOrd="1" destOrd="0" presId="urn:microsoft.com/office/officeart/2008/layout/SquareAccentList"/>
    <dgm:cxn modelId="{92CA1B8E-55AC-EB48-9317-83DAD6E5E253}" type="presParOf" srcId="{26BD713E-6005-7343-8DA4-C8E307112B44}" destId="{70E27E8D-C613-C049-88C7-E066953611C1}" srcOrd="1" destOrd="0" presId="urn:microsoft.com/office/officeart/2008/layout/SquareAccentList"/>
    <dgm:cxn modelId="{8B6FE255-72F9-6341-81FC-2CD1D066A5B3}" type="presParOf" srcId="{70E27E8D-C613-C049-88C7-E066953611C1}" destId="{CBC538C6-003F-6340-A777-52B13FFBBF64}" srcOrd="0" destOrd="0" presId="urn:microsoft.com/office/officeart/2008/layout/SquareAccentList"/>
    <dgm:cxn modelId="{40588F2D-4DCF-9340-B3CA-1834C082FCEA}" type="presParOf" srcId="{70E27E8D-C613-C049-88C7-E066953611C1}" destId="{0EF211EF-4B5E-0B42-99B5-F9E2D132161A}" srcOrd="1" destOrd="0" presId="urn:microsoft.com/office/officeart/2008/layout/SquareAccentList"/>
    <dgm:cxn modelId="{D6DA84F0-A1D9-CD49-9952-E7DF00080AB1}" type="presParOf" srcId="{26BD713E-6005-7343-8DA4-C8E307112B44}" destId="{F2917C4F-4379-6E49-835D-C5CD048AFD23}" srcOrd="2" destOrd="0" presId="urn:microsoft.com/office/officeart/2008/layout/SquareAccentList"/>
    <dgm:cxn modelId="{DA8C2074-4C52-604B-8253-65B2C189188E}" type="presParOf" srcId="{F2917C4F-4379-6E49-835D-C5CD048AFD23}" destId="{9BEE4CCA-5649-744B-93DA-73F67A20A9B3}" srcOrd="0" destOrd="0" presId="urn:microsoft.com/office/officeart/2008/layout/SquareAccentList"/>
    <dgm:cxn modelId="{909278BF-6C6D-4546-8563-13EB2F773511}" type="presParOf" srcId="{F2917C4F-4379-6E49-835D-C5CD048AFD23}" destId="{BABD6522-9092-B545-A35A-C6B1F99DB867}" srcOrd="1" destOrd="0" presId="urn:microsoft.com/office/officeart/2008/layout/SquareAccentList"/>
    <dgm:cxn modelId="{18E13F7C-5EF6-A144-98C1-ACF7AA021035}" type="presParOf" srcId="{26BD713E-6005-7343-8DA4-C8E307112B44}" destId="{44E0298E-9EAA-B445-9812-4E9666349985}" srcOrd="3" destOrd="0" presId="urn:microsoft.com/office/officeart/2008/layout/SquareAccentList"/>
    <dgm:cxn modelId="{F5ECB036-F5DA-0849-B8C4-FC7F9FA5BE3F}" type="presParOf" srcId="{44E0298E-9EAA-B445-9812-4E9666349985}" destId="{569F11DE-0C86-5B4D-A231-237B44F48D55}" srcOrd="0" destOrd="0" presId="urn:microsoft.com/office/officeart/2008/layout/SquareAccentList"/>
    <dgm:cxn modelId="{6738C366-856F-8146-90D6-1B0D2909E619}" type="presParOf" srcId="{44E0298E-9EAA-B445-9812-4E9666349985}" destId="{FB445081-97C9-9341-8AF8-157986E88D67}" srcOrd="1" destOrd="0" presId="urn:microsoft.com/office/officeart/2008/layout/SquareAccentList"/>
    <dgm:cxn modelId="{1F4B6230-4738-2445-B018-BF430274F599}" type="presParOf" srcId="{EB654047-4D30-1C4F-83E3-9E548FB5F75A}" destId="{4852A811-B407-164A-8E78-FFD3C31FB50B}" srcOrd="1" destOrd="0" presId="urn:microsoft.com/office/officeart/2008/layout/SquareAccentList"/>
    <dgm:cxn modelId="{051C5D25-4135-AF40-A87C-7437467FEDE4}" type="presParOf" srcId="{4852A811-B407-164A-8E78-FFD3C31FB50B}" destId="{58A953C2-A2A7-0845-BC8F-05DB03038530}" srcOrd="0" destOrd="0" presId="urn:microsoft.com/office/officeart/2008/layout/SquareAccentList"/>
    <dgm:cxn modelId="{256F02B5-F6EE-284C-BDE1-4D1AACDB098A}" type="presParOf" srcId="{58A953C2-A2A7-0845-BC8F-05DB03038530}" destId="{FF4606C9-FBC0-2440-B3BB-8A3984D92AA7}" srcOrd="0" destOrd="0" presId="urn:microsoft.com/office/officeart/2008/layout/SquareAccentList"/>
    <dgm:cxn modelId="{38BA78F7-4FEF-E142-A5A1-FBDFC674F838}" type="presParOf" srcId="{58A953C2-A2A7-0845-BC8F-05DB03038530}" destId="{E9750EB8-A4CE-9448-BC85-E6EF62BA3674}" srcOrd="1" destOrd="0" presId="urn:microsoft.com/office/officeart/2008/layout/SquareAccentList"/>
    <dgm:cxn modelId="{EF4C17A0-A10E-F54B-B8AB-9B6F46EAA778}" type="presParOf" srcId="{58A953C2-A2A7-0845-BC8F-05DB03038530}" destId="{7836FBF1-1120-7243-AC2A-D8EBA324A9ED}" srcOrd="2" destOrd="0" presId="urn:microsoft.com/office/officeart/2008/layout/SquareAccentList"/>
    <dgm:cxn modelId="{EB37D81F-8798-8549-BDAA-5196A612B5A3}" type="presParOf" srcId="{4852A811-B407-164A-8E78-FFD3C31FB50B}" destId="{78D941F2-CF37-EA4D-982A-37C447A676B3}" srcOrd="1" destOrd="0" presId="urn:microsoft.com/office/officeart/2008/layout/SquareAccentList"/>
    <dgm:cxn modelId="{D842B0E4-8FDB-1E42-A709-578C4F43FE11}" type="presParOf" srcId="{78D941F2-CF37-EA4D-982A-37C447A676B3}" destId="{96203B18-F050-144F-BBEB-1DD39515959B}" srcOrd="0" destOrd="0" presId="urn:microsoft.com/office/officeart/2008/layout/SquareAccentList"/>
    <dgm:cxn modelId="{8AA23822-9BBC-6943-894C-95F9118B72BF}" type="presParOf" srcId="{96203B18-F050-144F-BBEB-1DD39515959B}" destId="{7AAD4387-6986-BE41-8454-587953CA8C07}" srcOrd="0" destOrd="0" presId="urn:microsoft.com/office/officeart/2008/layout/SquareAccentList"/>
    <dgm:cxn modelId="{C22A5F2F-E6CB-8F44-BEDD-DCE674ED5F82}" type="presParOf" srcId="{96203B18-F050-144F-BBEB-1DD39515959B}" destId="{7FE1EBB6-391C-5041-9458-3AB840C15C28}" srcOrd="1" destOrd="0" presId="urn:microsoft.com/office/officeart/2008/layout/SquareAccentList"/>
    <dgm:cxn modelId="{6E947B14-651E-554E-A072-E8BDB58B15BA}" type="presParOf" srcId="{78D941F2-CF37-EA4D-982A-37C447A676B3}" destId="{B7E2C8A6-4414-B442-BC16-F2E0EAEC0D70}" srcOrd="1" destOrd="0" presId="urn:microsoft.com/office/officeart/2008/layout/SquareAccentList"/>
    <dgm:cxn modelId="{430DBEAD-5437-E44E-86CE-A05A280A2A0B}" type="presParOf" srcId="{B7E2C8A6-4414-B442-BC16-F2E0EAEC0D70}" destId="{A43203CE-4EDB-374B-AFCA-7710FB0A3490}" srcOrd="0" destOrd="0" presId="urn:microsoft.com/office/officeart/2008/layout/SquareAccentList"/>
    <dgm:cxn modelId="{D63CE763-B696-1E42-9A8A-85A591D865BC}" type="presParOf" srcId="{B7E2C8A6-4414-B442-BC16-F2E0EAEC0D70}" destId="{9E779D8A-3619-5844-8426-9417425D52AC}" srcOrd="1" destOrd="0" presId="urn:microsoft.com/office/officeart/2008/layout/SquareAccentList"/>
    <dgm:cxn modelId="{ADFE92E2-D87E-1642-B54A-FF5DB4BE22FB}" type="presParOf" srcId="{78D941F2-CF37-EA4D-982A-37C447A676B3}" destId="{DBAEED0D-A8CA-314B-8A18-C2A0E33DA3E7}" srcOrd="2" destOrd="0" presId="urn:microsoft.com/office/officeart/2008/layout/SquareAccentList"/>
    <dgm:cxn modelId="{614F543E-C89D-094E-89A9-77A60EA2E839}" type="presParOf" srcId="{DBAEED0D-A8CA-314B-8A18-C2A0E33DA3E7}" destId="{CDDDC214-9F76-6343-8ED5-96047C0A8EAA}" srcOrd="0" destOrd="0" presId="urn:microsoft.com/office/officeart/2008/layout/SquareAccentList"/>
    <dgm:cxn modelId="{D194DBE5-ED41-994B-9CF0-F0C97FC4677E}" type="presParOf" srcId="{DBAEED0D-A8CA-314B-8A18-C2A0E33DA3E7}" destId="{CA15FD4A-90AE-D340-B416-5092AD984292}" srcOrd="1" destOrd="0" presId="urn:microsoft.com/office/officeart/2008/layout/SquareAccentList"/>
    <dgm:cxn modelId="{A1985BAA-D2D2-EC4D-A32B-AC8AE94C5A76}" type="presParOf" srcId="{78D941F2-CF37-EA4D-982A-37C447A676B3}" destId="{5303BE81-D6E2-A84C-8B5D-17A42DEEBBE9}" srcOrd="3" destOrd="0" presId="urn:microsoft.com/office/officeart/2008/layout/SquareAccentList"/>
    <dgm:cxn modelId="{623483BF-AEA7-7547-A5BD-DD310C4CB9D4}" type="presParOf" srcId="{5303BE81-D6E2-A84C-8B5D-17A42DEEBBE9}" destId="{6F50935F-31FF-A044-BE6D-3B08EF62CF62}" srcOrd="0" destOrd="0" presId="urn:microsoft.com/office/officeart/2008/layout/SquareAccentList"/>
    <dgm:cxn modelId="{3710511C-8120-4A44-B8E3-487EF8F3E100}" type="presParOf" srcId="{5303BE81-D6E2-A84C-8B5D-17A42DEEBBE9}" destId="{5AB28D4A-DD2C-454D-B269-855A05F521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809E1-9C1A-CE45-A3B4-FD85269ED2F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B56AE-0F97-2B41-8647-71BEDE52153B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B050"/>
              </a:solidFill>
            </a:rPr>
            <a:t>Advantages</a:t>
          </a:r>
          <a:endParaRPr lang="ru-RU" sz="3800" dirty="0">
            <a:solidFill>
              <a:srgbClr val="00B050"/>
            </a:solidFill>
          </a:endParaRPr>
        </a:p>
      </dgm:t>
    </dgm:pt>
    <dgm:pt modelId="{822228A7-13F0-894B-B569-2AE2BEE2A8E6}" type="parTrans" cxnId="{9F3ED91D-4291-8941-B51D-9A727D3274FB}">
      <dgm:prSet/>
      <dgm:spPr/>
      <dgm:t>
        <a:bodyPr/>
        <a:lstStyle/>
        <a:p>
          <a:endParaRPr lang="ru-RU" sz="2000"/>
        </a:p>
      </dgm:t>
    </dgm:pt>
    <dgm:pt modelId="{36E05F2F-F8CC-914C-B716-136D021B4AA9}" type="sibTrans" cxnId="{9F3ED91D-4291-8941-B51D-9A727D3274FB}">
      <dgm:prSet/>
      <dgm:spPr/>
      <dgm:t>
        <a:bodyPr/>
        <a:lstStyle/>
        <a:p>
          <a:endParaRPr lang="ru-RU" sz="2000"/>
        </a:p>
      </dgm:t>
    </dgm:pt>
    <dgm:pt modelId="{84977765-1D2B-7B44-914A-696E404FFD81}">
      <dgm:prSet phldrT="[Текст]" custT="1"/>
      <dgm:spPr/>
      <dgm:t>
        <a:bodyPr/>
        <a:lstStyle/>
        <a:p>
          <a:r>
            <a:rPr lang="en-GB" sz="2400" b="0" dirty="0"/>
            <a:t>Decreasing staff on data collection</a:t>
          </a:r>
          <a:endParaRPr lang="ru-RU" sz="2400" b="0" dirty="0"/>
        </a:p>
      </dgm:t>
    </dgm:pt>
    <dgm:pt modelId="{D4137797-F1B8-0D49-8653-82DFE8D27452}" type="parTrans" cxnId="{F13B855F-EA98-0140-BA6A-037E3C1ED822}">
      <dgm:prSet/>
      <dgm:spPr/>
      <dgm:t>
        <a:bodyPr/>
        <a:lstStyle/>
        <a:p>
          <a:endParaRPr lang="ru-RU" sz="2000"/>
        </a:p>
      </dgm:t>
    </dgm:pt>
    <dgm:pt modelId="{5FFD3860-FD7B-BA40-8688-FA98333BFA9A}" type="sibTrans" cxnId="{F13B855F-EA98-0140-BA6A-037E3C1ED822}">
      <dgm:prSet/>
      <dgm:spPr/>
      <dgm:t>
        <a:bodyPr/>
        <a:lstStyle/>
        <a:p>
          <a:endParaRPr lang="ru-RU" sz="2000"/>
        </a:p>
      </dgm:t>
    </dgm:pt>
    <dgm:pt modelId="{30CEFF5C-0451-1846-A812-7C3DD17C9A5A}">
      <dgm:prSet phldrT="[Текст]" custT="1"/>
      <dgm:spPr/>
      <dgm:t>
        <a:bodyPr/>
        <a:lstStyle/>
        <a:p>
          <a:r>
            <a:rPr lang="en-GB" sz="2400" b="0" dirty="0"/>
            <a:t>Integration with other administrative sources of inf-n</a:t>
          </a:r>
          <a:endParaRPr lang="ru-RU" sz="2400" b="0" dirty="0"/>
        </a:p>
      </dgm:t>
    </dgm:pt>
    <dgm:pt modelId="{E16B5F5C-293E-2541-8956-948FDC7BAC6E}" type="parTrans" cxnId="{CC361457-01F1-7C4E-B185-70FA9754AB48}">
      <dgm:prSet/>
      <dgm:spPr/>
      <dgm:t>
        <a:bodyPr/>
        <a:lstStyle/>
        <a:p>
          <a:endParaRPr lang="ru-RU" sz="2000"/>
        </a:p>
      </dgm:t>
    </dgm:pt>
    <dgm:pt modelId="{6494D06E-420A-2341-BC10-8D343113A2AE}" type="sibTrans" cxnId="{CC361457-01F1-7C4E-B185-70FA9754AB48}">
      <dgm:prSet/>
      <dgm:spPr/>
      <dgm:t>
        <a:bodyPr/>
        <a:lstStyle/>
        <a:p>
          <a:endParaRPr lang="ru-RU" sz="2000"/>
        </a:p>
      </dgm:t>
    </dgm:pt>
    <dgm:pt modelId="{447E42FE-3A18-994C-913E-530504454170}">
      <dgm:prSet phldrT="[Текст]" custT="1"/>
      <dgm:spPr/>
      <dgm:t>
        <a:bodyPr/>
        <a:lstStyle/>
        <a:p>
          <a:r>
            <a:rPr lang="en-US" sz="2400" dirty="0"/>
            <a:t>Avoid duplication effect</a:t>
          </a:r>
          <a:endParaRPr lang="ru-RU" sz="2400" dirty="0"/>
        </a:p>
      </dgm:t>
    </dgm:pt>
    <dgm:pt modelId="{1833E7AB-70AC-B644-9565-BF834DC67F9E}" type="parTrans" cxnId="{22808DD0-19AF-CF42-95B1-FCF0779555BE}">
      <dgm:prSet/>
      <dgm:spPr/>
      <dgm:t>
        <a:bodyPr/>
        <a:lstStyle/>
        <a:p>
          <a:endParaRPr lang="ru-RU" sz="2000"/>
        </a:p>
      </dgm:t>
    </dgm:pt>
    <dgm:pt modelId="{B933C829-E9C3-1940-8BA7-0A3DAC9E54D9}" type="sibTrans" cxnId="{22808DD0-19AF-CF42-95B1-FCF0779555BE}">
      <dgm:prSet/>
      <dgm:spPr/>
      <dgm:t>
        <a:bodyPr/>
        <a:lstStyle/>
        <a:p>
          <a:endParaRPr lang="ru-RU" sz="2000"/>
        </a:p>
      </dgm:t>
    </dgm:pt>
    <dgm:pt modelId="{2331F8A6-C0DE-DF4A-B207-B1AC184CA297}">
      <dgm:prSet phldrT="[Текст]" custT="1"/>
      <dgm:spPr/>
      <dgm:t>
        <a:bodyPr/>
        <a:lstStyle/>
        <a:p>
          <a:r>
            <a:rPr lang="en-GB" sz="3800" b="1" dirty="0">
              <a:solidFill>
                <a:srgbClr val="0070C0"/>
              </a:solidFill>
            </a:rPr>
            <a:t>Constraints</a:t>
          </a:r>
          <a:endParaRPr lang="ru-RU" sz="3800" dirty="0">
            <a:solidFill>
              <a:srgbClr val="0070C0"/>
            </a:solidFill>
          </a:endParaRPr>
        </a:p>
      </dgm:t>
    </dgm:pt>
    <dgm:pt modelId="{3D8E3C07-3EB1-C542-94FD-FFE5115CC74A}" type="parTrans" cxnId="{D5D089A0-F38B-ED4A-8962-9EE8F8423902}">
      <dgm:prSet/>
      <dgm:spPr/>
      <dgm:t>
        <a:bodyPr/>
        <a:lstStyle/>
        <a:p>
          <a:endParaRPr lang="ru-RU" sz="2000"/>
        </a:p>
      </dgm:t>
    </dgm:pt>
    <dgm:pt modelId="{75F60F14-F16A-554B-8A2C-D2B070CFC232}" type="sibTrans" cxnId="{D5D089A0-F38B-ED4A-8962-9EE8F8423902}">
      <dgm:prSet/>
      <dgm:spPr/>
      <dgm:t>
        <a:bodyPr/>
        <a:lstStyle/>
        <a:p>
          <a:endParaRPr lang="ru-RU" sz="2000"/>
        </a:p>
      </dgm:t>
    </dgm:pt>
    <dgm:pt modelId="{72F2C5AE-8F7A-A545-A616-21CE2DA7C206}">
      <dgm:prSet phldrT="[Текст]" custT="1"/>
      <dgm:spPr/>
      <dgm:t>
        <a:bodyPr/>
        <a:lstStyle/>
        <a:p>
          <a:r>
            <a:rPr lang="en-GB" sz="2400" b="0" dirty="0"/>
            <a:t>Insufficient t of internet coverage across the country</a:t>
          </a:r>
          <a:endParaRPr lang="ru-RU" sz="2400" b="0" dirty="0"/>
        </a:p>
      </dgm:t>
    </dgm:pt>
    <dgm:pt modelId="{59527955-0CF1-8544-B357-8DD7458894B4}" type="parTrans" cxnId="{56D44D02-1474-2D42-8570-30205289F671}">
      <dgm:prSet/>
      <dgm:spPr/>
      <dgm:t>
        <a:bodyPr/>
        <a:lstStyle/>
        <a:p>
          <a:endParaRPr lang="ru-RU" sz="2000"/>
        </a:p>
      </dgm:t>
    </dgm:pt>
    <dgm:pt modelId="{F51C4CC3-9C8C-A14E-A800-9520CCD4C2E3}" type="sibTrans" cxnId="{56D44D02-1474-2D42-8570-30205289F671}">
      <dgm:prSet/>
      <dgm:spPr/>
      <dgm:t>
        <a:bodyPr/>
        <a:lstStyle/>
        <a:p>
          <a:endParaRPr lang="ru-RU" sz="2000"/>
        </a:p>
      </dgm:t>
    </dgm:pt>
    <dgm:pt modelId="{76FA6CCE-7986-4549-BAB2-4706B6307BAC}">
      <dgm:prSet phldrT="[Текст]" custT="1"/>
      <dgm:spPr/>
      <dgm:t>
        <a:bodyPr/>
        <a:lstStyle/>
        <a:p>
          <a:r>
            <a:rPr lang="en-GB" sz="2400" b="0" dirty="0"/>
            <a:t>Staff security in the field</a:t>
          </a:r>
          <a:endParaRPr lang="ru-RU" sz="2400" b="0" dirty="0"/>
        </a:p>
      </dgm:t>
    </dgm:pt>
    <dgm:pt modelId="{FE3C33BE-436F-E040-B921-0BED4A94F56E}" type="parTrans" cxnId="{10E576B1-70D7-F64A-A177-84D4837B86B6}">
      <dgm:prSet/>
      <dgm:spPr/>
      <dgm:t>
        <a:bodyPr/>
        <a:lstStyle/>
        <a:p>
          <a:endParaRPr lang="ru-RU" sz="2000"/>
        </a:p>
      </dgm:t>
    </dgm:pt>
    <dgm:pt modelId="{4E8D7FD7-5DF3-9749-80B6-204BDE0B7D95}" type="sibTrans" cxnId="{10E576B1-70D7-F64A-A177-84D4837B86B6}">
      <dgm:prSet/>
      <dgm:spPr/>
      <dgm:t>
        <a:bodyPr/>
        <a:lstStyle/>
        <a:p>
          <a:endParaRPr lang="ru-RU" sz="2000"/>
        </a:p>
      </dgm:t>
    </dgm:pt>
    <dgm:pt modelId="{7351EBFC-F0AA-D74E-9709-7A5F92217EAA}">
      <dgm:prSet phldrT="[Текст]" custT="1"/>
      <dgm:spPr/>
      <dgm:t>
        <a:bodyPr/>
        <a:lstStyle/>
        <a:p>
          <a:r>
            <a:rPr lang="en-GB" sz="2400" b="0" dirty="0"/>
            <a:t>Unstable connection for data transfer</a:t>
          </a:r>
          <a:endParaRPr lang="ru-RU" sz="2400" b="0" dirty="0"/>
        </a:p>
      </dgm:t>
    </dgm:pt>
    <dgm:pt modelId="{F09CBD23-BE35-1B45-9D16-6E914E8C8175}" type="parTrans" cxnId="{4CBB937C-9483-D74A-92A4-2BB0A664A0AD}">
      <dgm:prSet/>
      <dgm:spPr/>
      <dgm:t>
        <a:bodyPr/>
        <a:lstStyle/>
        <a:p>
          <a:endParaRPr lang="ru-RU" sz="2000"/>
        </a:p>
      </dgm:t>
    </dgm:pt>
    <dgm:pt modelId="{6D7657DB-8997-184C-8BBB-05AAC216C4F6}" type="sibTrans" cxnId="{4CBB937C-9483-D74A-92A4-2BB0A664A0AD}">
      <dgm:prSet/>
      <dgm:spPr/>
      <dgm:t>
        <a:bodyPr/>
        <a:lstStyle/>
        <a:p>
          <a:endParaRPr lang="ru-RU" sz="2000"/>
        </a:p>
      </dgm:t>
    </dgm:pt>
    <dgm:pt modelId="{FA423139-2530-194A-A3EE-0C0B7FFDAB1A}">
      <dgm:prSet phldrT="[Текст]" custT="1"/>
      <dgm:spPr/>
      <dgm:t>
        <a:bodyPr/>
        <a:lstStyle/>
        <a:p>
          <a:r>
            <a:rPr lang="en-GB" sz="2400" b="0" dirty="0"/>
            <a:t>Saving time </a:t>
          </a:r>
          <a:endParaRPr lang="ru-RU" sz="2400" b="0" dirty="0"/>
        </a:p>
      </dgm:t>
    </dgm:pt>
    <dgm:pt modelId="{373A32F3-2042-204A-92EC-C8DDF39E5662}" type="parTrans" cxnId="{03BB7317-D0F7-9E49-8134-DD2C01526AF3}">
      <dgm:prSet/>
      <dgm:spPr/>
      <dgm:t>
        <a:bodyPr/>
        <a:lstStyle/>
        <a:p>
          <a:endParaRPr lang="ru-RU" sz="2000"/>
        </a:p>
      </dgm:t>
    </dgm:pt>
    <dgm:pt modelId="{C81A4829-BB65-BE4F-98B3-1E702FFFBA97}" type="sibTrans" cxnId="{03BB7317-D0F7-9E49-8134-DD2C01526AF3}">
      <dgm:prSet/>
      <dgm:spPr/>
      <dgm:t>
        <a:bodyPr/>
        <a:lstStyle/>
        <a:p>
          <a:endParaRPr lang="ru-RU" sz="2000"/>
        </a:p>
      </dgm:t>
    </dgm:pt>
    <dgm:pt modelId="{5625DC32-2571-8F42-BBA8-10DEF9597510}">
      <dgm:prSet phldrT="[Текст]" custT="1"/>
      <dgm:spPr/>
      <dgm:t>
        <a:bodyPr/>
        <a:lstStyle/>
        <a:p>
          <a:r>
            <a:rPr lang="en-GB" sz="2400" b="0" dirty="0"/>
            <a:t>Insufficient knowledge of staff to use devices</a:t>
          </a:r>
          <a:endParaRPr lang="ru-RU" sz="2400" b="0" dirty="0"/>
        </a:p>
      </dgm:t>
    </dgm:pt>
    <dgm:pt modelId="{17AAA777-715B-6C47-9711-7EC63960B0C6}" type="parTrans" cxnId="{AB1C9148-26D9-8140-AA1B-461687AFACF6}">
      <dgm:prSet/>
      <dgm:spPr/>
      <dgm:t>
        <a:bodyPr/>
        <a:lstStyle/>
        <a:p>
          <a:endParaRPr lang="ru-RU" sz="2000"/>
        </a:p>
      </dgm:t>
    </dgm:pt>
    <dgm:pt modelId="{4C29DF8D-30D2-7A42-BFF6-F4762304C22C}" type="sibTrans" cxnId="{AB1C9148-26D9-8140-AA1B-461687AFACF6}">
      <dgm:prSet/>
      <dgm:spPr/>
      <dgm:t>
        <a:bodyPr/>
        <a:lstStyle/>
        <a:p>
          <a:endParaRPr lang="ru-RU" sz="2000"/>
        </a:p>
      </dgm:t>
    </dgm:pt>
    <dgm:pt modelId="{EB654047-4D30-1C4F-83E3-9E548FB5F75A}" type="pres">
      <dgm:prSet presAssocID="{AE8809E1-9C1A-CE45-A3B4-FD85269ED2F3}" presName="layout" presStyleCnt="0">
        <dgm:presLayoutVars>
          <dgm:chMax/>
          <dgm:chPref/>
          <dgm:dir/>
          <dgm:resizeHandles/>
        </dgm:presLayoutVars>
      </dgm:prSet>
      <dgm:spPr/>
    </dgm:pt>
    <dgm:pt modelId="{2F65A813-28A1-404E-856C-2C7A11D74730}" type="pres">
      <dgm:prSet presAssocID="{C93B56AE-0F97-2B41-8647-71BEDE52153B}" presName="root" presStyleCnt="0">
        <dgm:presLayoutVars>
          <dgm:chMax/>
          <dgm:chPref/>
        </dgm:presLayoutVars>
      </dgm:prSet>
      <dgm:spPr/>
    </dgm:pt>
    <dgm:pt modelId="{604E51D9-3556-894E-905C-0B363675D194}" type="pres">
      <dgm:prSet presAssocID="{C93B56AE-0F97-2B41-8647-71BEDE52153B}" presName="rootComposite" presStyleCnt="0">
        <dgm:presLayoutVars/>
      </dgm:prSet>
      <dgm:spPr/>
    </dgm:pt>
    <dgm:pt modelId="{421AB008-D4C1-4645-85F1-1711AE200ECD}" type="pres">
      <dgm:prSet presAssocID="{C93B56AE-0F97-2B41-8647-71BEDE52153B}" presName="ParentAccent" presStyleLbl="alignNode1" presStyleIdx="0" presStyleCnt="2"/>
      <dgm:spPr/>
    </dgm:pt>
    <dgm:pt modelId="{C305112C-9947-854D-8D87-1068F906C433}" type="pres">
      <dgm:prSet presAssocID="{C93B56AE-0F97-2B41-8647-71BEDE52153B}" presName="ParentSmallAccent" presStyleLbl="fgAcc1" presStyleIdx="0" presStyleCnt="2"/>
      <dgm:spPr/>
    </dgm:pt>
    <dgm:pt modelId="{2161E4EE-EF61-5245-A3D4-6742DE750201}" type="pres">
      <dgm:prSet presAssocID="{C93B56AE-0F97-2B41-8647-71BEDE52153B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26BD713E-6005-7343-8DA4-C8E307112B44}" type="pres">
      <dgm:prSet presAssocID="{C93B56AE-0F97-2B41-8647-71BEDE52153B}" presName="childShape" presStyleCnt="0">
        <dgm:presLayoutVars>
          <dgm:chMax val="0"/>
          <dgm:chPref val="0"/>
        </dgm:presLayoutVars>
      </dgm:prSet>
      <dgm:spPr/>
    </dgm:pt>
    <dgm:pt modelId="{C4FA8CB0-B416-A94D-90F5-F74BFAD2F377}" type="pres">
      <dgm:prSet presAssocID="{84977765-1D2B-7B44-914A-696E404FFD81}" presName="childComposite" presStyleCnt="0">
        <dgm:presLayoutVars>
          <dgm:chMax val="0"/>
          <dgm:chPref val="0"/>
        </dgm:presLayoutVars>
      </dgm:prSet>
      <dgm:spPr/>
    </dgm:pt>
    <dgm:pt modelId="{EB1E49A1-1499-9345-8960-722A76ED9AFA}" type="pres">
      <dgm:prSet presAssocID="{84977765-1D2B-7B44-914A-696E404FFD81}" presName="ChildAccent" presStyleLbl="solidFgAcc1" presStyleIdx="0" presStyleCnt="8"/>
      <dgm:spPr/>
    </dgm:pt>
    <dgm:pt modelId="{1914AC5E-555F-7643-8118-3B40D94226B9}" type="pres">
      <dgm:prSet presAssocID="{84977765-1D2B-7B44-914A-696E404FFD81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70E27E8D-C613-C049-88C7-E066953611C1}" type="pres">
      <dgm:prSet presAssocID="{30CEFF5C-0451-1846-A812-7C3DD17C9A5A}" presName="childComposite" presStyleCnt="0">
        <dgm:presLayoutVars>
          <dgm:chMax val="0"/>
          <dgm:chPref val="0"/>
        </dgm:presLayoutVars>
      </dgm:prSet>
      <dgm:spPr/>
    </dgm:pt>
    <dgm:pt modelId="{CBC538C6-003F-6340-A777-52B13FFBBF64}" type="pres">
      <dgm:prSet presAssocID="{30CEFF5C-0451-1846-A812-7C3DD17C9A5A}" presName="ChildAccent" presStyleLbl="solidFgAcc1" presStyleIdx="1" presStyleCnt="8"/>
      <dgm:spPr/>
    </dgm:pt>
    <dgm:pt modelId="{0EF211EF-4B5E-0B42-99B5-F9E2D132161A}" type="pres">
      <dgm:prSet presAssocID="{30CEFF5C-0451-1846-A812-7C3DD17C9A5A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2917C4F-4379-6E49-835D-C5CD048AFD23}" type="pres">
      <dgm:prSet presAssocID="{447E42FE-3A18-994C-913E-530504454170}" presName="childComposite" presStyleCnt="0">
        <dgm:presLayoutVars>
          <dgm:chMax val="0"/>
          <dgm:chPref val="0"/>
        </dgm:presLayoutVars>
      </dgm:prSet>
      <dgm:spPr/>
    </dgm:pt>
    <dgm:pt modelId="{9BEE4CCA-5649-744B-93DA-73F67A20A9B3}" type="pres">
      <dgm:prSet presAssocID="{447E42FE-3A18-994C-913E-530504454170}" presName="ChildAccent" presStyleLbl="solidFgAcc1" presStyleIdx="2" presStyleCnt="8"/>
      <dgm:spPr/>
    </dgm:pt>
    <dgm:pt modelId="{BABD6522-9092-B545-A35A-C6B1F99DB867}" type="pres">
      <dgm:prSet presAssocID="{447E42FE-3A18-994C-913E-53050445417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44E0298E-9EAA-B445-9812-4E9666349985}" type="pres">
      <dgm:prSet presAssocID="{FA423139-2530-194A-A3EE-0C0B7FFDAB1A}" presName="childComposite" presStyleCnt="0">
        <dgm:presLayoutVars>
          <dgm:chMax val="0"/>
          <dgm:chPref val="0"/>
        </dgm:presLayoutVars>
      </dgm:prSet>
      <dgm:spPr/>
    </dgm:pt>
    <dgm:pt modelId="{569F11DE-0C86-5B4D-A231-237B44F48D55}" type="pres">
      <dgm:prSet presAssocID="{FA423139-2530-194A-A3EE-0C0B7FFDAB1A}" presName="ChildAccent" presStyleLbl="solidFgAcc1" presStyleIdx="3" presStyleCnt="8"/>
      <dgm:spPr/>
    </dgm:pt>
    <dgm:pt modelId="{FB445081-97C9-9341-8AF8-157986E88D67}" type="pres">
      <dgm:prSet presAssocID="{FA423139-2530-194A-A3EE-0C0B7FFDAB1A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852A811-B407-164A-8E78-FFD3C31FB50B}" type="pres">
      <dgm:prSet presAssocID="{2331F8A6-C0DE-DF4A-B207-B1AC184CA297}" presName="root" presStyleCnt="0">
        <dgm:presLayoutVars>
          <dgm:chMax/>
          <dgm:chPref/>
        </dgm:presLayoutVars>
      </dgm:prSet>
      <dgm:spPr/>
    </dgm:pt>
    <dgm:pt modelId="{58A953C2-A2A7-0845-BC8F-05DB03038530}" type="pres">
      <dgm:prSet presAssocID="{2331F8A6-C0DE-DF4A-B207-B1AC184CA297}" presName="rootComposite" presStyleCnt="0">
        <dgm:presLayoutVars/>
      </dgm:prSet>
      <dgm:spPr/>
    </dgm:pt>
    <dgm:pt modelId="{FF4606C9-FBC0-2440-B3BB-8A3984D92AA7}" type="pres">
      <dgm:prSet presAssocID="{2331F8A6-C0DE-DF4A-B207-B1AC184CA297}" presName="ParentAccent" presStyleLbl="alignNode1" presStyleIdx="1" presStyleCnt="2"/>
      <dgm:spPr/>
    </dgm:pt>
    <dgm:pt modelId="{E9750EB8-A4CE-9448-BC85-E6EF62BA3674}" type="pres">
      <dgm:prSet presAssocID="{2331F8A6-C0DE-DF4A-B207-B1AC184CA297}" presName="ParentSmallAccent" presStyleLbl="fgAcc1" presStyleIdx="1" presStyleCnt="2"/>
      <dgm:spPr/>
    </dgm:pt>
    <dgm:pt modelId="{7836FBF1-1120-7243-AC2A-D8EBA324A9ED}" type="pres">
      <dgm:prSet presAssocID="{2331F8A6-C0DE-DF4A-B207-B1AC184CA297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78D941F2-CF37-EA4D-982A-37C447A676B3}" type="pres">
      <dgm:prSet presAssocID="{2331F8A6-C0DE-DF4A-B207-B1AC184CA297}" presName="childShape" presStyleCnt="0">
        <dgm:presLayoutVars>
          <dgm:chMax val="0"/>
          <dgm:chPref val="0"/>
        </dgm:presLayoutVars>
      </dgm:prSet>
      <dgm:spPr/>
    </dgm:pt>
    <dgm:pt modelId="{96203B18-F050-144F-BBEB-1DD39515959B}" type="pres">
      <dgm:prSet presAssocID="{72F2C5AE-8F7A-A545-A616-21CE2DA7C206}" presName="childComposite" presStyleCnt="0">
        <dgm:presLayoutVars>
          <dgm:chMax val="0"/>
          <dgm:chPref val="0"/>
        </dgm:presLayoutVars>
      </dgm:prSet>
      <dgm:spPr/>
    </dgm:pt>
    <dgm:pt modelId="{7AAD4387-6986-BE41-8454-587953CA8C07}" type="pres">
      <dgm:prSet presAssocID="{72F2C5AE-8F7A-A545-A616-21CE2DA7C206}" presName="ChildAccent" presStyleLbl="solidFgAcc1" presStyleIdx="4" presStyleCnt="8"/>
      <dgm:spPr/>
    </dgm:pt>
    <dgm:pt modelId="{7FE1EBB6-391C-5041-9458-3AB840C15C28}" type="pres">
      <dgm:prSet presAssocID="{72F2C5AE-8F7A-A545-A616-21CE2DA7C20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7E2C8A6-4414-B442-BC16-F2E0EAEC0D70}" type="pres">
      <dgm:prSet presAssocID="{76FA6CCE-7986-4549-BAB2-4706B6307BAC}" presName="childComposite" presStyleCnt="0">
        <dgm:presLayoutVars>
          <dgm:chMax val="0"/>
          <dgm:chPref val="0"/>
        </dgm:presLayoutVars>
      </dgm:prSet>
      <dgm:spPr/>
    </dgm:pt>
    <dgm:pt modelId="{A43203CE-4EDB-374B-AFCA-7710FB0A3490}" type="pres">
      <dgm:prSet presAssocID="{76FA6CCE-7986-4549-BAB2-4706B6307BAC}" presName="ChildAccent" presStyleLbl="solidFgAcc1" presStyleIdx="5" presStyleCnt="8"/>
      <dgm:spPr/>
    </dgm:pt>
    <dgm:pt modelId="{9E779D8A-3619-5844-8426-9417425D52AC}" type="pres">
      <dgm:prSet presAssocID="{76FA6CCE-7986-4549-BAB2-4706B6307BA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BAEED0D-A8CA-314B-8A18-C2A0E33DA3E7}" type="pres">
      <dgm:prSet presAssocID="{7351EBFC-F0AA-D74E-9709-7A5F92217EAA}" presName="childComposite" presStyleCnt="0">
        <dgm:presLayoutVars>
          <dgm:chMax val="0"/>
          <dgm:chPref val="0"/>
        </dgm:presLayoutVars>
      </dgm:prSet>
      <dgm:spPr/>
    </dgm:pt>
    <dgm:pt modelId="{CDDDC214-9F76-6343-8ED5-96047C0A8EAA}" type="pres">
      <dgm:prSet presAssocID="{7351EBFC-F0AA-D74E-9709-7A5F92217EAA}" presName="ChildAccent" presStyleLbl="solidFgAcc1" presStyleIdx="6" presStyleCnt="8"/>
      <dgm:spPr/>
    </dgm:pt>
    <dgm:pt modelId="{CA15FD4A-90AE-D340-B416-5092AD984292}" type="pres">
      <dgm:prSet presAssocID="{7351EBFC-F0AA-D74E-9709-7A5F92217EA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5303BE81-D6E2-A84C-8B5D-17A42DEEBBE9}" type="pres">
      <dgm:prSet presAssocID="{5625DC32-2571-8F42-BBA8-10DEF9597510}" presName="childComposite" presStyleCnt="0">
        <dgm:presLayoutVars>
          <dgm:chMax val="0"/>
          <dgm:chPref val="0"/>
        </dgm:presLayoutVars>
      </dgm:prSet>
      <dgm:spPr/>
    </dgm:pt>
    <dgm:pt modelId="{6F50935F-31FF-A044-BE6D-3B08EF62CF62}" type="pres">
      <dgm:prSet presAssocID="{5625DC32-2571-8F42-BBA8-10DEF9597510}" presName="ChildAccent" presStyleLbl="solidFgAcc1" presStyleIdx="7" presStyleCnt="8"/>
      <dgm:spPr/>
    </dgm:pt>
    <dgm:pt modelId="{5AB28D4A-DD2C-454D-B269-855A05F5211A}" type="pres">
      <dgm:prSet presAssocID="{5625DC32-2571-8F42-BBA8-10DEF959751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6D44D02-1474-2D42-8570-30205289F671}" srcId="{2331F8A6-C0DE-DF4A-B207-B1AC184CA297}" destId="{72F2C5AE-8F7A-A545-A616-21CE2DA7C206}" srcOrd="0" destOrd="0" parTransId="{59527955-0CF1-8544-B357-8DD7458894B4}" sibTransId="{F51C4CC3-9C8C-A14E-A800-9520CCD4C2E3}"/>
    <dgm:cxn modelId="{5E99F711-E126-4444-91E0-3F3D8912473D}" type="presOf" srcId="{84977765-1D2B-7B44-914A-696E404FFD81}" destId="{1914AC5E-555F-7643-8118-3B40D94226B9}" srcOrd="0" destOrd="0" presId="urn:microsoft.com/office/officeart/2008/layout/SquareAccentList"/>
    <dgm:cxn modelId="{03BB7317-D0F7-9E49-8134-DD2C01526AF3}" srcId="{C93B56AE-0F97-2B41-8647-71BEDE52153B}" destId="{FA423139-2530-194A-A3EE-0C0B7FFDAB1A}" srcOrd="3" destOrd="0" parTransId="{373A32F3-2042-204A-92EC-C8DDF39E5662}" sibTransId="{C81A4829-BB65-BE4F-98B3-1E702FFFBA97}"/>
    <dgm:cxn modelId="{9F3ED91D-4291-8941-B51D-9A727D3274FB}" srcId="{AE8809E1-9C1A-CE45-A3B4-FD85269ED2F3}" destId="{C93B56AE-0F97-2B41-8647-71BEDE52153B}" srcOrd="0" destOrd="0" parTransId="{822228A7-13F0-894B-B569-2AE2BEE2A8E6}" sibTransId="{36E05F2F-F8CC-914C-B716-136D021B4AA9}"/>
    <dgm:cxn modelId="{B09B6040-29A3-AE4D-A866-1B76C021E334}" type="presOf" srcId="{7351EBFC-F0AA-D74E-9709-7A5F92217EAA}" destId="{CA15FD4A-90AE-D340-B416-5092AD984292}" srcOrd="0" destOrd="0" presId="urn:microsoft.com/office/officeart/2008/layout/SquareAccentList"/>
    <dgm:cxn modelId="{F13B855F-EA98-0140-BA6A-037E3C1ED822}" srcId="{C93B56AE-0F97-2B41-8647-71BEDE52153B}" destId="{84977765-1D2B-7B44-914A-696E404FFD81}" srcOrd="0" destOrd="0" parTransId="{D4137797-F1B8-0D49-8653-82DFE8D27452}" sibTransId="{5FFD3860-FD7B-BA40-8688-FA98333BFA9A}"/>
    <dgm:cxn modelId="{E5313A67-8252-1C4D-822A-2DBA811530DA}" type="presOf" srcId="{C93B56AE-0F97-2B41-8647-71BEDE52153B}" destId="{2161E4EE-EF61-5245-A3D4-6742DE750201}" srcOrd="0" destOrd="0" presId="urn:microsoft.com/office/officeart/2008/layout/SquareAccentList"/>
    <dgm:cxn modelId="{AB1C9148-26D9-8140-AA1B-461687AFACF6}" srcId="{2331F8A6-C0DE-DF4A-B207-B1AC184CA297}" destId="{5625DC32-2571-8F42-BBA8-10DEF9597510}" srcOrd="3" destOrd="0" parTransId="{17AAA777-715B-6C47-9711-7EC63960B0C6}" sibTransId="{4C29DF8D-30D2-7A42-BFF6-F4762304C22C}"/>
    <dgm:cxn modelId="{09B01A4C-D229-6644-8912-1CD7347029B6}" type="presOf" srcId="{447E42FE-3A18-994C-913E-530504454170}" destId="{BABD6522-9092-B545-A35A-C6B1F99DB867}" srcOrd="0" destOrd="0" presId="urn:microsoft.com/office/officeart/2008/layout/SquareAccentList"/>
    <dgm:cxn modelId="{77671E55-E6F6-7547-A55B-E70B431C77EF}" type="presOf" srcId="{76FA6CCE-7986-4549-BAB2-4706B6307BAC}" destId="{9E779D8A-3619-5844-8426-9417425D52AC}" srcOrd="0" destOrd="0" presId="urn:microsoft.com/office/officeart/2008/layout/SquareAccentList"/>
    <dgm:cxn modelId="{CC361457-01F1-7C4E-B185-70FA9754AB48}" srcId="{C93B56AE-0F97-2B41-8647-71BEDE52153B}" destId="{30CEFF5C-0451-1846-A812-7C3DD17C9A5A}" srcOrd="1" destOrd="0" parTransId="{E16B5F5C-293E-2541-8956-948FDC7BAC6E}" sibTransId="{6494D06E-420A-2341-BC10-8D343113A2AE}"/>
    <dgm:cxn modelId="{4CBB937C-9483-D74A-92A4-2BB0A664A0AD}" srcId="{2331F8A6-C0DE-DF4A-B207-B1AC184CA297}" destId="{7351EBFC-F0AA-D74E-9709-7A5F92217EAA}" srcOrd="2" destOrd="0" parTransId="{F09CBD23-BE35-1B45-9D16-6E914E8C8175}" sibTransId="{6D7657DB-8997-184C-8BBB-05AAC216C4F6}"/>
    <dgm:cxn modelId="{D5D089A0-F38B-ED4A-8962-9EE8F8423902}" srcId="{AE8809E1-9C1A-CE45-A3B4-FD85269ED2F3}" destId="{2331F8A6-C0DE-DF4A-B207-B1AC184CA297}" srcOrd="1" destOrd="0" parTransId="{3D8E3C07-3EB1-C542-94FD-FFE5115CC74A}" sibTransId="{75F60F14-F16A-554B-8A2C-D2B070CFC232}"/>
    <dgm:cxn modelId="{3D89E6A1-26A0-2C4C-81C7-3C9FCF89525B}" type="presOf" srcId="{FA423139-2530-194A-A3EE-0C0B7FFDAB1A}" destId="{FB445081-97C9-9341-8AF8-157986E88D67}" srcOrd="0" destOrd="0" presId="urn:microsoft.com/office/officeart/2008/layout/SquareAccentList"/>
    <dgm:cxn modelId="{28145EAD-13FA-264F-BC27-80773CF4948D}" type="presOf" srcId="{30CEFF5C-0451-1846-A812-7C3DD17C9A5A}" destId="{0EF211EF-4B5E-0B42-99B5-F9E2D132161A}" srcOrd="0" destOrd="0" presId="urn:microsoft.com/office/officeart/2008/layout/SquareAccentList"/>
    <dgm:cxn modelId="{7642CDAE-324E-1D4E-A2EB-C671D70F8905}" type="presOf" srcId="{5625DC32-2571-8F42-BBA8-10DEF9597510}" destId="{5AB28D4A-DD2C-454D-B269-855A05F5211A}" srcOrd="0" destOrd="0" presId="urn:microsoft.com/office/officeart/2008/layout/SquareAccentList"/>
    <dgm:cxn modelId="{10E576B1-70D7-F64A-A177-84D4837B86B6}" srcId="{2331F8A6-C0DE-DF4A-B207-B1AC184CA297}" destId="{76FA6CCE-7986-4549-BAB2-4706B6307BAC}" srcOrd="1" destOrd="0" parTransId="{FE3C33BE-436F-E040-B921-0BED4A94F56E}" sibTransId="{4E8D7FD7-5DF3-9749-80B6-204BDE0B7D95}"/>
    <dgm:cxn modelId="{759E90BA-190F-9041-A344-912CD1766BEA}" type="presOf" srcId="{2331F8A6-C0DE-DF4A-B207-B1AC184CA297}" destId="{7836FBF1-1120-7243-AC2A-D8EBA324A9ED}" srcOrd="0" destOrd="0" presId="urn:microsoft.com/office/officeart/2008/layout/SquareAccentList"/>
    <dgm:cxn modelId="{22808DD0-19AF-CF42-95B1-FCF0779555BE}" srcId="{C93B56AE-0F97-2B41-8647-71BEDE52153B}" destId="{447E42FE-3A18-994C-913E-530504454170}" srcOrd="2" destOrd="0" parTransId="{1833E7AB-70AC-B644-9565-BF834DC67F9E}" sibTransId="{B933C829-E9C3-1940-8BA7-0A3DAC9E54D9}"/>
    <dgm:cxn modelId="{3DE1BCDD-990F-0440-A726-B843F8F01E43}" type="presOf" srcId="{72F2C5AE-8F7A-A545-A616-21CE2DA7C206}" destId="{7FE1EBB6-391C-5041-9458-3AB840C15C28}" srcOrd="0" destOrd="0" presId="urn:microsoft.com/office/officeart/2008/layout/SquareAccentList"/>
    <dgm:cxn modelId="{345E0DF1-940F-2E46-AD73-84ACD4B1367F}" type="presOf" srcId="{AE8809E1-9C1A-CE45-A3B4-FD85269ED2F3}" destId="{EB654047-4D30-1C4F-83E3-9E548FB5F75A}" srcOrd="0" destOrd="0" presId="urn:microsoft.com/office/officeart/2008/layout/SquareAccentList"/>
    <dgm:cxn modelId="{CDB78C04-2208-774E-A377-7C7DB189C9E9}" type="presParOf" srcId="{EB654047-4D30-1C4F-83E3-9E548FB5F75A}" destId="{2F65A813-28A1-404E-856C-2C7A11D74730}" srcOrd="0" destOrd="0" presId="urn:microsoft.com/office/officeart/2008/layout/SquareAccentList"/>
    <dgm:cxn modelId="{82F6FA5A-B7DC-3341-935A-60F9487358C5}" type="presParOf" srcId="{2F65A813-28A1-404E-856C-2C7A11D74730}" destId="{604E51D9-3556-894E-905C-0B363675D194}" srcOrd="0" destOrd="0" presId="urn:microsoft.com/office/officeart/2008/layout/SquareAccentList"/>
    <dgm:cxn modelId="{764F8D59-9F50-1340-BDBF-F2165E46D4ED}" type="presParOf" srcId="{604E51D9-3556-894E-905C-0B363675D194}" destId="{421AB008-D4C1-4645-85F1-1711AE200ECD}" srcOrd="0" destOrd="0" presId="urn:microsoft.com/office/officeart/2008/layout/SquareAccentList"/>
    <dgm:cxn modelId="{B02A6B43-3E0C-EA43-B6E7-78171DCE0302}" type="presParOf" srcId="{604E51D9-3556-894E-905C-0B363675D194}" destId="{C305112C-9947-854D-8D87-1068F906C433}" srcOrd="1" destOrd="0" presId="urn:microsoft.com/office/officeart/2008/layout/SquareAccentList"/>
    <dgm:cxn modelId="{DE7D914F-D638-0548-811D-4D391956F709}" type="presParOf" srcId="{604E51D9-3556-894E-905C-0B363675D194}" destId="{2161E4EE-EF61-5245-A3D4-6742DE750201}" srcOrd="2" destOrd="0" presId="urn:microsoft.com/office/officeart/2008/layout/SquareAccentList"/>
    <dgm:cxn modelId="{8F89EE5E-CDA8-8D46-A945-CE45BD97A754}" type="presParOf" srcId="{2F65A813-28A1-404E-856C-2C7A11D74730}" destId="{26BD713E-6005-7343-8DA4-C8E307112B44}" srcOrd="1" destOrd="0" presId="urn:microsoft.com/office/officeart/2008/layout/SquareAccentList"/>
    <dgm:cxn modelId="{1B4E2916-4670-AB4B-8F12-4BA80415B9B5}" type="presParOf" srcId="{26BD713E-6005-7343-8DA4-C8E307112B44}" destId="{C4FA8CB0-B416-A94D-90F5-F74BFAD2F377}" srcOrd="0" destOrd="0" presId="urn:microsoft.com/office/officeart/2008/layout/SquareAccentList"/>
    <dgm:cxn modelId="{1C9DE537-3FDA-2040-A244-D11175AFBDF1}" type="presParOf" srcId="{C4FA8CB0-B416-A94D-90F5-F74BFAD2F377}" destId="{EB1E49A1-1499-9345-8960-722A76ED9AFA}" srcOrd="0" destOrd="0" presId="urn:microsoft.com/office/officeart/2008/layout/SquareAccentList"/>
    <dgm:cxn modelId="{EF6E5E7D-81B2-704C-B8DA-46DAE6E48A2D}" type="presParOf" srcId="{C4FA8CB0-B416-A94D-90F5-F74BFAD2F377}" destId="{1914AC5E-555F-7643-8118-3B40D94226B9}" srcOrd="1" destOrd="0" presId="urn:microsoft.com/office/officeart/2008/layout/SquareAccentList"/>
    <dgm:cxn modelId="{92CA1B8E-55AC-EB48-9317-83DAD6E5E253}" type="presParOf" srcId="{26BD713E-6005-7343-8DA4-C8E307112B44}" destId="{70E27E8D-C613-C049-88C7-E066953611C1}" srcOrd="1" destOrd="0" presId="urn:microsoft.com/office/officeart/2008/layout/SquareAccentList"/>
    <dgm:cxn modelId="{8B6FE255-72F9-6341-81FC-2CD1D066A5B3}" type="presParOf" srcId="{70E27E8D-C613-C049-88C7-E066953611C1}" destId="{CBC538C6-003F-6340-A777-52B13FFBBF64}" srcOrd="0" destOrd="0" presId="urn:microsoft.com/office/officeart/2008/layout/SquareAccentList"/>
    <dgm:cxn modelId="{40588F2D-4DCF-9340-B3CA-1834C082FCEA}" type="presParOf" srcId="{70E27E8D-C613-C049-88C7-E066953611C1}" destId="{0EF211EF-4B5E-0B42-99B5-F9E2D132161A}" srcOrd="1" destOrd="0" presId="urn:microsoft.com/office/officeart/2008/layout/SquareAccentList"/>
    <dgm:cxn modelId="{D6DA84F0-A1D9-CD49-9952-E7DF00080AB1}" type="presParOf" srcId="{26BD713E-6005-7343-8DA4-C8E307112B44}" destId="{F2917C4F-4379-6E49-835D-C5CD048AFD23}" srcOrd="2" destOrd="0" presId="urn:microsoft.com/office/officeart/2008/layout/SquareAccentList"/>
    <dgm:cxn modelId="{DA8C2074-4C52-604B-8253-65B2C189188E}" type="presParOf" srcId="{F2917C4F-4379-6E49-835D-C5CD048AFD23}" destId="{9BEE4CCA-5649-744B-93DA-73F67A20A9B3}" srcOrd="0" destOrd="0" presId="urn:microsoft.com/office/officeart/2008/layout/SquareAccentList"/>
    <dgm:cxn modelId="{909278BF-6C6D-4546-8563-13EB2F773511}" type="presParOf" srcId="{F2917C4F-4379-6E49-835D-C5CD048AFD23}" destId="{BABD6522-9092-B545-A35A-C6B1F99DB867}" srcOrd="1" destOrd="0" presId="urn:microsoft.com/office/officeart/2008/layout/SquareAccentList"/>
    <dgm:cxn modelId="{18E13F7C-5EF6-A144-98C1-ACF7AA021035}" type="presParOf" srcId="{26BD713E-6005-7343-8DA4-C8E307112B44}" destId="{44E0298E-9EAA-B445-9812-4E9666349985}" srcOrd="3" destOrd="0" presId="urn:microsoft.com/office/officeart/2008/layout/SquareAccentList"/>
    <dgm:cxn modelId="{F5ECB036-F5DA-0849-B8C4-FC7F9FA5BE3F}" type="presParOf" srcId="{44E0298E-9EAA-B445-9812-4E9666349985}" destId="{569F11DE-0C86-5B4D-A231-237B44F48D55}" srcOrd="0" destOrd="0" presId="urn:microsoft.com/office/officeart/2008/layout/SquareAccentList"/>
    <dgm:cxn modelId="{6738C366-856F-8146-90D6-1B0D2909E619}" type="presParOf" srcId="{44E0298E-9EAA-B445-9812-4E9666349985}" destId="{FB445081-97C9-9341-8AF8-157986E88D67}" srcOrd="1" destOrd="0" presId="urn:microsoft.com/office/officeart/2008/layout/SquareAccentList"/>
    <dgm:cxn modelId="{1F4B6230-4738-2445-B018-BF430274F599}" type="presParOf" srcId="{EB654047-4D30-1C4F-83E3-9E548FB5F75A}" destId="{4852A811-B407-164A-8E78-FFD3C31FB50B}" srcOrd="1" destOrd="0" presId="urn:microsoft.com/office/officeart/2008/layout/SquareAccentList"/>
    <dgm:cxn modelId="{051C5D25-4135-AF40-A87C-7437467FEDE4}" type="presParOf" srcId="{4852A811-B407-164A-8E78-FFD3C31FB50B}" destId="{58A953C2-A2A7-0845-BC8F-05DB03038530}" srcOrd="0" destOrd="0" presId="urn:microsoft.com/office/officeart/2008/layout/SquareAccentList"/>
    <dgm:cxn modelId="{256F02B5-F6EE-284C-BDE1-4D1AACDB098A}" type="presParOf" srcId="{58A953C2-A2A7-0845-BC8F-05DB03038530}" destId="{FF4606C9-FBC0-2440-B3BB-8A3984D92AA7}" srcOrd="0" destOrd="0" presId="urn:microsoft.com/office/officeart/2008/layout/SquareAccentList"/>
    <dgm:cxn modelId="{38BA78F7-4FEF-E142-A5A1-FBDFC674F838}" type="presParOf" srcId="{58A953C2-A2A7-0845-BC8F-05DB03038530}" destId="{E9750EB8-A4CE-9448-BC85-E6EF62BA3674}" srcOrd="1" destOrd="0" presId="urn:microsoft.com/office/officeart/2008/layout/SquareAccentList"/>
    <dgm:cxn modelId="{EF4C17A0-A10E-F54B-B8AB-9B6F46EAA778}" type="presParOf" srcId="{58A953C2-A2A7-0845-BC8F-05DB03038530}" destId="{7836FBF1-1120-7243-AC2A-D8EBA324A9ED}" srcOrd="2" destOrd="0" presId="urn:microsoft.com/office/officeart/2008/layout/SquareAccentList"/>
    <dgm:cxn modelId="{EB37D81F-8798-8549-BDAA-5196A612B5A3}" type="presParOf" srcId="{4852A811-B407-164A-8E78-FFD3C31FB50B}" destId="{78D941F2-CF37-EA4D-982A-37C447A676B3}" srcOrd="1" destOrd="0" presId="urn:microsoft.com/office/officeart/2008/layout/SquareAccentList"/>
    <dgm:cxn modelId="{D842B0E4-8FDB-1E42-A709-578C4F43FE11}" type="presParOf" srcId="{78D941F2-CF37-EA4D-982A-37C447A676B3}" destId="{96203B18-F050-144F-BBEB-1DD39515959B}" srcOrd="0" destOrd="0" presId="urn:microsoft.com/office/officeart/2008/layout/SquareAccentList"/>
    <dgm:cxn modelId="{8AA23822-9BBC-6943-894C-95F9118B72BF}" type="presParOf" srcId="{96203B18-F050-144F-BBEB-1DD39515959B}" destId="{7AAD4387-6986-BE41-8454-587953CA8C07}" srcOrd="0" destOrd="0" presId="urn:microsoft.com/office/officeart/2008/layout/SquareAccentList"/>
    <dgm:cxn modelId="{C22A5F2F-E6CB-8F44-BEDD-DCE674ED5F82}" type="presParOf" srcId="{96203B18-F050-144F-BBEB-1DD39515959B}" destId="{7FE1EBB6-391C-5041-9458-3AB840C15C28}" srcOrd="1" destOrd="0" presId="urn:microsoft.com/office/officeart/2008/layout/SquareAccentList"/>
    <dgm:cxn modelId="{6E947B14-651E-554E-A072-E8BDB58B15BA}" type="presParOf" srcId="{78D941F2-CF37-EA4D-982A-37C447A676B3}" destId="{B7E2C8A6-4414-B442-BC16-F2E0EAEC0D70}" srcOrd="1" destOrd="0" presId="urn:microsoft.com/office/officeart/2008/layout/SquareAccentList"/>
    <dgm:cxn modelId="{430DBEAD-5437-E44E-86CE-A05A280A2A0B}" type="presParOf" srcId="{B7E2C8A6-4414-B442-BC16-F2E0EAEC0D70}" destId="{A43203CE-4EDB-374B-AFCA-7710FB0A3490}" srcOrd="0" destOrd="0" presId="urn:microsoft.com/office/officeart/2008/layout/SquareAccentList"/>
    <dgm:cxn modelId="{D63CE763-B696-1E42-9A8A-85A591D865BC}" type="presParOf" srcId="{B7E2C8A6-4414-B442-BC16-F2E0EAEC0D70}" destId="{9E779D8A-3619-5844-8426-9417425D52AC}" srcOrd="1" destOrd="0" presId="urn:microsoft.com/office/officeart/2008/layout/SquareAccentList"/>
    <dgm:cxn modelId="{ADFE92E2-D87E-1642-B54A-FF5DB4BE22FB}" type="presParOf" srcId="{78D941F2-CF37-EA4D-982A-37C447A676B3}" destId="{DBAEED0D-A8CA-314B-8A18-C2A0E33DA3E7}" srcOrd="2" destOrd="0" presId="urn:microsoft.com/office/officeart/2008/layout/SquareAccentList"/>
    <dgm:cxn modelId="{614F543E-C89D-094E-89A9-77A60EA2E839}" type="presParOf" srcId="{DBAEED0D-A8CA-314B-8A18-C2A0E33DA3E7}" destId="{CDDDC214-9F76-6343-8ED5-96047C0A8EAA}" srcOrd="0" destOrd="0" presId="urn:microsoft.com/office/officeart/2008/layout/SquareAccentList"/>
    <dgm:cxn modelId="{D194DBE5-ED41-994B-9CF0-F0C97FC4677E}" type="presParOf" srcId="{DBAEED0D-A8CA-314B-8A18-C2A0E33DA3E7}" destId="{CA15FD4A-90AE-D340-B416-5092AD984292}" srcOrd="1" destOrd="0" presId="urn:microsoft.com/office/officeart/2008/layout/SquareAccentList"/>
    <dgm:cxn modelId="{A1985BAA-D2D2-EC4D-A32B-AC8AE94C5A76}" type="presParOf" srcId="{78D941F2-CF37-EA4D-982A-37C447A676B3}" destId="{5303BE81-D6E2-A84C-8B5D-17A42DEEBBE9}" srcOrd="3" destOrd="0" presId="urn:microsoft.com/office/officeart/2008/layout/SquareAccentList"/>
    <dgm:cxn modelId="{623483BF-AEA7-7547-A5BD-DD310C4CB9D4}" type="presParOf" srcId="{5303BE81-D6E2-A84C-8B5D-17A42DEEBBE9}" destId="{6F50935F-31FF-A044-BE6D-3B08EF62CF62}" srcOrd="0" destOrd="0" presId="urn:microsoft.com/office/officeart/2008/layout/SquareAccentList"/>
    <dgm:cxn modelId="{3710511C-8120-4A44-B8E3-487EF8F3E100}" type="presParOf" srcId="{5303BE81-D6E2-A84C-8B5D-17A42DEEBBE9}" destId="{5AB28D4A-DD2C-454D-B269-855A05F521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B008-D4C1-4645-85F1-1711AE200ECD}">
      <dsp:nvSpPr>
        <dsp:cNvPr id="0" name=""/>
        <dsp:cNvSpPr/>
      </dsp:nvSpPr>
      <dsp:spPr>
        <a:xfrm>
          <a:off x="515210" y="996362"/>
          <a:ext cx="4714422" cy="554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112C-9947-854D-8D87-1068F906C433}">
      <dsp:nvSpPr>
        <dsp:cNvPr id="0" name=""/>
        <dsp:cNvSpPr/>
      </dsp:nvSpPr>
      <dsp:spPr>
        <a:xfrm>
          <a:off x="515210" y="1204662"/>
          <a:ext cx="346338" cy="346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E4EE-EF61-5245-A3D4-6742DE750201}">
      <dsp:nvSpPr>
        <dsp:cNvPr id="0" name=""/>
        <dsp:cNvSpPr/>
      </dsp:nvSpPr>
      <dsp:spPr>
        <a:xfrm>
          <a:off x="515210" y="0"/>
          <a:ext cx="4714422" cy="99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50"/>
              </a:solidFill>
            </a:rPr>
            <a:t>Advantages</a:t>
          </a:r>
          <a:endParaRPr lang="ru-RU" sz="3800" kern="1200" dirty="0">
            <a:solidFill>
              <a:srgbClr val="00B050"/>
            </a:solidFill>
          </a:endParaRPr>
        </a:p>
      </dsp:txBody>
      <dsp:txXfrm>
        <a:off x="515210" y="0"/>
        <a:ext cx="4714422" cy="996362"/>
      </dsp:txXfrm>
    </dsp:sp>
    <dsp:sp modelId="{EB1E49A1-1499-9345-8960-722A76ED9AFA}">
      <dsp:nvSpPr>
        <dsp:cNvPr id="0" name=""/>
        <dsp:cNvSpPr/>
      </dsp:nvSpPr>
      <dsp:spPr>
        <a:xfrm>
          <a:off x="515210" y="2011966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4AC5E-555F-7643-8118-3B40D94226B9}">
      <dsp:nvSpPr>
        <dsp:cNvPr id="0" name=""/>
        <dsp:cNvSpPr/>
      </dsp:nvSpPr>
      <dsp:spPr>
        <a:xfrm>
          <a:off x="845220" y="1781483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Developing enumeration area maps</a:t>
          </a:r>
          <a:endParaRPr lang="ru-RU" sz="2400" b="0" kern="1200" dirty="0"/>
        </a:p>
      </dsp:txBody>
      <dsp:txXfrm>
        <a:off x="845220" y="1781483"/>
        <a:ext cx="4384412" cy="807295"/>
      </dsp:txXfrm>
    </dsp:sp>
    <dsp:sp modelId="{CBC538C6-003F-6340-A777-52B13FFBBF64}">
      <dsp:nvSpPr>
        <dsp:cNvPr id="0" name=""/>
        <dsp:cNvSpPr/>
      </dsp:nvSpPr>
      <dsp:spPr>
        <a:xfrm>
          <a:off x="515210" y="2819262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1EF-4B5E-0B42-99B5-F9E2D132161A}">
      <dsp:nvSpPr>
        <dsp:cNvPr id="0" name=""/>
        <dsp:cNvSpPr/>
      </dsp:nvSpPr>
      <dsp:spPr>
        <a:xfrm>
          <a:off x="845220" y="2588779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Digitization and integration of digitized data</a:t>
          </a:r>
          <a:endParaRPr lang="ru-RU" sz="2400" b="0" kern="1200" dirty="0"/>
        </a:p>
      </dsp:txBody>
      <dsp:txXfrm>
        <a:off x="845220" y="2588779"/>
        <a:ext cx="4384412" cy="807295"/>
      </dsp:txXfrm>
    </dsp:sp>
    <dsp:sp modelId="{9BEE4CCA-5649-744B-93DA-73F67A20A9B3}">
      <dsp:nvSpPr>
        <dsp:cNvPr id="0" name=""/>
        <dsp:cNvSpPr/>
      </dsp:nvSpPr>
      <dsp:spPr>
        <a:xfrm>
          <a:off x="515210" y="3626558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6522-9092-B545-A35A-C6B1F99DB867}">
      <dsp:nvSpPr>
        <dsp:cNvPr id="0" name=""/>
        <dsp:cNvSpPr/>
      </dsp:nvSpPr>
      <dsp:spPr>
        <a:xfrm>
          <a:off x="845220" y="3396075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Verify pertinent spatial data</a:t>
          </a:r>
          <a:endParaRPr lang="ru-RU" sz="2400" b="0" kern="1200" dirty="0"/>
        </a:p>
      </dsp:txBody>
      <dsp:txXfrm>
        <a:off x="845220" y="3396075"/>
        <a:ext cx="4384412" cy="807295"/>
      </dsp:txXfrm>
    </dsp:sp>
    <dsp:sp modelId="{569F11DE-0C86-5B4D-A231-237B44F48D55}">
      <dsp:nvSpPr>
        <dsp:cNvPr id="0" name=""/>
        <dsp:cNvSpPr/>
      </dsp:nvSpPr>
      <dsp:spPr>
        <a:xfrm>
          <a:off x="515210" y="4433854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5081-97C9-9341-8AF8-157986E88D67}">
      <dsp:nvSpPr>
        <dsp:cNvPr id="0" name=""/>
        <dsp:cNvSpPr/>
      </dsp:nvSpPr>
      <dsp:spPr>
        <a:xfrm>
          <a:off x="845220" y="4203371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Creating thematic maps </a:t>
          </a:r>
          <a:endParaRPr lang="ru-RU" sz="2400" b="0" kern="1200" dirty="0"/>
        </a:p>
      </dsp:txBody>
      <dsp:txXfrm>
        <a:off x="845220" y="4203371"/>
        <a:ext cx="4384412" cy="807295"/>
      </dsp:txXfrm>
    </dsp:sp>
    <dsp:sp modelId="{FF4606C9-FBC0-2440-B3BB-8A3984D92AA7}">
      <dsp:nvSpPr>
        <dsp:cNvPr id="0" name=""/>
        <dsp:cNvSpPr/>
      </dsp:nvSpPr>
      <dsp:spPr>
        <a:xfrm>
          <a:off x="5465354" y="996362"/>
          <a:ext cx="4714422" cy="554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0EB8-A4CE-9448-BC85-E6EF62BA3674}">
      <dsp:nvSpPr>
        <dsp:cNvPr id="0" name=""/>
        <dsp:cNvSpPr/>
      </dsp:nvSpPr>
      <dsp:spPr>
        <a:xfrm>
          <a:off x="5465354" y="1204662"/>
          <a:ext cx="346338" cy="346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6FBF1-1120-7243-AC2A-D8EBA324A9ED}">
      <dsp:nvSpPr>
        <dsp:cNvPr id="0" name=""/>
        <dsp:cNvSpPr/>
      </dsp:nvSpPr>
      <dsp:spPr>
        <a:xfrm>
          <a:off x="5465354" y="0"/>
          <a:ext cx="4714422" cy="99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F0"/>
              </a:solidFill>
            </a:rPr>
            <a:t>Constraints	</a:t>
          </a:r>
          <a:endParaRPr lang="ru-RU" sz="3800" kern="1200" dirty="0">
            <a:solidFill>
              <a:srgbClr val="00B0F0"/>
            </a:solidFill>
          </a:endParaRPr>
        </a:p>
      </dsp:txBody>
      <dsp:txXfrm>
        <a:off x="5465354" y="0"/>
        <a:ext cx="4714422" cy="996362"/>
      </dsp:txXfrm>
    </dsp:sp>
    <dsp:sp modelId="{7AAD4387-6986-BE41-8454-587953CA8C07}">
      <dsp:nvSpPr>
        <dsp:cNvPr id="0" name=""/>
        <dsp:cNvSpPr/>
      </dsp:nvSpPr>
      <dsp:spPr>
        <a:xfrm>
          <a:off x="5465354" y="2011966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EBB6-391C-5041-9458-3AB840C15C28}">
      <dsp:nvSpPr>
        <dsp:cNvPr id="0" name=""/>
        <dsp:cNvSpPr/>
      </dsp:nvSpPr>
      <dsp:spPr>
        <a:xfrm>
          <a:off x="5795363" y="1781483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Financial constraint</a:t>
          </a:r>
          <a:endParaRPr lang="ru-RU" sz="2400" b="0" kern="1200" dirty="0"/>
        </a:p>
      </dsp:txBody>
      <dsp:txXfrm>
        <a:off x="5795363" y="1781483"/>
        <a:ext cx="4384412" cy="807295"/>
      </dsp:txXfrm>
    </dsp:sp>
    <dsp:sp modelId="{A43203CE-4EDB-374B-AFCA-7710FB0A3490}">
      <dsp:nvSpPr>
        <dsp:cNvPr id="0" name=""/>
        <dsp:cNvSpPr/>
      </dsp:nvSpPr>
      <dsp:spPr>
        <a:xfrm>
          <a:off x="5465354" y="2819262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9D8A-3619-5844-8426-9417425D52AC}">
      <dsp:nvSpPr>
        <dsp:cNvPr id="0" name=""/>
        <dsp:cNvSpPr/>
      </dsp:nvSpPr>
      <dsp:spPr>
        <a:xfrm>
          <a:off x="5795363" y="2588779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Hardware costs</a:t>
          </a:r>
          <a:endParaRPr lang="ru-RU" sz="2400" b="0" kern="1200" dirty="0"/>
        </a:p>
      </dsp:txBody>
      <dsp:txXfrm>
        <a:off x="5795363" y="2588779"/>
        <a:ext cx="4384412" cy="807295"/>
      </dsp:txXfrm>
    </dsp:sp>
    <dsp:sp modelId="{CDDDC214-9F76-6343-8ED5-96047C0A8EAA}">
      <dsp:nvSpPr>
        <dsp:cNvPr id="0" name=""/>
        <dsp:cNvSpPr/>
      </dsp:nvSpPr>
      <dsp:spPr>
        <a:xfrm>
          <a:off x="5465354" y="3626558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FD4A-90AE-D340-B416-5092AD984292}">
      <dsp:nvSpPr>
        <dsp:cNvPr id="0" name=""/>
        <dsp:cNvSpPr/>
      </dsp:nvSpPr>
      <dsp:spPr>
        <a:xfrm>
          <a:off x="5795363" y="3396075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Software costs</a:t>
          </a:r>
          <a:endParaRPr lang="ru-RU" sz="2400" b="0" kern="1200" dirty="0"/>
        </a:p>
      </dsp:txBody>
      <dsp:txXfrm>
        <a:off x="5795363" y="3396075"/>
        <a:ext cx="4384412" cy="807295"/>
      </dsp:txXfrm>
    </dsp:sp>
    <dsp:sp modelId="{6F50935F-31FF-A044-BE6D-3B08EF62CF62}">
      <dsp:nvSpPr>
        <dsp:cNvPr id="0" name=""/>
        <dsp:cNvSpPr/>
      </dsp:nvSpPr>
      <dsp:spPr>
        <a:xfrm>
          <a:off x="5465354" y="4433854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28D4A-DD2C-454D-B269-855A05F5211A}">
      <dsp:nvSpPr>
        <dsp:cNvPr id="0" name=""/>
        <dsp:cNvSpPr/>
      </dsp:nvSpPr>
      <dsp:spPr>
        <a:xfrm>
          <a:off x="5795363" y="4203371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Time constraint</a:t>
          </a:r>
          <a:r>
            <a:rPr lang="ru-RU" sz="2400" b="0" kern="1200" dirty="0"/>
            <a:t> </a:t>
          </a:r>
        </a:p>
      </dsp:txBody>
      <dsp:txXfrm>
        <a:off x="5795363" y="4203371"/>
        <a:ext cx="4384412" cy="80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B008-D4C1-4645-85F1-1711AE200ECD}">
      <dsp:nvSpPr>
        <dsp:cNvPr id="0" name=""/>
        <dsp:cNvSpPr/>
      </dsp:nvSpPr>
      <dsp:spPr>
        <a:xfrm>
          <a:off x="713292" y="1002036"/>
          <a:ext cx="4741266" cy="55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112C-9947-854D-8D87-1068F906C433}">
      <dsp:nvSpPr>
        <dsp:cNvPr id="0" name=""/>
        <dsp:cNvSpPr/>
      </dsp:nvSpPr>
      <dsp:spPr>
        <a:xfrm>
          <a:off x="713292" y="1211521"/>
          <a:ext cx="348310" cy="348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E4EE-EF61-5245-A3D4-6742DE750201}">
      <dsp:nvSpPr>
        <dsp:cNvPr id="0" name=""/>
        <dsp:cNvSpPr/>
      </dsp:nvSpPr>
      <dsp:spPr>
        <a:xfrm>
          <a:off x="713292" y="0"/>
          <a:ext cx="4741266" cy="100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50"/>
              </a:solidFill>
            </a:rPr>
            <a:t>Advantages</a:t>
          </a:r>
          <a:endParaRPr lang="ru-RU" sz="3800" kern="1200" dirty="0">
            <a:solidFill>
              <a:srgbClr val="00B050"/>
            </a:solidFill>
          </a:endParaRPr>
        </a:p>
      </dsp:txBody>
      <dsp:txXfrm>
        <a:off x="713292" y="0"/>
        <a:ext cx="4741266" cy="1002036"/>
      </dsp:txXfrm>
    </dsp:sp>
    <dsp:sp modelId="{EB1E49A1-1499-9345-8960-722A76ED9AFA}">
      <dsp:nvSpPr>
        <dsp:cNvPr id="0" name=""/>
        <dsp:cNvSpPr/>
      </dsp:nvSpPr>
      <dsp:spPr>
        <a:xfrm>
          <a:off x="713292" y="2023423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4AC5E-555F-7643-8118-3B40D94226B9}">
      <dsp:nvSpPr>
        <dsp:cNvPr id="0" name=""/>
        <dsp:cNvSpPr/>
      </dsp:nvSpPr>
      <dsp:spPr>
        <a:xfrm>
          <a:off x="1045181" y="1791627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Data dissemination </a:t>
          </a:r>
          <a:endParaRPr lang="ru-RU" sz="2400" b="0" kern="1200" dirty="0"/>
        </a:p>
      </dsp:txBody>
      <dsp:txXfrm>
        <a:off x="1045181" y="1791627"/>
        <a:ext cx="4409378" cy="811892"/>
      </dsp:txXfrm>
    </dsp:sp>
    <dsp:sp modelId="{CBC538C6-003F-6340-A777-52B13FFBBF64}">
      <dsp:nvSpPr>
        <dsp:cNvPr id="0" name=""/>
        <dsp:cNvSpPr/>
      </dsp:nvSpPr>
      <dsp:spPr>
        <a:xfrm>
          <a:off x="713292" y="2835316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1EF-4B5E-0B42-99B5-F9E2D132161A}">
      <dsp:nvSpPr>
        <dsp:cNvPr id="0" name=""/>
        <dsp:cNvSpPr/>
      </dsp:nvSpPr>
      <dsp:spPr>
        <a:xfrm>
          <a:off x="1045181" y="2603520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Produce or manage the delivery of reference and thematic maps </a:t>
          </a:r>
          <a:endParaRPr lang="ru-RU" sz="2400" b="0" kern="1200" dirty="0"/>
        </a:p>
      </dsp:txBody>
      <dsp:txXfrm>
        <a:off x="1045181" y="2603520"/>
        <a:ext cx="4409378" cy="811892"/>
      </dsp:txXfrm>
    </dsp:sp>
    <dsp:sp modelId="{9BEE4CCA-5649-744B-93DA-73F67A20A9B3}">
      <dsp:nvSpPr>
        <dsp:cNvPr id="0" name=""/>
        <dsp:cNvSpPr/>
      </dsp:nvSpPr>
      <dsp:spPr>
        <a:xfrm>
          <a:off x="713292" y="3647209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6522-9092-B545-A35A-C6B1F99DB867}">
      <dsp:nvSpPr>
        <dsp:cNvPr id="0" name=""/>
        <dsp:cNvSpPr/>
      </dsp:nvSpPr>
      <dsp:spPr>
        <a:xfrm>
          <a:off x="1045181" y="3415413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Para date with GPS</a:t>
          </a:r>
          <a:endParaRPr lang="ru-RU" sz="2400" kern="1200" dirty="0"/>
        </a:p>
      </dsp:txBody>
      <dsp:txXfrm>
        <a:off x="1045181" y="3415413"/>
        <a:ext cx="4409378" cy="811892"/>
      </dsp:txXfrm>
    </dsp:sp>
    <dsp:sp modelId="{569F11DE-0C86-5B4D-A231-237B44F48D55}">
      <dsp:nvSpPr>
        <dsp:cNvPr id="0" name=""/>
        <dsp:cNvSpPr/>
      </dsp:nvSpPr>
      <dsp:spPr>
        <a:xfrm>
          <a:off x="713292" y="4459101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5081-97C9-9341-8AF8-157986E88D67}">
      <dsp:nvSpPr>
        <dsp:cNvPr id="0" name=""/>
        <dsp:cNvSpPr/>
      </dsp:nvSpPr>
      <dsp:spPr>
        <a:xfrm>
          <a:off x="1045181" y="4227306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Improve an inter-agency collaboration </a:t>
          </a:r>
          <a:endParaRPr lang="ru-RU" sz="2400" b="0" kern="1200" dirty="0"/>
        </a:p>
      </dsp:txBody>
      <dsp:txXfrm>
        <a:off x="1045181" y="4227306"/>
        <a:ext cx="4409378" cy="811892"/>
      </dsp:txXfrm>
    </dsp:sp>
    <dsp:sp modelId="{FF4606C9-FBC0-2440-B3BB-8A3984D92AA7}">
      <dsp:nvSpPr>
        <dsp:cNvPr id="0" name=""/>
        <dsp:cNvSpPr/>
      </dsp:nvSpPr>
      <dsp:spPr>
        <a:xfrm>
          <a:off x="5691622" y="1002036"/>
          <a:ext cx="4741266" cy="55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0EB8-A4CE-9448-BC85-E6EF62BA3674}">
      <dsp:nvSpPr>
        <dsp:cNvPr id="0" name=""/>
        <dsp:cNvSpPr/>
      </dsp:nvSpPr>
      <dsp:spPr>
        <a:xfrm>
          <a:off x="5691622" y="1211521"/>
          <a:ext cx="348310" cy="348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6FBF1-1120-7243-AC2A-D8EBA324A9ED}">
      <dsp:nvSpPr>
        <dsp:cNvPr id="0" name=""/>
        <dsp:cNvSpPr/>
      </dsp:nvSpPr>
      <dsp:spPr>
        <a:xfrm>
          <a:off x="5691622" y="0"/>
          <a:ext cx="4741266" cy="100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70C0"/>
              </a:solidFill>
            </a:rPr>
            <a:t>Constraints</a:t>
          </a:r>
          <a:endParaRPr lang="ru-RU" sz="3800" kern="1200" dirty="0">
            <a:solidFill>
              <a:srgbClr val="0070C0"/>
            </a:solidFill>
          </a:endParaRPr>
        </a:p>
      </dsp:txBody>
      <dsp:txXfrm>
        <a:off x="5691622" y="0"/>
        <a:ext cx="4741266" cy="1002036"/>
      </dsp:txXfrm>
    </dsp:sp>
    <dsp:sp modelId="{7AAD4387-6986-BE41-8454-587953CA8C07}">
      <dsp:nvSpPr>
        <dsp:cNvPr id="0" name=""/>
        <dsp:cNvSpPr/>
      </dsp:nvSpPr>
      <dsp:spPr>
        <a:xfrm>
          <a:off x="5691622" y="2023423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EBB6-391C-5041-9458-3AB840C15C28}">
      <dsp:nvSpPr>
        <dsp:cNvPr id="0" name=""/>
        <dsp:cNvSpPr/>
      </dsp:nvSpPr>
      <dsp:spPr>
        <a:xfrm>
          <a:off x="6023511" y="1791627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Human capital and Staff retention </a:t>
          </a:r>
          <a:endParaRPr lang="ru-RU" sz="2400" b="0" kern="1200" dirty="0"/>
        </a:p>
      </dsp:txBody>
      <dsp:txXfrm>
        <a:off x="6023511" y="1791627"/>
        <a:ext cx="4409378" cy="811892"/>
      </dsp:txXfrm>
    </dsp:sp>
    <dsp:sp modelId="{A43203CE-4EDB-374B-AFCA-7710FB0A3490}">
      <dsp:nvSpPr>
        <dsp:cNvPr id="0" name=""/>
        <dsp:cNvSpPr/>
      </dsp:nvSpPr>
      <dsp:spPr>
        <a:xfrm>
          <a:off x="5691622" y="2835316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9D8A-3619-5844-8426-9417425D52AC}">
      <dsp:nvSpPr>
        <dsp:cNvPr id="0" name=""/>
        <dsp:cNvSpPr/>
      </dsp:nvSpPr>
      <dsp:spPr>
        <a:xfrm>
          <a:off x="6023511" y="2603520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High literacy rate is required</a:t>
          </a:r>
          <a:endParaRPr lang="ru-RU" sz="2400" b="0" kern="1200" dirty="0"/>
        </a:p>
      </dsp:txBody>
      <dsp:txXfrm>
        <a:off x="6023511" y="2603520"/>
        <a:ext cx="4409378" cy="811892"/>
      </dsp:txXfrm>
    </dsp:sp>
    <dsp:sp modelId="{CDDDC214-9F76-6343-8ED5-96047C0A8EAA}">
      <dsp:nvSpPr>
        <dsp:cNvPr id="0" name=""/>
        <dsp:cNvSpPr/>
      </dsp:nvSpPr>
      <dsp:spPr>
        <a:xfrm>
          <a:off x="5691622" y="3647209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FD4A-90AE-D340-B416-5092AD984292}">
      <dsp:nvSpPr>
        <dsp:cNvPr id="0" name=""/>
        <dsp:cNvSpPr/>
      </dsp:nvSpPr>
      <dsp:spPr>
        <a:xfrm>
          <a:off x="6023511" y="3415413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Resources scarcity </a:t>
          </a:r>
          <a:endParaRPr lang="ru-RU" sz="2400" b="0" kern="1200" dirty="0"/>
        </a:p>
      </dsp:txBody>
      <dsp:txXfrm>
        <a:off x="6023511" y="3415413"/>
        <a:ext cx="4409378" cy="811892"/>
      </dsp:txXfrm>
    </dsp:sp>
    <dsp:sp modelId="{6F50935F-31FF-A044-BE6D-3B08EF62CF62}">
      <dsp:nvSpPr>
        <dsp:cNvPr id="0" name=""/>
        <dsp:cNvSpPr/>
      </dsp:nvSpPr>
      <dsp:spPr>
        <a:xfrm>
          <a:off x="5691622" y="4459101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28D4A-DD2C-454D-B269-855A05F5211A}">
      <dsp:nvSpPr>
        <dsp:cNvPr id="0" name=""/>
        <dsp:cNvSpPr/>
      </dsp:nvSpPr>
      <dsp:spPr>
        <a:xfrm>
          <a:off x="6023511" y="4227306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Lack of coordination  </a:t>
          </a:r>
          <a:endParaRPr lang="ru-RU" sz="2400" b="0" kern="1200" dirty="0"/>
        </a:p>
      </dsp:txBody>
      <dsp:txXfrm>
        <a:off x="6023511" y="4227306"/>
        <a:ext cx="4409378" cy="811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B008-D4C1-4645-85F1-1711AE200ECD}">
      <dsp:nvSpPr>
        <dsp:cNvPr id="0" name=""/>
        <dsp:cNvSpPr/>
      </dsp:nvSpPr>
      <dsp:spPr>
        <a:xfrm>
          <a:off x="515210" y="996362"/>
          <a:ext cx="4714422" cy="554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112C-9947-854D-8D87-1068F906C433}">
      <dsp:nvSpPr>
        <dsp:cNvPr id="0" name=""/>
        <dsp:cNvSpPr/>
      </dsp:nvSpPr>
      <dsp:spPr>
        <a:xfrm>
          <a:off x="515210" y="1204662"/>
          <a:ext cx="346338" cy="346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E4EE-EF61-5245-A3D4-6742DE750201}">
      <dsp:nvSpPr>
        <dsp:cNvPr id="0" name=""/>
        <dsp:cNvSpPr/>
      </dsp:nvSpPr>
      <dsp:spPr>
        <a:xfrm>
          <a:off x="515210" y="0"/>
          <a:ext cx="4714422" cy="99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50"/>
              </a:solidFill>
            </a:rPr>
            <a:t>Advantages</a:t>
          </a:r>
          <a:endParaRPr lang="ru-RU" sz="3800" kern="1200" dirty="0">
            <a:solidFill>
              <a:srgbClr val="00B050"/>
            </a:solidFill>
          </a:endParaRPr>
        </a:p>
      </dsp:txBody>
      <dsp:txXfrm>
        <a:off x="515210" y="0"/>
        <a:ext cx="4714422" cy="996362"/>
      </dsp:txXfrm>
    </dsp:sp>
    <dsp:sp modelId="{EB1E49A1-1499-9345-8960-722A76ED9AFA}">
      <dsp:nvSpPr>
        <dsp:cNvPr id="0" name=""/>
        <dsp:cNvSpPr/>
      </dsp:nvSpPr>
      <dsp:spPr>
        <a:xfrm>
          <a:off x="515210" y="2011966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4AC5E-555F-7643-8118-3B40D94226B9}">
      <dsp:nvSpPr>
        <dsp:cNvPr id="0" name=""/>
        <dsp:cNvSpPr/>
      </dsp:nvSpPr>
      <dsp:spPr>
        <a:xfrm>
          <a:off x="845220" y="1781483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24/7</a:t>
          </a:r>
          <a:endParaRPr lang="ru-RU" sz="2400" b="0" kern="1200" dirty="0"/>
        </a:p>
      </dsp:txBody>
      <dsp:txXfrm>
        <a:off x="845220" y="1781483"/>
        <a:ext cx="4384412" cy="807295"/>
      </dsp:txXfrm>
    </dsp:sp>
    <dsp:sp modelId="{CBC538C6-003F-6340-A777-52B13FFBBF64}">
      <dsp:nvSpPr>
        <dsp:cNvPr id="0" name=""/>
        <dsp:cNvSpPr/>
      </dsp:nvSpPr>
      <dsp:spPr>
        <a:xfrm>
          <a:off x="515210" y="2819262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1EF-4B5E-0B42-99B5-F9E2D132161A}">
      <dsp:nvSpPr>
        <dsp:cNvPr id="0" name=""/>
        <dsp:cNvSpPr/>
      </dsp:nvSpPr>
      <dsp:spPr>
        <a:xfrm>
          <a:off x="845220" y="2588779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Lower cost</a:t>
          </a:r>
          <a:endParaRPr lang="ru-RU" sz="2400" b="0" kern="1200" dirty="0"/>
        </a:p>
      </dsp:txBody>
      <dsp:txXfrm>
        <a:off x="845220" y="2588779"/>
        <a:ext cx="4384412" cy="807295"/>
      </dsp:txXfrm>
    </dsp:sp>
    <dsp:sp modelId="{9BEE4CCA-5649-744B-93DA-73F67A20A9B3}">
      <dsp:nvSpPr>
        <dsp:cNvPr id="0" name=""/>
        <dsp:cNvSpPr/>
      </dsp:nvSpPr>
      <dsp:spPr>
        <a:xfrm>
          <a:off x="515210" y="3626558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6522-9092-B545-A35A-C6B1F99DB867}">
      <dsp:nvSpPr>
        <dsp:cNvPr id="0" name=""/>
        <dsp:cNvSpPr/>
      </dsp:nvSpPr>
      <dsp:spPr>
        <a:xfrm>
          <a:off x="845220" y="3396075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To stop filling out the ques-res any time and continue then</a:t>
          </a:r>
          <a:endParaRPr lang="ru-RU" sz="2400" b="0" kern="1200" dirty="0"/>
        </a:p>
      </dsp:txBody>
      <dsp:txXfrm>
        <a:off x="845220" y="3396075"/>
        <a:ext cx="4384412" cy="807295"/>
      </dsp:txXfrm>
    </dsp:sp>
    <dsp:sp modelId="{569F11DE-0C86-5B4D-A231-237B44F48D55}">
      <dsp:nvSpPr>
        <dsp:cNvPr id="0" name=""/>
        <dsp:cNvSpPr/>
      </dsp:nvSpPr>
      <dsp:spPr>
        <a:xfrm>
          <a:off x="515210" y="4433854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5081-97C9-9341-8AF8-157986E88D67}">
      <dsp:nvSpPr>
        <dsp:cNvPr id="0" name=""/>
        <dsp:cNvSpPr/>
      </dsp:nvSpPr>
      <dsp:spPr>
        <a:xfrm>
          <a:off x="845220" y="4203371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Minimize the contact between the interviewer and respondent</a:t>
          </a:r>
          <a:endParaRPr lang="ru-RU" sz="2400" b="0" kern="1200" dirty="0"/>
        </a:p>
      </dsp:txBody>
      <dsp:txXfrm>
        <a:off x="845220" y="4203371"/>
        <a:ext cx="4384412" cy="807295"/>
      </dsp:txXfrm>
    </dsp:sp>
    <dsp:sp modelId="{FF4606C9-FBC0-2440-B3BB-8A3984D92AA7}">
      <dsp:nvSpPr>
        <dsp:cNvPr id="0" name=""/>
        <dsp:cNvSpPr/>
      </dsp:nvSpPr>
      <dsp:spPr>
        <a:xfrm>
          <a:off x="5465354" y="996362"/>
          <a:ext cx="4714422" cy="554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0EB8-A4CE-9448-BC85-E6EF62BA3674}">
      <dsp:nvSpPr>
        <dsp:cNvPr id="0" name=""/>
        <dsp:cNvSpPr/>
      </dsp:nvSpPr>
      <dsp:spPr>
        <a:xfrm>
          <a:off x="5465354" y="1204662"/>
          <a:ext cx="346338" cy="346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6FBF1-1120-7243-AC2A-D8EBA324A9ED}">
      <dsp:nvSpPr>
        <dsp:cNvPr id="0" name=""/>
        <dsp:cNvSpPr/>
      </dsp:nvSpPr>
      <dsp:spPr>
        <a:xfrm>
          <a:off x="5465354" y="0"/>
          <a:ext cx="4714422" cy="99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F0"/>
              </a:solidFill>
            </a:rPr>
            <a:t>Constraints	</a:t>
          </a:r>
          <a:endParaRPr lang="ru-RU" sz="3800" kern="1200" dirty="0">
            <a:solidFill>
              <a:srgbClr val="00B0F0"/>
            </a:solidFill>
          </a:endParaRPr>
        </a:p>
      </dsp:txBody>
      <dsp:txXfrm>
        <a:off x="5465354" y="0"/>
        <a:ext cx="4714422" cy="996362"/>
      </dsp:txXfrm>
    </dsp:sp>
    <dsp:sp modelId="{7AAD4387-6986-BE41-8454-587953CA8C07}">
      <dsp:nvSpPr>
        <dsp:cNvPr id="0" name=""/>
        <dsp:cNvSpPr/>
      </dsp:nvSpPr>
      <dsp:spPr>
        <a:xfrm>
          <a:off x="5465354" y="2011966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EBB6-391C-5041-9458-3AB840C15C28}">
      <dsp:nvSpPr>
        <dsp:cNvPr id="0" name=""/>
        <dsp:cNvSpPr/>
      </dsp:nvSpPr>
      <dsp:spPr>
        <a:xfrm>
          <a:off x="5795363" y="1781483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Financial constraint</a:t>
          </a:r>
          <a:endParaRPr lang="ru-RU" sz="2400" b="0" kern="1200" dirty="0"/>
        </a:p>
      </dsp:txBody>
      <dsp:txXfrm>
        <a:off x="5795363" y="1781483"/>
        <a:ext cx="4384412" cy="807295"/>
      </dsp:txXfrm>
    </dsp:sp>
    <dsp:sp modelId="{A43203CE-4EDB-374B-AFCA-7710FB0A3490}">
      <dsp:nvSpPr>
        <dsp:cNvPr id="0" name=""/>
        <dsp:cNvSpPr/>
      </dsp:nvSpPr>
      <dsp:spPr>
        <a:xfrm>
          <a:off x="5465354" y="2819262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9D8A-3619-5844-8426-9417425D52AC}">
      <dsp:nvSpPr>
        <dsp:cNvPr id="0" name=""/>
        <dsp:cNvSpPr/>
      </dsp:nvSpPr>
      <dsp:spPr>
        <a:xfrm>
          <a:off x="5795363" y="2588779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Stolen or damage or losses of devices </a:t>
          </a:r>
          <a:endParaRPr lang="ru-RU" sz="2400" b="0" kern="1200" dirty="0"/>
        </a:p>
      </dsp:txBody>
      <dsp:txXfrm>
        <a:off x="5795363" y="2588779"/>
        <a:ext cx="4384412" cy="807295"/>
      </dsp:txXfrm>
    </dsp:sp>
    <dsp:sp modelId="{CDDDC214-9F76-6343-8ED5-96047C0A8EAA}">
      <dsp:nvSpPr>
        <dsp:cNvPr id="0" name=""/>
        <dsp:cNvSpPr/>
      </dsp:nvSpPr>
      <dsp:spPr>
        <a:xfrm>
          <a:off x="5465354" y="3626558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FD4A-90AE-D340-B416-5092AD984292}">
      <dsp:nvSpPr>
        <dsp:cNvPr id="0" name=""/>
        <dsp:cNvSpPr/>
      </dsp:nvSpPr>
      <dsp:spPr>
        <a:xfrm>
          <a:off x="5795363" y="3396075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Inf-n security threat</a:t>
          </a:r>
          <a:endParaRPr lang="ru-RU" sz="2400" b="0" kern="1200" dirty="0"/>
        </a:p>
      </dsp:txBody>
      <dsp:txXfrm>
        <a:off x="5795363" y="3396075"/>
        <a:ext cx="4384412" cy="807295"/>
      </dsp:txXfrm>
    </dsp:sp>
    <dsp:sp modelId="{6F50935F-31FF-A044-BE6D-3B08EF62CF62}">
      <dsp:nvSpPr>
        <dsp:cNvPr id="0" name=""/>
        <dsp:cNvSpPr/>
      </dsp:nvSpPr>
      <dsp:spPr>
        <a:xfrm>
          <a:off x="5465354" y="4433854"/>
          <a:ext cx="346329" cy="346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28D4A-DD2C-454D-B269-855A05F5211A}">
      <dsp:nvSpPr>
        <dsp:cNvPr id="0" name=""/>
        <dsp:cNvSpPr/>
      </dsp:nvSpPr>
      <dsp:spPr>
        <a:xfrm>
          <a:off x="5795363" y="4203371"/>
          <a:ext cx="4384412" cy="8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Force </a:t>
          </a:r>
          <a:r>
            <a:rPr lang="en-GB" sz="2400" b="0" kern="1200" dirty="0" err="1"/>
            <a:t>majuer</a:t>
          </a:r>
          <a:endParaRPr lang="ru-RU" sz="2400" b="0" kern="1200" dirty="0"/>
        </a:p>
      </dsp:txBody>
      <dsp:txXfrm>
        <a:off x="5795363" y="4203371"/>
        <a:ext cx="4384412" cy="807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B008-D4C1-4645-85F1-1711AE200ECD}">
      <dsp:nvSpPr>
        <dsp:cNvPr id="0" name=""/>
        <dsp:cNvSpPr/>
      </dsp:nvSpPr>
      <dsp:spPr>
        <a:xfrm>
          <a:off x="713292" y="1002036"/>
          <a:ext cx="4741266" cy="55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112C-9947-854D-8D87-1068F906C433}">
      <dsp:nvSpPr>
        <dsp:cNvPr id="0" name=""/>
        <dsp:cNvSpPr/>
      </dsp:nvSpPr>
      <dsp:spPr>
        <a:xfrm>
          <a:off x="713292" y="1211521"/>
          <a:ext cx="348310" cy="348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E4EE-EF61-5245-A3D4-6742DE750201}">
      <dsp:nvSpPr>
        <dsp:cNvPr id="0" name=""/>
        <dsp:cNvSpPr/>
      </dsp:nvSpPr>
      <dsp:spPr>
        <a:xfrm>
          <a:off x="713292" y="0"/>
          <a:ext cx="4741266" cy="100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B050"/>
              </a:solidFill>
            </a:rPr>
            <a:t>Advantages</a:t>
          </a:r>
          <a:endParaRPr lang="ru-RU" sz="3800" kern="1200" dirty="0">
            <a:solidFill>
              <a:srgbClr val="00B050"/>
            </a:solidFill>
          </a:endParaRPr>
        </a:p>
      </dsp:txBody>
      <dsp:txXfrm>
        <a:off x="713292" y="0"/>
        <a:ext cx="4741266" cy="1002036"/>
      </dsp:txXfrm>
    </dsp:sp>
    <dsp:sp modelId="{EB1E49A1-1499-9345-8960-722A76ED9AFA}">
      <dsp:nvSpPr>
        <dsp:cNvPr id="0" name=""/>
        <dsp:cNvSpPr/>
      </dsp:nvSpPr>
      <dsp:spPr>
        <a:xfrm>
          <a:off x="713292" y="2023423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4AC5E-555F-7643-8118-3B40D94226B9}">
      <dsp:nvSpPr>
        <dsp:cNvPr id="0" name=""/>
        <dsp:cNvSpPr/>
      </dsp:nvSpPr>
      <dsp:spPr>
        <a:xfrm>
          <a:off x="1045181" y="1791627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Decreasing staff on data collection</a:t>
          </a:r>
          <a:endParaRPr lang="ru-RU" sz="2400" b="0" kern="1200" dirty="0"/>
        </a:p>
      </dsp:txBody>
      <dsp:txXfrm>
        <a:off x="1045181" y="1791627"/>
        <a:ext cx="4409378" cy="811892"/>
      </dsp:txXfrm>
    </dsp:sp>
    <dsp:sp modelId="{CBC538C6-003F-6340-A777-52B13FFBBF64}">
      <dsp:nvSpPr>
        <dsp:cNvPr id="0" name=""/>
        <dsp:cNvSpPr/>
      </dsp:nvSpPr>
      <dsp:spPr>
        <a:xfrm>
          <a:off x="713292" y="2835316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1EF-4B5E-0B42-99B5-F9E2D132161A}">
      <dsp:nvSpPr>
        <dsp:cNvPr id="0" name=""/>
        <dsp:cNvSpPr/>
      </dsp:nvSpPr>
      <dsp:spPr>
        <a:xfrm>
          <a:off x="1045181" y="2603520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Integration with other administrative sources of inf-n</a:t>
          </a:r>
          <a:endParaRPr lang="ru-RU" sz="2400" b="0" kern="1200" dirty="0"/>
        </a:p>
      </dsp:txBody>
      <dsp:txXfrm>
        <a:off x="1045181" y="2603520"/>
        <a:ext cx="4409378" cy="811892"/>
      </dsp:txXfrm>
    </dsp:sp>
    <dsp:sp modelId="{9BEE4CCA-5649-744B-93DA-73F67A20A9B3}">
      <dsp:nvSpPr>
        <dsp:cNvPr id="0" name=""/>
        <dsp:cNvSpPr/>
      </dsp:nvSpPr>
      <dsp:spPr>
        <a:xfrm>
          <a:off x="713292" y="3647209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6522-9092-B545-A35A-C6B1F99DB867}">
      <dsp:nvSpPr>
        <dsp:cNvPr id="0" name=""/>
        <dsp:cNvSpPr/>
      </dsp:nvSpPr>
      <dsp:spPr>
        <a:xfrm>
          <a:off x="1045181" y="3415413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Avoid duplication effect</a:t>
          </a:r>
          <a:endParaRPr lang="ru-RU" sz="2400" kern="1200" dirty="0"/>
        </a:p>
      </dsp:txBody>
      <dsp:txXfrm>
        <a:off x="1045181" y="3415413"/>
        <a:ext cx="4409378" cy="811892"/>
      </dsp:txXfrm>
    </dsp:sp>
    <dsp:sp modelId="{569F11DE-0C86-5B4D-A231-237B44F48D55}">
      <dsp:nvSpPr>
        <dsp:cNvPr id="0" name=""/>
        <dsp:cNvSpPr/>
      </dsp:nvSpPr>
      <dsp:spPr>
        <a:xfrm>
          <a:off x="713292" y="4459101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5081-97C9-9341-8AF8-157986E88D67}">
      <dsp:nvSpPr>
        <dsp:cNvPr id="0" name=""/>
        <dsp:cNvSpPr/>
      </dsp:nvSpPr>
      <dsp:spPr>
        <a:xfrm>
          <a:off x="1045181" y="4227306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Saving time </a:t>
          </a:r>
          <a:endParaRPr lang="ru-RU" sz="2400" b="0" kern="1200" dirty="0"/>
        </a:p>
      </dsp:txBody>
      <dsp:txXfrm>
        <a:off x="1045181" y="4227306"/>
        <a:ext cx="4409378" cy="811892"/>
      </dsp:txXfrm>
    </dsp:sp>
    <dsp:sp modelId="{FF4606C9-FBC0-2440-B3BB-8A3984D92AA7}">
      <dsp:nvSpPr>
        <dsp:cNvPr id="0" name=""/>
        <dsp:cNvSpPr/>
      </dsp:nvSpPr>
      <dsp:spPr>
        <a:xfrm>
          <a:off x="5691622" y="1002036"/>
          <a:ext cx="4741266" cy="55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0EB8-A4CE-9448-BC85-E6EF62BA3674}">
      <dsp:nvSpPr>
        <dsp:cNvPr id="0" name=""/>
        <dsp:cNvSpPr/>
      </dsp:nvSpPr>
      <dsp:spPr>
        <a:xfrm>
          <a:off x="5691622" y="1211521"/>
          <a:ext cx="348310" cy="348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6FBF1-1120-7243-AC2A-D8EBA324A9ED}">
      <dsp:nvSpPr>
        <dsp:cNvPr id="0" name=""/>
        <dsp:cNvSpPr/>
      </dsp:nvSpPr>
      <dsp:spPr>
        <a:xfrm>
          <a:off x="5691622" y="0"/>
          <a:ext cx="4741266" cy="100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70C0"/>
              </a:solidFill>
            </a:rPr>
            <a:t>Constraints</a:t>
          </a:r>
          <a:endParaRPr lang="ru-RU" sz="3800" kern="1200" dirty="0">
            <a:solidFill>
              <a:srgbClr val="0070C0"/>
            </a:solidFill>
          </a:endParaRPr>
        </a:p>
      </dsp:txBody>
      <dsp:txXfrm>
        <a:off x="5691622" y="0"/>
        <a:ext cx="4741266" cy="1002036"/>
      </dsp:txXfrm>
    </dsp:sp>
    <dsp:sp modelId="{7AAD4387-6986-BE41-8454-587953CA8C07}">
      <dsp:nvSpPr>
        <dsp:cNvPr id="0" name=""/>
        <dsp:cNvSpPr/>
      </dsp:nvSpPr>
      <dsp:spPr>
        <a:xfrm>
          <a:off x="5691622" y="2023423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EBB6-391C-5041-9458-3AB840C15C28}">
      <dsp:nvSpPr>
        <dsp:cNvPr id="0" name=""/>
        <dsp:cNvSpPr/>
      </dsp:nvSpPr>
      <dsp:spPr>
        <a:xfrm>
          <a:off x="6023511" y="1791627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Insufficient t of internet coverage across the country</a:t>
          </a:r>
          <a:endParaRPr lang="ru-RU" sz="2400" b="0" kern="1200" dirty="0"/>
        </a:p>
      </dsp:txBody>
      <dsp:txXfrm>
        <a:off x="6023511" y="1791627"/>
        <a:ext cx="4409378" cy="811892"/>
      </dsp:txXfrm>
    </dsp:sp>
    <dsp:sp modelId="{A43203CE-4EDB-374B-AFCA-7710FB0A3490}">
      <dsp:nvSpPr>
        <dsp:cNvPr id="0" name=""/>
        <dsp:cNvSpPr/>
      </dsp:nvSpPr>
      <dsp:spPr>
        <a:xfrm>
          <a:off x="5691622" y="2835316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9D8A-3619-5844-8426-9417425D52AC}">
      <dsp:nvSpPr>
        <dsp:cNvPr id="0" name=""/>
        <dsp:cNvSpPr/>
      </dsp:nvSpPr>
      <dsp:spPr>
        <a:xfrm>
          <a:off x="6023511" y="2603520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Staff security in the field</a:t>
          </a:r>
          <a:endParaRPr lang="ru-RU" sz="2400" b="0" kern="1200" dirty="0"/>
        </a:p>
      </dsp:txBody>
      <dsp:txXfrm>
        <a:off x="6023511" y="2603520"/>
        <a:ext cx="4409378" cy="811892"/>
      </dsp:txXfrm>
    </dsp:sp>
    <dsp:sp modelId="{CDDDC214-9F76-6343-8ED5-96047C0A8EAA}">
      <dsp:nvSpPr>
        <dsp:cNvPr id="0" name=""/>
        <dsp:cNvSpPr/>
      </dsp:nvSpPr>
      <dsp:spPr>
        <a:xfrm>
          <a:off x="5691622" y="3647209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5FD4A-90AE-D340-B416-5092AD984292}">
      <dsp:nvSpPr>
        <dsp:cNvPr id="0" name=""/>
        <dsp:cNvSpPr/>
      </dsp:nvSpPr>
      <dsp:spPr>
        <a:xfrm>
          <a:off x="6023511" y="3415413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Unstable connection for data transfer</a:t>
          </a:r>
          <a:endParaRPr lang="ru-RU" sz="2400" b="0" kern="1200" dirty="0"/>
        </a:p>
      </dsp:txBody>
      <dsp:txXfrm>
        <a:off x="6023511" y="3415413"/>
        <a:ext cx="4409378" cy="811892"/>
      </dsp:txXfrm>
    </dsp:sp>
    <dsp:sp modelId="{6F50935F-31FF-A044-BE6D-3B08EF62CF62}">
      <dsp:nvSpPr>
        <dsp:cNvPr id="0" name=""/>
        <dsp:cNvSpPr/>
      </dsp:nvSpPr>
      <dsp:spPr>
        <a:xfrm>
          <a:off x="5691622" y="4459101"/>
          <a:ext cx="348302" cy="3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28D4A-DD2C-454D-B269-855A05F5211A}">
      <dsp:nvSpPr>
        <dsp:cNvPr id="0" name=""/>
        <dsp:cNvSpPr/>
      </dsp:nvSpPr>
      <dsp:spPr>
        <a:xfrm>
          <a:off x="6023511" y="4227306"/>
          <a:ext cx="4409378" cy="81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Insufficient knowledge of staff to use devices</a:t>
          </a:r>
          <a:endParaRPr lang="ru-RU" sz="2400" b="0" kern="1200" dirty="0"/>
        </a:p>
      </dsp:txBody>
      <dsp:txXfrm>
        <a:off x="6023511" y="4227306"/>
        <a:ext cx="4409378" cy="811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20/03/2019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E349-A9A8-2E45-8B46-2F44238CC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" sz="4000" dirty="0">
                <a:solidFill>
                  <a:srgbClr val="002060"/>
                </a:solidFill>
              </a:rPr>
            </a:br>
            <a:r>
              <a:rPr lang="en" sz="4000" dirty="0">
                <a:solidFill>
                  <a:srgbClr val="002060"/>
                </a:solidFill>
              </a:rPr>
              <a:t>Benefits and Challenges of Integrating </a:t>
            </a:r>
            <a:r>
              <a:rPr lang="en" sz="4000" dirty="0">
                <a:solidFill>
                  <a:srgbClr val="FF0000"/>
                </a:solidFill>
              </a:rPr>
              <a:t>Geospatial Information </a:t>
            </a:r>
            <a:r>
              <a:rPr lang="en" sz="4000" dirty="0">
                <a:solidFill>
                  <a:srgbClr val="002060"/>
                </a:solidFill>
              </a:rPr>
              <a:t>in Censuses for Supporting Field Enumeration and Dissemination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BBE914-D87E-914F-B233-F729175FB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>
                <a:solidFill>
                  <a:srgbClr val="0070C0"/>
                </a:solidFill>
              </a:rPr>
              <a:t>Group Discussion #1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EBCD94-5F63-694D-BB72-4FEC946A5E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6470821"/>
              </p:ext>
            </p:extLst>
          </p:nvPr>
        </p:nvGraphicFramePr>
        <p:xfrm>
          <a:off x="385762" y="357188"/>
          <a:ext cx="10694987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7C4370-26D2-D942-87E4-55869516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18" y="5677460"/>
            <a:ext cx="9888882" cy="637615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Advantages and constraints of employing digital maps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FE1BC-46E7-6447-A6E7-94BA8589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1" y="5706035"/>
            <a:ext cx="9888882" cy="637615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Advantages and constraints of employing digital maps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EBCD94-5F63-694D-BB72-4FEC946A5E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9241151"/>
              </p:ext>
            </p:extLst>
          </p:nvPr>
        </p:nvGraphicFramePr>
        <p:xfrm>
          <a:off x="383831" y="328614"/>
          <a:ext cx="11146182" cy="504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3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E349-A9A8-2E45-8B46-2F44238C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77962" y="663002"/>
            <a:ext cx="9755187" cy="2260599"/>
          </a:xfrm>
        </p:spPr>
        <p:txBody>
          <a:bodyPr>
            <a:noAutofit/>
          </a:bodyPr>
          <a:lstStyle/>
          <a:p>
            <a:r>
              <a:rPr lang="en" sz="4000" dirty="0">
                <a:solidFill>
                  <a:srgbClr val="002060"/>
                </a:solidFill>
              </a:rPr>
              <a:t>Benefits and Challenges of Adoption of </a:t>
            </a:r>
            <a:r>
              <a:rPr lang="en" sz="4000" dirty="0">
                <a:solidFill>
                  <a:srgbClr val="FF0000"/>
                </a:solidFill>
              </a:rPr>
              <a:t>Electronic Data Collection Technologies </a:t>
            </a:r>
            <a:r>
              <a:rPr lang="en" sz="4000" dirty="0">
                <a:solidFill>
                  <a:srgbClr val="002060"/>
                </a:solidFill>
              </a:rPr>
              <a:t>in Population and Housing Censuses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BBE914-D87E-914F-B233-F729175FB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22717" y="3253749"/>
            <a:ext cx="9755187" cy="550333"/>
          </a:xfrm>
        </p:spPr>
        <p:txBody>
          <a:bodyPr/>
          <a:lstStyle/>
          <a:p>
            <a:r>
              <a:rPr lang="en" dirty="0">
                <a:solidFill>
                  <a:srgbClr val="0070C0"/>
                </a:solidFill>
              </a:rPr>
              <a:t>Group Discussion #2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EBCD94-5F63-694D-BB72-4FEC946A5E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8685502"/>
              </p:ext>
            </p:extLst>
          </p:nvPr>
        </p:nvGraphicFramePr>
        <p:xfrm>
          <a:off x="385762" y="357188"/>
          <a:ext cx="10694987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7C4370-26D2-D942-87E4-55869516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5677460"/>
            <a:ext cx="11539329" cy="637615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Advantages and constraints of adoption of electronic data collection technologies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EBCD94-5F63-694D-BB72-4FEC946A5E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5968666"/>
              </p:ext>
            </p:extLst>
          </p:nvPr>
        </p:nvGraphicFramePr>
        <p:xfrm>
          <a:off x="383831" y="328614"/>
          <a:ext cx="11146182" cy="504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3F5F9F7-8B9C-43DD-A307-EAC560E265B1}"/>
              </a:ext>
            </a:extLst>
          </p:cNvPr>
          <p:cNvSpPr txBox="1">
            <a:spLocks/>
          </p:cNvSpPr>
          <p:nvPr/>
        </p:nvSpPr>
        <p:spPr>
          <a:xfrm>
            <a:off x="218661" y="5677460"/>
            <a:ext cx="11539329" cy="637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>
                <a:solidFill>
                  <a:schemeClr val="bg1"/>
                </a:solidFill>
              </a:rPr>
              <a:t>Advantages and constraints of adoption of electronic data collection technologies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44</TotalTime>
  <Words>203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Главное мероприятие</vt:lpstr>
      <vt:lpstr> Benefits and Challenges of Integrating Geospatial Information in Censuses for Supporting Field Enumeration and Dissemination </vt:lpstr>
      <vt:lpstr>Advantages and constraints of employing digital maps</vt:lpstr>
      <vt:lpstr>Advantages and constraints of employing digital maps</vt:lpstr>
      <vt:lpstr>Benefits and Challenges of Adoption of Electronic Data Collection Technologies in Population and Housing Censuses </vt:lpstr>
      <vt:lpstr>Advantages and constraints of adoption of electronic data collection technologies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Benefits and Challenges of Integrating Geospatial Information in Censuses for Supporting Field Enumeration and Dissemination </dc:title>
  <dc:creator>Baktygul Ysabekova</dc:creator>
  <cp:lastModifiedBy>Andrea De Luka</cp:lastModifiedBy>
  <cp:revision>6</cp:revision>
  <dcterms:created xsi:type="dcterms:W3CDTF">2019-03-15T03:36:50Z</dcterms:created>
  <dcterms:modified xsi:type="dcterms:W3CDTF">2019-03-20T14:13:08Z</dcterms:modified>
</cp:coreProperties>
</file>