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52" r:id="rId2"/>
    <p:sldMasterId id="2147483876" r:id="rId3"/>
  </p:sldMasterIdLst>
  <p:notesMasterIdLst>
    <p:notesMasterId r:id="rId10"/>
  </p:notesMasterIdLst>
  <p:sldIdLst>
    <p:sldId id="256" r:id="rId4"/>
    <p:sldId id="264" r:id="rId5"/>
    <p:sldId id="265" r:id="rId6"/>
    <p:sldId id="263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ukuru" initials="PM" lastIdx="6" clrIdx="0">
    <p:extLst>
      <p:ext uri="{19B8F6BF-5375-455C-9EA6-DF929625EA0E}">
        <p15:presenceInfo xmlns:p15="http://schemas.microsoft.com/office/powerpoint/2012/main" userId="524c534aab8c40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416" autoAdjust="0"/>
  </p:normalViewPr>
  <p:slideViewPr>
    <p:cSldViewPr>
      <p:cViewPr>
        <p:scale>
          <a:sx n="120" d="100"/>
          <a:sy n="120" d="100"/>
        </p:scale>
        <p:origin x="139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09:29:50.947" idx="4">
    <p:pos x="5963" y="1090"/>
    <p:text>Changed sentence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44C67-BE6E-4865-A8D9-646EF8C10910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211C8-6787-46CF-9E25-0496D42A7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7107-0460-4AF3-A980-FCDF5BF7EEA2}" type="datetimeFigureOut">
              <a:rPr lang="en-US" smtClean="0"/>
              <a:pPr/>
              <a:t>20/03/2019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CA81-6A08-4FB5-8BFD-B9022FAF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7107-0460-4AF3-A980-FCDF5BF7E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CA81-6A08-4FB5-8BFD-B9022FAF2C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rmAutofit/>
          </a:bodyPr>
          <a:lstStyle/>
          <a:p>
            <a:r>
              <a:rPr lang="en-US" b="1" i="1" dirty="0"/>
              <a:t>Group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Benefits and Challenges of Adoption of Electronic      data collection Technologies                                                   in Population and Housing Censuses</a:t>
            </a:r>
          </a:p>
          <a:p>
            <a:endParaRPr lang="en-US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it-IT" sz="1800" i="1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en-US" sz="1800" i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en-US" sz="1800" i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en-US" sz="1800" i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en-US" sz="1600" i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i="1" dirty="0">
                <a:solidFill>
                  <a:schemeClr val="tx1"/>
                </a:solidFill>
              </a:rPr>
              <a:t>Regional Workshop on the 2020 World </a:t>
            </a:r>
            <a:r>
              <a:rPr lang="en-US" sz="1600" i="1" dirty="0" err="1">
                <a:solidFill>
                  <a:schemeClr val="tx1"/>
                </a:solidFill>
              </a:rPr>
              <a:t>Programme</a:t>
            </a:r>
            <a:r>
              <a:rPr lang="en-US" sz="1600" i="1" dirty="0">
                <a:solidFill>
                  <a:schemeClr val="tx1"/>
                </a:solidFill>
              </a:rPr>
              <a:t>                                                                                   on Population and Housing Censuses: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i="1" dirty="0">
                <a:solidFill>
                  <a:schemeClr val="tx1"/>
                </a:solidFill>
              </a:rPr>
              <a:t>International Standards and Contemporary Technologies,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i="1" dirty="0">
                <a:solidFill>
                  <a:schemeClr val="tx1"/>
                </a:solidFill>
              </a:rPr>
              <a:t>12-15 March 2019,                                                                                                                                               Ankara - Turkey</a:t>
            </a:r>
            <a:endParaRPr lang="it-IT" sz="1600" i="1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5715000" cy="25146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Thank you,                                                                                                                                                   to those who contributed                              for these discussions and conclusions.                                                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The participants represented the following                                             of countries:                                                                Gambia, Iran, Indonesia, Uganda, Malaysia,                            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Bangladesh,Turkey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 Albania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267200"/>
            <a:ext cx="4800600" cy="12954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Together, everyone archives</a:t>
            </a:r>
          </a:p>
          <a:p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pieces of the puzzle.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P\Desktop\puzzle pie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4876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Thank you very much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to our Group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Rapporteur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 err="1">
                <a:latin typeface="Arial" pitchFamily="34" charset="0"/>
                <a:cs typeface="Arial" pitchFamily="34" charset="0"/>
              </a:rPr>
              <a:t>Eda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Evin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AKSU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7924800" cy="20574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After, that everyone give their ideas and opinions ,                         she collected the information                                                          and kept every notes for the final report                                                                           that she concluded in the perfect way.</a:t>
            </a:r>
          </a:p>
        </p:txBody>
      </p:sp>
    </p:spTree>
  </p:cSld>
  <p:clrMapOvr>
    <a:masterClrMapping/>
  </p:clrMapOvr>
  <p:transition spd="med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924800" cy="5105400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to monitor field work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Collects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paradata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 data quality (skips, validations, verifications, etc.)</a:t>
            </a:r>
          </a:p>
          <a:p>
            <a:pPr marL="914400" lvl="1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making consistency checks during field work, real time editing and supervision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saving (one-time data capture, entry, Pre-entered values)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Integration with GPS and GIS 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Improved security and data confidentiality (user authorization, encryption, etc.)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Trouble shooting will be handled easier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data collection regardless of online or offline collection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Reduced data processing requirements, 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Faster dissemination / release of results</a:t>
            </a:r>
          </a:p>
          <a:p>
            <a:pPr marL="457200" indent="-457200" algn="l">
              <a:buClr>
                <a:srgbClr val="FF0000"/>
              </a:buClr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Challenges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924800" cy="5105400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considerations of investment (tablets, technical expertise, software etc.)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qualified human resources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Limitations depending on technological problems 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of system failure (energy, hacking, etc.)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time needed in the preparatory stage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Editing rules must be well tested before application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for sustainable power supply and capable broadband network coverage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Theft, damage, loss of equipment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 attacks to web application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integration from multi mode sources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 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project management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257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4_Office Theme</vt:lpstr>
      <vt:lpstr>Group Discussion</vt:lpstr>
      <vt:lpstr>  Thank you,                                                                                                                                                   to those who contributed                              for these discussions and conclusions.                                                   The participants represented the following                                             of countries:                                                                Gambia, Iran, Indonesia, Uganda, Malaysia,                                     Bangladesh,Turkey and  Albania  </vt:lpstr>
      <vt:lpstr>PowerPoint Presentation</vt:lpstr>
      <vt:lpstr>Thank you very much  to our Group Rapporteur:  Eda Evin AKSU</vt:lpstr>
      <vt:lpstr>Benefits</vt:lpstr>
      <vt:lpstr>Challenges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klodi</dc:creator>
  <cp:lastModifiedBy>Andrea De Luka</cp:lastModifiedBy>
  <cp:revision>85</cp:revision>
  <dcterms:created xsi:type="dcterms:W3CDTF">2011-06-08T17:57:33Z</dcterms:created>
  <dcterms:modified xsi:type="dcterms:W3CDTF">2019-03-20T14:11:21Z</dcterms:modified>
</cp:coreProperties>
</file>