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4"/>
  </p:sldMasterIdLst>
  <p:notesMasterIdLst>
    <p:notesMasterId r:id="rId21"/>
  </p:notesMasterIdLst>
  <p:sldIdLst>
    <p:sldId id="256" r:id="rId5"/>
    <p:sldId id="259" r:id="rId6"/>
    <p:sldId id="260" r:id="rId7"/>
    <p:sldId id="261" r:id="rId8"/>
    <p:sldId id="262" r:id="rId9"/>
    <p:sldId id="263" r:id="rId10"/>
    <p:sldId id="264" r:id="rId11"/>
    <p:sldId id="265" r:id="rId12"/>
    <p:sldId id="266" r:id="rId13"/>
    <p:sldId id="268" r:id="rId14"/>
    <p:sldId id="270" r:id="rId15"/>
    <p:sldId id="271" r:id="rId16"/>
    <p:sldId id="272" r:id="rId17"/>
    <p:sldId id="273" r:id="rId18"/>
    <p:sldId id="274" r:id="rId19"/>
    <p:sldId id="275" r:id="rId2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681" autoAdjust="0"/>
    <p:restoredTop sz="96416" autoAdjust="0"/>
  </p:normalViewPr>
  <p:slideViewPr>
    <p:cSldViewPr snapToGrid="0">
      <p:cViewPr>
        <p:scale>
          <a:sx n="120" d="100"/>
          <a:sy n="120" d="100"/>
        </p:scale>
        <p:origin x="1398" y="1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AF5D5CC-CE14-405D-9C72-B8219F32B158}" type="datetimeFigureOut">
              <a:rPr lang="en-US" smtClean="0"/>
              <a:t>20/03/2019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795F1A8-3A9F-4775-87BF-B9CE72E35A2C}" type="slidenum">
              <a:rPr lang="en-US" smtClean="0"/>
              <a:t>‹#›</a:t>
            </a:fld>
            <a:endParaRPr lang="en-US"/>
          </a:p>
        </p:txBody>
      </p:sp>
    </p:spTree>
    <p:extLst>
      <p:ext uri="{BB962C8B-B14F-4D97-AF65-F5344CB8AC3E}">
        <p14:creationId xmlns:p14="http://schemas.microsoft.com/office/powerpoint/2010/main" val="11163213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795F1A8-3A9F-4775-87BF-B9CE72E35A2C}" type="slidenum">
              <a:rPr lang="en-US" smtClean="0"/>
              <a:t>5</a:t>
            </a:fld>
            <a:endParaRPr lang="en-US"/>
          </a:p>
        </p:txBody>
      </p:sp>
    </p:spTree>
    <p:extLst>
      <p:ext uri="{BB962C8B-B14F-4D97-AF65-F5344CB8AC3E}">
        <p14:creationId xmlns:p14="http://schemas.microsoft.com/office/powerpoint/2010/main" val="31735349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55" name="Rectangle 105"/>
          <p:cNvSpPr/>
          <p:nvPr/>
        </p:nvSpPr>
        <p:spPr>
          <a:xfrm rot="2700000">
            <a:off x="7446946" y="993285"/>
            <a:ext cx="13716" cy="4185404"/>
          </a:xfrm>
          <a:custGeom>
            <a:avLst/>
            <a:gdLst/>
            <a:ahLst/>
            <a:cxnLst/>
            <a:rect l="l" t="t" r="r" b="b"/>
            <a:pathLst>
              <a:path w="13716" h="4185404">
                <a:moveTo>
                  <a:pt x="0" y="13716"/>
                </a:moveTo>
                <a:lnTo>
                  <a:pt x="13716" y="0"/>
                </a:lnTo>
                <a:lnTo>
                  <a:pt x="13716" y="4185404"/>
                </a:lnTo>
                <a:lnTo>
                  <a:pt x="0" y="4171688"/>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09" name="Group 408"/>
          <p:cNvGrpSpPr/>
          <p:nvPr/>
        </p:nvGrpSpPr>
        <p:grpSpPr>
          <a:xfrm>
            <a:off x="0" y="420256"/>
            <a:ext cx="9144000" cy="3795497"/>
            <a:chOff x="0" y="420256"/>
            <a:chExt cx="12188952" cy="3795497"/>
          </a:xfrm>
        </p:grpSpPr>
        <p:cxnSp>
          <p:nvCxnSpPr>
            <p:cNvPr id="410" name="Straight Connector 409"/>
            <p:cNvCxnSpPr/>
            <p:nvPr/>
          </p:nvCxnSpPr>
          <p:spPr>
            <a:xfrm>
              <a:off x="0" y="4215753"/>
              <a:ext cx="12188952" cy="0"/>
            </a:xfrm>
            <a:prstGeom prst="line">
              <a:avLst/>
            </a:prstGeom>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411" name="Straight Connector 410"/>
            <p:cNvCxnSpPr/>
            <p:nvPr/>
          </p:nvCxnSpPr>
          <p:spPr>
            <a:xfrm>
              <a:off x="0" y="3794032"/>
              <a:ext cx="12188952" cy="0"/>
            </a:xfrm>
            <a:prstGeom prst="line">
              <a:avLst/>
            </a:prstGeom>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412" name="Straight Connector 411"/>
            <p:cNvCxnSpPr/>
            <p:nvPr/>
          </p:nvCxnSpPr>
          <p:spPr>
            <a:xfrm>
              <a:off x="0" y="3372310"/>
              <a:ext cx="12188952" cy="0"/>
            </a:xfrm>
            <a:prstGeom prst="line">
              <a:avLst/>
            </a:prstGeom>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413" name="Straight Connector 412"/>
            <p:cNvCxnSpPr/>
            <p:nvPr/>
          </p:nvCxnSpPr>
          <p:spPr>
            <a:xfrm>
              <a:off x="0" y="2950588"/>
              <a:ext cx="12188952" cy="0"/>
            </a:xfrm>
            <a:prstGeom prst="line">
              <a:avLst/>
            </a:prstGeom>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414" name="Straight Connector 413"/>
            <p:cNvCxnSpPr/>
            <p:nvPr/>
          </p:nvCxnSpPr>
          <p:spPr>
            <a:xfrm>
              <a:off x="0" y="2528866"/>
              <a:ext cx="12188952" cy="0"/>
            </a:xfrm>
            <a:prstGeom prst="line">
              <a:avLst/>
            </a:prstGeom>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415" name="Straight Connector 414"/>
            <p:cNvCxnSpPr/>
            <p:nvPr/>
          </p:nvCxnSpPr>
          <p:spPr>
            <a:xfrm>
              <a:off x="0" y="2107144"/>
              <a:ext cx="12188952" cy="0"/>
            </a:xfrm>
            <a:prstGeom prst="line">
              <a:avLst/>
            </a:prstGeom>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416" name="Straight Connector 415"/>
            <p:cNvCxnSpPr/>
            <p:nvPr/>
          </p:nvCxnSpPr>
          <p:spPr>
            <a:xfrm>
              <a:off x="0" y="1685422"/>
              <a:ext cx="12188952" cy="0"/>
            </a:xfrm>
            <a:prstGeom prst="line">
              <a:avLst/>
            </a:prstGeom>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417" name="Straight Connector 416"/>
            <p:cNvCxnSpPr/>
            <p:nvPr/>
          </p:nvCxnSpPr>
          <p:spPr>
            <a:xfrm>
              <a:off x="0" y="1263700"/>
              <a:ext cx="12188952" cy="0"/>
            </a:xfrm>
            <a:prstGeom prst="line">
              <a:avLst/>
            </a:prstGeom>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418" name="Straight Connector 417"/>
            <p:cNvCxnSpPr/>
            <p:nvPr/>
          </p:nvCxnSpPr>
          <p:spPr>
            <a:xfrm>
              <a:off x="0" y="841978"/>
              <a:ext cx="12188952" cy="0"/>
            </a:xfrm>
            <a:prstGeom prst="line">
              <a:avLst/>
            </a:prstGeom>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419" name="Straight Connector 418"/>
            <p:cNvCxnSpPr/>
            <p:nvPr/>
          </p:nvCxnSpPr>
          <p:spPr>
            <a:xfrm>
              <a:off x="0" y="420256"/>
              <a:ext cx="12188952" cy="0"/>
            </a:xfrm>
            <a:prstGeom prst="line">
              <a:avLst/>
            </a:prstGeom>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grpSp>
      <p:sp>
        <p:nvSpPr>
          <p:cNvPr id="420" name="Rectangle 379"/>
          <p:cNvSpPr/>
          <p:nvPr/>
        </p:nvSpPr>
        <p:spPr>
          <a:xfrm rot="18900000" flipV="1">
            <a:off x="8146056" y="-427079"/>
            <a:ext cx="13716" cy="2816931"/>
          </a:xfrm>
          <a:custGeom>
            <a:avLst/>
            <a:gdLst/>
            <a:ahLst/>
            <a:cxnLst/>
            <a:rect l="l" t="t" r="r" b="b"/>
            <a:pathLst>
              <a:path w="13716" h="2816931">
                <a:moveTo>
                  <a:pt x="0" y="2816931"/>
                </a:moveTo>
                <a:lnTo>
                  <a:pt x="13716" y="2803216"/>
                </a:lnTo>
                <a:lnTo>
                  <a:pt x="13716" y="13716"/>
                </a:lnTo>
                <a:lnTo>
                  <a:pt x="0"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21" name="Rectangle 56"/>
          <p:cNvSpPr/>
          <p:nvPr/>
        </p:nvSpPr>
        <p:spPr>
          <a:xfrm>
            <a:off x="1" y="0"/>
            <a:ext cx="8865825" cy="4572004"/>
          </a:xfrm>
          <a:custGeom>
            <a:avLst/>
            <a:gdLst/>
            <a:ahLst/>
            <a:cxnLst/>
            <a:rect l="l" t="t" r="r" b="b"/>
            <a:pathLst>
              <a:path w="8865825" h="4572004">
                <a:moveTo>
                  <a:pt x="5901406" y="4"/>
                </a:moveTo>
                <a:lnTo>
                  <a:pt x="5915122" y="4"/>
                </a:lnTo>
                <a:lnTo>
                  <a:pt x="5915122" y="4572004"/>
                </a:lnTo>
                <a:lnTo>
                  <a:pt x="5901406" y="4572004"/>
                </a:lnTo>
                <a:close/>
                <a:moveTo>
                  <a:pt x="5058348" y="3"/>
                </a:moveTo>
                <a:lnTo>
                  <a:pt x="5072064" y="3"/>
                </a:lnTo>
                <a:lnTo>
                  <a:pt x="5072064" y="4572003"/>
                </a:lnTo>
                <a:lnTo>
                  <a:pt x="5058348" y="4572003"/>
                </a:lnTo>
                <a:close/>
                <a:moveTo>
                  <a:pt x="6322935" y="2"/>
                </a:moveTo>
                <a:lnTo>
                  <a:pt x="6336651" y="2"/>
                </a:lnTo>
                <a:lnTo>
                  <a:pt x="6336651" y="4572002"/>
                </a:lnTo>
                <a:lnTo>
                  <a:pt x="6322935" y="4572002"/>
                </a:lnTo>
                <a:close/>
                <a:moveTo>
                  <a:pt x="5479877" y="2"/>
                </a:moveTo>
                <a:lnTo>
                  <a:pt x="5493593" y="2"/>
                </a:lnTo>
                <a:lnTo>
                  <a:pt x="5493593" y="4572002"/>
                </a:lnTo>
                <a:lnTo>
                  <a:pt x="5479877" y="4572002"/>
                </a:lnTo>
                <a:close/>
                <a:moveTo>
                  <a:pt x="4636819" y="2"/>
                </a:moveTo>
                <a:lnTo>
                  <a:pt x="4650535" y="2"/>
                </a:lnTo>
                <a:lnTo>
                  <a:pt x="4650535" y="4572002"/>
                </a:lnTo>
                <a:lnTo>
                  <a:pt x="4636819" y="4572002"/>
                </a:lnTo>
                <a:close/>
                <a:moveTo>
                  <a:pt x="4215290" y="2"/>
                </a:moveTo>
                <a:lnTo>
                  <a:pt x="4229006" y="2"/>
                </a:lnTo>
                <a:lnTo>
                  <a:pt x="4229006" y="4572002"/>
                </a:lnTo>
                <a:lnTo>
                  <a:pt x="4215290" y="4572002"/>
                </a:lnTo>
                <a:close/>
                <a:moveTo>
                  <a:pt x="421529" y="2"/>
                </a:moveTo>
                <a:lnTo>
                  <a:pt x="435245" y="2"/>
                </a:lnTo>
                <a:lnTo>
                  <a:pt x="435245" y="4572002"/>
                </a:lnTo>
                <a:lnTo>
                  <a:pt x="421529" y="4572002"/>
                </a:lnTo>
                <a:close/>
                <a:moveTo>
                  <a:pt x="0" y="2"/>
                </a:moveTo>
                <a:lnTo>
                  <a:pt x="13716" y="2"/>
                </a:lnTo>
                <a:lnTo>
                  <a:pt x="13716" y="4572002"/>
                </a:lnTo>
                <a:lnTo>
                  <a:pt x="0" y="4572002"/>
                </a:lnTo>
                <a:close/>
                <a:moveTo>
                  <a:pt x="3372232" y="1"/>
                </a:moveTo>
                <a:lnTo>
                  <a:pt x="3385948" y="1"/>
                </a:lnTo>
                <a:lnTo>
                  <a:pt x="3385948" y="4572001"/>
                </a:lnTo>
                <a:lnTo>
                  <a:pt x="3372232" y="4572001"/>
                </a:lnTo>
                <a:close/>
                <a:moveTo>
                  <a:pt x="8852109" y="0"/>
                </a:moveTo>
                <a:lnTo>
                  <a:pt x="8865825" y="0"/>
                </a:lnTo>
                <a:lnTo>
                  <a:pt x="8865825" y="4572000"/>
                </a:lnTo>
                <a:lnTo>
                  <a:pt x="8852109" y="4572000"/>
                </a:lnTo>
                <a:close/>
                <a:moveTo>
                  <a:pt x="8430580" y="0"/>
                </a:moveTo>
                <a:lnTo>
                  <a:pt x="8444296" y="0"/>
                </a:lnTo>
                <a:lnTo>
                  <a:pt x="8444296" y="4572000"/>
                </a:lnTo>
                <a:lnTo>
                  <a:pt x="8430580" y="4572000"/>
                </a:lnTo>
                <a:close/>
                <a:moveTo>
                  <a:pt x="8009051" y="0"/>
                </a:moveTo>
                <a:lnTo>
                  <a:pt x="8022767" y="0"/>
                </a:lnTo>
                <a:lnTo>
                  <a:pt x="8022767" y="4572000"/>
                </a:lnTo>
                <a:lnTo>
                  <a:pt x="8009051" y="4572000"/>
                </a:lnTo>
                <a:close/>
                <a:moveTo>
                  <a:pt x="7587522" y="0"/>
                </a:moveTo>
                <a:lnTo>
                  <a:pt x="7601238" y="0"/>
                </a:lnTo>
                <a:lnTo>
                  <a:pt x="7601238" y="4572000"/>
                </a:lnTo>
                <a:lnTo>
                  <a:pt x="7587522" y="4572000"/>
                </a:lnTo>
                <a:close/>
                <a:moveTo>
                  <a:pt x="7165993" y="0"/>
                </a:moveTo>
                <a:lnTo>
                  <a:pt x="7179709" y="0"/>
                </a:lnTo>
                <a:lnTo>
                  <a:pt x="7179709" y="4572000"/>
                </a:lnTo>
                <a:lnTo>
                  <a:pt x="7165993" y="4572000"/>
                </a:lnTo>
                <a:close/>
                <a:moveTo>
                  <a:pt x="6744464" y="0"/>
                </a:moveTo>
                <a:lnTo>
                  <a:pt x="6758180" y="0"/>
                </a:lnTo>
                <a:lnTo>
                  <a:pt x="6758180" y="4572000"/>
                </a:lnTo>
                <a:lnTo>
                  <a:pt x="6744464" y="4572000"/>
                </a:lnTo>
                <a:close/>
                <a:moveTo>
                  <a:pt x="3793761" y="0"/>
                </a:moveTo>
                <a:lnTo>
                  <a:pt x="3807477" y="0"/>
                </a:lnTo>
                <a:lnTo>
                  <a:pt x="3807477" y="4572000"/>
                </a:lnTo>
                <a:lnTo>
                  <a:pt x="3793761" y="4572000"/>
                </a:lnTo>
                <a:close/>
                <a:moveTo>
                  <a:pt x="2950703" y="0"/>
                </a:moveTo>
                <a:lnTo>
                  <a:pt x="2964419" y="0"/>
                </a:lnTo>
                <a:lnTo>
                  <a:pt x="2964419" y="4572000"/>
                </a:lnTo>
                <a:lnTo>
                  <a:pt x="2950703" y="4572000"/>
                </a:lnTo>
                <a:close/>
                <a:moveTo>
                  <a:pt x="2529174" y="0"/>
                </a:moveTo>
                <a:lnTo>
                  <a:pt x="2542890" y="0"/>
                </a:lnTo>
                <a:lnTo>
                  <a:pt x="2542890" y="4572000"/>
                </a:lnTo>
                <a:lnTo>
                  <a:pt x="2529174" y="4572000"/>
                </a:lnTo>
                <a:close/>
                <a:moveTo>
                  <a:pt x="2107645" y="0"/>
                </a:moveTo>
                <a:lnTo>
                  <a:pt x="2121361" y="0"/>
                </a:lnTo>
                <a:lnTo>
                  <a:pt x="2121361" y="4572000"/>
                </a:lnTo>
                <a:lnTo>
                  <a:pt x="2107645" y="4572000"/>
                </a:lnTo>
                <a:close/>
                <a:moveTo>
                  <a:pt x="1686116" y="0"/>
                </a:moveTo>
                <a:lnTo>
                  <a:pt x="1699832" y="0"/>
                </a:lnTo>
                <a:lnTo>
                  <a:pt x="1699832" y="4572000"/>
                </a:lnTo>
                <a:lnTo>
                  <a:pt x="1686116" y="4572000"/>
                </a:lnTo>
                <a:close/>
                <a:moveTo>
                  <a:pt x="1264587" y="0"/>
                </a:moveTo>
                <a:lnTo>
                  <a:pt x="1278303" y="0"/>
                </a:lnTo>
                <a:lnTo>
                  <a:pt x="1278303" y="4572000"/>
                </a:lnTo>
                <a:lnTo>
                  <a:pt x="1264587" y="4572000"/>
                </a:lnTo>
                <a:close/>
                <a:moveTo>
                  <a:pt x="843058" y="0"/>
                </a:moveTo>
                <a:lnTo>
                  <a:pt x="856774" y="0"/>
                </a:lnTo>
                <a:lnTo>
                  <a:pt x="856774" y="4572000"/>
                </a:lnTo>
                <a:lnTo>
                  <a:pt x="843058" y="457200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22" name="Rectangle 87"/>
          <p:cNvSpPr/>
          <p:nvPr/>
        </p:nvSpPr>
        <p:spPr>
          <a:xfrm rot="2700000">
            <a:off x="2311242" y="-967047"/>
            <a:ext cx="13716" cy="6570294"/>
          </a:xfrm>
          <a:custGeom>
            <a:avLst/>
            <a:gdLst/>
            <a:ahLst/>
            <a:cxnLst/>
            <a:rect l="l" t="t" r="r" b="b"/>
            <a:pathLst>
              <a:path w="13716" h="6570294">
                <a:moveTo>
                  <a:pt x="0" y="6556578"/>
                </a:moveTo>
                <a:lnTo>
                  <a:pt x="13716" y="6570294"/>
                </a:lnTo>
                <a:lnTo>
                  <a:pt x="13716" y="6570294"/>
                </a:lnTo>
                <a:lnTo>
                  <a:pt x="0" y="6556578"/>
                </a:lnTo>
                <a:close/>
                <a:moveTo>
                  <a:pt x="0" y="13716"/>
                </a:moveTo>
                <a:lnTo>
                  <a:pt x="13716" y="0"/>
                </a:lnTo>
                <a:lnTo>
                  <a:pt x="13716" y="6465786"/>
                </a:lnTo>
                <a:lnTo>
                  <a:pt x="0" y="6479502"/>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23" name="Rectangle 88"/>
          <p:cNvSpPr/>
          <p:nvPr/>
        </p:nvSpPr>
        <p:spPr>
          <a:xfrm rot="2700000">
            <a:off x="3186527" y="-953751"/>
            <a:ext cx="13716" cy="6479503"/>
          </a:xfrm>
          <a:custGeom>
            <a:avLst/>
            <a:gdLst/>
            <a:ahLst/>
            <a:cxnLst/>
            <a:rect l="l" t="t" r="r" b="b"/>
            <a:pathLst>
              <a:path w="13716" h="6479503">
                <a:moveTo>
                  <a:pt x="0" y="13716"/>
                </a:moveTo>
                <a:lnTo>
                  <a:pt x="13716" y="0"/>
                </a:lnTo>
                <a:lnTo>
                  <a:pt x="13716" y="6465786"/>
                </a:lnTo>
                <a:lnTo>
                  <a:pt x="0" y="6479503"/>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24" name="Rectangle 89"/>
          <p:cNvSpPr/>
          <p:nvPr/>
        </p:nvSpPr>
        <p:spPr>
          <a:xfrm rot="2700000">
            <a:off x="4029713" y="-953750"/>
            <a:ext cx="13716" cy="6479503"/>
          </a:xfrm>
          <a:custGeom>
            <a:avLst/>
            <a:gdLst/>
            <a:ahLst/>
            <a:cxnLst/>
            <a:rect l="l" t="t" r="r" b="b"/>
            <a:pathLst>
              <a:path w="13716" h="6479503">
                <a:moveTo>
                  <a:pt x="0" y="13716"/>
                </a:moveTo>
                <a:lnTo>
                  <a:pt x="13716" y="0"/>
                </a:lnTo>
                <a:lnTo>
                  <a:pt x="13716" y="6465787"/>
                </a:lnTo>
                <a:lnTo>
                  <a:pt x="0" y="6479503"/>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25" name="Rectangle 90"/>
          <p:cNvSpPr/>
          <p:nvPr/>
        </p:nvSpPr>
        <p:spPr>
          <a:xfrm rot="2700000">
            <a:off x="4872899" y="-953750"/>
            <a:ext cx="13716" cy="6479503"/>
          </a:xfrm>
          <a:custGeom>
            <a:avLst/>
            <a:gdLst/>
            <a:ahLst/>
            <a:cxnLst/>
            <a:rect l="l" t="t" r="r" b="b"/>
            <a:pathLst>
              <a:path w="13716" h="6479503">
                <a:moveTo>
                  <a:pt x="0" y="13716"/>
                </a:moveTo>
                <a:lnTo>
                  <a:pt x="13716" y="0"/>
                </a:lnTo>
                <a:lnTo>
                  <a:pt x="13716" y="6465786"/>
                </a:lnTo>
                <a:lnTo>
                  <a:pt x="0" y="6479503"/>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26" name="Rectangle 91"/>
          <p:cNvSpPr/>
          <p:nvPr/>
        </p:nvSpPr>
        <p:spPr>
          <a:xfrm rot="2700000">
            <a:off x="5716086" y="-953749"/>
            <a:ext cx="13716" cy="6479501"/>
          </a:xfrm>
          <a:custGeom>
            <a:avLst/>
            <a:gdLst/>
            <a:ahLst/>
            <a:cxnLst/>
            <a:rect l="l" t="t" r="r" b="b"/>
            <a:pathLst>
              <a:path w="13716" h="6479501">
                <a:moveTo>
                  <a:pt x="0" y="13716"/>
                </a:moveTo>
                <a:lnTo>
                  <a:pt x="13716" y="0"/>
                </a:lnTo>
                <a:lnTo>
                  <a:pt x="13716" y="6465785"/>
                </a:lnTo>
                <a:lnTo>
                  <a:pt x="0" y="6479501"/>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27" name="Rectangle 92"/>
          <p:cNvSpPr/>
          <p:nvPr/>
        </p:nvSpPr>
        <p:spPr>
          <a:xfrm rot="2700000">
            <a:off x="6559272" y="-953750"/>
            <a:ext cx="13716" cy="6479502"/>
          </a:xfrm>
          <a:custGeom>
            <a:avLst/>
            <a:gdLst/>
            <a:ahLst/>
            <a:cxnLst/>
            <a:rect l="l" t="t" r="r" b="b"/>
            <a:pathLst>
              <a:path w="13716" h="6479502">
                <a:moveTo>
                  <a:pt x="0" y="13716"/>
                </a:moveTo>
                <a:lnTo>
                  <a:pt x="13716" y="0"/>
                </a:lnTo>
                <a:lnTo>
                  <a:pt x="13715" y="6465787"/>
                </a:lnTo>
                <a:lnTo>
                  <a:pt x="0" y="6479502"/>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28" name="Rectangle 93"/>
          <p:cNvSpPr/>
          <p:nvPr/>
        </p:nvSpPr>
        <p:spPr>
          <a:xfrm rot="2700000">
            <a:off x="7126799" y="-278554"/>
            <a:ext cx="13716" cy="5699824"/>
          </a:xfrm>
          <a:custGeom>
            <a:avLst/>
            <a:gdLst/>
            <a:ahLst/>
            <a:cxnLst/>
            <a:rect l="l" t="t" r="r" b="b"/>
            <a:pathLst>
              <a:path w="13716" h="5699824">
                <a:moveTo>
                  <a:pt x="0" y="0"/>
                </a:moveTo>
                <a:lnTo>
                  <a:pt x="13716" y="13717"/>
                </a:lnTo>
                <a:lnTo>
                  <a:pt x="13716" y="5686109"/>
                </a:lnTo>
                <a:lnTo>
                  <a:pt x="1" y="5699824"/>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29" name="Rectangle 95"/>
          <p:cNvSpPr/>
          <p:nvPr/>
        </p:nvSpPr>
        <p:spPr>
          <a:xfrm rot="2700000">
            <a:off x="7969986" y="1747381"/>
            <a:ext cx="13716" cy="3314931"/>
          </a:xfrm>
          <a:custGeom>
            <a:avLst/>
            <a:gdLst/>
            <a:ahLst/>
            <a:cxnLst/>
            <a:rect l="l" t="t" r="r" b="b"/>
            <a:pathLst>
              <a:path w="13716" h="3314931">
                <a:moveTo>
                  <a:pt x="0" y="0"/>
                </a:moveTo>
                <a:lnTo>
                  <a:pt x="13716" y="13716"/>
                </a:lnTo>
                <a:lnTo>
                  <a:pt x="13716" y="3301215"/>
                </a:lnTo>
                <a:lnTo>
                  <a:pt x="0" y="3314931"/>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30" name="Rectangle 96"/>
          <p:cNvSpPr/>
          <p:nvPr/>
        </p:nvSpPr>
        <p:spPr>
          <a:xfrm rot="2700000">
            <a:off x="8391577" y="2765192"/>
            <a:ext cx="13716" cy="2122490"/>
          </a:xfrm>
          <a:custGeom>
            <a:avLst/>
            <a:gdLst/>
            <a:ahLst/>
            <a:cxnLst/>
            <a:rect l="l" t="t" r="r" b="b"/>
            <a:pathLst>
              <a:path w="13716" h="2122490">
                <a:moveTo>
                  <a:pt x="0" y="0"/>
                </a:moveTo>
                <a:lnTo>
                  <a:pt x="13716" y="13716"/>
                </a:lnTo>
                <a:lnTo>
                  <a:pt x="13716" y="2108774"/>
                </a:lnTo>
                <a:lnTo>
                  <a:pt x="0" y="212249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31" name="Rectangle 97"/>
          <p:cNvSpPr/>
          <p:nvPr/>
        </p:nvSpPr>
        <p:spPr>
          <a:xfrm rot="2700000">
            <a:off x="8813172" y="3783010"/>
            <a:ext cx="13717" cy="930041"/>
          </a:xfrm>
          <a:custGeom>
            <a:avLst/>
            <a:gdLst/>
            <a:ahLst/>
            <a:cxnLst/>
            <a:rect l="l" t="t" r="r" b="b"/>
            <a:pathLst>
              <a:path w="13717" h="930041">
                <a:moveTo>
                  <a:pt x="0" y="0"/>
                </a:moveTo>
                <a:lnTo>
                  <a:pt x="13717" y="13717"/>
                </a:lnTo>
                <a:lnTo>
                  <a:pt x="13717" y="916324"/>
                </a:lnTo>
                <a:lnTo>
                  <a:pt x="1" y="930041"/>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32" name="Rectangle 102"/>
          <p:cNvSpPr/>
          <p:nvPr/>
        </p:nvSpPr>
        <p:spPr>
          <a:xfrm rot="2700000">
            <a:off x="203277" y="-93899"/>
            <a:ext cx="13716" cy="608068"/>
          </a:xfrm>
          <a:custGeom>
            <a:avLst/>
            <a:gdLst/>
            <a:ahLst/>
            <a:cxnLst/>
            <a:rect l="l" t="t" r="r" b="b"/>
            <a:pathLst>
              <a:path w="13716" h="608068">
                <a:moveTo>
                  <a:pt x="0" y="13716"/>
                </a:moveTo>
                <a:lnTo>
                  <a:pt x="13716" y="0"/>
                </a:lnTo>
                <a:lnTo>
                  <a:pt x="13716" y="608068"/>
                </a:lnTo>
                <a:lnTo>
                  <a:pt x="0" y="594352"/>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33" name="Rectangle 103"/>
          <p:cNvSpPr/>
          <p:nvPr/>
        </p:nvSpPr>
        <p:spPr>
          <a:xfrm rot="2700000">
            <a:off x="624870" y="-268529"/>
            <a:ext cx="13716" cy="1800514"/>
          </a:xfrm>
          <a:custGeom>
            <a:avLst/>
            <a:gdLst/>
            <a:ahLst/>
            <a:cxnLst/>
            <a:rect l="l" t="t" r="r" b="b"/>
            <a:pathLst>
              <a:path w="13716" h="1800514">
                <a:moveTo>
                  <a:pt x="0" y="13716"/>
                </a:moveTo>
                <a:lnTo>
                  <a:pt x="13716" y="0"/>
                </a:lnTo>
                <a:lnTo>
                  <a:pt x="13716" y="1800514"/>
                </a:lnTo>
                <a:lnTo>
                  <a:pt x="0" y="1786798"/>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34" name="Rectangle 104"/>
          <p:cNvSpPr/>
          <p:nvPr/>
        </p:nvSpPr>
        <p:spPr>
          <a:xfrm rot="2700000">
            <a:off x="1046463" y="-443158"/>
            <a:ext cx="13716" cy="2992958"/>
          </a:xfrm>
          <a:custGeom>
            <a:avLst/>
            <a:gdLst/>
            <a:ahLst/>
            <a:cxnLst/>
            <a:rect l="l" t="t" r="r" b="b"/>
            <a:pathLst>
              <a:path w="13716" h="2992958">
                <a:moveTo>
                  <a:pt x="0" y="13716"/>
                </a:moveTo>
                <a:lnTo>
                  <a:pt x="13716" y="0"/>
                </a:lnTo>
                <a:lnTo>
                  <a:pt x="13716" y="2992958"/>
                </a:lnTo>
                <a:lnTo>
                  <a:pt x="0" y="2979242"/>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35" name="Rectangle 105"/>
          <p:cNvSpPr/>
          <p:nvPr/>
        </p:nvSpPr>
        <p:spPr>
          <a:xfrm rot="2700000">
            <a:off x="1468056" y="-617788"/>
            <a:ext cx="13716" cy="4185404"/>
          </a:xfrm>
          <a:custGeom>
            <a:avLst/>
            <a:gdLst/>
            <a:ahLst/>
            <a:cxnLst/>
            <a:rect l="l" t="t" r="r" b="b"/>
            <a:pathLst>
              <a:path w="13716" h="4185404">
                <a:moveTo>
                  <a:pt x="0" y="13716"/>
                </a:moveTo>
                <a:lnTo>
                  <a:pt x="13716" y="0"/>
                </a:lnTo>
                <a:lnTo>
                  <a:pt x="13716" y="4185404"/>
                </a:lnTo>
                <a:lnTo>
                  <a:pt x="0" y="4171688"/>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36" name="Rectangle 106"/>
          <p:cNvSpPr/>
          <p:nvPr/>
        </p:nvSpPr>
        <p:spPr>
          <a:xfrm rot="2700000">
            <a:off x="1889649" y="-792416"/>
            <a:ext cx="13716" cy="5377849"/>
          </a:xfrm>
          <a:custGeom>
            <a:avLst/>
            <a:gdLst/>
            <a:ahLst/>
            <a:cxnLst/>
            <a:rect l="l" t="t" r="r" b="b"/>
            <a:pathLst>
              <a:path w="13716" h="5377849">
                <a:moveTo>
                  <a:pt x="0" y="13716"/>
                </a:moveTo>
                <a:lnTo>
                  <a:pt x="13716" y="0"/>
                </a:lnTo>
                <a:lnTo>
                  <a:pt x="13716" y="5377849"/>
                </a:lnTo>
                <a:lnTo>
                  <a:pt x="0" y="5364133"/>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37" name="Rectangle 148"/>
          <p:cNvSpPr/>
          <p:nvPr/>
        </p:nvSpPr>
        <p:spPr>
          <a:xfrm rot="18900000" flipV="1">
            <a:off x="2070569" y="-450209"/>
            <a:ext cx="13716" cy="5889566"/>
          </a:xfrm>
          <a:custGeom>
            <a:avLst/>
            <a:gdLst/>
            <a:ahLst/>
            <a:cxnLst/>
            <a:rect l="l" t="t" r="r" b="b"/>
            <a:pathLst>
              <a:path w="13716" h="5889566">
                <a:moveTo>
                  <a:pt x="13716" y="5889566"/>
                </a:moveTo>
                <a:lnTo>
                  <a:pt x="13716" y="0"/>
                </a:lnTo>
                <a:lnTo>
                  <a:pt x="0" y="13716"/>
                </a:lnTo>
                <a:lnTo>
                  <a:pt x="0" y="587585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38" name="Rectangle 323"/>
          <p:cNvSpPr/>
          <p:nvPr/>
        </p:nvSpPr>
        <p:spPr>
          <a:xfrm rot="18900000" flipV="1">
            <a:off x="1648976" y="567610"/>
            <a:ext cx="13716" cy="4697119"/>
          </a:xfrm>
          <a:custGeom>
            <a:avLst/>
            <a:gdLst/>
            <a:ahLst/>
            <a:cxnLst/>
            <a:rect l="l" t="t" r="r" b="b"/>
            <a:pathLst>
              <a:path w="13716" h="4697119">
                <a:moveTo>
                  <a:pt x="13716" y="4697119"/>
                </a:moveTo>
                <a:lnTo>
                  <a:pt x="13716" y="0"/>
                </a:lnTo>
                <a:lnTo>
                  <a:pt x="0" y="13716"/>
                </a:lnTo>
                <a:lnTo>
                  <a:pt x="0" y="4683403"/>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39" name="Rectangle 324"/>
          <p:cNvSpPr/>
          <p:nvPr/>
        </p:nvSpPr>
        <p:spPr>
          <a:xfrm rot="18900000" flipV="1">
            <a:off x="1227383" y="1585424"/>
            <a:ext cx="13716" cy="3504674"/>
          </a:xfrm>
          <a:custGeom>
            <a:avLst/>
            <a:gdLst/>
            <a:ahLst/>
            <a:cxnLst/>
            <a:rect l="l" t="t" r="r" b="b"/>
            <a:pathLst>
              <a:path w="13716" h="3504674">
                <a:moveTo>
                  <a:pt x="13716" y="3504674"/>
                </a:moveTo>
                <a:lnTo>
                  <a:pt x="13716" y="0"/>
                </a:lnTo>
                <a:lnTo>
                  <a:pt x="0" y="13716"/>
                </a:lnTo>
                <a:lnTo>
                  <a:pt x="0" y="3490958"/>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40" name="Rectangle 325"/>
          <p:cNvSpPr/>
          <p:nvPr/>
        </p:nvSpPr>
        <p:spPr>
          <a:xfrm rot="18900000" flipV="1">
            <a:off x="805790" y="2603242"/>
            <a:ext cx="13716" cy="2312226"/>
          </a:xfrm>
          <a:custGeom>
            <a:avLst/>
            <a:gdLst/>
            <a:ahLst/>
            <a:cxnLst/>
            <a:rect l="l" t="t" r="r" b="b"/>
            <a:pathLst>
              <a:path w="13716" h="2312226">
                <a:moveTo>
                  <a:pt x="13716" y="2312226"/>
                </a:moveTo>
                <a:lnTo>
                  <a:pt x="13716" y="0"/>
                </a:lnTo>
                <a:lnTo>
                  <a:pt x="0" y="13716"/>
                </a:lnTo>
                <a:lnTo>
                  <a:pt x="0" y="229851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41" name="Rectangle 326"/>
          <p:cNvSpPr/>
          <p:nvPr/>
        </p:nvSpPr>
        <p:spPr>
          <a:xfrm rot="18900000" flipV="1">
            <a:off x="384198" y="3621057"/>
            <a:ext cx="13716" cy="1119782"/>
          </a:xfrm>
          <a:custGeom>
            <a:avLst/>
            <a:gdLst/>
            <a:ahLst/>
            <a:cxnLst/>
            <a:rect l="l" t="t" r="r" b="b"/>
            <a:pathLst>
              <a:path w="13716" h="1119782">
                <a:moveTo>
                  <a:pt x="13716" y="1119782"/>
                </a:moveTo>
                <a:lnTo>
                  <a:pt x="13716" y="0"/>
                </a:lnTo>
                <a:lnTo>
                  <a:pt x="0" y="13716"/>
                </a:lnTo>
                <a:lnTo>
                  <a:pt x="0" y="1106066"/>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42" name="Rectangle 371"/>
          <p:cNvSpPr/>
          <p:nvPr/>
        </p:nvSpPr>
        <p:spPr>
          <a:xfrm rot="18900000" flipV="1">
            <a:off x="2705180" y="-953749"/>
            <a:ext cx="13716" cy="6479500"/>
          </a:xfrm>
          <a:custGeom>
            <a:avLst/>
            <a:gdLst/>
            <a:ahLst/>
            <a:cxnLst/>
            <a:rect l="l" t="t" r="r" b="b"/>
            <a:pathLst>
              <a:path w="13716" h="6479500">
                <a:moveTo>
                  <a:pt x="0" y="6479500"/>
                </a:moveTo>
                <a:lnTo>
                  <a:pt x="13716" y="6465784"/>
                </a:lnTo>
                <a:lnTo>
                  <a:pt x="13716" y="0"/>
                </a:lnTo>
                <a:lnTo>
                  <a:pt x="0" y="13716"/>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43" name="Rectangle 373"/>
          <p:cNvSpPr/>
          <p:nvPr/>
        </p:nvSpPr>
        <p:spPr>
          <a:xfrm rot="18900000" flipV="1">
            <a:off x="4391552" y="-953749"/>
            <a:ext cx="13716" cy="6479500"/>
          </a:xfrm>
          <a:custGeom>
            <a:avLst/>
            <a:gdLst/>
            <a:ahLst/>
            <a:cxnLst/>
            <a:rect l="l" t="t" r="r" b="b"/>
            <a:pathLst>
              <a:path w="13716" h="6479500">
                <a:moveTo>
                  <a:pt x="0" y="6479500"/>
                </a:moveTo>
                <a:lnTo>
                  <a:pt x="13716" y="6465784"/>
                </a:lnTo>
                <a:lnTo>
                  <a:pt x="13716" y="0"/>
                </a:lnTo>
                <a:lnTo>
                  <a:pt x="0" y="13715"/>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44" name="Rectangle 375"/>
          <p:cNvSpPr/>
          <p:nvPr/>
        </p:nvSpPr>
        <p:spPr>
          <a:xfrm rot="18900000" flipV="1">
            <a:off x="6077925" y="-953749"/>
            <a:ext cx="13716" cy="6479501"/>
          </a:xfrm>
          <a:custGeom>
            <a:avLst/>
            <a:gdLst/>
            <a:ahLst/>
            <a:cxnLst/>
            <a:rect l="l" t="t" r="r" b="b"/>
            <a:pathLst>
              <a:path w="13716" h="6479501">
                <a:moveTo>
                  <a:pt x="0" y="6479501"/>
                </a:moveTo>
                <a:lnTo>
                  <a:pt x="13716" y="6465785"/>
                </a:lnTo>
                <a:lnTo>
                  <a:pt x="13716" y="0"/>
                </a:lnTo>
                <a:lnTo>
                  <a:pt x="0" y="13716"/>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45" name="Rectangle 376"/>
          <p:cNvSpPr/>
          <p:nvPr/>
        </p:nvSpPr>
        <p:spPr>
          <a:xfrm rot="18900000" flipV="1">
            <a:off x="6881278" y="-950966"/>
            <a:ext cx="13716" cy="6394268"/>
          </a:xfrm>
          <a:custGeom>
            <a:avLst/>
            <a:gdLst/>
            <a:ahLst/>
            <a:cxnLst/>
            <a:rect l="l" t="t" r="r" b="b"/>
            <a:pathLst>
              <a:path w="13716" h="6394268">
                <a:moveTo>
                  <a:pt x="13716" y="6380553"/>
                </a:moveTo>
                <a:lnTo>
                  <a:pt x="13716" y="13716"/>
                </a:lnTo>
                <a:lnTo>
                  <a:pt x="0" y="0"/>
                </a:lnTo>
                <a:lnTo>
                  <a:pt x="0" y="6394268"/>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46" name="Rectangle 377"/>
          <p:cNvSpPr/>
          <p:nvPr/>
        </p:nvSpPr>
        <p:spPr>
          <a:xfrm rot="18900000" flipV="1">
            <a:off x="7302869" y="-776336"/>
            <a:ext cx="13717" cy="5201823"/>
          </a:xfrm>
          <a:custGeom>
            <a:avLst/>
            <a:gdLst/>
            <a:ahLst/>
            <a:cxnLst/>
            <a:rect l="l" t="t" r="r" b="b"/>
            <a:pathLst>
              <a:path w="13717" h="5201823">
                <a:moveTo>
                  <a:pt x="1" y="5201823"/>
                </a:moveTo>
                <a:lnTo>
                  <a:pt x="13717" y="5188106"/>
                </a:lnTo>
                <a:lnTo>
                  <a:pt x="13717" y="13717"/>
                </a:lnTo>
                <a:lnTo>
                  <a:pt x="0"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47" name="Rectangle 378"/>
          <p:cNvSpPr/>
          <p:nvPr/>
        </p:nvSpPr>
        <p:spPr>
          <a:xfrm rot="18900000" flipV="1">
            <a:off x="7742935" y="-582310"/>
            <a:ext cx="13716" cy="4009378"/>
          </a:xfrm>
          <a:custGeom>
            <a:avLst/>
            <a:gdLst/>
            <a:ahLst/>
            <a:cxnLst/>
            <a:rect l="l" t="t" r="r" b="b"/>
            <a:pathLst>
              <a:path w="13716" h="4009378">
                <a:moveTo>
                  <a:pt x="13716" y="3995663"/>
                </a:moveTo>
                <a:lnTo>
                  <a:pt x="13716" y="13717"/>
                </a:lnTo>
                <a:lnTo>
                  <a:pt x="0" y="0"/>
                </a:lnTo>
                <a:lnTo>
                  <a:pt x="0" y="4009378"/>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48" name="Rectangle 138"/>
          <p:cNvSpPr/>
          <p:nvPr/>
        </p:nvSpPr>
        <p:spPr>
          <a:xfrm rot="18900000" flipV="1">
            <a:off x="8567649" y="-252451"/>
            <a:ext cx="13715" cy="1624488"/>
          </a:xfrm>
          <a:custGeom>
            <a:avLst/>
            <a:gdLst/>
            <a:ahLst/>
            <a:cxnLst/>
            <a:rect l="l" t="t" r="r" b="b"/>
            <a:pathLst>
              <a:path w="13715" h="1624488">
                <a:moveTo>
                  <a:pt x="0" y="1624488"/>
                </a:moveTo>
                <a:lnTo>
                  <a:pt x="13715" y="1610773"/>
                </a:lnTo>
                <a:lnTo>
                  <a:pt x="13715" y="13715"/>
                </a:lnTo>
                <a:lnTo>
                  <a:pt x="0"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49" name="Freeform 448"/>
          <p:cNvSpPr/>
          <p:nvPr/>
        </p:nvSpPr>
        <p:spPr>
          <a:xfrm rot="18900000" flipV="1">
            <a:off x="8989243" y="-77819"/>
            <a:ext cx="13715" cy="432040"/>
          </a:xfrm>
          <a:custGeom>
            <a:avLst/>
            <a:gdLst/>
            <a:ahLst/>
            <a:cxnLst/>
            <a:rect l="l" t="t" r="r" b="b"/>
            <a:pathLst>
              <a:path w="13715" h="432040">
                <a:moveTo>
                  <a:pt x="0" y="432040"/>
                </a:moveTo>
                <a:lnTo>
                  <a:pt x="13715" y="418325"/>
                </a:lnTo>
                <a:lnTo>
                  <a:pt x="13715" y="13715"/>
                </a:lnTo>
                <a:lnTo>
                  <a:pt x="0"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50" name="Rectangle 372"/>
          <p:cNvSpPr/>
          <p:nvPr/>
        </p:nvSpPr>
        <p:spPr>
          <a:xfrm rot="18900000" flipV="1">
            <a:off x="3543517" y="-965458"/>
            <a:ext cx="13716" cy="6493219"/>
          </a:xfrm>
          <a:custGeom>
            <a:avLst/>
            <a:gdLst/>
            <a:ahLst/>
            <a:cxnLst/>
            <a:rect l="l" t="t" r="r" b="b"/>
            <a:pathLst>
              <a:path w="13716" h="6493219">
                <a:moveTo>
                  <a:pt x="0" y="6493219"/>
                </a:moveTo>
                <a:lnTo>
                  <a:pt x="13716" y="6479503"/>
                </a:lnTo>
                <a:lnTo>
                  <a:pt x="13716" y="0"/>
                </a:lnTo>
                <a:lnTo>
                  <a:pt x="0" y="13716"/>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51" name="Rectangle 374"/>
          <p:cNvSpPr/>
          <p:nvPr/>
        </p:nvSpPr>
        <p:spPr>
          <a:xfrm rot="18900000" flipV="1">
            <a:off x="5229889" y="-965458"/>
            <a:ext cx="13716" cy="6493220"/>
          </a:xfrm>
          <a:custGeom>
            <a:avLst/>
            <a:gdLst/>
            <a:ahLst/>
            <a:cxnLst/>
            <a:rect l="l" t="t" r="r" b="b"/>
            <a:pathLst>
              <a:path w="13716" h="6493220">
                <a:moveTo>
                  <a:pt x="0" y="6493220"/>
                </a:moveTo>
                <a:lnTo>
                  <a:pt x="13716" y="6479504"/>
                </a:lnTo>
                <a:lnTo>
                  <a:pt x="13716" y="0"/>
                </a:lnTo>
                <a:lnTo>
                  <a:pt x="0" y="13716"/>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52" name="Teardrop 3"/>
          <p:cNvSpPr/>
          <p:nvPr/>
        </p:nvSpPr>
        <p:spPr>
          <a:xfrm rot="5400000" flipH="1" flipV="1">
            <a:off x="644277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53" name="Teardrop 3"/>
          <p:cNvSpPr/>
          <p:nvPr/>
        </p:nvSpPr>
        <p:spPr>
          <a:xfrm rot="5400000" flipH="1" flipV="1">
            <a:off x="-148774" y="258315"/>
            <a:ext cx="612648" cy="315100"/>
          </a:xfrm>
          <a:custGeom>
            <a:avLst/>
            <a:gdLst/>
            <a:ahLst/>
            <a:cxnLst/>
            <a:rect l="l" t="t" r="r" b="b"/>
            <a:pathLst>
              <a:path w="612648" h="315100">
                <a:moveTo>
                  <a:pt x="239386" y="75670"/>
                </a:moveTo>
                <a:cubicBezTo>
                  <a:pt x="230866" y="67149"/>
                  <a:pt x="224313" y="57406"/>
                  <a:pt x="219944" y="46909"/>
                </a:cubicBezTo>
                <a:cubicBezTo>
                  <a:pt x="207099" y="60107"/>
                  <a:pt x="182914" y="65356"/>
                  <a:pt x="163810" y="64989"/>
                </a:cubicBezTo>
                <a:cubicBezTo>
                  <a:pt x="113791"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6" y="223846"/>
                </a:cubicBezTo>
                <a:lnTo>
                  <a:pt x="221347" y="232509"/>
                </a:lnTo>
                <a:cubicBezTo>
                  <a:pt x="224389" y="249009"/>
                  <a:pt x="232545" y="264623"/>
                  <a:pt x="245300" y="277378"/>
                </a:cubicBezTo>
                <a:cubicBezTo>
                  <a:pt x="262207" y="294285"/>
                  <a:pt x="284136"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5"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4" y="119205"/>
                  <a:pt x="551214" y="136643"/>
                  <a:pt x="551214" y="155247"/>
                </a:cubicBezTo>
                <a:cubicBezTo>
                  <a:pt x="551214" y="182497"/>
                  <a:pt x="540509" y="207247"/>
                  <a:pt x="522928" y="225380"/>
                </a:cubicBezTo>
                <a:lnTo>
                  <a:pt x="522928" y="225380"/>
                </a:lnTo>
                <a:cubicBezTo>
                  <a:pt x="504794" y="242961"/>
                  <a:pt x="480044"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0" y="272349"/>
                  <a:pt x="214766" y="256482"/>
                  <a:pt x="210610" y="239626"/>
                </a:cubicBezTo>
                <a:cubicBezTo>
                  <a:pt x="195839" y="248693"/>
                  <a:pt x="178427" y="253666"/>
                  <a:pt x="159854" y="253666"/>
                </a:cubicBezTo>
                <a:cubicBezTo>
                  <a:pt x="132604" y="253666"/>
                  <a:pt x="107854" y="242961"/>
                  <a:pt x="89720" y="225380"/>
                </a:cubicBezTo>
                <a:lnTo>
                  <a:pt x="89720" y="225380"/>
                </a:lnTo>
                <a:cubicBezTo>
                  <a:pt x="72139" y="207247"/>
                  <a:pt x="61434" y="182497"/>
                  <a:pt x="61434" y="155247"/>
                </a:cubicBezTo>
                <a:cubicBezTo>
                  <a:pt x="61434" y="136673"/>
                  <a:pt x="66407"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89" y="30964"/>
                  <a:pt x="20815" y="52893"/>
                  <a:pt x="37722" y="69800"/>
                </a:cubicBezTo>
                <a:cubicBezTo>
                  <a:pt x="50477" y="82555"/>
                  <a:pt x="66091" y="90711"/>
                  <a:pt x="82591" y="93753"/>
                </a:cubicBezTo>
                <a:cubicBezTo>
                  <a:pt x="100880" y="69151"/>
                  <a:pt x="130228" y="53433"/>
                  <a:pt x="163247" y="53433"/>
                </a:cubicBezTo>
                <a:cubicBezTo>
                  <a:pt x="186137" y="53872"/>
                  <a:pt x="201262" y="50984"/>
                  <a:pt x="211354" y="39116"/>
                </a:cubicBezTo>
                <a:cubicBezTo>
                  <a:pt x="212796" y="37420"/>
                  <a:pt x="214135" y="35542"/>
                  <a:pt x="215380" y="33463"/>
                </a:cubicBezTo>
                <a:lnTo>
                  <a:pt x="215236" y="0"/>
                </a:lnTo>
                <a:lnTo>
                  <a:pt x="223506" y="0"/>
                </a:lnTo>
                <a:cubicBezTo>
                  <a:pt x="219687"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1" y="49750"/>
                  <a:pt x="392961" y="24354"/>
                  <a:pt x="389142" y="0"/>
                </a:cubicBezTo>
                <a:lnTo>
                  <a:pt x="397337" y="0"/>
                </a:lnTo>
                <a:cubicBezTo>
                  <a:pt x="401478" y="11094"/>
                  <a:pt x="400548" y="22668"/>
                  <a:pt x="397481" y="33790"/>
                </a:cubicBezTo>
                <a:cubicBezTo>
                  <a:pt x="407439" y="50142"/>
                  <a:pt x="423417" y="53932"/>
                  <a:pt x="449401" y="53433"/>
                </a:cubicBezTo>
                <a:cubicBezTo>
                  <a:pt x="482407" y="53434"/>
                  <a:pt x="511746" y="69140"/>
                  <a:pt x="530035" y="93727"/>
                </a:cubicBezTo>
                <a:cubicBezTo>
                  <a:pt x="546543" y="90718"/>
                  <a:pt x="562165" y="82561"/>
                  <a:pt x="574926" y="69800"/>
                </a:cubicBezTo>
                <a:cubicBezTo>
                  <a:pt x="591833" y="52893"/>
                  <a:pt x="600658" y="30964"/>
                  <a:pt x="601147" y="8808"/>
                </a:cubicBezTo>
                <a:lnTo>
                  <a:pt x="515981" y="8808"/>
                </a:lnTo>
                <a:lnTo>
                  <a:pt x="515981" y="8744"/>
                </a:lnTo>
                <a:lnTo>
                  <a:pt x="601147" y="8744"/>
                </a:lnTo>
                <a:lnTo>
                  <a:pt x="599274" y="0"/>
                </a:lnTo>
                <a:lnTo>
                  <a:pt x="610820" y="0"/>
                </a:lnTo>
                <a:cubicBezTo>
                  <a:pt x="612423" y="2826"/>
                  <a:pt x="612602" y="5800"/>
                  <a:pt x="612648" y="8776"/>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54" name="Teardrop 3"/>
          <p:cNvSpPr/>
          <p:nvPr/>
        </p:nvSpPr>
        <p:spPr>
          <a:xfrm rot="5400000" flipH="1" flipV="1">
            <a:off x="138753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55" name="Teardrop 3"/>
          <p:cNvSpPr/>
          <p:nvPr/>
        </p:nvSpPr>
        <p:spPr>
          <a:xfrm rot="5400000" flipH="1" flipV="1">
            <a:off x="223007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56" name="Teardrop 3"/>
          <p:cNvSpPr/>
          <p:nvPr/>
        </p:nvSpPr>
        <p:spPr>
          <a:xfrm rot="5400000" flipH="1" flipV="1">
            <a:off x="307261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57" name="Teardrop 3"/>
          <p:cNvSpPr/>
          <p:nvPr/>
        </p:nvSpPr>
        <p:spPr>
          <a:xfrm rot="5400000" flipH="1" flipV="1">
            <a:off x="391515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58" name="Teardrop 3"/>
          <p:cNvSpPr/>
          <p:nvPr/>
        </p:nvSpPr>
        <p:spPr>
          <a:xfrm rot="5400000" flipH="1" flipV="1">
            <a:off x="475769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59" name="Teardrop 3"/>
          <p:cNvSpPr/>
          <p:nvPr/>
        </p:nvSpPr>
        <p:spPr>
          <a:xfrm rot="5400000" flipH="1" flipV="1">
            <a:off x="560023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60" name="Teardrop 3"/>
          <p:cNvSpPr/>
          <p:nvPr/>
        </p:nvSpPr>
        <p:spPr>
          <a:xfrm rot="5400000" flipH="1" flipV="1">
            <a:off x="812785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61" name="Teardrop 3"/>
          <p:cNvSpPr/>
          <p:nvPr/>
        </p:nvSpPr>
        <p:spPr>
          <a:xfrm rot="5400000" flipH="1" flipV="1">
            <a:off x="728531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62" name="Teardrop 3"/>
          <p:cNvSpPr/>
          <p:nvPr/>
        </p:nvSpPr>
        <p:spPr>
          <a:xfrm rot="5400000" flipH="1" flipV="1">
            <a:off x="8812306" y="329061"/>
            <a:ext cx="489780" cy="173608"/>
          </a:xfrm>
          <a:custGeom>
            <a:avLst/>
            <a:gdLst/>
            <a:ahLst/>
            <a:cxnLst/>
            <a:rect l="l" t="t" r="r" b="b"/>
            <a:pathLst>
              <a:path w="489780" h="173608">
                <a:moveTo>
                  <a:pt x="489780" y="159854"/>
                </a:moveTo>
                <a:lnTo>
                  <a:pt x="485976" y="173608"/>
                </a:lnTo>
                <a:lnTo>
                  <a:pt x="475131" y="173608"/>
                </a:lnTo>
                <a:cubicBezTo>
                  <a:pt x="477585" y="169211"/>
                  <a:pt x="477971" y="164422"/>
                  <a:pt x="477971" y="159544"/>
                </a:cubicBezTo>
                <a:cubicBezTo>
                  <a:pt x="477971" y="135634"/>
                  <a:pt x="468705" y="113887"/>
                  <a:pt x="453384" y="97876"/>
                </a:cubicBezTo>
                <a:lnTo>
                  <a:pt x="377652" y="173608"/>
                </a:lnTo>
                <a:lnTo>
                  <a:pt x="377561" y="173608"/>
                </a:lnTo>
                <a:lnTo>
                  <a:pt x="453339" y="97830"/>
                </a:lnTo>
                <a:cubicBezTo>
                  <a:pt x="437327" y="82509"/>
                  <a:pt x="415581" y="73244"/>
                  <a:pt x="391670" y="73244"/>
                </a:cubicBezTo>
                <a:cubicBezTo>
                  <a:pt x="341651" y="73244"/>
                  <a:pt x="301103" y="113792"/>
                  <a:pt x="301103" y="163811"/>
                </a:cubicBezTo>
                <a:lnTo>
                  <a:pt x="299829" y="173608"/>
                </a:lnTo>
                <a:lnTo>
                  <a:pt x="288634" y="173608"/>
                </a:lnTo>
                <a:cubicBezTo>
                  <a:pt x="289602" y="170367"/>
                  <a:pt x="289617" y="166907"/>
                  <a:pt x="289547" y="163248"/>
                </a:cubicBezTo>
                <a:cubicBezTo>
                  <a:pt x="289547" y="130228"/>
                  <a:pt x="305265" y="100880"/>
                  <a:pt x="329868" y="82592"/>
                </a:cubicBezTo>
                <a:cubicBezTo>
                  <a:pt x="326825" y="66091"/>
                  <a:pt x="318670" y="50477"/>
                  <a:pt x="305914" y="37722"/>
                </a:cubicBezTo>
                <a:cubicBezTo>
                  <a:pt x="289007" y="20815"/>
                  <a:pt x="267078" y="11989"/>
                  <a:pt x="244922" y="11501"/>
                </a:cubicBezTo>
                <a:lnTo>
                  <a:pt x="244922" y="96667"/>
                </a:lnTo>
                <a:lnTo>
                  <a:pt x="244858" y="96667"/>
                </a:lnTo>
                <a:lnTo>
                  <a:pt x="244858" y="11501"/>
                </a:lnTo>
                <a:cubicBezTo>
                  <a:pt x="222703" y="11990"/>
                  <a:pt x="200773" y="20815"/>
                  <a:pt x="183866" y="37722"/>
                </a:cubicBezTo>
                <a:cubicBezTo>
                  <a:pt x="171105" y="50483"/>
                  <a:pt x="162948" y="66105"/>
                  <a:pt x="159939" y="82613"/>
                </a:cubicBezTo>
                <a:cubicBezTo>
                  <a:pt x="184526" y="100902"/>
                  <a:pt x="200233" y="130241"/>
                  <a:pt x="200233" y="163248"/>
                </a:cubicBezTo>
                <a:lnTo>
                  <a:pt x="201368" y="173608"/>
                </a:lnTo>
                <a:lnTo>
                  <a:pt x="189949" y="173608"/>
                </a:lnTo>
                <a:cubicBezTo>
                  <a:pt x="188710" y="170302"/>
                  <a:pt x="188616" y="166986"/>
                  <a:pt x="188677" y="163811"/>
                </a:cubicBezTo>
                <a:cubicBezTo>
                  <a:pt x="188677" y="113792"/>
                  <a:pt x="148129" y="73244"/>
                  <a:pt x="98110" y="73244"/>
                </a:cubicBezTo>
                <a:cubicBezTo>
                  <a:pt x="74200" y="73244"/>
                  <a:pt x="52453" y="82510"/>
                  <a:pt x="36441" y="97831"/>
                </a:cubicBezTo>
                <a:lnTo>
                  <a:pt x="112218" y="173608"/>
                </a:lnTo>
                <a:lnTo>
                  <a:pt x="112128" y="173608"/>
                </a:lnTo>
                <a:lnTo>
                  <a:pt x="36396" y="97876"/>
                </a:lnTo>
                <a:cubicBezTo>
                  <a:pt x="21075" y="113887"/>
                  <a:pt x="11809" y="135634"/>
                  <a:pt x="11809" y="159544"/>
                </a:cubicBezTo>
                <a:lnTo>
                  <a:pt x="14648" y="173608"/>
                </a:lnTo>
                <a:lnTo>
                  <a:pt x="3810" y="173608"/>
                </a:lnTo>
                <a:cubicBezTo>
                  <a:pt x="332" y="169383"/>
                  <a:pt x="0" y="164657"/>
                  <a:pt x="0" y="159854"/>
                </a:cubicBezTo>
                <a:cubicBezTo>
                  <a:pt x="0" y="132604"/>
                  <a:pt x="10705" y="107854"/>
                  <a:pt x="28286" y="89721"/>
                </a:cubicBezTo>
                <a:lnTo>
                  <a:pt x="28286" y="89721"/>
                </a:lnTo>
                <a:cubicBezTo>
                  <a:pt x="46420" y="72140"/>
                  <a:pt x="71170" y="61435"/>
                  <a:pt x="98420" y="61435"/>
                </a:cubicBezTo>
                <a:cubicBezTo>
                  <a:pt x="117023" y="61435"/>
                  <a:pt x="134461" y="66424"/>
                  <a:pt x="149250" y="75515"/>
                </a:cubicBezTo>
                <a:cubicBezTo>
                  <a:pt x="153323" y="58635"/>
                  <a:pt x="162130" y="42758"/>
                  <a:pt x="175297" y="29591"/>
                </a:cubicBezTo>
                <a:cubicBezTo>
                  <a:pt x="194566" y="10322"/>
                  <a:pt x="219636" y="391"/>
                  <a:pt x="244890" y="0"/>
                </a:cubicBezTo>
                <a:lnTo>
                  <a:pt x="244890" y="0"/>
                </a:lnTo>
                <a:cubicBezTo>
                  <a:pt x="270144" y="391"/>
                  <a:pt x="295215" y="10322"/>
                  <a:pt x="314484" y="29591"/>
                </a:cubicBezTo>
                <a:cubicBezTo>
                  <a:pt x="327644" y="42751"/>
                  <a:pt x="336448" y="58618"/>
                  <a:pt x="340604" y="75474"/>
                </a:cubicBezTo>
                <a:cubicBezTo>
                  <a:pt x="355376" y="66408"/>
                  <a:pt x="372787" y="61434"/>
                  <a:pt x="391360" y="61434"/>
                </a:cubicBezTo>
                <a:cubicBezTo>
                  <a:pt x="418610" y="61434"/>
                  <a:pt x="443360" y="72140"/>
                  <a:pt x="461494" y="89721"/>
                </a:cubicBezTo>
                <a:cubicBezTo>
                  <a:pt x="479075" y="107854"/>
                  <a:pt x="489780" y="132604"/>
                  <a:pt x="489780" y="159854"/>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63" name="Teardrop 3"/>
          <p:cNvSpPr/>
          <p:nvPr/>
        </p:nvSpPr>
        <p:spPr>
          <a:xfrm rot="5400000" flipH="1" flipV="1">
            <a:off x="54499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64" name="Oval 463"/>
          <p:cNvSpPr/>
          <p:nvPr/>
        </p:nvSpPr>
        <p:spPr>
          <a:xfrm>
            <a:off x="666451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65" name="Oval 167"/>
          <p:cNvSpPr/>
          <p:nvPr/>
        </p:nvSpPr>
        <p:spPr>
          <a:xfrm>
            <a:off x="0" y="331699"/>
            <a:ext cx="93942" cy="4240302"/>
          </a:xfrm>
          <a:custGeom>
            <a:avLst/>
            <a:gdLst/>
            <a:ahLst/>
            <a:cxnLst/>
            <a:rect l="l" t="t" r="r" b="b"/>
            <a:pathLst>
              <a:path w="93942" h="4240302">
                <a:moveTo>
                  <a:pt x="9066" y="4229620"/>
                </a:moveTo>
                <a:cubicBezTo>
                  <a:pt x="23324" y="4229620"/>
                  <a:pt x="36761" y="4233136"/>
                  <a:pt x="48054" y="4240302"/>
                </a:cubicBezTo>
                <a:lnTo>
                  <a:pt x="0" y="4240302"/>
                </a:lnTo>
                <a:lnTo>
                  <a:pt x="0" y="4231451"/>
                </a:lnTo>
                <a:cubicBezTo>
                  <a:pt x="2881" y="4229788"/>
                  <a:pt x="5954" y="4229620"/>
                  <a:pt x="9066" y="4229620"/>
                </a:cubicBezTo>
                <a:close/>
                <a:moveTo>
                  <a:pt x="9066" y="3380947"/>
                </a:moveTo>
                <a:cubicBezTo>
                  <a:pt x="55942" y="3380947"/>
                  <a:pt x="93942" y="3418947"/>
                  <a:pt x="93942" y="3465822"/>
                </a:cubicBezTo>
                <a:cubicBezTo>
                  <a:pt x="93942" y="3512697"/>
                  <a:pt x="55942" y="3550697"/>
                  <a:pt x="9066" y="3550697"/>
                </a:cubicBezTo>
                <a:lnTo>
                  <a:pt x="0" y="3548867"/>
                </a:lnTo>
                <a:lnTo>
                  <a:pt x="0" y="3382777"/>
                </a:lnTo>
                <a:cubicBezTo>
                  <a:pt x="2881" y="3381115"/>
                  <a:pt x="5954" y="3380947"/>
                  <a:pt x="9066" y="3380947"/>
                </a:cubicBezTo>
                <a:close/>
                <a:moveTo>
                  <a:pt x="9066" y="2536768"/>
                </a:moveTo>
                <a:cubicBezTo>
                  <a:pt x="55942" y="2536768"/>
                  <a:pt x="93942" y="2574768"/>
                  <a:pt x="93942" y="2621643"/>
                </a:cubicBezTo>
                <a:cubicBezTo>
                  <a:pt x="93942" y="2668518"/>
                  <a:pt x="55942" y="2706518"/>
                  <a:pt x="9066" y="2706518"/>
                </a:cubicBezTo>
                <a:lnTo>
                  <a:pt x="0" y="2704688"/>
                </a:lnTo>
                <a:lnTo>
                  <a:pt x="0" y="2538598"/>
                </a:lnTo>
                <a:cubicBezTo>
                  <a:pt x="2881" y="2536936"/>
                  <a:pt x="5954" y="2536768"/>
                  <a:pt x="9066" y="2536768"/>
                </a:cubicBezTo>
                <a:close/>
                <a:moveTo>
                  <a:pt x="9066" y="1688095"/>
                </a:moveTo>
                <a:cubicBezTo>
                  <a:pt x="55942" y="1688095"/>
                  <a:pt x="93942" y="1726095"/>
                  <a:pt x="93942" y="1772970"/>
                </a:cubicBezTo>
                <a:cubicBezTo>
                  <a:pt x="93942" y="1819845"/>
                  <a:pt x="55942" y="1857845"/>
                  <a:pt x="9066" y="1857845"/>
                </a:cubicBezTo>
                <a:lnTo>
                  <a:pt x="0" y="1856015"/>
                </a:lnTo>
                <a:lnTo>
                  <a:pt x="0" y="1689925"/>
                </a:lnTo>
                <a:cubicBezTo>
                  <a:pt x="2881" y="1688263"/>
                  <a:pt x="5954" y="1688095"/>
                  <a:pt x="9066" y="1688095"/>
                </a:cubicBezTo>
                <a:close/>
                <a:moveTo>
                  <a:pt x="9066" y="845498"/>
                </a:moveTo>
                <a:cubicBezTo>
                  <a:pt x="55942" y="845498"/>
                  <a:pt x="93942" y="883498"/>
                  <a:pt x="93942" y="930373"/>
                </a:cubicBezTo>
                <a:cubicBezTo>
                  <a:pt x="93942" y="977248"/>
                  <a:pt x="55942" y="1015248"/>
                  <a:pt x="9066" y="1015248"/>
                </a:cubicBezTo>
                <a:lnTo>
                  <a:pt x="0" y="1013418"/>
                </a:lnTo>
                <a:lnTo>
                  <a:pt x="0" y="847328"/>
                </a:lnTo>
                <a:cubicBezTo>
                  <a:pt x="2881" y="845666"/>
                  <a:pt x="5954" y="845498"/>
                  <a:pt x="9066" y="845498"/>
                </a:cubicBezTo>
                <a:close/>
                <a:moveTo>
                  <a:pt x="9066" y="0"/>
                </a:moveTo>
                <a:cubicBezTo>
                  <a:pt x="55942" y="0"/>
                  <a:pt x="93942" y="38000"/>
                  <a:pt x="93942" y="84875"/>
                </a:cubicBezTo>
                <a:cubicBezTo>
                  <a:pt x="93942" y="131750"/>
                  <a:pt x="55942" y="169750"/>
                  <a:pt x="9066" y="169750"/>
                </a:cubicBezTo>
                <a:lnTo>
                  <a:pt x="0" y="167920"/>
                </a:lnTo>
                <a:lnTo>
                  <a:pt x="0" y="1830"/>
                </a:lnTo>
                <a:cubicBezTo>
                  <a:pt x="2881" y="167"/>
                  <a:pt x="5954" y="0"/>
                  <a:pt x="9066"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66" name="Oval 465"/>
          <p:cNvSpPr/>
          <p:nvPr/>
        </p:nvSpPr>
        <p:spPr>
          <a:xfrm>
            <a:off x="76673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67" name="Oval 466"/>
          <p:cNvSpPr/>
          <p:nvPr/>
        </p:nvSpPr>
        <p:spPr>
          <a:xfrm>
            <a:off x="160927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68" name="Oval 467"/>
          <p:cNvSpPr/>
          <p:nvPr/>
        </p:nvSpPr>
        <p:spPr>
          <a:xfrm>
            <a:off x="245181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69" name="Oval 468"/>
          <p:cNvSpPr/>
          <p:nvPr/>
        </p:nvSpPr>
        <p:spPr>
          <a:xfrm>
            <a:off x="329435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70" name="Oval 469"/>
          <p:cNvSpPr/>
          <p:nvPr/>
        </p:nvSpPr>
        <p:spPr>
          <a:xfrm>
            <a:off x="413689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71" name="Oval 470"/>
          <p:cNvSpPr/>
          <p:nvPr/>
        </p:nvSpPr>
        <p:spPr>
          <a:xfrm>
            <a:off x="497943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72" name="Oval 471"/>
          <p:cNvSpPr/>
          <p:nvPr/>
        </p:nvSpPr>
        <p:spPr>
          <a:xfrm>
            <a:off x="582197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73" name="Oval 472"/>
          <p:cNvSpPr/>
          <p:nvPr/>
        </p:nvSpPr>
        <p:spPr>
          <a:xfrm>
            <a:off x="834959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74" name="Oval 473"/>
          <p:cNvSpPr/>
          <p:nvPr/>
        </p:nvSpPr>
        <p:spPr>
          <a:xfrm>
            <a:off x="750705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75" name="Teardrop 3"/>
          <p:cNvSpPr/>
          <p:nvPr/>
        </p:nvSpPr>
        <p:spPr>
          <a:xfrm rot="5400000" flipH="1" flipV="1">
            <a:off x="602118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76" name="Teardrop 3"/>
          <p:cNvSpPr/>
          <p:nvPr/>
        </p:nvSpPr>
        <p:spPr>
          <a:xfrm rot="5400000" flipH="1" flipV="1">
            <a:off x="96594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77" name="Teardrop 3"/>
          <p:cNvSpPr/>
          <p:nvPr/>
        </p:nvSpPr>
        <p:spPr>
          <a:xfrm rot="5400000" flipH="1" flipV="1">
            <a:off x="180848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78" name="Teardrop 3"/>
          <p:cNvSpPr/>
          <p:nvPr/>
        </p:nvSpPr>
        <p:spPr>
          <a:xfrm rot="5400000" flipH="1" flipV="1">
            <a:off x="265102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79" name="Teardrop 3"/>
          <p:cNvSpPr/>
          <p:nvPr/>
        </p:nvSpPr>
        <p:spPr>
          <a:xfrm rot="5400000" flipH="1" flipV="1">
            <a:off x="349356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80" name="Teardrop 3"/>
          <p:cNvSpPr/>
          <p:nvPr/>
        </p:nvSpPr>
        <p:spPr>
          <a:xfrm rot="5400000" flipH="1" flipV="1">
            <a:off x="433610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81" name="Teardrop 3"/>
          <p:cNvSpPr/>
          <p:nvPr/>
        </p:nvSpPr>
        <p:spPr>
          <a:xfrm rot="5400000" flipH="1" flipV="1">
            <a:off x="517864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82" name="Teardrop 3"/>
          <p:cNvSpPr/>
          <p:nvPr/>
        </p:nvSpPr>
        <p:spPr>
          <a:xfrm rot="5400000" flipH="1" flipV="1">
            <a:off x="770626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83" name="Teardrop 3"/>
          <p:cNvSpPr/>
          <p:nvPr/>
        </p:nvSpPr>
        <p:spPr>
          <a:xfrm rot="5400000" flipH="1" flipV="1">
            <a:off x="686372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84" name="Teardrop 3"/>
          <p:cNvSpPr/>
          <p:nvPr/>
        </p:nvSpPr>
        <p:spPr>
          <a:xfrm rot="5400000" flipH="1" flipV="1">
            <a:off x="854880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85" name="Teardrop 3"/>
          <p:cNvSpPr/>
          <p:nvPr/>
        </p:nvSpPr>
        <p:spPr>
          <a:xfrm rot="5400000" flipH="1" flipV="1">
            <a:off x="12340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86" name="Oval 485"/>
          <p:cNvSpPr/>
          <p:nvPr/>
        </p:nvSpPr>
        <p:spPr>
          <a:xfrm>
            <a:off x="708665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87" name="Oval 486"/>
          <p:cNvSpPr/>
          <p:nvPr/>
        </p:nvSpPr>
        <p:spPr>
          <a:xfrm>
            <a:off x="34633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88" name="Oval 487"/>
          <p:cNvSpPr/>
          <p:nvPr/>
        </p:nvSpPr>
        <p:spPr>
          <a:xfrm>
            <a:off x="118887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89" name="Oval 488"/>
          <p:cNvSpPr/>
          <p:nvPr/>
        </p:nvSpPr>
        <p:spPr>
          <a:xfrm>
            <a:off x="203141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90" name="Oval 489"/>
          <p:cNvSpPr/>
          <p:nvPr/>
        </p:nvSpPr>
        <p:spPr>
          <a:xfrm>
            <a:off x="287395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91" name="Oval 490"/>
          <p:cNvSpPr/>
          <p:nvPr/>
        </p:nvSpPr>
        <p:spPr>
          <a:xfrm>
            <a:off x="371649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92" name="Oval 491"/>
          <p:cNvSpPr/>
          <p:nvPr/>
        </p:nvSpPr>
        <p:spPr>
          <a:xfrm>
            <a:off x="455903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93" name="Oval 492"/>
          <p:cNvSpPr/>
          <p:nvPr/>
        </p:nvSpPr>
        <p:spPr>
          <a:xfrm>
            <a:off x="540157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94" name="Oval 493"/>
          <p:cNvSpPr/>
          <p:nvPr/>
        </p:nvSpPr>
        <p:spPr>
          <a:xfrm>
            <a:off x="624411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95" name="Oval 494"/>
          <p:cNvSpPr/>
          <p:nvPr/>
        </p:nvSpPr>
        <p:spPr>
          <a:xfrm>
            <a:off x="877173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96" name="Oval 495"/>
          <p:cNvSpPr/>
          <p:nvPr/>
        </p:nvSpPr>
        <p:spPr>
          <a:xfrm>
            <a:off x="792919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97" name="Teardrop 3"/>
          <p:cNvSpPr/>
          <p:nvPr/>
        </p:nvSpPr>
        <p:spPr>
          <a:xfrm rot="5400000" flipH="1" flipV="1">
            <a:off x="6174013" y="-163077"/>
            <a:ext cx="306986" cy="612648"/>
          </a:xfrm>
          <a:custGeom>
            <a:avLst/>
            <a:gdLst/>
            <a:ahLst/>
            <a:cxnLst/>
            <a:rect l="l" t="t" r="r" b="b"/>
            <a:pathLst>
              <a:path w="306986" h="612648">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7"/>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98" name="Teardrop 3"/>
          <p:cNvSpPr/>
          <p:nvPr/>
        </p:nvSpPr>
        <p:spPr>
          <a:xfrm rot="5400000" flipH="1" flipV="1">
            <a:off x="111877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1"/>
                </a:cubicBezTo>
                <a:cubicBezTo>
                  <a:pt x="100880" y="366699"/>
                  <a:pt x="130228" y="350981"/>
                  <a:pt x="163247" y="350981"/>
                </a:cubicBezTo>
                <a:cubicBezTo>
                  <a:pt x="186137" y="351421"/>
                  <a:pt x="201262" y="348532"/>
                  <a:pt x="211354" y="336664"/>
                </a:cubicBezTo>
                <a:cubicBezTo>
                  <a:pt x="212796" y="334968"/>
                  <a:pt x="214135" y="333090"/>
                  <a:pt x="215380" y="331011"/>
                </a:cubicBezTo>
                <a:close/>
                <a:moveTo>
                  <a:pt x="239385" y="239431"/>
                </a:moveTo>
                <a:lnTo>
                  <a:pt x="97830" y="97876"/>
                </a:lnTo>
                <a:cubicBezTo>
                  <a:pt x="82509" y="113888"/>
                  <a:pt x="73243" y="135634"/>
                  <a:pt x="73243" y="159544"/>
                </a:cubicBezTo>
                <a:cubicBezTo>
                  <a:pt x="73243" y="209563"/>
                  <a:pt x="113791" y="250112"/>
                  <a:pt x="163810" y="250112"/>
                </a:cubicBezTo>
                <a:cubicBezTo>
                  <a:pt x="182888" y="249746"/>
                  <a:pt x="207035" y="254980"/>
                  <a:pt x="219892" y="268141"/>
                </a:cubicBezTo>
                <a:cubicBezTo>
                  <a:pt x="224319" y="257687"/>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2"/>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2"/>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3"/>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8"/>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8"/>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99" name="Teardrop 3"/>
          <p:cNvSpPr/>
          <p:nvPr/>
        </p:nvSpPr>
        <p:spPr>
          <a:xfrm rot="5400000" flipH="1" flipV="1">
            <a:off x="196131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1"/>
                </a:cubicBezTo>
                <a:cubicBezTo>
                  <a:pt x="100880" y="366700"/>
                  <a:pt x="130228" y="350981"/>
                  <a:pt x="163247" y="350981"/>
                </a:cubicBezTo>
                <a:cubicBezTo>
                  <a:pt x="186137" y="351421"/>
                  <a:pt x="201262" y="348532"/>
                  <a:pt x="211354" y="336664"/>
                </a:cubicBezTo>
                <a:cubicBezTo>
                  <a:pt x="212796" y="334968"/>
                  <a:pt x="214135" y="333090"/>
                  <a:pt x="215380" y="331011"/>
                </a:cubicBezTo>
                <a:close/>
                <a:moveTo>
                  <a:pt x="239385" y="239431"/>
                </a:moveTo>
                <a:lnTo>
                  <a:pt x="97830" y="97876"/>
                </a:lnTo>
                <a:cubicBezTo>
                  <a:pt x="82509" y="113888"/>
                  <a:pt x="73243" y="135634"/>
                  <a:pt x="73243" y="159544"/>
                </a:cubicBezTo>
                <a:cubicBezTo>
                  <a:pt x="73243" y="209563"/>
                  <a:pt x="113791" y="250112"/>
                  <a:pt x="163810" y="250112"/>
                </a:cubicBezTo>
                <a:cubicBezTo>
                  <a:pt x="182888" y="249746"/>
                  <a:pt x="207035" y="254980"/>
                  <a:pt x="219892" y="268141"/>
                </a:cubicBezTo>
                <a:cubicBezTo>
                  <a:pt x="224319" y="257687"/>
                  <a:pt x="230870" y="247948"/>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1"/>
                  <a:pt x="97830" y="514773"/>
                </a:cubicBezTo>
                <a:close/>
                <a:moveTo>
                  <a:pt x="268140" y="219893"/>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90"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7"/>
                </a:cubicBezTo>
                <a:cubicBezTo>
                  <a:pt x="223570" y="569897"/>
                  <a:pt x="214766" y="554030"/>
                  <a:pt x="210610" y="537175"/>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8"/>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5"/>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00" name="Teardrop 3"/>
          <p:cNvSpPr/>
          <p:nvPr/>
        </p:nvSpPr>
        <p:spPr>
          <a:xfrm rot="5400000" flipH="1" flipV="1">
            <a:off x="280385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1"/>
                </a:cubicBezTo>
                <a:cubicBezTo>
                  <a:pt x="100880" y="366700"/>
                  <a:pt x="130228" y="350981"/>
                  <a:pt x="163247" y="350981"/>
                </a:cubicBezTo>
                <a:cubicBezTo>
                  <a:pt x="186137" y="351421"/>
                  <a:pt x="201262" y="348532"/>
                  <a:pt x="211354" y="336664"/>
                </a:cubicBezTo>
                <a:cubicBezTo>
                  <a:pt x="212796" y="334968"/>
                  <a:pt x="214135" y="333090"/>
                  <a:pt x="215380" y="331011"/>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8"/>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1"/>
                  <a:pt x="97830" y="514773"/>
                </a:cubicBezTo>
                <a:close/>
                <a:moveTo>
                  <a:pt x="268140" y="219893"/>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2"/>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7"/>
                </a:cubicBezTo>
                <a:cubicBezTo>
                  <a:pt x="223570" y="569897"/>
                  <a:pt x="214766" y="554030"/>
                  <a:pt x="210610" y="537175"/>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5"/>
                  <a:pt x="61434" y="178458"/>
                  <a:pt x="61434" y="159855"/>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01" name="Teardrop 3"/>
          <p:cNvSpPr/>
          <p:nvPr/>
        </p:nvSpPr>
        <p:spPr>
          <a:xfrm rot="5400000" flipH="1" flipV="1">
            <a:off x="364639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1"/>
                </a:cubicBezTo>
                <a:cubicBezTo>
                  <a:pt x="100880" y="366700"/>
                  <a:pt x="130228" y="350981"/>
                  <a:pt x="163247" y="350981"/>
                </a:cubicBezTo>
                <a:cubicBezTo>
                  <a:pt x="186137" y="351421"/>
                  <a:pt x="201262" y="348532"/>
                  <a:pt x="211354" y="336664"/>
                </a:cubicBezTo>
                <a:cubicBezTo>
                  <a:pt x="212796" y="334968"/>
                  <a:pt x="214135" y="333090"/>
                  <a:pt x="215380" y="331011"/>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8"/>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1"/>
                  <a:pt x="97830" y="514773"/>
                </a:cubicBezTo>
                <a:close/>
                <a:moveTo>
                  <a:pt x="268140" y="219893"/>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2"/>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7"/>
                </a:cubicBezTo>
                <a:cubicBezTo>
                  <a:pt x="223570" y="569897"/>
                  <a:pt x="214766" y="554030"/>
                  <a:pt x="210610" y="537175"/>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5"/>
                  <a:pt x="61434" y="178458"/>
                  <a:pt x="61434" y="159855"/>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02" name="Teardrop 3"/>
          <p:cNvSpPr/>
          <p:nvPr/>
        </p:nvSpPr>
        <p:spPr>
          <a:xfrm rot="5400000" flipH="1" flipV="1">
            <a:off x="4488933" y="-163077"/>
            <a:ext cx="306986" cy="612648"/>
          </a:xfrm>
          <a:custGeom>
            <a:avLst/>
            <a:gdLst/>
            <a:ahLst/>
            <a:cxnLst/>
            <a:rect l="l" t="t" r="r" b="b"/>
            <a:pathLst>
              <a:path w="306986" h="612648">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8"/>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03" name="Teardrop 3"/>
          <p:cNvSpPr/>
          <p:nvPr/>
        </p:nvSpPr>
        <p:spPr>
          <a:xfrm rot="5400000" flipH="1" flipV="1">
            <a:off x="5331473" y="-163077"/>
            <a:ext cx="306986" cy="612648"/>
          </a:xfrm>
          <a:custGeom>
            <a:avLst/>
            <a:gdLst/>
            <a:ahLst/>
            <a:cxnLst/>
            <a:rect l="l" t="t" r="r" b="b"/>
            <a:pathLst>
              <a:path w="306986" h="612648">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7"/>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04" name="Teardrop 3"/>
          <p:cNvSpPr/>
          <p:nvPr/>
        </p:nvSpPr>
        <p:spPr>
          <a:xfrm rot="5400000" flipH="1" flipV="1">
            <a:off x="7859093" y="-163077"/>
            <a:ext cx="306986" cy="612648"/>
          </a:xfrm>
          <a:custGeom>
            <a:avLst/>
            <a:gdLst/>
            <a:ahLst/>
            <a:cxnLst/>
            <a:rect l="l" t="t" r="r" b="b"/>
            <a:pathLst>
              <a:path w="306986" h="612648">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8"/>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05" name="Teardrop 3"/>
          <p:cNvSpPr/>
          <p:nvPr/>
        </p:nvSpPr>
        <p:spPr>
          <a:xfrm rot="5400000" flipH="1" flipV="1">
            <a:off x="7016553" y="-163077"/>
            <a:ext cx="306986" cy="612648"/>
          </a:xfrm>
          <a:custGeom>
            <a:avLst/>
            <a:gdLst/>
            <a:ahLst/>
            <a:cxnLst/>
            <a:rect l="l" t="t" r="r" b="b"/>
            <a:pathLst>
              <a:path w="306986" h="612648">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7"/>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06" name="Teardrop 3"/>
          <p:cNvSpPr/>
          <p:nvPr/>
        </p:nvSpPr>
        <p:spPr>
          <a:xfrm rot="5400000" flipH="1" flipV="1">
            <a:off x="870163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2"/>
                  <a:pt x="50483" y="232539"/>
                  <a:pt x="37722" y="245300"/>
                </a:cubicBezTo>
                <a:cubicBezTo>
                  <a:pt x="20815" y="262207"/>
                  <a:pt x="11990" y="284136"/>
                  <a:pt x="11501" y="306292"/>
                </a:cubicBezTo>
                <a:lnTo>
                  <a:pt x="96667" y="306292"/>
                </a:lnTo>
                <a:lnTo>
                  <a:pt x="96667" y="306356"/>
                </a:lnTo>
                <a:lnTo>
                  <a:pt x="11501" y="306356"/>
                </a:lnTo>
                <a:cubicBezTo>
                  <a:pt x="11989" y="328512"/>
                  <a:pt x="20815" y="350441"/>
                  <a:pt x="37722" y="367348"/>
                </a:cubicBezTo>
                <a:cubicBezTo>
                  <a:pt x="50477" y="380103"/>
                  <a:pt x="66091" y="388259"/>
                  <a:pt x="82591" y="391301"/>
                </a:cubicBezTo>
                <a:cubicBezTo>
                  <a:pt x="100880" y="366699"/>
                  <a:pt x="130228" y="350981"/>
                  <a:pt x="163247" y="350981"/>
                </a:cubicBezTo>
                <a:cubicBezTo>
                  <a:pt x="186137" y="351420"/>
                  <a:pt x="201262" y="348532"/>
                  <a:pt x="211354" y="336664"/>
                </a:cubicBezTo>
                <a:cubicBezTo>
                  <a:pt x="212796" y="334968"/>
                  <a:pt x="214135" y="333090"/>
                  <a:pt x="215380" y="331011"/>
                </a:cubicBezTo>
                <a:close/>
                <a:moveTo>
                  <a:pt x="239385" y="239431"/>
                </a:moveTo>
                <a:lnTo>
                  <a:pt x="97830" y="97876"/>
                </a:lnTo>
                <a:cubicBezTo>
                  <a:pt x="82509" y="113887"/>
                  <a:pt x="73243" y="135634"/>
                  <a:pt x="73243" y="159544"/>
                </a:cubicBezTo>
                <a:cubicBezTo>
                  <a:pt x="73243" y="209563"/>
                  <a:pt x="113791" y="250112"/>
                  <a:pt x="163810" y="250112"/>
                </a:cubicBezTo>
                <a:cubicBezTo>
                  <a:pt x="182888" y="249746"/>
                  <a:pt x="207035" y="254980"/>
                  <a:pt x="219892" y="268141"/>
                </a:cubicBezTo>
                <a:cubicBezTo>
                  <a:pt x="224319" y="257686"/>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2"/>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2"/>
                </a:cubicBezTo>
                <a:close/>
                <a:moveTo>
                  <a:pt x="268191" y="392705"/>
                </a:moveTo>
                <a:cubicBezTo>
                  <a:pt x="257695" y="388335"/>
                  <a:pt x="247952" y="381782"/>
                  <a:pt x="239431" y="373263"/>
                </a:cubicBezTo>
                <a:lnTo>
                  <a:pt x="97875" y="514818"/>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3"/>
                </a:cubicBezTo>
                <a:cubicBezTo>
                  <a:pt x="245960" y="100902"/>
                  <a:pt x="261667" y="130241"/>
                  <a:pt x="261667" y="163248"/>
                </a:cubicBezTo>
                <a:cubicBezTo>
                  <a:pt x="261168" y="189232"/>
                  <a:pt x="264959" y="205210"/>
                  <a:pt x="281311" y="215167"/>
                </a:cubicBezTo>
                <a:lnTo>
                  <a:pt x="306986" y="215277"/>
                </a:lnTo>
                <a:lnTo>
                  <a:pt x="306986" y="221928"/>
                </a:lnTo>
                <a:cubicBezTo>
                  <a:pt x="285145" y="221632"/>
                  <a:pt x="263250" y="229876"/>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7"/>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3"/>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5"/>
                  <a:pt x="306324" y="612648"/>
                </a:cubicBezTo>
                <a:cubicBezTo>
                  <a:pt x="281070" y="612257"/>
                  <a:pt x="255999" y="602326"/>
                  <a:pt x="236731" y="583057"/>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7"/>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07" name="Teardrop 3"/>
          <p:cNvSpPr/>
          <p:nvPr/>
        </p:nvSpPr>
        <p:spPr>
          <a:xfrm rot="5400000" flipH="1" flipV="1">
            <a:off x="27623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2"/>
                  <a:pt x="50483" y="232539"/>
                  <a:pt x="37722" y="245300"/>
                </a:cubicBezTo>
                <a:cubicBezTo>
                  <a:pt x="20815" y="262208"/>
                  <a:pt x="11990" y="284136"/>
                  <a:pt x="11501" y="306292"/>
                </a:cubicBezTo>
                <a:lnTo>
                  <a:pt x="96667" y="306292"/>
                </a:lnTo>
                <a:lnTo>
                  <a:pt x="96667" y="306356"/>
                </a:lnTo>
                <a:lnTo>
                  <a:pt x="11501" y="306356"/>
                </a:lnTo>
                <a:cubicBezTo>
                  <a:pt x="11989" y="328512"/>
                  <a:pt x="20815" y="350441"/>
                  <a:pt x="37722" y="367348"/>
                </a:cubicBezTo>
                <a:cubicBezTo>
                  <a:pt x="50477" y="380103"/>
                  <a:pt x="66091" y="388259"/>
                  <a:pt x="82591" y="391301"/>
                </a:cubicBezTo>
                <a:cubicBezTo>
                  <a:pt x="100880" y="366699"/>
                  <a:pt x="130228" y="350981"/>
                  <a:pt x="163247" y="350981"/>
                </a:cubicBezTo>
                <a:cubicBezTo>
                  <a:pt x="186137" y="351420"/>
                  <a:pt x="201262" y="348532"/>
                  <a:pt x="211354" y="336664"/>
                </a:cubicBezTo>
                <a:cubicBezTo>
                  <a:pt x="212796" y="334968"/>
                  <a:pt x="214135" y="333090"/>
                  <a:pt x="215380" y="331011"/>
                </a:cubicBezTo>
                <a:close/>
                <a:moveTo>
                  <a:pt x="239385" y="239431"/>
                </a:moveTo>
                <a:lnTo>
                  <a:pt x="97830" y="97876"/>
                </a:lnTo>
                <a:cubicBezTo>
                  <a:pt x="82509" y="113887"/>
                  <a:pt x="73243" y="135634"/>
                  <a:pt x="73243" y="159544"/>
                </a:cubicBezTo>
                <a:cubicBezTo>
                  <a:pt x="73243" y="209563"/>
                  <a:pt x="113791" y="250112"/>
                  <a:pt x="163810" y="250112"/>
                </a:cubicBezTo>
                <a:cubicBezTo>
                  <a:pt x="182888" y="249746"/>
                  <a:pt x="207035" y="254980"/>
                  <a:pt x="219892" y="268141"/>
                </a:cubicBezTo>
                <a:cubicBezTo>
                  <a:pt x="224319" y="257686"/>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3"/>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8"/>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7"/>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2"/>
                  <a:pt x="281637" y="397269"/>
                </a:cubicBezTo>
                <a:cubicBezTo>
                  <a:pt x="265010" y="407223"/>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7"/>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7"/>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08" name="Oval 881"/>
          <p:cNvSpPr/>
          <p:nvPr/>
        </p:nvSpPr>
        <p:spPr>
          <a:xfrm>
            <a:off x="346332" y="-10245"/>
            <a:ext cx="169752" cy="84875"/>
          </a:xfrm>
          <a:custGeom>
            <a:avLst/>
            <a:gdLst/>
            <a:ahLst/>
            <a:cxnLst/>
            <a:rect l="l" t="t" r="r" b="b"/>
            <a:pathLst>
              <a:path w="169752" h="84875">
                <a:moveTo>
                  <a:pt x="0" y="0"/>
                </a:moveTo>
                <a:lnTo>
                  <a:pt x="169752" y="0"/>
                </a:lnTo>
                <a:cubicBezTo>
                  <a:pt x="169752" y="46875"/>
                  <a:pt x="131752" y="84875"/>
                  <a:pt x="84876" y="84875"/>
                </a:cubicBezTo>
                <a:cubicBezTo>
                  <a:pt x="38000" y="84875"/>
                  <a:pt x="0" y="46875"/>
                  <a:pt x="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09" name="Oval 882"/>
          <p:cNvSpPr/>
          <p:nvPr/>
        </p:nvSpPr>
        <p:spPr>
          <a:xfrm>
            <a:off x="1188872" y="-10245"/>
            <a:ext cx="169752" cy="84875"/>
          </a:xfrm>
          <a:custGeom>
            <a:avLst/>
            <a:gdLst/>
            <a:ahLst/>
            <a:cxnLst/>
            <a:rect l="l" t="t" r="r" b="b"/>
            <a:pathLst>
              <a:path w="169752" h="84875">
                <a:moveTo>
                  <a:pt x="0" y="0"/>
                </a:moveTo>
                <a:lnTo>
                  <a:pt x="169752" y="0"/>
                </a:lnTo>
                <a:cubicBezTo>
                  <a:pt x="169752" y="46875"/>
                  <a:pt x="131752" y="84875"/>
                  <a:pt x="84876" y="84875"/>
                </a:cubicBezTo>
                <a:cubicBezTo>
                  <a:pt x="38000" y="84875"/>
                  <a:pt x="0" y="46875"/>
                  <a:pt x="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10" name="Oval 883"/>
          <p:cNvSpPr/>
          <p:nvPr/>
        </p:nvSpPr>
        <p:spPr>
          <a:xfrm>
            <a:off x="2031413" y="-10245"/>
            <a:ext cx="6910072" cy="84875"/>
          </a:xfrm>
          <a:custGeom>
            <a:avLst/>
            <a:gdLst/>
            <a:ahLst/>
            <a:cxnLst/>
            <a:rect l="l" t="t" r="r" b="b"/>
            <a:pathLst>
              <a:path w="6910072" h="84875">
                <a:moveTo>
                  <a:pt x="6740320" y="0"/>
                </a:moveTo>
                <a:lnTo>
                  <a:pt x="6910072" y="0"/>
                </a:lnTo>
                <a:cubicBezTo>
                  <a:pt x="6910072" y="46875"/>
                  <a:pt x="6872072" y="84875"/>
                  <a:pt x="6825196" y="84875"/>
                </a:cubicBezTo>
                <a:cubicBezTo>
                  <a:pt x="6778320" y="84875"/>
                  <a:pt x="6740320" y="46875"/>
                  <a:pt x="6740320" y="0"/>
                </a:cubicBezTo>
                <a:close/>
                <a:moveTo>
                  <a:pt x="5897780" y="0"/>
                </a:moveTo>
                <a:lnTo>
                  <a:pt x="6067532" y="0"/>
                </a:lnTo>
                <a:cubicBezTo>
                  <a:pt x="6067532" y="46875"/>
                  <a:pt x="6029532" y="84875"/>
                  <a:pt x="5982656" y="84875"/>
                </a:cubicBezTo>
                <a:cubicBezTo>
                  <a:pt x="5935780" y="84875"/>
                  <a:pt x="5897780" y="46875"/>
                  <a:pt x="5897780" y="0"/>
                </a:cubicBezTo>
                <a:close/>
                <a:moveTo>
                  <a:pt x="5055240" y="0"/>
                </a:moveTo>
                <a:lnTo>
                  <a:pt x="5224992" y="0"/>
                </a:lnTo>
                <a:cubicBezTo>
                  <a:pt x="5224992" y="46875"/>
                  <a:pt x="5186992" y="84875"/>
                  <a:pt x="5140116" y="84875"/>
                </a:cubicBezTo>
                <a:cubicBezTo>
                  <a:pt x="5093240" y="84875"/>
                  <a:pt x="5055240" y="46875"/>
                  <a:pt x="5055240" y="0"/>
                </a:cubicBezTo>
                <a:close/>
                <a:moveTo>
                  <a:pt x="4212700" y="0"/>
                </a:moveTo>
                <a:lnTo>
                  <a:pt x="4382452" y="0"/>
                </a:lnTo>
                <a:cubicBezTo>
                  <a:pt x="4382452" y="46875"/>
                  <a:pt x="4344452" y="84875"/>
                  <a:pt x="4297576" y="84875"/>
                </a:cubicBezTo>
                <a:cubicBezTo>
                  <a:pt x="4250700" y="84875"/>
                  <a:pt x="4212700" y="46875"/>
                  <a:pt x="4212700" y="0"/>
                </a:cubicBezTo>
                <a:close/>
                <a:moveTo>
                  <a:pt x="3370160" y="0"/>
                </a:moveTo>
                <a:lnTo>
                  <a:pt x="3539912" y="0"/>
                </a:lnTo>
                <a:cubicBezTo>
                  <a:pt x="3539912" y="46875"/>
                  <a:pt x="3501912" y="84875"/>
                  <a:pt x="3455036" y="84875"/>
                </a:cubicBezTo>
                <a:cubicBezTo>
                  <a:pt x="3408160" y="84875"/>
                  <a:pt x="3370160" y="46875"/>
                  <a:pt x="3370160" y="0"/>
                </a:cubicBezTo>
                <a:close/>
                <a:moveTo>
                  <a:pt x="2527620" y="0"/>
                </a:moveTo>
                <a:lnTo>
                  <a:pt x="2697372" y="0"/>
                </a:lnTo>
                <a:cubicBezTo>
                  <a:pt x="2697372" y="46875"/>
                  <a:pt x="2659372" y="84875"/>
                  <a:pt x="2612496" y="84875"/>
                </a:cubicBezTo>
                <a:cubicBezTo>
                  <a:pt x="2565620" y="84875"/>
                  <a:pt x="2527620" y="46875"/>
                  <a:pt x="2527620" y="0"/>
                </a:cubicBezTo>
                <a:close/>
                <a:moveTo>
                  <a:pt x="1685080" y="0"/>
                </a:moveTo>
                <a:lnTo>
                  <a:pt x="1854832" y="0"/>
                </a:lnTo>
                <a:cubicBezTo>
                  <a:pt x="1854832" y="46875"/>
                  <a:pt x="1816832" y="84875"/>
                  <a:pt x="1769956" y="84875"/>
                </a:cubicBezTo>
                <a:cubicBezTo>
                  <a:pt x="1723080" y="84875"/>
                  <a:pt x="1685080" y="46875"/>
                  <a:pt x="1685080" y="0"/>
                </a:cubicBezTo>
                <a:close/>
                <a:moveTo>
                  <a:pt x="842540" y="0"/>
                </a:moveTo>
                <a:lnTo>
                  <a:pt x="1012292" y="0"/>
                </a:lnTo>
                <a:cubicBezTo>
                  <a:pt x="1012292" y="46875"/>
                  <a:pt x="974292" y="84875"/>
                  <a:pt x="927416" y="84875"/>
                </a:cubicBezTo>
                <a:cubicBezTo>
                  <a:pt x="880540" y="84875"/>
                  <a:pt x="842540" y="46875"/>
                  <a:pt x="842540" y="0"/>
                </a:cubicBezTo>
                <a:close/>
                <a:moveTo>
                  <a:pt x="0" y="0"/>
                </a:moveTo>
                <a:lnTo>
                  <a:pt x="169752" y="0"/>
                </a:lnTo>
                <a:cubicBezTo>
                  <a:pt x="169752" y="46875"/>
                  <a:pt x="131752" y="84875"/>
                  <a:pt x="84876" y="84875"/>
                </a:cubicBezTo>
                <a:cubicBezTo>
                  <a:pt x="38000" y="84875"/>
                  <a:pt x="0" y="46875"/>
                  <a:pt x="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11" name="Teardrop 3"/>
          <p:cNvSpPr/>
          <p:nvPr/>
        </p:nvSpPr>
        <p:spPr>
          <a:xfrm rot="5400000" flipH="1" flipV="1">
            <a:off x="644277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12" name="Teardrop 3"/>
          <p:cNvSpPr/>
          <p:nvPr/>
        </p:nvSpPr>
        <p:spPr>
          <a:xfrm rot="5400000" flipH="1" flipV="1">
            <a:off x="-148774" y="1103813"/>
            <a:ext cx="612648" cy="315100"/>
          </a:xfrm>
          <a:custGeom>
            <a:avLst/>
            <a:gdLst/>
            <a:ahLst/>
            <a:cxnLst/>
            <a:rect l="l" t="t" r="r" b="b"/>
            <a:pathLst>
              <a:path w="612648" h="315100">
                <a:moveTo>
                  <a:pt x="239386" y="75670"/>
                </a:moveTo>
                <a:cubicBezTo>
                  <a:pt x="230866" y="67149"/>
                  <a:pt x="224313" y="57406"/>
                  <a:pt x="219944" y="46909"/>
                </a:cubicBezTo>
                <a:cubicBezTo>
                  <a:pt x="207099" y="60107"/>
                  <a:pt x="182914" y="65356"/>
                  <a:pt x="163810" y="64989"/>
                </a:cubicBezTo>
                <a:cubicBezTo>
                  <a:pt x="113792"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7" y="223846"/>
                </a:cubicBezTo>
                <a:lnTo>
                  <a:pt x="221347" y="232509"/>
                </a:lnTo>
                <a:cubicBezTo>
                  <a:pt x="224390" y="249009"/>
                  <a:pt x="232545" y="264623"/>
                  <a:pt x="245300" y="277378"/>
                </a:cubicBezTo>
                <a:cubicBezTo>
                  <a:pt x="262207" y="294285"/>
                  <a:pt x="284136"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5"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4" y="119205"/>
                  <a:pt x="551214" y="136643"/>
                  <a:pt x="551214" y="155247"/>
                </a:cubicBezTo>
                <a:cubicBezTo>
                  <a:pt x="551214" y="182497"/>
                  <a:pt x="540509" y="207247"/>
                  <a:pt x="522928" y="225380"/>
                </a:cubicBezTo>
                <a:lnTo>
                  <a:pt x="522928" y="225380"/>
                </a:lnTo>
                <a:cubicBezTo>
                  <a:pt x="504794" y="242961"/>
                  <a:pt x="480044"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1" y="272349"/>
                  <a:pt x="214766" y="256482"/>
                  <a:pt x="210610" y="239626"/>
                </a:cubicBezTo>
                <a:cubicBezTo>
                  <a:pt x="195839" y="248693"/>
                  <a:pt x="178427" y="253666"/>
                  <a:pt x="159854" y="253666"/>
                </a:cubicBezTo>
                <a:cubicBezTo>
                  <a:pt x="132604" y="253666"/>
                  <a:pt x="107854" y="242961"/>
                  <a:pt x="89720" y="225380"/>
                </a:cubicBezTo>
                <a:lnTo>
                  <a:pt x="89720" y="225380"/>
                </a:lnTo>
                <a:cubicBezTo>
                  <a:pt x="72139" y="207247"/>
                  <a:pt x="61434" y="182497"/>
                  <a:pt x="61434" y="155247"/>
                </a:cubicBezTo>
                <a:cubicBezTo>
                  <a:pt x="61434" y="136673"/>
                  <a:pt x="66407"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89" y="30964"/>
                  <a:pt x="20815" y="52893"/>
                  <a:pt x="37722" y="69800"/>
                </a:cubicBezTo>
                <a:cubicBezTo>
                  <a:pt x="50477" y="82555"/>
                  <a:pt x="66091" y="90711"/>
                  <a:pt x="82592" y="93753"/>
                </a:cubicBezTo>
                <a:cubicBezTo>
                  <a:pt x="100880" y="69151"/>
                  <a:pt x="130228" y="53433"/>
                  <a:pt x="163247" y="53433"/>
                </a:cubicBezTo>
                <a:cubicBezTo>
                  <a:pt x="186137" y="53872"/>
                  <a:pt x="201262" y="50984"/>
                  <a:pt x="211355" y="39116"/>
                </a:cubicBezTo>
                <a:cubicBezTo>
                  <a:pt x="212796" y="37420"/>
                  <a:pt x="214135" y="35542"/>
                  <a:pt x="215380" y="33463"/>
                </a:cubicBezTo>
                <a:lnTo>
                  <a:pt x="215236" y="0"/>
                </a:lnTo>
                <a:lnTo>
                  <a:pt x="223506" y="0"/>
                </a:lnTo>
                <a:cubicBezTo>
                  <a:pt x="219687"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1" y="49750"/>
                  <a:pt x="392961" y="24354"/>
                  <a:pt x="389142" y="0"/>
                </a:cubicBezTo>
                <a:lnTo>
                  <a:pt x="397337" y="0"/>
                </a:lnTo>
                <a:cubicBezTo>
                  <a:pt x="401479" y="11094"/>
                  <a:pt x="400548" y="22668"/>
                  <a:pt x="397481" y="33790"/>
                </a:cubicBezTo>
                <a:cubicBezTo>
                  <a:pt x="407439" y="50142"/>
                  <a:pt x="423417" y="53932"/>
                  <a:pt x="449401" y="53433"/>
                </a:cubicBezTo>
                <a:cubicBezTo>
                  <a:pt x="482407" y="53434"/>
                  <a:pt x="511746" y="69140"/>
                  <a:pt x="530035" y="93727"/>
                </a:cubicBezTo>
                <a:cubicBezTo>
                  <a:pt x="546543" y="90718"/>
                  <a:pt x="562165" y="82561"/>
                  <a:pt x="574926" y="69800"/>
                </a:cubicBezTo>
                <a:cubicBezTo>
                  <a:pt x="591833" y="52893"/>
                  <a:pt x="600658" y="30964"/>
                  <a:pt x="601147" y="8808"/>
                </a:cubicBezTo>
                <a:lnTo>
                  <a:pt x="515982" y="8808"/>
                </a:lnTo>
                <a:lnTo>
                  <a:pt x="515981" y="8744"/>
                </a:lnTo>
                <a:lnTo>
                  <a:pt x="601147" y="8744"/>
                </a:lnTo>
                <a:lnTo>
                  <a:pt x="599274" y="0"/>
                </a:lnTo>
                <a:lnTo>
                  <a:pt x="610820" y="0"/>
                </a:lnTo>
                <a:cubicBezTo>
                  <a:pt x="612423" y="2826"/>
                  <a:pt x="612602" y="5800"/>
                  <a:pt x="612648" y="8776"/>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13" name="Teardrop 3"/>
          <p:cNvSpPr/>
          <p:nvPr/>
        </p:nvSpPr>
        <p:spPr>
          <a:xfrm rot="5400000" flipH="1" flipV="1">
            <a:off x="138753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14" name="Teardrop 3"/>
          <p:cNvSpPr/>
          <p:nvPr/>
        </p:nvSpPr>
        <p:spPr>
          <a:xfrm rot="5400000" flipH="1" flipV="1">
            <a:off x="223007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15" name="Teardrop 3"/>
          <p:cNvSpPr/>
          <p:nvPr/>
        </p:nvSpPr>
        <p:spPr>
          <a:xfrm rot="5400000" flipH="1" flipV="1">
            <a:off x="307261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16" name="Teardrop 3"/>
          <p:cNvSpPr/>
          <p:nvPr/>
        </p:nvSpPr>
        <p:spPr>
          <a:xfrm rot="5400000" flipH="1" flipV="1">
            <a:off x="391515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17" name="Teardrop 3"/>
          <p:cNvSpPr/>
          <p:nvPr/>
        </p:nvSpPr>
        <p:spPr>
          <a:xfrm rot="5400000" flipH="1" flipV="1">
            <a:off x="475769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18" name="Teardrop 3"/>
          <p:cNvSpPr/>
          <p:nvPr/>
        </p:nvSpPr>
        <p:spPr>
          <a:xfrm rot="5400000" flipH="1" flipV="1">
            <a:off x="560023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19" name="Teardrop 3"/>
          <p:cNvSpPr/>
          <p:nvPr/>
        </p:nvSpPr>
        <p:spPr>
          <a:xfrm rot="5400000" flipH="1" flipV="1">
            <a:off x="812785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20" name="Teardrop 3"/>
          <p:cNvSpPr/>
          <p:nvPr/>
        </p:nvSpPr>
        <p:spPr>
          <a:xfrm rot="5400000" flipH="1" flipV="1">
            <a:off x="728531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21" name="Teardrop 3"/>
          <p:cNvSpPr/>
          <p:nvPr/>
        </p:nvSpPr>
        <p:spPr>
          <a:xfrm rot="5400000" flipH="1" flipV="1">
            <a:off x="8812306" y="1174559"/>
            <a:ext cx="489780" cy="173608"/>
          </a:xfrm>
          <a:custGeom>
            <a:avLst/>
            <a:gdLst/>
            <a:ahLst/>
            <a:cxnLst/>
            <a:rect l="l" t="t" r="r" b="b"/>
            <a:pathLst>
              <a:path w="489780" h="173608">
                <a:moveTo>
                  <a:pt x="489780" y="159854"/>
                </a:moveTo>
                <a:lnTo>
                  <a:pt x="485976" y="173608"/>
                </a:lnTo>
                <a:lnTo>
                  <a:pt x="475131" y="173608"/>
                </a:lnTo>
                <a:cubicBezTo>
                  <a:pt x="477585" y="169211"/>
                  <a:pt x="477971" y="164422"/>
                  <a:pt x="477971" y="159544"/>
                </a:cubicBezTo>
                <a:cubicBezTo>
                  <a:pt x="477971" y="135634"/>
                  <a:pt x="468705" y="113887"/>
                  <a:pt x="453384" y="97876"/>
                </a:cubicBezTo>
                <a:lnTo>
                  <a:pt x="377652" y="173608"/>
                </a:lnTo>
                <a:lnTo>
                  <a:pt x="377561" y="173608"/>
                </a:lnTo>
                <a:lnTo>
                  <a:pt x="453339" y="97830"/>
                </a:lnTo>
                <a:cubicBezTo>
                  <a:pt x="437327" y="82509"/>
                  <a:pt x="415581" y="73244"/>
                  <a:pt x="391670" y="73244"/>
                </a:cubicBezTo>
                <a:cubicBezTo>
                  <a:pt x="341651" y="73244"/>
                  <a:pt x="301103" y="113792"/>
                  <a:pt x="301103" y="163811"/>
                </a:cubicBezTo>
                <a:lnTo>
                  <a:pt x="299830" y="173608"/>
                </a:lnTo>
                <a:lnTo>
                  <a:pt x="288634" y="173608"/>
                </a:lnTo>
                <a:cubicBezTo>
                  <a:pt x="289602" y="170367"/>
                  <a:pt x="289617" y="166907"/>
                  <a:pt x="289547" y="163248"/>
                </a:cubicBezTo>
                <a:cubicBezTo>
                  <a:pt x="289547" y="130228"/>
                  <a:pt x="305265" y="100880"/>
                  <a:pt x="329868" y="82592"/>
                </a:cubicBezTo>
                <a:cubicBezTo>
                  <a:pt x="326825" y="66091"/>
                  <a:pt x="318670" y="50477"/>
                  <a:pt x="305914" y="37722"/>
                </a:cubicBezTo>
                <a:cubicBezTo>
                  <a:pt x="289007" y="20815"/>
                  <a:pt x="267078" y="11989"/>
                  <a:pt x="244922" y="11501"/>
                </a:cubicBezTo>
                <a:lnTo>
                  <a:pt x="244922" y="96667"/>
                </a:lnTo>
                <a:lnTo>
                  <a:pt x="244858" y="96667"/>
                </a:lnTo>
                <a:lnTo>
                  <a:pt x="244858" y="11501"/>
                </a:lnTo>
                <a:cubicBezTo>
                  <a:pt x="222703" y="11990"/>
                  <a:pt x="200773" y="20815"/>
                  <a:pt x="183866" y="37722"/>
                </a:cubicBezTo>
                <a:cubicBezTo>
                  <a:pt x="171105" y="50483"/>
                  <a:pt x="162948" y="66105"/>
                  <a:pt x="159939" y="82613"/>
                </a:cubicBezTo>
                <a:cubicBezTo>
                  <a:pt x="184526" y="100902"/>
                  <a:pt x="200233" y="130241"/>
                  <a:pt x="200233" y="163248"/>
                </a:cubicBezTo>
                <a:lnTo>
                  <a:pt x="201368" y="173608"/>
                </a:lnTo>
                <a:lnTo>
                  <a:pt x="189949" y="173608"/>
                </a:lnTo>
                <a:cubicBezTo>
                  <a:pt x="188710" y="170302"/>
                  <a:pt x="188616" y="166986"/>
                  <a:pt x="188677" y="163811"/>
                </a:cubicBezTo>
                <a:cubicBezTo>
                  <a:pt x="188677" y="113792"/>
                  <a:pt x="148129" y="73244"/>
                  <a:pt x="98110" y="73244"/>
                </a:cubicBezTo>
                <a:cubicBezTo>
                  <a:pt x="74200" y="73244"/>
                  <a:pt x="52453" y="82510"/>
                  <a:pt x="36441" y="97831"/>
                </a:cubicBezTo>
                <a:lnTo>
                  <a:pt x="112218" y="173608"/>
                </a:lnTo>
                <a:lnTo>
                  <a:pt x="112128" y="173608"/>
                </a:lnTo>
                <a:lnTo>
                  <a:pt x="36396" y="97876"/>
                </a:lnTo>
                <a:cubicBezTo>
                  <a:pt x="21075" y="113887"/>
                  <a:pt x="11809" y="135634"/>
                  <a:pt x="11809" y="159544"/>
                </a:cubicBezTo>
                <a:lnTo>
                  <a:pt x="14649" y="173608"/>
                </a:lnTo>
                <a:lnTo>
                  <a:pt x="3810" y="173608"/>
                </a:lnTo>
                <a:cubicBezTo>
                  <a:pt x="332" y="169383"/>
                  <a:pt x="0" y="164657"/>
                  <a:pt x="0" y="159854"/>
                </a:cubicBezTo>
                <a:cubicBezTo>
                  <a:pt x="0" y="132604"/>
                  <a:pt x="10705" y="107854"/>
                  <a:pt x="28286" y="89721"/>
                </a:cubicBezTo>
                <a:lnTo>
                  <a:pt x="28286" y="89721"/>
                </a:lnTo>
                <a:cubicBezTo>
                  <a:pt x="46420" y="72140"/>
                  <a:pt x="71170" y="61435"/>
                  <a:pt x="98420" y="61435"/>
                </a:cubicBezTo>
                <a:cubicBezTo>
                  <a:pt x="117023" y="61435"/>
                  <a:pt x="134461" y="66424"/>
                  <a:pt x="149250" y="75515"/>
                </a:cubicBezTo>
                <a:cubicBezTo>
                  <a:pt x="153323" y="58635"/>
                  <a:pt x="162130" y="42758"/>
                  <a:pt x="175297" y="29591"/>
                </a:cubicBezTo>
                <a:cubicBezTo>
                  <a:pt x="194566" y="10322"/>
                  <a:pt x="219636" y="391"/>
                  <a:pt x="244890" y="0"/>
                </a:cubicBezTo>
                <a:lnTo>
                  <a:pt x="244890" y="0"/>
                </a:lnTo>
                <a:cubicBezTo>
                  <a:pt x="270144" y="391"/>
                  <a:pt x="295215" y="10322"/>
                  <a:pt x="314484" y="29591"/>
                </a:cubicBezTo>
                <a:cubicBezTo>
                  <a:pt x="327644" y="42751"/>
                  <a:pt x="336448" y="58618"/>
                  <a:pt x="340604" y="75474"/>
                </a:cubicBezTo>
                <a:cubicBezTo>
                  <a:pt x="355376" y="66408"/>
                  <a:pt x="372787" y="61434"/>
                  <a:pt x="391360" y="61434"/>
                </a:cubicBezTo>
                <a:cubicBezTo>
                  <a:pt x="418610" y="61434"/>
                  <a:pt x="443360" y="72140"/>
                  <a:pt x="461494" y="89721"/>
                </a:cubicBezTo>
                <a:cubicBezTo>
                  <a:pt x="479075" y="107854"/>
                  <a:pt x="489780" y="132604"/>
                  <a:pt x="489780" y="159854"/>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22" name="Teardrop 3"/>
          <p:cNvSpPr/>
          <p:nvPr/>
        </p:nvSpPr>
        <p:spPr>
          <a:xfrm rot="5400000" flipH="1" flipV="1">
            <a:off x="54499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23" name="Oval 522"/>
          <p:cNvSpPr/>
          <p:nvPr/>
        </p:nvSpPr>
        <p:spPr>
          <a:xfrm>
            <a:off x="666451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24" name="Oval 523"/>
          <p:cNvSpPr/>
          <p:nvPr/>
        </p:nvSpPr>
        <p:spPr>
          <a:xfrm>
            <a:off x="76673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25" name="Oval 524"/>
          <p:cNvSpPr/>
          <p:nvPr/>
        </p:nvSpPr>
        <p:spPr>
          <a:xfrm>
            <a:off x="160927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26" name="Oval 525"/>
          <p:cNvSpPr/>
          <p:nvPr/>
        </p:nvSpPr>
        <p:spPr>
          <a:xfrm>
            <a:off x="245181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27" name="Oval 526"/>
          <p:cNvSpPr/>
          <p:nvPr/>
        </p:nvSpPr>
        <p:spPr>
          <a:xfrm>
            <a:off x="329435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28" name="Oval 527"/>
          <p:cNvSpPr/>
          <p:nvPr/>
        </p:nvSpPr>
        <p:spPr>
          <a:xfrm>
            <a:off x="413689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29" name="Oval 528"/>
          <p:cNvSpPr/>
          <p:nvPr/>
        </p:nvSpPr>
        <p:spPr>
          <a:xfrm>
            <a:off x="497943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30" name="Oval 529"/>
          <p:cNvSpPr/>
          <p:nvPr/>
        </p:nvSpPr>
        <p:spPr>
          <a:xfrm>
            <a:off x="582197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31" name="Oval 530"/>
          <p:cNvSpPr/>
          <p:nvPr/>
        </p:nvSpPr>
        <p:spPr>
          <a:xfrm>
            <a:off x="834959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32" name="Oval 531"/>
          <p:cNvSpPr/>
          <p:nvPr/>
        </p:nvSpPr>
        <p:spPr>
          <a:xfrm>
            <a:off x="750705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33" name="Teardrop 3"/>
          <p:cNvSpPr/>
          <p:nvPr/>
        </p:nvSpPr>
        <p:spPr>
          <a:xfrm rot="5400000" flipH="1" flipV="1">
            <a:off x="602118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34" name="Teardrop 3"/>
          <p:cNvSpPr/>
          <p:nvPr/>
        </p:nvSpPr>
        <p:spPr>
          <a:xfrm rot="5400000" flipH="1" flipV="1">
            <a:off x="96594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35" name="Teardrop 3"/>
          <p:cNvSpPr/>
          <p:nvPr/>
        </p:nvSpPr>
        <p:spPr>
          <a:xfrm rot="5400000" flipH="1" flipV="1">
            <a:off x="180848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36" name="Teardrop 3"/>
          <p:cNvSpPr/>
          <p:nvPr/>
        </p:nvSpPr>
        <p:spPr>
          <a:xfrm rot="5400000" flipH="1" flipV="1">
            <a:off x="265102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37" name="Teardrop 3"/>
          <p:cNvSpPr/>
          <p:nvPr/>
        </p:nvSpPr>
        <p:spPr>
          <a:xfrm rot="5400000" flipH="1" flipV="1">
            <a:off x="349356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38" name="Teardrop 3"/>
          <p:cNvSpPr/>
          <p:nvPr/>
        </p:nvSpPr>
        <p:spPr>
          <a:xfrm rot="5400000" flipH="1" flipV="1">
            <a:off x="433610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39" name="Teardrop 3"/>
          <p:cNvSpPr/>
          <p:nvPr/>
        </p:nvSpPr>
        <p:spPr>
          <a:xfrm rot="5400000" flipH="1" flipV="1">
            <a:off x="517864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0" name="Teardrop 3"/>
          <p:cNvSpPr/>
          <p:nvPr/>
        </p:nvSpPr>
        <p:spPr>
          <a:xfrm rot="5400000" flipH="1" flipV="1">
            <a:off x="770626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1" name="Teardrop 3"/>
          <p:cNvSpPr/>
          <p:nvPr/>
        </p:nvSpPr>
        <p:spPr>
          <a:xfrm rot="5400000" flipH="1" flipV="1">
            <a:off x="686372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2" name="Teardrop 3"/>
          <p:cNvSpPr/>
          <p:nvPr/>
        </p:nvSpPr>
        <p:spPr>
          <a:xfrm rot="5400000" flipH="1" flipV="1">
            <a:off x="854880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3" name="Teardrop 3"/>
          <p:cNvSpPr/>
          <p:nvPr/>
        </p:nvSpPr>
        <p:spPr>
          <a:xfrm rot="5400000" flipH="1" flipV="1">
            <a:off x="12340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4" name="Oval 543"/>
          <p:cNvSpPr/>
          <p:nvPr/>
        </p:nvSpPr>
        <p:spPr>
          <a:xfrm>
            <a:off x="708665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5" name="Oval 544"/>
          <p:cNvSpPr/>
          <p:nvPr/>
        </p:nvSpPr>
        <p:spPr>
          <a:xfrm>
            <a:off x="34633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6" name="Oval 545"/>
          <p:cNvSpPr/>
          <p:nvPr/>
        </p:nvSpPr>
        <p:spPr>
          <a:xfrm>
            <a:off x="118887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7" name="Oval 546"/>
          <p:cNvSpPr/>
          <p:nvPr/>
        </p:nvSpPr>
        <p:spPr>
          <a:xfrm>
            <a:off x="203141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8" name="Oval 547"/>
          <p:cNvSpPr/>
          <p:nvPr/>
        </p:nvSpPr>
        <p:spPr>
          <a:xfrm>
            <a:off x="287395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9" name="Oval 548"/>
          <p:cNvSpPr/>
          <p:nvPr/>
        </p:nvSpPr>
        <p:spPr>
          <a:xfrm>
            <a:off x="371649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0" name="Oval 549"/>
          <p:cNvSpPr/>
          <p:nvPr/>
        </p:nvSpPr>
        <p:spPr>
          <a:xfrm>
            <a:off x="455903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1" name="Oval 550"/>
          <p:cNvSpPr/>
          <p:nvPr/>
        </p:nvSpPr>
        <p:spPr>
          <a:xfrm>
            <a:off x="540157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2" name="Oval 551"/>
          <p:cNvSpPr/>
          <p:nvPr/>
        </p:nvSpPr>
        <p:spPr>
          <a:xfrm>
            <a:off x="624411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3" name="Oval 552"/>
          <p:cNvSpPr/>
          <p:nvPr/>
        </p:nvSpPr>
        <p:spPr>
          <a:xfrm>
            <a:off x="877173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4" name="Oval 553"/>
          <p:cNvSpPr/>
          <p:nvPr/>
        </p:nvSpPr>
        <p:spPr>
          <a:xfrm>
            <a:off x="792919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5" name="Teardrop 3"/>
          <p:cNvSpPr/>
          <p:nvPr/>
        </p:nvSpPr>
        <p:spPr>
          <a:xfrm rot="5400000" flipH="1" flipV="1">
            <a:off x="644277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6" name="Teardrop 3"/>
          <p:cNvSpPr/>
          <p:nvPr/>
        </p:nvSpPr>
        <p:spPr>
          <a:xfrm rot="5400000" flipH="1" flipV="1">
            <a:off x="-148774" y="1946410"/>
            <a:ext cx="612648" cy="315100"/>
          </a:xfrm>
          <a:custGeom>
            <a:avLst/>
            <a:gdLst/>
            <a:ahLst/>
            <a:cxnLst/>
            <a:rect l="l" t="t" r="r" b="b"/>
            <a:pathLst>
              <a:path w="612648" h="315100">
                <a:moveTo>
                  <a:pt x="239386" y="75670"/>
                </a:moveTo>
                <a:cubicBezTo>
                  <a:pt x="230866" y="67149"/>
                  <a:pt x="224313" y="57406"/>
                  <a:pt x="219944" y="46909"/>
                </a:cubicBezTo>
                <a:cubicBezTo>
                  <a:pt x="207099" y="60107"/>
                  <a:pt x="182914" y="65356"/>
                  <a:pt x="163810" y="64989"/>
                </a:cubicBezTo>
                <a:cubicBezTo>
                  <a:pt x="113792"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7" y="223846"/>
                </a:cubicBezTo>
                <a:lnTo>
                  <a:pt x="221347" y="232509"/>
                </a:lnTo>
                <a:cubicBezTo>
                  <a:pt x="224390" y="249009"/>
                  <a:pt x="232545" y="264623"/>
                  <a:pt x="245300" y="277378"/>
                </a:cubicBezTo>
                <a:cubicBezTo>
                  <a:pt x="262208" y="294285"/>
                  <a:pt x="284137"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5"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4" y="119205"/>
                  <a:pt x="551214" y="136643"/>
                  <a:pt x="551214" y="155247"/>
                </a:cubicBezTo>
                <a:cubicBezTo>
                  <a:pt x="551214" y="182497"/>
                  <a:pt x="540509" y="207247"/>
                  <a:pt x="522928" y="225380"/>
                </a:cubicBezTo>
                <a:lnTo>
                  <a:pt x="522928" y="225380"/>
                </a:lnTo>
                <a:cubicBezTo>
                  <a:pt x="504794" y="242961"/>
                  <a:pt x="480044"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1" y="272349"/>
                  <a:pt x="214766" y="256482"/>
                  <a:pt x="210610" y="239626"/>
                </a:cubicBezTo>
                <a:cubicBezTo>
                  <a:pt x="195839" y="248693"/>
                  <a:pt x="178427" y="253666"/>
                  <a:pt x="159854" y="253666"/>
                </a:cubicBezTo>
                <a:cubicBezTo>
                  <a:pt x="132604" y="253666"/>
                  <a:pt x="107854" y="242961"/>
                  <a:pt x="89720" y="225380"/>
                </a:cubicBezTo>
                <a:lnTo>
                  <a:pt x="89720" y="225380"/>
                </a:lnTo>
                <a:cubicBezTo>
                  <a:pt x="72140" y="207247"/>
                  <a:pt x="61434" y="182497"/>
                  <a:pt x="61434" y="155247"/>
                </a:cubicBezTo>
                <a:cubicBezTo>
                  <a:pt x="61434" y="136673"/>
                  <a:pt x="66408"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90" y="30964"/>
                  <a:pt x="20815" y="52893"/>
                  <a:pt x="37722" y="69800"/>
                </a:cubicBezTo>
                <a:cubicBezTo>
                  <a:pt x="50477" y="82555"/>
                  <a:pt x="66091" y="90711"/>
                  <a:pt x="82592" y="93753"/>
                </a:cubicBezTo>
                <a:cubicBezTo>
                  <a:pt x="100880" y="69151"/>
                  <a:pt x="130228" y="53433"/>
                  <a:pt x="163247" y="53433"/>
                </a:cubicBezTo>
                <a:cubicBezTo>
                  <a:pt x="186137" y="53872"/>
                  <a:pt x="201262" y="50984"/>
                  <a:pt x="211355" y="39116"/>
                </a:cubicBezTo>
                <a:cubicBezTo>
                  <a:pt x="212796" y="37420"/>
                  <a:pt x="214135" y="35542"/>
                  <a:pt x="215380" y="33463"/>
                </a:cubicBezTo>
                <a:lnTo>
                  <a:pt x="215236" y="0"/>
                </a:lnTo>
                <a:lnTo>
                  <a:pt x="223507" y="0"/>
                </a:lnTo>
                <a:cubicBezTo>
                  <a:pt x="219688"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1" y="49750"/>
                  <a:pt x="392961" y="24354"/>
                  <a:pt x="389142" y="0"/>
                </a:cubicBezTo>
                <a:lnTo>
                  <a:pt x="397337" y="0"/>
                </a:lnTo>
                <a:cubicBezTo>
                  <a:pt x="401479" y="11094"/>
                  <a:pt x="400548" y="22668"/>
                  <a:pt x="397481" y="33790"/>
                </a:cubicBezTo>
                <a:cubicBezTo>
                  <a:pt x="407439" y="50142"/>
                  <a:pt x="423417" y="53932"/>
                  <a:pt x="449401" y="53433"/>
                </a:cubicBezTo>
                <a:cubicBezTo>
                  <a:pt x="482407" y="53434"/>
                  <a:pt x="511746" y="69140"/>
                  <a:pt x="530035" y="93727"/>
                </a:cubicBezTo>
                <a:cubicBezTo>
                  <a:pt x="546543" y="90718"/>
                  <a:pt x="562165" y="82561"/>
                  <a:pt x="574926" y="69800"/>
                </a:cubicBezTo>
                <a:cubicBezTo>
                  <a:pt x="591833" y="52893"/>
                  <a:pt x="600659" y="30964"/>
                  <a:pt x="601147" y="8808"/>
                </a:cubicBezTo>
                <a:lnTo>
                  <a:pt x="515982" y="8808"/>
                </a:lnTo>
                <a:lnTo>
                  <a:pt x="515981" y="8744"/>
                </a:lnTo>
                <a:lnTo>
                  <a:pt x="601147" y="8744"/>
                </a:lnTo>
                <a:lnTo>
                  <a:pt x="599274" y="0"/>
                </a:lnTo>
                <a:lnTo>
                  <a:pt x="610820" y="0"/>
                </a:lnTo>
                <a:cubicBezTo>
                  <a:pt x="612423" y="2826"/>
                  <a:pt x="612602" y="5800"/>
                  <a:pt x="612648" y="8776"/>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7" name="Teardrop 3"/>
          <p:cNvSpPr/>
          <p:nvPr/>
        </p:nvSpPr>
        <p:spPr>
          <a:xfrm rot="5400000" flipH="1" flipV="1">
            <a:off x="138753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8" name="Teardrop 3"/>
          <p:cNvSpPr/>
          <p:nvPr/>
        </p:nvSpPr>
        <p:spPr>
          <a:xfrm rot="5400000" flipH="1" flipV="1">
            <a:off x="223007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9" name="Teardrop 3"/>
          <p:cNvSpPr/>
          <p:nvPr/>
        </p:nvSpPr>
        <p:spPr>
          <a:xfrm rot="5400000" flipH="1" flipV="1">
            <a:off x="307261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0" name="Teardrop 3"/>
          <p:cNvSpPr/>
          <p:nvPr/>
        </p:nvSpPr>
        <p:spPr>
          <a:xfrm rot="5400000" flipH="1" flipV="1">
            <a:off x="391515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1" name="Teardrop 3"/>
          <p:cNvSpPr/>
          <p:nvPr/>
        </p:nvSpPr>
        <p:spPr>
          <a:xfrm rot="5400000" flipH="1" flipV="1">
            <a:off x="475769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2" name="Teardrop 3"/>
          <p:cNvSpPr/>
          <p:nvPr/>
        </p:nvSpPr>
        <p:spPr>
          <a:xfrm rot="5400000" flipH="1" flipV="1">
            <a:off x="560023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3" name="Teardrop 3"/>
          <p:cNvSpPr/>
          <p:nvPr/>
        </p:nvSpPr>
        <p:spPr>
          <a:xfrm rot="5400000" flipH="1" flipV="1">
            <a:off x="812785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4" name="Teardrop 3"/>
          <p:cNvSpPr/>
          <p:nvPr/>
        </p:nvSpPr>
        <p:spPr>
          <a:xfrm rot="5400000" flipH="1" flipV="1">
            <a:off x="728531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5" name="Teardrop 3"/>
          <p:cNvSpPr/>
          <p:nvPr/>
        </p:nvSpPr>
        <p:spPr>
          <a:xfrm rot="5400000" flipH="1" flipV="1">
            <a:off x="8812306" y="2017156"/>
            <a:ext cx="489780" cy="173608"/>
          </a:xfrm>
          <a:custGeom>
            <a:avLst/>
            <a:gdLst/>
            <a:ahLst/>
            <a:cxnLst/>
            <a:rect l="l" t="t" r="r" b="b"/>
            <a:pathLst>
              <a:path w="489780" h="173608">
                <a:moveTo>
                  <a:pt x="489780" y="159854"/>
                </a:moveTo>
                <a:lnTo>
                  <a:pt x="485976" y="173608"/>
                </a:lnTo>
                <a:lnTo>
                  <a:pt x="475131" y="173608"/>
                </a:lnTo>
                <a:cubicBezTo>
                  <a:pt x="477585" y="169211"/>
                  <a:pt x="477971" y="164422"/>
                  <a:pt x="477971" y="159544"/>
                </a:cubicBezTo>
                <a:cubicBezTo>
                  <a:pt x="477971" y="135634"/>
                  <a:pt x="468705" y="113887"/>
                  <a:pt x="453384" y="97876"/>
                </a:cubicBezTo>
                <a:lnTo>
                  <a:pt x="377652" y="173608"/>
                </a:lnTo>
                <a:lnTo>
                  <a:pt x="377561" y="173608"/>
                </a:lnTo>
                <a:lnTo>
                  <a:pt x="453339" y="97830"/>
                </a:lnTo>
                <a:cubicBezTo>
                  <a:pt x="437327" y="82509"/>
                  <a:pt x="415581" y="73244"/>
                  <a:pt x="391670" y="73244"/>
                </a:cubicBezTo>
                <a:cubicBezTo>
                  <a:pt x="341651" y="73244"/>
                  <a:pt x="301103" y="113792"/>
                  <a:pt x="301103" y="163811"/>
                </a:cubicBezTo>
                <a:lnTo>
                  <a:pt x="299829" y="173608"/>
                </a:lnTo>
                <a:lnTo>
                  <a:pt x="288634" y="173608"/>
                </a:lnTo>
                <a:cubicBezTo>
                  <a:pt x="289602" y="170367"/>
                  <a:pt x="289617" y="166907"/>
                  <a:pt x="289547" y="163248"/>
                </a:cubicBezTo>
                <a:cubicBezTo>
                  <a:pt x="289547" y="130228"/>
                  <a:pt x="305265" y="100880"/>
                  <a:pt x="329868" y="82592"/>
                </a:cubicBezTo>
                <a:cubicBezTo>
                  <a:pt x="326825" y="66091"/>
                  <a:pt x="318670" y="50477"/>
                  <a:pt x="305914" y="37722"/>
                </a:cubicBezTo>
                <a:cubicBezTo>
                  <a:pt x="289007" y="20815"/>
                  <a:pt x="267078" y="11989"/>
                  <a:pt x="244922" y="11501"/>
                </a:cubicBezTo>
                <a:lnTo>
                  <a:pt x="244922" y="96667"/>
                </a:lnTo>
                <a:lnTo>
                  <a:pt x="244858" y="96667"/>
                </a:lnTo>
                <a:lnTo>
                  <a:pt x="244858" y="11501"/>
                </a:lnTo>
                <a:cubicBezTo>
                  <a:pt x="222703" y="11990"/>
                  <a:pt x="200774" y="20815"/>
                  <a:pt x="183866" y="37722"/>
                </a:cubicBezTo>
                <a:cubicBezTo>
                  <a:pt x="171105" y="50483"/>
                  <a:pt x="162948" y="66105"/>
                  <a:pt x="159939" y="82613"/>
                </a:cubicBezTo>
                <a:cubicBezTo>
                  <a:pt x="184526" y="100902"/>
                  <a:pt x="200233" y="130241"/>
                  <a:pt x="200233" y="163248"/>
                </a:cubicBezTo>
                <a:lnTo>
                  <a:pt x="201368" y="173608"/>
                </a:lnTo>
                <a:lnTo>
                  <a:pt x="189949" y="173608"/>
                </a:lnTo>
                <a:cubicBezTo>
                  <a:pt x="188710" y="170302"/>
                  <a:pt x="188616" y="166986"/>
                  <a:pt x="188677" y="163811"/>
                </a:cubicBezTo>
                <a:cubicBezTo>
                  <a:pt x="188677" y="113792"/>
                  <a:pt x="148129" y="73244"/>
                  <a:pt x="98110" y="73244"/>
                </a:cubicBezTo>
                <a:cubicBezTo>
                  <a:pt x="74200" y="73244"/>
                  <a:pt x="52453" y="82510"/>
                  <a:pt x="36441" y="97831"/>
                </a:cubicBezTo>
                <a:lnTo>
                  <a:pt x="112218" y="173608"/>
                </a:lnTo>
                <a:lnTo>
                  <a:pt x="112128" y="173608"/>
                </a:lnTo>
                <a:lnTo>
                  <a:pt x="36396" y="97876"/>
                </a:lnTo>
                <a:cubicBezTo>
                  <a:pt x="21075" y="113887"/>
                  <a:pt x="11809" y="135634"/>
                  <a:pt x="11809" y="159544"/>
                </a:cubicBezTo>
                <a:lnTo>
                  <a:pt x="14649" y="173608"/>
                </a:lnTo>
                <a:lnTo>
                  <a:pt x="3810" y="173608"/>
                </a:lnTo>
                <a:cubicBezTo>
                  <a:pt x="333" y="169383"/>
                  <a:pt x="0" y="164657"/>
                  <a:pt x="0" y="159854"/>
                </a:cubicBezTo>
                <a:cubicBezTo>
                  <a:pt x="0" y="132604"/>
                  <a:pt x="10706" y="107854"/>
                  <a:pt x="28286" y="89721"/>
                </a:cubicBezTo>
                <a:lnTo>
                  <a:pt x="28286" y="89721"/>
                </a:lnTo>
                <a:cubicBezTo>
                  <a:pt x="46420" y="72140"/>
                  <a:pt x="71170" y="61435"/>
                  <a:pt x="98420" y="61435"/>
                </a:cubicBezTo>
                <a:cubicBezTo>
                  <a:pt x="117023" y="61435"/>
                  <a:pt x="134461" y="66424"/>
                  <a:pt x="149250" y="75515"/>
                </a:cubicBezTo>
                <a:cubicBezTo>
                  <a:pt x="153323" y="58635"/>
                  <a:pt x="162130" y="42758"/>
                  <a:pt x="175297" y="29591"/>
                </a:cubicBezTo>
                <a:cubicBezTo>
                  <a:pt x="194566" y="10322"/>
                  <a:pt x="219636" y="391"/>
                  <a:pt x="244890" y="0"/>
                </a:cubicBezTo>
                <a:lnTo>
                  <a:pt x="244890" y="0"/>
                </a:lnTo>
                <a:cubicBezTo>
                  <a:pt x="270144" y="391"/>
                  <a:pt x="295215" y="10322"/>
                  <a:pt x="314484" y="29591"/>
                </a:cubicBezTo>
                <a:cubicBezTo>
                  <a:pt x="327644" y="42751"/>
                  <a:pt x="336448" y="58618"/>
                  <a:pt x="340604" y="75474"/>
                </a:cubicBezTo>
                <a:cubicBezTo>
                  <a:pt x="355376" y="66408"/>
                  <a:pt x="372787" y="61434"/>
                  <a:pt x="391360" y="61434"/>
                </a:cubicBezTo>
                <a:cubicBezTo>
                  <a:pt x="418610" y="61434"/>
                  <a:pt x="443360" y="72140"/>
                  <a:pt x="461494" y="89721"/>
                </a:cubicBezTo>
                <a:cubicBezTo>
                  <a:pt x="479075" y="107854"/>
                  <a:pt x="489780" y="132604"/>
                  <a:pt x="489780" y="159854"/>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6" name="Teardrop 3"/>
          <p:cNvSpPr/>
          <p:nvPr/>
        </p:nvSpPr>
        <p:spPr>
          <a:xfrm rot="5400000" flipH="1" flipV="1">
            <a:off x="54499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7" name="Oval 566"/>
          <p:cNvSpPr/>
          <p:nvPr/>
        </p:nvSpPr>
        <p:spPr>
          <a:xfrm>
            <a:off x="666451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8" name="Oval 567"/>
          <p:cNvSpPr/>
          <p:nvPr/>
        </p:nvSpPr>
        <p:spPr>
          <a:xfrm>
            <a:off x="76673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9" name="Oval 568"/>
          <p:cNvSpPr/>
          <p:nvPr/>
        </p:nvSpPr>
        <p:spPr>
          <a:xfrm>
            <a:off x="160927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0" name="Oval 569"/>
          <p:cNvSpPr/>
          <p:nvPr/>
        </p:nvSpPr>
        <p:spPr>
          <a:xfrm>
            <a:off x="245181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1" name="Oval 570"/>
          <p:cNvSpPr/>
          <p:nvPr/>
        </p:nvSpPr>
        <p:spPr>
          <a:xfrm>
            <a:off x="329435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2" name="Oval 571"/>
          <p:cNvSpPr/>
          <p:nvPr/>
        </p:nvSpPr>
        <p:spPr>
          <a:xfrm>
            <a:off x="413689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3" name="Oval 572"/>
          <p:cNvSpPr/>
          <p:nvPr/>
        </p:nvSpPr>
        <p:spPr>
          <a:xfrm>
            <a:off x="497943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4" name="Oval 573"/>
          <p:cNvSpPr/>
          <p:nvPr/>
        </p:nvSpPr>
        <p:spPr>
          <a:xfrm>
            <a:off x="582197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5" name="Oval 574"/>
          <p:cNvSpPr/>
          <p:nvPr/>
        </p:nvSpPr>
        <p:spPr>
          <a:xfrm>
            <a:off x="834959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6" name="Oval 575"/>
          <p:cNvSpPr/>
          <p:nvPr/>
        </p:nvSpPr>
        <p:spPr>
          <a:xfrm>
            <a:off x="750705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7" name="Teardrop 3"/>
          <p:cNvSpPr/>
          <p:nvPr/>
        </p:nvSpPr>
        <p:spPr>
          <a:xfrm rot="5400000" flipH="1" flipV="1">
            <a:off x="602118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8" name="Teardrop 3"/>
          <p:cNvSpPr/>
          <p:nvPr/>
        </p:nvSpPr>
        <p:spPr>
          <a:xfrm rot="5400000" flipH="1" flipV="1">
            <a:off x="96594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9" name="Teardrop 3"/>
          <p:cNvSpPr/>
          <p:nvPr/>
        </p:nvSpPr>
        <p:spPr>
          <a:xfrm rot="5400000" flipH="1" flipV="1">
            <a:off x="180848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0" name="Teardrop 3"/>
          <p:cNvSpPr/>
          <p:nvPr/>
        </p:nvSpPr>
        <p:spPr>
          <a:xfrm rot="5400000" flipH="1" flipV="1">
            <a:off x="265102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1" name="Teardrop 3"/>
          <p:cNvSpPr/>
          <p:nvPr/>
        </p:nvSpPr>
        <p:spPr>
          <a:xfrm rot="5400000" flipH="1" flipV="1">
            <a:off x="349356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2" name="Teardrop 3"/>
          <p:cNvSpPr/>
          <p:nvPr/>
        </p:nvSpPr>
        <p:spPr>
          <a:xfrm rot="5400000" flipH="1" flipV="1">
            <a:off x="433610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3" name="Teardrop 3"/>
          <p:cNvSpPr/>
          <p:nvPr/>
        </p:nvSpPr>
        <p:spPr>
          <a:xfrm rot="5400000" flipH="1" flipV="1">
            <a:off x="517864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4" name="Teardrop 3"/>
          <p:cNvSpPr/>
          <p:nvPr/>
        </p:nvSpPr>
        <p:spPr>
          <a:xfrm rot="5400000" flipH="1" flipV="1">
            <a:off x="770626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5" name="Teardrop 3"/>
          <p:cNvSpPr/>
          <p:nvPr/>
        </p:nvSpPr>
        <p:spPr>
          <a:xfrm rot="5400000" flipH="1" flipV="1">
            <a:off x="686372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6" name="Teardrop 3"/>
          <p:cNvSpPr/>
          <p:nvPr/>
        </p:nvSpPr>
        <p:spPr>
          <a:xfrm rot="5400000" flipH="1" flipV="1">
            <a:off x="854880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7" name="Teardrop 3"/>
          <p:cNvSpPr/>
          <p:nvPr/>
        </p:nvSpPr>
        <p:spPr>
          <a:xfrm rot="5400000" flipH="1" flipV="1">
            <a:off x="12340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8" name="Oval 587"/>
          <p:cNvSpPr/>
          <p:nvPr/>
        </p:nvSpPr>
        <p:spPr>
          <a:xfrm>
            <a:off x="708665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9" name="Oval 588"/>
          <p:cNvSpPr/>
          <p:nvPr/>
        </p:nvSpPr>
        <p:spPr>
          <a:xfrm>
            <a:off x="34633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0" name="Oval 589"/>
          <p:cNvSpPr/>
          <p:nvPr/>
        </p:nvSpPr>
        <p:spPr>
          <a:xfrm>
            <a:off x="118887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1" name="Oval 590"/>
          <p:cNvSpPr/>
          <p:nvPr/>
        </p:nvSpPr>
        <p:spPr>
          <a:xfrm>
            <a:off x="203141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2" name="Oval 591"/>
          <p:cNvSpPr/>
          <p:nvPr/>
        </p:nvSpPr>
        <p:spPr>
          <a:xfrm>
            <a:off x="287395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3" name="Oval 592"/>
          <p:cNvSpPr/>
          <p:nvPr/>
        </p:nvSpPr>
        <p:spPr>
          <a:xfrm>
            <a:off x="371649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4" name="Oval 593"/>
          <p:cNvSpPr/>
          <p:nvPr/>
        </p:nvSpPr>
        <p:spPr>
          <a:xfrm>
            <a:off x="455903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5" name="Oval 594"/>
          <p:cNvSpPr/>
          <p:nvPr/>
        </p:nvSpPr>
        <p:spPr>
          <a:xfrm>
            <a:off x="540157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6" name="Oval 595"/>
          <p:cNvSpPr/>
          <p:nvPr/>
        </p:nvSpPr>
        <p:spPr>
          <a:xfrm>
            <a:off x="624411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7" name="Oval 596"/>
          <p:cNvSpPr/>
          <p:nvPr/>
        </p:nvSpPr>
        <p:spPr>
          <a:xfrm>
            <a:off x="877173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8" name="Oval 597"/>
          <p:cNvSpPr/>
          <p:nvPr/>
        </p:nvSpPr>
        <p:spPr>
          <a:xfrm>
            <a:off x="792919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9" name="Teardrop 3"/>
          <p:cNvSpPr/>
          <p:nvPr/>
        </p:nvSpPr>
        <p:spPr>
          <a:xfrm rot="5400000" flipH="1" flipV="1">
            <a:off x="644277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0" name="Teardrop 3"/>
          <p:cNvSpPr/>
          <p:nvPr/>
        </p:nvSpPr>
        <p:spPr>
          <a:xfrm rot="5400000" flipH="1" flipV="1">
            <a:off x="-148774" y="2795083"/>
            <a:ext cx="612648" cy="315100"/>
          </a:xfrm>
          <a:custGeom>
            <a:avLst/>
            <a:gdLst/>
            <a:ahLst/>
            <a:cxnLst/>
            <a:rect l="l" t="t" r="r" b="b"/>
            <a:pathLst>
              <a:path w="612648" h="315100">
                <a:moveTo>
                  <a:pt x="239386" y="75670"/>
                </a:moveTo>
                <a:cubicBezTo>
                  <a:pt x="230866" y="67149"/>
                  <a:pt x="224313" y="57406"/>
                  <a:pt x="219944" y="46909"/>
                </a:cubicBezTo>
                <a:cubicBezTo>
                  <a:pt x="207099" y="60107"/>
                  <a:pt x="182914" y="65356"/>
                  <a:pt x="163810" y="64989"/>
                </a:cubicBezTo>
                <a:cubicBezTo>
                  <a:pt x="113792"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7" y="223846"/>
                </a:cubicBezTo>
                <a:lnTo>
                  <a:pt x="221347" y="232509"/>
                </a:lnTo>
                <a:cubicBezTo>
                  <a:pt x="224390" y="249009"/>
                  <a:pt x="232545" y="264623"/>
                  <a:pt x="245300" y="277378"/>
                </a:cubicBezTo>
                <a:cubicBezTo>
                  <a:pt x="262208" y="294285"/>
                  <a:pt x="284137"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6"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5" y="119205"/>
                  <a:pt x="551214" y="136643"/>
                  <a:pt x="551214" y="155247"/>
                </a:cubicBezTo>
                <a:cubicBezTo>
                  <a:pt x="551214" y="182497"/>
                  <a:pt x="540509" y="207247"/>
                  <a:pt x="522928" y="225380"/>
                </a:cubicBezTo>
                <a:lnTo>
                  <a:pt x="522928" y="225380"/>
                </a:lnTo>
                <a:cubicBezTo>
                  <a:pt x="504794" y="242961"/>
                  <a:pt x="480045"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1" y="272349"/>
                  <a:pt x="214766" y="256482"/>
                  <a:pt x="210610" y="239626"/>
                </a:cubicBezTo>
                <a:cubicBezTo>
                  <a:pt x="195839" y="248693"/>
                  <a:pt x="178427" y="253666"/>
                  <a:pt x="159854" y="253666"/>
                </a:cubicBezTo>
                <a:cubicBezTo>
                  <a:pt x="132604" y="253666"/>
                  <a:pt x="107854" y="242961"/>
                  <a:pt x="89720" y="225380"/>
                </a:cubicBezTo>
                <a:lnTo>
                  <a:pt x="89720" y="225380"/>
                </a:lnTo>
                <a:cubicBezTo>
                  <a:pt x="72140" y="207247"/>
                  <a:pt x="61434" y="182497"/>
                  <a:pt x="61434" y="155247"/>
                </a:cubicBezTo>
                <a:cubicBezTo>
                  <a:pt x="61434" y="136673"/>
                  <a:pt x="66408"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90" y="30964"/>
                  <a:pt x="20815" y="52893"/>
                  <a:pt x="37722" y="69800"/>
                </a:cubicBezTo>
                <a:cubicBezTo>
                  <a:pt x="50477" y="82555"/>
                  <a:pt x="66091" y="90711"/>
                  <a:pt x="82592" y="93753"/>
                </a:cubicBezTo>
                <a:cubicBezTo>
                  <a:pt x="100880" y="69151"/>
                  <a:pt x="130228" y="53433"/>
                  <a:pt x="163247" y="53433"/>
                </a:cubicBezTo>
                <a:cubicBezTo>
                  <a:pt x="186137" y="53872"/>
                  <a:pt x="201262" y="50984"/>
                  <a:pt x="211355" y="39116"/>
                </a:cubicBezTo>
                <a:cubicBezTo>
                  <a:pt x="212796" y="37420"/>
                  <a:pt x="214135" y="35542"/>
                  <a:pt x="215380" y="33463"/>
                </a:cubicBezTo>
                <a:lnTo>
                  <a:pt x="215236" y="0"/>
                </a:lnTo>
                <a:lnTo>
                  <a:pt x="223507" y="0"/>
                </a:lnTo>
                <a:cubicBezTo>
                  <a:pt x="219688"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2" y="49750"/>
                  <a:pt x="392961" y="24354"/>
                  <a:pt x="389142" y="0"/>
                </a:cubicBezTo>
                <a:lnTo>
                  <a:pt x="397337" y="0"/>
                </a:lnTo>
                <a:cubicBezTo>
                  <a:pt x="401479" y="11094"/>
                  <a:pt x="400548" y="22668"/>
                  <a:pt x="397481" y="33790"/>
                </a:cubicBezTo>
                <a:cubicBezTo>
                  <a:pt x="407439" y="50142"/>
                  <a:pt x="423417" y="53932"/>
                  <a:pt x="449401" y="53433"/>
                </a:cubicBezTo>
                <a:cubicBezTo>
                  <a:pt x="482408" y="53434"/>
                  <a:pt x="511746" y="69140"/>
                  <a:pt x="530035" y="93727"/>
                </a:cubicBezTo>
                <a:cubicBezTo>
                  <a:pt x="546543" y="90718"/>
                  <a:pt x="562165" y="82561"/>
                  <a:pt x="574926" y="69800"/>
                </a:cubicBezTo>
                <a:cubicBezTo>
                  <a:pt x="591833" y="52893"/>
                  <a:pt x="600659" y="30964"/>
                  <a:pt x="601147" y="8808"/>
                </a:cubicBezTo>
                <a:lnTo>
                  <a:pt x="515982" y="8808"/>
                </a:lnTo>
                <a:lnTo>
                  <a:pt x="515981" y="8744"/>
                </a:lnTo>
                <a:lnTo>
                  <a:pt x="601147" y="8744"/>
                </a:lnTo>
                <a:lnTo>
                  <a:pt x="599275" y="0"/>
                </a:lnTo>
                <a:lnTo>
                  <a:pt x="610820" y="0"/>
                </a:lnTo>
                <a:cubicBezTo>
                  <a:pt x="612423" y="2826"/>
                  <a:pt x="612602" y="5800"/>
                  <a:pt x="612648" y="8776"/>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1" name="Teardrop 3"/>
          <p:cNvSpPr/>
          <p:nvPr/>
        </p:nvSpPr>
        <p:spPr>
          <a:xfrm rot="5400000" flipH="1" flipV="1">
            <a:off x="138753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2" name="Teardrop 3"/>
          <p:cNvSpPr/>
          <p:nvPr/>
        </p:nvSpPr>
        <p:spPr>
          <a:xfrm rot="5400000" flipH="1" flipV="1">
            <a:off x="223007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3" name="Teardrop 3"/>
          <p:cNvSpPr/>
          <p:nvPr/>
        </p:nvSpPr>
        <p:spPr>
          <a:xfrm rot="5400000" flipH="1" flipV="1">
            <a:off x="307261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4" name="Teardrop 3"/>
          <p:cNvSpPr/>
          <p:nvPr/>
        </p:nvSpPr>
        <p:spPr>
          <a:xfrm rot="5400000" flipH="1" flipV="1">
            <a:off x="391515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5" name="Teardrop 3"/>
          <p:cNvSpPr/>
          <p:nvPr/>
        </p:nvSpPr>
        <p:spPr>
          <a:xfrm rot="5400000" flipH="1" flipV="1">
            <a:off x="475769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6" name="Teardrop 3"/>
          <p:cNvSpPr/>
          <p:nvPr/>
        </p:nvSpPr>
        <p:spPr>
          <a:xfrm rot="5400000" flipH="1" flipV="1">
            <a:off x="560023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7" name="Teardrop 3"/>
          <p:cNvSpPr/>
          <p:nvPr/>
        </p:nvSpPr>
        <p:spPr>
          <a:xfrm rot="5400000" flipH="1" flipV="1">
            <a:off x="812785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8" name="Teardrop 3"/>
          <p:cNvSpPr/>
          <p:nvPr/>
        </p:nvSpPr>
        <p:spPr>
          <a:xfrm rot="5400000" flipH="1" flipV="1">
            <a:off x="728531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9" name="Teardrop 3"/>
          <p:cNvSpPr/>
          <p:nvPr/>
        </p:nvSpPr>
        <p:spPr>
          <a:xfrm rot="5400000" flipH="1" flipV="1">
            <a:off x="8812306" y="2865829"/>
            <a:ext cx="489780" cy="173608"/>
          </a:xfrm>
          <a:custGeom>
            <a:avLst/>
            <a:gdLst/>
            <a:ahLst/>
            <a:cxnLst/>
            <a:rect l="l" t="t" r="r" b="b"/>
            <a:pathLst>
              <a:path w="489780" h="173608">
                <a:moveTo>
                  <a:pt x="489780" y="159854"/>
                </a:moveTo>
                <a:lnTo>
                  <a:pt x="485976" y="173608"/>
                </a:lnTo>
                <a:lnTo>
                  <a:pt x="475132" y="173608"/>
                </a:lnTo>
                <a:cubicBezTo>
                  <a:pt x="477585" y="169211"/>
                  <a:pt x="477971" y="164422"/>
                  <a:pt x="477971" y="159544"/>
                </a:cubicBezTo>
                <a:cubicBezTo>
                  <a:pt x="477971" y="135634"/>
                  <a:pt x="468705" y="113887"/>
                  <a:pt x="453384" y="97876"/>
                </a:cubicBezTo>
                <a:lnTo>
                  <a:pt x="377652" y="173608"/>
                </a:lnTo>
                <a:lnTo>
                  <a:pt x="377561" y="173608"/>
                </a:lnTo>
                <a:lnTo>
                  <a:pt x="453339" y="97830"/>
                </a:lnTo>
                <a:cubicBezTo>
                  <a:pt x="437327" y="82509"/>
                  <a:pt x="415581" y="73244"/>
                  <a:pt x="391670" y="73244"/>
                </a:cubicBezTo>
                <a:cubicBezTo>
                  <a:pt x="341652" y="73244"/>
                  <a:pt x="301103" y="113792"/>
                  <a:pt x="301103" y="163811"/>
                </a:cubicBezTo>
                <a:lnTo>
                  <a:pt x="299830" y="173608"/>
                </a:lnTo>
                <a:lnTo>
                  <a:pt x="288634" y="173608"/>
                </a:lnTo>
                <a:cubicBezTo>
                  <a:pt x="289602" y="170367"/>
                  <a:pt x="289617" y="166907"/>
                  <a:pt x="289547" y="163248"/>
                </a:cubicBezTo>
                <a:cubicBezTo>
                  <a:pt x="289547" y="130228"/>
                  <a:pt x="305265" y="100880"/>
                  <a:pt x="329868" y="82592"/>
                </a:cubicBezTo>
                <a:cubicBezTo>
                  <a:pt x="326825" y="66091"/>
                  <a:pt x="318670" y="50477"/>
                  <a:pt x="305914" y="37722"/>
                </a:cubicBezTo>
                <a:cubicBezTo>
                  <a:pt x="289007" y="20815"/>
                  <a:pt x="267078" y="11989"/>
                  <a:pt x="244922" y="11501"/>
                </a:cubicBezTo>
                <a:lnTo>
                  <a:pt x="244922" y="96667"/>
                </a:lnTo>
                <a:lnTo>
                  <a:pt x="244858" y="96667"/>
                </a:lnTo>
                <a:lnTo>
                  <a:pt x="244858" y="11501"/>
                </a:lnTo>
                <a:cubicBezTo>
                  <a:pt x="222703" y="11990"/>
                  <a:pt x="200774" y="20815"/>
                  <a:pt x="183866" y="37722"/>
                </a:cubicBezTo>
                <a:cubicBezTo>
                  <a:pt x="171105" y="50483"/>
                  <a:pt x="162948" y="66105"/>
                  <a:pt x="159939" y="82613"/>
                </a:cubicBezTo>
                <a:cubicBezTo>
                  <a:pt x="184526" y="100902"/>
                  <a:pt x="200233" y="130241"/>
                  <a:pt x="200233" y="163248"/>
                </a:cubicBezTo>
                <a:lnTo>
                  <a:pt x="201368" y="173608"/>
                </a:lnTo>
                <a:lnTo>
                  <a:pt x="189949" y="173608"/>
                </a:lnTo>
                <a:cubicBezTo>
                  <a:pt x="188710" y="170302"/>
                  <a:pt x="188616" y="166986"/>
                  <a:pt x="188677" y="163811"/>
                </a:cubicBezTo>
                <a:cubicBezTo>
                  <a:pt x="188677" y="113792"/>
                  <a:pt x="148129" y="73244"/>
                  <a:pt x="98110" y="73244"/>
                </a:cubicBezTo>
                <a:cubicBezTo>
                  <a:pt x="74200" y="73244"/>
                  <a:pt x="52453" y="82510"/>
                  <a:pt x="36441" y="97831"/>
                </a:cubicBezTo>
                <a:lnTo>
                  <a:pt x="112218" y="173608"/>
                </a:lnTo>
                <a:lnTo>
                  <a:pt x="112128" y="173608"/>
                </a:lnTo>
                <a:lnTo>
                  <a:pt x="36396" y="97876"/>
                </a:lnTo>
                <a:cubicBezTo>
                  <a:pt x="21075" y="113887"/>
                  <a:pt x="11809" y="135634"/>
                  <a:pt x="11809" y="159544"/>
                </a:cubicBezTo>
                <a:lnTo>
                  <a:pt x="14649" y="173608"/>
                </a:lnTo>
                <a:lnTo>
                  <a:pt x="3810" y="173608"/>
                </a:lnTo>
                <a:cubicBezTo>
                  <a:pt x="333" y="169383"/>
                  <a:pt x="0" y="164657"/>
                  <a:pt x="0" y="159854"/>
                </a:cubicBezTo>
                <a:cubicBezTo>
                  <a:pt x="0" y="132604"/>
                  <a:pt x="10706" y="107854"/>
                  <a:pt x="28286" y="89721"/>
                </a:cubicBezTo>
                <a:lnTo>
                  <a:pt x="28286" y="89721"/>
                </a:lnTo>
                <a:cubicBezTo>
                  <a:pt x="46420" y="72140"/>
                  <a:pt x="71170" y="61435"/>
                  <a:pt x="98420" y="61435"/>
                </a:cubicBezTo>
                <a:cubicBezTo>
                  <a:pt x="117023" y="61435"/>
                  <a:pt x="134461" y="66424"/>
                  <a:pt x="149250" y="75515"/>
                </a:cubicBezTo>
                <a:cubicBezTo>
                  <a:pt x="153323" y="58635"/>
                  <a:pt x="162130" y="42758"/>
                  <a:pt x="175297" y="29591"/>
                </a:cubicBezTo>
                <a:cubicBezTo>
                  <a:pt x="194566" y="10322"/>
                  <a:pt x="219636" y="391"/>
                  <a:pt x="244890" y="0"/>
                </a:cubicBezTo>
                <a:lnTo>
                  <a:pt x="244890" y="0"/>
                </a:lnTo>
                <a:cubicBezTo>
                  <a:pt x="270144" y="391"/>
                  <a:pt x="295215" y="10322"/>
                  <a:pt x="314484" y="29591"/>
                </a:cubicBezTo>
                <a:cubicBezTo>
                  <a:pt x="327644" y="42751"/>
                  <a:pt x="336448" y="58618"/>
                  <a:pt x="340604" y="75474"/>
                </a:cubicBezTo>
                <a:cubicBezTo>
                  <a:pt x="355376" y="66408"/>
                  <a:pt x="372787" y="61434"/>
                  <a:pt x="391360" y="61434"/>
                </a:cubicBezTo>
                <a:cubicBezTo>
                  <a:pt x="418611" y="61434"/>
                  <a:pt x="443360" y="72140"/>
                  <a:pt x="461494" y="89721"/>
                </a:cubicBezTo>
                <a:cubicBezTo>
                  <a:pt x="479075" y="107854"/>
                  <a:pt x="489780" y="132604"/>
                  <a:pt x="489780" y="159854"/>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0" name="Teardrop 3"/>
          <p:cNvSpPr/>
          <p:nvPr/>
        </p:nvSpPr>
        <p:spPr>
          <a:xfrm rot="5400000" flipH="1" flipV="1">
            <a:off x="54499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1" name="Oval 610"/>
          <p:cNvSpPr/>
          <p:nvPr/>
        </p:nvSpPr>
        <p:spPr>
          <a:xfrm>
            <a:off x="666451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2" name="Oval 611"/>
          <p:cNvSpPr/>
          <p:nvPr/>
        </p:nvSpPr>
        <p:spPr>
          <a:xfrm>
            <a:off x="76673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3" name="Oval 612"/>
          <p:cNvSpPr/>
          <p:nvPr/>
        </p:nvSpPr>
        <p:spPr>
          <a:xfrm>
            <a:off x="160927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4" name="Oval 613"/>
          <p:cNvSpPr/>
          <p:nvPr/>
        </p:nvSpPr>
        <p:spPr>
          <a:xfrm>
            <a:off x="245181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5" name="Oval 614"/>
          <p:cNvSpPr/>
          <p:nvPr/>
        </p:nvSpPr>
        <p:spPr>
          <a:xfrm>
            <a:off x="329435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6" name="Oval 615"/>
          <p:cNvSpPr/>
          <p:nvPr/>
        </p:nvSpPr>
        <p:spPr>
          <a:xfrm>
            <a:off x="413689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7" name="Oval 616"/>
          <p:cNvSpPr/>
          <p:nvPr/>
        </p:nvSpPr>
        <p:spPr>
          <a:xfrm>
            <a:off x="497943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8" name="Oval 617"/>
          <p:cNvSpPr/>
          <p:nvPr/>
        </p:nvSpPr>
        <p:spPr>
          <a:xfrm>
            <a:off x="582197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9" name="Oval 618"/>
          <p:cNvSpPr/>
          <p:nvPr/>
        </p:nvSpPr>
        <p:spPr>
          <a:xfrm>
            <a:off x="834959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0" name="Oval 619"/>
          <p:cNvSpPr/>
          <p:nvPr/>
        </p:nvSpPr>
        <p:spPr>
          <a:xfrm>
            <a:off x="750705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1" name="Teardrop 3"/>
          <p:cNvSpPr/>
          <p:nvPr/>
        </p:nvSpPr>
        <p:spPr>
          <a:xfrm rot="5400000" flipH="1" flipV="1">
            <a:off x="602118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2" name="Teardrop 3"/>
          <p:cNvSpPr/>
          <p:nvPr/>
        </p:nvSpPr>
        <p:spPr>
          <a:xfrm rot="5400000" flipH="1" flipV="1">
            <a:off x="96594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3" name="Teardrop 3"/>
          <p:cNvSpPr/>
          <p:nvPr/>
        </p:nvSpPr>
        <p:spPr>
          <a:xfrm rot="5400000" flipH="1" flipV="1">
            <a:off x="180848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4" name="Teardrop 3"/>
          <p:cNvSpPr/>
          <p:nvPr/>
        </p:nvSpPr>
        <p:spPr>
          <a:xfrm rot="5400000" flipH="1" flipV="1">
            <a:off x="265102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5" name="Teardrop 3"/>
          <p:cNvSpPr/>
          <p:nvPr/>
        </p:nvSpPr>
        <p:spPr>
          <a:xfrm rot="5400000" flipH="1" flipV="1">
            <a:off x="349356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6" name="Teardrop 3"/>
          <p:cNvSpPr/>
          <p:nvPr/>
        </p:nvSpPr>
        <p:spPr>
          <a:xfrm rot="5400000" flipH="1" flipV="1">
            <a:off x="433610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7" name="Teardrop 3"/>
          <p:cNvSpPr/>
          <p:nvPr/>
        </p:nvSpPr>
        <p:spPr>
          <a:xfrm rot="5400000" flipH="1" flipV="1">
            <a:off x="517864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8" name="Teardrop 3"/>
          <p:cNvSpPr/>
          <p:nvPr/>
        </p:nvSpPr>
        <p:spPr>
          <a:xfrm rot="5400000" flipH="1" flipV="1">
            <a:off x="770626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9" name="Teardrop 3"/>
          <p:cNvSpPr/>
          <p:nvPr/>
        </p:nvSpPr>
        <p:spPr>
          <a:xfrm rot="5400000" flipH="1" flipV="1">
            <a:off x="686372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0" name="Teardrop 3"/>
          <p:cNvSpPr/>
          <p:nvPr/>
        </p:nvSpPr>
        <p:spPr>
          <a:xfrm rot="5400000" flipH="1" flipV="1">
            <a:off x="854880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1" name="Teardrop 3"/>
          <p:cNvSpPr/>
          <p:nvPr/>
        </p:nvSpPr>
        <p:spPr>
          <a:xfrm rot="5400000" flipH="1" flipV="1">
            <a:off x="12340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2" name="Oval 631"/>
          <p:cNvSpPr/>
          <p:nvPr/>
        </p:nvSpPr>
        <p:spPr>
          <a:xfrm>
            <a:off x="708665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3" name="Oval 632"/>
          <p:cNvSpPr/>
          <p:nvPr/>
        </p:nvSpPr>
        <p:spPr>
          <a:xfrm>
            <a:off x="34633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4" name="Oval 633"/>
          <p:cNvSpPr/>
          <p:nvPr/>
        </p:nvSpPr>
        <p:spPr>
          <a:xfrm>
            <a:off x="118887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5" name="Oval 634"/>
          <p:cNvSpPr/>
          <p:nvPr/>
        </p:nvSpPr>
        <p:spPr>
          <a:xfrm>
            <a:off x="203141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6" name="Oval 635"/>
          <p:cNvSpPr/>
          <p:nvPr/>
        </p:nvSpPr>
        <p:spPr>
          <a:xfrm>
            <a:off x="287395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7" name="Oval 636"/>
          <p:cNvSpPr/>
          <p:nvPr/>
        </p:nvSpPr>
        <p:spPr>
          <a:xfrm>
            <a:off x="371649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8" name="Oval 637"/>
          <p:cNvSpPr/>
          <p:nvPr/>
        </p:nvSpPr>
        <p:spPr>
          <a:xfrm>
            <a:off x="455903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9" name="Oval 638"/>
          <p:cNvSpPr/>
          <p:nvPr/>
        </p:nvSpPr>
        <p:spPr>
          <a:xfrm>
            <a:off x="540157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0" name="Oval 639"/>
          <p:cNvSpPr/>
          <p:nvPr/>
        </p:nvSpPr>
        <p:spPr>
          <a:xfrm>
            <a:off x="624411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1" name="Oval 640"/>
          <p:cNvSpPr/>
          <p:nvPr/>
        </p:nvSpPr>
        <p:spPr>
          <a:xfrm>
            <a:off x="877173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2" name="Oval 641"/>
          <p:cNvSpPr/>
          <p:nvPr/>
        </p:nvSpPr>
        <p:spPr>
          <a:xfrm>
            <a:off x="792919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3" name="Teardrop 3"/>
          <p:cNvSpPr/>
          <p:nvPr/>
        </p:nvSpPr>
        <p:spPr>
          <a:xfrm rot="5400000" flipH="1" flipV="1">
            <a:off x="644277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4" name="Teardrop 3"/>
          <p:cNvSpPr/>
          <p:nvPr/>
        </p:nvSpPr>
        <p:spPr>
          <a:xfrm rot="5400000" flipH="1" flipV="1">
            <a:off x="-148774" y="3639262"/>
            <a:ext cx="612648" cy="315100"/>
          </a:xfrm>
          <a:custGeom>
            <a:avLst/>
            <a:gdLst/>
            <a:ahLst/>
            <a:cxnLst/>
            <a:rect l="l" t="t" r="r" b="b"/>
            <a:pathLst>
              <a:path w="612648" h="315100">
                <a:moveTo>
                  <a:pt x="239386" y="75670"/>
                </a:moveTo>
                <a:cubicBezTo>
                  <a:pt x="230866" y="67149"/>
                  <a:pt x="224313" y="57406"/>
                  <a:pt x="219944" y="46909"/>
                </a:cubicBezTo>
                <a:cubicBezTo>
                  <a:pt x="207099" y="60107"/>
                  <a:pt x="182914" y="65356"/>
                  <a:pt x="163810" y="64989"/>
                </a:cubicBezTo>
                <a:cubicBezTo>
                  <a:pt x="113792"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7" y="223846"/>
                </a:cubicBezTo>
                <a:lnTo>
                  <a:pt x="221347" y="232509"/>
                </a:lnTo>
                <a:cubicBezTo>
                  <a:pt x="224390" y="249009"/>
                  <a:pt x="232545" y="264623"/>
                  <a:pt x="245300" y="277378"/>
                </a:cubicBezTo>
                <a:cubicBezTo>
                  <a:pt x="262208" y="294285"/>
                  <a:pt x="284137"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6"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5" y="119205"/>
                  <a:pt x="551214" y="136643"/>
                  <a:pt x="551214" y="155247"/>
                </a:cubicBezTo>
                <a:cubicBezTo>
                  <a:pt x="551214" y="182497"/>
                  <a:pt x="540509" y="207247"/>
                  <a:pt x="522928" y="225380"/>
                </a:cubicBezTo>
                <a:lnTo>
                  <a:pt x="522928" y="225380"/>
                </a:lnTo>
                <a:cubicBezTo>
                  <a:pt x="504794" y="242961"/>
                  <a:pt x="480045"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1" y="272349"/>
                  <a:pt x="214766" y="256482"/>
                  <a:pt x="210610" y="239626"/>
                </a:cubicBezTo>
                <a:cubicBezTo>
                  <a:pt x="195839" y="248693"/>
                  <a:pt x="178427" y="253666"/>
                  <a:pt x="159854" y="253666"/>
                </a:cubicBezTo>
                <a:cubicBezTo>
                  <a:pt x="132604" y="253666"/>
                  <a:pt x="107854" y="242961"/>
                  <a:pt x="89720" y="225380"/>
                </a:cubicBezTo>
                <a:lnTo>
                  <a:pt x="89720" y="225380"/>
                </a:lnTo>
                <a:cubicBezTo>
                  <a:pt x="72140" y="207247"/>
                  <a:pt x="61434" y="182497"/>
                  <a:pt x="61434" y="155247"/>
                </a:cubicBezTo>
                <a:cubicBezTo>
                  <a:pt x="61434" y="136673"/>
                  <a:pt x="66408"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90" y="30964"/>
                  <a:pt x="20815" y="52893"/>
                  <a:pt x="37722" y="69800"/>
                </a:cubicBezTo>
                <a:cubicBezTo>
                  <a:pt x="50477" y="82555"/>
                  <a:pt x="66091" y="90711"/>
                  <a:pt x="82592" y="93753"/>
                </a:cubicBezTo>
                <a:cubicBezTo>
                  <a:pt x="100880" y="69151"/>
                  <a:pt x="130228" y="53433"/>
                  <a:pt x="163247" y="53433"/>
                </a:cubicBezTo>
                <a:cubicBezTo>
                  <a:pt x="186137" y="53872"/>
                  <a:pt x="201262" y="50984"/>
                  <a:pt x="211355" y="39116"/>
                </a:cubicBezTo>
                <a:cubicBezTo>
                  <a:pt x="212796" y="37420"/>
                  <a:pt x="214135" y="35542"/>
                  <a:pt x="215380" y="33463"/>
                </a:cubicBezTo>
                <a:lnTo>
                  <a:pt x="215236" y="0"/>
                </a:lnTo>
                <a:lnTo>
                  <a:pt x="223507" y="0"/>
                </a:lnTo>
                <a:cubicBezTo>
                  <a:pt x="219688"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2" y="49750"/>
                  <a:pt x="392961" y="24354"/>
                  <a:pt x="389142" y="0"/>
                </a:cubicBezTo>
                <a:lnTo>
                  <a:pt x="397337" y="0"/>
                </a:lnTo>
                <a:cubicBezTo>
                  <a:pt x="401479" y="11094"/>
                  <a:pt x="400548" y="22668"/>
                  <a:pt x="397481" y="33790"/>
                </a:cubicBezTo>
                <a:cubicBezTo>
                  <a:pt x="407439" y="50142"/>
                  <a:pt x="423417" y="53932"/>
                  <a:pt x="449401" y="53433"/>
                </a:cubicBezTo>
                <a:cubicBezTo>
                  <a:pt x="482408" y="53434"/>
                  <a:pt x="511746" y="69140"/>
                  <a:pt x="530035" y="93727"/>
                </a:cubicBezTo>
                <a:cubicBezTo>
                  <a:pt x="546543" y="90718"/>
                  <a:pt x="562165" y="82561"/>
                  <a:pt x="574926" y="69800"/>
                </a:cubicBezTo>
                <a:cubicBezTo>
                  <a:pt x="591833" y="52893"/>
                  <a:pt x="600659" y="30964"/>
                  <a:pt x="601147" y="8808"/>
                </a:cubicBezTo>
                <a:lnTo>
                  <a:pt x="515982" y="8808"/>
                </a:lnTo>
                <a:lnTo>
                  <a:pt x="515981" y="8744"/>
                </a:lnTo>
                <a:lnTo>
                  <a:pt x="601147" y="8744"/>
                </a:lnTo>
                <a:lnTo>
                  <a:pt x="599275" y="0"/>
                </a:lnTo>
                <a:lnTo>
                  <a:pt x="610820" y="0"/>
                </a:lnTo>
                <a:cubicBezTo>
                  <a:pt x="612423" y="2826"/>
                  <a:pt x="612602" y="5800"/>
                  <a:pt x="612648" y="8776"/>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5" name="Teardrop 3"/>
          <p:cNvSpPr/>
          <p:nvPr/>
        </p:nvSpPr>
        <p:spPr>
          <a:xfrm rot="5400000" flipH="1" flipV="1">
            <a:off x="138753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6" name="Teardrop 3"/>
          <p:cNvSpPr/>
          <p:nvPr/>
        </p:nvSpPr>
        <p:spPr>
          <a:xfrm rot="5400000" flipH="1" flipV="1">
            <a:off x="223007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7" name="Teardrop 3"/>
          <p:cNvSpPr/>
          <p:nvPr/>
        </p:nvSpPr>
        <p:spPr>
          <a:xfrm rot="5400000" flipH="1" flipV="1">
            <a:off x="307261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8" name="Teardrop 3"/>
          <p:cNvSpPr/>
          <p:nvPr/>
        </p:nvSpPr>
        <p:spPr>
          <a:xfrm rot="5400000" flipH="1" flipV="1">
            <a:off x="391515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9" name="Teardrop 3"/>
          <p:cNvSpPr/>
          <p:nvPr/>
        </p:nvSpPr>
        <p:spPr>
          <a:xfrm rot="5400000" flipH="1" flipV="1">
            <a:off x="475769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0" name="Teardrop 3"/>
          <p:cNvSpPr/>
          <p:nvPr/>
        </p:nvSpPr>
        <p:spPr>
          <a:xfrm rot="5400000" flipH="1" flipV="1">
            <a:off x="560023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1" name="Teardrop 3"/>
          <p:cNvSpPr/>
          <p:nvPr/>
        </p:nvSpPr>
        <p:spPr>
          <a:xfrm rot="5400000" flipH="1" flipV="1">
            <a:off x="812785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2" name="Teardrop 3"/>
          <p:cNvSpPr/>
          <p:nvPr/>
        </p:nvSpPr>
        <p:spPr>
          <a:xfrm rot="5400000" flipH="1" flipV="1">
            <a:off x="728531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3" name="Teardrop 3"/>
          <p:cNvSpPr/>
          <p:nvPr/>
        </p:nvSpPr>
        <p:spPr>
          <a:xfrm rot="5400000" flipH="1" flipV="1">
            <a:off x="8812306" y="3710008"/>
            <a:ext cx="489780" cy="173608"/>
          </a:xfrm>
          <a:custGeom>
            <a:avLst/>
            <a:gdLst/>
            <a:ahLst/>
            <a:cxnLst/>
            <a:rect l="l" t="t" r="r" b="b"/>
            <a:pathLst>
              <a:path w="489780" h="173608">
                <a:moveTo>
                  <a:pt x="489780" y="159854"/>
                </a:moveTo>
                <a:lnTo>
                  <a:pt x="485976" y="173608"/>
                </a:lnTo>
                <a:lnTo>
                  <a:pt x="475132" y="173608"/>
                </a:lnTo>
                <a:cubicBezTo>
                  <a:pt x="477585" y="169211"/>
                  <a:pt x="477971" y="164422"/>
                  <a:pt x="477971" y="159544"/>
                </a:cubicBezTo>
                <a:cubicBezTo>
                  <a:pt x="477971" y="135634"/>
                  <a:pt x="468705" y="113887"/>
                  <a:pt x="453384" y="97876"/>
                </a:cubicBezTo>
                <a:lnTo>
                  <a:pt x="377652" y="173608"/>
                </a:lnTo>
                <a:lnTo>
                  <a:pt x="377561" y="173608"/>
                </a:lnTo>
                <a:lnTo>
                  <a:pt x="453339" y="97830"/>
                </a:lnTo>
                <a:cubicBezTo>
                  <a:pt x="437327" y="82509"/>
                  <a:pt x="415581" y="73244"/>
                  <a:pt x="391670" y="73244"/>
                </a:cubicBezTo>
                <a:cubicBezTo>
                  <a:pt x="341652" y="73244"/>
                  <a:pt x="301103" y="113792"/>
                  <a:pt x="301103" y="163811"/>
                </a:cubicBezTo>
                <a:lnTo>
                  <a:pt x="299830" y="173608"/>
                </a:lnTo>
                <a:lnTo>
                  <a:pt x="288634" y="173608"/>
                </a:lnTo>
                <a:cubicBezTo>
                  <a:pt x="289602" y="170367"/>
                  <a:pt x="289617" y="166907"/>
                  <a:pt x="289547" y="163248"/>
                </a:cubicBezTo>
                <a:cubicBezTo>
                  <a:pt x="289547" y="130228"/>
                  <a:pt x="305265" y="100880"/>
                  <a:pt x="329868" y="82592"/>
                </a:cubicBezTo>
                <a:cubicBezTo>
                  <a:pt x="326825" y="66091"/>
                  <a:pt x="318670" y="50477"/>
                  <a:pt x="305914" y="37722"/>
                </a:cubicBezTo>
                <a:cubicBezTo>
                  <a:pt x="289007" y="20815"/>
                  <a:pt x="267078" y="11989"/>
                  <a:pt x="244922" y="11501"/>
                </a:cubicBezTo>
                <a:lnTo>
                  <a:pt x="244922" y="96667"/>
                </a:lnTo>
                <a:lnTo>
                  <a:pt x="244858" y="96667"/>
                </a:lnTo>
                <a:lnTo>
                  <a:pt x="244858" y="11501"/>
                </a:lnTo>
                <a:cubicBezTo>
                  <a:pt x="222703" y="11990"/>
                  <a:pt x="200774" y="20815"/>
                  <a:pt x="183866" y="37722"/>
                </a:cubicBezTo>
                <a:cubicBezTo>
                  <a:pt x="171105" y="50483"/>
                  <a:pt x="162948" y="66105"/>
                  <a:pt x="159939" y="82613"/>
                </a:cubicBezTo>
                <a:cubicBezTo>
                  <a:pt x="184526" y="100902"/>
                  <a:pt x="200233" y="130241"/>
                  <a:pt x="200233" y="163248"/>
                </a:cubicBezTo>
                <a:lnTo>
                  <a:pt x="201368" y="173608"/>
                </a:lnTo>
                <a:lnTo>
                  <a:pt x="189949" y="173608"/>
                </a:lnTo>
                <a:cubicBezTo>
                  <a:pt x="188710" y="170302"/>
                  <a:pt x="188616" y="166986"/>
                  <a:pt x="188677" y="163811"/>
                </a:cubicBezTo>
                <a:cubicBezTo>
                  <a:pt x="188677" y="113792"/>
                  <a:pt x="148129" y="73244"/>
                  <a:pt x="98110" y="73244"/>
                </a:cubicBezTo>
                <a:cubicBezTo>
                  <a:pt x="74200" y="73244"/>
                  <a:pt x="52453" y="82510"/>
                  <a:pt x="36441" y="97831"/>
                </a:cubicBezTo>
                <a:lnTo>
                  <a:pt x="112218" y="173608"/>
                </a:lnTo>
                <a:lnTo>
                  <a:pt x="112128" y="173608"/>
                </a:lnTo>
                <a:lnTo>
                  <a:pt x="36396" y="97876"/>
                </a:lnTo>
                <a:cubicBezTo>
                  <a:pt x="21075" y="113887"/>
                  <a:pt x="11809" y="135634"/>
                  <a:pt x="11809" y="159544"/>
                </a:cubicBezTo>
                <a:lnTo>
                  <a:pt x="14649" y="173608"/>
                </a:lnTo>
                <a:lnTo>
                  <a:pt x="3810" y="173608"/>
                </a:lnTo>
                <a:cubicBezTo>
                  <a:pt x="333" y="169383"/>
                  <a:pt x="0" y="164657"/>
                  <a:pt x="0" y="159854"/>
                </a:cubicBezTo>
                <a:cubicBezTo>
                  <a:pt x="0" y="132604"/>
                  <a:pt x="10706" y="107854"/>
                  <a:pt x="28286" y="89721"/>
                </a:cubicBezTo>
                <a:lnTo>
                  <a:pt x="28286" y="89721"/>
                </a:lnTo>
                <a:cubicBezTo>
                  <a:pt x="46420" y="72140"/>
                  <a:pt x="71170" y="61435"/>
                  <a:pt x="98420" y="61435"/>
                </a:cubicBezTo>
                <a:cubicBezTo>
                  <a:pt x="117023" y="61435"/>
                  <a:pt x="134461" y="66424"/>
                  <a:pt x="149250" y="75515"/>
                </a:cubicBezTo>
                <a:cubicBezTo>
                  <a:pt x="153323" y="58635"/>
                  <a:pt x="162130" y="42758"/>
                  <a:pt x="175297" y="29591"/>
                </a:cubicBezTo>
                <a:cubicBezTo>
                  <a:pt x="194566" y="10322"/>
                  <a:pt x="219636" y="391"/>
                  <a:pt x="244890" y="0"/>
                </a:cubicBezTo>
                <a:lnTo>
                  <a:pt x="244890" y="0"/>
                </a:lnTo>
                <a:cubicBezTo>
                  <a:pt x="270144" y="391"/>
                  <a:pt x="295215" y="10322"/>
                  <a:pt x="314484" y="29591"/>
                </a:cubicBezTo>
                <a:cubicBezTo>
                  <a:pt x="327644" y="42751"/>
                  <a:pt x="336448" y="58618"/>
                  <a:pt x="340604" y="75474"/>
                </a:cubicBezTo>
                <a:cubicBezTo>
                  <a:pt x="355376" y="66408"/>
                  <a:pt x="372787" y="61434"/>
                  <a:pt x="391360" y="61434"/>
                </a:cubicBezTo>
                <a:cubicBezTo>
                  <a:pt x="418611" y="61434"/>
                  <a:pt x="443360" y="72140"/>
                  <a:pt x="461494" y="89721"/>
                </a:cubicBezTo>
                <a:cubicBezTo>
                  <a:pt x="479075" y="107854"/>
                  <a:pt x="489780" y="132604"/>
                  <a:pt x="489780" y="159854"/>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4" name="Teardrop 3"/>
          <p:cNvSpPr/>
          <p:nvPr/>
        </p:nvSpPr>
        <p:spPr>
          <a:xfrm rot="5400000" flipH="1" flipV="1">
            <a:off x="54499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5" name="Oval 654"/>
          <p:cNvSpPr/>
          <p:nvPr/>
        </p:nvSpPr>
        <p:spPr>
          <a:xfrm>
            <a:off x="666451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6" name="Oval 655"/>
          <p:cNvSpPr/>
          <p:nvPr/>
        </p:nvSpPr>
        <p:spPr>
          <a:xfrm>
            <a:off x="76673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7" name="Oval 656"/>
          <p:cNvSpPr/>
          <p:nvPr/>
        </p:nvSpPr>
        <p:spPr>
          <a:xfrm>
            <a:off x="160927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8" name="Oval 657"/>
          <p:cNvSpPr/>
          <p:nvPr/>
        </p:nvSpPr>
        <p:spPr>
          <a:xfrm>
            <a:off x="245181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9" name="Oval 658"/>
          <p:cNvSpPr/>
          <p:nvPr/>
        </p:nvSpPr>
        <p:spPr>
          <a:xfrm>
            <a:off x="329435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0" name="Oval 659"/>
          <p:cNvSpPr/>
          <p:nvPr/>
        </p:nvSpPr>
        <p:spPr>
          <a:xfrm>
            <a:off x="413689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1" name="Oval 660"/>
          <p:cNvSpPr/>
          <p:nvPr/>
        </p:nvSpPr>
        <p:spPr>
          <a:xfrm>
            <a:off x="497943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2" name="Oval 661"/>
          <p:cNvSpPr/>
          <p:nvPr/>
        </p:nvSpPr>
        <p:spPr>
          <a:xfrm>
            <a:off x="582197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3" name="Oval 662"/>
          <p:cNvSpPr/>
          <p:nvPr/>
        </p:nvSpPr>
        <p:spPr>
          <a:xfrm>
            <a:off x="834959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4" name="Oval 663"/>
          <p:cNvSpPr/>
          <p:nvPr/>
        </p:nvSpPr>
        <p:spPr>
          <a:xfrm>
            <a:off x="750705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5" name="Teardrop 3"/>
          <p:cNvSpPr/>
          <p:nvPr/>
        </p:nvSpPr>
        <p:spPr>
          <a:xfrm rot="5400000" flipH="1" flipV="1">
            <a:off x="602118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6" name="Teardrop 3"/>
          <p:cNvSpPr/>
          <p:nvPr/>
        </p:nvSpPr>
        <p:spPr>
          <a:xfrm rot="5400000" flipH="1" flipV="1">
            <a:off x="96594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7" name="Teardrop 3"/>
          <p:cNvSpPr/>
          <p:nvPr/>
        </p:nvSpPr>
        <p:spPr>
          <a:xfrm rot="5400000" flipH="1" flipV="1">
            <a:off x="180848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8" name="Teardrop 3"/>
          <p:cNvSpPr/>
          <p:nvPr/>
        </p:nvSpPr>
        <p:spPr>
          <a:xfrm rot="5400000" flipH="1" flipV="1">
            <a:off x="265102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9" name="Teardrop 3"/>
          <p:cNvSpPr/>
          <p:nvPr/>
        </p:nvSpPr>
        <p:spPr>
          <a:xfrm rot="5400000" flipH="1" flipV="1">
            <a:off x="349356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0" name="Teardrop 3"/>
          <p:cNvSpPr/>
          <p:nvPr/>
        </p:nvSpPr>
        <p:spPr>
          <a:xfrm rot="5400000" flipH="1" flipV="1">
            <a:off x="433610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1" name="Teardrop 3"/>
          <p:cNvSpPr/>
          <p:nvPr/>
        </p:nvSpPr>
        <p:spPr>
          <a:xfrm rot="5400000" flipH="1" flipV="1">
            <a:off x="517864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2" name="Teardrop 3"/>
          <p:cNvSpPr/>
          <p:nvPr/>
        </p:nvSpPr>
        <p:spPr>
          <a:xfrm rot="5400000" flipH="1" flipV="1">
            <a:off x="770626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3" name="Teardrop 3"/>
          <p:cNvSpPr/>
          <p:nvPr/>
        </p:nvSpPr>
        <p:spPr>
          <a:xfrm rot="5400000" flipH="1" flipV="1">
            <a:off x="686372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4" name="Teardrop 3"/>
          <p:cNvSpPr/>
          <p:nvPr/>
        </p:nvSpPr>
        <p:spPr>
          <a:xfrm rot="5400000" flipH="1" flipV="1">
            <a:off x="854880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5" name="Teardrop 3"/>
          <p:cNvSpPr/>
          <p:nvPr/>
        </p:nvSpPr>
        <p:spPr>
          <a:xfrm rot="5400000" flipH="1" flipV="1">
            <a:off x="12340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6" name="Oval 675"/>
          <p:cNvSpPr/>
          <p:nvPr/>
        </p:nvSpPr>
        <p:spPr>
          <a:xfrm>
            <a:off x="708665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7" name="Oval 676"/>
          <p:cNvSpPr/>
          <p:nvPr/>
        </p:nvSpPr>
        <p:spPr>
          <a:xfrm>
            <a:off x="34633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8" name="Oval 677"/>
          <p:cNvSpPr/>
          <p:nvPr/>
        </p:nvSpPr>
        <p:spPr>
          <a:xfrm>
            <a:off x="118887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9" name="Oval 678"/>
          <p:cNvSpPr/>
          <p:nvPr/>
        </p:nvSpPr>
        <p:spPr>
          <a:xfrm>
            <a:off x="203141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0" name="Oval 679"/>
          <p:cNvSpPr/>
          <p:nvPr/>
        </p:nvSpPr>
        <p:spPr>
          <a:xfrm>
            <a:off x="287395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1" name="Oval 680"/>
          <p:cNvSpPr/>
          <p:nvPr/>
        </p:nvSpPr>
        <p:spPr>
          <a:xfrm>
            <a:off x="371649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2" name="Oval 681"/>
          <p:cNvSpPr/>
          <p:nvPr/>
        </p:nvSpPr>
        <p:spPr>
          <a:xfrm>
            <a:off x="455903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3" name="Oval 682"/>
          <p:cNvSpPr/>
          <p:nvPr/>
        </p:nvSpPr>
        <p:spPr>
          <a:xfrm>
            <a:off x="540157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4" name="Oval 683"/>
          <p:cNvSpPr/>
          <p:nvPr/>
        </p:nvSpPr>
        <p:spPr>
          <a:xfrm>
            <a:off x="624411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5" name="Oval 684"/>
          <p:cNvSpPr/>
          <p:nvPr/>
        </p:nvSpPr>
        <p:spPr>
          <a:xfrm>
            <a:off x="877173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6" name="Oval 685"/>
          <p:cNvSpPr/>
          <p:nvPr/>
        </p:nvSpPr>
        <p:spPr>
          <a:xfrm>
            <a:off x="792919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7" name="Teardrop 3"/>
          <p:cNvSpPr/>
          <p:nvPr/>
        </p:nvSpPr>
        <p:spPr>
          <a:xfrm rot="5400000" flipH="1" flipV="1">
            <a:off x="6636142" y="4185695"/>
            <a:ext cx="232840" cy="539773"/>
          </a:xfrm>
          <a:custGeom>
            <a:avLst/>
            <a:gdLst/>
            <a:ahLst/>
            <a:cxnLst/>
            <a:rect l="l" t="t" r="r" b="b"/>
            <a:pathLst>
              <a:path w="232840" h="539773">
                <a:moveTo>
                  <a:pt x="221340" y="269867"/>
                </a:moveTo>
                <a:cubicBezTo>
                  <a:pt x="220851" y="247712"/>
                  <a:pt x="212026" y="225783"/>
                  <a:pt x="195119" y="208875"/>
                </a:cubicBezTo>
                <a:cubicBezTo>
                  <a:pt x="182363" y="196120"/>
                  <a:pt x="166749" y="187965"/>
                  <a:pt x="150249" y="184922"/>
                </a:cubicBezTo>
                <a:cubicBezTo>
                  <a:pt x="147800" y="188780"/>
                  <a:pt x="144800" y="192208"/>
                  <a:pt x="141586" y="195422"/>
                </a:cubicBezTo>
                <a:cubicBezTo>
                  <a:pt x="123161" y="213847"/>
                  <a:pt x="97708" y="225243"/>
                  <a:pt x="69593" y="225243"/>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7"/>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8" name="Teardrop 3"/>
          <p:cNvSpPr/>
          <p:nvPr/>
        </p:nvSpPr>
        <p:spPr>
          <a:xfrm rot="5400000" flipH="1" flipV="1">
            <a:off x="22905" y="4316257"/>
            <a:ext cx="232840" cy="278649"/>
          </a:xfrm>
          <a:custGeom>
            <a:avLst/>
            <a:gdLst/>
            <a:ahLst/>
            <a:cxnLst/>
            <a:rect l="l" t="t" r="r" b="b"/>
            <a:pathLst>
              <a:path w="232840" h="278649">
                <a:moveTo>
                  <a:pt x="232840" y="8776"/>
                </a:moveTo>
                <a:cubicBezTo>
                  <a:pt x="232449" y="34030"/>
                  <a:pt x="222519" y="59101"/>
                  <a:pt x="203250" y="78369"/>
                </a:cubicBezTo>
                <a:cubicBezTo>
                  <a:pt x="190082" y="91537"/>
                  <a:pt x="174206" y="100343"/>
                  <a:pt x="157326" y="104416"/>
                </a:cubicBezTo>
                <a:cubicBezTo>
                  <a:pt x="166417" y="119205"/>
                  <a:pt x="171406" y="136643"/>
                  <a:pt x="171406" y="155247"/>
                </a:cubicBezTo>
                <a:cubicBezTo>
                  <a:pt x="171406" y="182497"/>
                  <a:pt x="160701" y="207247"/>
                  <a:pt x="143120" y="225380"/>
                </a:cubicBezTo>
                <a:cubicBezTo>
                  <a:pt x="124986" y="242961"/>
                  <a:pt x="100237" y="253667"/>
                  <a:pt x="72986" y="253667"/>
                </a:cubicBezTo>
                <a:cubicBezTo>
                  <a:pt x="54383" y="253667"/>
                  <a:pt x="36945" y="248677"/>
                  <a:pt x="22156" y="239586"/>
                </a:cubicBezTo>
                <a:lnTo>
                  <a:pt x="0" y="278649"/>
                </a:lnTo>
                <a:lnTo>
                  <a:pt x="0" y="260595"/>
                </a:lnTo>
                <a:cubicBezTo>
                  <a:pt x="5973" y="252057"/>
                  <a:pt x="9654" y="242433"/>
                  <a:pt x="11467" y="232488"/>
                </a:cubicBezTo>
                <a:lnTo>
                  <a:pt x="0" y="218900"/>
                </a:lnTo>
                <a:lnTo>
                  <a:pt x="0" y="201603"/>
                </a:lnTo>
                <a:cubicBezTo>
                  <a:pt x="14950" y="226291"/>
                  <a:pt x="42305" y="241857"/>
                  <a:pt x="73296" y="241857"/>
                </a:cubicBezTo>
                <a:cubicBezTo>
                  <a:pt x="97207" y="241857"/>
                  <a:pt x="118953" y="232592"/>
                  <a:pt x="134965" y="217271"/>
                </a:cubicBezTo>
                <a:lnTo>
                  <a:pt x="0" y="82306"/>
                </a:lnTo>
                <a:lnTo>
                  <a:pt x="0" y="82216"/>
                </a:lnTo>
                <a:lnTo>
                  <a:pt x="135010" y="217225"/>
                </a:lnTo>
                <a:cubicBezTo>
                  <a:pt x="150331" y="201213"/>
                  <a:pt x="159597" y="179467"/>
                  <a:pt x="159597" y="155556"/>
                </a:cubicBezTo>
                <a:cubicBezTo>
                  <a:pt x="159597" y="105538"/>
                  <a:pt x="119048" y="64989"/>
                  <a:pt x="69030" y="64989"/>
                </a:cubicBezTo>
                <a:cubicBezTo>
                  <a:pt x="49952" y="65355"/>
                  <a:pt x="25806" y="60121"/>
                  <a:pt x="12948" y="46961"/>
                </a:cubicBezTo>
                <a:lnTo>
                  <a:pt x="0" y="66032"/>
                </a:lnTo>
                <a:lnTo>
                  <a:pt x="0" y="46474"/>
                </a:lnTo>
                <a:cubicBezTo>
                  <a:pt x="9193" y="32573"/>
                  <a:pt x="11853" y="16060"/>
                  <a:pt x="9334" y="0"/>
                </a:cubicBezTo>
                <a:lnTo>
                  <a:pt x="17529" y="0"/>
                </a:lnTo>
                <a:cubicBezTo>
                  <a:pt x="21671" y="11094"/>
                  <a:pt x="20740" y="22668"/>
                  <a:pt x="17673" y="33790"/>
                </a:cubicBezTo>
                <a:cubicBezTo>
                  <a:pt x="27631" y="50142"/>
                  <a:pt x="43609" y="53932"/>
                  <a:pt x="69593" y="53433"/>
                </a:cubicBezTo>
                <a:cubicBezTo>
                  <a:pt x="102600" y="53434"/>
                  <a:pt x="131938" y="69140"/>
                  <a:pt x="150227" y="93727"/>
                </a:cubicBezTo>
                <a:cubicBezTo>
                  <a:pt x="166735" y="90718"/>
                  <a:pt x="182357" y="82561"/>
                  <a:pt x="195118" y="69800"/>
                </a:cubicBezTo>
                <a:cubicBezTo>
                  <a:pt x="212026" y="52893"/>
                  <a:pt x="220851" y="30964"/>
                  <a:pt x="221339" y="8808"/>
                </a:cubicBezTo>
                <a:lnTo>
                  <a:pt x="136174" y="8808"/>
                </a:lnTo>
                <a:lnTo>
                  <a:pt x="136173" y="8744"/>
                </a:lnTo>
                <a:lnTo>
                  <a:pt x="221340" y="8744"/>
                </a:lnTo>
                <a:lnTo>
                  <a:pt x="219467" y="0"/>
                </a:lnTo>
                <a:lnTo>
                  <a:pt x="231012" y="0"/>
                </a:lnTo>
                <a:cubicBezTo>
                  <a:pt x="232616" y="2826"/>
                  <a:pt x="232794" y="5800"/>
                  <a:pt x="232840" y="8776"/>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9" name="Teardrop 3"/>
          <p:cNvSpPr/>
          <p:nvPr/>
        </p:nvSpPr>
        <p:spPr>
          <a:xfrm rot="5400000" flipH="1" flipV="1">
            <a:off x="158090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3"/>
                  <a:pt x="69593" y="225242"/>
                </a:cubicBezTo>
                <a:cubicBezTo>
                  <a:pt x="43433" y="224741"/>
                  <a:pt x="27415" y="228586"/>
                  <a:pt x="17461" y="245213"/>
                </a:cubicBezTo>
                <a:cubicBezTo>
                  <a:pt x="22074" y="261450"/>
                  <a:pt x="22154" y="278664"/>
                  <a:pt x="17673" y="294913"/>
                </a:cubicBezTo>
                <a:cubicBezTo>
                  <a:pt x="27631" y="311265"/>
                  <a:pt x="43609" y="315055"/>
                  <a:pt x="69593" y="314556"/>
                </a:cubicBezTo>
                <a:cubicBezTo>
                  <a:pt x="102600" y="314557"/>
                  <a:pt x="131938" y="330263"/>
                  <a:pt x="150227" y="354850"/>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lnTo>
                  <a:pt x="143120" y="486503"/>
                </a:lnTo>
                <a:cubicBezTo>
                  <a:pt x="124986" y="504084"/>
                  <a:pt x="100237" y="514790"/>
                  <a:pt x="72986" y="514790"/>
                </a:cubicBezTo>
                <a:cubicBezTo>
                  <a:pt x="54383" y="514790"/>
                  <a:pt x="36945" y="509800"/>
                  <a:pt x="22156" y="500710"/>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50"/>
                  <a:pt x="133071" y="187160"/>
                </a:cubicBezTo>
                <a:cubicBezTo>
                  <a:pt x="149460" y="170771"/>
                  <a:pt x="159597" y="148129"/>
                  <a:pt x="159597" y="123119"/>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09"/>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5"/>
                  <a:pt x="203250" y="200305"/>
                </a:cubicBezTo>
                <a:cubicBezTo>
                  <a:pt x="222519" y="219574"/>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0" name="Teardrop 3"/>
          <p:cNvSpPr/>
          <p:nvPr/>
        </p:nvSpPr>
        <p:spPr>
          <a:xfrm rot="5400000" flipH="1" flipV="1">
            <a:off x="242344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5"/>
                  <a:pt x="150249" y="184922"/>
                </a:cubicBezTo>
                <a:cubicBezTo>
                  <a:pt x="147800" y="188780"/>
                  <a:pt x="144800" y="192208"/>
                  <a:pt x="141586" y="195422"/>
                </a:cubicBezTo>
                <a:cubicBezTo>
                  <a:pt x="123161" y="213847"/>
                  <a:pt x="97708" y="225243"/>
                  <a:pt x="69593" y="225242"/>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0"/>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7"/>
                  <a:pt x="171406" y="416370"/>
                </a:cubicBezTo>
                <a:cubicBezTo>
                  <a:pt x="171406" y="443620"/>
                  <a:pt x="160701" y="468370"/>
                  <a:pt x="143120" y="486503"/>
                </a:cubicBezTo>
                <a:cubicBezTo>
                  <a:pt x="124986" y="504084"/>
                  <a:pt x="100237" y="514790"/>
                  <a:pt x="72986" y="514790"/>
                </a:cubicBezTo>
                <a:cubicBezTo>
                  <a:pt x="54383" y="514790"/>
                  <a:pt x="36945" y="509800"/>
                  <a:pt x="22156" y="500710"/>
                </a:cubicBezTo>
                <a:lnTo>
                  <a:pt x="0" y="539772"/>
                </a:lnTo>
                <a:lnTo>
                  <a:pt x="0" y="521718"/>
                </a:lnTo>
                <a:cubicBezTo>
                  <a:pt x="5973" y="513180"/>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9"/>
                </a:lnTo>
                <a:lnTo>
                  <a:pt x="135010" y="478348"/>
                </a:lnTo>
                <a:cubicBezTo>
                  <a:pt x="150331" y="462336"/>
                  <a:pt x="159597" y="440590"/>
                  <a:pt x="159597" y="416680"/>
                </a:cubicBezTo>
                <a:cubicBezTo>
                  <a:pt x="159597" y="366661"/>
                  <a:pt x="119048" y="326112"/>
                  <a:pt x="69030" y="326113"/>
                </a:cubicBezTo>
                <a:cubicBezTo>
                  <a:pt x="49952" y="326478"/>
                  <a:pt x="25806" y="321244"/>
                  <a:pt x="12948" y="308084"/>
                </a:cubicBezTo>
                <a:lnTo>
                  <a:pt x="0" y="327154"/>
                </a:lnTo>
                <a:lnTo>
                  <a:pt x="0" y="309010"/>
                </a:lnTo>
                <a:cubicBezTo>
                  <a:pt x="14338" y="284867"/>
                  <a:pt x="14338" y="254933"/>
                  <a:pt x="0" y="230790"/>
                </a:cubicBezTo>
                <a:lnTo>
                  <a:pt x="0" y="212689"/>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6"/>
                  <a:pt x="203250" y="200306"/>
                </a:cubicBezTo>
                <a:cubicBezTo>
                  <a:pt x="222519" y="219574"/>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1" name="Teardrop 3"/>
          <p:cNvSpPr/>
          <p:nvPr/>
        </p:nvSpPr>
        <p:spPr>
          <a:xfrm rot="5400000" flipH="1" flipV="1">
            <a:off x="326598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5"/>
                  <a:pt x="150249" y="184922"/>
                </a:cubicBezTo>
                <a:cubicBezTo>
                  <a:pt x="147800" y="188780"/>
                  <a:pt x="144800" y="192208"/>
                  <a:pt x="141586" y="195422"/>
                </a:cubicBezTo>
                <a:cubicBezTo>
                  <a:pt x="123161" y="213847"/>
                  <a:pt x="97708" y="225243"/>
                  <a:pt x="69593" y="225242"/>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0"/>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7"/>
                  <a:pt x="171406" y="416370"/>
                </a:cubicBezTo>
                <a:cubicBezTo>
                  <a:pt x="171406" y="443620"/>
                  <a:pt x="160701" y="468370"/>
                  <a:pt x="143120" y="486503"/>
                </a:cubicBezTo>
                <a:cubicBezTo>
                  <a:pt x="124986" y="504084"/>
                  <a:pt x="100237" y="514790"/>
                  <a:pt x="72986" y="514790"/>
                </a:cubicBezTo>
                <a:cubicBezTo>
                  <a:pt x="54383" y="514790"/>
                  <a:pt x="36945" y="509800"/>
                  <a:pt x="22156" y="500710"/>
                </a:cubicBezTo>
                <a:lnTo>
                  <a:pt x="0" y="539772"/>
                </a:lnTo>
                <a:lnTo>
                  <a:pt x="0" y="521718"/>
                </a:lnTo>
                <a:cubicBezTo>
                  <a:pt x="5973" y="513180"/>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9"/>
                </a:lnTo>
                <a:lnTo>
                  <a:pt x="135010" y="478348"/>
                </a:lnTo>
                <a:cubicBezTo>
                  <a:pt x="150331" y="462336"/>
                  <a:pt x="159597" y="440590"/>
                  <a:pt x="159597" y="416680"/>
                </a:cubicBezTo>
                <a:cubicBezTo>
                  <a:pt x="159597" y="366661"/>
                  <a:pt x="119048" y="326112"/>
                  <a:pt x="69030" y="326113"/>
                </a:cubicBezTo>
                <a:cubicBezTo>
                  <a:pt x="49952" y="326478"/>
                  <a:pt x="25806" y="321244"/>
                  <a:pt x="12948" y="308084"/>
                </a:cubicBezTo>
                <a:lnTo>
                  <a:pt x="0" y="327154"/>
                </a:lnTo>
                <a:lnTo>
                  <a:pt x="0" y="309010"/>
                </a:lnTo>
                <a:cubicBezTo>
                  <a:pt x="14338" y="284867"/>
                  <a:pt x="14338" y="254933"/>
                  <a:pt x="0" y="230790"/>
                </a:cubicBezTo>
                <a:lnTo>
                  <a:pt x="0" y="212689"/>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6"/>
                  <a:pt x="203250" y="200306"/>
                </a:cubicBezTo>
                <a:cubicBezTo>
                  <a:pt x="222519" y="219574"/>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2" name="Teardrop 3"/>
          <p:cNvSpPr/>
          <p:nvPr/>
        </p:nvSpPr>
        <p:spPr>
          <a:xfrm rot="5400000" flipH="1" flipV="1">
            <a:off x="4108522" y="4185695"/>
            <a:ext cx="232840" cy="539773"/>
          </a:xfrm>
          <a:custGeom>
            <a:avLst/>
            <a:gdLst/>
            <a:ahLst/>
            <a:cxnLst/>
            <a:rect l="l" t="t" r="r" b="b"/>
            <a:pathLst>
              <a:path w="232840" h="539773">
                <a:moveTo>
                  <a:pt x="221340" y="269867"/>
                </a:moveTo>
                <a:cubicBezTo>
                  <a:pt x="220851" y="247712"/>
                  <a:pt x="212026" y="225782"/>
                  <a:pt x="195119" y="208875"/>
                </a:cubicBezTo>
                <a:cubicBezTo>
                  <a:pt x="182363" y="196120"/>
                  <a:pt x="166749" y="187965"/>
                  <a:pt x="150249" y="184922"/>
                </a:cubicBezTo>
                <a:cubicBezTo>
                  <a:pt x="147800" y="188780"/>
                  <a:pt x="144800" y="192208"/>
                  <a:pt x="141586" y="195422"/>
                </a:cubicBezTo>
                <a:cubicBezTo>
                  <a:pt x="123161" y="213847"/>
                  <a:pt x="97708" y="225243"/>
                  <a:pt x="69593" y="225242"/>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6"/>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89"/>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6"/>
                  <a:pt x="203250" y="200306"/>
                </a:cubicBezTo>
                <a:cubicBezTo>
                  <a:pt x="222519" y="219574"/>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3" name="Teardrop 3"/>
          <p:cNvSpPr/>
          <p:nvPr/>
        </p:nvSpPr>
        <p:spPr>
          <a:xfrm rot="5400000" flipH="1" flipV="1">
            <a:off x="4951062" y="4185695"/>
            <a:ext cx="232840" cy="539773"/>
          </a:xfrm>
          <a:custGeom>
            <a:avLst/>
            <a:gdLst/>
            <a:ahLst/>
            <a:cxnLst/>
            <a:rect l="l" t="t" r="r" b="b"/>
            <a:pathLst>
              <a:path w="232840" h="539773">
                <a:moveTo>
                  <a:pt x="221340" y="269867"/>
                </a:moveTo>
                <a:cubicBezTo>
                  <a:pt x="220851" y="247712"/>
                  <a:pt x="212026" y="225783"/>
                  <a:pt x="195119" y="208875"/>
                </a:cubicBezTo>
                <a:cubicBezTo>
                  <a:pt x="182363" y="196120"/>
                  <a:pt x="166749" y="187965"/>
                  <a:pt x="150249" y="184922"/>
                </a:cubicBezTo>
                <a:cubicBezTo>
                  <a:pt x="147800" y="188780"/>
                  <a:pt x="144800" y="192208"/>
                  <a:pt x="141586" y="195422"/>
                </a:cubicBezTo>
                <a:cubicBezTo>
                  <a:pt x="123161" y="213847"/>
                  <a:pt x="97708" y="225243"/>
                  <a:pt x="69593" y="225243"/>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7"/>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4" name="Teardrop 3"/>
          <p:cNvSpPr/>
          <p:nvPr/>
        </p:nvSpPr>
        <p:spPr>
          <a:xfrm rot="5400000" flipH="1" flipV="1">
            <a:off x="5793602" y="4185695"/>
            <a:ext cx="232840" cy="539773"/>
          </a:xfrm>
          <a:custGeom>
            <a:avLst/>
            <a:gdLst/>
            <a:ahLst/>
            <a:cxnLst/>
            <a:rect l="l" t="t" r="r" b="b"/>
            <a:pathLst>
              <a:path w="232840" h="539773">
                <a:moveTo>
                  <a:pt x="221340" y="269867"/>
                </a:moveTo>
                <a:cubicBezTo>
                  <a:pt x="220851" y="247712"/>
                  <a:pt x="212026" y="225783"/>
                  <a:pt x="195119" y="208875"/>
                </a:cubicBezTo>
                <a:cubicBezTo>
                  <a:pt x="182363" y="196120"/>
                  <a:pt x="166749" y="187965"/>
                  <a:pt x="150249" y="184922"/>
                </a:cubicBezTo>
                <a:cubicBezTo>
                  <a:pt x="147800" y="188780"/>
                  <a:pt x="144800" y="192208"/>
                  <a:pt x="141586" y="195422"/>
                </a:cubicBezTo>
                <a:cubicBezTo>
                  <a:pt x="123161" y="213847"/>
                  <a:pt x="97708" y="225243"/>
                  <a:pt x="69593" y="225243"/>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7"/>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5" name="Teardrop 3"/>
          <p:cNvSpPr/>
          <p:nvPr/>
        </p:nvSpPr>
        <p:spPr>
          <a:xfrm rot="5400000" flipH="1" flipV="1">
            <a:off x="832122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5"/>
                  <a:pt x="150249" y="184922"/>
                </a:cubicBezTo>
                <a:cubicBezTo>
                  <a:pt x="147800" y="188780"/>
                  <a:pt x="144800" y="192208"/>
                  <a:pt x="141586" y="195422"/>
                </a:cubicBezTo>
                <a:cubicBezTo>
                  <a:pt x="123161" y="213847"/>
                  <a:pt x="97708" y="225242"/>
                  <a:pt x="69593" y="225242"/>
                </a:cubicBezTo>
                <a:cubicBezTo>
                  <a:pt x="43433" y="224741"/>
                  <a:pt x="27415" y="228586"/>
                  <a:pt x="17461" y="245212"/>
                </a:cubicBezTo>
                <a:cubicBezTo>
                  <a:pt x="22074" y="261450"/>
                  <a:pt x="22154" y="278664"/>
                  <a:pt x="17673" y="294913"/>
                </a:cubicBezTo>
                <a:cubicBezTo>
                  <a:pt x="27631" y="311265"/>
                  <a:pt x="43609" y="315055"/>
                  <a:pt x="69593" y="314556"/>
                </a:cubicBezTo>
                <a:cubicBezTo>
                  <a:pt x="102600" y="314556"/>
                  <a:pt x="131938" y="330263"/>
                  <a:pt x="150227" y="354850"/>
                </a:cubicBezTo>
                <a:cubicBezTo>
                  <a:pt x="166735" y="351841"/>
                  <a:pt x="182357" y="343684"/>
                  <a:pt x="195118" y="330923"/>
                </a:cubicBezTo>
                <a:cubicBezTo>
                  <a:pt x="212026" y="314015"/>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cubicBezTo>
                  <a:pt x="124986" y="504084"/>
                  <a:pt x="100237" y="514790"/>
                  <a:pt x="72986" y="514790"/>
                </a:cubicBezTo>
                <a:cubicBezTo>
                  <a:pt x="54383" y="514790"/>
                  <a:pt x="36945" y="509800"/>
                  <a:pt x="22156" y="500709"/>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6" name="Teardrop 3"/>
          <p:cNvSpPr/>
          <p:nvPr/>
        </p:nvSpPr>
        <p:spPr>
          <a:xfrm rot="5400000" flipH="1" flipV="1">
            <a:off x="7478682" y="4185695"/>
            <a:ext cx="232840" cy="539773"/>
          </a:xfrm>
          <a:custGeom>
            <a:avLst/>
            <a:gdLst/>
            <a:ahLst/>
            <a:cxnLst/>
            <a:rect l="l" t="t" r="r" b="b"/>
            <a:pathLst>
              <a:path w="232840" h="539773">
                <a:moveTo>
                  <a:pt x="221340" y="269867"/>
                </a:moveTo>
                <a:cubicBezTo>
                  <a:pt x="220851" y="247712"/>
                  <a:pt x="212026" y="225783"/>
                  <a:pt x="195119" y="208875"/>
                </a:cubicBezTo>
                <a:cubicBezTo>
                  <a:pt x="182363" y="196120"/>
                  <a:pt x="166749" y="187965"/>
                  <a:pt x="150249" y="184922"/>
                </a:cubicBezTo>
                <a:cubicBezTo>
                  <a:pt x="147800" y="188780"/>
                  <a:pt x="144800" y="192208"/>
                  <a:pt x="141586" y="195422"/>
                </a:cubicBezTo>
                <a:cubicBezTo>
                  <a:pt x="123161" y="213847"/>
                  <a:pt x="97708" y="225243"/>
                  <a:pt x="69593" y="225243"/>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6"/>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7" name="Teardrop 3"/>
          <p:cNvSpPr/>
          <p:nvPr/>
        </p:nvSpPr>
        <p:spPr>
          <a:xfrm rot="5400000" flipH="1" flipV="1">
            <a:off x="8991444" y="4419445"/>
            <a:ext cx="171406" cy="133705"/>
          </a:xfrm>
          <a:custGeom>
            <a:avLst/>
            <a:gdLst/>
            <a:ahLst/>
            <a:cxnLst/>
            <a:rect l="l" t="t" r="r" b="b"/>
            <a:pathLst>
              <a:path w="171406" h="133705">
                <a:moveTo>
                  <a:pt x="171406" y="123429"/>
                </a:moveTo>
                <a:lnTo>
                  <a:pt x="168564" y="133705"/>
                </a:lnTo>
                <a:lnTo>
                  <a:pt x="157460" y="133705"/>
                </a:lnTo>
                <a:cubicBezTo>
                  <a:pt x="159382" y="130353"/>
                  <a:pt x="159597" y="126761"/>
                  <a:pt x="159597" y="123119"/>
                </a:cubicBezTo>
                <a:cubicBezTo>
                  <a:pt x="159597" y="99209"/>
                  <a:pt x="150331" y="77462"/>
                  <a:pt x="135010" y="61451"/>
                </a:cubicBezTo>
                <a:lnTo>
                  <a:pt x="62756" y="133705"/>
                </a:lnTo>
                <a:lnTo>
                  <a:pt x="62665" y="133705"/>
                </a:lnTo>
                <a:lnTo>
                  <a:pt x="134965" y="61405"/>
                </a:lnTo>
                <a:cubicBezTo>
                  <a:pt x="118953" y="46084"/>
                  <a:pt x="97207" y="36819"/>
                  <a:pt x="73296" y="36819"/>
                </a:cubicBezTo>
                <a:cubicBezTo>
                  <a:pt x="42305" y="36819"/>
                  <a:pt x="14950" y="52385"/>
                  <a:pt x="0" y="77073"/>
                </a:cubicBezTo>
                <a:lnTo>
                  <a:pt x="0" y="59780"/>
                </a:lnTo>
                <a:cubicBezTo>
                  <a:pt x="2240" y="53717"/>
                  <a:pt x="6698" y="49732"/>
                  <a:pt x="11494" y="46167"/>
                </a:cubicBezTo>
                <a:cubicBezTo>
                  <a:pt x="9661" y="36226"/>
                  <a:pt x="5972" y="26608"/>
                  <a:pt x="0" y="18073"/>
                </a:cubicBezTo>
                <a:lnTo>
                  <a:pt x="0" y="0"/>
                </a:lnTo>
                <a:cubicBezTo>
                  <a:pt x="11637" y="10773"/>
                  <a:pt x="18655" y="24545"/>
                  <a:pt x="22230" y="39049"/>
                </a:cubicBezTo>
                <a:cubicBezTo>
                  <a:pt x="37002" y="29983"/>
                  <a:pt x="54413" y="25009"/>
                  <a:pt x="72986" y="25009"/>
                </a:cubicBezTo>
                <a:cubicBezTo>
                  <a:pt x="100237" y="25009"/>
                  <a:pt x="124986" y="35715"/>
                  <a:pt x="143120" y="53296"/>
                </a:cubicBezTo>
                <a:cubicBezTo>
                  <a:pt x="160701" y="71429"/>
                  <a:pt x="171406" y="96179"/>
                  <a:pt x="171406" y="12342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8" name="Teardrop 3"/>
          <p:cNvSpPr/>
          <p:nvPr/>
        </p:nvSpPr>
        <p:spPr>
          <a:xfrm rot="5400000" flipH="1" flipV="1">
            <a:off x="733383"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3"/>
                  <a:pt x="69593" y="225242"/>
                </a:cubicBezTo>
                <a:cubicBezTo>
                  <a:pt x="43433" y="224741"/>
                  <a:pt x="27415" y="228586"/>
                  <a:pt x="17461" y="245212"/>
                </a:cubicBezTo>
                <a:cubicBezTo>
                  <a:pt x="22074" y="261450"/>
                  <a:pt x="22154" y="278664"/>
                  <a:pt x="17673" y="294913"/>
                </a:cubicBezTo>
                <a:cubicBezTo>
                  <a:pt x="27631" y="311265"/>
                  <a:pt x="43609" y="315055"/>
                  <a:pt x="69593" y="314557"/>
                </a:cubicBezTo>
                <a:cubicBezTo>
                  <a:pt x="102600" y="314557"/>
                  <a:pt x="131938" y="330263"/>
                  <a:pt x="150227" y="354850"/>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lnTo>
                  <a:pt x="143120" y="486503"/>
                </a:lnTo>
                <a:cubicBezTo>
                  <a:pt x="124986" y="504084"/>
                  <a:pt x="100237" y="514790"/>
                  <a:pt x="72986" y="514790"/>
                </a:cubicBezTo>
                <a:cubicBezTo>
                  <a:pt x="54383" y="514790"/>
                  <a:pt x="36945" y="509800"/>
                  <a:pt x="22156" y="500710"/>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8"/>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50"/>
                  <a:pt x="133071" y="187160"/>
                </a:cubicBezTo>
                <a:cubicBezTo>
                  <a:pt x="149460" y="170771"/>
                  <a:pt x="159597" y="148129"/>
                  <a:pt x="159597" y="123119"/>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09"/>
                  <a:pt x="72986" y="25009"/>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5"/>
                  <a:pt x="203250" y="200306"/>
                </a:cubicBezTo>
                <a:cubicBezTo>
                  <a:pt x="222519" y="219574"/>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9" name="Oval 1651"/>
          <p:cNvSpPr/>
          <p:nvPr/>
        </p:nvSpPr>
        <p:spPr>
          <a:xfrm>
            <a:off x="812619" y="4561319"/>
            <a:ext cx="7660836" cy="10682"/>
          </a:xfrm>
          <a:custGeom>
            <a:avLst/>
            <a:gdLst/>
            <a:ahLst/>
            <a:cxnLst/>
            <a:rect l="l" t="t" r="r" b="b"/>
            <a:pathLst>
              <a:path w="7660836" h="10682">
                <a:moveTo>
                  <a:pt x="7621848" y="0"/>
                </a:moveTo>
                <a:cubicBezTo>
                  <a:pt x="7636106" y="0"/>
                  <a:pt x="7649543" y="3516"/>
                  <a:pt x="7660836" y="10682"/>
                </a:cubicBezTo>
                <a:lnTo>
                  <a:pt x="7582860" y="10682"/>
                </a:lnTo>
                <a:cubicBezTo>
                  <a:pt x="7594153" y="3516"/>
                  <a:pt x="7607590" y="0"/>
                  <a:pt x="7621848" y="0"/>
                </a:cubicBezTo>
                <a:close/>
                <a:moveTo>
                  <a:pt x="6779308" y="0"/>
                </a:moveTo>
                <a:cubicBezTo>
                  <a:pt x="6793566" y="0"/>
                  <a:pt x="6807003" y="3516"/>
                  <a:pt x="6818296" y="10682"/>
                </a:cubicBezTo>
                <a:lnTo>
                  <a:pt x="6740320" y="10682"/>
                </a:lnTo>
                <a:cubicBezTo>
                  <a:pt x="6751613" y="3516"/>
                  <a:pt x="6765050" y="0"/>
                  <a:pt x="6779308" y="0"/>
                </a:cubicBezTo>
                <a:close/>
                <a:moveTo>
                  <a:pt x="5936768" y="0"/>
                </a:moveTo>
                <a:cubicBezTo>
                  <a:pt x="5951026" y="0"/>
                  <a:pt x="5964463" y="3516"/>
                  <a:pt x="5975757" y="10682"/>
                </a:cubicBezTo>
                <a:lnTo>
                  <a:pt x="5897780" y="10682"/>
                </a:lnTo>
                <a:cubicBezTo>
                  <a:pt x="5909073" y="3516"/>
                  <a:pt x="5922510" y="0"/>
                  <a:pt x="5936768" y="0"/>
                </a:cubicBezTo>
                <a:close/>
                <a:moveTo>
                  <a:pt x="5094228" y="0"/>
                </a:moveTo>
                <a:cubicBezTo>
                  <a:pt x="5108486" y="0"/>
                  <a:pt x="5121923" y="3516"/>
                  <a:pt x="5133217" y="10682"/>
                </a:cubicBezTo>
                <a:lnTo>
                  <a:pt x="5055240" y="10682"/>
                </a:lnTo>
                <a:cubicBezTo>
                  <a:pt x="5066533" y="3516"/>
                  <a:pt x="5079970" y="0"/>
                  <a:pt x="5094228" y="0"/>
                </a:cubicBezTo>
                <a:close/>
                <a:moveTo>
                  <a:pt x="4251688" y="0"/>
                </a:moveTo>
                <a:cubicBezTo>
                  <a:pt x="4265946" y="0"/>
                  <a:pt x="4279383" y="3516"/>
                  <a:pt x="4290676" y="10682"/>
                </a:cubicBezTo>
                <a:lnTo>
                  <a:pt x="4212700" y="10682"/>
                </a:lnTo>
                <a:cubicBezTo>
                  <a:pt x="4223993" y="3516"/>
                  <a:pt x="4237430" y="0"/>
                  <a:pt x="4251688" y="0"/>
                </a:cubicBezTo>
                <a:close/>
                <a:moveTo>
                  <a:pt x="3409148" y="0"/>
                </a:moveTo>
                <a:cubicBezTo>
                  <a:pt x="3423406" y="0"/>
                  <a:pt x="3436843" y="3516"/>
                  <a:pt x="3448136" y="10682"/>
                </a:cubicBezTo>
                <a:lnTo>
                  <a:pt x="3370160" y="10682"/>
                </a:lnTo>
                <a:cubicBezTo>
                  <a:pt x="3381453" y="3516"/>
                  <a:pt x="3394890" y="0"/>
                  <a:pt x="3409148" y="0"/>
                </a:cubicBezTo>
                <a:close/>
                <a:moveTo>
                  <a:pt x="2566608" y="0"/>
                </a:moveTo>
                <a:cubicBezTo>
                  <a:pt x="2580866" y="0"/>
                  <a:pt x="2594303" y="3516"/>
                  <a:pt x="2605596" y="10682"/>
                </a:cubicBezTo>
                <a:lnTo>
                  <a:pt x="2527620" y="10682"/>
                </a:lnTo>
                <a:cubicBezTo>
                  <a:pt x="2538913" y="3516"/>
                  <a:pt x="2552350" y="0"/>
                  <a:pt x="2566608" y="0"/>
                </a:cubicBezTo>
                <a:close/>
                <a:moveTo>
                  <a:pt x="1724068" y="0"/>
                </a:moveTo>
                <a:cubicBezTo>
                  <a:pt x="1738326" y="0"/>
                  <a:pt x="1751763" y="3516"/>
                  <a:pt x="1763056" y="10682"/>
                </a:cubicBezTo>
                <a:lnTo>
                  <a:pt x="1685080" y="10682"/>
                </a:lnTo>
                <a:cubicBezTo>
                  <a:pt x="1696373" y="3516"/>
                  <a:pt x="1709810" y="0"/>
                  <a:pt x="1724068" y="0"/>
                </a:cubicBezTo>
                <a:close/>
                <a:moveTo>
                  <a:pt x="881528" y="0"/>
                </a:moveTo>
                <a:cubicBezTo>
                  <a:pt x="895786" y="0"/>
                  <a:pt x="909223" y="3516"/>
                  <a:pt x="920516" y="10682"/>
                </a:cubicBezTo>
                <a:lnTo>
                  <a:pt x="842540" y="10682"/>
                </a:lnTo>
                <a:cubicBezTo>
                  <a:pt x="853833" y="3516"/>
                  <a:pt x="867270" y="0"/>
                  <a:pt x="881528" y="0"/>
                </a:cubicBezTo>
                <a:close/>
                <a:moveTo>
                  <a:pt x="38988" y="0"/>
                </a:moveTo>
                <a:cubicBezTo>
                  <a:pt x="53246" y="0"/>
                  <a:pt x="66683" y="3516"/>
                  <a:pt x="77976" y="10682"/>
                </a:cubicBezTo>
                <a:lnTo>
                  <a:pt x="0" y="10682"/>
                </a:lnTo>
                <a:cubicBezTo>
                  <a:pt x="11293" y="3516"/>
                  <a:pt x="24730" y="0"/>
                  <a:pt x="38988"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00" name="Oval 699"/>
          <p:cNvSpPr/>
          <p:nvPr/>
        </p:nvSpPr>
        <p:spPr>
          <a:xfrm>
            <a:off x="712049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01" name="Oval 700"/>
          <p:cNvSpPr/>
          <p:nvPr/>
        </p:nvSpPr>
        <p:spPr>
          <a:xfrm>
            <a:off x="37745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02" name="Oval 701"/>
          <p:cNvSpPr/>
          <p:nvPr/>
        </p:nvSpPr>
        <p:spPr>
          <a:xfrm>
            <a:off x="122033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03" name="Oval 702"/>
          <p:cNvSpPr/>
          <p:nvPr/>
        </p:nvSpPr>
        <p:spPr>
          <a:xfrm>
            <a:off x="206321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04" name="Oval 703"/>
          <p:cNvSpPr/>
          <p:nvPr/>
        </p:nvSpPr>
        <p:spPr>
          <a:xfrm>
            <a:off x="290609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05" name="Oval 704"/>
          <p:cNvSpPr/>
          <p:nvPr/>
        </p:nvSpPr>
        <p:spPr>
          <a:xfrm>
            <a:off x="374897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06" name="Oval 705"/>
          <p:cNvSpPr/>
          <p:nvPr/>
        </p:nvSpPr>
        <p:spPr>
          <a:xfrm>
            <a:off x="459185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07" name="Oval 706"/>
          <p:cNvSpPr/>
          <p:nvPr/>
        </p:nvSpPr>
        <p:spPr>
          <a:xfrm>
            <a:off x="543473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08" name="Oval 707"/>
          <p:cNvSpPr/>
          <p:nvPr/>
        </p:nvSpPr>
        <p:spPr>
          <a:xfrm>
            <a:off x="627761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09" name="Oval 708"/>
          <p:cNvSpPr/>
          <p:nvPr/>
        </p:nvSpPr>
        <p:spPr>
          <a:xfrm>
            <a:off x="880625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10" name="Oval 709"/>
          <p:cNvSpPr/>
          <p:nvPr/>
        </p:nvSpPr>
        <p:spPr>
          <a:xfrm>
            <a:off x="796337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11" name="Oval 710"/>
          <p:cNvSpPr/>
          <p:nvPr/>
        </p:nvSpPr>
        <p:spPr>
          <a:xfrm>
            <a:off x="712049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12" name="Oval 711"/>
          <p:cNvSpPr/>
          <p:nvPr/>
        </p:nvSpPr>
        <p:spPr>
          <a:xfrm>
            <a:off x="37745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13" name="Oval 712"/>
          <p:cNvSpPr/>
          <p:nvPr/>
        </p:nvSpPr>
        <p:spPr>
          <a:xfrm>
            <a:off x="122033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14" name="Oval 713"/>
          <p:cNvSpPr/>
          <p:nvPr/>
        </p:nvSpPr>
        <p:spPr>
          <a:xfrm>
            <a:off x="206321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15" name="Oval 714"/>
          <p:cNvSpPr/>
          <p:nvPr/>
        </p:nvSpPr>
        <p:spPr>
          <a:xfrm>
            <a:off x="290609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16" name="Oval 715"/>
          <p:cNvSpPr/>
          <p:nvPr/>
        </p:nvSpPr>
        <p:spPr>
          <a:xfrm>
            <a:off x="374897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17" name="Oval 716"/>
          <p:cNvSpPr/>
          <p:nvPr/>
        </p:nvSpPr>
        <p:spPr>
          <a:xfrm>
            <a:off x="459185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18" name="Oval 717"/>
          <p:cNvSpPr/>
          <p:nvPr/>
        </p:nvSpPr>
        <p:spPr>
          <a:xfrm>
            <a:off x="543473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19" name="Oval 718"/>
          <p:cNvSpPr/>
          <p:nvPr/>
        </p:nvSpPr>
        <p:spPr>
          <a:xfrm>
            <a:off x="627761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20" name="Oval 719"/>
          <p:cNvSpPr/>
          <p:nvPr/>
        </p:nvSpPr>
        <p:spPr>
          <a:xfrm>
            <a:off x="880625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21" name="Oval 720"/>
          <p:cNvSpPr/>
          <p:nvPr/>
        </p:nvSpPr>
        <p:spPr>
          <a:xfrm>
            <a:off x="796337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22" name="Oval 721"/>
          <p:cNvSpPr/>
          <p:nvPr/>
        </p:nvSpPr>
        <p:spPr>
          <a:xfrm>
            <a:off x="712049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23" name="Oval 722"/>
          <p:cNvSpPr/>
          <p:nvPr/>
        </p:nvSpPr>
        <p:spPr>
          <a:xfrm>
            <a:off x="37745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24" name="Oval 723"/>
          <p:cNvSpPr/>
          <p:nvPr/>
        </p:nvSpPr>
        <p:spPr>
          <a:xfrm>
            <a:off x="122033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25" name="Oval 724"/>
          <p:cNvSpPr/>
          <p:nvPr/>
        </p:nvSpPr>
        <p:spPr>
          <a:xfrm>
            <a:off x="206321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26" name="Oval 725"/>
          <p:cNvSpPr/>
          <p:nvPr/>
        </p:nvSpPr>
        <p:spPr>
          <a:xfrm>
            <a:off x="290609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27" name="Oval 726"/>
          <p:cNvSpPr/>
          <p:nvPr/>
        </p:nvSpPr>
        <p:spPr>
          <a:xfrm>
            <a:off x="374897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28" name="Oval 727"/>
          <p:cNvSpPr/>
          <p:nvPr/>
        </p:nvSpPr>
        <p:spPr>
          <a:xfrm>
            <a:off x="459185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29" name="Oval 728"/>
          <p:cNvSpPr/>
          <p:nvPr/>
        </p:nvSpPr>
        <p:spPr>
          <a:xfrm>
            <a:off x="543473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30" name="Oval 729"/>
          <p:cNvSpPr/>
          <p:nvPr/>
        </p:nvSpPr>
        <p:spPr>
          <a:xfrm>
            <a:off x="627761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31" name="Oval 730"/>
          <p:cNvSpPr/>
          <p:nvPr/>
        </p:nvSpPr>
        <p:spPr>
          <a:xfrm>
            <a:off x="880625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32" name="Oval 731"/>
          <p:cNvSpPr/>
          <p:nvPr/>
        </p:nvSpPr>
        <p:spPr>
          <a:xfrm>
            <a:off x="796337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33" name="Oval 732"/>
          <p:cNvSpPr/>
          <p:nvPr/>
        </p:nvSpPr>
        <p:spPr>
          <a:xfrm>
            <a:off x="712049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34" name="Oval 733"/>
          <p:cNvSpPr/>
          <p:nvPr/>
        </p:nvSpPr>
        <p:spPr>
          <a:xfrm>
            <a:off x="37745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35" name="Oval 734"/>
          <p:cNvSpPr/>
          <p:nvPr/>
        </p:nvSpPr>
        <p:spPr>
          <a:xfrm>
            <a:off x="122033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36" name="Oval 735"/>
          <p:cNvSpPr/>
          <p:nvPr/>
        </p:nvSpPr>
        <p:spPr>
          <a:xfrm>
            <a:off x="206321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37" name="Oval 736"/>
          <p:cNvSpPr/>
          <p:nvPr/>
        </p:nvSpPr>
        <p:spPr>
          <a:xfrm>
            <a:off x="290609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38" name="Oval 737"/>
          <p:cNvSpPr/>
          <p:nvPr/>
        </p:nvSpPr>
        <p:spPr>
          <a:xfrm>
            <a:off x="374897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39" name="Oval 738"/>
          <p:cNvSpPr/>
          <p:nvPr/>
        </p:nvSpPr>
        <p:spPr>
          <a:xfrm>
            <a:off x="459185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40" name="Oval 739"/>
          <p:cNvSpPr/>
          <p:nvPr/>
        </p:nvSpPr>
        <p:spPr>
          <a:xfrm>
            <a:off x="543473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41" name="Oval 740"/>
          <p:cNvSpPr/>
          <p:nvPr/>
        </p:nvSpPr>
        <p:spPr>
          <a:xfrm>
            <a:off x="627761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42" name="Oval 741"/>
          <p:cNvSpPr/>
          <p:nvPr/>
        </p:nvSpPr>
        <p:spPr>
          <a:xfrm>
            <a:off x="880625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43" name="Oval 742"/>
          <p:cNvSpPr/>
          <p:nvPr/>
        </p:nvSpPr>
        <p:spPr>
          <a:xfrm>
            <a:off x="796337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44" name="Oval 743"/>
          <p:cNvSpPr/>
          <p:nvPr/>
        </p:nvSpPr>
        <p:spPr>
          <a:xfrm>
            <a:off x="712049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45" name="Oval 744"/>
          <p:cNvSpPr/>
          <p:nvPr/>
        </p:nvSpPr>
        <p:spPr>
          <a:xfrm>
            <a:off x="37745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46" name="Oval 745"/>
          <p:cNvSpPr/>
          <p:nvPr/>
        </p:nvSpPr>
        <p:spPr>
          <a:xfrm>
            <a:off x="122033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47" name="Oval 746"/>
          <p:cNvSpPr/>
          <p:nvPr/>
        </p:nvSpPr>
        <p:spPr>
          <a:xfrm>
            <a:off x="206321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48" name="Oval 747"/>
          <p:cNvSpPr/>
          <p:nvPr/>
        </p:nvSpPr>
        <p:spPr>
          <a:xfrm>
            <a:off x="290609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49" name="Oval 748"/>
          <p:cNvSpPr/>
          <p:nvPr/>
        </p:nvSpPr>
        <p:spPr>
          <a:xfrm>
            <a:off x="374897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50" name="Oval 749"/>
          <p:cNvSpPr/>
          <p:nvPr/>
        </p:nvSpPr>
        <p:spPr>
          <a:xfrm>
            <a:off x="459185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51" name="Oval 750"/>
          <p:cNvSpPr/>
          <p:nvPr/>
        </p:nvSpPr>
        <p:spPr>
          <a:xfrm>
            <a:off x="543473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52" name="Oval 751"/>
          <p:cNvSpPr/>
          <p:nvPr/>
        </p:nvSpPr>
        <p:spPr>
          <a:xfrm>
            <a:off x="627761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53" name="Oval 752"/>
          <p:cNvSpPr/>
          <p:nvPr/>
        </p:nvSpPr>
        <p:spPr>
          <a:xfrm>
            <a:off x="880625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54" name="Oval 753"/>
          <p:cNvSpPr/>
          <p:nvPr/>
        </p:nvSpPr>
        <p:spPr>
          <a:xfrm>
            <a:off x="796337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2" name="Title 1"/>
          <p:cNvSpPr>
            <a:spLocks noGrp="1"/>
          </p:cNvSpPr>
          <p:nvPr>
            <p:ph type="ctrTitle"/>
          </p:nvPr>
        </p:nvSpPr>
        <p:spPr>
          <a:xfrm>
            <a:off x="342900" y="4960137"/>
            <a:ext cx="5829300" cy="1463040"/>
          </a:xfrm>
        </p:spPr>
        <p:txBody>
          <a:bodyPr anchor="ctr">
            <a:normAutofit/>
          </a:bodyPr>
          <a:lstStyle>
            <a:lvl1pPr algn="r">
              <a:defRPr sz="4400" spc="200" baseline="0"/>
            </a:lvl1pPr>
          </a:lstStyle>
          <a:p>
            <a:r>
              <a:rPr lang="en-US"/>
              <a:t>Click to edit Master title style</a:t>
            </a:r>
            <a:endParaRPr lang="en-US" dirty="0"/>
          </a:p>
        </p:txBody>
      </p:sp>
      <p:sp>
        <p:nvSpPr>
          <p:cNvPr id="3" name="Subtitle 2"/>
          <p:cNvSpPr>
            <a:spLocks noGrp="1"/>
          </p:cNvSpPr>
          <p:nvPr>
            <p:ph type="subTitle" idx="1"/>
          </p:nvPr>
        </p:nvSpPr>
        <p:spPr>
          <a:xfrm>
            <a:off x="6457950" y="4960137"/>
            <a:ext cx="2400300" cy="1463040"/>
          </a:xfrm>
        </p:spPr>
        <p:txBody>
          <a:bodyPr lIns="91440" rIns="91440" anchor="ctr">
            <a:normAutofit/>
          </a:bodyPr>
          <a:lstStyle>
            <a:lvl1pPr marL="0" indent="0" algn="l">
              <a:lnSpc>
                <a:spcPct val="100000"/>
              </a:lnSpc>
              <a:spcBef>
                <a:spcPts val="0"/>
              </a:spcBef>
              <a:buNone/>
              <a:defRPr sz="160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3169FF3C-3662-45DD-AFA8-5DDB89C3672A}" type="datetimeFigureOut">
              <a:rPr lang="en-US" smtClean="0"/>
              <a:t>20/03/2019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61CA18-D46E-4EA5-BB42-E0D06464C7CB}" type="slidenum">
              <a:rPr lang="en-US" smtClean="0"/>
              <a:t>‹#›</a:t>
            </a:fld>
            <a:endParaRPr lang="en-US"/>
          </a:p>
        </p:txBody>
      </p:sp>
      <p:cxnSp>
        <p:nvCxnSpPr>
          <p:cNvPr id="8" name="Straight Connector 7"/>
          <p:cNvCxnSpPr/>
          <p:nvPr/>
        </p:nvCxnSpPr>
        <p:spPr>
          <a:xfrm flipV="1">
            <a:off x="629013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230028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169FF3C-3662-45DD-AFA8-5DDB89C3672A}" type="datetimeFigureOut">
              <a:rPr lang="en-US" smtClean="0"/>
              <a:t>20/03/2019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61CA18-D46E-4EA5-BB42-E0D06464C7CB}" type="slidenum">
              <a:rPr lang="en-US" smtClean="0"/>
              <a:t>‹#›</a:t>
            </a:fld>
            <a:endParaRPr lang="en-US"/>
          </a:p>
        </p:txBody>
      </p:sp>
    </p:spTree>
    <p:extLst>
      <p:ext uri="{BB962C8B-B14F-4D97-AF65-F5344CB8AC3E}">
        <p14:creationId xmlns:p14="http://schemas.microsoft.com/office/powerpoint/2010/main" val="38990285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762000"/>
            <a:ext cx="1971675"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742950" y="762000"/>
            <a:ext cx="5686425"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169FF3C-3662-45DD-AFA8-5DDB89C3672A}" type="datetimeFigureOut">
              <a:rPr lang="en-US" smtClean="0"/>
              <a:t>20/03/2019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61CA18-D46E-4EA5-BB42-E0D06464C7CB}" type="slidenum">
              <a:rPr lang="en-US" smtClean="0"/>
              <a:t>‹#›</a:t>
            </a:fld>
            <a:endParaRPr lang="en-US"/>
          </a:p>
        </p:txBody>
      </p:sp>
      <p:cxnSp>
        <p:nvCxnSpPr>
          <p:cNvPr id="7" name="Straight Connector 6"/>
          <p:cNvCxnSpPr/>
          <p:nvPr/>
        </p:nvCxnSpPr>
        <p:spPr>
          <a:xfrm rot="5400000" flipV="1">
            <a:off x="7543800" y="173563"/>
            <a:ext cx="0" cy="6858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298018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169FF3C-3662-45DD-AFA8-5DDB89C3672A}" type="datetimeFigureOut">
              <a:rPr lang="en-US" smtClean="0"/>
              <a:t>20/03/2019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61CA18-D46E-4EA5-BB42-E0D06464C7CB}" type="slidenum">
              <a:rPr lang="en-US" smtClean="0"/>
              <a:t>‹#›</a:t>
            </a:fld>
            <a:endParaRPr lang="en-US"/>
          </a:p>
        </p:txBody>
      </p:sp>
    </p:spTree>
    <p:extLst>
      <p:ext uri="{BB962C8B-B14F-4D97-AF65-F5344CB8AC3E}">
        <p14:creationId xmlns:p14="http://schemas.microsoft.com/office/powerpoint/2010/main" val="8609717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9" name="Group 8"/>
          <p:cNvGrpSpPr/>
          <p:nvPr/>
        </p:nvGrpSpPr>
        <p:grpSpPr>
          <a:xfrm>
            <a:off x="0" y="420256"/>
            <a:ext cx="9144000" cy="3795497"/>
            <a:chOff x="0" y="420256"/>
            <a:chExt cx="12188952" cy="3795497"/>
          </a:xfrm>
        </p:grpSpPr>
        <p:cxnSp>
          <p:nvCxnSpPr>
            <p:cNvPr id="10" name="Straight Connector 9"/>
            <p:cNvCxnSpPr/>
            <p:nvPr/>
          </p:nvCxnSpPr>
          <p:spPr>
            <a:xfrm>
              <a:off x="0" y="4215753"/>
              <a:ext cx="12188952" cy="0"/>
            </a:xfrm>
            <a:prstGeom prst="line">
              <a:avLst/>
            </a:prstGeom>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0" y="3794032"/>
              <a:ext cx="12188952" cy="0"/>
            </a:xfrm>
            <a:prstGeom prst="line">
              <a:avLst/>
            </a:prstGeom>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0" y="3372310"/>
              <a:ext cx="12188952" cy="0"/>
            </a:xfrm>
            <a:prstGeom prst="line">
              <a:avLst/>
            </a:prstGeom>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0" y="2950588"/>
              <a:ext cx="12188952" cy="0"/>
            </a:xfrm>
            <a:prstGeom prst="line">
              <a:avLst/>
            </a:prstGeom>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0" y="2528866"/>
              <a:ext cx="12188952" cy="0"/>
            </a:xfrm>
            <a:prstGeom prst="line">
              <a:avLst/>
            </a:prstGeom>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0" y="2107144"/>
              <a:ext cx="12188952" cy="0"/>
            </a:xfrm>
            <a:prstGeom prst="line">
              <a:avLst/>
            </a:prstGeom>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0" y="1685422"/>
              <a:ext cx="12188952" cy="0"/>
            </a:xfrm>
            <a:prstGeom prst="line">
              <a:avLst/>
            </a:prstGeom>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0" y="1263700"/>
              <a:ext cx="12188952" cy="0"/>
            </a:xfrm>
            <a:prstGeom prst="line">
              <a:avLst/>
            </a:prstGeom>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0" y="841978"/>
              <a:ext cx="12188952" cy="0"/>
            </a:xfrm>
            <a:prstGeom prst="line">
              <a:avLst/>
            </a:prstGeom>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0" y="420256"/>
              <a:ext cx="12188952" cy="0"/>
            </a:xfrm>
            <a:prstGeom prst="line">
              <a:avLst/>
            </a:prstGeom>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sp>
        <p:nvSpPr>
          <p:cNvPr id="20" name="Rectangle 379"/>
          <p:cNvSpPr/>
          <p:nvPr/>
        </p:nvSpPr>
        <p:spPr>
          <a:xfrm rot="18900000" flipV="1">
            <a:off x="8146056" y="-427079"/>
            <a:ext cx="13716" cy="2816931"/>
          </a:xfrm>
          <a:custGeom>
            <a:avLst/>
            <a:gdLst/>
            <a:ahLst/>
            <a:cxnLst/>
            <a:rect l="l" t="t" r="r" b="b"/>
            <a:pathLst>
              <a:path w="13716" h="2816931">
                <a:moveTo>
                  <a:pt x="0" y="2816931"/>
                </a:moveTo>
                <a:lnTo>
                  <a:pt x="13716" y="2803216"/>
                </a:lnTo>
                <a:lnTo>
                  <a:pt x="13716" y="13716"/>
                </a:lnTo>
                <a:lnTo>
                  <a:pt x="0"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56"/>
          <p:cNvSpPr/>
          <p:nvPr/>
        </p:nvSpPr>
        <p:spPr>
          <a:xfrm>
            <a:off x="1" y="0"/>
            <a:ext cx="8865825" cy="4572004"/>
          </a:xfrm>
          <a:custGeom>
            <a:avLst/>
            <a:gdLst/>
            <a:ahLst/>
            <a:cxnLst/>
            <a:rect l="l" t="t" r="r" b="b"/>
            <a:pathLst>
              <a:path w="8865825" h="4572004">
                <a:moveTo>
                  <a:pt x="5901406" y="4"/>
                </a:moveTo>
                <a:lnTo>
                  <a:pt x="5915122" y="4"/>
                </a:lnTo>
                <a:lnTo>
                  <a:pt x="5915122" y="4572004"/>
                </a:lnTo>
                <a:lnTo>
                  <a:pt x="5901406" y="4572004"/>
                </a:lnTo>
                <a:close/>
                <a:moveTo>
                  <a:pt x="5058348" y="3"/>
                </a:moveTo>
                <a:lnTo>
                  <a:pt x="5072064" y="3"/>
                </a:lnTo>
                <a:lnTo>
                  <a:pt x="5072064" y="4572003"/>
                </a:lnTo>
                <a:lnTo>
                  <a:pt x="5058348" y="4572003"/>
                </a:lnTo>
                <a:close/>
                <a:moveTo>
                  <a:pt x="6322935" y="2"/>
                </a:moveTo>
                <a:lnTo>
                  <a:pt x="6336651" y="2"/>
                </a:lnTo>
                <a:lnTo>
                  <a:pt x="6336651" y="4572002"/>
                </a:lnTo>
                <a:lnTo>
                  <a:pt x="6322935" y="4572002"/>
                </a:lnTo>
                <a:close/>
                <a:moveTo>
                  <a:pt x="5479877" y="2"/>
                </a:moveTo>
                <a:lnTo>
                  <a:pt x="5493593" y="2"/>
                </a:lnTo>
                <a:lnTo>
                  <a:pt x="5493593" y="4572002"/>
                </a:lnTo>
                <a:lnTo>
                  <a:pt x="5479877" y="4572002"/>
                </a:lnTo>
                <a:close/>
                <a:moveTo>
                  <a:pt x="4636819" y="2"/>
                </a:moveTo>
                <a:lnTo>
                  <a:pt x="4650535" y="2"/>
                </a:lnTo>
                <a:lnTo>
                  <a:pt x="4650535" y="4572002"/>
                </a:lnTo>
                <a:lnTo>
                  <a:pt x="4636819" y="4572002"/>
                </a:lnTo>
                <a:close/>
                <a:moveTo>
                  <a:pt x="4215290" y="2"/>
                </a:moveTo>
                <a:lnTo>
                  <a:pt x="4229006" y="2"/>
                </a:lnTo>
                <a:lnTo>
                  <a:pt x="4229006" y="4572002"/>
                </a:lnTo>
                <a:lnTo>
                  <a:pt x="4215290" y="4572002"/>
                </a:lnTo>
                <a:close/>
                <a:moveTo>
                  <a:pt x="421529" y="2"/>
                </a:moveTo>
                <a:lnTo>
                  <a:pt x="435245" y="2"/>
                </a:lnTo>
                <a:lnTo>
                  <a:pt x="435245" y="4572002"/>
                </a:lnTo>
                <a:lnTo>
                  <a:pt x="421529" y="4572002"/>
                </a:lnTo>
                <a:close/>
                <a:moveTo>
                  <a:pt x="0" y="2"/>
                </a:moveTo>
                <a:lnTo>
                  <a:pt x="13716" y="2"/>
                </a:lnTo>
                <a:lnTo>
                  <a:pt x="13716" y="4572002"/>
                </a:lnTo>
                <a:lnTo>
                  <a:pt x="0" y="4572002"/>
                </a:lnTo>
                <a:close/>
                <a:moveTo>
                  <a:pt x="3372232" y="1"/>
                </a:moveTo>
                <a:lnTo>
                  <a:pt x="3385948" y="1"/>
                </a:lnTo>
                <a:lnTo>
                  <a:pt x="3385948" y="4572001"/>
                </a:lnTo>
                <a:lnTo>
                  <a:pt x="3372232" y="4572001"/>
                </a:lnTo>
                <a:close/>
                <a:moveTo>
                  <a:pt x="8852109" y="0"/>
                </a:moveTo>
                <a:lnTo>
                  <a:pt x="8865825" y="0"/>
                </a:lnTo>
                <a:lnTo>
                  <a:pt x="8865825" y="4572000"/>
                </a:lnTo>
                <a:lnTo>
                  <a:pt x="8852109" y="4572000"/>
                </a:lnTo>
                <a:close/>
                <a:moveTo>
                  <a:pt x="8430580" y="0"/>
                </a:moveTo>
                <a:lnTo>
                  <a:pt x="8444296" y="0"/>
                </a:lnTo>
                <a:lnTo>
                  <a:pt x="8444296" y="4572000"/>
                </a:lnTo>
                <a:lnTo>
                  <a:pt x="8430580" y="4572000"/>
                </a:lnTo>
                <a:close/>
                <a:moveTo>
                  <a:pt x="8009051" y="0"/>
                </a:moveTo>
                <a:lnTo>
                  <a:pt x="8022767" y="0"/>
                </a:lnTo>
                <a:lnTo>
                  <a:pt x="8022767" y="4572000"/>
                </a:lnTo>
                <a:lnTo>
                  <a:pt x="8009051" y="4572000"/>
                </a:lnTo>
                <a:close/>
                <a:moveTo>
                  <a:pt x="7587522" y="0"/>
                </a:moveTo>
                <a:lnTo>
                  <a:pt x="7601238" y="0"/>
                </a:lnTo>
                <a:lnTo>
                  <a:pt x="7601238" y="4572000"/>
                </a:lnTo>
                <a:lnTo>
                  <a:pt x="7587522" y="4572000"/>
                </a:lnTo>
                <a:close/>
                <a:moveTo>
                  <a:pt x="7165993" y="0"/>
                </a:moveTo>
                <a:lnTo>
                  <a:pt x="7179709" y="0"/>
                </a:lnTo>
                <a:lnTo>
                  <a:pt x="7179709" y="4572000"/>
                </a:lnTo>
                <a:lnTo>
                  <a:pt x="7165993" y="4572000"/>
                </a:lnTo>
                <a:close/>
                <a:moveTo>
                  <a:pt x="6744464" y="0"/>
                </a:moveTo>
                <a:lnTo>
                  <a:pt x="6758180" y="0"/>
                </a:lnTo>
                <a:lnTo>
                  <a:pt x="6758180" y="4572000"/>
                </a:lnTo>
                <a:lnTo>
                  <a:pt x="6744464" y="4572000"/>
                </a:lnTo>
                <a:close/>
                <a:moveTo>
                  <a:pt x="3793761" y="0"/>
                </a:moveTo>
                <a:lnTo>
                  <a:pt x="3807477" y="0"/>
                </a:lnTo>
                <a:lnTo>
                  <a:pt x="3807477" y="4572000"/>
                </a:lnTo>
                <a:lnTo>
                  <a:pt x="3793761" y="4572000"/>
                </a:lnTo>
                <a:close/>
                <a:moveTo>
                  <a:pt x="2950703" y="0"/>
                </a:moveTo>
                <a:lnTo>
                  <a:pt x="2964419" y="0"/>
                </a:lnTo>
                <a:lnTo>
                  <a:pt x="2964419" y="4572000"/>
                </a:lnTo>
                <a:lnTo>
                  <a:pt x="2950703" y="4572000"/>
                </a:lnTo>
                <a:close/>
                <a:moveTo>
                  <a:pt x="2529174" y="0"/>
                </a:moveTo>
                <a:lnTo>
                  <a:pt x="2542890" y="0"/>
                </a:lnTo>
                <a:lnTo>
                  <a:pt x="2542890" y="4572000"/>
                </a:lnTo>
                <a:lnTo>
                  <a:pt x="2529174" y="4572000"/>
                </a:lnTo>
                <a:close/>
                <a:moveTo>
                  <a:pt x="2107645" y="0"/>
                </a:moveTo>
                <a:lnTo>
                  <a:pt x="2121361" y="0"/>
                </a:lnTo>
                <a:lnTo>
                  <a:pt x="2121361" y="4572000"/>
                </a:lnTo>
                <a:lnTo>
                  <a:pt x="2107645" y="4572000"/>
                </a:lnTo>
                <a:close/>
                <a:moveTo>
                  <a:pt x="1686116" y="0"/>
                </a:moveTo>
                <a:lnTo>
                  <a:pt x="1699832" y="0"/>
                </a:lnTo>
                <a:lnTo>
                  <a:pt x="1699832" y="4572000"/>
                </a:lnTo>
                <a:lnTo>
                  <a:pt x="1686116" y="4572000"/>
                </a:lnTo>
                <a:close/>
                <a:moveTo>
                  <a:pt x="1264587" y="0"/>
                </a:moveTo>
                <a:lnTo>
                  <a:pt x="1278303" y="0"/>
                </a:lnTo>
                <a:lnTo>
                  <a:pt x="1278303" y="4572000"/>
                </a:lnTo>
                <a:lnTo>
                  <a:pt x="1264587" y="4572000"/>
                </a:lnTo>
                <a:close/>
                <a:moveTo>
                  <a:pt x="843058" y="0"/>
                </a:moveTo>
                <a:lnTo>
                  <a:pt x="856774" y="0"/>
                </a:lnTo>
                <a:lnTo>
                  <a:pt x="856774" y="4572000"/>
                </a:lnTo>
                <a:lnTo>
                  <a:pt x="843058" y="457200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2" name="Rectangle 87"/>
          <p:cNvSpPr/>
          <p:nvPr/>
        </p:nvSpPr>
        <p:spPr>
          <a:xfrm rot="2700000">
            <a:off x="2311242" y="-967047"/>
            <a:ext cx="13716" cy="6570294"/>
          </a:xfrm>
          <a:custGeom>
            <a:avLst/>
            <a:gdLst/>
            <a:ahLst/>
            <a:cxnLst/>
            <a:rect l="l" t="t" r="r" b="b"/>
            <a:pathLst>
              <a:path w="13716" h="6570294">
                <a:moveTo>
                  <a:pt x="0" y="6556578"/>
                </a:moveTo>
                <a:lnTo>
                  <a:pt x="13716" y="6570294"/>
                </a:lnTo>
                <a:lnTo>
                  <a:pt x="13716" y="6570294"/>
                </a:lnTo>
                <a:lnTo>
                  <a:pt x="0" y="6556578"/>
                </a:lnTo>
                <a:close/>
                <a:moveTo>
                  <a:pt x="0" y="13716"/>
                </a:moveTo>
                <a:lnTo>
                  <a:pt x="13716" y="0"/>
                </a:lnTo>
                <a:lnTo>
                  <a:pt x="13716" y="6465786"/>
                </a:lnTo>
                <a:lnTo>
                  <a:pt x="0" y="6479502"/>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88"/>
          <p:cNvSpPr/>
          <p:nvPr/>
        </p:nvSpPr>
        <p:spPr>
          <a:xfrm rot="2700000">
            <a:off x="3186527" y="-953751"/>
            <a:ext cx="13716" cy="6479503"/>
          </a:xfrm>
          <a:custGeom>
            <a:avLst/>
            <a:gdLst/>
            <a:ahLst/>
            <a:cxnLst/>
            <a:rect l="l" t="t" r="r" b="b"/>
            <a:pathLst>
              <a:path w="13716" h="6479503">
                <a:moveTo>
                  <a:pt x="0" y="13716"/>
                </a:moveTo>
                <a:lnTo>
                  <a:pt x="13716" y="0"/>
                </a:lnTo>
                <a:lnTo>
                  <a:pt x="13716" y="6465786"/>
                </a:lnTo>
                <a:lnTo>
                  <a:pt x="0" y="6479503"/>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Rectangle 89"/>
          <p:cNvSpPr/>
          <p:nvPr/>
        </p:nvSpPr>
        <p:spPr>
          <a:xfrm rot="2700000">
            <a:off x="4029713" y="-953750"/>
            <a:ext cx="13716" cy="6479503"/>
          </a:xfrm>
          <a:custGeom>
            <a:avLst/>
            <a:gdLst/>
            <a:ahLst/>
            <a:cxnLst/>
            <a:rect l="l" t="t" r="r" b="b"/>
            <a:pathLst>
              <a:path w="13716" h="6479503">
                <a:moveTo>
                  <a:pt x="0" y="13716"/>
                </a:moveTo>
                <a:lnTo>
                  <a:pt x="13716" y="0"/>
                </a:lnTo>
                <a:lnTo>
                  <a:pt x="13716" y="6465787"/>
                </a:lnTo>
                <a:lnTo>
                  <a:pt x="0" y="6479503"/>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90"/>
          <p:cNvSpPr/>
          <p:nvPr/>
        </p:nvSpPr>
        <p:spPr>
          <a:xfrm rot="2700000">
            <a:off x="4872899" y="-953750"/>
            <a:ext cx="13716" cy="6479503"/>
          </a:xfrm>
          <a:custGeom>
            <a:avLst/>
            <a:gdLst/>
            <a:ahLst/>
            <a:cxnLst/>
            <a:rect l="l" t="t" r="r" b="b"/>
            <a:pathLst>
              <a:path w="13716" h="6479503">
                <a:moveTo>
                  <a:pt x="0" y="13716"/>
                </a:moveTo>
                <a:lnTo>
                  <a:pt x="13716" y="0"/>
                </a:lnTo>
                <a:lnTo>
                  <a:pt x="13716" y="6465786"/>
                </a:lnTo>
                <a:lnTo>
                  <a:pt x="0" y="6479503"/>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Rectangle 91"/>
          <p:cNvSpPr/>
          <p:nvPr/>
        </p:nvSpPr>
        <p:spPr>
          <a:xfrm rot="2700000">
            <a:off x="5716086" y="-953749"/>
            <a:ext cx="13716" cy="6479501"/>
          </a:xfrm>
          <a:custGeom>
            <a:avLst/>
            <a:gdLst/>
            <a:ahLst/>
            <a:cxnLst/>
            <a:rect l="l" t="t" r="r" b="b"/>
            <a:pathLst>
              <a:path w="13716" h="6479501">
                <a:moveTo>
                  <a:pt x="0" y="13716"/>
                </a:moveTo>
                <a:lnTo>
                  <a:pt x="13716" y="0"/>
                </a:lnTo>
                <a:lnTo>
                  <a:pt x="13716" y="6465785"/>
                </a:lnTo>
                <a:lnTo>
                  <a:pt x="0" y="6479501"/>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92"/>
          <p:cNvSpPr/>
          <p:nvPr/>
        </p:nvSpPr>
        <p:spPr>
          <a:xfrm rot="2700000">
            <a:off x="6559272" y="-953750"/>
            <a:ext cx="13716" cy="6479502"/>
          </a:xfrm>
          <a:custGeom>
            <a:avLst/>
            <a:gdLst/>
            <a:ahLst/>
            <a:cxnLst/>
            <a:rect l="l" t="t" r="r" b="b"/>
            <a:pathLst>
              <a:path w="13716" h="6479502">
                <a:moveTo>
                  <a:pt x="0" y="13716"/>
                </a:moveTo>
                <a:lnTo>
                  <a:pt x="13716" y="0"/>
                </a:lnTo>
                <a:lnTo>
                  <a:pt x="13715" y="6465787"/>
                </a:lnTo>
                <a:lnTo>
                  <a:pt x="0" y="6479502"/>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8" name="Rectangle 93"/>
          <p:cNvSpPr/>
          <p:nvPr/>
        </p:nvSpPr>
        <p:spPr>
          <a:xfrm rot="2700000">
            <a:off x="7126799" y="-278554"/>
            <a:ext cx="13716" cy="5699824"/>
          </a:xfrm>
          <a:custGeom>
            <a:avLst/>
            <a:gdLst/>
            <a:ahLst/>
            <a:cxnLst/>
            <a:rect l="l" t="t" r="r" b="b"/>
            <a:pathLst>
              <a:path w="13716" h="5699824">
                <a:moveTo>
                  <a:pt x="0" y="0"/>
                </a:moveTo>
                <a:lnTo>
                  <a:pt x="13716" y="13717"/>
                </a:lnTo>
                <a:lnTo>
                  <a:pt x="13716" y="5686109"/>
                </a:lnTo>
                <a:lnTo>
                  <a:pt x="1" y="5699824"/>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Rectangle 95"/>
          <p:cNvSpPr/>
          <p:nvPr/>
        </p:nvSpPr>
        <p:spPr>
          <a:xfrm rot="2700000">
            <a:off x="7969986" y="1747381"/>
            <a:ext cx="13716" cy="3314931"/>
          </a:xfrm>
          <a:custGeom>
            <a:avLst/>
            <a:gdLst/>
            <a:ahLst/>
            <a:cxnLst/>
            <a:rect l="l" t="t" r="r" b="b"/>
            <a:pathLst>
              <a:path w="13716" h="3314931">
                <a:moveTo>
                  <a:pt x="0" y="0"/>
                </a:moveTo>
                <a:lnTo>
                  <a:pt x="13716" y="13716"/>
                </a:lnTo>
                <a:lnTo>
                  <a:pt x="13716" y="3301215"/>
                </a:lnTo>
                <a:lnTo>
                  <a:pt x="0" y="3314931"/>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96"/>
          <p:cNvSpPr/>
          <p:nvPr/>
        </p:nvSpPr>
        <p:spPr>
          <a:xfrm rot="2700000">
            <a:off x="8391577" y="2765192"/>
            <a:ext cx="13716" cy="2122490"/>
          </a:xfrm>
          <a:custGeom>
            <a:avLst/>
            <a:gdLst/>
            <a:ahLst/>
            <a:cxnLst/>
            <a:rect l="l" t="t" r="r" b="b"/>
            <a:pathLst>
              <a:path w="13716" h="2122490">
                <a:moveTo>
                  <a:pt x="0" y="0"/>
                </a:moveTo>
                <a:lnTo>
                  <a:pt x="13716" y="13716"/>
                </a:lnTo>
                <a:lnTo>
                  <a:pt x="13716" y="2108774"/>
                </a:lnTo>
                <a:lnTo>
                  <a:pt x="0" y="212249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1" name="Rectangle 97"/>
          <p:cNvSpPr/>
          <p:nvPr/>
        </p:nvSpPr>
        <p:spPr>
          <a:xfrm rot="2700000">
            <a:off x="8813172" y="3783010"/>
            <a:ext cx="13717" cy="930041"/>
          </a:xfrm>
          <a:custGeom>
            <a:avLst/>
            <a:gdLst/>
            <a:ahLst/>
            <a:cxnLst/>
            <a:rect l="l" t="t" r="r" b="b"/>
            <a:pathLst>
              <a:path w="13717" h="930041">
                <a:moveTo>
                  <a:pt x="0" y="0"/>
                </a:moveTo>
                <a:lnTo>
                  <a:pt x="13717" y="13717"/>
                </a:lnTo>
                <a:lnTo>
                  <a:pt x="13717" y="916324"/>
                </a:lnTo>
                <a:lnTo>
                  <a:pt x="1" y="930041"/>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Rectangle 102"/>
          <p:cNvSpPr/>
          <p:nvPr/>
        </p:nvSpPr>
        <p:spPr>
          <a:xfrm rot="2700000">
            <a:off x="203277" y="-93899"/>
            <a:ext cx="13716" cy="608068"/>
          </a:xfrm>
          <a:custGeom>
            <a:avLst/>
            <a:gdLst/>
            <a:ahLst/>
            <a:cxnLst/>
            <a:rect l="l" t="t" r="r" b="b"/>
            <a:pathLst>
              <a:path w="13716" h="608068">
                <a:moveTo>
                  <a:pt x="0" y="13716"/>
                </a:moveTo>
                <a:lnTo>
                  <a:pt x="13716" y="0"/>
                </a:lnTo>
                <a:lnTo>
                  <a:pt x="13716" y="608068"/>
                </a:lnTo>
                <a:lnTo>
                  <a:pt x="0" y="594352"/>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103"/>
          <p:cNvSpPr/>
          <p:nvPr/>
        </p:nvSpPr>
        <p:spPr>
          <a:xfrm rot="2700000">
            <a:off x="624870" y="-268529"/>
            <a:ext cx="13716" cy="1800514"/>
          </a:xfrm>
          <a:custGeom>
            <a:avLst/>
            <a:gdLst/>
            <a:ahLst/>
            <a:cxnLst/>
            <a:rect l="l" t="t" r="r" b="b"/>
            <a:pathLst>
              <a:path w="13716" h="1800514">
                <a:moveTo>
                  <a:pt x="0" y="13716"/>
                </a:moveTo>
                <a:lnTo>
                  <a:pt x="13716" y="0"/>
                </a:lnTo>
                <a:lnTo>
                  <a:pt x="13716" y="1800514"/>
                </a:lnTo>
                <a:lnTo>
                  <a:pt x="0" y="1786798"/>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4" name="Rectangle 104"/>
          <p:cNvSpPr/>
          <p:nvPr/>
        </p:nvSpPr>
        <p:spPr>
          <a:xfrm rot="2700000">
            <a:off x="1046463" y="-443158"/>
            <a:ext cx="13716" cy="2992958"/>
          </a:xfrm>
          <a:custGeom>
            <a:avLst/>
            <a:gdLst/>
            <a:ahLst/>
            <a:cxnLst/>
            <a:rect l="l" t="t" r="r" b="b"/>
            <a:pathLst>
              <a:path w="13716" h="2992958">
                <a:moveTo>
                  <a:pt x="0" y="13716"/>
                </a:moveTo>
                <a:lnTo>
                  <a:pt x="13716" y="0"/>
                </a:lnTo>
                <a:lnTo>
                  <a:pt x="13716" y="2992958"/>
                </a:lnTo>
                <a:lnTo>
                  <a:pt x="0" y="2979242"/>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5" name="Rectangle 105"/>
          <p:cNvSpPr/>
          <p:nvPr/>
        </p:nvSpPr>
        <p:spPr>
          <a:xfrm rot="2700000">
            <a:off x="1468056" y="-617788"/>
            <a:ext cx="13716" cy="4185404"/>
          </a:xfrm>
          <a:custGeom>
            <a:avLst/>
            <a:gdLst/>
            <a:ahLst/>
            <a:cxnLst/>
            <a:rect l="l" t="t" r="r" b="b"/>
            <a:pathLst>
              <a:path w="13716" h="4185404">
                <a:moveTo>
                  <a:pt x="0" y="13716"/>
                </a:moveTo>
                <a:lnTo>
                  <a:pt x="13716" y="0"/>
                </a:lnTo>
                <a:lnTo>
                  <a:pt x="13716" y="4185404"/>
                </a:lnTo>
                <a:lnTo>
                  <a:pt x="0" y="4171688"/>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6" name="Rectangle 106"/>
          <p:cNvSpPr/>
          <p:nvPr/>
        </p:nvSpPr>
        <p:spPr>
          <a:xfrm rot="2700000">
            <a:off x="1889649" y="-792416"/>
            <a:ext cx="13716" cy="5377849"/>
          </a:xfrm>
          <a:custGeom>
            <a:avLst/>
            <a:gdLst/>
            <a:ahLst/>
            <a:cxnLst/>
            <a:rect l="l" t="t" r="r" b="b"/>
            <a:pathLst>
              <a:path w="13716" h="5377849">
                <a:moveTo>
                  <a:pt x="0" y="13716"/>
                </a:moveTo>
                <a:lnTo>
                  <a:pt x="13716" y="0"/>
                </a:lnTo>
                <a:lnTo>
                  <a:pt x="13716" y="5377849"/>
                </a:lnTo>
                <a:lnTo>
                  <a:pt x="0" y="5364133"/>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7" name="Rectangle 148"/>
          <p:cNvSpPr/>
          <p:nvPr/>
        </p:nvSpPr>
        <p:spPr>
          <a:xfrm rot="18900000" flipV="1">
            <a:off x="2070569" y="-450209"/>
            <a:ext cx="13716" cy="5889566"/>
          </a:xfrm>
          <a:custGeom>
            <a:avLst/>
            <a:gdLst/>
            <a:ahLst/>
            <a:cxnLst/>
            <a:rect l="l" t="t" r="r" b="b"/>
            <a:pathLst>
              <a:path w="13716" h="5889566">
                <a:moveTo>
                  <a:pt x="13716" y="5889566"/>
                </a:moveTo>
                <a:lnTo>
                  <a:pt x="13716" y="0"/>
                </a:lnTo>
                <a:lnTo>
                  <a:pt x="0" y="13716"/>
                </a:lnTo>
                <a:lnTo>
                  <a:pt x="0" y="587585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8" name="Rectangle 323"/>
          <p:cNvSpPr/>
          <p:nvPr/>
        </p:nvSpPr>
        <p:spPr>
          <a:xfrm rot="18900000" flipV="1">
            <a:off x="1648976" y="567610"/>
            <a:ext cx="13716" cy="4697119"/>
          </a:xfrm>
          <a:custGeom>
            <a:avLst/>
            <a:gdLst/>
            <a:ahLst/>
            <a:cxnLst/>
            <a:rect l="l" t="t" r="r" b="b"/>
            <a:pathLst>
              <a:path w="13716" h="4697119">
                <a:moveTo>
                  <a:pt x="13716" y="4697119"/>
                </a:moveTo>
                <a:lnTo>
                  <a:pt x="13716" y="0"/>
                </a:lnTo>
                <a:lnTo>
                  <a:pt x="0" y="13716"/>
                </a:lnTo>
                <a:lnTo>
                  <a:pt x="0" y="4683403"/>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9" name="Rectangle 324"/>
          <p:cNvSpPr/>
          <p:nvPr/>
        </p:nvSpPr>
        <p:spPr>
          <a:xfrm rot="18900000" flipV="1">
            <a:off x="1227383" y="1585424"/>
            <a:ext cx="13716" cy="3504674"/>
          </a:xfrm>
          <a:custGeom>
            <a:avLst/>
            <a:gdLst/>
            <a:ahLst/>
            <a:cxnLst/>
            <a:rect l="l" t="t" r="r" b="b"/>
            <a:pathLst>
              <a:path w="13716" h="3504674">
                <a:moveTo>
                  <a:pt x="13716" y="3504674"/>
                </a:moveTo>
                <a:lnTo>
                  <a:pt x="13716" y="0"/>
                </a:lnTo>
                <a:lnTo>
                  <a:pt x="0" y="13716"/>
                </a:lnTo>
                <a:lnTo>
                  <a:pt x="0" y="3490958"/>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Rectangle 325"/>
          <p:cNvSpPr/>
          <p:nvPr/>
        </p:nvSpPr>
        <p:spPr>
          <a:xfrm rot="18900000" flipV="1">
            <a:off x="805790" y="2603242"/>
            <a:ext cx="13716" cy="2312226"/>
          </a:xfrm>
          <a:custGeom>
            <a:avLst/>
            <a:gdLst/>
            <a:ahLst/>
            <a:cxnLst/>
            <a:rect l="l" t="t" r="r" b="b"/>
            <a:pathLst>
              <a:path w="13716" h="2312226">
                <a:moveTo>
                  <a:pt x="13716" y="2312226"/>
                </a:moveTo>
                <a:lnTo>
                  <a:pt x="13716" y="0"/>
                </a:lnTo>
                <a:lnTo>
                  <a:pt x="0" y="13716"/>
                </a:lnTo>
                <a:lnTo>
                  <a:pt x="0" y="229851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326"/>
          <p:cNvSpPr/>
          <p:nvPr/>
        </p:nvSpPr>
        <p:spPr>
          <a:xfrm rot="18900000" flipV="1">
            <a:off x="384198" y="3621057"/>
            <a:ext cx="13716" cy="1119782"/>
          </a:xfrm>
          <a:custGeom>
            <a:avLst/>
            <a:gdLst/>
            <a:ahLst/>
            <a:cxnLst/>
            <a:rect l="l" t="t" r="r" b="b"/>
            <a:pathLst>
              <a:path w="13716" h="1119782">
                <a:moveTo>
                  <a:pt x="13716" y="1119782"/>
                </a:moveTo>
                <a:lnTo>
                  <a:pt x="13716" y="0"/>
                </a:lnTo>
                <a:lnTo>
                  <a:pt x="0" y="13716"/>
                </a:lnTo>
                <a:lnTo>
                  <a:pt x="0" y="1106066"/>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2" name="Rectangle 371"/>
          <p:cNvSpPr/>
          <p:nvPr/>
        </p:nvSpPr>
        <p:spPr>
          <a:xfrm rot="18900000" flipV="1">
            <a:off x="2705180" y="-953749"/>
            <a:ext cx="13716" cy="6479500"/>
          </a:xfrm>
          <a:custGeom>
            <a:avLst/>
            <a:gdLst/>
            <a:ahLst/>
            <a:cxnLst/>
            <a:rect l="l" t="t" r="r" b="b"/>
            <a:pathLst>
              <a:path w="13716" h="6479500">
                <a:moveTo>
                  <a:pt x="0" y="6479500"/>
                </a:moveTo>
                <a:lnTo>
                  <a:pt x="13716" y="6465784"/>
                </a:lnTo>
                <a:lnTo>
                  <a:pt x="13716" y="0"/>
                </a:lnTo>
                <a:lnTo>
                  <a:pt x="0" y="13716"/>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3" name="Rectangle 373"/>
          <p:cNvSpPr/>
          <p:nvPr/>
        </p:nvSpPr>
        <p:spPr>
          <a:xfrm rot="18900000" flipV="1">
            <a:off x="4391552" y="-953749"/>
            <a:ext cx="13716" cy="6479500"/>
          </a:xfrm>
          <a:custGeom>
            <a:avLst/>
            <a:gdLst/>
            <a:ahLst/>
            <a:cxnLst/>
            <a:rect l="l" t="t" r="r" b="b"/>
            <a:pathLst>
              <a:path w="13716" h="6479500">
                <a:moveTo>
                  <a:pt x="0" y="6479500"/>
                </a:moveTo>
                <a:lnTo>
                  <a:pt x="13716" y="6465784"/>
                </a:lnTo>
                <a:lnTo>
                  <a:pt x="13716" y="0"/>
                </a:lnTo>
                <a:lnTo>
                  <a:pt x="0" y="13715"/>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4" name="Rectangle 375"/>
          <p:cNvSpPr/>
          <p:nvPr/>
        </p:nvSpPr>
        <p:spPr>
          <a:xfrm rot="18900000" flipV="1">
            <a:off x="6077925" y="-953749"/>
            <a:ext cx="13716" cy="6479501"/>
          </a:xfrm>
          <a:custGeom>
            <a:avLst/>
            <a:gdLst/>
            <a:ahLst/>
            <a:cxnLst/>
            <a:rect l="l" t="t" r="r" b="b"/>
            <a:pathLst>
              <a:path w="13716" h="6479501">
                <a:moveTo>
                  <a:pt x="0" y="6479501"/>
                </a:moveTo>
                <a:lnTo>
                  <a:pt x="13716" y="6465785"/>
                </a:lnTo>
                <a:lnTo>
                  <a:pt x="13716" y="0"/>
                </a:lnTo>
                <a:lnTo>
                  <a:pt x="0" y="13716"/>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5" name="Rectangle 376"/>
          <p:cNvSpPr/>
          <p:nvPr/>
        </p:nvSpPr>
        <p:spPr>
          <a:xfrm rot="18900000" flipV="1">
            <a:off x="6881278" y="-950966"/>
            <a:ext cx="13716" cy="6394268"/>
          </a:xfrm>
          <a:custGeom>
            <a:avLst/>
            <a:gdLst/>
            <a:ahLst/>
            <a:cxnLst/>
            <a:rect l="l" t="t" r="r" b="b"/>
            <a:pathLst>
              <a:path w="13716" h="6394268">
                <a:moveTo>
                  <a:pt x="13716" y="6380553"/>
                </a:moveTo>
                <a:lnTo>
                  <a:pt x="13716" y="13716"/>
                </a:lnTo>
                <a:lnTo>
                  <a:pt x="0" y="0"/>
                </a:lnTo>
                <a:lnTo>
                  <a:pt x="0" y="6394268"/>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6" name="Rectangle 377"/>
          <p:cNvSpPr/>
          <p:nvPr/>
        </p:nvSpPr>
        <p:spPr>
          <a:xfrm rot="18900000" flipV="1">
            <a:off x="7302869" y="-776336"/>
            <a:ext cx="13717" cy="5201823"/>
          </a:xfrm>
          <a:custGeom>
            <a:avLst/>
            <a:gdLst/>
            <a:ahLst/>
            <a:cxnLst/>
            <a:rect l="l" t="t" r="r" b="b"/>
            <a:pathLst>
              <a:path w="13717" h="5201823">
                <a:moveTo>
                  <a:pt x="1" y="5201823"/>
                </a:moveTo>
                <a:lnTo>
                  <a:pt x="13717" y="5188106"/>
                </a:lnTo>
                <a:lnTo>
                  <a:pt x="13717" y="13717"/>
                </a:lnTo>
                <a:lnTo>
                  <a:pt x="0"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7" name="Rectangle 378"/>
          <p:cNvSpPr/>
          <p:nvPr/>
        </p:nvSpPr>
        <p:spPr>
          <a:xfrm rot="18900000" flipV="1">
            <a:off x="7742935" y="-582310"/>
            <a:ext cx="13716" cy="4009378"/>
          </a:xfrm>
          <a:custGeom>
            <a:avLst/>
            <a:gdLst/>
            <a:ahLst/>
            <a:cxnLst/>
            <a:rect l="l" t="t" r="r" b="b"/>
            <a:pathLst>
              <a:path w="13716" h="4009378">
                <a:moveTo>
                  <a:pt x="13716" y="3995663"/>
                </a:moveTo>
                <a:lnTo>
                  <a:pt x="13716" y="13717"/>
                </a:lnTo>
                <a:lnTo>
                  <a:pt x="0" y="0"/>
                </a:lnTo>
                <a:lnTo>
                  <a:pt x="0" y="4009378"/>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8" name="Rectangle 138"/>
          <p:cNvSpPr/>
          <p:nvPr/>
        </p:nvSpPr>
        <p:spPr>
          <a:xfrm rot="18900000" flipV="1">
            <a:off x="8567649" y="-252451"/>
            <a:ext cx="13715" cy="1624488"/>
          </a:xfrm>
          <a:custGeom>
            <a:avLst/>
            <a:gdLst/>
            <a:ahLst/>
            <a:cxnLst/>
            <a:rect l="l" t="t" r="r" b="b"/>
            <a:pathLst>
              <a:path w="13715" h="1624488">
                <a:moveTo>
                  <a:pt x="0" y="1624488"/>
                </a:moveTo>
                <a:lnTo>
                  <a:pt x="13715" y="1610773"/>
                </a:lnTo>
                <a:lnTo>
                  <a:pt x="13715" y="13715"/>
                </a:lnTo>
                <a:lnTo>
                  <a:pt x="0"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9" name="Freeform 48"/>
          <p:cNvSpPr/>
          <p:nvPr/>
        </p:nvSpPr>
        <p:spPr>
          <a:xfrm rot="18900000" flipV="1">
            <a:off x="8989243" y="-77819"/>
            <a:ext cx="13715" cy="432040"/>
          </a:xfrm>
          <a:custGeom>
            <a:avLst/>
            <a:gdLst/>
            <a:ahLst/>
            <a:cxnLst/>
            <a:rect l="l" t="t" r="r" b="b"/>
            <a:pathLst>
              <a:path w="13715" h="432040">
                <a:moveTo>
                  <a:pt x="0" y="432040"/>
                </a:moveTo>
                <a:lnTo>
                  <a:pt x="13715" y="418325"/>
                </a:lnTo>
                <a:lnTo>
                  <a:pt x="13715" y="13715"/>
                </a:lnTo>
                <a:lnTo>
                  <a:pt x="0"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0" name="Rectangle 372"/>
          <p:cNvSpPr/>
          <p:nvPr/>
        </p:nvSpPr>
        <p:spPr>
          <a:xfrm rot="18900000" flipV="1">
            <a:off x="3543517" y="-965458"/>
            <a:ext cx="13716" cy="6493219"/>
          </a:xfrm>
          <a:custGeom>
            <a:avLst/>
            <a:gdLst/>
            <a:ahLst/>
            <a:cxnLst/>
            <a:rect l="l" t="t" r="r" b="b"/>
            <a:pathLst>
              <a:path w="13716" h="6493219">
                <a:moveTo>
                  <a:pt x="0" y="6493219"/>
                </a:moveTo>
                <a:lnTo>
                  <a:pt x="13716" y="6479503"/>
                </a:lnTo>
                <a:lnTo>
                  <a:pt x="13716" y="0"/>
                </a:lnTo>
                <a:lnTo>
                  <a:pt x="0" y="13716"/>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1" name="Rectangle 374"/>
          <p:cNvSpPr/>
          <p:nvPr/>
        </p:nvSpPr>
        <p:spPr>
          <a:xfrm rot="18900000" flipV="1">
            <a:off x="5229889" y="-965458"/>
            <a:ext cx="13716" cy="6493220"/>
          </a:xfrm>
          <a:custGeom>
            <a:avLst/>
            <a:gdLst/>
            <a:ahLst/>
            <a:cxnLst/>
            <a:rect l="l" t="t" r="r" b="b"/>
            <a:pathLst>
              <a:path w="13716" h="6493220">
                <a:moveTo>
                  <a:pt x="0" y="6493220"/>
                </a:moveTo>
                <a:lnTo>
                  <a:pt x="13716" y="6479504"/>
                </a:lnTo>
                <a:lnTo>
                  <a:pt x="13716" y="0"/>
                </a:lnTo>
                <a:lnTo>
                  <a:pt x="0" y="13716"/>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2" name="Teardrop 3"/>
          <p:cNvSpPr/>
          <p:nvPr/>
        </p:nvSpPr>
        <p:spPr>
          <a:xfrm rot="5400000" flipH="1" flipV="1">
            <a:off x="644277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3" name="Teardrop 3"/>
          <p:cNvSpPr/>
          <p:nvPr/>
        </p:nvSpPr>
        <p:spPr>
          <a:xfrm rot="5400000" flipH="1" flipV="1">
            <a:off x="-148774" y="258315"/>
            <a:ext cx="612648" cy="315100"/>
          </a:xfrm>
          <a:custGeom>
            <a:avLst/>
            <a:gdLst/>
            <a:ahLst/>
            <a:cxnLst/>
            <a:rect l="l" t="t" r="r" b="b"/>
            <a:pathLst>
              <a:path w="612648" h="315100">
                <a:moveTo>
                  <a:pt x="239386" y="75670"/>
                </a:moveTo>
                <a:cubicBezTo>
                  <a:pt x="230866" y="67149"/>
                  <a:pt x="224313" y="57406"/>
                  <a:pt x="219944" y="46909"/>
                </a:cubicBezTo>
                <a:cubicBezTo>
                  <a:pt x="207099" y="60107"/>
                  <a:pt x="182914" y="65356"/>
                  <a:pt x="163810" y="64989"/>
                </a:cubicBezTo>
                <a:cubicBezTo>
                  <a:pt x="113791"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6" y="223846"/>
                </a:cubicBezTo>
                <a:lnTo>
                  <a:pt x="221347" y="232509"/>
                </a:lnTo>
                <a:cubicBezTo>
                  <a:pt x="224389" y="249009"/>
                  <a:pt x="232545" y="264623"/>
                  <a:pt x="245300" y="277378"/>
                </a:cubicBezTo>
                <a:cubicBezTo>
                  <a:pt x="262207" y="294285"/>
                  <a:pt x="284136"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5"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4" y="119205"/>
                  <a:pt x="551214" y="136643"/>
                  <a:pt x="551214" y="155247"/>
                </a:cubicBezTo>
                <a:cubicBezTo>
                  <a:pt x="551214" y="182497"/>
                  <a:pt x="540509" y="207247"/>
                  <a:pt x="522928" y="225380"/>
                </a:cubicBezTo>
                <a:lnTo>
                  <a:pt x="522928" y="225380"/>
                </a:lnTo>
                <a:cubicBezTo>
                  <a:pt x="504794" y="242961"/>
                  <a:pt x="480044"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0" y="272349"/>
                  <a:pt x="214766" y="256482"/>
                  <a:pt x="210610" y="239626"/>
                </a:cubicBezTo>
                <a:cubicBezTo>
                  <a:pt x="195839" y="248693"/>
                  <a:pt x="178427" y="253666"/>
                  <a:pt x="159854" y="253666"/>
                </a:cubicBezTo>
                <a:cubicBezTo>
                  <a:pt x="132604" y="253666"/>
                  <a:pt x="107854" y="242961"/>
                  <a:pt x="89720" y="225380"/>
                </a:cubicBezTo>
                <a:lnTo>
                  <a:pt x="89720" y="225380"/>
                </a:lnTo>
                <a:cubicBezTo>
                  <a:pt x="72139" y="207247"/>
                  <a:pt x="61434" y="182497"/>
                  <a:pt x="61434" y="155247"/>
                </a:cubicBezTo>
                <a:cubicBezTo>
                  <a:pt x="61434" y="136673"/>
                  <a:pt x="66407"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89" y="30964"/>
                  <a:pt x="20815" y="52893"/>
                  <a:pt x="37722" y="69800"/>
                </a:cubicBezTo>
                <a:cubicBezTo>
                  <a:pt x="50477" y="82555"/>
                  <a:pt x="66091" y="90711"/>
                  <a:pt x="82591" y="93753"/>
                </a:cubicBezTo>
                <a:cubicBezTo>
                  <a:pt x="100880" y="69151"/>
                  <a:pt x="130228" y="53433"/>
                  <a:pt x="163247" y="53433"/>
                </a:cubicBezTo>
                <a:cubicBezTo>
                  <a:pt x="186137" y="53872"/>
                  <a:pt x="201262" y="50984"/>
                  <a:pt x="211354" y="39116"/>
                </a:cubicBezTo>
                <a:cubicBezTo>
                  <a:pt x="212796" y="37420"/>
                  <a:pt x="214135" y="35542"/>
                  <a:pt x="215380" y="33463"/>
                </a:cubicBezTo>
                <a:lnTo>
                  <a:pt x="215236" y="0"/>
                </a:lnTo>
                <a:lnTo>
                  <a:pt x="223506" y="0"/>
                </a:lnTo>
                <a:cubicBezTo>
                  <a:pt x="219687"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1" y="49750"/>
                  <a:pt x="392961" y="24354"/>
                  <a:pt x="389142" y="0"/>
                </a:cubicBezTo>
                <a:lnTo>
                  <a:pt x="397337" y="0"/>
                </a:lnTo>
                <a:cubicBezTo>
                  <a:pt x="401478" y="11094"/>
                  <a:pt x="400548" y="22668"/>
                  <a:pt x="397481" y="33790"/>
                </a:cubicBezTo>
                <a:cubicBezTo>
                  <a:pt x="407439" y="50142"/>
                  <a:pt x="423417" y="53932"/>
                  <a:pt x="449401" y="53433"/>
                </a:cubicBezTo>
                <a:cubicBezTo>
                  <a:pt x="482407" y="53434"/>
                  <a:pt x="511746" y="69140"/>
                  <a:pt x="530035" y="93727"/>
                </a:cubicBezTo>
                <a:cubicBezTo>
                  <a:pt x="546543" y="90718"/>
                  <a:pt x="562165" y="82561"/>
                  <a:pt x="574926" y="69800"/>
                </a:cubicBezTo>
                <a:cubicBezTo>
                  <a:pt x="591833" y="52893"/>
                  <a:pt x="600658" y="30964"/>
                  <a:pt x="601147" y="8808"/>
                </a:cubicBezTo>
                <a:lnTo>
                  <a:pt x="515981" y="8808"/>
                </a:lnTo>
                <a:lnTo>
                  <a:pt x="515981" y="8744"/>
                </a:lnTo>
                <a:lnTo>
                  <a:pt x="601147" y="8744"/>
                </a:lnTo>
                <a:lnTo>
                  <a:pt x="599274" y="0"/>
                </a:lnTo>
                <a:lnTo>
                  <a:pt x="610820" y="0"/>
                </a:lnTo>
                <a:cubicBezTo>
                  <a:pt x="612423" y="2826"/>
                  <a:pt x="612602" y="5800"/>
                  <a:pt x="612648" y="8776"/>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 name="Teardrop 3"/>
          <p:cNvSpPr/>
          <p:nvPr/>
        </p:nvSpPr>
        <p:spPr>
          <a:xfrm rot="5400000" flipH="1" flipV="1">
            <a:off x="138753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 name="Teardrop 3"/>
          <p:cNvSpPr/>
          <p:nvPr/>
        </p:nvSpPr>
        <p:spPr>
          <a:xfrm rot="5400000" flipH="1" flipV="1">
            <a:off x="223007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 name="Teardrop 3"/>
          <p:cNvSpPr/>
          <p:nvPr/>
        </p:nvSpPr>
        <p:spPr>
          <a:xfrm rot="5400000" flipH="1" flipV="1">
            <a:off x="307261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 name="Teardrop 3"/>
          <p:cNvSpPr/>
          <p:nvPr/>
        </p:nvSpPr>
        <p:spPr>
          <a:xfrm rot="5400000" flipH="1" flipV="1">
            <a:off x="391515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 name="Teardrop 3"/>
          <p:cNvSpPr/>
          <p:nvPr/>
        </p:nvSpPr>
        <p:spPr>
          <a:xfrm rot="5400000" flipH="1" flipV="1">
            <a:off x="475769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 name="Teardrop 3"/>
          <p:cNvSpPr/>
          <p:nvPr/>
        </p:nvSpPr>
        <p:spPr>
          <a:xfrm rot="5400000" flipH="1" flipV="1">
            <a:off x="560023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 name="Teardrop 3"/>
          <p:cNvSpPr/>
          <p:nvPr/>
        </p:nvSpPr>
        <p:spPr>
          <a:xfrm rot="5400000" flipH="1" flipV="1">
            <a:off x="812785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Teardrop 3"/>
          <p:cNvSpPr/>
          <p:nvPr/>
        </p:nvSpPr>
        <p:spPr>
          <a:xfrm rot="5400000" flipH="1" flipV="1">
            <a:off x="728531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Teardrop 3"/>
          <p:cNvSpPr/>
          <p:nvPr/>
        </p:nvSpPr>
        <p:spPr>
          <a:xfrm rot="5400000" flipH="1" flipV="1">
            <a:off x="8812306" y="329061"/>
            <a:ext cx="489780" cy="173608"/>
          </a:xfrm>
          <a:custGeom>
            <a:avLst/>
            <a:gdLst/>
            <a:ahLst/>
            <a:cxnLst/>
            <a:rect l="l" t="t" r="r" b="b"/>
            <a:pathLst>
              <a:path w="489780" h="173608">
                <a:moveTo>
                  <a:pt x="489780" y="159854"/>
                </a:moveTo>
                <a:lnTo>
                  <a:pt x="485976" y="173608"/>
                </a:lnTo>
                <a:lnTo>
                  <a:pt x="475131" y="173608"/>
                </a:lnTo>
                <a:cubicBezTo>
                  <a:pt x="477585" y="169211"/>
                  <a:pt x="477971" y="164422"/>
                  <a:pt x="477971" y="159544"/>
                </a:cubicBezTo>
                <a:cubicBezTo>
                  <a:pt x="477971" y="135634"/>
                  <a:pt x="468705" y="113887"/>
                  <a:pt x="453384" y="97876"/>
                </a:cubicBezTo>
                <a:lnTo>
                  <a:pt x="377652" y="173608"/>
                </a:lnTo>
                <a:lnTo>
                  <a:pt x="377561" y="173608"/>
                </a:lnTo>
                <a:lnTo>
                  <a:pt x="453339" y="97830"/>
                </a:lnTo>
                <a:cubicBezTo>
                  <a:pt x="437327" y="82509"/>
                  <a:pt x="415581" y="73244"/>
                  <a:pt x="391670" y="73244"/>
                </a:cubicBezTo>
                <a:cubicBezTo>
                  <a:pt x="341651" y="73244"/>
                  <a:pt x="301103" y="113792"/>
                  <a:pt x="301103" y="163811"/>
                </a:cubicBezTo>
                <a:lnTo>
                  <a:pt x="299829" y="173608"/>
                </a:lnTo>
                <a:lnTo>
                  <a:pt x="288634" y="173608"/>
                </a:lnTo>
                <a:cubicBezTo>
                  <a:pt x="289602" y="170367"/>
                  <a:pt x="289617" y="166907"/>
                  <a:pt x="289547" y="163248"/>
                </a:cubicBezTo>
                <a:cubicBezTo>
                  <a:pt x="289547" y="130228"/>
                  <a:pt x="305265" y="100880"/>
                  <a:pt x="329868" y="82592"/>
                </a:cubicBezTo>
                <a:cubicBezTo>
                  <a:pt x="326825" y="66091"/>
                  <a:pt x="318670" y="50477"/>
                  <a:pt x="305914" y="37722"/>
                </a:cubicBezTo>
                <a:cubicBezTo>
                  <a:pt x="289007" y="20815"/>
                  <a:pt x="267078" y="11989"/>
                  <a:pt x="244922" y="11501"/>
                </a:cubicBezTo>
                <a:lnTo>
                  <a:pt x="244922" y="96667"/>
                </a:lnTo>
                <a:lnTo>
                  <a:pt x="244858" y="96667"/>
                </a:lnTo>
                <a:lnTo>
                  <a:pt x="244858" y="11501"/>
                </a:lnTo>
                <a:cubicBezTo>
                  <a:pt x="222703" y="11990"/>
                  <a:pt x="200773" y="20815"/>
                  <a:pt x="183866" y="37722"/>
                </a:cubicBezTo>
                <a:cubicBezTo>
                  <a:pt x="171105" y="50483"/>
                  <a:pt x="162948" y="66105"/>
                  <a:pt x="159939" y="82613"/>
                </a:cubicBezTo>
                <a:cubicBezTo>
                  <a:pt x="184526" y="100902"/>
                  <a:pt x="200233" y="130241"/>
                  <a:pt x="200233" y="163248"/>
                </a:cubicBezTo>
                <a:lnTo>
                  <a:pt x="201368" y="173608"/>
                </a:lnTo>
                <a:lnTo>
                  <a:pt x="189949" y="173608"/>
                </a:lnTo>
                <a:cubicBezTo>
                  <a:pt x="188710" y="170302"/>
                  <a:pt x="188616" y="166986"/>
                  <a:pt x="188677" y="163811"/>
                </a:cubicBezTo>
                <a:cubicBezTo>
                  <a:pt x="188677" y="113792"/>
                  <a:pt x="148129" y="73244"/>
                  <a:pt x="98110" y="73244"/>
                </a:cubicBezTo>
                <a:cubicBezTo>
                  <a:pt x="74200" y="73244"/>
                  <a:pt x="52453" y="82510"/>
                  <a:pt x="36441" y="97831"/>
                </a:cubicBezTo>
                <a:lnTo>
                  <a:pt x="112218" y="173608"/>
                </a:lnTo>
                <a:lnTo>
                  <a:pt x="112128" y="173608"/>
                </a:lnTo>
                <a:lnTo>
                  <a:pt x="36396" y="97876"/>
                </a:lnTo>
                <a:cubicBezTo>
                  <a:pt x="21075" y="113887"/>
                  <a:pt x="11809" y="135634"/>
                  <a:pt x="11809" y="159544"/>
                </a:cubicBezTo>
                <a:lnTo>
                  <a:pt x="14648" y="173608"/>
                </a:lnTo>
                <a:lnTo>
                  <a:pt x="3810" y="173608"/>
                </a:lnTo>
                <a:cubicBezTo>
                  <a:pt x="332" y="169383"/>
                  <a:pt x="0" y="164657"/>
                  <a:pt x="0" y="159854"/>
                </a:cubicBezTo>
                <a:cubicBezTo>
                  <a:pt x="0" y="132604"/>
                  <a:pt x="10705" y="107854"/>
                  <a:pt x="28286" y="89721"/>
                </a:cubicBezTo>
                <a:lnTo>
                  <a:pt x="28286" y="89721"/>
                </a:lnTo>
                <a:cubicBezTo>
                  <a:pt x="46420" y="72140"/>
                  <a:pt x="71170" y="61435"/>
                  <a:pt x="98420" y="61435"/>
                </a:cubicBezTo>
                <a:cubicBezTo>
                  <a:pt x="117023" y="61435"/>
                  <a:pt x="134461" y="66424"/>
                  <a:pt x="149250" y="75515"/>
                </a:cubicBezTo>
                <a:cubicBezTo>
                  <a:pt x="153323" y="58635"/>
                  <a:pt x="162130" y="42758"/>
                  <a:pt x="175297" y="29591"/>
                </a:cubicBezTo>
                <a:cubicBezTo>
                  <a:pt x="194566" y="10322"/>
                  <a:pt x="219636" y="391"/>
                  <a:pt x="244890" y="0"/>
                </a:cubicBezTo>
                <a:lnTo>
                  <a:pt x="244890" y="0"/>
                </a:lnTo>
                <a:cubicBezTo>
                  <a:pt x="270144" y="391"/>
                  <a:pt x="295215" y="10322"/>
                  <a:pt x="314484" y="29591"/>
                </a:cubicBezTo>
                <a:cubicBezTo>
                  <a:pt x="327644" y="42751"/>
                  <a:pt x="336448" y="58618"/>
                  <a:pt x="340604" y="75474"/>
                </a:cubicBezTo>
                <a:cubicBezTo>
                  <a:pt x="355376" y="66408"/>
                  <a:pt x="372787" y="61434"/>
                  <a:pt x="391360" y="61434"/>
                </a:cubicBezTo>
                <a:cubicBezTo>
                  <a:pt x="418610" y="61434"/>
                  <a:pt x="443360" y="72140"/>
                  <a:pt x="461494" y="89721"/>
                </a:cubicBezTo>
                <a:cubicBezTo>
                  <a:pt x="479075" y="107854"/>
                  <a:pt x="489780" y="132604"/>
                  <a:pt x="489780" y="159854"/>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Teardrop 3"/>
          <p:cNvSpPr/>
          <p:nvPr/>
        </p:nvSpPr>
        <p:spPr>
          <a:xfrm rot="5400000" flipH="1" flipV="1">
            <a:off x="54499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Teardrop 3"/>
          <p:cNvSpPr/>
          <p:nvPr/>
        </p:nvSpPr>
        <p:spPr>
          <a:xfrm rot="5400000" flipH="1" flipV="1">
            <a:off x="602118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 name="Teardrop 3"/>
          <p:cNvSpPr/>
          <p:nvPr/>
        </p:nvSpPr>
        <p:spPr>
          <a:xfrm rot="5400000" flipH="1" flipV="1">
            <a:off x="96594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 name="Teardrop 3"/>
          <p:cNvSpPr/>
          <p:nvPr/>
        </p:nvSpPr>
        <p:spPr>
          <a:xfrm rot="5400000" flipH="1" flipV="1">
            <a:off x="180848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 name="Teardrop 3"/>
          <p:cNvSpPr/>
          <p:nvPr/>
        </p:nvSpPr>
        <p:spPr>
          <a:xfrm rot="5400000" flipH="1" flipV="1">
            <a:off x="265102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 name="Teardrop 3"/>
          <p:cNvSpPr/>
          <p:nvPr/>
        </p:nvSpPr>
        <p:spPr>
          <a:xfrm rot="5400000" flipH="1" flipV="1">
            <a:off x="349356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 name="Teardrop 3"/>
          <p:cNvSpPr/>
          <p:nvPr/>
        </p:nvSpPr>
        <p:spPr>
          <a:xfrm rot="5400000" flipH="1" flipV="1">
            <a:off x="433610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0" name="Teardrop 3"/>
          <p:cNvSpPr/>
          <p:nvPr/>
        </p:nvSpPr>
        <p:spPr>
          <a:xfrm rot="5400000" flipH="1" flipV="1">
            <a:off x="517864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1" name="Teardrop 3"/>
          <p:cNvSpPr/>
          <p:nvPr/>
        </p:nvSpPr>
        <p:spPr>
          <a:xfrm rot="5400000" flipH="1" flipV="1">
            <a:off x="770626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2" name="Teardrop 3"/>
          <p:cNvSpPr/>
          <p:nvPr/>
        </p:nvSpPr>
        <p:spPr>
          <a:xfrm rot="5400000" flipH="1" flipV="1">
            <a:off x="686372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3" name="Teardrop 3"/>
          <p:cNvSpPr/>
          <p:nvPr/>
        </p:nvSpPr>
        <p:spPr>
          <a:xfrm rot="5400000" flipH="1" flipV="1">
            <a:off x="854880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4" name="Teardrop 3"/>
          <p:cNvSpPr/>
          <p:nvPr/>
        </p:nvSpPr>
        <p:spPr>
          <a:xfrm rot="5400000" flipH="1" flipV="1">
            <a:off x="12340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5" name="Teardrop 3"/>
          <p:cNvSpPr/>
          <p:nvPr/>
        </p:nvSpPr>
        <p:spPr>
          <a:xfrm rot="5400000" flipH="1" flipV="1">
            <a:off x="6174013" y="-163077"/>
            <a:ext cx="306986" cy="612648"/>
          </a:xfrm>
          <a:custGeom>
            <a:avLst/>
            <a:gdLst/>
            <a:ahLst/>
            <a:cxnLst/>
            <a:rect l="l" t="t" r="r" b="b"/>
            <a:pathLst>
              <a:path w="306986" h="612648">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7"/>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6" name="Teardrop 3"/>
          <p:cNvSpPr/>
          <p:nvPr/>
        </p:nvSpPr>
        <p:spPr>
          <a:xfrm rot="5400000" flipH="1" flipV="1">
            <a:off x="111877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1"/>
                </a:cubicBezTo>
                <a:cubicBezTo>
                  <a:pt x="100880" y="366699"/>
                  <a:pt x="130228" y="350981"/>
                  <a:pt x="163247" y="350981"/>
                </a:cubicBezTo>
                <a:cubicBezTo>
                  <a:pt x="186137" y="351421"/>
                  <a:pt x="201262" y="348532"/>
                  <a:pt x="211354" y="336664"/>
                </a:cubicBezTo>
                <a:cubicBezTo>
                  <a:pt x="212796" y="334968"/>
                  <a:pt x="214135" y="333090"/>
                  <a:pt x="215380" y="331011"/>
                </a:cubicBezTo>
                <a:close/>
                <a:moveTo>
                  <a:pt x="239385" y="239431"/>
                </a:moveTo>
                <a:lnTo>
                  <a:pt x="97830" y="97876"/>
                </a:lnTo>
                <a:cubicBezTo>
                  <a:pt x="82509" y="113888"/>
                  <a:pt x="73243" y="135634"/>
                  <a:pt x="73243" y="159544"/>
                </a:cubicBezTo>
                <a:cubicBezTo>
                  <a:pt x="73243" y="209563"/>
                  <a:pt x="113791" y="250112"/>
                  <a:pt x="163810" y="250112"/>
                </a:cubicBezTo>
                <a:cubicBezTo>
                  <a:pt x="182888" y="249746"/>
                  <a:pt x="207035" y="254980"/>
                  <a:pt x="219892" y="268141"/>
                </a:cubicBezTo>
                <a:cubicBezTo>
                  <a:pt x="224319" y="257687"/>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2"/>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2"/>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3"/>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8"/>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8"/>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7" name="Teardrop 3"/>
          <p:cNvSpPr/>
          <p:nvPr/>
        </p:nvSpPr>
        <p:spPr>
          <a:xfrm rot="5400000" flipH="1" flipV="1">
            <a:off x="196131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1"/>
                </a:cubicBezTo>
                <a:cubicBezTo>
                  <a:pt x="100880" y="366700"/>
                  <a:pt x="130228" y="350981"/>
                  <a:pt x="163247" y="350981"/>
                </a:cubicBezTo>
                <a:cubicBezTo>
                  <a:pt x="186137" y="351421"/>
                  <a:pt x="201262" y="348532"/>
                  <a:pt x="211354" y="336664"/>
                </a:cubicBezTo>
                <a:cubicBezTo>
                  <a:pt x="212796" y="334968"/>
                  <a:pt x="214135" y="333090"/>
                  <a:pt x="215380" y="331011"/>
                </a:cubicBezTo>
                <a:close/>
                <a:moveTo>
                  <a:pt x="239385" y="239431"/>
                </a:moveTo>
                <a:lnTo>
                  <a:pt x="97830" y="97876"/>
                </a:lnTo>
                <a:cubicBezTo>
                  <a:pt x="82509" y="113888"/>
                  <a:pt x="73243" y="135634"/>
                  <a:pt x="73243" y="159544"/>
                </a:cubicBezTo>
                <a:cubicBezTo>
                  <a:pt x="73243" y="209563"/>
                  <a:pt x="113791" y="250112"/>
                  <a:pt x="163810" y="250112"/>
                </a:cubicBezTo>
                <a:cubicBezTo>
                  <a:pt x="182888" y="249746"/>
                  <a:pt x="207035" y="254980"/>
                  <a:pt x="219892" y="268141"/>
                </a:cubicBezTo>
                <a:cubicBezTo>
                  <a:pt x="224319" y="257687"/>
                  <a:pt x="230870" y="247948"/>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1"/>
                  <a:pt x="97830" y="514773"/>
                </a:cubicBezTo>
                <a:close/>
                <a:moveTo>
                  <a:pt x="268140" y="219893"/>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90"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7"/>
                </a:cubicBezTo>
                <a:cubicBezTo>
                  <a:pt x="223570" y="569897"/>
                  <a:pt x="214766" y="554030"/>
                  <a:pt x="210610" y="537175"/>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8"/>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5"/>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Teardrop 3"/>
          <p:cNvSpPr/>
          <p:nvPr/>
        </p:nvSpPr>
        <p:spPr>
          <a:xfrm rot="5400000" flipH="1" flipV="1">
            <a:off x="280385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1"/>
                </a:cubicBezTo>
                <a:cubicBezTo>
                  <a:pt x="100880" y="366700"/>
                  <a:pt x="130228" y="350981"/>
                  <a:pt x="163247" y="350981"/>
                </a:cubicBezTo>
                <a:cubicBezTo>
                  <a:pt x="186137" y="351421"/>
                  <a:pt x="201262" y="348532"/>
                  <a:pt x="211354" y="336664"/>
                </a:cubicBezTo>
                <a:cubicBezTo>
                  <a:pt x="212796" y="334968"/>
                  <a:pt x="214135" y="333090"/>
                  <a:pt x="215380" y="331011"/>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8"/>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1"/>
                  <a:pt x="97830" y="514773"/>
                </a:cubicBezTo>
                <a:close/>
                <a:moveTo>
                  <a:pt x="268140" y="219893"/>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2"/>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7"/>
                </a:cubicBezTo>
                <a:cubicBezTo>
                  <a:pt x="223570" y="569897"/>
                  <a:pt x="214766" y="554030"/>
                  <a:pt x="210610" y="537175"/>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5"/>
                  <a:pt x="61434" y="178458"/>
                  <a:pt x="61434" y="159855"/>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Teardrop 3"/>
          <p:cNvSpPr/>
          <p:nvPr/>
        </p:nvSpPr>
        <p:spPr>
          <a:xfrm rot="5400000" flipH="1" flipV="1">
            <a:off x="364639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1"/>
                </a:cubicBezTo>
                <a:cubicBezTo>
                  <a:pt x="100880" y="366700"/>
                  <a:pt x="130228" y="350981"/>
                  <a:pt x="163247" y="350981"/>
                </a:cubicBezTo>
                <a:cubicBezTo>
                  <a:pt x="186137" y="351421"/>
                  <a:pt x="201262" y="348532"/>
                  <a:pt x="211354" y="336664"/>
                </a:cubicBezTo>
                <a:cubicBezTo>
                  <a:pt x="212796" y="334968"/>
                  <a:pt x="214135" y="333090"/>
                  <a:pt x="215380" y="331011"/>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8"/>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1"/>
                  <a:pt x="97830" y="514773"/>
                </a:cubicBezTo>
                <a:close/>
                <a:moveTo>
                  <a:pt x="268140" y="219893"/>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2"/>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7"/>
                </a:cubicBezTo>
                <a:cubicBezTo>
                  <a:pt x="223570" y="569897"/>
                  <a:pt x="214766" y="554030"/>
                  <a:pt x="210610" y="537175"/>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5"/>
                  <a:pt x="61434" y="178458"/>
                  <a:pt x="61434" y="159855"/>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0" name="Teardrop 3"/>
          <p:cNvSpPr/>
          <p:nvPr/>
        </p:nvSpPr>
        <p:spPr>
          <a:xfrm rot="5400000" flipH="1" flipV="1">
            <a:off x="4488933" y="-163077"/>
            <a:ext cx="306986" cy="612648"/>
          </a:xfrm>
          <a:custGeom>
            <a:avLst/>
            <a:gdLst/>
            <a:ahLst/>
            <a:cxnLst/>
            <a:rect l="l" t="t" r="r" b="b"/>
            <a:pathLst>
              <a:path w="306986" h="612648">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8"/>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1" name="Teardrop 3"/>
          <p:cNvSpPr/>
          <p:nvPr/>
        </p:nvSpPr>
        <p:spPr>
          <a:xfrm rot="5400000" flipH="1" flipV="1">
            <a:off x="5331473" y="-163077"/>
            <a:ext cx="306986" cy="612648"/>
          </a:xfrm>
          <a:custGeom>
            <a:avLst/>
            <a:gdLst/>
            <a:ahLst/>
            <a:cxnLst/>
            <a:rect l="l" t="t" r="r" b="b"/>
            <a:pathLst>
              <a:path w="306986" h="612648">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7"/>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2" name="Teardrop 3"/>
          <p:cNvSpPr/>
          <p:nvPr/>
        </p:nvSpPr>
        <p:spPr>
          <a:xfrm rot="5400000" flipH="1" flipV="1">
            <a:off x="7859093" y="-163077"/>
            <a:ext cx="306986" cy="612648"/>
          </a:xfrm>
          <a:custGeom>
            <a:avLst/>
            <a:gdLst/>
            <a:ahLst/>
            <a:cxnLst/>
            <a:rect l="l" t="t" r="r" b="b"/>
            <a:pathLst>
              <a:path w="306986" h="612648">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8"/>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3" name="Teardrop 3"/>
          <p:cNvSpPr/>
          <p:nvPr/>
        </p:nvSpPr>
        <p:spPr>
          <a:xfrm rot="5400000" flipH="1" flipV="1">
            <a:off x="7016553" y="-163077"/>
            <a:ext cx="306986" cy="612648"/>
          </a:xfrm>
          <a:custGeom>
            <a:avLst/>
            <a:gdLst/>
            <a:ahLst/>
            <a:cxnLst/>
            <a:rect l="l" t="t" r="r" b="b"/>
            <a:pathLst>
              <a:path w="306986" h="612648">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7"/>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4" name="Teardrop 3"/>
          <p:cNvSpPr/>
          <p:nvPr/>
        </p:nvSpPr>
        <p:spPr>
          <a:xfrm rot="5400000" flipH="1" flipV="1">
            <a:off x="870163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2"/>
                  <a:pt x="50483" y="232539"/>
                  <a:pt x="37722" y="245300"/>
                </a:cubicBezTo>
                <a:cubicBezTo>
                  <a:pt x="20815" y="262207"/>
                  <a:pt x="11990" y="284136"/>
                  <a:pt x="11501" y="306292"/>
                </a:cubicBezTo>
                <a:lnTo>
                  <a:pt x="96667" y="306292"/>
                </a:lnTo>
                <a:lnTo>
                  <a:pt x="96667" y="306356"/>
                </a:lnTo>
                <a:lnTo>
                  <a:pt x="11501" y="306356"/>
                </a:lnTo>
                <a:cubicBezTo>
                  <a:pt x="11989" y="328512"/>
                  <a:pt x="20815" y="350441"/>
                  <a:pt x="37722" y="367348"/>
                </a:cubicBezTo>
                <a:cubicBezTo>
                  <a:pt x="50477" y="380103"/>
                  <a:pt x="66091" y="388259"/>
                  <a:pt x="82591" y="391301"/>
                </a:cubicBezTo>
                <a:cubicBezTo>
                  <a:pt x="100880" y="366699"/>
                  <a:pt x="130228" y="350981"/>
                  <a:pt x="163247" y="350981"/>
                </a:cubicBezTo>
                <a:cubicBezTo>
                  <a:pt x="186137" y="351420"/>
                  <a:pt x="201262" y="348532"/>
                  <a:pt x="211354" y="336664"/>
                </a:cubicBezTo>
                <a:cubicBezTo>
                  <a:pt x="212796" y="334968"/>
                  <a:pt x="214135" y="333090"/>
                  <a:pt x="215380" y="331011"/>
                </a:cubicBezTo>
                <a:close/>
                <a:moveTo>
                  <a:pt x="239385" y="239431"/>
                </a:moveTo>
                <a:lnTo>
                  <a:pt x="97830" y="97876"/>
                </a:lnTo>
                <a:cubicBezTo>
                  <a:pt x="82509" y="113887"/>
                  <a:pt x="73243" y="135634"/>
                  <a:pt x="73243" y="159544"/>
                </a:cubicBezTo>
                <a:cubicBezTo>
                  <a:pt x="73243" y="209563"/>
                  <a:pt x="113791" y="250112"/>
                  <a:pt x="163810" y="250112"/>
                </a:cubicBezTo>
                <a:cubicBezTo>
                  <a:pt x="182888" y="249746"/>
                  <a:pt x="207035" y="254980"/>
                  <a:pt x="219892" y="268141"/>
                </a:cubicBezTo>
                <a:cubicBezTo>
                  <a:pt x="224319" y="257686"/>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2"/>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2"/>
                </a:cubicBezTo>
                <a:close/>
                <a:moveTo>
                  <a:pt x="268191" y="392705"/>
                </a:moveTo>
                <a:cubicBezTo>
                  <a:pt x="257695" y="388335"/>
                  <a:pt x="247952" y="381782"/>
                  <a:pt x="239431" y="373263"/>
                </a:cubicBezTo>
                <a:lnTo>
                  <a:pt x="97875" y="514818"/>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3"/>
                </a:cubicBezTo>
                <a:cubicBezTo>
                  <a:pt x="245960" y="100902"/>
                  <a:pt x="261667" y="130241"/>
                  <a:pt x="261667" y="163248"/>
                </a:cubicBezTo>
                <a:cubicBezTo>
                  <a:pt x="261168" y="189232"/>
                  <a:pt x="264959" y="205210"/>
                  <a:pt x="281311" y="215167"/>
                </a:cubicBezTo>
                <a:lnTo>
                  <a:pt x="306986" y="215277"/>
                </a:lnTo>
                <a:lnTo>
                  <a:pt x="306986" y="221928"/>
                </a:lnTo>
                <a:cubicBezTo>
                  <a:pt x="285145" y="221632"/>
                  <a:pt x="263250" y="229876"/>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7"/>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3"/>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5"/>
                  <a:pt x="306324" y="612648"/>
                </a:cubicBezTo>
                <a:cubicBezTo>
                  <a:pt x="281070" y="612257"/>
                  <a:pt x="255999" y="602326"/>
                  <a:pt x="236731" y="583057"/>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7"/>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5" name="Teardrop 3"/>
          <p:cNvSpPr/>
          <p:nvPr/>
        </p:nvSpPr>
        <p:spPr>
          <a:xfrm rot="5400000" flipH="1" flipV="1">
            <a:off x="27623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2"/>
                  <a:pt x="50483" y="232539"/>
                  <a:pt x="37722" y="245300"/>
                </a:cubicBezTo>
                <a:cubicBezTo>
                  <a:pt x="20815" y="262208"/>
                  <a:pt x="11990" y="284136"/>
                  <a:pt x="11501" y="306292"/>
                </a:cubicBezTo>
                <a:lnTo>
                  <a:pt x="96667" y="306292"/>
                </a:lnTo>
                <a:lnTo>
                  <a:pt x="96667" y="306356"/>
                </a:lnTo>
                <a:lnTo>
                  <a:pt x="11501" y="306356"/>
                </a:lnTo>
                <a:cubicBezTo>
                  <a:pt x="11989" y="328512"/>
                  <a:pt x="20815" y="350441"/>
                  <a:pt x="37722" y="367348"/>
                </a:cubicBezTo>
                <a:cubicBezTo>
                  <a:pt x="50477" y="380103"/>
                  <a:pt x="66091" y="388259"/>
                  <a:pt x="82591" y="391301"/>
                </a:cubicBezTo>
                <a:cubicBezTo>
                  <a:pt x="100880" y="366699"/>
                  <a:pt x="130228" y="350981"/>
                  <a:pt x="163247" y="350981"/>
                </a:cubicBezTo>
                <a:cubicBezTo>
                  <a:pt x="186137" y="351420"/>
                  <a:pt x="201262" y="348532"/>
                  <a:pt x="211354" y="336664"/>
                </a:cubicBezTo>
                <a:cubicBezTo>
                  <a:pt x="212796" y="334968"/>
                  <a:pt x="214135" y="333090"/>
                  <a:pt x="215380" y="331011"/>
                </a:cubicBezTo>
                <a:close/>
                <a:moveTo>
                  <a:pt x="239385" y="239431"/>
                </a:moveTo>
                <a:lnTo>
                  <a:pt x="97830" y="97876"/>
                </a:lnTo>
                <a:cubicBezTo>
                  <a:pt x="82509" y="113887"/>
                  <a:pt x="73243" y="135634"/>
                  <a:pt x="73243" y="159544"/>
                </a:cubicBezTo>
                <a:cubicBezTo>
                  <a:pt x="73243" y="209563"/>
                  <a:pt x="113791" y="250112"/>
                  <a:pt x="163810" y="250112"/>
                </a:cubicBezTo>
                <a:cubicBezTo>
                  <a:pt x="182888" y="249746"/>
                  <a:pt x="207035" y="254980"/>
                  <a:pt x="219892" y="268141"/>
                </a:cubicBezTo>
                <a:cubicBezTo>
                  <a:pt x="224319" y="257686"/>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3"/>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8"/>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7"/>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2"/>
                  <a:pt x="281637" y="397269"/>
                </a:cubicBezTo>
                <a:cubicBezTo>
                  <a:pt x="265010" y="407223"/>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7"/>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7"/>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6" name="Teardrop 3"/>
          <p:cNvSpPr/>
          <p:nvPr/>
        </p:nvSpPr>
        <p:spPr>
          <a:xfrm rot="5400000" flipH="1" flipV="1">
            <a:off x="644277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7" name="Teardrop 3"/>
          <p:cNvSpPr/>
          <p:nvPr/>
        </p:nvSpPr>
        <p:spPr>
          <a:xfrm rot="5400000" flipH="1" flipV="1">
            <a:off x="-148774" y="1103813"/>
            <a:ext cx="612648" cy="315100"/>
          </a:xfrm>
          <a:custGeom>
            <a:avLst/>
            <a:gdLst/>
            <a:ahLst/>
            <a:cxnLst/>
            <a:rect l="l" t="t" r="r" b="b"/>
            <a:pathLst>
              <a:path w="612648" h="315100">
                <a:moveTo>
                  <a:pt x="239386" y="75670"/>
                </a:moveTo>
                <a:cubicBezTo>
                  <a:pt x="230866" y="67149"/>
                  <a:pt x="224313" y="57406"/>
                  <a:pt x="219944" y="46909"/>
                </a:cubicBezTo>
                <a:cubicBezTo>
                  <a:pt x="207099" y="60107"/>
                  <a:pt x="182914" y="65356"/>
                  <a:pt x="163810" y="64989"/>
                </a:cubicBezTo>
                <a:cubicBezTo>
                  <a:pt x="113792"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7" y="223846"/>
                </a:cubicBezTo>
                <a:lnTo>
                  <a:pt x="221347" y="232509"/>
                </a:lnTo>
                <a:cubicBezTo>
                  <a:pt x="224390" y="249009"/>
                  <a:pt x="232545" y="264623"/>
                  <a:pt x="245300" y="277378"/>
                </a:cubicBezTo>
                <a:cubicBezTo>
                  <a:pt x="262207" y="294285"/>
                  <a:pt x="284136"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5"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4" y="119205"/>
                  <a:pt x="551214" y="136643"/>
                  <a:pt x="551214" y="155247"/>
                </a:cubicBezTo>
                <a:cubicBezTo>
                  <a:pt x="551214" y="182497"/>
                  <a:pt x="540509" y="207247"/>
                  <a:pt x="522928" y="225380"/>
                </a:cubicBezTo>
                <a:lnTo>
                  <a:pt x="522928" y="225380"/>
                </a:lnTo>
                <a:cubicBezTo>
                  <a:pt x="504794" y="242961"/>
                  <a:pt x="480044"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1" y="272349"/>
                  <a:pt x="214766" y="256482"/>
                  <a:pt x="210610" y="239626"/>
                </a:cubicBezTo>
                <a:cubicBezTo>
                  <a:pt x="195839" y="248693"/>
                  <a:pt x="178427" y="253666"/>
                  <a:pt x="159854" y="253666"/>
                </a:cubicBezTo>
                <a:cubicBezTo>
                  <a:pt x="132604" y="253666"/>
                  <a:pt x="107854" y="242961"/>
                  <a:pt x="89720" y="225380"/>
                </a:cubicBezTo>
                <a:lnTo>
                  <a:pt x="89720" y="225380"/>
                </a:lnTo>
                <a:cubicBezTo>
                  <a:pt x="72139" y="207247"/>
                  <a:pt x="61434" y="182497"/>
                  <a:pt x="61434" y="155247"/>
                </a:cubicBezTo>
                <a:cubicBezTo>
                  <a:pt x="61434" y="136673"/>
                  <a:pt x="66407"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89" y="30964"/>
                  <a:pt x="20815" y="52893"/>
                  <a:pt x="37722" y="69800"/>
                </a:cubicBezTo>
                <a:cubicBezTo>
                  <a:pt x="50477" y="82555"/>
                  <a:pt x="66091" y="90711"/>
                  <a:pt x="82592" y="93753"/>
                </a:cubicBezTo>
                <a:cubicBezTo>
                  <a:pt x="100880" y="69151"/>
                  <a:pt x="130228" y="53433"/>
                  <a:pt x="163247" y="53433"/>
                </a:cubicBezTo>
                <a:cubicBezTo>
                  <a:pt x="186137" y="53872"/>
                  <a:pt x="201262" y="50984"/>
                  <a:pt x="211355" y="39116"/>
                </a:cubicBezTo>
                <a:cubicBezTo>
                  <a:pt x="212796" y="37420"/>
                  <a:pt x="214135" y="35542"/>
                  <a:pt x="215380" y="33463"/>
                </a:cubicBezTo>
                <a:lnTo>
                  <a:pt x="215236" y="0"/>
                </a:lnTo>
                <a:lnTo>
                  <a:pt x="223506" y="0"/>
                </a:lnTo>
                <a:cubicBezTo>
                  <a:pt x="219687"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1" y="49750"/>
                  <a:pt x="392961" y="24354"/>
                  <a:pt x="389142" y="0"/>
                </a:cubicBezTo>
                <a:lnTo>
                  <a:pt x="397337" y="0"/>
                </a:lnTo>
                <a:cubicBezTo>
                  <a:pt x="401479" y="11094"/>
                  <a:pt x="400548" y="22668"/>
                  <a:pt x="397481" y="33790"/>
                </a:cubicBezTo>
                <a:cubicBezTo>
                  <a:pt x="407439" y="50142"/>
                  <a:pt x="423417" y="53932"/>
                  <a:pt x="449401" y="53433"/>
                </a:cubicBezTo>
                <a:cubicBezTo>
                  <a:pt x="482407" y="53434"/>
                  <a:pt x="511746" y="69140"/>
                  <a:pt x="530035" y="93727"/>
                </a:cubicBezTo>
                <a:cubicBezTo>
                  <a:pt x="546543" y="90718"/>
                  <a:pt x="562165" y="82561"/>
                  <a:pt x="574926" y="69800"/>
                </a:cubicBezTo>
                <a:cubicBezTo>
                  <a:pt x="591833" y="52893"/>
                  <a:pt x="600658" y="30964"/>
                  <a:pt x="601147" y="8808"/>
                </a:cubicBezTo>
                <a:lnTo>
                  <a:pt x="515982" y="8808"/>
                </a:lnTo>
                <a:lnTo>
                  <a:pt x="515981" y="8744"/>
                </a:lnTo>
                <a:lnTo>
                  <a:pt x="601147" y="8744"/>
                </a:lnTo>
                <a:lnTo>
                  <a:pt x="599274" y="0"/>
                </a:lnTo>
                <a:lnTo>
                  <a:pt x="610820" y="0"/>
                </a:lnTo>
                <a:cubicBezTo>
                  <a:pt x="612423" y="2826"/>
                  <a:pt x="612602" y="5800"/>
                  <a:pt x="612648" y="8776"/>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8" name="Teardrop 3"/>
          <p:cNvSpPr/>
          <p:nvPr/>
        </p:nvSpPr>
        <p:spPr>
          <a:xfrm rot="5400000" flipH="1" flipV="1">
            <a:off x="138753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9" name="Teardrop 3"/>
          <p:cNvSpPr/>
          <p:nvPr/>
        </p:nvSpPr>
        <p:spPr>
          <a:xfrm rot="5400000" flipH="1" flipV="1">
            <a:off x="223007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0" name="Teardrop 3"/>
          <p:cNvSpPr/>
          <p:nvPr/>
        </p:nvSpPr>
        <p:spPr>
          <a:xfrm rot="5400000" flipH="1" flipV="1">
            <a:off x="307261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1" name="Teardrop 3"/>
          <p:cNvSpPr/>
          <p:nvPr/>
        </p:nvSpPr>
        <p:spPr>
          <a:xfrm rot="5400000" flipH="1" flipV="1">
            <a:off x="391515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2" name="Teardrop 3"/>
          <p:cNvSpPr/>
          <p:nvPr/>
        </p:nvSpPr>
        <p:spPr>
          <a:xfrm rot="5400000" flipH="1" flipV="1">
            <a:off x="475769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3" name="Teardrop 3"/>
          <p:cNvSpPr/>
          <p:nvPr/>
        </p:nvSpPr>
        <p:spPr>
          <a:xfrm rot="5400000" flipH="1" flipV="1">
            <a:off x="560023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4" name="Teardrop 3"/>
          <p:cNvSpPr/>
          <p:nvPr/>
        </p:nvSpPr>
        <p:spPr>
          <a:xfrm rot="5400000" flipH="1" flipV="1">
            <a:off x="812785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5" name="Teardrop 3"/>
          <p:cNvSpPr/>
          <p:nvPr/>
        </p:nvSpPr>
        <p:spPr>
          <a:xfrm rot="5400000" flipH="1" flipV="1">
            <a:off x="728531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6" name="Teardrop 3"/>
          <p:cNvSpPr/>
          <p:nvPr/>
        </p:nvSpPr>
        <p:spPr>
          <a:xfrm rot="5400000" flipH="1" flipV="1">
            <a:off x="8812306" y="1174559"/>
            <a:ext cx="489780" cy="173608"/>
          </a:xfrm>
          <a:custGeom>
            <a:avLst/>
            <a:gdLst/>
            <a:ahLst/>
            <a:cxnLst/>
            <a:rect l="l" t="t" r="r" b="b"/>
            <a:pathLst>
              <a:path w="489780" h="173608">
                <a:moveTo>
                  <a:pt x="489780" y="159854"/>
                </a:moveTo>
                <a:lnTo>
                  <a:pt x="485976" y="173608"/>
                </a:lnTo>
                <a:lnTo>
                  <a:pt x="475131" y="173608"/>
                </a:lnTo>
                <a:cubicBezTo>
                  <a:pt x="477585" y="169211"/>
                  <a:pt x="477971" y="164422"/>
                  <a:pt x="477971" y="159544"/>
                </a:cubicBezTo>
                <a:cubicBezTo>
                  <a:pt x="477971" y="135634"/>
                  <a:pt x="468705" y="113887"/>
                  <a:pt x="453384" y="97876"/>
                </a:cubicBezTo>
                <a:lnTo>
                  <a:pt x="377652" y="173608"/>
                </a:lnTo>
                <a:lnTo>
                  <a:pt x="377561" y="173608"/>
                </a:lnTo>
                <a:lnTo>
                  <a:pt x="453339" y="97830"/>
                </a:lnTo>
                <a:cubicBezTo>
                  <a:pt x="437327" y="82509"/>
                  <a:pt x="415581" y="73244"/>
                  <a:pt x="391670" y="73244"/>
                </a:cubicBezTo>
                <a:cubicBezTo>
                  <a:pt x="341651" y="73244"/>
                  <a:pt x="301103" y="113792"/>
                  <a:pt x="301103" y="163811"/>
                </a:cubicBezTo>
                <a:lnTo>
                  <a:pt x="299830" y="173608"/>
                </a:lnTo>
                <a:lnTo>
                  <a:pt x="288634" y="173608"/>
                </a:lnTo>
                <a:cubicBezTo>
                  <a:pt x="289602" y="170367"/>
                  <a:pt x="289617" y="166907"/>
                  <a:pt x="289547" y="163248"/>
                </a:cubicBezTo>
                <a:cubicBezTo>
                  <a:pt x="289547" y="130228"/>
                  <a:pt x="305265" y="100880"/>
                  <a:pt x="329868" y="82592"/>
                </a:cubicBezTo>
                <a:cubicBezTo>
                  <a:pt x="326825" y="66091"/>
                  <a:pt x="318670" y="50477"/>
                  <a:pt x="305914" y="37722"/>
                </a:cubicBezTo>
                <a:cubicBezTo>
                  <a:pt x="289007" y="20815"/>
                  <a:pt x="267078" y="11989"/>
                  <a:pt x="244922" y="11501"/>
                </a:cubicBezTo>
                <a:lnTo>
                  <a:pt x="244922" y="96667"/>
                </a:lnTo>
                <a:lnTo>
                  <a:pt x="244858" y="96667"/>
                </a:lnTo>
                <a:lnTo>
                  <a:pt x="244858" y="11501"/>
                </a:lnTo>
                <a:cubicBezTo>
                  <a:pt x="222703" y="11990"/>
                  <a:pt x="200773" y="20815"/>
                  <a:pt x="183866" y="37722"/>
                </a:cubicBezTo>
                <a:cubicBezTo>
                  <a:pt x="171105" y="50483"/>
                  <a:pt x="162948" y="66105"/>
                  <a:pt x="159939" y="82613"/>
                </a:cubicBezTo>
                <a:cubicBezTo>
                  <a:pt x="184526" y="100902"/>
                  <a:pt x="200233" y="130241"/>
                  <a:pt x="200233" y="163248"/>
                </a:cubicBezTo>
                <a:lnTo>
                  <a:pt x="201368" y="173608"/>
                </a:lnTo>
                <a:lnTo>
                  <a:pt x="189949" y="173608"/>
                </a:lnTo>
                <a:cubicBezTo>
                  <a:pt x="188710" y="170302"/>
                  <a:pt x="188616" y="166986"/>
                  <a:pt x="188677" y="163811"/>
                </a:cubicBezTo>
                <a:cubicBezTo>
                  <a:pt x="188677" y="113792"/>
                  <a:pt x="148129" y="73244"/>
                  <a:pt x="98110" y="73244"/>
                </a:cubicBezTo>
                <a:cubicBezTo>
                  <a:pt x="74200" y="73244"/>
                  <a:pt x="52453" y="82510"/>
                  <a:pt x="36441" y="97831"/>
                </a:cubicBezTo>
                <a:lnTo>
                  <a:pt x="112218" y="173608"/>
                </a:lnTo>
                <a:lnTo>
                  <a:pt x="112128" y="173608"/>
                </a:lnTo>
                <a:lnTo>
                  <a:pt x="36396" y="97876"/>
                </a:lnTo>
                <a:cubicBezTo>
                  <a:pt x="21075" y="113887"/>
                  <a:pt x="11809" y="135634"/>
                  <a:pt x="11809" y="159544"/>
                </a:cubicBezTo>
                <a:lnTo>
                  <a:pt x="14649" y="173608"/>
                </a:lnTo>
                <a:lnTo>
                  <a:pt x="3810" y="173608"/>
                </a:lnTo>
                <a:cubicBezTo>
                  <a:pt x="332" y="169383"/>
                  <a:pt x="0" y="164657"/>
                  <a:pt x="0" y="159854"/>
                </a:cubicBezTo>
                <a:cubicBezTo>
                  <a:pt x="0" y="132604"/>
                  <a:pt x="10705" y="107854"/>
                  <a:pt x="28286" y="89721"/>
                </a:cubicBezTo>
                <a:lnTo>
                  <a:pt x="28286" y="89721"/>
                </a:lnTo>
                <a:cubicBezTo>
                  <a:pt x="46420" y="72140"/>
                  <a:pt x="71170" y="61435"/>
                  <a:pt x="98420" y="61435"/>
                </a:cubicBezTo>
                <a:cubicBezTo>
                  <a:pt x="117023" y="61435"/>
                  <a:pt x="134461" y="66424"/>
                  <a:pt x="149250" y="75515"/>
                </a:cubicBezTo>
                <a:cubicBezTo>
                  <a:pt x="153323" y="58635"/>
                  <a:pt x="162130" y="42758"/>
                  <a:pt x="175297" y="29591"/>
                </a:cubicBezTo>
                <a:cubicBezTo>
                  <a:pt x="194566" y="10322"/>
                  <a:pt x="219636" y="391"/>
                  <a:pt x="244890" y="0"/>
                </a:cubicBezTo>
                <a:lnTo>
                  <a:pt x="244890" y="0"/>
                </a:lnTo>
                <a:cubicBezTo>
                  <a:pt x="270144" y="391"/>
                  <a:pt x="295215" y="10322"/>
                  <a:pt x="314484" y="29591"/>
                </a:cubicBezTo>
                <a:cubicBezTo>
                  <a:pt x="327644" y="42751"/>
                  <a:pt x="336448" y="58618"/>
                  <a:pt x="340604" y="75474"/>
                </a:cubicBezTo>
                <a:cubicBezTo>
                  <a:pt x="355376" y="66408"/>
                  <a:pt x="372787" y="61434"/>
                  <a:pt x="391360" y="61434"/>
                </a:cubicBezTo>
                <a:cubicBezTo>
                  <a:pt x="418610" y="61434"/>
                  <a:pt x="443360" y="72140"/>
                  <a:pt x="461494" y="89721"/>
                </a:cubicBezTo>
                <a:cubicBezTo>
                  <a:pt x="479075" y="107854"/>
                  <a:pt x="489780" y="132604"/>
                  <a:pt x="489780" y="159854"/>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7" name="Teardrop 3"/>
          <p:cNvSpPr/>
          <p:nvPr/>
        </p:nvSpPr>
        <p:spPr>
          <a:xfrm rot="5400000" flipH="1" flipV="1">
            <a:off x="54499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8" name="Teardrop 3"/>
          <p:cNvSpPr/>
          <p:nvPr/>
        </p:nvSpPr>
        <p:spPr>
          <a:xfrm rot="5400000" flipH="1" flipV="1">
            <a:off x="602118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9" name="Teardrop 3"/>
          <p:cNvSpPr/>
          <p:nvPr/>
        </p:nvSpPr>
        <p:spPr>
          <a:xfrm rot="5400000" flipH="1" flipV="1">
            <a:off x="96594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Teardrop 3"/>
          <p:cNvSpPr/>
          <p:nvPr/>
        </p:nvSpPr>
        <p:spPr>
          <a:xfrm rot="5400000" flipH="1" flipV="1">
            <a:off x="180848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Teardrop 3"/>
          <p:cNvSpPr/>
          <p:nvPr/>
        </p:nvSpPr>
        <p:spPr>
          <a:xfrm rot="5400000" flipH="1" flipV="1">
            <a:off x="265102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2" name="Teardrop 3"/>
          <p:cNvSpPr/>
          <p:nvPr/>
        </p:nvSpPr>
        <p:spPr>
          <a:xfrm rot="5400000" flipH="1" flipV="1">
            <a:off x="349356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3" name="Teardrop 3"/>
          <p:cNvSpPr/>
          <p:nvPr/>
        </p:nvSpPr>
        <p:spPr>
          <a:xfrm rot="5400000" flipH="1" flipV="1">
            <a:off x="433610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4" name="Teardrop 3"/>
          <p:cNvSpPr/>
          <p:nvPr/>
        </p:nvSpPr>
        <p:spPr>
          <a:xfrm rot="5400000" flipH="1" flipV="1">
            <a:off x="517864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5" name="Teardrop 3"/>
          <p:cNvSpPr/>
          <p:nvPr/>
        </p:nvSpPr>
        <p:spPr>
          <a:xfrm rot="5400000" flipH="1" flipV="1">
            <a:off x="770626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6" name="Teardrop 3"/>
          <p:cNvSpPr/>
          <p:nvPr/>
        </p:nvSpPr>
        <p:spPr>
          <a:xfrm rot="5400000" flipH="1" flipV="1">
            <a:off x="686372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7" name="Teardrop 3"/>
          <p:cNvSpPr/>
          <p:nvPr/>
        </p:nvSpPr>
        <p:spPr>
          <a:xfrm rot="5400000" flipH="1" flipV="1">
            <a:off x="854880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8" name="Teardrop 3"/>
          <p:cNvSpPr/>
          <p:nvPr/>
        </p:nvSpPr>
        <p:spPr>
          <a:xfrm rot="5400000" flipH="1" flipV="1">
            <a:off x="12340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9" name="Teardrop 3"/>
          <p:cNvSpPr/>
          <p:nvPr/>
        </p:nvSpPr>
        <p:spPr>
          <a:xfrm rot="5400000" flipH="1" flipV="1">
            <a:off x="644277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0" name="Teardrop 3"/>
          <p:cNvSpPr/>
          <p:nvPr/>
        </p:nvSpPr>
        <p:spPr>
          <a:xfrm rot="5400000" flipH="1" flipV="1">
            <a:off x="-148774" y="1946410"/>
            <a:ext cx="612648" cy="315100"/>
          </a:xfrm>
          <a:custGeom>
            <a:avLst/>
            <a:gdLst/>
            <a:ahLst/>
            <a:cxnLst/>
            <a:rect l="l" t="t" r="r" b="b"/>
            <a:pathLst>
              <a:path w="612648" h="315100">
                <a:moveTo>
                  <a:pt x="239386" y="75670"/>
                </a:moveTo>
                <a:cubicBezTo>
                  <a:pt x="230866" y="67149"/>
                  <a:pt x="224313" y="57406"/>
                  <a:pt x="219944" y="46909"/>
                </a:cubicBezTo>
                <a:cubicBezTo>
                  <a:pt x="207099" y="60107"/>
                  <a:pt x="182914" y="65356"/>
                  <a:pt x="163810" y="64989"/>
                </a:cubicBezTo>
                <a:cubicBezTo>
                  <a:pt x="113792"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7" y="223846"/>
                </a:cubicBezTo>
                <a:lnTo>
                  <a:pt x="221347" y="232509"/>
                </a:lnTo>
                <a:cubicBezTo>
                  <a:pt x="224390" y="249009"/>
                  <a:pt x="232545" y="264623"/>
                  <a:pt x="245300" y="277378"/>
                </a:cubicBezTo>
                <a:cubicBezTo>
                  <a:pt x="262208" y="294285"/>
                  <a:pt x="284137"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5"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4" y="119205"/>
                  <a:pt x="551214" y="136643"/>
                  <a:pt x="551214" y="155247"/>
                </a:cubicBezTo>
                <a:cubicBezTo>
                  <a:pt x="551214" y="182497"/>
                  <a:pt x="540509" y="207247"/>
                  <a:pt x="522928" y="225380"/>
                </a:cubicBezTo>
                <a:lnTo>
                  <a:pt x="522928" y="225380"/>
                </a:lnTo>
                <a:cubicBezTo>
                  <a:pt x="504794" y="242961"/>
                  <a:pt x="480044"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1" y="272349"/>
                  <a:pt x="214766" y="256482"/>
                  <a:pt x="210610" y="239626"/>
                </a:cubicBezTo>
                <a:cubicBezTo>
                  <a:pt x="195839" y="248693"/>
                  <a:pt x="178427" y="253666"/>
                  <a:pt x="159854" y="253666"/>
                </a:cubicBezTo>
                <a:cubicBezTo>
                  <a:pt x="132604" y="253666"/>
                  <a:pt x="107854" y="242961"/>
                  <a:pt x="89720" y="225380"/>
                </a:cubicBezTo>
                <a:lnTo>
                  <a:pt x="89720" y="225380"/>
                </a:lnTo>
                <a:cubicBezTo>
                  <a:pt x="72140" y="207247"/>
                  <a:pt x="61434" y="182497"/>
                  <a:pt x="61434" y="155247"/>
                </a:cubicBezTo>
                <a:cubicBezTo>
                  <a:pt x="61434" y="136673"/>
                  <a:pt x="66408"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90" y="30964"/>
                  <a:pt x="20815" y="52893"/>
                  <a:pt x="37722" y="69800"/>
                </a:cubicBezTo>
                <a:cubicBezTo>
                  <a:pt x="50477" y="82555"/>
                  <a:pt x="66091" y="90711"/>
                  <a:pt x="82592" y="93753"/>
                </a:cubicBezTo>
                <a:cubicBezTo>
                  <a:pt x="100880" y="69151"/>
                  <a:pt x="130228" y="53433"/>
                  <a:pt x="163247" y="53433"/>
                </a:cubicBezTo>
                <a:cubicBezTo>
                  <a:pt x="186137" y="53872"/>
                  <a:pt x="201262" y="50984"/>
                  <a:pt x="211355" y="39116"/>
                </a:cubicBezTo>
                <a:cubicBezTo>
                  <a:pt x="212796" y="37420"/>
                  <a:pt x="214135" y="35542"/>
                  <a:pt x="215380" y="33463"/>
                </a:cubicBezTo>
                <a:lnTo>
                  <a:pt x="215236" y="0"/>
                </a:lnTo>
                <a:lnTo>
                  <a:pt x="223507" y="0"/>
                </a:lnTo>
                <a:cubicBezTo>
                  <a:pt x="219688"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1" y="49750"/>
                  <a:pt x="392961" y="24354"/>
                  <a:pt x="389142" y="0"/>
                </a:cubicBezTo>
                <a:lnTo>
                  <a:pt x="397337" y="0"/>
                </a:lnTo>
                <a:cubicBezTo>
                  <a:pt x="401479" y="11094"/>
                  <a:pt x="400548" y="22668"/>
                  <a:pt x="397481" y="33790"/>
                </a:cubicBezTo>
                <a:cubicBezTo>
                  <a:pt x="407439" y="50142"/>
                  <a:pt x="423417" y="53932"/>
                  <a:pt x="449401" y="53433"/>
                </a:cubicBezTo>
                <a:cubicBezTo>
                  <a:pt x="482407" y="53434"/>
                  <a:pt x="511746" y="69140"/>
                  <a:pt x="530035" y="93727"/>
                </a:cubicBezTo>
                <a:cubicBezTo>
                  <a:pt x="546543" y="90718"/>
                  <a:pt x="562165" y="82561"/>
                  <a:pt x="574926" y="69800"/>
                </a:cubicBezTo>
                <a:cubicBezTo>
                  <a:pt x="591833" y="52893"/>
                  <a:pt x="600659" y="30964"/>
                  <a:pt x="601147" y="8808"/>
                </a:cubicBezTo>
                <a:lnTo>
                  <a:pt x="515982" y="8808"/>
                </a:lnTo>
                <a:lnTo>
                  <a:pt x="515981" y="8744"/>
                </a:lnTo>
                <a:lnTo>
                  <a:pt x="601147" y="8744"/>
                </a:lnTo>
                <a:lnTo>
                  <a:pt x="599274" y="0"/>
                </a:lnTo>
                <a:lnTo>
                  <a:pt x="610820" y="0"/>
                </a:lnTo>
                <a:cubicBezTo>
                  <a:pt x="612423" y="2826"/>
                  <a:pt x="612602" y="5800"/>
                  <a:pt x="612648" y="8776"/>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1" name="Teardrop 3"/>
          <p:cNvSpPr/>
          <p:nvPr/>
        </p:nvSpPr>
        <p:spPr>
          <a:xfrm rot="5400000" flipH="1" flipV="1">
            <a:off x="138753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2" name="Teardrop 3"/>
          <p:cNvSpPr/>
          <p:nvPr/>
        </p:nvSpPr>
        <p:spPr>
          <a:xfrm rot="5400000" flipH="1" flipV="1">
            <a:off x="223007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3" name="Teardrop 3"/>
          <p:cNvSpPr/>
          <p:nvPr/>
        </p:nvSpPr>
        <p:spPr>
          <a:xfrm rot="5400000" flipH="1" flipV="1">
            <a:off x="307261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4" name="Teardrop 3"/>
          <p:cNvSpPr/>
          <p:nvPr/>
        </p:nvSpPr>
        <p:spPr>
          <a:xfrm rot="5400000" flipH="1" flipV="1">
            <a:off x="391515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5" name="Teardrop 3"/>
          <p:cNvSpPr/>
          <p:nvPr/>
        </p:nvSpPr>
        <p:spPr>
          <a:xfrm rot="5400000" flipH="1" flipV="1">
            <a:off x="475769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6" name="Teardrop 3"/>
          <p:cNvSpPr/>
          <p:nvPr/>
        </p:nvSpPr>
        <p:spPr>
          <a:xfrm rot="5400000" flipH="1" flipV="1">
            <a:off x="560023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7" name="Teardrop 3"/>
          <p:cNvSpPr/>
          <p:nvPr/>
        </p:nvSpPr>
        <p:spPr>
          <a:xfrm rot="5400000" flipH="1" flipV="1">
            <a:off x="812785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8" name="Teardrop 3"/>
          <p:cNvSpPr/>
          <p:nvPr/>
        </p:nvSpPr>
        <p:spPr>
          <a:xfrm rot="5400000" flipH="1" flipV="1">
            <a:off x="728531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9" name="Teardrop 3"/>
          <p:cNvSpPr/>
          <p:nvPr/>
        </p:nvSpPr>
        <p:spPr>
          <a:xfrm rot="5400000" flipH="1" flipV="1">
            <a:off x="8812306" y="2017156"/>
            <a:ext cx="489780" cy="173608"/>
          </a:xfrm>
          <a:custGeom>
            <a:avLst/>
            <a:gdLst/>
            <a:ahLst/>
            <a:cxnLst/>
            <a:rect l="l" t="t" r="r" b="b"/>
            <a:pathLst>
              <a:path w="489780" h="173608">
                <a:moveTo>
                  <a:pt x="489780" y="159854"/>
                </a:moveTo>
                <a:lnTo>
                  <a:pt x="485976" y="173608"/>
                </a:lnTo>
                <a:lnTo>
                  <a:pt x="475131" y="173608"/>
                </a:lnTo>
                <a:cubicBezTo>
                  <a:pt x="477585" y="169211"/>
                  <a:pt x="477971" y="164422"/>
                  <a:pt x="477971" y="159544"/>
                </a:cubicBezTo>
                <a:cubicBezTo>
                  <a:pt x="477971" y="135634"/>
                  <a:pt x="468705" y="113887"/>
                  <a:pt x="453384" y="97876"/>
                </a:cubicBezTo>
                <a:lnTo>
                  <a:pt x="377652" y="173608"/>
                </a:lnTo>
                <a:lnTo>
                  <a:pt x="377561" y="173608"/>
                </a:lnTo>
                <a:lnTo>
                  <a:pt x="453339" y="97830"/>
                </a:lnTo>
                <a:cubicBezTo>
                  <a:pt x="437327" y="82509"/>
                  <a:pt x="415581" y="73244"/>
                  <a:pt x="391670" y="73244"/>
                </a:cubicBezTo>
                <a:cubicBezTo>
                  <a:pt x="341651" y="73244"/>
                  <a:pt x="301103" y="113792"/>
                  <a:pt x="301103" y="163811"/>
                </a:cubicBezTo>
                <a:lnTo>
                  <a:pt x="299829" y="173608"/>
                </a:lnTo>
                <a:lnTo>
                  <a:pt x="288634" y="173608"/>
                </a:lnTo>
                <a:cubicBezTo>
                  <a:pt x="289602" y="170367"/>
                  <a:pt x="289617" y="166907"/>
                  <a:pt x="289547" y="163248"/>
                </a:cubicBezTo>
                <a:cubicBezTo>
                  <a:pt x="289547" y="130228"/>
                  <a:pt x="305265" y="100880"/>
                  <a:pt x="329868" y="82592"/>
                </a:cubicBezTo>
                <a:cubicBezTo>
                  <a:pt x="326825" y="66091"/>
                  <a:pt x="318670" y="50477"/>
                  <a:pt x="305914" y="37722"/>
                </a:cubicBezTo>
                <a:cubicBezTo>
                  <a:pt x="289007" y="20815"/>
                  <a:pt x="267078" y="11989"/>
                  <a:pt x="244922" y="11501"/>
                </a:cubicBezTo>
                <a:lnTo>
                  <a:pt x="244922" y="96667"/>
                </a:lnTo>
                <a:lnTo>
                  <a:pt x="244858" y="96667"/>
                </a:lnTo>
                <a:lnTo>
                  <a:pt x="244858" y="11501"/>
                </a:lnTo>
                <a:cubicBezTo>
                  <a:pt x="222703" y="11990"/>
                  <a:pt x="200774" y="20815"/>
                  <a:pt x="183866" y="37722"/>
                </a:cubicBezTo>
                <a:cubicBezTo>
                  <a:pt x="171105" y="50483"/>
                  <a:pt x="162948" y="66105"/>
                  <a:pt x="159939" y="82613"/>
                </a:cubicBezTo>
                <a:cubicBezTo>
                  <a:pt x="184526" y="100902"/>
                  <a:pt x="200233" y="130241"/>
                  <a:pt x="200233" y="163248"/>
                </a:cubicBezTo>
                <a:lnTo>
                  <a:pt x="201368" y="173608"/>
                </a:lnTo>
                <a:lnTo>
                  <a:pt x="189949" y="173608"/>
                </a:lnTo>
                <a:cubicBezTo>
                  <a:pt x="188710" y="170302"/>
                  <a:pt x="188616" y="166986"/>
                  <a:pt x="188677" y="163811"/>
                </a:cubicBezTo>
                <a:cubicBezTo>
                  <a:pt x="188677" y="113792"/>
                  <a:pt x="148129" y="73244"/>
                  <a:pt x="98110" y="73244"/>
                </a:cubicBezTo>
                <a:cubicBezTo>
                  <a:pt x="74200" y="73244"/>
                  <a:pt x="52453" y="82510"/>
                  <a:pt x="36441" y="97831"/>
                </a:cubicBezTo>
                <a:lnTo>
                  <a:pt x="112218" y="173608"/>
                </a:lnTo>
                <a:lnTo>
                  <a:pt x="112128" y="173608"/>
                </a:lnTo>
                <a:lnTo>
                  <a:pt x="36396" y="97876"/>
                </a:lnTo>
                <a:cubicBezTo>
                  <a:pt x="21075" y="113887"/>
                  <a:pt x="11809" y="135634"/>
                  <a:pt x="11809" y="159544"/>
                </a:cubicBezTo>
                <a:lnTo>
                  <a:pt x="14649" y="173608"/>
                </a:lnTo>
                <a:lnTo>
                  <a:pt x="3810" y="173608"/>
                </a:lnTo>
                <a:cubicBezTo>
                  <a:pt x="333" y="169383"/>
                  <a:pt x="0" y="164657"/>
                  <a:pt x="0" y="159854"/>
                </a:cubicBezTo>
                <a:cubicBezTo>
                  <a:pt x="0" y="132604"/>
                  <a:pt x="10706" y="107854"/>
                  <a:pt x="28286" y="89721"/>
                </a:cubicBezTo>
                <a:lnTo>
                  <a:pt x="28286" y="89721"/>
                </a:lnTo>
                <a:cubicBezTo>
                  <a:pt x="46420" y="72140"/>
                  <a:pt x="71170" y="61435"/>
                  <a:pt x="98420" y="61435"/>
                </a:cubicBezTo>
                <a:cubicBezTo>
                  <a:pt x="117023" y="61435"/>
                  <a:pt x="134461" y="66424"/>
                  <a:pt x="149250" y="75515"/>
                </a:cubicBezTo>
                <a:cubicBezTo>
                  <a:pt x="153323" y="58635"/>
                  <a:pt x="162130" y="42758"/>
                  <a:pt x="175297" y="29591"/>
                </a:cubicBezTo>
                <a:cubicBezTo>
                  <a:pt x="194566" y="10322"/>
                  <a:pt x="219636" y="391"/>
                  <a:pt x="244890" y="0"/>
                </a:cubicBezTo>
                <a:lnTo>
                  <a:pt x="244890" y="0"/>
                </a:lnTo>
                <a:cubicBezTo>
                  <a:pt x="270144" y="391"/>
                  <a:pt x="295215" y="10322"/>
                  <a:pt x="314484" y="29591"/>
                </a:cubicBezTo>
                <a:cubicBezTo>
                  <a:pt x="327644" y="42751"/>
                  <a:pt x="336448" y="58618"/>
                  <a:pt x="340604" y="75474"/>
                </a:cubicBezTo>
                <a:cubicBezTo>
                  <a:pt x="355376" y="66408"/>
                  <a:pt x="372787" y="61434"/>
                  <a:pt x="391360" y="61434"/>
                </a:cubicBezTo>
                <a:cubicBezTo>
                  <a:pt x="418610" y="61434"/>
                  <a:pt x="443360" y="72140"/>
                  <a:pt x="461494" y="89721"/>
                </a:cubicBezTo>
                <a:cubicBezTo>
                  <a:pt x="479075" y="107854"/>
                  <a:pt x="489780" y="132604"/>
                  <a:pt x="489780" y="159854"/>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0" name="Teardrop 3"/>
          <p:cNvSpPr/>
          <p:nvPr/>
        </p:nvSpPr>
        <p:spPr>
          <a:xfrm rot="5400000" flipH="1" flipV="1">
            <a:off x="54499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1" name="Teardrop 3"/>
          <p:cNvSpPr/>
          <p:nvPr/>
        </p:nvSpPr>
        <p:spPr>
          <a:xfrm rot="5400000" flipH="1" flipV="1">
            <a:off x="602118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2" name="Teardrop 3"/>
          <p:cNvSpPr/>
          <p:nvPr/>
        </p:nvSpPr>
        <p:spPr>
          <a:xfrm rot="5400000" flipH="1" flipV="1">
            <a:off x="96594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3" name="Teardrop 3"/>
          <p:cNvSpPr/>
          <p:nvPr/>
        </p:nvSpPr>
        <p:spPr>
          <a:xfrm rot="5400000" flipH="1" flipV="1">
            <a:off x="180848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4" name="Teardrop 3"/>
          <p:cNvSpPr/>
          <p:nvPr/>
        </p:nvSpPr>
        <p:spPr>
          <a:xfrm rot="5400000" flipH="1" flipV="1">
            <a:off x="265102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5" name="Teardrop 3"/>
          <p:cNvSpPr/>
          <p:nvPr/>
        </p:nvSpPr>
        <p:spPr>
          <a:xfrm rot="5400000" flipH="1" flipV="1">
            <a:off x="349356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6" name="Teardrop 3"/>
          <p:cNvSpPr/>
          <p:nvPr/>
        </p:nvSpPr>
        <p:spPr>
          <a:xfrm rot="5400000" flipH="1" flipV="1">
            <a:off x="433610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7" name="Teardrop 3"/>
          <p:cNvSpPr/>
          <p:nvPr/>
        </p:nvSpPr>
        <p:spPr>
          <a:xfrm rot="5400000" flipH="1" flipV="1">
            <a:off x="517864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8" name="Teardrop 3"/>
          <p:cNvSpPr/>
          <p:nvPr/>
        </p:nvSpPr>
        <p:spPr>
          <a:xfrm rot="5400000" flipH="1" flipV="1">
            <a:off x="770626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9" name="Teardrop 3"/>
          <p:cNvSpPr/>
          <p:nvPr/>
        </p:nvSpPr>
        <p:spPr>
          <a:xfrm rot="5400000" flipH="1" flipV="1">
            <a:off x="686372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0" name="Teardrop 3"/>
          <p:cNvSpPr/>
          <p:nvPr/>
        </p:nvSpPr>
        <p:spPr>
          <a:xfrm rot="5400000" flipH="1" flipV="1">
            <a:off x="854880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1" name="Teardrop 3"/>
          <p:cNvSpPr/>
          <p:nvPr/>
        </p:nvSpPr>
        <p:spPr>
          <a:xfrm rot="5400000" flipH="1" flipV="1">
            <a:off x="12340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2" name="Teardrop 3"/>
          <p:cNvSpPr/>
          <p:nvPr/>
        </p:nvSpPr>
        <p:spPr>
          <a:xfrm rot="5400000" flipH="1" flipV="1">
            <a:off x="644277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3" name="Teardrop 3"/>
          <p:cNvSpPr/>
          <p:nvPr/>
        </p:nvSpPr>
        <p:spPr>
          <a:xfrm rot="5400000" flipH="1" flipV="1">
            <a:off x="-148774" y="2795083"/>
            <a:ext cx="612648" cy="315100"/>
          </a:xfrm>
          <a:custGeom>
            <a:avLst/>
            <a:gdLst/>
            <a:ahLst/>
            <a:cxnLst/>
            <a:rect l="l" t="t" r="r" b="b"/>
            <a:pathLst>
              <a:path w="612648" h="315100">
                <a:moveTo>
                  <a:pt x="239386" y="75670"/>
                </a:moveTo>
                <a:cubicBezTo>
                  <a:pt x="230866" y="67149"/>
                  <a:pt x="224313" y="57406"/>
                  <a:pt x="219944" y="46909"/>
                </a:cubicBezTo>
                <a:cubicBezTo>
                  <a:pt x="207099" y="60107"/>
                  <a:pt x="182914" y="65356"/>
                  <a:pt x="163810" y="64989"/>
                </a:cubicBezTo>
                <a:cubicBezTo>
                  <a:pt x="113792"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7" y="223846"/>
                </a:cubicBezTo>
                <a:lnTo>
                  <a:pt x="221347" y="232509"/>
                </a:lnTo>
                <a:cubicBezTo>
                  <a:pt x="224390" y="249009"/>
                  <a:pt x="232545" y="264623"/>
                  <a:pt x="245300" y="277378"/>
                </a:cubicBezTo>
                <a:cubicBezTo>
                  <a:pt x="262208" y="294285"/>
                  <a:pt x="284137"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6"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5" y="119205"/>
                  <a:pt x="551214" y="136643"/>
                  <a:pt x="551214" y="155247"/>
                </a:cubicBezTo>
                <a:cubicBezTo>
                  <a:pt x="551214" y="182497"/>
                  <a:pt x="540509" y="207247"/>
                  <a:pt x="522928" y="225380"/>
                </a:cubicBezTo>
                <a:lnTo>
                  <a:pt x="522928" y="225380"/>
                </a:lnTo>
                <a:cubicBezTo>
                  <a:pt x="504794" y="242961"/>
                  <a:pt x="480045"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1" y="272349"/>
                  <a:pt x="214766" y="256482"/>
                  <a:pt x="210610" y="239626"/>
                </a:cubicBezTo>
                <a:cubicBezTo>
                  <a:pt x="195839" y="248693"/>
                  <a:pt x="178427" y="253666"/>
                  <a:pt x="159854" y="253666"/>
                </a:cubicBezTo>
                <a:cubicBezTo>
                  <a:pt x="132604" y="253666"/>
                  <a:pt x="107854" y="242961"/>
                  <a:pt x="89720" y="225380"/>
                </a:cubicBezTo>
                <a:lnTo>
                  <a:pt x="89720" y="225380"/>
                </a:lnTo>
                <a:cubicBezTo>
                  <a:pt x="72140" y="207247"/>
                  <a:pt x="61434" y="182497"/>
                  <a:pt x="61434" y="155247"/>
                </a:cubicBezTo>
                <a:cubicBezTo>
                  <a:pt x="61434" y="136673"/>
                  <a:pt x="66408"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90" y="30964"/>
                  <a:pt x="20815" y="52893"/>
                  <a:pt x="37722" y="69800"/>
                </a:cubicBezTo>
                <a:cubicBezTo>
                  <a:pt x="50477" y="82555"/>
                  <a:pt x="66091" y="90711"/>
                  <a:pt x="82592" y="93753"/>
                </a:cubicBezTo>
                <a:cubicBezTo>
                  <a:pt x="100880" y="69151"/>
                  <a:pt x="130228" y="53433"/>
                  <a:pt x="163247" y="53433"/>
                </a:cubicBezTo>
                <a:cubicBezTo>
                  <a:pt x="186137" y="53872"/>
                  <a:pt x="201262" y="50984"/>
                  <a:pt x="211355" y="39116"/>
                </a:cubicBezTo>
                <a:cubicBezTo>
                  <a:pt x="212796" y="37420"/>
                  <a:pt x="214135" y="35542"/>
                  <a:pt x="215380" y="33463"/>
                </a:cubicBezTo>
                <a:lnTo>
                  <a:pt x="215236" y="0"/>
                </a:lnTo>
                <a:lnTo>
                  <a:pt x="223507" y="0"/>
                </a:lnTo>
                <a:cubicBezTo>
                  <a:pt x="219688"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2" y="49750"/>
                  <a:pt x="392961" y="24354"/>
                  <a:pt x="389142" y="0"/>
                </a:cubicBezTo>
                <a:lnTo>
                  <a:pt x="397337" y="0"/>
                </a:lnTo>
                <a:cubicBezTo>
                  <a:pt x="401479" y="11094"/>
                  <a:pt x="400548" y="22668"/>
                  <a:pt x="397481" y="33790"/>
                </a:cubicBezTo>
                <a:cubicBezTo>
                  <a:pt x="407439" y="50142"/>
                  <a:pt x="423417" y="53932"/>
                  <a:pt x="449401" y="53433"/>
                </a:cubicBezTo>
                <a:cubicBezTo>
                  <a:pt x="482408" y="53434"/>
                  <a:pt x="511746" y="69140"/>
                  <a:pt x="530035" y="93727"/>
                </a:cubicBezTo>
                <a:cubicBezTo>
                  <a:pt x="546543" y="90718"/>
                  <a:pt x="562165" y="82561"/>
                  <a:pt x="574926" y="69800"/>
                </a:cubicBezTo>
                <a:cubicBezTo>
                  <a:pt x="591833" y="52893"/>
                  <a:pt x="600659" y="30964"/>
                  <a:pt x="601147" y="8808"/>
                </a:cubicBezTo>
                <a:lnTo>
                  <a:pt x="515982" y="8808"/>
                </a:lnTo>
                <a:lnTo>
                  <a:pt x="515981" y="8744"/>
                </a:lnTo>
                <a:lnTo>
                  <a:pt x="601147" y="8744"/>
                </a:lnTo>
                <a:lnTo>
                  <a:pt x="599275" y="0"/>
                </a:lnTo>
                <a:lnTo>
                  <a:pt x="610820" y="0"/>
                </a:lnTo>
                <a:cubicBezTo>
                  <a:pt x="612423" y="2826"/>
                  <a:pt x="612602" y="5800"/>
                  <a:pt x="612648" y="8776"/>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4" name="Teardrop 3"/>
          <p:cNvSpPr/>
          <p:nvPr/>
        </p:nvSpPr>
        <p:spPr>
          <a:xfrm rot="5400000" flipH="1" flipV="1">
            <a:off x="138753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5" name="Teardrop 3"/>
          <p:cNvSpPr/>
          <p:nvPr/>
        </p:nvSpPr>
        <p:spPr>
          <a:xfrm rot="5400000" flipH="1" flipV="1">
            <a:off x="223007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6" name="Teardrop 3"/>
          <p:cNvSpPr/>
          <p:nvPr/>
        </p:nvSpPr>
        <p:spPr>
          <a:xfrm rot="5400000" flipH="1" flipV="1">
            <a:off x="307261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7" name="Teardrop 3"/>
          <p:cNvSpPr/>
          <p:nvPr/>
        </p:nvSpPr>
        <p:spPr>
          <a:xfrm rot="5400000" flipH="1" flipV="1">
            <a:off x="391515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8" name="Teardrop 3"/>
          <p:cNvSpPr/>
          <p:nvPr/>
        </p:nvSpPr>
        <p:spPr>
          <a:xfrm rot="5400000" flipH="1" flipV="1">
            <a:off x="475769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9" name="Teardrop 3"/>
          <p:cNvSpPr/>
          <p:nvPr/>
        </p:nvSpPr>
        <p:spPr>
          <a:xfrm rot="5400000" flipH="1" flipV="1">
            <a:off x="560023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0" name="Teardrop 3"/>
          <p:cNvSpPr/>
          <p:nvPr/>
        </p:nvSpPr>
        <p:spPr>
          <a:xfrm rot="5400000" flipH="1" flipV="1">
            <a:off x="812785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1" name="Teardrop 3"/>
          <p:cNvSpPr/>
          <p:nvPr/>
        </p:nvSpPr>
        <p:spPr>
          <a:xfrm rot="5400000" flipH="1" flipV="1">
            <a:off x="728531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2" name="Teardrop 3"/>
          <p:cNvSpPr/>
          <p:nvPr/>
        </p:nvSpPr>
        <p:spPr>
          <a:xfrm rot="5400000" flipH="1" flipV="1">
            <a:off x="8812306" y="2865829"/>
            <a:ext cx="489780" cy="173608"/>
          </a:xfrm>
          <a:custGeom>
            <a:avLst/>
            <a:gdLst/>
            <a:ahLst/>
            <a:cxnLst/>
            <a:rect l="l" t="t" r="r" b="b"/>
            <a:pathLst>
              <a:path w="489780" h="173608">
                <a:moveTo>
                  <a:pt x="489780" y="159854"/>
                </a:moveTo>
                <a:lnTo>
                  <a:pt x="485976" y="173608"/>
                </a:lnTo>
                <a:lnTo>
                  <a:pt x="475132" y="173608"/>
                </a:lnTo>
                <a:cubicBezTo>
                  <a:pt x="477585" y="169211"/>
                  <a:pt x="477971" y="164422"/>
                  <a:pt x="477971" y="159544"/>
                </a:cubicBezTo>
                <a:cubicBezTo>
                  <a:pt x="477971" y="135634"/>
                  <a:pt x="468705" y="113887"/>
                  <a:pt x="453384" y="97876"/>
                </a:cubicBezTo>
                <a:lnTo>
                  <a:pt x="377652" y="173608"/>
                </a:lnTo>
                <a:lnTo>
                  <a:pt x="377561" y="173608"/>
                </a:lnTo>
                <a:lnTo>
                  <a:pt x="453339" y="97830"/>
                </a:lnTo>
                <a:cubicBezTo>
                  <a:pt x="437327" y="82509"/>
                  <a:pt x="415581" y="73244"/>
                  <a:pt x="391670" y="73244"/>
                </a:cubicBezTo>
                <a:cubicBezTo>
                  <a:pt x="341652" y="73244"/>
                  <a:pt x="301103" y="113792"/>
                  <a:pt x="301103" y="163811"/>
                </a:cubicBezTo>
                <a:lnTo>
                  <a:pt x="299830" y="173608"/>
                </a:lnTo>
                <a:lnTo>
                  <a:pt x="288634" y="173608"/>
                </a:lnTo>
                <a:cubicBezTo>
                  <a:pt x="289602" y="170367"/>
                  <a:pt x="289617" y="166907"/>
                  <a:pt x="289547" y="163248"/>
                </a:cubicBezTo>
                <a:cubicBezTo>
                  <a:pt x="289547" y="130228"/>
                  <a:pt x="305265" y="100880"/>
                  <a:pt x="329868" y="82592"/>
                </a:cubicBezTo>
                <a:cubicBezTo>
                  <a:pt x="326825" y="66091"/>
                  <a:pt x="318670" y="50477"/>
                  <a:pt x="305914" y="37722"/>
                </a:cubicBezTo>
                <a:cubicBezTo>
                  <a:pt x="289007" y="20815"/>
                  <a:pt x="267078" y="11989"/>
                  <a:pt x="244922" y="11501"/>
                </a:cubicBezTo>
                <a:lnTo>
                  <a:pt x="244922" y="96667"/>
                </a:lnTo>
                <a:lnTo>
                  <a:pt x="244858" y="96667"/>
                </a:lnTo>
                <a:lnTo>
                  <a:pt x="244858" y="11501"/>
                </a:lnTo>
                <a:cubicBezTo>
                  <a:pt x="222703" y="11990"/>
                  <a:pt x="200774" y="20815"/>
                  <a:pt x="183866" y="37722"/>
                </a:cubicBezTo>
                <a:cubicBezTo>
                  <a:pt x="171105" y="50483"/>
                  <a:pt x="162948" y="66105"/>
                  <a:pt x="159939" y="82613"/>
                </a:cubicBezTo>
                <a:cubicBezTo>
                  <a:pt x="184526" y="100902"/>
                  <a:pt x="200233" y="130241"/>
                  <a:pt x="200233" y="163248"/>
                </a:cubicBezTo>
                <a:lnTo>
                  <a:pt x="201368" y="173608"/>
                </a:lnTo>
                <a:lnTo>
                  <a:pt x="189949" y="173608"/>
                </a:lnTo>
                <a:cubicBezTo>
                  <a:pt x="188710" y="170302"/>
                  <a:pt x="188616" y="166986"/>
                  <a:pt x="188677" y="163811"/>
                </a:cubicBezTo>
                <a:cubicBezTo>
                  <a:pt x="188677" y="113792"/>
                  <a:pt x="148129" y="73244"/>
                  <a:pt x="98110" y="73244"/>
                </a:cubicBezTo>
                <a:cubicBezTo>
                  <a:pt x="74200" y="73244"/>
                  <a:pt x="52453" y="82510"/>
                  <a:pt x="36441" y="97831"/>
                </a:cubicBezTo>
                <a:lnTo>
                  <a:pt x="112218" y="173608"/>
                </a:lnTo>
                <a:lnTo>
                  <a:pt x="112128" y="173608"/>
                </a:lnTo>
                <a:lnTo>
                  <a:pt x="36396" y="97876"/>
                </a:lnTo>
                <a:cubicBezTo>
                  <a:pt x="21075" y="113887"/>
                  <a:pt x="11809" y="135634"/>
                  <a:pt x="11809" y="159544"/>
                </a:cubicBezTo>
                <a:lnTo>
                  <a:pt x="14649" y="173608"/>
                </a:lnTo>
                <a:lnTo>
                  <a:pt x="3810" y="173608"/>
                </a:lnTo>
                <a:cubicBezTo>
                  <a:pt x="333" y="169383"/>
                  <a:pt x="0" y="164657"/>
                  <a:pt x="0" y="159854"/>
                </a:cubicBezTo>
                <a:cubicBezTo>
                  <a:pt x="0" y="132604"/>
                  <a:pt x="10706" y="107854"/>
                  <a:pt x="28286" y="89721"/>
                </a:cubicBezTo>
                <a:lnTo>
                  <a:pt x="28286" y="89721"/>
                </a:lnTo>
                <a:cubicBezTo>
                  <a:pt x="46420" y="72140"/>
                  <a:pt x="71170" y="61435"/>
                  <a:pt x="98420" y="61435"/>
                </a:cubicBezTo>
                <a:cubicBezTo>
                  <a:pt x="117023" y="61435"/>
                  <a:pt x="134461" y="66424"/>
                  <a:pt x="149250" y="75515"/>
                </a:cubicBezTo>
                <a:cubicBezTo>
                  <a:pt x="153323" y="58635"/>
                  <a:pt x="162130" y="42758"/>
                  <a:pt x="175297" y="29591"/>
                </a:cubicBezTo>
                <a:cubicBezTo>
                  <a:pt x="194566" y="10322"/>
                  <a:pt x="219636" y="391"/>
                  <a:pt x="244890" y="0"/>
                </a:cubicBezTo>
                <a:lnTo>
                  <a:pt x="244890" y="0"/>
                </a:lnTo>
                <a:cubicBezTo>
                  <a:pt x="270144" y="391"/>
                  <a:pt x="295215" y="10322"/>
                  <a:pt x="314484" y="29591"/>
                </a:cubicBezTo>
                <a:cubicBezTo>
                  <a:pt x="327644" y="42751"/>
                  <a:pt x="336448" y="58618"/>
                  <a:pt x="340604" y="75474"/>
                </a:cubicBezTo>
                <a:cubicBezTo>
                  <a:pt x="355376" y="66408"/>
                  <a:pt x="372787" y="61434"/>
                  <a:pt x="391360" y="61434"/>
                </a:cubicBezTo>
                <a:cubicBezTo>
                  <a:pt x="418611" y="61434"/>
                  <a:pt x="443360" y="72140"/>
                  <a:pt x="461494" y="89721"/>
                </a:cubicBezTo>
                <a:cubicBezTo>
                  <a:pt x="479075" y="107854"/>
                  <a:pt x="489780" y="132604"/>
                  <a:pt x="489780" y="159854"/>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3" name="Teardrop 3"/>
          <p:cNvSpPr/>
          <p:nvPr/>
        </p:nvSpPr>
        <p:spPr>
          <a:xfrm rot="5400000" flipH="1" flipV="1">
            <a:off x="54499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4" name="Teardrop 3"/>
          <p:cNvSpPr/>
          <p:nvPr/>
        </p:nvSpPr>
        <p:spPr>
          <a:xfrm rot="5400000" flipH="1" flipV="1">
            <a:off x="602118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5" name="Teardrop 3"/>
          <p:cNvSpPr/>
          <p:nvPr/>
        </p:nvSpPr>
        <p:spPr>
          <a:xfrm rot="5400000" flipH="1" flipV="1">
            <a:off x="96594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6" name="Teardrop 3"/>
          <p:cNvSpPr/>
          <p:nvPr/>
        </p:nvSpPr>
        <p:spPr>
          <a:xfrm rot="5400000" flipH="1" flipV="1">
            <a:off x="180848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7" name="Teardrop 3"/>
          <p:cNvSpPr/>
          <p:nvPr/>
        </p:nvSpPr>
        <p:spPr>
          <a:xfrm rot="5400000" flipH="1" flipV="1">
            <a:off x="265102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8" name="Teardrop 3"/>
          <p:cNvSpPr/>
          <p:nvPr/>
        </p:nvSpPr>
        <p:spPr>
          <a:xfrm rot="5400000" flipH="1" flipV="1">
            <a:off x="349356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9" name="Teardrop 3"/>
          <p:cNvSpPr/>
          <p:nvPr/>
        </p:nvSpPr>
        <p:spPr>
          <a:xfrm rot="5400000" flipH="1" flipV="1">
            <a:off x="433610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0" name="Teardrop 3"/>
          <p:cNvSpPr/>
          <p:nvPr/>
        </p:nvSpPr>
        <p:spPr>
          <a:xfrm rot="5400000" flipH="1" flipV="1">
            <a:off x="517864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1" name="Teardrop 3"/>
          <p:cNvSpPr/>
          <p:nvPr/>
        </p:nvSpPr>
        <p:spPr>
          <a:xfrm rot="5400000" flipH="1" flipV="1">
            <a:off x="770626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2" name="Teardrop 3"/>
          <p:cNvSpPr/>
          <p:nvPr/>
        </p:nvSpPr>
        <p:spPr>
          <a:xfrm rot="5400000" flipH="1" flipV="1">
            <a:off x="686372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3" name="Teardrop 3"/>
          <p:cNvSpPr/>
          <p:nvPr/>
        </p:nvSpPr>
        <p:spPr>
          <a:xfrm rot="5400000" flipH="1" flipV="1">
            <a:off x="854880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4" name="Teardrop 3"/>
          <p:cNvSpPr/>
          <p:nvPr/>
        </p:nvSpPr>
        <p:spPr>
          <a:xfrm rot="5400000" flipH="1" flipV="1">
            <a:off x="12340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5" name="Teardrop 3"/>
          <p:cNvSpPr/>
          <p:nvPr/>
        </p:nvSpPr>
        <p:spPr>
          <a:xfrm rot="5400000" flipH="1" flipV="1">
            <a:off x="644277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6" name="Teardrop 3"/>
          <p:cNvSpPr/>
          <p:nvPr/>
        </p:nvSpPr>
        <p:spPr>
          <a:xfrm rot="5400000" flipH="1" flipV="1">
            <a:off x="-148774" y="3639262"/>
            <a:ext cx="612648" cy="315100"/>
          </a:xfrm>
          <a:custGeom>
            <a:avLst/>
            <a:gdLst/>
            <a:ahLst/>
            <a:cxnLst/>
            <a:rect l="l" t="t" r="r" b="b"/>
            <a:pathLst>
              <a:path w="612648" h="315100">
                <a:moveTo>
                  <a:pt x="239386" y="75670"/>
                </a:moveTo>
                <a:cubicBezTo>
                  <a:pt x="230866" y="67149"/>
                  <a:pt x="224313" y="57406"/>
                  <a:pt x="219944" y="46909"/>
                </a:cubicBezTo>
                <a:cubicBezTo>
                  <a:pt x="207099" y="60107"/>
                  <a:pt x="182914" y="65356"/>
                  <a:pt x="163810" y="64989"/>
                </a:cubicBezTo>
                <a:cubicBezTo>
                  <a:pt x="113792"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7" y="223846"/>
                </a:cubicBezTo>
                <a:lnTo>
                  <a:pt x="221347" y="232509"/>
                </a:lnTo>
                <a:cubicBezTo>
                  <a:pt x="224390" y="249009"/>
                  <a:pt x="232545" y="264623"/>
                  <a:pt x="245300" y="277378"/>
                </a:cubicBezTo>
                <a:cubicBezTo>
                  <a:pt x="262208" y="294285"/>
                  <a:pt x="284137"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6"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5" y="119205"/>
                  <a:pt x="551214" y="136643"/>
                  <a:pt x="551214" y="155247"/>
                </a:cubicBezTo>
                <a:cubicBezTo>
                  <a:pt x="551214" y="182497"/>
                  <a:pt x="540509" y="207247"/>
                  <a:pt x="522928" y="225380"/>
                </a:cubicBezTo>
                <a:lnTo>
                  <a:pt x="522928" y="225380"/>
                </a:lnTo>
                <a:cubicBezTo>
                  <a:pt x="504794" y="242961"/>
                  <a:pt x="480045"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1" y="272349"/>
                  <a:pt x="214766" y="256482"/>
                  <a:pt x="210610" y="239626"/>
                </a:cubicBezTo>
                <a:cubicBezTo>
                  <a:pt x="195839" y="248693"/>
                  <a:pt x="178427" y="253666"/>
                  <a:pt x="159854" y="253666"/>
                </a:cubicBezTo>
                <a:cubicBezTo>
                  <a:pt x="132604" y="253666"/>
                  <a:pt x="107854" y="242961"/>
                  <a:pt x="89720" y="225380"/>
                </a:cubicBezTo>
                <a:lnTo>
                  <a:pt x="89720" y="225380"/>
                </a:lnTo>
                <a:cubicBezTo>
                  <a:pt x="72140" y="207247"/>
                  <a:pt x="61434" y="182497"/>
                  <a:pt x="61434" y="155247"/>
                </a:cubicBezTo>
                <a:cubicBezTo>
                  <a:pt x="61434" y="136673"/>
                  <a:pt x="66408"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90" y="30964"/>
                  <a:pt x="20815" y="52893"/>
                  <a:pt x="37722" y="69800"/>
                </a:cubicBezTo>
                <a:cubicBezTo>
                  <a:pt x="50477" y="82555"/>
                  <a:pt x="66091" y="90711"/>
                  <a:pt x="82592" y="93753"/>
                </a:cubicBezTo>
                <a:cubicBezTo>
                  <a:pt x="100880" y="69151"/>
                  <a:pt x="130228" y="53433"/>
                  <a:pt x="163247" y="53433"/>
                </a:cubicBezTo>
                <a:cubicBezTo>
                  <a:pt x="186137" y="53872"/>
                  <a:pt x="201262" y="50984"/>
                  <a:pt x="211355" y="39116"/>
                </a:cubicBezTo>
                <a:cubicBezTo>
                  <a:pt x="212796" y="37420"/>
                  <a:pt x="214135" y="35542"/>
                  <a:pt x="215380" y="33463"/>
                </a:cubicBezTo>
                <a:lnTo>
                  <a:pt x="215236" y="0"/>
                </a:lnTo>
                <a:lnTo>
                  <a:pt x="223507" y="0"/>
                </a:lnTo>
                <a:cubicBezTo>
                  <a:pt x="219688"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2" y="49750"/>
                  <a:pt x="392961" y="24354"/>
                  <a:pt x="389142" y="0"/>
                </a:cubicBezTo>
                <a:lnTo>
                  <a:pt x="397337" y="0"/>
                </a:lnTo>
                <a:cubicBezTo>
                  <a:pt x="401479" y="11094"/>
                  <a:pt x="400548" y="22668"/>
                  <a:pt x="397481" y="33790"/>
                </a:cubicBezTo>
                <a:cubicBezTo>
                  <a:pt x="407439" y="50142"/>
                  <a:pt x="423417" y="53932"/>
                  <a:pt x="449401" y="53433"/>
                </a:cubicBezTo>
                <a:cubicBezTo>
                  <a:pt x="482408" y="53434"/>
                  <a:pt x="511746" y="69140"/>
                  <a:pt x="530035" y="93727"/>
                </a:cubicBezTo>
                <a:cubicBezTo>
                  <a:pt x="546543" y="90718"/>
                  <a:pt x="562165" y="82561"/>
                  <a:pt x="574926" y="69800"/>
                </a:cubicBezTo>
                <a:cubicBezTo>
                  <a:pt x="591833" y="52893"/>
                  <a:pt x="600659" y="30964"/>
                  <a:pt x="601147" y="8808"/>
                </a:cubicBezTo>
                <a:lnTo>
                  <a:pt x="515982" y="8808"/>
                </a:lnTo>
                <a:lnTo>
                  <a:pt x="515981" y="8744"/>
                </a:lnTo>
                <a:lnTo>
                  <a:pt x="601147" y="8744"/>
                </a:lnTo>
                <a:lnTo>
                  <a:pt x="599275" y="0"/>
                </a:lnTo>
                <a:lnTo>
                  <a:pt x="610820" y="0"/>
                </a:lnTo>
                <a:cubicBezTo>
                  <a:pt x="612423" y="2826"/>
                  <a:pt x="612602" y="5800"/>
                  <a:pt x="612648" y="8776"/>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7" name="Teardrop 3"/>
          <p:cNvSpPr/>
          <p:nvPr/>
        </p:nvSpPr>
        <p:spPr>
          <a:xfrm rot="5400000" flipH="1" flipV="1">
            <a:off x="138753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8" name="Teardrop 3"/>
          <p:cNvSpPr/>
          <p:nvPr/>
        </p:nvSpPr>
        <p:spPr>
          <a:xfrm rot="5400000" flipH="1" flipV="1">
            <a:off x="223007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9" name="Teardrop 3"/>
          <p:cNvSpPr/>
          <p:nvPr/>
        </p:nvSpPr>
        <p:spPr>
          <a:xfrm rot="5400000" flipH="1" flipV="1">
            <a:off x="307261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0" name="Teardrop 3"/>
          <p:cNvSpPr/>
          <p:nvPr/>
        </p:nvSpPr>
        <p:spPr>
          <a:xfrm rot="5400000" flipH="1" flipV="1">
            <a:off x="391515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1" name="Teardrop 3"/>
          <p:cNvSpPr/>
          <p:nvPr/>
        </p:nvSpPr>
        <p:spPr>
          <a:xfrm rot="5400000" flipH="1" flipV="1">
            <a:off x="475769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2" name="Teardrop 3"/>
          <p:cNvSpPr/>
          <p:nvPr/>
        </p:nvSpPr>
        <p:spPr>
          <a:xfrm rot="5400000" flipH="1" flipV="1">
            <a:off x="560023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3" name="Teardrop 3"/>
          <p:cNvSpPr/>
          <p:nvPr/>
        </p:nvSpPr>
        <p:spPr>
          <a:xfrm rot="5400000" flipH="1" flipV="1">
            <a:off x="812785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4" name="Teardrop 3"/>
          <p:cNvSpPr/>
          <p:nvPr/>
        </p:nvSpPr>
        <p:spPr>
          <a:xfrm rot="5400000" flipH="1" flipV="1">
            <a:off x="728531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5" name="Teardrop 3"/>
          <p:cNvSpPr/>
          <p:nvPr/>
        </p:nvSpPr>
        <p:spPr>
          <a:xfrm rot="5400000" flipH="1" flipV="1">
            <a:off x="8812306" y="3710008"/>
            <a:ext cx="489780" cy="173608"/>
          </a:xfrm>
          <a:custGeom>
            <a:avLst/>
            <a:gdLst/>
            <a:ahLst/>
            <a:cxnLst/>
            <a:rect l="l" t="t" r="r" b="b"/>
            <a:pathLst>
              <a:path w="489780" h="173608">
                <a:moveTo>
                  <a:pt x="489780" y="159854"/>
                </a:moveTo>
                <a:lnTo>
                  <a:pt x="485976" y="173608"/>
                </a:lnTo>
                <a:lnTo>
                  <a:pt x="475132" y="173608"/>
                </a:lnTo>
                <a:cubicBezTo>
                  <a:pt x="477585" y="169211"/>
                  <a:pt x="477971" y="164422"/>
                  <a:pt x="477971" y="159544"/>
                </a:cubicBezTo>
                <a:cubicBezTo>
                  <a:pt x="477971" y="135634"/>
                  <a:pt x="468705" y="113887"/>
                  <a:pt x="453384" y="97876"/>
                </a:cubicBezTo>
                <a:lnTo>
                  <a:pt x="377652" y="173608"/>
                </a:lnTo>
                <a:lnTo>
                  <a:pt x="377561" y="173608"/>
                </a:lnTo>
                <a:lnTo>
                  <a:pt x="453339" y="97830"/>
                </a:lnTo>
                <a:cubicBezTo>
                  <a:pt x="437327" y="82509"/>
                  <a:pt x="415581" y="73244"/>
                  <a:pt x="391670" y="73244"/>
                </a:cubicBezTo>
                <a:cubicBezTo>
                  <a:pt x="341652" y="73244"/>
                  <a:pt x="301103" y="113792"/>
                  <a:pt x="301103" y="163811"/>
                </a:cubicBezTo>
                <a:lnTo>
                  <a:pt x="299830" y="173608"/>
                </a:lnTo>
                <a:lnTo>
                  <a:pt x="288634" y="173608"/>
                </a:lnTo>
                <a:cubicBezTo>
                  <a:pt x="289602" y="170367"/>
                  <a:pt x="289617" y="166907"/>
                  <a:pt x="289547" y="163248"/>
                </a:cubicBezTo>
                <a:cubicBezTo>
                  <a:pt x="289547" y="130228"/>
                  <a:pt x="305265" y="100880"/>
                  <a:pt x="329868" y="82592"/>
                </a:cubicBezTo>
                <a:cubicBezTo>
                  <a:pt x="326825" y="66091"/>
                  <a:pt x="318670" y="50477"/>
                  <a:pt x="305914" y="37722"/>
                </a:cubicBezTo>
                <a:cubicBezTo>
                  <a:pt x="289007" y="20815"/>
                  <a:pt x="267078" y="11989"/>
                  <a:pt x="244922" y="11501"/>
                </a:cubicBezTo>
                <a:lnTo>
                  <a:pt x="244922" y="96667"/>
                </a:lnTo>
                <a:lnTo>
                  <a:pt x="244858" y="96667"/>
                </a:lnTo>
                <a:lnTo>
                  <a:pt x="244858" y="11501"/>
                </a:lnTo>
                <a:cubicBezTo>
                  <a:pt x="222703" y="11990"/>
                  <a:pt x="200774" y="20815"/>
                  <a:pt x="183866" y="37722"/>
                </a:cubicBezTo>
                <a:cubicBezTo>
                  <a:pt x="171105" y="50483"/>
                  <a:pt x="162948" y="66105"/>
                  <a:pt x="159939" y="82613"/>
                </a:cubicBezTo>
                <a:cubicBezTo>
                  <a:pt x="184526" y="100902"/>
                  <a:pt x="200233" y="130241"/>
                  <a:pt x="200233" y="163248"/>
                </a:cubicBezTo>
                <a:lnTo>
                  <a:pt x="201368" y="173608"/>
                </a:lnTo>
                <a:lnTo>
                  <a:pt x="189949" y="173608"/>
                </a:lnTo>
                <a:cubicBezTo>
                  <a:pt x="188710" y="170302"/>
                  <a:pt x="188616" y="166986"/>
                  <a:pt x="188677" y="163811"/>
                </a:cubicBezTo>
                <a:cubicBezTo>
                  <a:pt x="188677" y="113792"/>
                  <a:pt x="148129" y="73244"/>
                  <a:pt x="98110" y="73244"/>
                </a:cubicBezTo>
                <a:cubicBezTo>
                  <a:pt x="74200" y="73244"/>
                  <a:pt x="52453" y="82510"/>
                  <a:pt x="36441" y="97831"/>
                </a:cubicBezTo>
                <a:lnTo>
                  <a:pt x="112218" y="173608"/>
                </a:lnTo>
                <a:lnTo>
                  <a:pt x="112128" y="173608"/>
                </a:lnTo>
                <a:lnTo>
                  <a:pt x="36396" y="97876"/>
                </a:lnTo>
                <a:cubicBezTo>
                  <a:pt x="21075" y="113887"/>
                  <a:pt x="11809" y="135634"/>
                  <a:pt x="11809" y="159544"/>
                </a:cubicBezTo>
                <a:lnTo>
                  <a:pt x="14649" y="173608"/>
                </a:lnTo>
                <a:lnTo>
                  <a:pt x="3810" y="173608"/>
                </a:lnTo>
                <a:cubicBezTo>
                  <a:pt x="333" y="169383"/>
                  <a:pt x="0" y="164657"/>
                  <a:pt x="0" y="159854"/>
                </a:cubicBezTo>
                <a:cubicBezTo>
                  <a:pt x="0" y="132604"/>
                  <a:pt x="10706" y="107854"/>
                  <a:pt x="28286" y="89721"/>
                </a:cubicBezTo>
                <a:lnTo>
                  <a:pt x="28286" y="89721"/>
                </a:lnTo>
                <a:cubicBezTo>
                  <a:pt x="46420" y="72140"/>
                  <a:pt x="71170" y="61435"/>
                  <a:pt x="98420" y="61435"/>
                </a:cubicBezTo>
                <a:cubicBezTo>
                  <a:pt x="117023" y="61435"/>
                  <a:pt x="134461" y="66424"/>
                  <a:pt x="149250" y="75515"/>
                </a:cubicBezTo>
                <a:cubicBezTo>
                  <a:pt x="153323" y="58635"/>
                  <a:pt x="162130" y="42758"/>
                  <a:pt x="175297" y="29591"/>
                </a:cubicBezTo>
                <a:cubicBezTo>
                  <a:pt x="194566" y="10322"/>
                  <a:pt x="219636" y="391"/>
                  <a:pt x="244890" y="0"/>
                </a:cubicBezTo>
                <a:lnTo>
                  <a:pt x="244890" y="0"/>
                </a:lnTo>
                <a:cubicBezTo>
                  <a:pt x="270144" y="391"/>
                  <a:pt x="295215" y="10322"/>
                  <a:pt x="314484" y="29591"/>
                </a:cubicBezTo>
                <a:cubicBezTo>
                  <a:pt x="327644" y="42751"/>
                  <a:pt x="336448" y="58618"/>
                  <a:pt x="340604" y="75474"/>
                </a:cubicBezTo>
                <a:cubicBezTo>
                  <a:pt x="355376" y="66408"/>
                  <a:pt x="372787" y="61434"/>
                  <a:pt x="391360" y="61434"/>
                </a:cubicBezTo>
                <a:cubicBezTo>
                  <a:pt x="418611" y="61434"/>
                  <a:pt x="443360" y="72140"/>
                  <a:pt x="461494" y="89721"/>
                </a:cubicBezTo>
                <a:cubicBezTo>
                  <a:pt x="479075" y="107854"/>
                  <a:pt x="489780" y="132604"/>
                  <a:pt x="489780" y="159854"/>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6" name="Teardrop 3"/>
          <p:cNvSpPr/>
          <p:nvPr/>
        </p:nvSpPr>
        <p:spPr>
          <a:xfrm rot="5400000" flipH="1" flipV="1">
            <a:off x="54499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7" name="Teardrop 3"/>
          <p:cNvSpPr/>
          <p:nvPr/>
        </p:nvSpPr>
        <p:spPr>
          <a:xfrm rot="5400000" flipH="1" flipV="1">
            <a:off x="602118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8" name="Teardrop 3"/>
          <p:cNvSpPr/>
          <p:nvPr/>
        </p:nvSpPr>
        <p:spPr>
          <a:xfrm rot="5400000" flipH="1" flipV="1">
            <a:off x="96594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9" name="Teardrop 3"/>
          <p:cNvSpPr/>
          <p:nvPr/>
        </p:nvSpPr>
        <p:spPr>
          <a:xfrm rot="5400000" flipH="1" flipV="1">
            <a:off x="180848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0" name="Teardrop 3"/>
          <p:cNvSpPr/>
          <p:nvPr/>
        </p:nvSpPr>
        <p:spPr>
          <a:xfrm rot="5400000" flipH="1" flipV="1">
            <a:off x="265102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1" name="Teardrop 3"/>
          <p:cNvSpPr/>
          <p:nvPr/>
        </p:nvSpPr>
        <p:spPr>
          <a:xfrm rot="5400000" flipH="1" flipV="1">
            <a:off x="349356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2" name="Teardrop 3"/>
          <p:cNvSpPr/>
          <p:nvPr/>
        </p:nvSpPr>
        <p:spPr>
          <a:xfrm rot="5400000" flipH="1" flipV="1">
            <a:off x="433610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3" name="Teardrop 3"/>
          <p:cNvSpPr/>
          <p:nvPr/>
        </p:nvSpPr>
        <p:spPr>
          <a:xfrm rot="5400000" flipH="1" flipV="1">
            <a:off x="517864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4" name="Teardrop 3"/>
          <p:cNvSpPr/>
          <p:nvPr/>
        </p:nvSpPr>
        <p:spPr>
          <a:xfrm rot="5400000" flipH="1" flipV="1">
            <a:off x="770626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5" name="Teardrop 3"/>
          <p:cNvSpPr/>
          <p:nvPr/>
        </p:nvSpPr>
        <p:spPr>
          <a:xfrm rot="5400000" flipH="1" flipV="1">
            <a:off x="686372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6" name="Teardrop 3"/>
          <p:cNvSpPr/>
          <p:nvPr/>
        </p:nvSpPr>
        <p:spPr>
          <a:xfrm rot="5400000" flipH="1" flipV="1">
            <a:off x="854880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7" name="Teardrop 3"/>
          <p:cNvSpPr/>
          <p:nvPr/>
        </p:nvSpPr>
        <p:spPr>
          <a:xfrm rot="5400000" flipH="1" flipV="1">
            <a:off x="12340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8" name="Teardrop 3"/>
          <p:cNvSpPr/>
          <p:nvPr/>
        </p:nvSpPr>
        <p:spPr>
          <a:xfrm rot="5400000" flipH="1" flipV="1">
            <a:off x="6636142" y="4185695"/>
            <a:ext cx="232840" cy="539773"/>
          </a:xfrm>
          <a:custGeom>
            <a:avLst/>
            <a:gdLst/>
            <a:ahLst/>
            <a:cxnLst/>
            <a:rect l="l" t="t" r="r" b="b"/>
            <a:pathLst>
              <a:path w="232840" h="539773">
                <a:moveTo>
                  <a:pt x="221340" y="269867"/>
                </a:moveTo>
                <a:cubicBezTo>
                  <a:pt x="220851" y="247712"/>
                  <a:pt x="212026" y="225783"/>
                  <a:pt x="195119" y="208875"/>
                </a:cubicBezTo>
                <a:cubicBezTo>
                  <a:pt x="182363" y="196120"/>
                  <a:pt x="166749" y="187965"/>
                  <a:pt x="150249" y="184922"/>
                </a:cubicBezTo>
                <a:cubicBezTo>
                  <a:pt x="147800" y="188780"/>
                  <a:pt x="144800" y="192208"/>
                  <a:pt x="141586" y="195422"/>
                </a:cubicBezTo>
                <a:cubicBezTo>
                  <a:pt x="123161" y="213847"/>
                  <a:pt x="97708" y="225243"/>
                  <a:pt x="69593" y="225243"/>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7"/>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9" name="Teardrop 3"/>
          <p:cNvSpPr/>
          <p:nvPr/>
        </p:nvSpPr>
        <p:spPr>
          <a:xfrm rot="5400000" flipH="1" flipV="1">
            <a:off x="22905" y="4316257"/>
            <a:ext cx="232840" cy="278649"/>
          </a:xfrm>
          <a:custGeom>
            <a:avLst/>
            <a:gdLst/>
            <a:ahLst/>
            <a:cxnLst/>
            <a:rect l="l" t="t" r="r" b="b"/>
            <a:pathLst>
              <a:path w="232840" h="278649">
                <a:moveTo>
                  <a:pt x="232840" y="8776"/>
                </a:moveTo>
                <a:cubicBezTo>
                  <a:pt x="232449" y="34030"/>
                  <a:pt x="222519" y="59101"/>
                  <a:pt x="203250" y="78369"/>
                </a:cubicBezTo>
                <a:cubicBezTo>
                  <a:pt x="190082" y="91537"/>
                  <a:pt x="174206" y="100343"/>
                  <a:pt x="157326" y="104416"/>
                </a:cubicBezTo>
                <a:cubicBezTo>
                  <a:pt x="166417" y="119205"/>
                  <a:pt x="171406" y="136643"/>
                  <a:pt x="171406" y="155247"/>
                </a:cubicBezTo>
                <a:cubicBezTo>
                  <a:pt x="171406" y="182497"/>
                  <a:pt x="160701" y="207247"/>
                  <a:pt x="143120" y="225380"/>
                </a:cubicBezTo>
                <a:cubicBezTo>
                  <a:pt x="124986" y="242961"/>
                  <a:pt x="100237" y="253667"/>
                  <a:pt x="72986" y="253667"/>
                </a:cubicBezTo>
                <a:cubicBezTo>
                  <a:pt x="54383" y="253667"/>
                  <a:pt x="36945" y="248677"/>
                  <a:pt x="22156" y="239586"/>
                </a:cubicBezTo>
                <a:lnTo>
                  <a:pt x="0" y="278649"/>
                </a:lnTo>
                <a:lnTo>
                  <a:pt x="0" y="260595"/>
                </a:lnTo>
                <a:cubicBezTo>
                  <a:pt x="5973" y="252057"/>
                  <a:pt x="9654" y="242433"/>
                  <a:pt x="11467" y="232488"/>
                </a:cubicBezTo>
                <a:lnTo>
                  <a:pt x="0" y="218900"/>
                </a:lnTo>
                <a:lnTo>
                  <a:pt x="0" y="201603"/>
                </a:lnTo>
                <a:cubicBezTo>
                  <a:pt x="14950" y="226291"/>
                  <a:pt x="42305" y="241857"/>
                  <a:pt x="73296" y="241857"/>
                </a:cubicBezTo>
                <a:cubicBezTo>
                  <a:pt x="97207" y="241857"/>
                  <a:pt x="118953" y="232592"/>
                  <a:pt x="134965" y="217271"/>
                </a:cubicBezTo>
                <a:lnTo>
                  <a:pt x="0" y="82306"/>
                </a:lnTo>
                <a:lnTo>
                  <a:pt x="0" y="82216"/>
                </a:lnTo>
                <a:lnTo>
                  <a:pt x="135010" y="217225"/>
                </a:lnTo>
                <a:cubicBezTo>
                  <a:pt x="150331" y="201213"/>
                  <a:pt x="159597" y="179467"/>
                  <a:pt x="159597" y="155556"/>
                </a:cubicBezTo>
                <a:cubicBezTo>
                  <a:pt x="159597" y="105538"/>
                  <a:pt x="119048" y="64989"/>
                  <a:pt x="69030" y="64989"/>
                </a:cubicBezTo>
                <a:cubicBezTo>
                  <a:pt x="49952" y="65355"/>
                  <a:pt x="25806" y="60121"/>
                  <a:pt x="12948" y="46961"/>
                </a:cubicBezTo>
                <a:lnTo>
                  <a:pt x="0" y="66032"/>
                </a:lnTo>
                <a:lnTo>
                  <a:pt x="0" y="46474"/>
                </a:lnTo>
                <a:cubicBezTo>
                  <a:pt x="9193" y="32573"/>
                  <a:pt x="11853" y="16060"/>
                  <a:pt x="9334" y="0"/>
                </a:cubicBezTo>
                <a:lnTo>
                  <a:pt x="17529" y="0"/>
                </a:lnTo>
                <a:cubicBezTo>
                  <a:pt x="21671" y="11094"/>
                  <a:pt x="20740" y="22668"/>
                  <a:pt x="17673" y="33790"/>
                </a:cubicBezTo>
                <a:cubicBezTo>
                  <a:pt x="27631" y="50142"/>
                  <a:pt x="43609" y="53932"/>
                  <a:pt x="69593" y="53433"/>
                </a:cubicBezTo>
                <a:cubicBezTo>
                  <a:pt x="102600" y="53434"/>
                  <a:pt x="131938" y="69140"/>
                  <a:pt x="150227" y="93727"/>
                </a:cubicBezTo>
                <a:cubicBezTo>
                  <a:pt x="166735" y="90718"/>
                  <a:pt x="182357" y="82561"/>
                  <a:pt x="195118" y="69800"/>
                </a:cubicBezTo>
                <a:cubicBezTo>
                  <a:pt x="212026" y="52893"/>
                  <a:pt x="220851" y="30964"/>
                  <a:pt x="221339" y="8808"/>
                </a:cubicBezTo>
                <a:lnTo>
                  <a:pt x="136174" y="8808"/>
                </a:lnTo>
                <a:lnTo>
                  <a:pt x="136173" y="8744"/>
                </a:lnTo>
                <a:lnTo>
                  <a:pt x="221340" y="8744"/>
                </a:lnTo>
                <a:lnTo>
                  <a:pt x="219467" y="0"/>
                </a:lnTo>
                <a:lnTo>
                  <a:pt x="231012" y="0"/>
                </a:lnTo>
                <a:cubicBezTo>
                  <a:pt x="232616" y="2826"/>
                  <a:pt x="232794" y="5800"/>
                  <a:pt x="232840" y="8776"/>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0" name="Teardrop 3"/>
          <p:cNvSpPr/>
          <p:nvPr/>
        </p:nvSpPr>
        <p:spPr>
          <a:xfrm rot="5400000" flipH="1" flipV="1">
            <a:off x="158090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3"/>
                  <a:pt x="69593" y="225242"/>
                </a:cubicBezTo>
                <a:cubicBezTo>
                  <a:pt x="43433" y="224741"/>
                  <a:pt x="27415" y="228586"/>
                  <a:pt x="17461" y="245213"/>
                </a:cubicBezTo>
                <a:cubicBezTo>
                  <a:pt x="22074" y="261450"/>
                  <a:pt x="22154" y="278664"/>
                  <a:pt x="17673" y="294913"/>
                </a:cubicBezTo>
                <a:cubicBezTo>
                  <a:pt x="27631" y="311265"/>
                  <a:pt x="43609" y="315055"/>
                  <a:pt x="69593" y="314556"/>
                </a:cubicBezTo>
                <a:cubicBezTo>
                  <a:pt x="102600" y="314557"/>
                  <a:pt x="131938" y="330263"/>
                  <a:pt x="150227" y="354850"/>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lnTo>
                  <a:pt x="143120" y="486503"/>
                </a:lnTo>
                <a:cubicBezTo>
                  <a:pt x="124986" y="504084"/>
                  <a:pt x="100237" y="514790"/>
                  <a:pt x="72986" y="514790"/>
                </a:cubicBezTo>
                <a:cubicBezTo>
                  <a:pt x="54383" y="514790"/>
                  <a:pt x="36945" y="509800"/>
                  <a:pt x="22156" y="500710"/>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50"/>
                  <a:pt x="133071" y="187160"/>
                </a:cubicBezTo>
                <a:cubicBezTo>
                  <a:pt x="149460" y="170771"/>
                  <a:pt x="159597" y="148129"/>
                  <a:pt x="159597" y="123119"/>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09"/>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5"/>
                  <a:pt x="203250" y="200305"/>
                </a:cubicBezTo>
                <a:cubicBezTo>
                  <a:pt x="222519" y="219574"/>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1" name="Teardrop 3"/>
          <p:cNvSpPr/>
          <p:nvPr/>
        </p:nvSpPr>
        <p:spPr>
          <a:xfrm rot="5400000" flipH="1" flipV="1">
            <a:off x="242344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5"/>
                  <a:pt x="150249" y="184922"/>
                </a:cubicBezTo>
                <a:cubicBezTo>
                  <a:pt x="147800" y="188780"/>
                  <a:pt x="144800" y="192208"/>
                  <a:pt x="141586" y="195422"/>
                </a:cubicBezTo>
                <a:cubicBezTo>
                  <a:pt x="123161" y="213847"/>
                  <a:pt x="97708" y="225243"/>
                  <a:pt x="69593" y="225242"/>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0"/>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7"/>
                  <a:pt x="171406" y="416370"/>
                </a:cubicBezTo>
                <a:cubicBezTo>
                  <a:pt x="171406" y="443620"/>
                  <a:pt x="160701" y="468370"/>
                  <a:pt x="143120" y="486503"/>
                </a:cubicBezTo>
                <a:cubicBezTo>
                  <a:pt x="124986" y="504084"/>
                  <a:pt x="100237" y="514790"/>
                  <a:pt x="72986" y="514790"/>
                </a:cubicBezTo>
                <a:cubicBezTo>
                  <a:pt x="54383" y="514790"/>
                  <a:pt x="36945" y="509800"/>
                  <a:pt x="22156" y="500710"/>
                </a:cubicBezTo>
                <a:lnTo>
                  <a:pt x="0" y="539772"/>
                </a:lnTo>
                <a:lnTo>
                  <a:pt x="0" y="521718"/>
                </a:lnTo>
                <a:cubicBezTo>
                  <a:pt x="5973" y="513180"/>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9"/>
                </a:lnTo>
                <a:lnTo>
                  <a:pt x="135010" y="478348"/>
                </a:lnTo>
                <a:cubicBezTo>
                  <a:pt x="150331" y="462336"/>
                  <a:pt x="159597" y="440590"/>
                  <a:pt x="159597" y="416680"/>
                </a:cubicBezTo>
                <a:cubicBezTo>
                  <a:pt x="159597" y="366661"/>
                  <a:pt x="119048" y="326112"/>
                  <a:pt x="69030" y="326113"/>
                </a:cubicBezTo>
                <a:cubicBezTo>
                  <a:pt x="49952" y="326478"/>
                  <a:pt x="25806" y="321244"/>
                  <a:pt x="12948" y="308084"/>
                </a:cubicBezTo>
                <a:lnTo>
                  <a:pt x="0" y="327154"/>
                </a:lnTo>
                <a:lnTo>
                  <a:pt x="0" y="309010"/>
                </a:lnTo>
                <a:cubicBezTo>
                  <a:pt x="14338" y="284867"/>
                  <a:pt x="14338" y="254933"/>
                  <a:pt x="0" y="230790"/>
                </a:cubicBezTo>
                <a:lnTo>
                  <a:pt x="0" y="212689"/>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6"/>
                  <a:pt x="203250" y="200306"/>
                </a:cubicBezTo>
                <a:cubicBezTo>
                  <a:pt x="222519" y="219574"/>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2" name="Teardrop 3"/>
          <p:cNvSpPr/>
          <p:nvPr/>
        </p:nvSpPr>
        <p:spPr>
          <a:xfrm rot="5400000" flipH="1" flipV="1">
            <a:off x="326598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5"/>
                  <a:pt x="150249" y="184922"/>
                </a:cubicBezTo>
                <a:cubicBezTo>
                  <a:pt x="147800" y="188780"/>
                  <a:pt x="144800" y="192208"/>
                  <a:pt x="141586" y="195422"/>
                </a:cubicBezTo>
                <a:cubicBezTo>
                  <a:pt x="123161" y="213847"/>
                  <a:pt x="97708" y="225243"/>
                  <a:pt x="69593" y="225242"/>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0"/>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7"/>
                  <a:pt x="171406" y="416370"/>
                </a:cubicBezTo>
                <a:cubicBezTo>
                  <a:pt x="171406" y="443620"/>
                  <a:pt x="160701" y="468370"/>
                  <a:pt x="143120" y="486503"/>
                </a:cubicBezTo>
                <a:cubicBezTo>
                  <a:pt x="124986" y="504084"/>
                  <a:pt x="100237" y="514790"/>
                  <a:pt x="72986" y="514790"/>
                </a:cubicBezTo>
                <a:cubicBezTo>
                  <a:pt x="54383" y="514790"/>
                  <a:pt x="36945" y="509800"/>
                  <a:pt x="22156" y="500710"/>
                </a:cubicBezTo>
                <a:lnTo>
                  <a:pt x="0" y="539772"/>
                </a:lnTo>
                <a:lnTo>
                  <a:pt x="0" y="521718"/>
                </a:lnTo>
                <a:cubicBezTo>
                  <a:pt x="5973" y="513180"/>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9"/>
                </a:lnTo>
                <a:lnTo>
                  <a:pt x="135010" y="478348"/>
                </a:lnTo>
                <a:cubicBezTo>
                  <a:pt x="150331" y="462336"/>
                  <a:pt x="159597" y="440590"/>
                  <a:pt x="159597" y="416680"/>
                </a:cubicBezTo>
                <a:cubicBezTo>
                  <a:pt x="159597" y="366661"/>
                  <a:pt x="119048" y="326112"/>
                  <a:pt x="69030" y="326113"/>
                </a:cubicBezTo>
                <a:cubicBezTo>
                  <a:pt x="49952" y="326478"/>
                  <a:pt x="25806" y="321244"/>
                  <a:pt x="12948" y="308084"/>
                </a:cubicBezTo>
                <a:lnTo>
                  <a:pt x="0" y="327154"/>
                </a:lnTo>
                <a:lnTo>
                  <a:pt x="0" y="309010"/>
                </a:lnTo>
                <a:cubicBezTo>
                  <a:pt x="14338" y="284867"/>
                  <a:pt x="14338" y="254933"/>
                  <a:pt x="0" y="230790"/>
                </a:cubicBezTo>
                <a:lnTo>
                  <a:pt x="0" y="212689"/>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6"/>
                  <a:pt x="203250" y="200306"/>
                </a:cubicBezTo>
                <a:cubicBezTo>
                  <a:pt x="222519" y="219574"/>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3" name="Teardrop 3"/>
          <p:cNvSpPr/>
          <p:nvPr/>
        </p:nvSpPr>
        <p:spPr>
          <a:xfrm rot="5400000" flipH="1" flipV="1">
            <a:off x="4108522" y="4185695"/>
            <a:ext cx="232840" cy="539773"/>
          </a:xfrm>
          <a:custGeom>
            <a:avLst/>
            <a:gdLst/>
            <a:ahLst/>
            <a:cxnLst/>
            <a:rect l="l" t="t" r="r" b="b"/>
            <a:pathLst>
              <a:path w="232840" h="539773">
                <a:moveTo>
                  <a:pt x="221340" y="269867"/>
                </a:moveTo>
                <a:cubicBezTo>
                  <a:pt x="220851" y="247712"/>
                  <a:pt x="212026" y="225782"/>
                  <a:pt x="195119" y="208875"/>
                </a:cubicBezTo>
                <a:cubicBezTo>
                  <a:pt x="182363" y="196120"/>
                  <a:pt x="166749" y="187965"/>
                  <a:pt x="150249" y="184922"/>
                </a:cubicBezTo>
                <a:cubicBezTo>
                  <a:pt x="147800" y="188780"/>
                  <a:pt x="144800" y="192208"/>
                  <a:pt x="141586" y="195422"/>
                </a:cubicBezTo>
                <a:cubicBezTo>
                  <a:pt x="123161" y="213847"/>
                  <a:pt x="97708" y="225243"/>
                  <a:pt x="69593" y="225242"/>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6"/>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89"/>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6"/>
                  <a:pt x="203250" y="200306"/>
                </a:cubicBezTo>
                <a:cubicBezTo>
                  <a:pt x="222519" y="219574"/>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4" name="Teardrop 3"/>
          <p:cNvSpPr/>
          <p:nvPr/>
        </p:nvSpPr>
        <p:spPr>
          <a:xfrm rot="5400000" flipH="1" flipV="1">
            <a:off x="4951062" y="4185695"/>
            <a:ext cx="232840" cy="539773"/>
          </a:xfrm>
          <a:custGeom>
            <a:avLst/>
            <a:gdLst/>
            <a:ahLst/>
            <a:cxnLst/>
            <a:rect l="l" t="t" r="r" b="b"/>
            <a:pathLst>
              <a:path w="232840" h="539773">
                <a:moveTo>
                  <a:pt x="221340" y="269867"/>
                </a:moveTo>
                <a:cubicBezTo>
                  <a:pt x="220851" y="247712"/>
                  <a:pt x="212026" y="225783"/>
                  <a:pt x="195119" y="208875"/>
                </a:cubicBezTo>
                <a:cubicBezTo>
                  <a:pt x="182363" y="196120"/>
                  <a:pt x="166749" y="187965"/>
                  <a:pt x="150249" y="184922"/>
                </a:cubicBezTo>
                <a:cubicBezTo>
                  <a:pt x="147800" y="188780"/>
                  <a:pt x="144800" y="192208"/>
                  <a:pt x="141586" y="195422"/>
                </a:cubicBezTo>
                <a:cubicBezTo>
                  <a:pt x="123161" y="213847"/>
                  <a:pt x="97708" y="225243"/>
                  <a:pt x="69593" y="225243"/>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7"/>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5" name="Teardrop 3"/>
          <p:cNvSpPr/>
          <p:nvPr/>
        </p:nvSpPr>
        <p:spPr>
          <a:xfrm rot="5400000" flipH="1" flipV="1">
            <a:off x="5793602" y="4185695"/>
            <a:ext cx="232840" cy="539773"/>
          </a:xfrm>
          <a:custGeom>
            <a:avLst/>
            <a:gdLst/>
            <a:ahLst/>
            <a:cxnLst/>
            <a:rect l="l" t="t" r="r" b="b"/>
            <a:pathLst>
              <a:path w="232840" h="539773">
                <a:moveTo>
                  <a:pt x="221340" y="269867"/>
                </a:moveTo>
                <a:cubicBezTo>
                  <a:pt x="220851" y="247712"/>
                  <a:pt x="212026" y="225783"/>
                  <a:pt x="195119" y="208875"/>
                </a:cubicBezTo>
                <a:cubicBezTo>
                  <a:pt x="182363" y="196120"/>
                  <a:pt x="166749" y="187965"/>
                  <a:pt x="150249" y="184922"/>
                </a:cubicBezTo>
                <a:cubicBezTo>
                  <a:pt x="147800" y="188780"/>
                  <a:pt x="144800" y="192208"/>
                  <a:pt x="141586" y="195422"/>
                </a:cubicBezTo>
                <a:cubicBezTo>
                  <a:pt x="123161" y="213847"/>
                  <a:pt x="97708" y="225243"/>
                  <a:pt x="69593" y="225243"/>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7"/>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6" name="Teardrop 3"/>
          <p:cNvSpPr/>
          <p:nvPr/>
        </p:nvSpPr>
        <p:spPr>
          <a:xfrm rot="5400000" flipH="1" flipV="1">
            <a:off x="832122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5"/>
                  <a:pt x="150249" y="184922"/>
                </a:cubicBezTo>
                <a:cubicBezTo>
                  <a:pt x="147800" y="188780"/>
                  <a:pt x="144800" y="192208"/>
                  <a:pt x="141586" y="195422"/>
                </a:cubicBezTo>
                <a:cubicBezTo>
                  <a:pt x="123161" y="213847"/>
                  <a:pt x="97708" y="225242"/>
                  <a:pt x="69593" y="225242"/>
                </a:cubicBezTo>
                <a:cubicBezTo>
                  <a:pt x="43433" y="224741"/>
                  <a:pt x="27415" y="228586"/>
                  <a:pt x="17461" y="245212"/>
                </a:cubicBezTo>
                <a:cubicBezTo>
                  <a:pt x="22074" y="261450"/>
                  <a:pt x="22154" y="278664"/>
                  <a:pt x="17673" y="294913"/>
                </a:cubicBezTo>
                <a:cubicBezTo>
                  <a:pt x="27631" y="311265"/>
                  <a:pt x="43609" y="315055"/>
                  <a:pt x="69593" y="314556"/>
                </a:cubicBezTo>
                <a:cubicBezTo>
                  <a:pt x="102600" y="314556"/>
                  <a:pt x="131938" y="330263"/>
                  <a:pt x="150227" y="354850"/>
                </a:cubicBezTo>
                <a:cubicBezTo>
                  <a:pt x="166735" y="351841"/>
                  <a:pt x="182357" y="343684"/>
                  <a:pt x="195118" y="330923"/>
                </a:cubicBezTo>
                <a:cubicBezTo>
                  <a:pt x="212026" y="314015"/>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cubicBezTo>
                  <a:pt x="124986" y="504084"/>
                  <a:pt x="100237" y="514790"/>
                  <a:pt x="72986" y="514790"/>
                </a:cubicBezTo>
                <a:cubicBezTo>
                  <a:pt x="54383" y="514790"/>
                  <a:pt x="36945" y="509800"/>
                  <a:pt x="22156" y="500709"/>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7" name="Teardrop 3"/>
          <p:cNvSpPr/>
          <p:nvPr/>
        </p:nvSpPr>
        <p:spPr>
          <a:xfrm rot="5400000" flipH="1" flipV="1">
            <a:off x="7478682" y="4185695"/>
            <a:ext cx="232840" cy="539773"/>
          </a:xfrm>
          <a:custGeom>
            <a:avLst/>
            <a:gdLst/>
            <a:ahLst/>
            <a:cxnLst/>
            <a:rect l="l" t="t" r="r" b="b"/>
            <a:pathLst>
              <a:path w="232840" h="539773">
                <a:moveTo>
                  <a:pt x="221340" y="269867"/>
                </a:moveTo>
                <a:cubicBezTo>
                  <a:pt x="220851" y="247712"/>
                  <a:pt x="212026" y="225783"/>
                  <a:pt x="195119" y="208875"/>
                </a:cubicBezTo>
                <a:cubicBezTo>
                  <a:pt x="182363" y="196120"/>
                  <a:pt x="166749" y="187965"/>
                  <a:pt x="150249" y="184922"/>
                </a:cubicBezTo>
                <a:cubicBezTo>
                  <a:pt x="147800" y="188780"/>
                  <a:pt x="144800" y="192208"/>
                  <a:pt x="141586" y="195422"/>
                </a:cubicBezTo>
                <a:cubicBezTo>
                  <a:pt x="123161" y="213847"/>
                  <a:pt x="97708" y="225243"/>
                  <a:pt x="69593" y="225243"/>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6"/>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8" name="Teardrop 3"/>
          <p:cNvSpPr/>
          <p:nvPr/>
        </p:nvSpPr>
        <p:spPr>
          <a:xfrm rot="5400000" flipH="1" flipV="1">
            <a:off x="8991444" y="4419445"/>
            <a:ext cx="171406" cy="133705"/>
          </a:xfrm>
          <a:custGeom>
            <a:avLst/>
            <a:gdLst/>
            <a:ahLst/>
            <a:cxnLst/>
            <a:rect l="l" t="t" r="r" b="b"/>
            <a:pathLst>
              <a:path w="171406" h="133705">
                <a:moveTo>
                  <a:pt x="171406" y="123429"/>
                </a:moveTo>
                <a:lnTo>
                  <a:pt x="168564" y="133705"/>
                </a:lnTo>
                <a:lnTo>
                  <a:pt x="157460" y="133705"/>
                </a:lnTo>
                <a:cubicBezTo>
                  <a:pt x="159382" y="130353"/>
                  <a:pt x="159597" y="126761"/>
                  <a:pt x="159597" y="123119"/>
                </a:cubicBezTo>
                <a:cubicBezTo>
                  <a:pt x="159597" y="99209"/>
                  <a:pt x="150331" y="77462"/>
                  <a:pt x="135010" y="61451"/>
                </a:cubicBezTo>
                <a:lnTo>
                  <a:pt x="62756" y="133705"/>
                </a:lnTo>
                <a:lnTo>
                  <a:pt x="62665" y="133705"/>
                </a:lnTo>
                <a:lnTo>
                  <a:pt x="134965" y="61405"/>
                </a:lnTo>
                <a:cubicBezTo>
                  <a:pt x="118953" y="46084"/>
                  <a:pt x="97207" y="36819"/>
                  <a:pt x="73296" y="36819"/>
                </a:cubicBezTo>
                <a:cubicBezTo>
                  <a:pt x="42305" y="36819"/>
                  <a:pt x="14950" y="52385"/>
                  <a:pt x="0" y="77073"/>
                </a:cubicBezTo>
                <a:lnTo>
                  <a:pt x="0" y="59780"/>
                </a:lnTo>
                <a:cubicBezTo>
                  <a:pt x="2240" y="53717"/>
                  <a:pt x="6698" y="49732"/>
                  <a:pt x="11494" y="46167"/>
                </a:cubicBezTo>
                <a:cubicBezTo>
                  <a:pt x="9661" y="36226"/>
                  <a:pt x="5972" y="26608"/>
                  <a:pt x="0" y="18073"/>
                </a:cubicBezTo>
                <a:lnTo>
                  <a:pt x="0" y="0"/>
                </a:lnTo>
                <a:cubicBezTo>
                  <a:pt x="11637" y="10773"/>
                  <a:pt x="18655" y="24545"/>
                  <a:pt x="22230" y="39049"/>
                </a:cubicBezTo>
                <a:cubicBezTo>
                  <a:pt x="37002" y="29983"/>
                  <a:pt x="54413" y="25009"/>
                  <a:pt x="72986" y="25009"/>
                </a:cubicBezTo>
                <a:cubicBezTo>
                  <a:pt x="100237" y="25009"/>
                  <a:pt x="124986" y="35715"/>
                  <a:pt x="143120" y="53296"/>
                </a:cubicBezTo>
                <a:cubicBezTo>
                  <a:pt x="160701" y="71429"/>
                  <a:pt x="171406" y="96179"/>
                  <a:pt x="171406" y="12342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9" name="Teardrop 3"/>
          <p:cNvSpPr/>
          <p:nvPr/>
        </p:nvSpPr>
        <p:spPr>
          <a:xfrm rot="5400000" flipH="1" flipV="1">
            <a:off x="733383"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3"/>
                  <a:pt x="69593" y="225242"/>
                </a:cubicBezTo>
                <a:cubicBezTo>
                  <a:pt x="43433" y="224741"/>
                  <a:pt x="27415" y="228586"/>
                  <a:pt x="17461" y="245212"/>
                </a:cubicBezTo>
                <a:cubicBezTo>
                  <a:pt x="22074" y="261450"/>
                  <a:pt x="22154" y="278664"/>
                  <a:pt x="17673" y="294913"/>
                </a:cubicBezTo>
                <a:cubicBezTo>
                  <a:pt x="27631" y="311265"/>
                  <a:pt x="43609" y="315055"/>
                  <a:pt x="69593" y="314557"/>
                </a:cubicBezTo>
                <a:cubicBezTo>
                  <a:pt x="102600" y="314557"/>
                  <a:pt x="131938" y="330263"/>
                  <a:pt x="150227" y="354850"/>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lnTo>
                  <a:pt x="143120" y="486503"/>
                </a:lnTo>
                <a:cubicBezTo>
                  <a:pt x="124986" y="504084"/>
                  <a:pt x="100237" y="514790"/>
                  <a:pt x="72986" y="514790"/>
                </a:cubicBezTo>
                <a:cubicBezTo>
                  <a:pt x="54383" y="514790"/>
                  <a:pt x="36945" y="509800"/>
                  <a:pt x="22156" y="500710"/>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8"/>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50"/>
                  <a:pt x="133071" y="187160"/>
                </a:cubicBezTo>
                <a:cubicBezTo>
                  <a:pt x="149460" y="170771"/>
                  <a:pt x="159597" y="148129"/>
                  <a:pt x="159597" y="123119"/>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09"/>
                  <a:pt x="72986" y="25009"/>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5"/>
                  <a:pt x="203250" y="200306"/>
                </a:cubicBezTo>
                <a:cubicBezTo>
                  <a:pt x="222519" y="219574"/>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0" name="Oval 189"/>
          <p:cNvSpPr/>
          <p:nvPr/>
        </p:nvSpPr>
        <p:spPr>
          <a:xfrm>
            <a:off x="666451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1" name="Oval 167"/>
          <p:cNvSpPr/>
          <p:nvPr/>
        </p:nvSpPr>
        <p:spPr>
          <a:xfrm>
            <a:off x="0" y="331699"/>
            <a:ext cx="93942" cy="4240302"/>
          </a:xfrm>
          <a:custGeom>
            <a:avLst/>
            <a:gdLst/>
            <a:ahLst/>
            <a:cxnLst/>
            <a:rect l="l" t="t" r="r" b="b"/>
            <a:pathLst>
              <a:path w="93942" h="4240302">
                <a:moveTo>
                  <a:pt x="9066" y="4229620"/>
                </a:moveTo>
                <a:cubicBezTo>
                  <a:pt x="23324" y="4229620"/>
                  <a:pt x="36761" y="4233136"/>
                  <a:pt x="48054" y="4240302"/>
                </a:cubicBezTo>
                <a:lnTo>
                  <a:pt x="0" y="4240302"/>
                </a:lnTo>
                <a:lnTo>
                  <a:pt x="0" y="4231451"/>
                </a:lnTo>
                <a:cubicBezTo>
                  <a:pt x="2881" y="4229788"/>
                  <a:pt x="5954" y="4229620"/>
                  <a:pt x="9066" y="4229620"/>
                </a:cubicBezTo>
                <a:close/>
                <a:moveTo>
                  <a:pt x="9066" y="3380947"/>
                </a:moveTo>
                <a:cubicBezTo>
                  <a:pt x="55942" y="3380947"/>
                  <a:pt x="93942" y="3418947"/>
                  <a:pt x="93942" y="3465822"/>
                </a:cubicBezTo>
                <a:cubicBezTo>
                  <a:pt x="93942" y="3512697"/>
                  <a:pt x="55942" y="3550697"/>
                  <a:pt x="9066" y="3550697"/>
                </a:cubicBezTo>
                <a:lnTo>
                  <a:pt x="0" y="3548867"/>
                </a:lnTo>
                <a:lnTo>
                  <a:pt x="0" y="3382777"/>
                </a:lnTo>
                <a:cubicBezTo>
                  <a:pt x="2881" y="3381115"/>
                  <a:pt x="5954" y="3380947"/>
                  <a:pt x="9066" y="3380947"/>
                </a:cubicBezTo>
                <a:close/>
                <a:moveTo>
                  <a:pt x="9066" y="2536768"/>
                </a:moveTo>
                <a:cubicBezTo>
                  <a:pt x="55942" y="2536768"/>
                  <a:pt x="93942" y="2574768"/>
                  <a:pt x="93942" y="2621643"/>
                </a:cubicBezTo>
                <a:cubicBezTo>
                  <a:pt x="93942" y="2668518"/>
                  <a:pt x="55942" y="2706518"/>
                  <a:pt x="9066" y="2706518"/>
                </a:cubicBezTo>
                <a:lnTo>
                  <a:pt x="0" y="2704688"/>
                </a:lnTo>
                <a:lnTo>
                  <a:pt x="0" y="2538598"/>
                </a:lnTo>
                <a:cubicBezTo>
                  <a:pt x="2881" y="2536936"/>
                  <a:pt x="5954" y="2536768"/>
                  <a:pt x="9066" y="2536768"/>
                </a:cubicBezTo>
                <a:close/>
                <a:moveTo>
                  <a:pt x="9066" y="1688095"/>
                </a:moveTo>
                <a:cubicBezTo>
                  <a:pt x="55942" y="1688095"/>
                  <a:pt x="93942" y="1726095"/>
                  <a:pt x="93942" y="1772970"/>
                </a:cubicBezTo>
                <a:cubicBezTo>
                  <a:pt x="93942" y="1819845"/>
                  <a:pt x="55942" y="1857845"/>
                  <a:pt x="9066" y="1857845"/>
                </a:cubicBezTo>
                <a:lnTo>
                  <a:pt x="0" y="1856015"/>
                </a:lnTo>
                <a:lnTo>
                  <a:pt x="0" y="1689925"/>
                </a:lnTo>
                <a:cubicBezTo>
                  <a:pt x="2881" y="1688263"/>
                  <a:pt x="5954" y="1688095"/>
                  <a:pt x="9066" y="1688095"/>
                </a:cubicBezTo>
                <a:close/>
                <a:moveTo>
                  <a:pt x="9066" y="845498"/>
                </a:moveTo>
                <a:cubicBezTo>
                  <a:pt x="55942" y="845498"/>
                  <a:pt x="93942" y="883498"/>
                  <a:pt x="93942" y="930373"/>
                </a:cubicBezTo>
                <a:cubicBezTo>
                  <a:pt x="93942" y="977248"/>
                  <a:pt x="55942" y="1015248"/>
                  <a:pt x="9066" y="1015248"/>
                </a:cubicBezTo>
                <a:lnTo>
                  <a:pt x="0" y="1013418"/>
                </a:lnTo>
                <a:lnTo>
                  <a:pt x="0" y="847328"/>
                </a:lnTo>
                <a:cubicBezTo>
                  <a:pt x="2881" y="845666"/>
                  <a:pt x="5954" y="845498"/>
                  <a:pt x="9066" y="845498"/>
                </a:cubicBezTo>
                <a:close/>
                <a:moveTo>
                  <a:pt x="9066" y="0"/>
                </a:moveTo>
                <a:cubicBezTo>
                  <a:pt x="55942" y="0"/>
                  <a:pt x="93942" y="38000"/>
                  <a:pt x="93942" y="84875"/>
                </a:cubicBezTo>
                <a:cubicBezTo>
                  <a:pt x="93942" y="131750"/>
                  <a:pt x="55942" y="169750"/>
                  <a:pt x="9066" y="169750"/>
                </a:cubicBezTo>
                <a:lnTo>
                  <a:pt x="0" y="167920"/>
                </a:lnTo>
                <a:lnTo>
                  <a:pt x="0" y="1830"/>
                </a:lnTo>
                <a:cubicBezTo>
                  <a:pt x="2881" y="167"/>
                  <a:pt x="5954" y="0"/>
                  <a:pt x="9066"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2" name="Oval 191"/>
          <p:cNvSpPr/>
          <p:nvPr/>
        </p:nvSpPr>
        <p:spPr>
          <a:xfrm>
            <a:off x="76673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3" name="Oval 192"/>
          <p:cNvSpPr/>
          <p:nvPr/>
        </p:nvSpPr>
        <p:spPr>
          <a:xfrm>
            <a:off x="160927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4" name="Oval 193"/>
          <p:cNvSpPr/>
          <p:nvPr/>
        </p:nvSpPr>
        <p:spPr>
          <a:xfrm>
            <a:off x="245181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5" name="Oval 194"/>
          <p:cNvSpPr/>
          <p:nvPr/>
        </p:nvSpPr>
        <p:spPr>
          <a:xfrm>
            <a:off x="329435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6" name="Oval 195"/>
          <p:cNvSpPr/>
          <p:nvPr/>
        </p:nvSpPr>
        <p:spPr>
          <a:xfrm>
            <a:off x="413689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7" name="Oval 196"/>
          <p:cNvSpPr/>
          <p:nvPr/>
        </p:nvSpPr>
        <p:spPr>
          <a:xfrm>
            <a:off x="497943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8" name="Oval 197"/>
          <p:cNvSpPr/>
          <p:nvPr/>
        </p:nvSpPr>
        <p:spPr>
          <a:xfrm>
            <a:off x="582197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9" name="Oval 198"/>
          <p:cNvSpPr/>
          <p:nvPr/>
        </p:nvSpPr>
        <p:spPr>
          <a:xfrm>
            <a:off x="834959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0" name="Oval 199"/>
          <p:cNvSpPr/>
          <p:nvPr/>
        </p:nvSpPr>
        <p:spPr>
          <a:xfrm>
            <a:off x="750705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1" name="Oval 200"/>
          <p:cNvSpPr/>
          <p:nvPr/>
        </p:nvSpPr>
        <p:spPr>
          <a:xfrm>
            <a:off x="708665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2" name="Oval 201"/>
          <p:cNvSpPr/>
          <p:nvPr/>
        </p:nvSpPr>
        <p:spPr>
          <a:xfrm>
            <a:off x="34633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3" name="Oval 202"/>
          <p:cNvSpPr/>
          <p:nvPr/>
        </p:nvSpPr>
        <p:spPr>
          <a:xfrm>
            <a:off x="118887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4" name="Oval 203"/>
          <p:cNvSpPr/>
          <p:nvPr/>
        </p:nvSpPr>
        <p:spPr>
          <a:xfrm>
            <a:off x="203141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5" name="Oval 204"/>
          <p:cNvSpPr/>
          <p:nvPr/>
        </p:nvSpPr>
        <p:spPr>
          <a:xfrm>
            <a:off x="287395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6" name="Oval 205"/>
          <p:cNvSpPr/>
          <p:nvPr/>
        </p:nvSpPr>
        <p:spPr>
          <a:xfrm>
            <a:off x="371649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7" name="Oval 206"/>
          <p:cNvSpPr/>
          <p:nvPr/>
        </p:nvSpPr>
        <p:spPr>
          <a:xfrm>
            <a:off x="455903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8" name="Oval 207"/>
          <p:cNvSpPr/>
          <p:nvPr/>
        </p:nvSpPr>
        <p:spPr>
          <a:xfrm>
            <a:off x="540157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9" name="Oval 208"/>
          <p:cNvSpPr/>
          <p:nvPr/>
        </p:nvSpPr>
        <p:spPr>
          <a:xfrm>
            <a:off x="624411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0" name="Oval 209"/>
          <p:cNvSpPr/>
          <p:nvPr/>
        </p:nvSpPr>
        <p:spPr>
          <a:xfrm>
            <a:off x="877173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1" name="Oval 210"/>
          <p:cNvSpPr/>
          <p:nvPr/>
        </p:nvSpPr>
        <p:spPr>
          <a:xfrm>
            <a:off x="792919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2" name="Oval 881"/>
          <p:cNvSpPr/>
          <p:nvPr/>
        </p:nvSpPr>
        <p:spPr>
          <a:xfrm>
            <a:off x="346332" y="-10245"/>
            <a:ext cx="169752" cy="84875"/>
          </a:xfrm>
          <a:custGeom>
            <a:avLst/>
            <a:gdLst/>
            <a:ahLst/>
            <a:cxnLst/>
            <a:rect l="l" t="t" r="r" b="b"/>
            <a:pathLst>
              <a:path w="169752" h="84875">
                <a:moveTo>
                  <a:pt x="0" y="0"/>
                </a:moveTo>
                <a:lnTo>
                  <a:pt x="169752" y="0"/>
                </a:lnTo>
                <a:cubicBezTo>
                  <a:pt x="169752" y="46875"/>
                  <a:pt x="131752" y="84875"/>
                  <a:pt x="84876" y="84875"/>
                </a:cubicBezTo>
                <a:cubicBezTo>
                  <a:pt x="38000" y="84875"/>
                  <a:pt x="0" y="46875"/>
                  <a:pt x="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3" name="Oval 882"/>
          <p:cNvSpPr/>
          <p:nvPr/>
        </p:nvSpPr>
        <p:spPr>
          <a:xfrm>
            <a:off x="1188872" y="-10245"/>
            <a:ext cx="169752" cy="84875"/>
          </a:xfrm>
          <a:custGeom>
            <a:avLst/>
            <a:gdLst/>
            <a:ahLst/>
            <a:cxnLst/>
            <a:rect l="l" t="t" r="r" b="b"/>
            <a:pathLst>
              <a:path w="169752" h="84875">
                <a:moveTo>
                  <a:pt x="0" y="0"/>
                </a:moveTo>
                <a:lnTo>
                  <a:pt x="169752" y="0"/>
                </a:lnTo>
                <a:cubicBezTo>
                  <a:pt x="169752" y="46875"/>
                  <a:pt x="131752" y="84875"/>
                  <a:pt x="84876" y="84875"/>
                </a:cubicBezTo>
                <a:cubicBezTo>
                  <a:pt x="38000" y="84875"/>
                  <a:pt x="0" y="46875"/>
                  <a:pt x="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4" name="Oval 883"/>
          <p:cNvSpPr/>
          <p:nvPr/>
        </p:nvSpPr>
        <p:spPr>
          <a:xfrm>
            <a:off x="2031413" y="-10245"/>
            <a:ext cx="6910072" cy="84875"/>
          </a:xfrm>
          <a:custGeom>
            <a:avLst/>
            <a:gdLst/>
            <a:ahLst/>
            <a:cxnLst/>
            <a:rect l="l" t="t" r="r" b="b"/>
            <a:pathLst>
              <a:path w="6910072" h="84875">
                <a:moveTo>
                  <a:pt x="6740320" y="0"/>
                </a:moveTo>
                <a:lnTo>
                  <a:pt x="6910072" y="0"/>
                </a:lnTo>
                <a:cubicBezTo>
                  <a:pt x="6910072" y="46875"/>
                  <a:pt x="6872072" y="84875"/>
                  <a:pt x="6825196" y="84875"/>
                </a:cubicBezTo>
                <a:cubicBezTo>
                  <a:pt x="6778320" y="84875"/>
                  <a:pt x="6740320" y="46875"/>
                  <a:pt x="6740320" y="0"/>
                </a:cubicBezTo>
                <a:close/>
                <a:moveTo>
                  <a:pt x="5897780" y="0"/>
                </a:moveTo>
                <a:lnTo>
                  <a:pt x="6067532" y="0"/>
                </a:lnTo>
                <a:cubicBezTo>
                  <a:pt x="6067532" y="46875"/>
                  <a:pt x="6029532" y="84875"/>
                  <a:pt x="5982656" y="84875"/>
                </a:cubicBezTo>
                <a:cubicBezTo>
                  <a:pt x="5935780" y="84875"/>
                  <a:pt x="5897780" y="46875"/>
                  <a:pt x="5897780" y="0"/>
                </a:cubicBezTo>
                <a:close/>
                <a:moveTo>
                  <a:pt x="5055240" y="0"/>
                </a:moveTo>
                <a:lnTo>
                  <a:pt x="5224992" y="0"/>
                </a:lnTo>
                <a:cubicBezTo>
                  <a:pt x="5224992" y="46875"/>
                  <a:pt x="5186992" y="84875"/>
                  <a:pt x="5140116" y="84875"/>
                </a:cubicBezTo>
                <a:cubicBezTo>
                  <a:pt x="5093240" y="84875"/>
                  <a:pt x="5055240" y="46875"/>
                  <a:pt x="5055240" y="0"/>
                </a:cubicBezTo>
                <a:close/>
                <a:moveTo>
                  <a:pt x="4212700" y="0"/>
                </a:moveTo>
                <a:lnTo>
                  <a:pt x="4382452" y="0"/>
                </a:lnTo>
                <a:cubicBezTo>
                  <a:pt x="4382452" y="46875"/>
                  <a:pt x="4344452" y="84875"/>
                  <a:pt x="4297576" y="84875"/>
                </a:cubicBezTo>
                <a:cubicBezTo>
                  <a:pt x="4250700" y="84875"/>
                  <a:pt x="4212700" y="46875"/>
                  <a:pt x="4212700" y="0"/>
                </a:cubicBezTo>
                <a:close/>
                <a:moveTo>
                  <a:pt x="3370160" y="0"/>
                </a:moveTo>
                <a:lnTo>
                  <a:pt x="3539912" y="0"/>
                </a:lnTo>
                <a:cubicBezTo>
                  <a:pt x="3539912" y="46875"/>
                  <a:pt x="3501912" y="84875"/>
                  <a:pt x="3455036" y="84875"/>
                </a:cubicBezTo>
                <a:cubicBezTo>
                  <a:pt x="3408160" y="84875"/>
                  <a:pt x="3370160" y="46875"/>
                  <a:pt x="3370160" y="0"/>
                </a:cubicBezTo>
                <a:close/>
                <a:moveTo>
                  <a:pt x="2527620" y="0"/>
                </a:moveTo>
                <a:lnTo>
                  <a:pt x="2697372" y="0"/>
                </a:lnTo>
                <a:cubicBezTo>
                  <a:pt x="2697372" y="46875"/>
                  <a:pt x="2659372" y="84875"/>
                  <a:pt x="2612496" y="84875"/>
                </a:cubicBezTo>
                <a:cubicBezTo>
                  <a:pt x="2565620" y="84875"/>
                  <a:pt x="2527620" y="46875"/>
                  <a:pt x="2527620" y="0"/>
                </a:cubicBezTo>
                <a:close/>
                <a:moveTo>
                  <a:pt x="1685080" y="0"/>
                </a:moveTo>
                <a:lnTo>
                  <a:pt x="1854832" y="0"/>
                </a:lnTo>
                <a:cubicBezTo>
                  <a:pt x="1854832" y="46875"/>
                  <a:pt x="1816832" y="84875"/>
                  <a:pt x="1769956" y="84875"/>
                </a:cubicBezTo>
                <a:cubicBezTo>
                  <a:pt x="1723080" y="84875"/>
                  <a:pt x="1685080" y="46875"/>
                  <a:pt x="1685080" y="0"/>
                </a:cubicBezTo>
                <a:close/>
                <a:moveTo>
                  <a:pt x="842540" y="0"/>
                </a:moveTo>
                <a:lnTo>
                  <a:pt x="1012292" y="0"/>
                </a:lnTo>
                <a:cubicBezTo>
                  <a:pt x="1012292" y="46875"/>
                  <a:pt x="974292" y="84875"/>
                  <a:pt x="927416" y="84875"/>
                </a:cubicBezTo>
                <a:cubicBezTo>
                  <a:pt x="880540" y="84875"/>
                  <a:pt x="842540" y="46875"/>
                  <a:pt x="842540" y="0"/>
                </a:cubicBezTo>
                <a:close/>
                <a:moveTo>
                  <a:pt x="0" y="0"/>
                </a:moveTo>
                <a:lnTo>
                  <a:pt x="169752" y="0"/>
                </a:lnTo>
                <a:cubicBezTo>
                  <a:pt x="169752" y="46875"/>
                  <a:pt x="131752" y="84875"/>
                  <a:pt x="84876" y="84875"/>
                </a:cubicBezTo>
                <a:cubicBezTo>
                  <a:pt x="38000" y="84875"/>
                  <a:pt x="0" y="46875"/>
                  <a:pt x="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5" name="Oval 214"/>
          <p:cNvSpPr/>
          <p:nvPr/>
        </p:nvSpPr>
        <p:spPr>
          <a:xfrm>
            <a:off x="666451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6" name="Oval 215"/>
          <p:cNvSpPr/>
          <p:nvPr/>
        </p:nvSpPr>
        <p:spPr>
          <a:xfrm>
            <a:off x="76673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7" name="Oval 216"/>
          <p:cNvSpPr/>
          <p:nvPr/>
        </p:nvSpPr>
        <p:spPr>
          <a:xfrm>
            <a:off x="160927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8" name="Oval 217"/>
          <p:cNvSpPr/>
          <p:nvPr/>
        </p:nvSpPr>
        <p:spPr>
          <a:xfrm>
            <a:off x="245181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9" name="Oval 218"/>
          <p:cNvSpPr/>
          <p:nvPr/>
        </p:nvSpPr>
        <p:spPr>
          <a:xfrm>
            <a:off x="329435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20" name="Oval 219"/>
          <p:cNvSpPr/>
          <p:nvPr/>
        </p:nvSpPr>
        <p:spPr>
          <a:xfrm>
            <a:off x="413689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21" name="Oval 220"/>
          <p:cNvSpPr/>
          <p:nvPr/>
        </p:nvSpPr>
        <p:spPr>
          <a:xfrm>
            <a:off x="497943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22" name="Oval 221"/>
          <p:cNvSpPr/>
          <p:nvPr/>
        </p:nvSpPr>
        <p:spPr>
          <a:xfrm>
            <a:off x="582197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23" name="Oval 222"/>
          <p:cNvSpPr/>
          <p:nvPr/>
        </p:nvSpPr>
        <p:spPr>
          <a:xfrm>
            <a:off x="834959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24" name="Oval 223"/>
          <p:cNvSpPr/>
          <p:nvPr/>
        </p:nvSpPr>
        <p:spPr>
          <a:xfrm>
            <a:off x="750705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25" name="Oval 224"/>
          <p:cNvSpPr/>
          <p:nvPr/>
        </p:nvSpPr>
        <p:spPr>
          <a:xfrm>
            <a:off x="708665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26" name="Oval 225"/>
          <p:cNvSpPr/>
          <p:nvPr/>
        </p:nvSpPr>
        <p:spPr>
          <a:xfrm>
            <a:off x="34633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27" name="Oval 226"/>
          <p:cNvSpPr/>
          <p:nvPr/>
        </p:nvSpPr>
        <p:spPr>
          <a:xfrm>
            <a:off x="118887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28" name="Oval 227"/>
          <p:cNvSpPr/>
          <p:nvPr/>
        </p:nvSpPr>
        <p:spPr>
          <a:xfrm>
            <a:off x="203141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29" name="Oval 228"/>
          <p:cNvSpPr/>
          <p:nvPr/>
        </p:nvSpPr>
        <p:spPr>
          <a:xfrm>
            <a:off x="287395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30" name="Oval 229"/>
          <p:cNvSpPr/>
          <p:nvPr/>
        </p:nvSpPr>
        <p:spPr>
          <a:xfrm>
            <a:off x="371649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31" name="Oval 230"/>
          <p:cNvSpPr/>
          <p:nvPr/>
        </p:nvSpPr>
        <p:spPr>
          <a:xfrm>
            <a:off x="455903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32" name="Oval 231"/>
          <p:cNvSpPr/>
          <p:nvPr/>
        </p:nvSpPr>
        <p:spPr>
          <a:xfrm>
            <a:off x="540157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33" name="Oval 232"/>
          <p:cNvSpPr/>
          <p:nvPr/>
        </p:nvSpPr>
        <p:spPr>
          <a:xfrm>
            <a:off x="624411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34" name="Oval 233"/>
          <p:cNvSpPr/>
          <p:nvPr/>
        </p:nvSpPr>
        <p:spPr>
          <a:xfrm>
            <a:off x="877173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35" name="Oval 234"/>
          <p:cNvSpPr/>
          <p:nvPr/>
        </p:nvSpPr>
        <p:spPr>
          <a:xfrm>
            <a:off x="792919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36" name="Oval 235"/>
          <p:cNvSpPr/>
          <p:nvPr/>
        </p:nvSpPr>
        <p:spPr>
          <a:xfrm>
            <a:off x="666451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37" name="Oval 236"/>
          <p:cNvSpPr/>
          <p:nvPr/>
        </p:nvSpPr>
        <p:spPr>
          <a:xfrm>
            <a:off x="76673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38" name="Oval 237"/>
          <p:cNvSpPr/>
          <p:nvPr/>
        </p:nvSpPr>
        <p:spPr>
          <a:xfrm>
            <a:off x="160927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39" name="Oval 238"/>
          <p:cNvSpPr/>
          <p:nvPr/>
        </p:nvSpPr>
        <p:spPr>
          <a:xfrm>
            <a:off x="245181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0" name="Oval 239"/>
          <p:cNvSpPr/>
          <p:nvPr/>
        </p:nvSpPr>
        <p:spPr>
          <a:xfrm>
            <a:off x="329435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1" name="Oval 240"/>
          <p:cNvSpPr/>
          <p:nvPr/>
        </p:nvSpPr>
        <p:spPr>
          <a:xfrm>
            <a:off x="413689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2" name="Oval 241"/>
          <p:cNvSpPr/>
          <p:nvPr/>
        </p:nvSpPr>
        <p:spPr>
          <a:xfrm>
            <a:off x="497943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3" name="Oval 242"/>
          <p:cNvSpPr/>
          <p:nvPr/>
        </p:nvSpPr>
        <p:spPr>
          <a:xfrm>
            <a:off x="582197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4" name="Oval 243"/>
          <p:cNvSpPr/>
          <p:nvPr/>
        </p:nvSpPr>
        <p:spPr>
          <a:xfrm>
            <a:off x="834959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5" name="Oval 244"/>
          <p:cNvSpPr/>
          <p:nvPr/>
        </p:nvSpPr>
        <p:spPr>
          <a:xfrm>
            <a:off x="750705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6" name="Oval 245"/>
          <p:cNvSpPr/>
          <p:nvPr/>
        </p:nvSpPr>
        <p:spPr>
          <a:xfrm>
            <a:off x="708665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7" name="Oval 246"/>
          <p:cNvSpPr/>
          <p:nvPr/>
        </p:nvSpPr>
        <p:spPr>
          <a:xfrm>
            <a:off x="34633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8" name="Oval 247"/>
          <p:cNvSpPr/>
          <p:nvPr/>
        </p:nvSpPr>
        <p:spPr>
          <a:xfrm>
            <a:off x="118887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9" name="Oval 248"/>
          <p:cNvSpPr/>
          <p:nvPr/>
        </p:nvSpPr>
        <p:spPr>
          <a:xfrm>
            <a:off x="203141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0" name="Oval 249"/>
          <p:cNvSpPr/>
          <p:nvPr/>
        </p:nvSpPr>
        <p:spPr>
          <a:xfrm>
            <a:off x="287395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1" name="Oval 250"/>
          <p:cNvSpPr/>
          <p:nvPr/>
        </p:nvSpPr>
        <p:spPr>
          <a:xfrm>
            <a:off x="371649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2" name="Oval 251"/>
          <p:cNvSpPr/>
          <p:nvPr/>
        </p:nvSpPr>
        <p:spPr>
          <a:xfrm>
            <a:off x="455903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3" name="Oval 252"/>
          <p:cNvSpPr/>
          <p:nvPr/>
        </p:nvSpPr>
        <p:spPr>
          <a:xfrm>
            <a:off x="540157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4" name="Oval 253"/>
          <p:cNvSpPr/>
          <p:nvPr/>
        </p:nvSpPr>
        <p:spPr>
          <a:xfrm>
            <a:off x="624411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5" name="Oval 254"/>
          <p:cNvSpPr/>
          <p:nvPr/>
        </p:nvSpPr>
        <p:spPr>
          <a:xfrm>
            <a:off x="877173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6" name="Oval 255"/>
          <p:cNvSpPr/>
          <p:nvPr/>
        </p:nvSpPr>
        <p:spPr>
          <a:xfrm>
            <a:off x="792919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7" name="Oval 256"/>
          <p:cNvSpPr/>
          <p:nvPr/>
        </p:nvSpPr>
        <p:spPr>
          <a:xfrm>
            <a:off x="666451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8" name="Oval 257"/>
          <p:cNvSpPr/>
          <p:nvPr/>
        </p:nvSpPr>
        <p:spPr>
          <a:xfrm>
            <a:off x="76673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9" name="Oval 258"/>
          <p:cNvSpPr/>
          <p:nvPr/>
        </p:nvSpPr>
        <p:spPr>
          <a:xfrm>
            <a:off x="160927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0" name="Oval 259"/>
          <p:cNvSpPr/>
          <p:nvPr/>
        </p:nvSpPr>
        <p:spPr>
          <a:xfrm>
            <a:off x="245181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1" name="Oval 260"/>
          <p:cNvSpPr/>
          <p:nvPr/>
        </p:nvSpPr>
        <p:spPr>
          <a:xfrm>
            <a:off x="329435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2" name="Oval 261"/>
          <p:cNvSpPr/>
          <p:nvPr/>
        </p:nvSpPr>
        <p:spPr>
          <a:xfrm>
            <a:off x="413689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3" name="Oval 262"/>
          <p:cNvSpPr/>
          <p:nvPr/>
        </p:nvSpPr>
        <p:spPr>
          <a:xfrm>
            <a:off x="497943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4" name="Oval 263"/>
          <p:cNvSpPr/>
          <p:nvPr/>
        </p:nvSpPr>
        <p:spPr>
          <a:xfrm>
            <a:off x="582197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5" name="Oval 264"/>
          <p:cNvSpPr/>
          <p:nvPr/>
        </p:nvSpPr>
        <p:spPr>
          <a:xfrm>
            <a:off x="834959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6" name="Oval 265"/>
          <p:cNvSpPr/>
          <p:nvPr/>
        </p:nvSpPr>
        <p:spPr>
          <a:xfrm>
            <a:off x="750705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7" name="Oval 266"/>
          <p:cNvSpPr/>
          <p:nvPr/>
        </p:nvSpPr>
        <p:spPr>
          <a:xfrm>
            <a:off x="708665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8" name="Oval 267"/>
          <p:cNvSpPr/>
          <p:nvPr/>
        </p:nvSpPr>
        <p:spPr>
          <a:xfrm>
            <a:off x="34633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9" name="Oval 268"/>
          <p:cNvSpPr/>
          <p:nvPr/>
        </p:nvSpPr>
        <p:spPr>
          <a:xfrm>
            <a:off x="118887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0" name="Oval 269"/>
          <p:cNvSpPr/>
          <p:nvPr/>
        </p:nvSpPr>
        <p:spPr>
          <a:xfrm>
            <a:off x="203141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1" name="Oval 270"/>
          <p:cNvSpPr/>
          <p:nvPr/>
        </p:nvSpPr>
        <p:spPr>
          <a:xfrm>
            <a:off x="287395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2" name="Oval 271"/>
          <p:cNvSpPr/>
          <p:nvPr/>
        </p:nvSpPr>
        <p:spPr>
          <a:xfrm>
            <a:off x="371649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3" name="Oval 272"/>
          <p:cNvSpPr/>
          <p:nvPr/>
        </p:nvSpPr>
        <p:spPr>
          <a:xfrm>
            <a:off x="455903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4" name="Oval 273"/>
          <p:cNvSpPr/>
          <p:nvPr/>
        </p:nvSpPr>
        <p:spPr>
          <a:xfrm>
            <a:off x="540157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5" name="Oval 274"/>
          <p:cNvSpPr/>
          <p:nvPr/>
        </p:nvSpPr>
        <p:spPr>
          <a:xfrm>
            <a:off x="624411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6" name="Oval 275"/>
          <p:cNvSpPr/>
          <p:nvPr/>
        </p:nvSpPr>
        <p:spPr>
          <a:xfrm>
            <a:off x="877173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7" name="Oval 276"/>
          <p:cNvSpPr/>
          <p:nvPr/>
        </p:nvSpPr>
        <p:spPr>
          <a:xfrm>
            <a:off x="792919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8" name="Oval 277"/>
          <p:cNvSpPr/>
          <p:nvPr/>
        </p:nvSpPr>
        <p:spPr>
          <a:xfrm>
            <a:off x="666451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9" name="Oval 278"/>
          <p:cNvSpPr/>
          <p:nvPr/>
        </p:nvSpPr>
        <p:spPr>
          <a:xfrm>
            <a:off x="76673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80" name="Oval 279"/>
          <p:cNvSpPr/>
          <p:nvPr/>
        </p:nvSpPr>
        <p:spPr>
          <a:xfrm>
            <a:off x="160927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81" name="Oval 280"/>
          <p:cNvSpPr/>
          <p:nvPr/>
        </p:nvSpPr>
        <p:spPr>
          <a:xfrm>
            <a:off x="245181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82" name="Oval 281"/>
          <p:cNvSpPr/>
          <p:nvPr/>
        </p:nvSpPr>
        <p:spPr>
          <a:xfrm>
            <a:off x="329435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83" name="Oval 282"/>
          <p:cNvSpPr/>
          <p:nvPr/>
        </p:nvSpPr>
        <p:spPr>
          <a:xfrm>
            <a:off x="413689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84" name="Oval 283"/>
          <p:cNvSpPr/>
          <p:nvPr/>
        </p:nvSpPr>
        <p:spPr>
          <a:xfrm>
            <a:off x="497943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85" name="Oval 284"/>
          <p:cNvSpPr/>
          <p:nvPr/>
        </p:nvSpPr>
        <p:spPr>
          <a:xfrm>
            <a:off x="582197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86" name="Oval 285"/>
          <p:cNvSpPr/>
          <p:nvPr/>
        </p:nvSpPr>
        <p:spPr>
          <a:xfrm>
            <a:off x="834959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87" name="Oval 286"/>
          <p:cNvSpPr/>
          <p:nvPr/>
        </p:nvSpPr>
        <p:spPr>
          <a:xfrm>
            <a:off x="750705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88" name="Oval 287"/>
          <p:cNvSpPr/>
          <p:nvPr/>
        </p:nvSpPr>
        <p:spPr>
          <a:xfrm>
            <a:off x="708665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89" name="Oval 288"/>
          <p:cNvSpPr/>
          <p:nvPr/>
        </p:nvSpPr>
        <p:spPr>
          <a:xfrm>
            <a:off x="34633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0" name="Oval 289"/>
          <p:cNvSpPr/>
          <p:nvPr/>
        </p:nvSpPr>
        <p:spPr>
          <a:xfrm>
            <a:off x="118887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1" name="Oval 290"/>
          <p:cNvSpPr/>
          <p:nvPr/>
        </p:nvSpPr>
        <p:spPr>
          <a:xfrm>
            <a:off x="203141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2" name="Oval 291"/>
          <p:cNvSpPr/>
          <p:nvPr/>
        </p:nvSpPr>
        <p:spPr>
          <a:xfrm>
            <a:off x="287395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3" name="Oval 292"/>
          <p:cNvSpPr/>
          <p:nvPr/>
        </p:nvSpPr>
        <p:spPr>
          <a:xfrm>
            <a:off x="371649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4" name="Oval 293"/>
          <p:cNvSpPr/>
          <p:nvPr/>
        </p:nvSpPr>
        <p:spPr>
          <a:xfrm>
            <a:off x="455903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5" name="Oval 294"/>
          <p:cNvSpPr/>
          <p:nvPr/>
        </p:nvSpPr>
        <p:spPr>
          <a:xfrm>
            <a:off x="540157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6" name="Oval 295"/>
          <p:cNvSpPr/>
          <p:nvPr/>
        </p:nvSpPr>
        <p:spPr>
          <a:xfrm>
            <a:off x="624411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7" name="Oval 296"/>
          <p:cNvSpPr/>
          <p:nvPr/>
        </p:nvSpPr>
        <p:spPr>
          <a:xfrm>
            <a:off x="877173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8" name="Oval 297"/>
          <p:cNvSpPr/>
          <p:nvPr/>
        </p:nvSpPr>
        <p:spPr>
          <a:xfrm>
            <a:off x="792919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9" name="Oval 1651"/>
          <p:cNvSpPr/>
          <p:nvPr/>
        </p:nvSpPr>
        <p:spPr>
          <a:xfrm>
            <a:off x="812619" y="4561319"/>
            <a:ext cx="7660836" cy="10682"/>
          </a:xfrm>
          <a:custGeom>
            <a:avLst/>
            <a:gdLst/>
            <a:ahLst/>
            <a:cxnLst/>
            <a:rect l="l" t="t" r="r" b="b"/>
            <a:pathLst>
              <a:path w="7660836" h="10682">
                <a:moveTo>
                  <a:pt x="7621848" y="0"/>
                </a:moveTo>
                <a:cubicBezTo>
                  <a:pt x="7636106" y="0"/>
                  <a:pt x="7649543" y="3516"/>
                  <a:pt x="7660836" y="10682"/>
                </a:cubicBezTo>
                <a:lnTo>
                  <a:pt x="7582860" y="10682"/>
                </a:lnTo>
                <a:cubicBezTo>
                  <a:pt x="7594153" y="3516"/>
                  <a:pt x="7607590" y="0"/>
                  <a:pt x="7621848" y="0"/>
                </a:cubicBezTo>
                <a:close/>
                <a:moveTo>
                  <a:pt x="6779308" y="0"/>
                </a:moveTo>
                <a:cubicBezTo>
                  <a:pt x="6793566" y="0"/>
                  <a:pt x="6807003" y="3516"/>
                  <a:pt x="6818296" y="10682"/>
                </a:cubicBezTo>
                <a:lnTo>
                  <a:pt x="6740320" y="10682"/>
                </a:lnTo>
                <a:cubicBezTo>
                  <a:pt x="6751613" y="3516"/>
                  <a:pt x="6765050" y="0"/>
                  <a:pt x="6779308" y="0"/>
                </a:cubicBezTo>
                <a:close/>
                <a:moveTo>
                  <a:pt x="5936768" y="0"/>
                </a:moveTo>
                <a:cubicBezTo>
                  <a:pt x="5951026" y="0"/>
                  <a:pt x="5964463" y="3516"/>
                  <a:pt x="5975757" y="10682"/>
                </a:cubicBezTo>
                <a:lnTo>
                  <a:pt x="5897780" y="10682"/>
                </a:lnTo>
                <a:cubicBezTo>
                  <a:pt x="5909073" y="3516"/>
                  <a:pt x="5922510" y="0"/>
                  <a:pt x="5936768" y="0"/>
                </a:cubicBezTo>
                <a:close/>
                <a:moveTo>
                  <a:pt x="5094228" y="0"/>
                </a:moveTo>
                <a:cubicBezTo>
                  <a:pt x="5108486" y="0"/>
                  <a:pt x="5121923" y="3516"/>
                  <a:pt x="5133217" y="10682"/>
                </a:cubicBezTo>
                <a:lnTo>
                  <a:pt x="5055240" y="10682"/>
                </a:lnTo>
                <a:cubicBezTo>
                  <a:pt x="5066533" y="3516"/>
                  <a:pt x="5079970" y="0"/>
                  <a:pt x="5094228" y="0"/>
                </a:cubicBezTo>
                <a:close/>
                <a:moveTo>
                  <a:pt x="4251688" y="0"/>
                </a:moveTo>
                <a:cubicBezTo>
                  <a:pt x="4265946" y="0"/>
                  <a:pt x="4279383" y="3516"/>
                  <a:pt x="4290676" y="10682"/>
                </a:cubicBezTo>
                <a:lnTo>
                  <a:pt x="4212700" y="10682"/>
                </a:lnTo>
                <a:cubicBezTo>
                  <a:pt x="4223993" y="3516"/>
                  <a:pt x="4237430" y="0"/>
                  <a:pt x="4251688" y="0"/>
                </a:cubicBezTo>
                <a:close/>
                <a:moveTo>
                  <a:pt x="3409148" y="0"/>
                </a:moveTo>
                <a:cubicBezTo>
                  <a:pt x="3423406" y="0"/>
                  <a:pt x="3436843" y="3516"/>
                  <a:pt x="3448136" y="10682"/>
                </a:cubicBezTo>
                <a:lnTo>
                  <a:pt x="3370160" y="10682"/>
                </a:lnTo>
                <a:cubicBezTo>
                  <a:pt x="3381453" y="3516"/>
                  <a:pt x="3394890" y="0"/>
                  <a:pt x="3409148" y="0"/>
                </a:cubicBezTo>
                <a:close/>
                <a:moveTo>
                  <a:pt x="2566608" y="0"/>
                </a:moveTo>
                <a:cubicBezTo>
                  <a:pt x="2580866" y="0"/>
                  <a:pt x="2594303" y="3516"/>
                  <a:pt x="2605596" y="10682"/>
                </a:cubicBezTo>
                <a:lnTo>
                  <a:pt x="2527620" y="10682"/>
                </a:lnTo>
                <a:cubicBezTo>
                  <a:pt x="2538913" y="3516"/>
                  <a:pt x="2552350" y="0"/>
                  <a:pt x="2566608" y="0"/>
                </a:cubicBezTo>
                <a:close/>
                <a:moveTo>
                  <a:pt x="1724068" y="0"/>
                </a:moveTo>
                <a:cubicBezTo>
                  <a:pt x="1738326" y="0"/>
                  <a:pt x="1751763" y="3516"/>
                  <a:pt x="1763056" y="10682"/>
                </a:cubicBezTo>
                <a:lnTo>
                  <a:pt x="1685080" y="10682"/>
                </a:lnTo>
                <a:cubicBezTo>
                  <a:pt x="1696373" y="3516"/>
                  <a:pt x="1709810" y="0"/>
                  <a:pt x="1724068" y="0"/>
                </a:cubicBezTo>
                <a:close/>
                <a:moveTo>
                  <a:pt x="881528" y="0"/>
                </a:moveTo>
                <a:cubicBezTo>
                  <a:pt x="895786" y="0"/>
                  <a:pt x="909223" y="3516"/>
                  <a:pt x="920516" y="10682"/>
                </a:cubicBezTo>
                <a:lnTo>
                  <a:pt x="842540" y="10682"/>
                </a:lnTo>
                <a:cubicBezTo>
                  <a:pt x="853833" y="3516"/>
                  <a:pt x="867270" y="0"/>
                  <a:pt x="881528" y="0"/>
                </a:cubicBezTo>
                <a:close/>
                <a:moveTo>
                  <a:pt x="38988" y="0"/>
                </a:moveTo>
                <a:cubicBezTo>
                  <a:pt x="53246" y="0"/>
                  <a:pt x="66683" y="3516"/>
                  <a:pt x="77976" y="10682"/>
                </a:cubicBezTo>
                <a:lnTo>
                  <a:pt x="0" y="10682"/>
                </a:lnTo>
                <a:cubicBezTo>
                  <a:pt x="11293" y="3516"/>
                  <a:pt x="24730" y="0"/>
                  <a:pt x="38988" y="0"/>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0" name="Oval 299"/>
          <p:cNvSpPr/>
          <p:nvPr/>
        </p:nvSpPr>
        <p:spPr>
          <a:xfrm>
            <a:off x="712049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01" name="Oval 300"/>
          <p:cNvSpPr/>
          <p:nvPr/>
        </p:nvSpPr>
        <p:spPr>
          <a:xfrm>
            <a:off x="37745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02" name="Oval 301"/>
          <p:cNvSpPr/>
          <p:nvPr/>
        </p:nvSpPr>
        <p:spPr>
          <a:xfrm>
            <a:off x="122033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03" name="Oval 302"/>
          <p:cNvSpPr/>
          <p:nvPr/>
        </p:nvSpPr>
        <p:spPr>
          <a:xfrm>
            <a:off x="206321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04" name="Oval 303"/>
          <p:cNvSpPr/>
          <p:nvPr/>
        </p:nvSpPr>
        <p:spPr>
          <a:xfrm>
            <a:off x="290609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05" name="Oval 304"/>
          <p:cNvSpPr/>
          <p:nvPr/>
        </p:nvSpPr>
        <p:spPr>
          <a:xfrm>
            <a:off x="374897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06" name="Oval 305"/>
          <p:cNvSpPr/>
          <p:nvPr/>
        </p:nvSpPr>
        <p:spPr>
          <a:xfrm>
            <a:off x="459185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07" name="Oval 306"/>
          <p:cNvSpPr/>
          <p:nvPr/>
        </p:nvSpPr>
        <p:spPr>
          <a:xfrm>
            <a:off x="543473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08" name="Oval 307"/>
          <p:cNvSpPr/>
          <p:nvPr/>
        </p:nvSpPr>
        <p:spPr>
          <a:xfrm>
            <a:off x="627761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09" name="Oval 308"/>
          <p:cNvSpPr/>
          <p:nvPr/>
        </p:nvSpPr>
        <p:spPr>
          <a:xfrm>
            <a:off x="880625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10" name="Oval 309"/>
          <p:cNvSpPr/>
          <p:nvPr/>
        </p:nvSpPr>
        <p:spPr>
          <a:xfrm>
            <a:off x="796337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11" name="Oval 310"/>
          <p:cNvSpPr/>
          <p:nvPr/>
        </p:nvSpPr>
        <p:spPr>
          <a:xfrm>
            <a:off x="712049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12" name="Oval 311"/>
          <p:cNvSpPr/>
          <p:nvPr/>
        </p:nvSpPr>
        <p:spPr>
          <a:xfrm>
            <a:off x="37745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13" name="Oval 312"/>
          <p:cNvSpPr/>
          <p:nvPr/>
        </p:nvSpPr>
        <p:spPr>
          <a:xfrm>
            <a:off x="122033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14" name="Oval 313"/>
          <p:cNvSpPr/>
          <p:nvPr/>
        </p:nvSpPr>
        <p:spPr>
          <a:xfrm>
            <a:off x="206321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15" name="Oval 314"/>
          <p:cNvSpPr/>
          <p:nvPr/>
        </p:nvSpPr>
        <p:spPr>
          <a:xfrm>
            <a:off x="290609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16" name="Oval 315"/>
          <p:cNvSpPr/>
          <p:nvPr/>
        </p:nvSpPr>
        <p:spPr>
          <a:xfrm>
            <a:off x="374897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17" name="Oval 316"/>
          <p:cNvSpPr/>
          <p:nvPr/>
        </p:nvSpPr>
        <p:spPr>
          <a:xfrm>
            <a:off x="459185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18" name="Oval 317"/>
          <p:cNvSpPr/>
          <p:nvPr/>
        </p:nvSpPr>
        <p:spPr>
          <a:xfrm>
            <a:off x="543473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19" name="Oval 318"/>
          <p:cNvSpPr/>
          <p:nvPr/>
        </p:nvSpPr>
        <p:spPr>
          <a:xfrm>
            <a:off x="627761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20" name="Oval 319"/>
          <p:cNvSpPr/>
          <p:nvPr/>
        </p:nvSpPr>
        <p:spPr>
          <a:xfrm>
            <a:off x="880625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21" name="Oval 320"/>
          <p:cNvSpPr/>
          <p:nvPr/>
        </p:nvSpPr>
        <p:spPr>
          <a:xfrm>
            <a:off x="796337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22" name="Oval 321"/>
          <p:cNvSpPr/>
          <p:nvPr/>
        </p:nvSpPr>
        <p:spPr>
          <a:xfrm>
            <a:off x="712049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23" name="Oval 322"/>
          <p:cNvSpPr/>
          <p:nvPr/>
        </p:nvSpPr>
        <p:spPr>
          <a:xfrm>
            <a:off x="37745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24" name="Oval 323"/>
          <p:cNvSpPr/>
          <p:nvPr/>
        </p:nvSpPr>
        <p:spPr>
          <a:xfrm>
            <a:off x="122033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25" name="Oval 324"/>
          <p:cNvSpPr/>
          <p:nvPr/>
        </p:nvSpPr>
        <p:spPr>
          <a:xfrm>
            <a:off x="206321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26" name="Oval 325"/>
          <p:cNvSpPr/>
          <p:nvPr/>
        </p:nvSpPr>
        <p:spPr>
          <a:xfrm>
            <a:off x="290609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27" name="Oval 326"/>
          <p:cNvSpPr/>
          <p:nvPr/>
        </p:nvSpPr>
        <p:spPr>
          <a:xfrm>
            <a:off x="374897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28" name="Oval 327"/>
          <p:cNvSpPr/>
          <p:nvPr/>
        </p:nvSpPr>
        <p:spPr>
          <a:xfrm>
            <a:off x="459185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29" name="Oval 328"/>
          <p:cNvSpPr/>
          <p:nvPr/>
        </p:nvSpPr>
        <p:spPr>
          <a:xfrm>
            <a:off x="543473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30" name="Oval 329"/>
          <p:cNvSpPr/>
          <p:nvPr/>
        </p:nvSpPr>
        <p:spPr>
          <a:xfrm>
            <a:off x="627761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31" name="Oval 330"/>
          <p:cNvSpPr/>
          <p:nvPr/>
        </p:nvSpPr>
        <p:spPr>
          <a:xfrm>
            <a:off x="880625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32" name="Oval 331"/>
          <p:cNvSpPr/>
          <p:nvPr/>
        </p:nvSpPr>
        <p:spPr>
          <a:xfrm>
            <a:off x="796337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33" name="Oval 332"/>
          <p:cNvSpPr/>
          <p:nvPr/>
        </p:nvSpPr>
        <p:spPr>
          <a:xfrm>
            <a:off x="712049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34" name="Oval 333"/>
          <p:cNvSpPr/>
          <p:nvPr/>
        </p:nvSpPr>
        <p:spPr>
          <a:xfrm>
            <a:off x="37745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35" name="Oval 334"/>
          <p:cNvSpPr/>
          <p:nvPr/>
        </p:nvSpPr>
        <p:spPr>
          <a:xfrm>
            <a:off x="122033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36" name="Oval 335"/>
          <p:cNvSpPr/>
          <p:nvPr/>
        </p:nvSpPr>
        <p:spPr>
          <a:xfrm>
            <a:off x="206321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37" name="Oval 336"/>
          <p:cNvSpPr/>
          <p:nvPr/>
        </p:nvSpPr>
        <p:spPr>
          <a:xfrm>
            <a:off x="290609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38" name="Oval 337"/>
          <p:cNvSpPr/>
          <p:nvPr/>
        </p:nvSpPr>
        <p:spPr>
          <a:xfrm>
            <a:off x="374897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39" name="Oval 338"/>
          <p:cNvSpPr/>
          <p:nvPr/>
        </p:nvSpPr>
        <p:spPr>
          <a:xfrm>
            <a:off x="459185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40" name="Oval 339"/>
          <p:cNvSpPr/>
          <p:nvPr/>
        </p:nvSpPr>
        <p:spPr>
          <a:xfrm>
            <a:off x="543473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41" name="Oval 340"/>
          <p:cNvSpPr/>
          <p:nvPr/>
        </p:nvSpPr>
        <p:spPr>
          <a:xfrm>
            <a:off x="627761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42" name="Oval 341"/>
          <p:cNvSpPr/>
          <p:nvPr/>
        </p:nvSpPr>
        <p:spPr>
          <a:xfrm>
            <a:off x="880625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43" name="Oval 342"/>
          <p:cNvSpPr/>
          <p:nvPr/>
        </p:nvSpPr>
        <p:spPr>
          <a:xfrm>
            <a:off x="796337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44" name="Oval 343"/>
          <p:cNvSpPr/>
          <p:nvPr/>
        </p:nvSpPr>
        <p:spPr>
          <a:xfrm>
            <a:off x="712049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45" name="Oval 344"/>
          <p:cNvSpPr/>
          <p:nvPr/>
        </p:nvSpPr>
        <p:spPr>
          <a:xfrm>
            <a:off x="37745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46" name="Oval 345"/>
          <p:cNvSpPr/>
          <p:nvPr/>
        </p:nvSpPr>
        <p:spPr>
          <a:xfrm>
            <a:off x="122033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47" name="Oval 346"/>
          <p:cNvSpPr/>
          <p:nvPr/>
        </p:nvSpPr>
        <p:spPr>
          <a:xfrm>
            <a:off x="206321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48" name="Oval 347"/>
          <p:cNvSpPr/>
          <p:nvPr/>
        </p:nvSpPr>
        <p:spPr>
          <a:xfrm>
            <a:off x="290609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49" name="Oval 348"/>
          <p:cNvSpPr/>
          <p:nvPr/>
        </p:nvSpPr>
        <p:spPr>
          <a:xfrm>
            <a:off x="374897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50" name="Oval 349"/>
          <p:cNvSpPr/>
          <p:nvPr/>
        </p:nvSpPr>
        <p:spPr>
          <a:xfrm>
            <a:off x="459185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51" name="Oval 350"/>
          <p:cNvSpPr/>
          <p:nvPr/>
        </p:nvSpPr>
        <p:spPr>
          <a:xfrm>
            <a:off x="543473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52" name="Oval 351"/>
          <p:cNvSpPr/>
          <p:nvPr/>
        </p:nvSpPr>
        <p:spPr>
          <a:xfrm>
            <a:off x="627761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53" name="Oval 352"/>
          <p:cNvSpPr/>
          <p:nvPr/>
        </p:nvSpPr>
        <p:spPr>
          <a:xfrm>
            <a:off x="880625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54" name="Oval 353"/>
          <p:cNvSpPr/>
          <p:nvPr/>
        </p:nvSpPr>
        <p:spPr>
          <a:xfrm>
            <a:off x="796337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2" name="Title 1"/>
          <p:cNvSpPr>
            <a:spLocks noGrp="1"/>
          </p:cNvSpPr>
          <p:nvPr>
            <p:ph type="title"/>
          </p:nvPr>
        </p:nvSpPr>
        <p:spPr>
          <a:xfrm>
            <a:off x="342900" y="4960137"/>
            <a:ext cx="5829300" cy="1463040"/>
          </a:xfrm>
        </p:spPr>
        <p:txBody>
          <a:bodyPr anchor="ctr">
            <a:normAutofit/>
          </a:bodyPr>
          <a:lstStyle>
            <a:lvl1pPr algn="r">
              <a:defRPr sz="44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6457950" y="4960137"/>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169FF3C-3662-45DD-AFA8-5DDB89C3672A}" type="datetimeFigureOut">
              <a:rPr lang="en-US" smtClean="0"/>
              <a:t>20/03/2019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61CA18-D46E-4EA5-BB42-E0D06464C7CB}" type="slidenum">
              <a:rPr lang="en-US" smtClean="0"/>
              <a:t>‹#›</a:t>
            </a:fld>
            <a:endParaRPr lang="en-US"/>
          </a:p>
        </p:txBody>
      </p:sp>
      <p:cxnSp>
        <p:nvCxnSpPr>
          <p:cNvPr id="8" name="Straight Connector 7"/>
          <p:cNvCxnSpPr/>
          <p:nvPr/>
        </p:nvCxnSpPr>
        <p:spPr>
          <a:xfrm flipV="1">
            <a:off x="6290132" y="5264106"/>
            <a:ext cx="0" cy="914400"/>
          </a:xfrm>
          <a:prstGeom prst="line">
            <a:avLst/>
          </a:prstGeom>
          <a:ln w="1905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789166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68096" y="585216"/>
            <a:ext cx="7290054"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768096" y="2286000"/>
            <a:ext cx="35661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91990" y="2286000"/>
            <a:ext cx="35661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169FF3C-3662-45DD-AFA8-5DDB89C3672A}" type="datetimeFigureOut">
              <a:rPr lang="en-US" smtClean="0"/>
              <a:t>20/03/2019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61CA18-D46E-4EA5-BB42-E0D06464C7CB}" type="slidenum">
              <a:rPr lang="en-US" smtClean="0"/>
              <a:t>‹#›</a:t>
            </a:fld>
            <a:endParaRPr lang="en-US"/>
          </a:p>
        </p:txBody>
      </p:sp>
    </p:spTree>
    <p:extLst>
      <p:ext uri="{BB962C8B-B14F-4D97-AF65-F5344CB8AC3E}">
        <p14:creationId xmlns:p14="http://schemas.microsoft.com/office/powerpoint/2010/main" val="29684518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768096" y="585216"/>
            <a:ext cx="7290054" cy="1499616"/>
          </a:xfrm>
        </p:spPr>
        <p:txBody>
          <a:bodyPr/>
          <a:lstStyle/>
          <a:p>
            <a:r>
              <a:rPr lang="en-US"/>
              <a:t>Click to edit Master title style</a:t>
            </a:r>
            <a:endParaRPr lang="en-US" dirty="0"/>
          </a:p>
        </p:txBody>
      </p:sp>
      <p:sp>
        <p:nvSpPr>
          <p:cNvPr id="3" name="Text Placeholder 2"/>
          <p:cNvSpPr>
            <a:spLocks noGrp="1"/>
          </p:cNvSpPr>
          <p:nvPr>
            <p:ph type="body" idx="1"/>
          </p:nvPr>
        </p:nvSpPr>
        <p:spPr>
          <a:xfrm>
            <a:off x="768096" y="2179636"/>
            <a:ext cx="3566160" cy="822960"/>
          </a:xfrm>
        </p:spPr>
        <p:txBody>
          <a:bodyPr lIns="137160" rIns="137160" anchor="ctr">
            <a:normAutofit/>
          </a:bodyPr>
          <a:lstStyle>
            <a:lvl1pPr marL="0" indent="0">
              <a:spcBef>
                <a:spcPts val="0"/>
              </a:spcBef>
              <a:spcAft>
                <a:spcPts val="0"/>
              </a:spcAft>
              <a:buNone/>
              <a:defRPr sz="2200" b="0" cap="none" baseline="0">
                <a:solidFill>
                  <a:schemeClr val="accent3"/>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768096" y="2967788"/>
            <a:ext cx="356616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91990" y="2179636"/>
            <a:ext cx="3566160" cy="822960"/>
          </a:xfrm>
        </p:spPr>
        <p:txBody>
          <a:bodyPr lIns="137160" rIns="137160" anchor="ctr">
            <a:normAutofit/>
          </a:bodyPr>
          <a:lstStyle>
            <a:lvl1pPr marL="0" indent="0">
              <a:spcBef>
                <a:spcPts val="0"/>
              </a:spcBef>
              <a:spcAft>
                <a:spcPts val="0"/>
              </a:spcAft>
              <a:buNone/>
              <a:defRPr lang="en-US" sz="2200" b="0" kern="1200" cap="none" baseline="0" dirty="0">
                <a:solidFill>
                  <a:schemeClr val="accent3"/>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Edit Master text styles</a:t>
            </a:r>
          </a:p>
        </p:txBody>
      </p:sp>
      <p:sp>
        <p:nvSpPr>
          <p:cNvPr id="6" name="Content Placeholder 5"/>
          <p:cNvSpPr>
            <a:spLocks noGrp="1"/>
          </p:cNvSpPr>
          <p:nvPr>
            <p:ph sz="quarter" idx="4"/>
          </p:nvPr>
        </p:nvSpPr>
        <p:spPr>
          <a:xfrm>
            <a:off x="4491990" y="2967788"/>
            <a:ext cx="356616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169FF3C-3662-45DD-AFA8-5DDB89C3672A}" type="datetimeFigureOut">
              <a:rPr lang="en-US" smtClean="0"/>
              <a:t>20/03/2019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F61CA18-D46E-4EA5-BB42-E0D06464C7CB}" type="slidenum">
              <a:rPr lang="en-US" smtClean="0"/>
              <a:t>‹#›</a:t>
            </a:fld>
            <a:endParaRPr lang="en-US"/>
          </a:p>
        </p:txBody>
      </p:sp>
    </p:spTree>
    <p:extLst>
      <p:ext uri="{BB962C8B-B14F-4D97-AF65-F5344CB8AC3E}">
        <p14:creationId xmlns:p14="http://schemas.microsoft.com/office/powerpoint/2010/main" val="7722551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169FF3C-3662-45DD-AFA8-5DDB89C3672A}" type="datetimeFigureOut">
              <a:rPr lang="en-US" smtClean="0"/>
              <a:t>20/03/2019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F61CA18-D46E-4EA5-BB42-E0D06464C7CB}" type="slidenum">
              <a:rPr lang="en-US" smtClean="0"/>
              <a:t>‹#›</a:t>
            </a:fld>
            <a:endParaRPr lang="en-US"/>
          </a:p>
        </p:txBody>
      </p:sp>
    </p:spTree>
    <p:extLst>
      <p:ext uri="{BB962C8B-B14F-4D97-AF65-F5344CB8AC3E}">
        <p14:creationId xmlns:p14="http://schemas.microsoft.com/office/powerpoint/2010/main" val="32254677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69FF3C-3662-45DD-AFA8-5DDB89C3672A}" type="datetimeFigureOut">
              <a:rPr lang="en-US" smtClean="0"/>
              <a:t>20/03/2019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F61CA18-D46E-4EA5-BB42-E0D06464C7CB}" type="slidenum">
              <a:rPr lang="en-US" smtClean="0"/>
              <a:t>‹#›</a:t>
            </a:fld>
            <a:endParaRPr lang="en-US"/>
          </a:p>
        </p:txBody>
      </p:sp>
    </p:spTree>
    <p:extLst>
      <p:ext uri="{BB962C8B-B14F-4D97-AF65-F5344CB8AC3E}">
        <p14:creationId xmlns:p14="http://schemas.microsoft.com/office/powerpoint/2010/main" val="15428706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768096" y="471509"/>
            <a:ext cx="3291840" cy="1737360"/>
          </a:xfrm>
        </p:spPr>
        <p:txBody>
          <a:bodyPr>
            <a:noAutofit/>
          </a:bodyPr>
          <a:lstStyle>
            <a:lvl1pPr>
              <a:lnSpc>
                <a:spcPct val="80000"/>
              </a:lnSpc>
              <a:defRPr sz="3600"/>
            </a:lvl1pPr>
          </a:lstStyle>
          <a:p>
            <a:r>
              <a:rPr lang="en-US"/>
              <a:t>Click to edit Master title style</a:t>
            </a:r>
            <a:endParaRPr lang="en-US" dirty="0"/>
          </a:p>
        </p:txBody>
      </p:sp>
      <p:sp>
        <p:nvSpPr>
          <p:cNvPr id="3" name="Content Placeholder 2"/>
          <p:cNvSpPr>
            <a:spLocks noGrp="1"/>
          </p:cNvSpPr>
          <p:nvPr>
            <p:ph idx="1"/>
          </p:nvPr>
        </p:nvSpPr>
        <p:spPr>
          <a:xfrm>
            <a:off x="4286250" y="822960"/>
            <a:ext cx="4258818" cy="5184648"/>
          </a:xfrm>
        </p:spPr>
        <p:txBody>
          <a:bodyPr>
            <a:normAutofit/>
          </a:bodyPr>
          <a:lstStyle>
            <a:lvl1pPr>
              <a:defRPr sz="2000"/>
            </a:lvl1pPr>
            <a:lvl2pPr>
              <a:defRPr sz="16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8096" y="2257506"/>
            <a:ext cx="329184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3169FF3C-3662-45DD-AFA8-5DDB89C3672A}" type="datetimeFigureOut">
              <a:rPr lang="en-US" smtClean="0"/>
              <a:t>20/03/2019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61CA18-D46E-4EA5-BB42-E0D06464C7CB}" type="slidenum">
              <a:rPr lang="en-US" smtClean="0"/>
              <a:t>‹#›</a:t>
            </a:fld>
            <a:endParaRPr lang="en-US"/>
          </a:p>
        </p:txBody>
      </p:sp>
    </p:spTree>
    <p:extLst>
      <p:ext uri="{BB962C8B-B14F-4D97-AF65-F5344CB8AC3E}">
        <p14:creationId xmlns:p14="http://schemas.microsoft.com/office/powerpoint/2010/main" val="18190581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4960138"/>
            <a:ext cx="5829300" cy="1463040"/>
          </a:xfrm>
        </p:spPr>
        <p:txBody>
          <a:bodyPr anchor="ctr">
            <a:normAutofit/>
          </a:bodyPr>
          <a:lstStyle>
            <a:lvl1pPr algn="r">
              <a:defRPr sz="44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9141714" cy="4572000"/>
          </a:xfrm>
          <a:solidFill>
            <a:schemeClr val="accent3">
              <a:lumMod val="60000"/>
              <a:lumOff val="40000"/>
            </a:schemeClr>
          </a:solidFill>
        </p:spPr>
        <p:txBody>
          <a:bodyPr lIns="457200" tIns="365760"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457950" y="4960138"/>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3169FF3C-3662-45DD-AFA8-5DDB89C3672A}" type="datetimeFigureOut">
              <a:rPr lang="en-US" smtClean="0"/>
              <a:t>20/03/2019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61CA18-D46E-4EA5-BB42-E0D06464C7CB}" type="slidenum">
              <a:rPr lang="en-US" smtClean="0"/>
              <a:t>‹#›</a:t>
            </a:fld>
            <a:endParaRPr lang="en-US"/>
          </a:p>
        </p:txBody>
      </p:sp>
      <p:cxnSp>
        <p:nvCxnSpPr>
          <p:cNvPr id="9" name="Straight Connector 8"/>
          <p:cNvCxnSpPr/>
          <p:nvPr/>
        </p:nvCxnSpPr>
        <p:spPr>
          <a:xfrm flipV="1">
            <a:off x="629013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68664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8096" y="585216"/>
            <a:ext cx="7290054"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768096" y="2286000"/>
            <a:ext cx="7290054" cy="4023360"/>
          </a:xfrm>
          <a:prstGeom prst="rect">
            <a:avLst/>
          </a:prstGeom>
        </p:spPr>
        <p:txBody>
          <a:bodyPr vert="horz" lIns="45720" tIns="45720" rIns="4572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8096" y="6470704"/>
            <a:ext cx="161560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3169FF3C-3662-45DD-AFA8-5DDB89C3672A}" type="datetimeFigureOut">
              <a:rPr lang="en-US" smtClean="0"/>
              <a:t>20/03/2019</a:t>
            </a:fld>
            <a:endParaRPr lang="en-US"/>
          </a:p>
        </p:txBody>
      </p:sp>
      <p:sp>
        <p:nvSpPr>
          <p:cNvPr id="5" name="Footer Placeholder 4"/>
          <p:cNvSpPr>
            <a:spLocks noGrp="1"/>
          </p:cNvSpPr>
          <p:nvPr>
            <p:ph type="ftr" sz="quarter" idx="3"/>
          </p:nvPr>
        </p:nvSpPr>
        <p:spPr>
          <a:xfrm>
            <a:off x="3632199" y="6470704"/>
            <a:ext cx="4426094"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8128000" y="6470704"/>
            <a:ext cx="730250"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EF61CA18-D46E-4EA5-BB42-E0D06464C7CB}" type="slidenum">
              <a:rPr lang="en-US" smtClean="0"/>
              <a:t>‹#›</a:t>
            </a:fld>
            <a:endParaRPr lang="en-US"/>
          </a:p>
        </p:txBody>
      </p:sp>
      <p:cxnSp>
        <p:nvCxnSpPr>
          <p:cNvPr id="7" name="Straight Connector 6"/>
          <p:cNvCxnSpPr/>
          <p:nvPr/>
        </p:nvCxnSpPr>
        <p:spPr>
          <a:xfrm flipV="1">
            <a:off x="571500" y="826324"/>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63905750"/>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80000"/>
        </a:lnSpc>
        <a:spcBef>
          <a:spcPct val="0"/>
        </a:spcBef>
        <a:buNone/>
        <a:defRPr sz="44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3"/>
        </a:buClr>
        <a:buSzPct val="100000"/>
        <a:buFont typeface="Tw Cen MT" panose="020B0602020104020603" pitchFamily="34" charset="0"/>
        <a:buChar char=" "/>
        <a:defRPr sz="20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3"/>
        </a:buClr>
        <a:buFont typeface="Wingdings 3" pitchFamily="18" charset="2"/>
        <a:buChar char=""/>
        <a:defRPr sz="16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3"/>
        </a:buClr>
        <a:buFont typeface="Wingdings 3" pitchFamily="18" charset="2"/>
        <a:buChar char=""/>
        <a:defRPr sz="12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3"/>
        </a:buClr>
        <a:buFont typeface="Wingdings 3" pitchFamily="18" charset="2"/>
        <a:buChar char=""/>
        <a:defRPr sz="12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3"/>
        </a:buClr>
        <a:buFont typeface="Wingdings 3" pitchFamily="18" charset="2"/>
        <a:buChar char=""/>
        <a:defRPr sz="12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3"/>
        </a:buClr>
        <a:buFont typeface="Wingdings 3" pitchFamily="18" charset="2"/>
        <a:buChar char=""/>
        <a:defRPr sz="12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3"/>
        </a:buClr>
        <a:buFont typeface="Wingdings 3" pitchFamily="18" charset="2"/>
        <a:buChar char=""/>
        <a:defRPr sz="12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3"/>
        </a:buClr>
        <a:buFont typeface="Wingdings 3" pitchFamily="18" charset="2"/>
        <a:buChar char=""/>
        <a:defRPr sz="12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3"/>
        </a:buClr>
        <a:buFont typeface="Wingdings 3" pitchFamily="18" charset="2"/>
        <a:buChar char=""/>
        <a:defRPr sz="12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0BC23682-597F-469B-86BA-640C59149A76}"/>
              </a:ext>
            </a:extLst>
          </p:cNvPr>
          <p:cNvSpPr>
            <a:spLocks noGrp="1"/>
          </p:cNvSpPr>
          <p:nvPr>
            <p:ph idx="1"/>
          </p:nvPr>
        </p:nvSpPr>
        <p:spPr>
          <a:xfrm>
            <a:off x="746324" y="2035625"/>
            <a:ext cx="7290054" cy="4023360"/>
          </a:xfrm>
        </p:spPr>
        <p:txBody>
          <a:bodyPr>
            <a:normAutofit/>
          </a:bodyPr>
          <a:lstStyle/>
          <a:p>
            <a:pPr marL="0" indent="0" algn="ctr">
              <a:buNone/>
            </a:pPr>
            <a:r>
              <a:rPr lang="en-US" sz="3000" b="1" dirty="0"/>
              <a:t>Management Information System and Other Tools for Management and Monitoring Field Enumeration : Bangladesh Experience</a:t>
            </a:r>
          </a:p>
          <a:p>
            <a:pPr marL="0" indent="0">
              <a:buNone/>
            </a:pPr>
            <a:endParaRPr lang="en-US" dirty="0"/>
          </a:p>
          <a:p>
            <a:pPr marL="0" indent="0" algn="ctr">
              <a:buNone/>
            </a:pPr>
            <a:r>
              <a:rPr lang="en-US" dirty="0"/>
              <a:t>  </a:t>
            </a:r>
            <a:r>
              <a:rPr lang="en-US" sz="2200" dirty="0"/>
              <a:t>Mohammad Salim </a:t>
            </a:r>
            <a:r>
              <a:rPr lang="en-US" sz="2200" dirty="0" err="1"/>
              <a:t>Sarker</a:t>
            </a:r>
            <a:endParaRPr lang="en-US" sz="2200" dirty="0"/>
          </a:p>
          <a:p>
            <a:pPr marL="0" indent="0" algn="ctr">
              <a:buNone/>
            </a:pPr>
            <a:r>
              <a:rPr lang="en-US" sz="2200" dirty="0"/>
              <a:t>Deputy Director</a:t>
            </a:r>
          </a:p>
          <a:p>
            <a:pPr marL="0" indent="0" algn="ctr">
              <a:buNone/>
            </a:pPr>
            <a:r>
              <a:rPr lang="en-US" sz="2200" dirty="0"/>
              <a:t>Bangladesh Bureau of Statistics (BBS)</a:t>
            </a:r>
          </a:p>
          <a:p>
            <a:pPr marL="0" indent="0" algn="ctr">
              <a:buNone/>
            </a:pPr>
            <a:r>
              <a:rPr lang="en-US" sz="2200" dirty="0"/>
              <a:t>Bangladesh</a:t>
            </a:r>
          </a:p>
        </p:txBody>
      </p:sp>
      <p:pic>
        <p:nvPicPr>
          <p:cNvPr id="6" name="Picture 5">
            <a:extLst>
              <a:ext uri="{FF2B5EF4-FFF2-40B4-BE49-F238E27FC236}">
                <a16:creationId xmlns:a16="http://schemas.microsoft.com/office/drawing/2014/main" id="{892E40E7-0F0B-468E-85D5-88E09BC0B2AC}"/>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21343" y="601360"/>
            <a:ext cx="1132010" cy="11320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67117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C943AE-EF87-41E4-92B7-F453E0ACFB60}"/>
              </a:ext>
            </a:extLst>
          </p:cNvPr>
          <p:cNvSpPr>
            <a:spLocks noGrp="1"/>
          </p:cNvSpPr>
          <p:nvPr>
            <p:ph type="title"/>
          </p:nvPr>
        </p:nvSpPr>
        <p:spPr/>
        <p:txBody>
          <a:bodyPr>
            <a:normAutofit/>
          </a:bodyPr>
          <a:lstStyle/>
          <a:p>
            <a:r>
              <a:rPr lang="en-US" sz="2800" b="1" dirty="0"/>
              <a:t>Bangladesh Practice in Management Information System in Past Censuses </a:t>
            </a:r>
            <a:r>
              <a:rPr lang="en-US" sz="2500" b="1" dirty="0"/>
              <a:t>(contd.)</a:t>
            </a:r>
            <a:endParaRPr lang="en-US" sz="2500" dirty="0"/>
          </a:p>
        </p:txBody>
      </p:sp>
      <p:sp>
        <p:nvSpPr>
          <p:cNvPr id="3" name="Content Placeholder 2">
            <a:extLst>
              <a:ext uri="{FF2B5EF4-FFF2-40B4-BE49-F238E27FC236}">
                <a16:creationId xmlns:a16="http://schemas.microsoft.com/office/drawing/2014/main" id="{9E7DB14B-E968-4195-BEC4-F7055C6D6F3F}"/>
              </a:ext>
            </a:extLst>
          </p:cNvPr>
          <p:cNvSpPr>
            <a:spLocks noGrp="1"/>
          </p:cNvSpPr>
          <p:nvPr>
            <p:ph idx="1"/>
          </p:nvPr>
        </p:nvSpPr>
        <p:spPr>
          <a:xfrm>
            <a:off x="768096" y="1981192"/>
            <a:ext cx="7290054" cy="3505208"/>
          </a:xfrm>
        </p:spPr>
        <p:txBody>
          <a:bodyPr>
            <a:normAutofit/>
          </a:bodyPr>
          <a:lstStyle/>
          <a:p>
            <a:pPr marL="0" indent="0">
              <a:buNone/>
            </a:pPr>
            <a:r>
              <a:rPr lang="en-US" sz="2500" b="1" dirty="0"/>
              <a:t>Telephone Calls:</a:t>
            </a:r>
          </a:p>
          <a:p>
            <a:pPr marL="0" indent="0" algn="just">
              <a:buNone/>
            </a:pPr>
            <a:r>
              <a:rPr lang="en-US" sz="2400" dirty="0"/>
              <a:t>In the  context of Bangladesh, the list of eminent persons like ministers, MPS, Senior Civil &amp; Military officers, journalists, professors,  poets, literary persons, CIPS, local elected representatives are collected ahead of field  enumeration along with their contact number. In the last day of enumeration these persons are contacted to ensure whether they are covered in the census. In some cases the census enumeration is  started with them.</a:t>
            </a:r>
          </a:p>
        </p:txBody>
      </p:sp>
      <p:pic>
        <p:nvPicPr>
          <p:cNvPr id="4" name="Picture 3">
            <a:extLst>
              <a:ext uri="{FF2B5EF4-FFF2-40B4-BE49-F238E27FC236}">
                <a16:creationId xmlns:a16="http://schemas.microsoft.com/office/drawing/2014/main" id="{892E40E7-0F0B-468E-85D5-88E09BC0B2AC}"/>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738277" y="176806"/>
            <a:ext cx="1132010" cy="11320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570929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112480-532E-422C-A2B5-5F0CB45FD37C}"/>
              </a:ext>
            </a:extLst>
          </p:cNvPr>
          <p:cNvSpPr>
            <a:spLocks noGrp="1"/>
          </p:cNvSpPr>
          <p:nvPr>
            <p:ph type="title"/>
          </p:nvPr>
        </p:nvSpPr>
        <p:spPr/>
        <p:txBody>
          <a:bodyPr>
            <a:normAutofit/>
          </a:bodyPr>
          <a:lstStyle/>
          <a:p>
            <a:r>
              <a:rPr lang="en-US" sz="2800" b="1" dirty="0"/>
              <a:t>Bangladesh Practice in Management Information System in Past Censuses </a:t>
            </a:r>
            <a:r>
              <a:rPr lang="en-US" sz="2500" b="1" dirty="0"/>
              <a:t>(contd.)</a:t>
            </a:r>
            <a:endParaRPr lang="en-US" sz="2500" dirty="0"/>
          </a:p>
        </p:txBody>
      </p:sp>
      <p:sp>
        <p:nvSpPr>
          <p:cNvPr id="3" name="Content Placeholder 2">
            <a:extLst>
              <a:ext uri="{FF2B5EF4-FFF2-40B4-BE49-F238E27FC236}">
                <a16:creationId xmlns:a16="http://schemas.microsoft.com/office/drawing/2014/main" id="{D5028D63-627D-48ED-9C2C-248C403616CF}"/>
              </a:ext>
            </a:extLst>
          </p:cNvPr>
          <p:cNvSpPr>
            <a:spLocks noGrp="1"/>
          </p:cNvSpPr>
          <p:nvPr>
            <p:ph idx="1"/>
          </p:nvPr>
        </p:nvSpPr>
        <p:spPr>
          <a:xfrm>
            <a:off x="768096" y="2100938"/>
            <a:ext cx="7290054" cy="3189519"/>
          </a:xfrm>
        </p:spPr>
        <p:txBody>
          <a:bodyPr>
            <a:normAutofit/>
          </a:bodyPr>
          <a:lstStyle/>
          <a:p>
            <a:pPr marL="0" indent="0" algn="just">
              <a:buNone/>
            </a:pPr>
            <a:r>
              <a:rPr lang="en-US" sz="2400" b="1" dirty="0"/>
              <a:t>Quick Inventory of Census  Coverage</a:t>
            </a:r>
          </a:p>
          <a:p>
            <a:pPr marL="0" indent="0" algn="just">
              <a:buNone/>
            </a:pPr>
            <a:r>
              <a:rPr lang="en-US" sz="2400" dirty="0"/>
              <a:t>Immediately after census, a quick summary of households and population are prepared  at all administrative level to  ensure about coverage  of the census and quick comparison are made to oversee the change over time . In case of serious/ unexpected difference with previous census, checks care made at every level to ensure about errors/omissions.</a:t>
            </a:r>
          </a:p>
        </p:txBody>
      </p:sp>
      <p:pic>
        <p:nvPicPr>
          <p:cNvPr id="4" name="Picture 3">
            <a:extLst>
              <a:ext uri="{FF2B5EF4-FFF2-40B4-BE49-F238E27FC236}">
                <a16:creationId xmlns:a16="http://schemas.microsoft.com/office/drawing/2014/main" id="{892E40E7-0F0B-468E-85D5-88E09BC0B2AC}"/>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705619" y="318324"/>
            <a:ext cx="1132010" cy="11320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591661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DAFA00-E8C8-4FB1-A0FC-CBD21BB53CA0}"/>
              </a:ext>
            </a:extLst>
          </p:cNvPr>
          <p:cNvSpPr>
            <a:spLocks noGrp="1"/>
          </p:cNvSpPr>
          <p:nvPr>
            <p:ph type="title"/>
          </p:nvPr>
        </p:nvSpPr>
        <p:spPr>
          <a:xfrm>
            <a:off x="522514" y="465470"/>
            <a:ext cx="7535636" cy="1499616"/>
          </a:xfrm>
        </p:spPr>
        <p:txBody>
          <a:bodyPr>
            <a:normAutofit/>
          </a:bodyPr>
          <a:lstStyle/>
          <a:p>
            <a:r>
              <a:rPr lang="en-US" sz="2800" b="1" dirty="0"/>
              <a:t>Planning for the in Management Information System in Upcoming 2021 Census</a:t>
            </a:r>
            <a:endParaRPr lang="en-US" sz="2800" dirty="0"/>
          </a:p>
        </p:txBody>
      </p:sp>
      <p:sp>
        <p:nvSpPr>
          <p:cNvPr id="3" name="Content Placeholder 2">
            <a:extLst>
              <a:ext uri="{FF2B5EF4-FFF2-40B4-BE49-F238E27FC236}">
                <a16:creationId xmlns:a16="http://schemas.microsoft.com/office/drawing/2014/main" id="{3A7A29E6-0EC8-4DAD-9739-08B185E5E3C6}"/>
              </a:ext>
            </a:extLst>
          </p:cNvPr>
          <p:cNvSpPr>
            <a:spLocks noGrp="1"/>
          </p:cNvSpPr>
          <p:nvPr>
            <p:ph idx="1"/>
          </p:nvPr>
        </p:nvSpPr>
        <p:spPr>
          <a:xfrm>
            <a:off x="768096" y="1959420"/>
            <a:ext cx="7290054" cy="3374580"/>
          </a:xfrm>
        </p:spPr>
        <p:txBody>
          <a:bodyPr>
            <a:normAutofit lnSpcReduction="10000"/>
          </a:bodyPr>
          <a:lstStyle/>
          <a:p>
            <a:pPr marL="0" indent="0">
              <a:buNone/>
            </a:pPr>
            <a:r>
              <a:rPr lang="en-US" sz="2700" b="1" dirty="0"/>
              <a:t>Prior House listing:</a:t>
            </a:r>
          </a:p>
          <a:p>
            <a:pPr>
              <a:buFont typeface="Wingdings" panose="05000000000000000000" pitchFamily="2" charset="2"/>
              <a:buChar char="v"/>
            </a:pPr>
            <a:r>
              <a:rPr lang="en-US" sz="2700" dirty="0"/>
              <a:t>For 2021 census, BBS has a plan of listing all households before actual census enumeration and will assign  a number (geo code) to the households which will be used during actual enumeration.</a:t>
            </a:r>
          </a:p>
          <a:p>
            <a:pPr>
              <a:buFont typeface="Wingdings" panose="05000000000000000000" pitchFamily="2" charset="2"/>
              <a:buChar char="v"/>
            </a:pPr>
            <a:r>
              <a:rPr lang="en-US" sz="2700" dirty="0"/>
              <a:t>This will ensure the coverage of all household in main census.</a:t>
            </a:r>
          </a:p>
          <a:p>
            <a:pPr marL="0" indent="0">
              <a:buNone/>
            </a:pPr>
            <a:r>
              <a:rPr lang="en-US" sz="2700" dirty="0"/>
              <a:t> </a:t>
            </a:r>
          </a:p>
        </p:txBody>
      </p:sp>
      <p:pic>
        <p:nvPicPr>
          <p:cNvPr id="4" name="Picture 3">
            <a:extLst>
              <a:ext uri="{FF2B5EF4-FFF2-40B4-BE49-F238E27FC236}">
                <a16:creationId xmlns:a16="http://schemas.microsoft.com/office/drawing/2014/main" id="{892E40E7-0F0B-468E-85D5-88E09BC0B2AC}"/>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36251" y="372754"/>
            <a:ext cx="1132010" cy="11320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647193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DE2382-4DB0-4205-B87D-6BD57976B4AD}"/>
              </a:ext>
            </a:extLst>
          </p:cNvPr>
          <p:cNvSpPr>
            <a:spLocks noGrp="1"/>
          </p:cNvSpPr>
          <p:nvPr>
            <p:ph type="title"/>
          </p:nvPr>
        </p:nvSpPr>
        <p:spPr>
          <a:xfrm>
            <a:off x="642257" y="585216"/>
            <a:ext cx="7415893" cy="1499616"/>
          </a:xfrm>
        </p:spPr>
        <p:txBody>
          <a:bodyPr>
            <a:normAutofit/>
          </a:bodyPr>
          <a:lstStyle/>
          <a:p>
            <a:r>
              <a:rPr lang="en-US" sz="2800" b="1" dirty="0"/>
              <a:t>Planning for the in Management </a:t>
            </a:r>
            <a:br>
              <a:rPr lang="en-US" sz="2800" b="1" dirty="0"/>
            </a:br>
            <a:r>
              <a:rPr lang="en-US" sz="2800" b="1" dirty="0"/>
              <a:t>Information System in Upcoming 2021 Census (Contd.)</a:t>
            </a:r>
            <a:br>
              <a:rPr lang="en-US" sz="2800" b="1" dirty="0"/>
            </a:br>
            <a:endParaRPr lang="en-US" sz="2800" dirty="0"/>
          </a:p>
        </p:txBody>
      </p:sp>
      <p:sp>
        <p:nvSpPr>
          <p:cNvPr id="3" name="Content Placeholder 2">
            <a:extLst>
              <a:ext uri="{FF2B5EF4-FFF2-40B4-BE49-F238E27FC236}">
                <a16:creationId xmlns:a16="http://schemas.microsoft.com/office/drawing/2014/main" id="{0636BD4C-0039-404B-88F5-614262954820}"/>
              </a:ext>
            </a:extLst>
          </p:cNvPr>
          <p:cNvSpPr>
            <a:spLocks noGrp="1"/>
          </p:cNvSpPr>
          <p:nvPr>
            <p:ph idx="1"/>
          </p:nvPr>
        </p:nvSpPr>
        <p:spPr>
          <a:xfrm>
            <a:off x="691894" y="1730814"/>
            <a:ext cx="7290054" cy="3374571"/>
          </a:xfrm>
        </p:spPr>
        <p:txBody>
          <a:bodyPr>
            <a:noAutofit/>
          </a:bodyPr>
          <a:lstStyle/>
          <a:p>
            <a:pPr>
              <a:buFont typeface="Wingdings" panose="05000000000000000000" pitchFamily="2" charset="2"/>
              <a:buChar char="v"/>
            </a:pPr>
            <a:r>
              <a:rPr lang="en-US" sz="2400" dirty="0"/>
              <a:t> Data collection  in the 2021 census will be done using different modes namely; e-mail, mobile apps, Computer assisted telephone  interview (CATI), face to face interview in ICR form  etc.  Call centers  will be established  in national and sub national levels for CATI and to make liaison with field forces.</a:t>
            </a:r>
          </a:p>
          <a:p>
            <a:pPr>
              <a:buFont typeface="Wingdings" panose="05000000000000000000" pitchFamily="2" charset="2"/>
              <a:buChar char="v"/>
            </a:pPr>
            <a:r>
              <a:rPr lang="en-US" sz="2400" dirty="0"/>
              <a:t> A master data file will be created in HQ to integrate data collected in different modes using the geo codes assigned to every household during listing.</a:t>
            </a:r>
          </a:p>
          <a:p>
            <a:pPr>
              <a:buFont typeface="Wingdings" panose="05000000000000000000" pitchFamily="2" charset="2"/>
              <a:buChar char="v"/>
            </a:pPr>
            <a:r>
              <a:rPr lang="en-US" sz="2400" dirty="0"/>
              <a:t> GPS technology will be applied to locate the position of enumerators in census operation</a:t>
            </a:r>
          </a:p>
        </p:txBody>
      </p:sp>
      <p:pic>
        <p:nvPicPr>
          <p:cNvPr id="4" name="Picture 3">
            <a:extLst>
              <a:ext uri="{FF2B5EF4-FFF2-40B4-BE49-F238E27FC236}">
                <a16:creationId xmlns:a16="http://schemas.microsoft.com/office/drawing/2014/main" id="{892E40E7-0F0B-468E-85D5-88E09BC0B2AC}"/>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94733" y="263894"/>
            <a:ext cx="1132010" cy="11320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21776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E901CB-DE2A-4F4D-A78A-87C14DC7C257}"/>
              </a:ext>
            </a:extLst>
          </p:cNvPr>
          <p:cNvSpPr>
            <a:spLocks noGrp="1"/>
          </p:cNvSpPr>
          <p:nvPr>
            <p:ph type="title"/>
          </p:nvPr>
        </p:nvSpPr>
        <p:spPr>
          <a:xfrm>
            <a:off x="626578" y="378382"/>
            <a:ext cx="7290054" cy="1499616"/>
          </a:xfrm>
        </p:spPr>
        <p:txBody>
          <a:bodyPr>
            <a:normAutofit/>
          </a:bodyPr>
          <a:lstStyle/>
          <a:p>
            <a:r>
              <a:rPr lang="en-US" sz="2800" b="1" dirty="0"/>
              <a:t>Planning for the in Management Information System in Upcoming 2021 Census (Contd.)</a:t>
            </a:r>
            <a:br>
              <a:rPr lang="en-US" sz="2800" b="1" dirty="0"/>
            </a:br>
            <a:endParaRPr lang="en-US" sz="2800" dirty="0"/>
          </a:p>
        </p:txBody>
      </p:sp>
      <p:sp>
        <p:nvSpPr>
          <p:cNvPr id="3" name="Content Placeholder 2">
            <a:extLst>
              <a:ext uri="{FF2B5EF4-FFF2-40B4-BE49-F238E27FC236}">
                <a16:creationId xmlns:a16="http://schemas.microsoft.com/office/drawing/2014/main" id="{345484C3-4592-476E-AAB9-939ECCAEE5B8}"/>
              </a:ext>
            </a:extLst>
          </p:cNvPr>
          <p:cNvSpPr>
            <a:spLocks noGrp="1"/>
          </p:cNvSpPr>
          <p:nvPr>
            <p:ph idx="1"/>
          </p:nvPr>
        </p:nvSpPr>
        <p:spPr>
          <a:xfrm>
            <a:off x="985816" y="1915876"/>
            <a:ext cx="7290054" cy="2884714"/>
          </a:xfrm>
        </p:spPr>
        <p:txBody>
          <a:bodyPr>
            <a:noAutofit/>
          </a:bodyPr>
          <a:lstStyle/>
          <a:p>
            <a:pPr algn="just">
              <a:buFont typeface="Wingdings" panose="05000000000000000000" pitchFamily="2" charset="2"/>
              <a:buChar char="v"/>
            </a:pPr>
            <a:r>
              <a:rPr lang="en-US" sz="2400" dirty="0"/>
              <a:t> In order to  cover the hard to reach households  (Apartments) in Major Cities, prior  contact  with the owner associations, city corporation councilors will be involved.</a:t>
            </a:r>
          </a:p>
          <a:p>
            <a:pPr algn="just">
              <a:buFont typeface="Wingdings" panose="05000000000000000000" pitchFamily="2" charset="2"/>
              <a:buChar char="v"/>
            </a:pPr>
            <a:r>
              <a:rPr lang="en-US" sz="2400" dirty="0"/>
              <a:t> In possible cases drop and pick up of questionnaire may be made within the stipulated census period</a:t>
            </a:r>
          </a:p>
          <a:p>
            <a:pPr algn="just">
              <a:buFont typeface="Wingdings" panose="05000000000000000000" pitchFamily="2" charset="2"/>
              <a:buChar char="v"/>
            </a:pPr>
            <a:r>
              <a:rPr lang="en-US" sz="2400" dirty="0"/>
              <a:t> Vigorous publicity  campaign  will be made  much ahead  of time than previous censuses to aware all citizen in census.</a:t>
            </a:r>
          </a:p>
        </p:txBody>
      </p:sp>
      <p:pic>
        <p:nvPicPr>
          <p:cNvPr id="4" name="Picture 3">
            <a:extLst>
              <a:ext uri="{FF2B5EF4-FFF2-40B4-BE49-F238E27FC236}">
                <a16:creationId xmlns:a16="http://schemas.microsoft.com/office/drawing/2014/main" id="{892E40E7-0F0B-468E-85D5-88E09BC0B2AC}"/>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58023" y="274780"/>
            <a:ext cx="1132010" cy="11320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189029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CD0527-F538-4B51-B396-E0CD6B573B49}"/>
              </a:ext>
            </a:extLst>
          </p:cNvPr>
          <p:cNvSpPr>
            <a:spLocks noGrp="1"/>
          </p:cNvSpPr>
          <p:nvPr>
            <p:ph type="title"/>
          </p:nvPr>
        </p:nvSpPr>
        <p:spPr>
          <a:xfrm>
            <a:off x="615692" y="291294"/>
            <a:ext cx="7290054" cy="1499616"/>
          </a:xfrm>
        </p:spPr>
        <p:txBody>
          <a:bodyPr>
            <a:normAutofit/>
          </a:bodyPr>
          <a:lstStyle/>
          <a:p>
            <a:r>
              <a:rPr lang="en-US" sz="2800" b="1" dirty="0"/>
              <a:t>Planning for the in Management Information System in Upcoming 2021 Census (Contd.)</a:t>
            </a:r>
            <a:br>
              <a:rPr lang="en-US" sz="2800" b="1" dirty="0"/>
            </a:br>
            <a:endParaRPr lang="en-US" sz="2800" dirty="0"/>
          </a:p>
        </p:txBody>
      </p:sp>
      <p:sp>
        <p:nvSpPr>
          <p:cNvPr id="3" name="Content Placeholder 2">
            <a:extLst>
              <a:ext uri="{FF2B5EF4-FFF2-40B4-BE49-F238E27FC236}">
                <a16:creationId xmlns:a16="http://schemas.microsoft.com/office/drawing/2014/main" id="{BAB2563E-AE11-4C85-B605-17819866A466}"/>
              </a:ext>
            </a:extLst>
          </p:cNvPr>
          <p:cNvSpPr>
            <a:spLocks noGrp="1"/>
          </p:cNvSpPr>
          <p:nvPr>
            <p:ph idx="1"/>
          </p:nvPr>
        </p:nvSpPr>
        <p:spPr>
          <a:xfrm>
            <a:off x="768096" y="1698156"/>
            <a:ext cx="7290054" cy="3189530"/>
          </a:xfrm>
        </p:spPr>
        <p:txBody>
          <a:bodyPr>
            <a:normAutofit/>
          </a:bodyPr>
          <a:lstStyle/>
          <a:p>
            <a:pPr algn="just">
              <a:buFont typeface="Wingdings" panose="05000000000000000000" pitchFamily="2" charset="2"/>
              <a:buChar char="v"/>
            </a:pPr>
            <a:r>
              <a:rPr lang="en-US" sz="2400" dirty="0"/>
              <a:t>  The whole of government approach  will be ensured  in 2021 census involving all government stakeholders</a:t>
            </a:r>
          </a:p>
          <a:p>
            <a:pPr algn="just">
              <a:buFont typeface="Wingdings" panose="05000000000000000000" pitchFamily="2" charset="2"/>
              <a:buChar char="v"/>
            </a:pPr>
            <a:r>
              <a:rPr lang="en-US" sz="2400" dirty="0"/>
              <a:t> The NGOs,  boy scouts, girls guides and other voluntary organizations will be engaged to ensure awareness, quality control and effective coverage</a:t>
            </a:r>
          </a:p>
          <a:p>
            <a:pPr algn="just">
              <a:buFont typeface="Wingdings" panose="05000000000000000000" pitchFamily="2" charset="2"/>
              <a:buChar char="v"/>
            </a:pPr>
            <a:r>
              <a:rPr lang="en-US" sz="2400" dirty="0"/>
              <a:t> The census committees will be  activated much ahead of time to ensure their full involvement in census</a:t>
            </a:r>
          </a:p>
        </p:txBody>
      </p:sp>
      <p:pic>
        <p:nvPicPr>
          <p:cNvPr id="4" name="Picture 3">
            <a:extLst>
              <a:ext uri="{FF2B5EF4-FFF2-40B4-BE49-F238E27FC236}">
                <a16:creationId xmlns:a16="http://schemas.microsoft.com/office/drawing/2014/main" id="{892E40E7-0F0B-468E-85D5-88E09BC0B2AC}"/>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68909" y="263894"/>
            <a:ext cx="1132010" cy="11320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460774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C0C6022-F63B-4987-9047-0C80B0C8F5BB}"/>
              </a:ext>
            </a:extLst>
          </p:cNvPr>
          <p:cNvSpPr>
            <a:spLocks noGrp="1"/>
          </p:cNvSpPr>
          <p:nvPr>
            <p:ph idx="1"/>
          </p:nvPr>
        </p:nvSpPr>
        <p:spPr/>
        <p:txBody>
          <a:bodyPr/>
          <a:lstStyle/>
          <a:p>
            <a:pPr marL="0" indent="0" algn="ctr">
              <a:buNone/>
            </a:pPr>
            <a:r>
              <a:rPr lang="en-US" dirty="0"/>
              <a:t> </a:t>
            </a:r>
            <a:r>
              <a:rPr lang="en-US" sz="7200" dirty="0"/>
              <a:t>Thank you</a:t>
            </a:r>
          </a:p>
          <a:p>
            <a:pPr marL="0" indent="0" algn="ctr">
              <a:buNone/>
            </a:pPr>
            <a:endParaRPr lang="en-US" sz="7200" dirty="0"/>
          </a:p>
        </p:txBody>
      </p:sp>
      <p:pic>
        <p:nvPicPr>
          <p:cNvPr id="4" name="Picture 3">
            <a:extLst>
              <a:ext uri="{FF2B5EF4-FFF2-40B4-BE49-F238E27FC236}">
                <a16:creationId xmlns:a16="http://schemas.microsoft.com/office/drawing/2014/main" id="{892E40E7-0F0B-468E-85D5-88E09BC0B2AC}"/>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17291" y="677562"/>
            <a:ext cx="1132010" cy="11320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912378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16B0A6-EAFE-4E88-B239-49E8405A343C}"/>
              </a:ext>
            </a:extLst>
          </p:cNvPr>
          <p:cNvSpPr>
            <a:spLocks noGrp="1"/>
          </p:cNvSpPr>
          <p:nvPr>
            <p:ph type="title"/>
          </p:nvPr>
        </p:nvSpPr>
        <p:spPr>
          <a:xfrm>
            <a:off x="768096" y="62688"/>
            <a:ext cx="7290054" cy="1499616"/>
          </a:xfrm>
        </p:spPr>
        <p:txBody>
          <a:bodyPr/>
          <a:lstStyle/>
          <a:p>
            <a:r>
              <a:rPr lang="en-US" dirty="0"/>
              <a:t>I</a:t>
            </a:r>
            <a:r>
              <a:rPr lang="en-US" sz="2400" b="1" dirty="0">
                <a:latin typeface="Times New Roman" panose="02020603050405020304" pitchFamily="18" charset="0"/>
                <a:cs typeface="Times New Roman" panose="02020603050405020304" pitchFamily="18" charset="0"/>
              </a:rPr>
              <a:t>ntroduction:</a:t>
            </a:r>
          </a:p>
        </p:txBody>
      </p:sp>
      <p:sp>
        <p:nvSpPr>
          <p:cNvPr id="3" name="Content Placeholder 2">
            <a:extLst>
              <a:ext uri="{FF2B5EF4-FFF2-40B4-BE49-F238E27FC236}">
                <a16:creationId xmlns:a16="http://schemas.microsoft.com/office/drawing/2014/main" id="{10846653-CBFD-44E1-A52C-23180AA923B2}"/>
              </a:ext>
            </a:extLst>
          </p:cNvPr>
          <p:cNvSpPr>
            <a:spLocks noGrp="1"/>
          </p:cNvSpPr>
          <p:nvPr>
            <p:ph idx="1"/>
          </p:nvPr>
        </p:nvSpPr>
        <p:spPr>
          <a:xfrm>
            <a:off x="768096" y="1502208"/>
            <a:ext cx="7290054" cy="4023360"/>
          </a:xfrm>
        </p:spPr>
        <p:txBody>
          <a:bodyPr>
            <a:noAutofit/>
          </a:bodyPr>
          <a:lstStyle/>
          <a:p>
            <a:pPr marL="0" indent="0">
              <a:buNone/>
            </a:pPr>
            <a:r>
              <a:rPr lang="en-US" sz="2400" dirty="0"/>
              <a:t>Bangladesh has a long history of undertaking Census.</a:t>
            </a:r>
          </a:p>
          <a:p>
            <a:pPr marL="0" indent="0" algn="just">
              <a:buNone/>
            </a:pPr>
            <a:r>
              <a:rPr lang="en-US" sz="2400" dirty="0"/>
              <a:t>The first census in the territory now constituting Bangladesh was held in 1872 as a part of British India. Thereafter, Censuses were taken in the 1</a:t>
            </a:r>
            <a:r>
              <a:rPr lang="en-US" sz="2400" baseline="30000" dirty="0"/>
              <a:t>st</a:t>
            </a:r>
            <a:r>
              <a:rPr lang="en-US" sz="2400" dirty="0"/>
              <a:t> year of every decade such as 1881,1891, 1901 and so on. This practice  continued up to 1961. The  Census  due  in 1971 could not be undertaken due to great liberation war.</a:t>
            </a:r>
          </a:p>
          <a:p>
            <a:pPr marL="0" indent="0" algn="just">
              <a:buNone/>
            </a:pPr>
            <a:r>
              <a:rPr lang="en-US" sz="2400" dirty="0"/>
              <a:t>The first census of Independent Bangladesh  was conducted in 1974 and thereafter, following decennial periodicity Censuses were conducted   in  1981, 1991, 2001 and last one in 2011.</a:t>
            </a:r>
          </a:p>
          <a:p>
            <a:pPr marL="0" indent="0" algn="just">
              <a:buNone/>
            </a:pPr>
            <a:r>
              <a:rPr lang="en-US" sz="2400" dirty="0"/>
              <a:t>The 2020 round of census in Bangladesh will be held in 2021</a:t>
            </a:r>
          </a:p>
        </p:txBody>
      </p:sp>
      <p:pic>
        <p:nvPicPr>
          <p:cNvPr id="4" name="Picture 3">
            <a:extLst>
              <a:ext uri="{FF2B5EF4-FFF2-40B4-BE49-F238E27FC236}">
                <a16:creationId xmlns:a16="http://schemas.microsoft.com/office/drawing/2014/main" id="{892E40E7-0F0B-468E-85D5-88E09BC0B2AC}"/>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738277" y="318324"/>
            <a:ext cx="1132010" cy="11320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262776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415BD6-78FF-417A-851B-3859228D6380}"/>
              </a:ext>
            </a:extLst>
          </p:cNvPr>
          <p:cNvSpPr>
            <a:spLocks noGrp="1"/>
          </p:cNvSpPr>
          <p:nvPr>
            <p:ph type="title"/>
          </p:nvPr>
        </p:nvSpPr>
        <p:spPr>
          <a:xfrm>
            <a:off x="768096" y="302180"/>
            <a:ext cx="7290054" cy="1499616"/>
          </a:xfrm>
        </p:spPr>
        <p:txBody>
          <a:bodyPr>
            <a:normAutofit/>
          </a:bodyPr>
          <a:lstStyle/>
          <a:p>
            <a:r>
              <a:rPr lang="en-US" sz="2800" b="1" dirty="0"/>
              <a:t>Importance of Management Information  System</a:t>
            </a:r>
          </a:p>
        </p:txBody>
      </p:sp>
      <p:sp>
        <p:nvSpPr>
          <p:cNvPr id="3" name="Content Placeholder 2">
            <a:extLst>
              <a:ext uri="{FF2B5EF4-FFF2-40B4-BE49-F238E27FC236}">
                <a16:creationId xmlns:a16="http://schemas.microsoft.com/office/drawing/2014/main" id="{86AB6578-846A-4B32-AED6-387415F4F544}"/>
              </a:ext>
            </a:extLst>
          </p:cNvPr>
          <p:cNvSpPr>
            <a:spLocks noGrp="1"/>
          </p:cNvSpPr>
          <p:nvPr>
            <p:ph idx="1"/>
          </p:nvPr>
        </p:nvSpPr>
        <p:spPr>
          <a:xfrm>
            <a:off x="768096" y="2286000"/>
            <a:ext cx="7290054" cy="3069775"/>
          </a:xfrm>
        </p:spPr>
        <p:txBody>
          <a:bodyPr/>
          <a:lstStyle/>
          <a:p>
            <a:pPr>
              <a:buFont typeface="Wingdings" panose="05000000000000000000" pitchFamily="2" charset="2"/>
              <a:buChar char="v"/>
            </a:pPr>
            <a:r>
              <a:rPr lang="en-US" sz="2700" dirty="0"/>
              <a:t>To get up to date information</a:t>
            </a:r>
          </a:p>
          <a:p>
            <a:pPr>
              <a:buFont typeface="Wingdings" panose="05000000000000000000" pitchFamily="2" charset="2"/>
              <a:buChar char="v"/>
            </a:pPr>
            <a:r>
              <a:rPr lang="en-US" sz="2700" dirty="0"/>
              <a:t>Communicate with field forces</a:t>
            </a:r>
          </a:p>
          <a:p>
            <a:pPr>
              <a:buFont typeface="Wingdings" panose="05000000000000000000" pitchFamily="2" charset="2"/>
              <a:buChar char="v"/>
            </a:pPr>
            <a:r>
              <a:rPr lang="en-US" sz="2700" dirty="0"/>
              <a:t>Reporting tools for real time monitoring</a:t>
            </a:r>
          </a:p>
          <a:p>
            <a:pPr>
              <a:buFont typeface="Wingdings" panose="05000000000000000000" pitchFamily="2" charset="2"/>
              <a:buChar char="v"/>
            </a:pPr>
            <a:r>
              <a:rPr lang="en-US" sz="2700" dirty="0"/>
              <a:t>Identifying problems and taking appropriate corrective measures </a:t>
            </a:r>
          </a:p>
          <a:p>
            <a:endParaRPr lang="en-US" sz="2700" dirty="0"/>
          </a:p>
          <a:p>
            <a:endParaRPr lang="en-US" dirty="0"/>
          </a:p>
          <a:p>
            <a:endParaRPr lang="en-US" dirty="0"/>
          </a:p>
        </p:txBody>
      </p:sp>
      <p:pic>
        <p:nvPicPr>
          <p:cNvPr id="4" name="Picture 3">
            <a:extLst>
              <a:ext uri="{FF2B5EF4-FFF2-40B4-BE49-F238E27FC236}">
                <a16:creationId xmlns:a16="http://schemas.microsoft.com/office/drawing/2014/main" id="{892E40E7-0F0B-468E-85D5-88E09BC0B2AC}"/>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94733" y="340096"/>
            <a:ext cx="1132010" cy="11320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252059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65B735-B119-4720-BF58-C93FD8BCDD20}"/>
              </a:ext>
            </a:extLst>
          </p:cNvPr>
          <p:cNvSpPr>
            <a:spLocks noGrp="1"/>
          </p:cNvSpPr>
          <p:nvPr>
            <p:ph type="title"/>
          </p:nvPr>
        </p:nvSpPr>
        <p:spPr>
          <a:xfrm>
            <a:off x="768096" y="323952"/>
            <a:ext cx="7290054" cy="1499616"/>
          </a:xfrm>
        </p:spPr>
        <p:txBody>
          <a:bodyPr>
            <a:normAutofit/>
          </a:bodyPr>
          <a:lstStyle/>
          <a:p>
            <a:r>
              <a:rPr lang="en-US" sz="2800" b="1" dirty="0"/>
              <a:t>Bangladesh Practice in Management   Information System in Past Censuses.</a:t>
            </a:r>
          </a:p>
        </p:txBody>
      </p:sp>
      <p:sp>
        <p:nvSpPr>
          <p:cNvPr id="3" name="Content Placeholder 2">
            <a:extLst>
              <a:ext uri="{FF2B5EF4-FFF2-40B4-BE49-F238E27FC236}">
                <a16:creationId xmlns:a16="http://schemas.microsoft.com/office/drawing/2014/main" id="{D549B0B3-143F-4F49-831E-26D89D135E04}"/>
              </a:ext>
            </a:extLst>
          </p:cNvPr>
          <p:cNvSpPr>
            <a:spLocks noGrp="1"/>
          </p:cNvSpPr>
          <p:nvPr>
            <p:ph idx="1"/>
          </p:nvPr>
        </p:nvSpPr>
        <p:spPr>
          <a:xfrm>
            <a:off x="768096" y="1676384"/>
            <a:ext cx="7290054" cy="4023360"/>
          </a:xfrm>
        </p:spPr>
        <p:txBody>
          <a:bodyPr>
            <a:noAutofit/>
          </a:bodyPr>
          <a:lstStyle/>
          <a:p>
            <a:r>
              <a:rPr lang="en-US" sz="2400" dirty="0"/>
              <a:t>Assigning Responsibility at Different Levels</a:t>
            </a:r>
          </a:p>
          <a:p>
            <a:r>
              <a:rPr lang="en-US" sz="2400" dirty="0"/>
              <a:t>Formation of Census Committees</a:t>
            </a:r>
          </a:p>
          <a:p>
            <a:r>
              <a:rPr lang="en-US" sz="2400" dirty="0"/>
              <a:t>Identification of Workload of  Enumerators Through  Pretests  and Pilot studies</a:t>
            </a:r>
          </a:p>
          <a:p>
            <a:r>
              <a:rPr lang="en-US" sz="2400" dirty="0"/>
              <a:t>Conducting Pre-census Zonal Operation (Field work to delineate enumeration area boundary and mapping, identify enumerators and supervisors etc. for census enumeration )</a:t>
            </a:r>
          </a:p>
          <a:p>
            <a:r>
              <a:rPr lang="en-US" sz="2400" dirty="0"/>
              <a:t>Identification of Training Centers for imparting Training of Enumerators and Supervisors</a:t>
            </a:r>
          </a:p>
          <a:p>
            <a:endParaRPr lang="en-US" sz="2400" dirty="0"/>
          </a:p>
        </p:txBody>
      </p:sp>
      <p:pic>
        <p:nvPicPr>
          <p:cNvPr id="4" name="Picture 3">
            <a:extLst>
              <a:ext uri="{FF2B5EF4-FFF2-40B4-BE49-F238E27FC236}">
                <a16:creationId xmlns:a16="http://schemas.microsoft.com/office/drawing/2014/main" id="{892E40E7-0F0B-468E-85D5-88E09BC0B2AC}"/>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40303" y="263894"/>
            <a:ext cx="1132010" cy="11320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981770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167854-38FF-4596-AC9B-46E3AE56EF27}"/>
              </a:ext>
            </a:extLst>
          </p:cNvPr>
          <p:cNvSpPr>
            <a:spLocks noGrp="1"/>
          </p:cNvSpPr>
          <p:nvPr>
            <p:ph type="title"/>
          </p:nvPr>
        </p:nvSpPr>
        <p:spPr>
          <a:xfrm>
            <a:off x="542801" y="329210"/>
            <a:ext cx="6531430" cy="647490"/>
          </a:xfrm>
        </p:spPr>
        <p:txBody>
          <a:bodyPr>
            <a:noAutofit/>
          </a:bodyPr>
          <a:lstStyle/>
          <a:p>
            <a:r>
              <a:rPr lang="en-US" sz="2800" b="1" dirty="0"/>
              <a:t>Bangladesh Practice in Management Information System in Past Censuses.</a:t>
            </a:r>
            <a:endParaRPr lang="en-US" sz="2800" dirty="0"/>
          </a:p>
        </p:txBody>
      </p:sp>
      <p:sp>
        <p:nvSpPr>
          <p:cNvPr id="3" name="Content Placeholder 2">
            <a:extLst>
              <a:ext uri="{FF2B5EF4-FFF2-40B4-BE49-F238E27FC236}">
                <a16:creationId xmlns:a16="http://schemas.microsoft.com/office/drawing/2014/main" id="{C6A663E6-93B7-4C4C-B9AA-B90FAB22D8B4}"/>
              </a:ext>
            </a:extLst>
          </p:cNvPr>
          <p:cNvSpPr>
            <a:spLocks noGrp="1"/>
          </p:cNvSpPr>
          <p:nvPr>
            <p:ph idx="1"/>
          </p:nvPr>
        </p:nvSpPr>
        <p:spPr>
          <a:xfrm>
            <a:off x="628650" y="998220"/>
            <a:ext cx="7886700" cy="6278880"/>
          </a:xfrm>
        </p:spPr>
        <p:txBody>
          <a:bodyPr/>
          <a:lstStyle/>
          <a:p>
            <a:pPr marL="0" indent="0">
              <a:buNone/>
            </a:pPr>
            <a:r>
              <a:rPr lang="en-US" dirty="0"/>
              <a:t> Official Hierarchy of  Censuses in Bangladesh</a:t>
            </a:r>
          </a:p>
          <a:p>
            <a:pPr marL="0" indent="0">
              <a:buNone/>
            </a:pPr>
            <a:endParaRPr lang="en-US" dirty="0"/>
          </a:p>
        </p:txBody>
      </p:sp>
      <p:graphicFrame>
        <p:nvGraphicFramePr>
          <p:cNvPr id="4" name="Table 3">
            <a:extLst>
              <a:ext uri="{FF2B5EF4-FFF2-40B4-BE49-F238E27FC236}">
                <a16:creationId xmlns:a16="http://schemas.microsoft.com/office/drawing/2014/main" id="{2E73152B-6064-4CF2-845F-D43CFEB9FCA5}"/>
              </a:ext>
            </a:extLst>
          </p:cNvPr>
          <p:cNvGraphicFramePr>
            <a:graphicFrameLocks noGrp="1"/>
          </p:cNvGraphicFramePr>
          <p:nvPr>
            <p:extLst>
              <p:ext uri="{D42A27DB-BD31-4B8C-83A1-F6EECF244321}">
                <p14:modId xmlns:p14="http://schemas.microsoft.com/office/powerpoint/2010/main" val="3847714290"/>
              </p:ext>
            </p:extLst>
          </p:nvPr>
        </p:nvGraphicFramePr>
        <p:xfrm>
          <a:off x="313151" y="1402080"/>
          <a:ext cx="8492347" cy="5273458"/>
        </p:xfrm>
        <a:graphic>
          <a:graphicData uri="http://schemas.openxmlformats.org/drawingml/2006/table">
            <a:tbl>
              <a:tblPr firstRow="1" bandRow="1">
                <a:tableStyleId>{5C22544A-7EE6-4342-B048-85BDC9FD1C3A}</a:tableStyleId>
              </a:tblPr>
              <a:tblGrid>
                <a:gridCol w="416706">
                  <a:extLst>
                    <a:ext uri="{9D8B030D-6E8A-4147-A177-3AD203B41FA5}">
                      <a16:colId xmlns:a16="http://schemas.microsoft.com/office/drawing/2014/main" val="4093978991"/>
                    </a:ext>
                  </a:extLst>
                </a:gridCol>
                <a:gridCol w="2342152">
                  <a:extLst>
                    <a:ext uri="{9D8B030D-6E8A-4147-A177-3AD203B41FA5}">
                      <a16:colId xmlns:a16="http://schemas.microsoft.com/office/drawing/2014/main" val="4160985614"/>
                    </a:ext>
                  </a:extLst>
                </a:gridCol>
                <a:gridCol w="3502001">
                  <a:extLst>
                    <a:ext uri="{9D8B030D-6E8A-4147-A177-3AD203B41FA5}">
                      <a16:colId xmlns:a16="http://schemas.microsoft.com/office/drawing/2014/main" val="2977391084"/>
                    </a:ext>
                  </a:extLst>
                </a:gridCol>
                <a:gridCol w="2231488">
                  <a:extLst>
                    <a:ext uri="{9D8B030D-6E8A-4147-A177-3AD203B41FA5}">
                      <a16:colId xmlns:a16="http://schemas.microsoft.com/office/drawing/2014/main" val="2569803734"/>
                    </a:ext>
                  </a:extLst>
                </a:gridCol>
              </a:tblGrid>
              <a:tr h="540601">
                <a:tc>
                  <a:txBody>
                    <a:bodyPr/>
                    <a:lstStyle/>
                    <a:p>
                      <a:r>
                        <a:rPr lang="en-US" sz="1600" dirty="0"/>
                        <a:t>Sl.no</a:t>
                      </a:r>
                    </a:p>
                  </a:txBody>
                  <a:tcPr marL="68580" marR="68580" marT="34290" marB="34290"/>
                </a:tc>
                <a:tc>
                  <a:txBody>
                    <a:bodyPr/>
                    <a:lstStyle/>
                    <a:p>
                      <a:r>
                        <a:rPr lang="en-US" sz="1600" dirty="0"/>
                        <a:t>Official Designation </a:t>
                      </a:r>
                    </a:p>
                  </a:txBody>
                  <a:tcPr marL="68580" marR="68580" marT="34290" marB="34290"/>
                </a:tc>
                <a:tc>
                  <a:txBody>
                    <a:bodyPr/>
                    <a:lstStyle/>
                    <a:p>
                      <a:r>
                        <a:rPr lang="en-US" sz="1600" dirty="0"/>
                        <a:t>  Census Responsibility</a:t>
                      </a:r>
                    </a:p>
                  </a:txBody>
                  <a:tcPr marL="68580" marR="68580" marT="34290" marB="34290"/>
                </a:tc>
                <a:tc>
                  <a:txBody>
                    <a:bodyPr/>
                    <a:lstStyle/>
                    <a:p>
                      <a:r>
                        <a:rPr lang="en-US" sz="1600" dirty="0"/>
                        <a:t>No</a:t>
                      </a:r>
                    </a:p>
                  </a:txBody>
                  <a:tcPr marL="68580" marR="68580" marT="34290" marB="34290"/>
                </a:tc>
                <a:extLst>
                  <a:ext uri="{0D108BD9-81ED-4DB2-BD59-A6C34878D82A}">
                    <a16:rowId xmlns:a16="http://schemas.microsoft.com/office/drawing/2014/main" val="4206054338"/>
                  </a:ext>
                </a:extLst>
              </a:tr>
              <a:tr h="567307">
                <a:tc>
                  <a:txBody>
                    <a:bodyPr/>
                    <a:lstStyle/>
                    <a:p>
                      <a:r>
                        <a:rPr lang="en-US" sz="1000" dirty="0"/>
                        <a:t>01</a:t>
                      </a:r>
                    </a:p>
                  </a:txBody>
                  <a:tcPr marL="68580" marR="68580" marT="34290" marB="34290"/>
                </a:tc>
                <a:tc>
                  <a:txBody>
                    <a:bodyPr/>
                    <a:lstStyle/>
                    <a:p>
                      <a:r>
                        <a:rPr lang="en-US" sz="1600" dirty="0"/>
                        <a:t>Secretary Statistics and Informatics Division  (SID)</a:t>
                      </a:r>
                    </a:p>
                  </a:txBody>
                  <a:tcPr marL="68580" marR="68580" marT="34290" marB="34290"/>
                </a:tc>
                <a:tc>
                  <a:txBody>
                    <a:bodyPr/>
                    <a:lstStyle/>
                    <a:p>
                      <a:r>
                        <a:rPr lang="en-US" sz="1600" dirty="0"/>
                        <a:t>  Chief Census Coordinator</a:t>
                      </a:r>
                    </a:p>
                  </a:txBody>
                  <a:tcPr marL="68580" marR="68580" marT="34290" marB="34290"/>
                </a:tc>
                <a:tc>
                  <a:txBody>
                    <a:bodyPr/>
                    <a:lstStyle/>
                    <a:p>
                      <a:r>
                        <a:rPr lang="en-US" sz="1600" dirty="0"/>
                        <a:t>01</a:t>
                      </a:r>
                    </a:p>
                  </a:txBody>
                  <a:tcPr marL="68580" marR="68580" marT="34290" marB="34290"/>
                </a:tc>
                <a:extLst>
                  <a:ext uri="{0D108BD9-81ED-4DB2-BD59-A6C34878D82A}">
                    <a16:rowId xmlns:a16="http://schemas.microsoft.com/office/drawing/2014/main" val="260702912"/>
                  </a:ext>
                </a:extLst>
              </a:tr>
              <a:tr h="567307">
                <a:tc>
                  <a:txBody>
                    <a:bodyPr/>
                    <a:lstStyle/>
                    <a:p>
                      <a:r>
                        <a:rPr lang="en-US" sz="1000" dirty="0"/>
                        <a:t>02</a:t>
                      </a:r>
                    </a:p>
                  </a:txBody>
                  <a:tcPr marL="68580" marR="68580" marT="34290" marB="34290"/>
                </a:tc>
                <a:tc>
                  <a:txBody>
                    <a:bodyPr/>
                    <a:lstStyle/>
                    <a:p>
                      <a:r>
                        <a:rPr lang="en-US" sz="1600" dirty="0"/>
                        <a:t>Director General BBS</a:t>
                      </a:r>
                    </a:p>
                  </a:txBody>
                  <a:tcPr marL="68580" marR="68580" marT="34290" marB="34290"/>
                </a:tc>
                <a:tc>
                  <a:txBody>
                    <a:bodyPr/>
                    <a:lstStyle/>
                    <a:p>
                      <a:r>
                        <a:rPr lang="en-US" sz="1600" dirty="0"/>
                        <a:t>Census Commissioner/National Coordinator</a:t>
                      </a:r>
                    </a:p>
                  </a:txBody>
                  <a:tcPr marL="68580" marR="68580" marT="34290" marB="34290"/>
                </a:tc>
                <a:tc>
                  <a:txBody>
                    <a:bodyPr/>
                    <a:lstStyle/>
                    <a:p>
                      <a:r>
                        <a:rPr lang="en-US" sz="1600" dirty="0"/>
                        <a:t>01</a:t>
                      </a:r>
                    </a:p>
                  </a:txBody>
                  <a:tcPr marL="68580" marR="68580" marT="34290" marB="34290"/>
                </a:tc>
                <a:extLst>
                  <a:ext uri="{0D108BD9-81ED-4DB2-BD59-A6C34878D82A}">
                    <a16:rowId xmlns:a16="http://schemas.microsoft.com/office/drawing/2014/main" val="4037706899"/>
                  </a:ext>
                </a:extLst>
              </a:tr>
              <a:tr h="815990">
                <a:tc>
                  <a:txBody>
                    <a:bodyPr/>
                    <a:lstStyle/>
                    <a:p>
                      <a:r>
                        <a:rPr lang="en-US" sz="1000" dirty="0"/>
                        <a:t>03</a:t>
                      </a:r>
                    </a:p>
                  </a:txBody>
                  <a:tcPr marL="68580" marR="68580" marT="34290" marB="34290"/>
                </a:tc>
                <a:tc>
                  <a:txBody>
                    <a:bodyPr/>
                    <a:lstStyle/>
                    <a:p>
                      <a:r>
                        <a:rPr lang="en-US" sz="1600" dirty="0"/>
                        <a:t>Additional Secretary SID/Deputy Director General BBS</a:t>
                      </a: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 Additional National Coordinator</a:t>
                      </a:r>
                    </a:p>
                    <a:p>
                      <a:endParaRPr lang="en-US" sz="1600" dirty="0"/>
                    </a:p>
                  </a:txBody>
                  <a:tcPr marL="68580" marR="68580" marT="34290" marB="34290"/>
                </a:tc>
                <a:tc>
                  <a:txBody>
                    <a:bodyPr/>
                    <a:lstStyle/>
                    <a:p>
                      <a:r>
                        <a:rPr lang="en-US" sz="1600" dirty="0"/>
                        <a:t>04 ( May  vary on the number of officers available)</a:t>
                      </a:r>
                    </a:p>
                  </a:txBody>
                  <a:tcPr marL="68580" marR="68580" marT="34290" marB="34290"/>
                </a:tc>
                <a:extLst>
                  <a:ext uri="{0D108BD9-81ED-4DB2-BD59-A6C34878D82A}">
                    <a16:rowId xmlns:a16="http://schemas.microsoft.com/office/drawing/2014/main" val="1911676899"/>
                  </a:ext>
                </a:extLst>
              </a:tr>
              <a:tr h="815990">
                <a:tc>
                  <a:txBody>
                    <a:bodyPr/>
                    <a:lstStyle/>
                    <a:p>
                      <a:r>
                        <a:rPr lang="en-US" sz="1000" dirty="0"/>
                        <a:t>04</a:t>
                      </a:r>
                    </a:p>
                  </a:txBody>
                  <a:tcPr marL="68580" marR="68580" marT="34290" marB="34290"/>
                </a:tc>
                <a:tc>
                  <a:txBody>
                    <a:bodyPr/>
                    <a:lstStyle/>
                    <a:p>
                      <a:r>
                        <a:rPr lang="en-US" sz="1600" dirty="0"/>
                        <a:t>Director/ Joint Director BBS</a:t>
                      </a:r>
                    </a:p>
                  </a:txBody>
                  <a:tcPr marL="68580" marR="68580" marT="34290" marB="34290"/>
                </a:tc>
                <a:tc>
                  <a:txBody>
                    <a:bodyPr/>
                    <a:lstStyle/>
                    <a:p>
                      <a:r>
                        <a:rPr lang="en-US" sz="1600" dirty="0"/>
                        <a:t>Divisional Coordinator</a:t>
                      </a:r>
                    </a:p>
                  </a:txBody>
                  <a:tcPr marL="68580" marR="68580" marT="34290" marB="34290"/>
                </a:tc>
                <a:tc>
                  <a:txBody>
                    <a:bodyPr/>
                    <a:lstStyle/>
                    <a:p>
                      <a:r>
                        <a:rPr lang="en-US" sz="1600" dirty="0"/>
                        <a:t>8 ( May be more depending on the volume of work)</a:t>
                      </a:r>
                    </a:p>
                  </a:txBody>
                  <a:tcPr marL="68580" marR="68580" marT="34290" marB="34290"/>
                </a:tc>
                <a:extLst>
                  <a:ext uri="{0D108BD9-81ED-4DB2-BD59-A6C34878D82A}">
                    <a16:rowId xmlns:a16="http://schemas.microsoft.com/office/drawing/2014/main" val="3696804779"/>
                  </a:ext>
                </a:extLst>
              </a:tr>
              <a:tr h="815990">
                <a:tc>
                  <a:txBody>
                    <a:bodyPr/>
                    <a:lstStyle/>
                    <a:p>
                      <a:r>
                        <a:rPr lang="en-US" sz="1000" dirty="0"/>
                        <a:t>05</a:t>
                      </a:r>
                    </a:p>
                  </a:txBody>
                  <a:tcPr marL="68580" marR="68580" marT="34290" marB="34290"/>
                </a:tc>
                <a:tc>
                  <a:txBody>
                    <a:bodyPr/>
                    <a:lstStyle/>
                    <a:p>
                      <a:r>
                        <a:rPr lang="en-US" sz="1600" dirty="0"/>
                        <a:t>Deputy Director/ Statistical Officer, BBS</a:t>
                      </a:r>
                    </a:p>
                  </a:txBody>
                  <a:tcPr marL="68580" marR="68580" marT="34290" marB="34290"/>
                </a:tc>
                <a:tc>
                  <a:txBody>
                    <a:bodyPr/>
                    <a:lstStyle/>
                    <a:p>
                      <a:r>
                        <a:rPr lang="en-US" sz="1600" dirty="0"/>
                        <a:t>District Coordinator/ Coordinator for City Corporations</a:t>
                      </a:r>
                    </a:p>
                  </a:txBody>
                  <a:tcPr marL="68580" marR="68580" marT="34290" marB="34290"/>
                </a:tc>
                <a:tc>
                  <a:txBody>
                    <a:bodyPr/>
                    <a:lstStyle/>
                    <a:p>
                      <a:r>
                        <a:rPr lang="en-US" sz="1600" dirty="0"/>
                        <a:t>75 ( May be more depending on the volume of work)</a:t>
                      </a:r>
                    </a:p>
                  </a:txBody>
                  <a:tcPr marL="68580" marR="68580" marT="34290" marB="34290"/>
                </a:tc>
                <a:extLst>
                  <a:ext uri="{0D108BD9-81ED-4DB2-BD59-A6C34878D82A}">
                    <a16:rowId xmlns:a16="http://schemas.microsoft.com/office/drawing/2014/main" val="1625755896"/>
                  </a:ext>
                </a:extLst>
              </a:tr>
              <a:tr h="567307">
                <a:tc>
                  <a:txBody>
                    <a:bodyPr/>
                    <a:lstStyle/>
                    <a:p>
                      <a:r>
                        <a:rPr lang="en-US" sz="1000" dirty="0"/>
                        <a:t>06</a:t>
                      </a:r>
                    </a:p>
                  </a:txBody>
                  <a:tcPr marL="68580" marR="68580" marT="34290" marB="34290"/>
                </a:tc>
                <a:tc>
                  <a:txBody>
                    <a:bodyPr/>
                    <a:lstStyle/>
                    <a:p>
                      <a:r>
                        <a:rPr lang="en-US" sz="1600" dirty="0"/>
                        <a:t>SO/ASO/USO</a:t>
                      </a:r>
                    </a:p>
                  </a:txBody>
                  <a:tcPr marL="68580" marR="68580" marT="34290" marB="34290"/>
                </a:tc>
                <a:tc>
                  <a:txBody>
                    <a:bodyPr/>
                    <a:lstStyle/>
                    <a:p>
                      <a:r>
                        <a:rPr lang="en-US" sz="1600" dirty="0" err="1"/>
                        <a:t>Upazila</a:t>
                      </a:r>
                      <a:r>
                        <a:rPr lang="en-US" sz="1600" dirty="0"/>
                        <a:t> (sub-district ) Coordinator</a:t>
                      </a:r>
                    </a:p>
                  </a:txBody>
                  <a:tcPr marL="68580" marR="68580" marT="34290" marB="34290"/>
                </a:tc>
                <a:tc>
                  <a:txBody>
                    <a:bodyPr/>
                    <a:lstStyle/>
                    <a:p>
                      <a:pPr marL="342900" indent="-342900">
                        <a:buAutoNum type="arabicPlain" startAt="500"/>
                      </a:pPr>
                      <a:r>
                        <a:rPr lang="en-US" sz="1600" dirty="0"/>
                        <a:t>(approx.)</a:t>
                      </a:r>
                    </a:p>
                    <a:p>
                      <a:pPr marL="342900" indent="-342900">
                        <a:buAutoNum type="arabicPlain" startAt="500"/>
                      </a:pPr>
                      <a:endParaRPr lang="en-US" sz="1600" dirty="0"/>
                    </a:p>
                  </a:txBody>
                  <a:tcPr marL="68580" marR="68580" marT="34290" marB="34290"/>
                </a:tc>
                <a:extLst>
                  <a:ext uri="{0D108BD9-81ED-4DB2-BD59-A6C34878D82A}">
                    <a16:rowId xmlns:a16="http://schemas.microsoft.com/office/drawing/2014/main" val="3594266701"/>
                  </a:ext>
                </a:extLst>
              </a:tr>
              <a:tr h="567307">
                <a:tc>
                  <a:txBody>
                    <a:bodyPr/>
                    <a:lstStyle/>
                    <a:p>
                      <a:r>
                        <a:rPr lang="en-US" sz="1000" dirty="0"/>
                        <a:t>07</a:t>
                      </a:r>
                    </a:p>
                  </a:txBody>
                  <a:tcPr marL="68580" marR="68580" marT="34290" marB="34290"/>
                </a:tc>
                <a:tc>
                  <a:txBody>
                    <a:bodyPr/>
                    <a:lstStyle/>
                    <a:p>
                      <a:r>
                        <a:rPr lang="en-US" sz="1600" dirty="0"/>
                        <a:t>ASO/SI/CO/ SA/JSA</a:t>
                      </a:r>
                    </a:p>
                  </a:txBody>
                  <a:tcPr marL="68580" marR="68580" marT="34290" marB="34290"/>
                </a:tc>
                <a:tc>
                  <a:txBody>
                    <a:bodyPr/>
                    <a:lstStyle/>
                    <a:p>
                      <a:r>
                        <a:rPr lang="en-US" sz="1600" dirty="0"/>
                        <a:t>Zonal officer (coordinator of a  </a:t>
                      </a:r>
                      <a:r>
                        <a:rPr lang="en-US" sz="1600" dirty="0" err="1"/>
                        <a:t>a</a:t>
                      </a:r>
                      <a:r>
                        <a:rPr lang="en-US" sz="1600" dirty="0"/>
                        <a:t> part of a  Subdistrict, </a:t>
                      </a:r>
                      <a:r>
                        <a:rPr lang="en-US" sz="1600" dirty="0" err="1"/>
                        <a:t>Pourashava,ward</a:t>
                      </a:r>
                      <a:r>
                        <a:rPr lang="en-US" sz="1600" dirty="0"/>
                        <a:t>, </a:t>
                      </a:r>
                      <a:r>
                        <a:rPr lang="en-US" sz="1600" dirty="0" err="1"/>
                        <a:t>etc</a:t>
                      </a:r>
                      <a:r>
                        <a:rPr lang="en-US" sz="1600" dirty="0"/>
                        <a:t>)</a:t>
                      </a:r>
                    </a:p>
                  </a:txBody>
                  <a:tcPr marL="68580" marR="68580" marT="34290" marB="34290"/>
                </a:tc>
                <a:tc>
                  <a:txBody>
                    <a:bodyPr/>
                    <a:lstStyle/>
                    <a:p>
                      <a:r>
                        <a:rPr lang="en-US" sz="1600" dirty="0"/>
                        <a:t>3000 (approx.)</a:t>
                      </a:r>
                    </a:p>
                  </a:txBody>
                  <a:tcPr marL="68580" marR="68580" marT="34290" marB="34290"/>
                </a:tc>
                <a:extLst>
                  <a:ext uri="{0D108BD9-81ED-4DB2-BD59-A6C34878D82A}">
                    <a16:rowId xmlns:a16="http://schemas.microsoft.com/office/drawing/2014/main" val="3884976280"/>
                  </a:ext>
                </a:extLst>
              </a:tr>
            </a:tbl>
          </a:graphicData>
        </a:graphic>
      </p:graphicFrame>
      <p:pic>
        <p:nvPicPr>
          <p:cNvPr id="5" name="Picture 4">
            <a:extLst>
              <a:ext uri="{FF2B5EF4-FFF2-40B4-BE49-F238E27FC236}">
                <a16:creationId xmlns:a16="http://schemas.microsoft.com/office/drawing/2014/main" id="{892E40E7-0F0B-468E-85D5-88E09BC0B2AC}"/>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74987" y="165920"/>
            <a:ext cx="1132010" cy="11320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664701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A4C28C-E120-4727-B26E-644D466D5E4A}"/>
              </a:ext>
            </a:extLst>
          </p:cNvPr>
          <p:cNvSpPr>
            <a:spLocks noGrp="1"/>
          </p:cNvSpPr>
          <p:nvPr>
            <p:ph type="title"/>
          </p:nvPr>
        </p:nvSpPr>
        <p:spPr>
          <a:xfrm>
            <a:off x="648354" y="563444"/>
            <a:ext cx="7290054" cy="1499616"/>
          </a:xfrm>
        </p:spPr>
        <p:txBody>
          <a:bodyPr>
            <a:normAutofit/>
          </a:bodyPr>
          <a:lstStyle/>
          <a:p>
            <a:r>
              <a:rPr lang="en-US" sz="2800" b="1" dirty="0"/>
              <a:t>Bangladesh Practice in Management Information System in Past Censuses </a:t>
            </a:r>
            <a:br>
              <a:rPr lang="en-US" sz="2800" b="1" dirty="0"/>
            </a:br>
            <a:r>
              <a:rPr lang="en-US" sz="2800" b="1" dirty="0"/>
              <a:t>(</a:t>
            </a:r>
            <a:r>
              <a:rPr lang="en-US" sz="2800" b="1" dirty="0" err="1"/>
              <a:t>contd</a:t>
            </a:r>
            <a:r>
              <a:rPr lang="en-US" sz="2800" b="1" dirty="0"/>
              <a:t>)</a:t>
            </a:r>
            <a:endParaRPr lang="en-US" sz="2800" dirty="0"/>
          </a:p>
        </p:txBody>
      </p:sp>
      <p:sp>
        <p:nvSpPr>
          <p:cNvPr id="3" name="Content Placeholder 2">
            <a:extLst>
              <a:ext uri="{FF2B5EF4-FFF2-40B4-BE49-F238E27FC236}">
                <a16:creationId xmlns:a16="http://schemas.microsoft.com/office/drawing/2014/main" id="{2BBEEA57-E789-413F-8020-B948CF46032D}"/>
              </a:ext>
            </a:extLst>
          </p:cNvPr>
          <p:cNvSpPr>
            <a:spLocks noGrp="1"/>
          </p:cNvSpPr>
          <p:nvPr>
            <p:ph idx="1"/>
          </p:nvPr>
        </p:nvSpPr>
        <p:spPr>
          <a:xfrm>
            <a:off x="768096" y="2111824"/>
            <a:ext cx="7290054" cy="3341914"/>
          </a:xfrm>
        </p:spPr>
        <p:txBody>
          <a:bodyPr/>
          <a:lstStyle/>
          <a:p>
            <a:pPr marL="0" indent="0">
              <a:buNone/>
            </a:pPr>
            <a:r>
              <a:rPr lang="en-US" sz="2500" b="1" dirty="0"/>
              <a:t>Census Committees</a:t>
            </a:r>
          </a:p>
          <a:p>
            <a:pPr marL="0" indent="0" algn="just">
              <a:buNone/>
            </a:pPr>
            <a:r>
              <a:rPr lang="en-US" sz="2400" dirty="0"/>
              <a:t>In order to provide support  for the  complete coverage, building awareness among people, select proper enumerators&amp; supervisors, ensure storage of census materials and transportation to the field level and involve all stakeholders in census process census committees are formed in  Divisions,  districts, city corporations, </a:t>
            </a:r>
            <a:r>
              <a:rPr lang="en-US" sz="2400" dirty="0" err="1"/>
              <a:t>upazilas</a:t>
            </a:r>
            <a:r>
              <a:rPr lang="en-US" sz="2400" dirty="0"/>
              <a:t>, </a:t>
            </a:r>
            <a:r>
              <a:rPr lang="en-US" sz="2400" dirty="0" err="1"/>
              <a:t>pourashavas</a:t>
            </a:r>
            <a:r>
              <a:rPr lang="en-US" sz="2400" dirty="0"/>
              <a:t>, unions/ wards .</a:t>
            </a:r>
          </a:p>
          <a:p>
            <a:endParaRPr lang="en-US" dirty="0"/>
          </a:p>
        </p:txBody>
      </p:sp>
      <p:pic>
        <p:nvPicPr>
          <p:cNvPr id="4" name="Picture 3">
            <a:extLst>
              <a:ext uri="{FF2B5EF4-FFF2-40B4-BE49-F238E27FC236}">
                <a16:creationId xmlns:a16="http://schemas.microsoft.com/office/drawing/2014/main" id="{892E40E7-0F0B-468E-85D5-88E09BC0B2AC}"/>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09671" y="459842"/>
            <a:ext cx="1132010" cy="11320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94611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4F16BB-29D6-4B92-A12E-44CA3932A3E8}"/>
              </a:ext>
            </a:extLst>
          </p:cNvPr>
          <p:cNvSpPr>
            <a:spLocks noGrp="1"/>
          </p:cNvSpPr>
          <p:nvPr>
            <p:ph type="title"/>
          </p:nvPr>
        </p:nvSpPr>
        <p:spPr>
          <a:xfrm>
            <a:off x="768096" y="334838"/>
            <a:ext cx="7290054" cy="1499616"/>
          </a:xfrm>
        </p:spPr>
        <p:txBody>
          <a:bodyPr>
            <a:normAutofit/>
          </a:bodyPr>
          <a:lstStyle/>
          <a:p>
            <a:r>
              <a:rPr lang="en-US" sz="2800" b="1" dirty="0"/>
              <a:t>Bangladesh Practice in Management Information System in Past Censuses (</a:t>
            </a:r>
            <a:r>
              <a:rPr lang="en-US" sz="2200" b="1" dirty="0"/>
              <a:t>contd.</a:t>
            </a:r>
            <a:r>
              <a:rPr lang="en-US" sz="2800" b="1" dirty="0"/>
              <a:t>)</a:t>
            </a:r>
            <a:endParaRPr lang="en-US" sz="2800" dirty="0"/>
          </a:p>
        </p:txBody>
      </p:sp>
      <p:sp>
        <p:nvSpPr>
          <p:cNvPr id="3" name="Content Placeholder 2">
            <a:extLst>
              <a:ext uri="{FF2B5EF4-FFF2-40B4-BE49-F238E27FC236}">
                <a16:creationId xmlns:a16="http://schemas.microsoft.com/office/drawing/2014/main" id="{324637B4-EC0C-4ADF-9BA3-EDD07B7D4E24}"/>
              </a:ext>
            </a:extLst>
          </p:cNvPr>
          <p:cNvSpPr>
            <a:spLocks noGrp="1"/>
          </p:cNvSpPr>
          <p:nvPr>
            <p:ph idx="1"/>
          </p:nvPr>
        </p:nvSpPr>
        <p:spPr>
          <a:xfrm>
            <a:off x="768096" y="2035622"/>
            <a:ext cx="7290054" cy="3167749"/>
          </a:xfrm>
        </p:spPr>
        <p:txBody>
          <a:bodyPr/>
          <a:lstStyle/>
          <a:p>
            <a:pPr marL="0" indent="0">
              <a:buNone/>
            </a:pPr>
            <a:r>
              <a:rPr lang="en-US" sz="2700" b="1" dirty="0"/>
              <a:t>Setting Control Rooms:</a:t>
            </a:r>
          </a:p>
          <a:p>
            <a:pPr marL="0" indent="0">
              <a:buNone/>
            </a:pPr>
            <a:r>
              <a:rPr lang="en-US" sz="2400" dirty="0"/>
              <a:t>In order to ensure supply of census materials , including questionnaire  during field enumeration, control rooms are set during census field operation at Head quarter, district, </a:t>
            </a:r>
            <a:r>
              <a:rPr lang="en-US" sz="2400" dirty="0" err="1"/>
              <a:t>upazila</a:t>
            </a:r>
            <a:r>
              <a:rPr lang="en-US" sz="2400" dirty="0"/>
              <a:t>, union / ward levels.</a:t>
            </a:r>
          </a:p>
          <a:p>
            <a:pPr marL="0" indent="0">
              <a:buNone/>
            </a:pPr>
            <a:r>
              <a:rPr lang="en-US" sz="2400" dirty="0"/>
              <a:t>These control rooms are operated round the clock during census enumeration.</a:t>
            </a:r>
          </a:p>
        </p:txBody>
      </p:sp>
      <p:pic>
        <p:nvPicPr>
          <p:cNvPr id="4" name="Picture 3">
            <a:extLst>
              <a:ext uri="{FF2B5EF4-FFF2-40B4-BE49-F238E27FC236}">
                <a16:creationId xmlns:a16="http://schemas.microsoft.com/office/drawing/2014/main" id="{892E40E7-0F0B-468E-85D5-88E09BC0B2AC}"/>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14479" y="329210"/>
            <a:ext cx="1132010" cy="11320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39606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0883CF-D09C-456D-B8C6-B1819BFDEE6C}"/>
              </a:ext>
            </a:extLst>
          </p:cNvPr>
          <p:cNvSpPr>
            <a:spLocks noGrp="1"/>
          </p:cNvSpPr>
          <p:nvPr>
            <p:ph type="title"/>
          </p:nvPr>
        </p:nvSpPr>
        <p:spPr>
          <a:xfrm>
            <a:off x="768096" y="443698"/>
            <a:ext cx="7290054" cy="1499616"/>
          </a:xfrm>
        </p:spPr>
        <p:txBody>
          <a:bodyPr>
            <a:normAutofit/>
          </a:bodyPr>
          <a:lstStyle/>
          <a:p>
            <a:r>
              <a:rPr lang="en-US" sz="2800" b="1" dirty="0"/>
              <a:t>Bangladesh Practice in Management Information System in Past Censuses </a:t>
            </a:r>
            <a:r>
              <a:rPr lang="en-US" sz="2500" b="1" dirty="0"/>
              <a:t>(contd.)</a:t>
            </a:r>
            <a:endParaRPr lang="en-US" sz="2500" dirty="0"/>
          </a:p>
        </p:txBody>
      </p:sp>
      <p:sp>
        <p:nvSpPr>
          <p:cNvPr id="3" name="Content Placeholder 2">
            <a:extLst>
              <a:ext uri="{FF2B5EF4-FFF2-40B4-BE49-F238E27FC236}">
                <a16:creationId xmlns:a16="http://schemas.microsoft.com/office/drawing/2014/main" id="{D7FA4ED3-109B-4B08-BB36-2A654103F3A7}"/>
              </a:ext>
            </a:extLst>
          </p:cNvPr>
          <p:cNvSpPr>
            <a:spLocks noGrp="1"/>
          </p:cNvSpPr>
          <p:nvPr>
            <p:ph idx="1"/>
          </p:nvPr>
        </p:nvSpPr>
        <p:spPr>
          <a:xfrm>
            <a:off x="768096" y="1883218"/>
            <a:ext cx="7290054" cy="4023360"/>
          </a:xfrm>
        </p:spPr>
        <p:txBody>
          <a:bodyPr>
            <a:normAutofit/>
          </a:bodyPr>
          <a:lstStyle/>
          <a:p>
            <a:pPr marL="0" indent="0">
              <a:buNone/>
            </a:pPr>
            <a:r>
              <a:rPr lang="en-US" sz="2700" dirty="0"/>
              <a:t>Spot Check:</a:t>
            </a:r>
          </a:p>
          <a:p>
            <a:pPr marL="0" indent="0" algn="just">
              <a:buNone/>
            </a:pPr>
            <a:r>
              <a:rPr lang="en-US" sz="2700" dirty="0"/>
              <a:t>As the enumeration time of census is very short (  3-5 days), therefore, spot checks are made by the supervisors and senior level coordinators in the 1</a:t>
            </a:r>
            <a:r>
              <a:rPr lang="en-US" sz="2700" baseline="30000" dirty="0"/>
              <a:t>st</a:t>
            </a:r>
            <a:r>
              <a:rPr lang="en-US" sz="2700" dirty="0"/>
              <a:t> day of enumeration to verify whether the enumerators are filling the questionnaire properly. In case any mistakes are observed, corrective measures are taken at the initial stage to ensure quality of enumeration.</a:t>
            </a:r>
          </a:p>
        </p:txBody>
      </p:sp>
      <p:pic>
        <p:nvPicPr>
          <p:cNvPr id="4" name="Picture 3">
            <a:extLst>
              <a:ext uri="{FF2B5EF4-FFF2-40B4-BE49-F238E27FC236}">
                <a16:creationId xmlns:a16="http://schemas.microsoft.com/office/drawing/2014/main" id="{892E40E7-0F0B-468E-85D5-88E09BC0B2AC}"/>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770935" y="361868"/>
            <a:ext cx="1132010" cy="11320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179900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2E8EC0-4D62-4DE3-9508-0A52D31B40FC}"/>
              </a:ext>
            </a:extLst>
          </p:cNvPr>
          <p:cNvSpPr>
            <a:spLocks noGrp="1"/>
          </p:cNvSpPr>
          <p:nvPr>
            <p:ph type="title"/>
          </p:nvPr>
        </p:nvSpPr>
        <p:spPr/>
        <p:txBody>
          <a:bodyPr>
            <a:normAutofit/>
          </a:bodyPr>
          <a:lstStyle/>
          <a:p>
            <a:r>
              <a:rPr lang="en-US" sz="2800" b="1" dirty="0"/>
              <a:t>Bangladesh Practice in Management Information System in Past Censuses </a:t>
            </a:r>
            <a:r>
              <a:rPr lang="en-US" sz="2500" b="1" dirty="0"/>
              <a:t>(contd.)</a:t>
            </a:r>
            <a:endParaRPr lang="en-US" sz="2500" dirty="0"/>
          </a:p>
        </p:txBody>
      </p:sp>
      <p:sp>
        <p:nvSpPr>
          <p:cNvPr id="3" name="Content Placeholder 2">
            <a:extLst>
              <a:ext uri="{FF2B5EF4-FFF2-40B4-BE49-F238E27FC236}">
                <a16:creationId xmlns:a16="http://schemas.microsoft.com/office/drawing/2014/main" id="{4290CF67-2F7B-4EF8-A926-202312C74743}"/>
              </a:ext>
            </a:extLst>
          </p:cNvPr>
          <p:cNvSpPr>
            <a:spLocks noGrp="1"/>
          </p:cNvSpPr>
          <p:nvPr>
            <p:ph idx="1"/>
          </p:nvPr>
        </p:nvSpPr>
        <p:spPr>
          <a:xfrm>
            <a:off x="768096" y="2079166"/>
            <a:ext cx="7290054" cy="3331029"/>
          </a:xfrm>
        </p:spPr>
        <p:txBody>
          <a:bodyPr>
            <a:normAutofit/>
          </a:bodyPr>
          <a:lstStyle/>
          <a:p>
            <a:pPr marL="0" indent="0" algn="just">
              <a:buNone/>
            </a:pPr>
            <a:r>
              <a:rPr lang="en-US" sz="2700" b="1" dirty="0"/>
              <a:t>Higher level supervision;</a:t>
            </a:r>
          </a:p>
          <a:p>
            <a:pPr marL="0" indent="0" algn="just">
              <a:buNone/>
            </a:pPr>
            <a:r>
              <a:rPr lang="en-US" sz="2700" dirty="0"/>
              <a:t>In order  to ensure quality of census enumeration, the chief coordinator, national coordinator and deputy national coordinators also visit different areas  and instruct the concerned officials to ensure proper coverage of the census and  to take whole of the government approach in this very important task of national interest.</a:t>
            </a:r>
          </a:p>
        </p:txBody>
      </p:sp>
      <p:pic>
        <p:nvPicPr>
          <p:cNvPr id="4" name="Picture 3">
            <a:extLst>
              <a:ext uri="{FF2B5EF4-FFF2-40B4-BE49-F238E27FC236}">
                <a16:creationId xmlns:a16="http://schemas.microsoft.com/office/drawing/2014/main" id="{892E40E7-0F0B-468E-85D5-88E09BC0B2AC}"/>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738277" y="220350"/>
            <a:ext cx="1132010" cy="11320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82094912"/>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514949"/>
      </a:dk2>
      <a:lt2>
        <a:srgbClr val="E1E1DB"/>
      </a:lt2>
      <a:accent1>
        <a:srgbClr val="9DBFBE"/>
      </a:accent1>
      <a:accent2>
        <a:srgbClr val="DB8631"/>
      </a:accent2>
      <a:accent3>
        <a:srgbClr val="E3CC5A"/>
      </a:accent3>
      <a:accent4>
        <a:srgbClr val="ACADA8"/>
      </a:accent4>
      <a:accent5>
        <a:srgbClr val="927C61"/>
      </a:accent5>
      <a:accent6>
        <a:srgbClr val="B3B435"/>
      </a:accent6>
      <a:hlink>
        <a:srgbClr val="0000FF"/>
      </a:hlink>
      <a:folHlink>
        <a:srgbClr val="800080"/>
      </a:folHlink>
    </a:clrScheme>
    <a:fontScheme name="Integral">
      <a:majorFont>
        <a:latin typeface="Tw Cen MT Condensed"/>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blipFill rotWithShape="1">
          <a:blip xmlns:r="http://schemas.openxmlformats.org/officeDocument/2006/relationships" r:embed="rId1">
            <a:duotone>
              <a:schemeClr val="phClr">
                <a:tint val="98000"/>
              </a:schemeClr>
              <a:schemeClr val="phClr">
                <a:shade val="89000"/>
                <a:satMod val="145000"/>
              </a:schemeClr>
            </a:duotone>
          </a:blip>
          <a:tile tx="0" ty="0" sx="32000" sy="32000" flip="none" algn="tl"/>
        </a:blipFill>
        <a:blipFill rotWithShape="1">
          <a:blip xmlns:r="http://schemas.openxmlformats.org/officeDocument/2006/relationships" r:embed="rId2">
            <a:duotone>
              <a:schemeClr val="phClr">
                <a:tint val="98000"/>
              </a:schemeClr>
              <a:schemeClr val="phClr">
                <a:shade val="95000"/>
              </a:schemeClr>
            </a:duotone>
          </a:blip>
          <a:tile tx="0" ty="0" sx="32000" sy="32000" flip="none" algn="tl"/>
        </a:blipFill>
      </a:bgFillStyleLst>
    </a:fmtScheme>
  </a:themeElements>
  <a:objectDefaults/>
  <a:extraClrSchemeLst/>
  <a:extLst>
    <a:ext uri="{05A4C25C-085E-4340-85A3-A5531E510DB2}">
      <thm15:themeFamily xmlns:thm15="http://schemas.microsoft.com/office/thememl/2012/main" name="Integral" id="{3577F8C9-A904-41D8-97D2-FD898F53F20E}" vid="{B4028482-F53A-4442-AB14-9B7A43F44F9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154786E6925E644C82E31831AEA50057" ma:contentTypeVersion="10" ma:contentTypeDescription="Create a new document." ma:contentTypeScope="" ma:versionID="bda8ce0e01898aa871abba2e97734ef0">
  <xsd:schema xmlns:xsd="http://www.w3.org/2001/XMLSchema" xmlns:xs="http://www.w3.org/2001/XMLSchema" xmlns:p="http://schemas.microsoft.com/office/2006/metadata/properties" xmlns:ns2="3d325080-840b-4dc8-b8ab-d60714d56b57" xmlns:ns3="b588b930-5b30-4097-91f9-37623a96efd5" targetNamespace="http://schemas.microsoft.com/office/2006/metadata/properties" ma:root="true" ma:fieldsID="cbedfcf6233040d497fe9ac5b63828ef" ns2:_="" ns3:_="">
    <xsd:import namespace="3d325080-840b-4dc8-b8ab-d60714d56b57"/>
    <xsd:import namespace="b588b930-5b30-4097-91f9-37623a96efd5"/>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2:MediaServiceLocation" minOccurs="0"/>
                <xsd:element ref="ns2:MediaServiceEventHashCode" minOccurs="0"/>
                <xsd:element ref="ns2:MediaServiceGenerationTime"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d325080-840b-4dc8-b8ab-d60714d56b5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MediaServiceLocation" ma:internalName="MediaServiceLocation"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588b930-5b30-4097-91f9-37623a96efd5"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16C82EB-B72F-47DD-8C06-63E260BEF663}">
  <ds:schemaRefs>
    <ds:schemaRef ds:uri="http://schemas.microsoft.com/sharepoint/v3/contenttype/forms"/>
  </ds:schemaRefs>
</ds:datastoreItem>
</file>

<file path=customXml/itemProps2.xml><?xml version="1.0" encoding="utf-8"?>
<ds:datastoreItem xmlns:ds="http://schemas.openxmlformats.org/officeDocument/2006/customXml" ds:itemID="{7BCD8597-3B63-4DC5-B89C-04404C24D32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d325080-840b-4dc8-b8ab-d60714d56b57"/>
    <ds:schemaRef ds:uri="b588b930-5b30-4097-91f9-37623a96efd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95B2AE2-5685-44D0-83C9-8ED1195CAFF7}">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Integral</Template>
  <TotalTime>435</TotalTime>
  <Words>1188</Words>
  <Application>Microsoft Office PowerPoint</Application>
  <PresentationFormat>On-screen Show (4:3)</PresentationFormat>
  <Paragraphs>95</Paragraphs>
  <Slides>16</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Calibri</vt:lpstr>
      <vt:lpstr>Times New Roman</vt:lpstr>
      <vt:lpstr>Tw Cen MT</vt:lpstr>
      <vt:lpstr>Tw Cen MT Condensed</vt:lpstr>
      <vt:lpstr>Wingdings</vt:lpstr>
      <vt:lpstr>Wingdings 3</vt:lpstr>
      <vt:lpstr>Integral</vt:lpstr>
      <vt:lpstr>PowerPoint Presentation</vt:lpstr>
      <vt:lpstr>Introduction:</vt:lpstr>
      <vt:lpstr>Importance of Management Information  System</vt:lpstr>
      <vt:lpstr>Bangladesh Practice in Management   Information System in Past Censuses.</vt:lpstr>
      <vt:lpstr>Bangladesh Practice in Management Information System in Past Censuses.</vt:lpstr>
      <vt:lpstr>Bangladesh Practice in Management Information System in Past Censuses  (contd)</vt:lpstr>
      <vt:lpstr>Bangladesh Practice in Management Information System in Past Censuses (contd.)</vt:lpstr>
      <vt:lpstr>Bangladesh Practice in Management Information System in Past Censuses (contd.)</vt:lpstr>
      <vt:lpstr>Bangladesh Practice in Management Information System in Past Censuses (contd.)</vt:lpstr>
      <vt:lpstr>Bangladesh Practice in Management Information System in Past Censuses (contd.)</vt:lpstr>
      <vt:lpstr>Bangladesh Practice in Management Information System in Past Censuses (contd.)</vt:lpstr>
      <vt:lpstr>Planning for the in Management Information System in Upcoming 2021 Census</vt:lpstr>
      <vt:lpstr>Planning for the in Management  Information System in Upcoming 2021 Census (Contd.) </vt:lpstr>
      <vt:lpstr>Planning for the in Management Information System in Upcoming 2021 Census (Contd.) </vt:lpstr>
      <vt:lpstr>Planning for the in Management Information System in Upcoming 2021 Census (Contd.)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Tamanna</dc:creator>
  <cp:lastModifiedBy>Andrea De Luka</cp:lastModifiedBy>
  <cp:revision>59</cp:revision>
  <dcterms:created xsi:type="dcterms:W3CDTF">2019-03-06T12:08:31Z</dcterms:created>
  <dcterms:modified xsi:type="dcterms:W3CDTF">2019-03-20T14:04:08Z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0x010100154786E6925E644C82E31831AEA50057</vt:lpwstr>
  </property>
</Properties>
</file>