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06" r:id="rId3"/>
    <p:sldId id="308" r:id="rId4"/>
    <p:sldId id="302" r:id="rId5"/>
    <p:sldId id="305" r:id="rId6"/>
    <p:sldId id="294" r:id="rId7"/>
    <p:sldId id="297" r:id="rId8"/>
    <p:sldId id="298" r:id="rId9"/>
    <p:sldId id="299" r:id="rId10"/>
    <p:sldId id="300" r:id="rId11"/>
    <p:sldId id="301" r:id="rId12"/>
    <p:sldId id="304" r:id="rId13"/>
    <p:sldId id="289"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99FF"/>
    <a:srgbClr val="FF6600"/>
    <a:srgbClr val="FF5050"/>
    <a:srgbClr val="9966FF"/>
    <a:srgbClr val="A4F567"/>
    <a:srgbClr val="99CC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6416" autoAdjust="0"/>
  </p:normalViewPr>
  <p:slideViewPr>
    <p:cSldViewPr>
      <p:cViewPr>
        <p:scale>
          <a:sx n="120" d="100"/>
          <a:sy n="120" d="100"/>
        </p:scale>
        <p:origin x="1398"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6F53E2-6712-C545-BB52-487C3310C8E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2B44609B-0C97-0841-B44F-90B2AF4621CD}">
      <dgm:prSet phldrT="[Text]"/>
      <dgm:spPr>
        <a:solidFill>
          <a:schemeClr val="accent2"/>
        </a:solidFill>
      </dgm:spPr>
      <dgm:t>
        <a:bodyPr/>
        <a:lstStyle/>
        <a:p>
          <a:r>
            <a:rPr lang="en-US" dirty="0"/>
            <a:t>INSTAT HQ</a:t>
          </a:r>
        </a:p>
      </dgm:t>
    </dgm:pt>
    <dgm:pt modelId="{3CE73719-49AA-5C4B-8CD7-25FDADF142BA}" type="parTrans" cxnId="{F6ABE4FB-9D39-A040-89B6-37AED76C6847}">
      <dgm:prSet/>
      <dgm:spPr/>
      <dgm:t>
        <a:bodyPr/>
        <a:lstStyle/>
        <a:p>
          <a:endParaRPr lang="en-US"/>
        </a:p>
      </dgm:t>
    </dgm:pt>
    <dgm:pt modelId="{745515D6-A17D-7546-816D-F23B11ABBE20}" type="sibTrans" cxnId="{F6ABE4FB-9D39-A040-89B6-37AED76C6847}">
      <dgm:prSet/>
      <dgm:spPr/>
      <dgm:t>
        <a:bodyPr/>
        <a:lstStyle/>
        <a:p>
          <a:endParaRPr lang="en-US"/>
        </a:p>
      </dgm:t>
    </dgm:pt>
    <dgm:pt modelId="{A84797EA-0119-EB4B-A5EA-4383F71E632A}">
      <dgm:prSet phldrT="[Text]"/>
      <dgm:spPr>
        <a:solidFill>
          <a:schemeClr val="accent2"/>
        </a:solidFill>
      </dgm:spPr>
      <dgm:t>
        <a:bodyPr/>
        <a:lstStyle/>
        <a:p>
          <a:r>
            <a:rPr lang="en-US" dirty="0"/>
            <a:t>12 INSTAT Regional Offices</a:t>
          </a:r>
        </a:p>
      </dgm:t>
    </dgm:pt>
    <dgm:pt modelId="{BDB897D6-13A2-5E47-9CD4-24529B2CEB99}" type="parTrans" cxnId="{F3D4AD0F-5C4B-994F-A6A6-E9348BE530BA}">
      <dgm:prSet/>
      <dgm:spPr>
        <a:ln>
          <a:solidFill>
            <a:srgbClr val="0000CC"/>
          </a:solidFill>
        </a:ln>
      </dgm:spPr>
      <dgm:t>
        <a:bodyPr/>
        <a:lstStyle/>
        <a:p>
          <a:endParaRPr lang="en-US"/>
        </a:p>
      </dgm:t>
    </dgm:pt>
    <dgm:pt modelId="{09B510E5-BD58-144F-AAE2-A1A3E1BB54EC}" type="sibTrans" cxnId="{F3D4AD0F-5C4B-994F-A6A6-E9348BE530BA}">
      <dgm:prSet/>
      <dgm:spPr/>
      <dgm:t>
        <a:bodyPr/>
        <a:lstStyle/>
        <a:p>
          <a:endParaRPr lang="en-US"/>
        </a:p>
      </dgm:t>
    </dgm:pt>
    <dgm:pt modelId="{386E9A1C-AB9A-5B4C-B12A-A6DECF3A0DB3}">
      <dgm:prSet/>
      <dgm:spPr>
        <a:solidFill>
          <a:schemeClr val="accent2"/>
        </a:solidFill>
      </dgm:spPr>
      <dgm:t>
        <a:bodyPr/>
        <a:lstStyle/>
        <a:p>
          <a:r>
            <a:rPr lang="en-US" dirty="0"/>
            <a:t>61 INSTAT Municipal Offices</a:t>
          </a:r>
        </a:p>
      </dgm:t>
    </dgm:pt>
    <dgm:pt modelId="{CF7EEE31-3232-284C-97FA-81A243A57AE2}" type="parTrans" cxnId="{91FFC9DF-DFFC-9B48-B398-63C3B031A366}">
      <dgm:prSet/>
      <dgm:spPr>
        <a:ln>
          <a:solidFill>
            <a:srgbClr val="0000CC"/>
          </a:solidFill>
        </a:ln>
      </dgm:spPr>
      <dgm:t>
        <a:bodyPr/>
        <a:lstStyle/>
        <a:p>
          <a:endParaRPr lang="en-US"/>
        </a:p>
      </dgm:t>
    </dgm:pt>
    <dgm:pt modelId="{D021CAB5-3941-614E-B3B5-37F21D6C7143}" type="sibTrans" cxnId="{91FFC9DF-DFFC-9B48-B398-63C3B031A366}">
      <dgm:prSet/>
      <dgm:spPr/>
      <dgm:t>
        <a:bodyPr/>
        <a:lstStyle/>
        <a:p>
          <a:endParaRPr lang="en-US"/>
        </a:p>
      </dgm:t>
    </dgm:pt>
    <dgm:pt modelId="{141E5944-DDCF-AD40-8B62-4EED0D306D67}">
      <dgm:prSet/>
      <dgm:spPr>
        <a:solidFill>
          <a:schemeClr val="accent2"/>
        </a:solidFill>
      </dgm:spPr>
      <dgm:t>
        <a:bodyPr/>
        <a:lstStyle/>
        <a:p>
          <a:r>
            <a:rPr lang="en-US" dirty="0"/>
            <a:t>234 Supervisors</a:t>
          </a:r>
        </a:p>
      </dgm:t>
    </dgm:pt>
    <dgm:pt modelId="{6F44EF1F-C088-7D44-B7D4-8861AD6D073B}" type="parTrans" cxnId="{0A132A3C-4C18-2C47-BA13-C3CE72ED4240}">
      <dgm:prSet/>
      <dgm:spPr>
        <a:solidFill>
          <a:schemeClr val="accent2"/>
        </a:solidFill>
        <a:ln>
          <a:solidFill>
            <a:srgbClr val="0000CC"/>
          </a:solidFill>
        </a:ln>
      </dgm:spPr>
      <dgm:t>
        <a:bodyPr/>
        <a:lstStyle/>
        <a:p>
          <a:endParaRPr lang="en-US"/>
        </a:p>
      </dgm:t>
    </dgm:pt>
    <dgm:pt modelId="{F7F08742-930F-7045-BCC1-0037E212D477}" type="sibTrans" cxnId="{0A132A3C-4C18-2C47-BA13-C3CE72ED4240}">
      <dgm:prSet/>
      <dgm:spPr/>
      <dgm:t>
        <a:bodyPr/>
        <a:lstStyle/>
        <a:p>
          <a:endParaRPr lang="en-US"/>
        </a:p>
      </dgm:t>
    </dgm:pt>
    <dgm:pt modelId="{D7283A16-61D8-584B-9D6A-FA638B39D8C3}">
      <dgm:prSet/>
      <dgm:spPr>
        <a:solidFill>
          <a:schemeClr val="accent2"/>
        </a:solidFill>
      </dgm:spPr>
      <dgm:t>
        <a:bodyPr/>
        <a:lstStyle/>
        <a:p>
          <a:r>
            <a:rPr lang="en-US" dirty="0"/>
            <a:t>1200 Controllers</a:t>
          </a:r>
        </a:p>
      </dgm:t>
    </dgm:pt>
    <dgm:pt modelId="{F2BD521A-8B2B-A54F-A777-50099E7C2125}" type="parTrans" cxnId="{CD1BFC62-2A0D-5E41-BD5D-990B6DA71628}">
      <dgm:prSet/>
      <dgm:spPr>
        <a:ln>
          <a:solidFill>
            <a:srgbClr val="0000CC"/>
          </a:solidFill>
        </a:ln>
      </dgm:spPr>
      <dgm:t>
        <a:bodyPr/>
        <a:lstStyle/>
        <a:p>
          <a:endParaRPr lang="en-US"/>
        </a:p>
      </dgm:t>
    </dgm:pt>
    <dgm:pt modelId="{C8203CD5-46CB-264A-8A3D-315BC1B623C1}" type="sibTrans" cxnId="{CD1BFC62-2A0D-5E41-BD5D-990B6DA71628}">
      <dgm:prSet/>
      <dgm:spPr/>
      <dgm:t>
        <a:bodyPr/>
        <a:lstStyle/>
        <a:p>
          <a:endParaRPr lang="en-US"/>
        </a:p>
      </dgm:t>
    </dgm:pt>
    <dgm:pt modelId="{0C5E250F-C068-5247-8F97-BB7EB2B06FC4}">
      <dgm:prSet/>
      <dgm:spPr>
        <a:solidFill>
          <a:schemeClr val="accent2"/>
        </a:solidFill>
      </dgm:spPr>
      <dgm:t>
        <a:bodyPr/>
        <a:lstStyle/>
        <a:p>
          <a:r>
            <a:rPr lang="en-US" dirty="0"/>
            <a:t>6000 Enumerators</a:t>
          </a:r>
        </a:p>
      </dgm:t>
    </dgm:pt>
    <dgm:pt modelId="{0B3EA073-6A1F-FA4A-AF69-42AE1706DC35}" type="parTrans" cxnId="{0B729C8A-BFCD-B646-9A45-793A31A5397B}">
      <dgm:prSet/>
      <dgm:spPr>
        <a:solidFill>
          <a:schemeClr val="accent2"/>
        </a:solidFill>
        <a:ln>
          <a:solidFill>
            <a:srgbClr val="0000CC"/>
          </a:solidFill>
        </a:ln>
      </dgm:spPr>
      <dgm:t>
        <a:bodyPr/>
        <a:lstStyle/>
        <a:p>
          <a:endParaRPr lang="en-US"/>
        </a:p>
      </dgm:t>
    </dgm:pt>
    <dgm:pt modelId="{3F4BD330-1AAA-6F46-B3B1-237F08F17008}" type="sibTrans" cxnId="{0B729C8A-BFCD-B646-9A45-793A31A5397B}">
      <dgm:prSet/>
      <dgm:spPr/>
      <dgm:t>
        <a:bodyPr/>
        <a:lstStyle/>
        <a:p>
          <a:endParaRPr lang="en-US"/>
        </a:p>
      </dgm:t>
    </dgm:pt>
    <dgm:pt modelId="{61469D6E-4E11-584C-AFF4-A9935DF47B93}">
      <dgm:prSet/>
      <dgm:spPr>
        <a:solidFill>
          <a:schemeClr val="accent2"/>
        </a:solidFill>
      </dgm:spPr>
      <dgm:t>
        <a:bodyPr/>
        <a:lstStyle/>
        <a:p>
          <a:r>
            <a:rPr lang="en-US" dirty="0"/>
            <a:t>201 IT Support Officers</a:t>
          </a:r>
        </a:p>
      </dgm:t>
    </dgm:pt>
    <dgm:pt modelId="{ADDC35B2-1527-4D47-AC15-AAAE70D22718}" type="parTrans" cxnId="{84BB7B07-9EE9-FA4B-86F2-93A3F8D54AAB}">
      <dgm:prSet/>
      <dgm:spPr>
        <a:ln>
          <a:solidFill>
            <a:srgbClr val="0000CC"/>
          </a:solidFill>
        </a:ln>
      </dgm:spPr>
      <dgm:t>
        <a:bodyPr/>
        <a:lstStyle/>
        <a:p>
          <a:endParaRPr lang="en-US"/>
        </a:p>
      </dgm:t>
    </dgm:pt>
    <dgm:pt modelId="{946D8C55-40B2-AC4B-A00A-7917B39B2C1F}" type="sibTrans" cxnId="{84BB7B07-9EE9-FA4B-86F2-93A3F8D54AAB}">
      <dgm:prSet/>
      <dgm:spPr/>
      <dgm:t>
        <a:bodyPr/>
        <a:lstStyle/>
        <a:p>
          <a:endParaRPr lang="en-US"/>
        </a:p>
      </dgm:t>
    </dgm:pt>
    <dgm:pt modelId="{6DD5A0CB-831D-2543-89D6-63AA63ACF2DC}">
      <dgm:prSet/>
      <dgm:spPr>
        <a:solidFill>
          <a:schemeClr val="accent2"/>
        </a:solidFill>
      </dgm:spPr>
      <dgm:t>
        <a:bodyPr/>
        <a:lstStyle/>
        <a:p>
          <a:r>
            <a:rPr lang="en-US" dirty="0"/>
            <a:t>100 GIS Support Officers</a:t>
          </a:r>
        </a:p>
      </dgm:t>
    </dgm:pt>
    <dgm:pt modelId="{8FF36C32-512B-B440-9D1A-DBB7F97E6FBA}" type="parTrans" cxnId="{3CFA5C51-CCD2-DD4A-97CF-C4DB9D5D74BF}">
      <dgm:prSet/>
      <dgm:spPr>
        <a:ln>
          <a:solidFill>
            <a:srgbClr val="0000CC"/>
          </a:solidFill>
        </a:ln>
      </dgm:spPr>
      <dgm:t>
        <a:bodyPr/>
        <a:lstStyle/>
        <a:p>
          <a:endParaRPr lang="de-DE"/>
        </a:p>
      </dgm:t>
    </dgm:pt>
    <dgm:pt modelId="{DB8AF650-5CC5-9544-BDD6-0195697E59D2}" type="sibTrans" cxnId="{3CFA5C51-CCD2-DD4A-97CF-C4DB9D5D74BF}">
      <dgm:prSet/>
      <dgm:spPr/>
      <dgm:t>
        <a:bodyPr/>
        <a:lstStyle/>
        <a:p>
          <a:endParaRPr lang="de-DE"/>
        </a:p>
      </dgm:t>
    </dgm:pt>
    <dgm:pt modelId="{EB8F7299-7385-E544-BBE0-B27B3A527FC4}" type="pres">
      <dgm:prSet presAssocID="{2E6F53E2-6712-C545-BB52-487C3310C8EC}" presName="hierChild1" presStyleCnt="0">
        <dgm:presLayoutVars>
          <dgm:orgChart val="1"/>
          <dgm:chPref val="1"/>
          <dgm:dir/>
          <dgm:animOne val="branch"/>
          <dgm:animLvl val="lvl"/>
          <dgm:resizeHandles/>
        </dgm:presLayoutVars>
      </dgm:prSet>
      <dgm:spPr/>
    </dgm:pt>
    <dgm:pt modelId="{47817397-D8D0-A14A-89A9-CC488761AC95}" type="pres">
      <dgm:prSet presAssocID="{2B44609B-0C97-0841-B44F-90B2AF4621CD}" presName="hierRoot1" presStyleCnt="0">
        <dgm:presLayoutVars>
          <dgm:hierBranch val="init"/>
        </dgm:presLayoutVars>
      </dgm:prSet>
      <dgm:spPr/>
    </dgm:pt>
    <dgm:pt modelId="{3B571BE6-1195-0545-A78A-CFD35D5FCDED}" type="pres">
      <dgm:prSet presAssocID="{2B44609B-0C97-0841-B44F-90B2AF4621CD}" presName="rootComposite1" presStyleCnt="0"/>
      <dgm:spPr/>
    </dgm:pt>
    <dgm:pt modelId="{1118C523-8FB8-4D4A-9928-1A4292136A46}" type="pres">
      <dgm:prSet presAssocID="{2B44609B-0C97-0841-B44F-90B2AF4621CD}" presName="rootText1" presStyleLbl="node0" presStyleIdx="0" presStyleCnt="1">
        <dgm:presLayoutVars>
          <dgm:chPref val="3"/>
        </dgm:presLayoutVars>
      </dgm:prSet>
      <dgm:spPr/>
    </dgm:pt>
    <dgm:pt modelId="{B772E38F-005E-9746-B47A-5074E03F29AF}" type="pres">
      <dgm:prSet presAssocID="{2B44609B-0C97-0841-B44F-90B2AF4621CD}" presName="rootConnector1" presStyleLbl="node1" presStyleIdx="0" presStyleCnt="0"/>
      <dgm:spPr/>
    </dgm:pt>
    <dgm:pt modelId="{769180C7-0FAD-544D-85B7-DCC5C410F17D}" type="pres">
      <dgm:prSet presAssocID="{2B44609B-0C97-0841-B44F-90B2AF4621CD}" presName="hierChild2" presStyleCnt="0"/>
      <dgm:spPr/>
    </dgm:pt>
    <dgm:pt modelId="{317E1BE2-F0F2-CE44-8CC6-3AE064D6C560}" type="pres">
      <dgm:prSet presAssocID="{BDB897D6-13A2-5E47-9CD4-24529B2CEB99}" presName="Name37" presStyleLbl="parChTrans1D2" presStyleIdx="0" presStyleCnt="1"/>
      <dgm:spPr/>
    </dgm:pt>
    <dgm:pt modelId="{2A9EE354-ED9C-5947-B315-B566EA5540C0}" type="pres">
      <dgm:prSet presAssocID="{A84797EA-0119-EB4B-A5EA-4383F71E632A}" presName="hierRoot2" presStyleCnt="0">
        <dgm:presLayoutVars>
          <dgm:hierBranch val="init"/>
        </dgm:presLayoutVars>
      </dgm:prSet>
      <dgm:spPr/>
    </dgm:pt>
    <dgm:pt modelId="{83DECA99-9E21-9D40-95A5-E0A3EA31F6AF}" type="pres">
      <dgm:prSet presAssocID="{A84797EA-0119-EB4B-A5EA-4383F71E632A}" presName="rootComposite" presStyleCnt="0"/>
      <dgm:spPr/>
    </dgm:pt>
    <dgm:pt modelId="{5D0FE91C-34C5-A244-9EBF-8AD4FD2E1109}" type="pres">
      <dgm:prSet presAssocID="{A84797EA-0119-EB4B-A5EA-4383F71E632A}" presName="rootText" presStyleLbl="node2" presStyleIdx="0" presStyleCnt="1">
        <dgm:presLayoutVars>
          <dgm:chPref val="3"/>
        </dgm:presLayoutVars>
      </dgm:prSet>
      <dgm:spPr/>
    </dgm:pt>
    <dgm:pt modelId="{5CFDA6DD-2B55-B544-B29A-60909C40BCBB}" type="pres">
      <dgm:prSet presAssocID="{A84797EA-0119-EB4B-A5EA-4383F71E632A}" presName="rootConnector" presStyleLbl="node2" presStyleIdx="0" presStyleCnt="1"/>
      <dgm:spPr/>
    </dgm:pt>
    <dgm:pt modelId="{62F8AB83-7967-CF4C-AD2B-412C837DABDB}" type="pres">
      <dgm:prSet presAssocID="{A84797EA-0119-EB4B-A5EA-4383F71E632A}" presName="hierChild4" presStyleCnt="0"/>
      <dgm:spPr/>
    </dgm:pt>
    <dgm:pt modelId="{9601AAE7-518C-4840-88C2-E7A8BEB89C3A}" type="pres">
      <dgm:prSet presAssocID="{CF7EEE31-3232-284C-97FA-81A243A57AE2}" presName="Name37" presStyleLbl="parChTrans1D3" presStyleIdx="0" presStyleCnt="1"/>
      <dgm:spPr/>
    </dgm:pt>
    <dgm:pt modelId="{23F70A85-E3EB-1B43-B815-40B699E9135E}" type="pres">
      <dgm:prSet presAssocID="{386E9A1C-AB9A-5B4C-B12A-A6DECF3A0DB3}" presName="hierRoot2" presStyleCnt="0">
        <dgm:presLayoutVars>
          <dgm:hierBranch val="init"/>
        </dgm:presLayoutVars>
      </dgm:prSet>
      <dgm:spPr/>
    </dgm:pt>
    <dgm:pt modelId="{ABE3169B-F710-9448-926B-A8E187471EED}" type="pres">
      <dgm:prSet presAssocID="{386E9A1C-AB9A-5B4C-B12A-A6DECF3A0DB3}" presName="rootComposite" presStyleCnt="0"/>
      <dgm:spPr/>
    </dgm:pt>
    <dgm:pt modelId="{F7137DA3-D736-C845-A971-4BF9D3324FC9}" type="pres">
      <dgm:prSet presAssocID="{386E9A1C-AB9A-5B4C-B12A-A6DECF3A0DB3}" presName="rootText" presStyleLbl="node3" presStyleIdx="0" presStyleCnt="1">
        <dgm:presLayoutVars>
          <dgm:chPref val="3"/>
        </dgm:presLayoutVars>
      </dgm:prSet>
      <dgm:spPr/>
    </dgm:pt>
    <dgm:pt modelId="{2C57F82C-9011-D842-952B-2C9DFAFC1191}" type="pres">
      <dgm:prSet presAssocID="{386E9A1C-AB9A-5B4C-B12A-A6DECF3A0DB3}" presName="rootConnector" presStyleLbl="node3" presStyleIdx="0" presStyleCnt="1"/>
      <dgm:spPr/>
    </dgm:pt>
    <dgm:pt modelId="{F221BE05-C51E-EC44-AFF3-B13D38966D29}" type="pres">
      <dgm:prSet presAssocID="{386E9A1C-AB9A-5B4C-B12A-A6DECF3A0DB3}" presName="hierChild4" presStyleCnt="0"/>
      <dgm:spPr/>
    </dgm:pt>
    <dgm:pt modelId="{BC2A9F57-F4F7-DB46-B6C1-A6739B8B4B01}" type="pres">
      <dgm:prSet presAssocID="{6F44EF1F-C088-7D44-B7D4-8861AD6D073B}" presName="Name37" presStyleLbl="parChTrans1D4" presStyleIdx="0" presStyleCnt="5"/>
      <dgm:spPr/>
    </dgm:pt>
    <dgm:pt modelId="{3B8679ED-37C6-DF4E-ACA7-98E2508C9210}" type="pres">
      <dgm:prSet presAssocID="{141E5944-DDCF-AD40-8B62-4EED0D306D67}" presName="hierRoot2" presStyleCnt="0">
        <dgm:presLayoutVars>
          <dgm:hierBranch val="init"/>
        </dgm:presLayoutVars>
      </dgm:prSet>
      <dgm:spPr/>
    </dgm:pt>
    <dgm:pt modelId="{784E10DC-62C4-504B-8ED3-3302B4123E32}" type="pres">
      <dgm:prSet presAssocID="{141E5944-DDCF-AD40-8B62-4EED0D306D67}" presName="rootComposite" presStyleCnt="0"/>
      <dgm:spPr/>
    </dgm:pt>
    <dgm:pt modelId="{60D42814-04A4-734A-9B58-70797EF4F651}" type="pres">
      <dgm:prSet presAssocID="{141E5944-DDCF-AD40-8B62-4EED0D306D67}" presName="rootText" presStyleLbl="node4" presStyleIdx="0" presStyleCnt="5">
        <dgm:presLayoutVars>
          <dgm:chPref val="3"/>
        </dgm:presLayoutVars>
      </dgm:prSet>
      <dgm:spPr/>
    </dgm:pt>
    <dgm:pt modelId="{A9FE019E-3F84-A34D-AE38-C2D0EDDD9C01}" type="pres">
      <dgm:prSet presAssocID="{141E5944-DDCF-AD40-8B62-4EED0D306D67}" presName="rootConnector" presStyleLbl="node4" presStyleIdx="0" presStyleCnt="5"/>
      <dgm:spPr/>
    </dgm:pt>
    <dgm:pt modelId="{9B36F7CC-54AC-2349-99EB-B75ADF16B3D0}" type="pres">
      <dgm:prSet presAssocID="{141E5944-DDCF-AD40-8B62-4EED0D306D67}" presName="hierChild4" presStyleCnt="0"/>
      <dgm:spPr/>
    </dgm:pt>
    <dgm:pt modelId="{9495670F-3B0D-F04C-A635-9CB8A1A00FD1}" type="pres">
      <dgm:prSet presAssocID="{F2BD521A-8B2B-A54F-A777-50099E7C2125}" presName="Name37" presStyleLbl="parChTrans1D4" presStyleIdx="1" presStyleCnt="5"/>
      <dgm:spPr/>
    </dgm:pt>
    <dgm:pt modelId="{53474C5F-94FB-1549-B597-6A9C3B78457B}" type="pres">
      <dgm:prSet presAssocID="{D7283A16-61D8-584B-9D6A-FA638B39D8C3}" presName="hierRoot2" presStyleCnt="0">
        <dgm:presLayoutVars>
          <dgm:hierBranch val="init"/>
        </dgm:presLayoutVars>
      </dgm:prSet>
      <dgm:spPr/>
    </dgm:pt>
    <dgm:pt modelId="{E5C8FF2A-DF11-EA48-AD48-52B0C387E43D}" type="pres">
      <dgm:prSet presAssocID="{D7283A16-61D8-584B-9D6A-FA638B39D8C3}" presName="rootComposite" presStyleCnt="0"/>
      <dgm:spPr/>
    </dgm:pt>
    <dgm:pt modelId="{9149C5C1-8664-4044-BEF6-41A97D6A60F3}" type="pres">
      <dgm:prSet presAssocID="{D7283A16-61D8-584B-9D6A-FA638B39D8C3}" presName="rootText" presStyleLbl="node4" presStyleIdx="1" presStyleCnt="5">
        <dgm:presLayoutVars>
          <dgm:chPref val="3"/>
        </dgm:presLayoutVars>
      </dgm:prSet>
      <dgm:spPr/>
    </dgm:pt>
    <dgm:pt modelId="{126DD90E-C3BE-9548-B02E-D16F5C52D947}" type="pres">
      <dgm:prSet presAssocID="{D7283A16-61D8-584B-9D6A-FA638B39D8C3}" presName="rootConnector" presStyleLbl="node4" presStyleIdx="1" presStyleCnt="5"/>
      <dgm:spPr/>
    </dgm:pt>
    <dgm:pt modelId="{E1856B03-F778-864A-99C0-2CDED9265838}" type="pres">
      <dgm:prSet presAssocID="{D7283A16-61D8-584B-9D6A-FA638B39D8C3}" presName="hierChild4" presStyleCnt="0"/>
      <dgm:spPr/>
    </dgm:pt>
    <dgm:pt modelId="{6242A612-602C-5D40-939F-C4808E409A1F}" type="pres">
      <dgm:prSet presAssocID="{0B3EA073-6A1F-FA4A-AF69-42AE1706DC35}" presName="Name37" presStyleLbl="parChTrans1D4" presStyleIdx="2" presStyleCnt="5"/>
      <dgm:spPr/>
    </dgm:pt>
    <dgm:pt modelId="{E418A0D3-C209-8340-9978-FEC49F7353AB}" type="pres">
      <dgm:prSet presAssocID="{0C5E250F-C068-5247-8F97-BB7EB2B06FC4}" presName="hierRoot2" presStyleCnt="0">
        <dgm:presLayoutVars>
          <dgm:hierBranch val="init"/>
        </dgm:presLayoutVars>
      </dgm:prSet>
      <dgm:spPr/>
    </dgm:pt>
    <dgm:pt modelId="{611EC2A0-6F07-034A-9E9D-5E4C0A148F91}" type="pres">
      <dgm:prSet presAssocID="{0C5E250F-C068-5247-8F97-BB7EB2B06FC4}" presName="rootComposite" presStyleCnt="0"/>
      <dgm:spPr/>
    </dgm:pt>
    <dgm:pt modelId="{11AC5F0E-14E9-674C-A6F4-886689047CF5}" type="pres">
      <dgm:prSet presAssocID="{0C5E250F-C068-5247-8F97-BB7EB2B06FC4}" presName="rootText" presStyleLbl="node4" presStyleIdx="2" presStyleCnt="5">
        <dgm:presLayoutVars>
          <dgm:chPref val="3"/>
        </dgm:presLayoutVars>
      </dgm:prSet>
      <dgm:spPr/>
    </dgm:pt>
    <dgm:pt modelId="{EA140395-C480-2844-974B-72D5EDC3BAC7}" type="pres">
      <dgm:prSet presAssocID="{0C5E250F-C068-5247-8F97-BB7EB2B06FC4}" presName="rootConnector" presStyleLbl="node4" presStyleIdx="2" presStyleCnt="5"/>
      <dgm:spPr/>
    </dgm:pt>
    <dgm:pt modelId="{0B4E5E5D-E3D2-2447-85E3-D18C87DB469A}" type="pres">
      <dgm:prSet presAssocID="{0C5E250F-C068-5247-8F97-BB7EB2B06FC4}" presName="hierChild4" presStyleCnt="0"/>
      <dgm:spPr/>
    </dgm:pt>
    <dgm:pt modelId="{5C9F0188-7AEB-F84F-A89D-9D416514BF2A}" type="pres">
      <dgm:prSet presAssocID="{0C5E250F-C068-5247-8F97-BB7EB2B06FC4}" presName="hierChild5" presStyleCnt="0"/>
      <dgm:spPr/>
    </dgm:pt>
    <dgm:pt modelId="{C1003C87-B6CA-E346-8AF5-C31439559C9C}" type="pres">
      <dgm:prSet presAssocID="{D7283A16-61D8-584B-9D6A-FA638B39D8C3}" presName="hierChild5" presStyleCnt="0"/>
      <dgm:spPr/>
    </dgm:pt>
    <dgm:pt modelId="{0023B472-8ADF-F246-A16C-189FE0EE0480}" type="pres">
      <dgm:prSet presAssocID="{141E5944-DDCF-AD40-8B62-4EED0D306D67}" presName="hierChild5" presStyleCnt="0"/>
      <dgm:spPr/>
    </dgm:pt>
    <dgm:pt modelId="{047FEE4C-E48B-6846-80C0-B30C22E64570}" type="pres">
      <dgm:prSet presAssocID="{ADDC35B2-1527-4D47-AC15-AAAE70D22718}" presName="Name37" presStyleLbl="parChTrans1D4" presStyleIdx="3" presStyleCnt="5"/>
      <dgm:spPr/>
    </dgm:pt>
    <dgm:pt modelId="{DD160A03-AE00-B34D-9E9E-1E905D21B919}" type="pres">
      <dgm:prSet presAssocID="{61469D6E-4E11-584C-AFF4-A9935DF47B93}" presName="hierRoot2" presStyleCnt="0">
        <dgm:presLayoutVars>
          <dgm:hierBranch val="init"/>
        </dgm:presLayoutVars>
      </dgm:prSet>
      <dgm:spPr/>
    </dgm:pt>
    <dgm:pt modelId="{E0E0EE4D-3914-9E4D-B189-881270E17B30}" type="pres">
      <dgm:prSet presAssocID="{61469D6E-4E11-584C-AFF4-A9935DF47B93}" presName="rootComposite" presStyleCnt="0"/>
      <dgm:spPr/>
    </dgm:pt>
    <dgm:pt modelId="{954B7886-2B26-BF44-A955-B84E75A36B7A}" type="pres">
      <dgm:prSet presAssocID="{61469D6E-4E11-584C-AFF4-A9935DF47B93}" presName="rootText" presStyleLbl="node4" presStyleIdx="3" presStyleCnt="5">
        <dgm:presLayoutVars>
          <dgm:chPref val="3"/>
        </dgm:presLayoutVars>
      </dgm:prSet>
      <dgm:spPr/>
    </dgm:pt>
    <dgm:pt modelId="{DD6ABB51-D654-AF45-ABD6-23353D880476}" type="pres">
      <dgm:prSet presAssocID="{61469D6E-4E11-584C-AFF4-A9935DF47B93}" presName="rootConnector" presStyleLbl="node4" presStyleIdx="3" presStyleCnt="5"/>
      <dgm:spPr/>
    </dgm:pt>
    <dgm:pt modelId="{74A5CFEB-8439-044E-8CFA-60218A1BAB05}" type="pres">
      <dgm:prSet presAssocID="{61469D6E-4E11-584C-AFF4-A9935DF47B93}" presName="hierChild4" presStyleCnt="0"/>
      <dgm:spPr/>
    </dgm:pt>
    <dgm:pt modelId="{37179E7C-0F6F-4348-AB3C-8D27856A15FA}" type="pres">
      <dgm:prSet presAssocID="{61469D6E-4E11-584C-AFF4-A9935DF47B93}" presName="hierChild5" presStyleCnt="0"/>
      <dgm:spPr/>
    </dgm:pt>
    <dgm:pt modelId="{8EA78F28-640E-4E42-8819-5441BD9BE566}" type="pres">
      <dgm:prSet presAssocID="{8FF36C32-512B-B440-9D1A-DBB7F97E6FBA}" presName="Name37" presStyleLbl="parChTrans1D4" presStyleIdx="4" presStyleCnt="5"/>
      <dgm:spPr/>
    </dgm:pt>
    <dgm:pt modelId="{67186B1A-562E-9E43-B407-414A629C100D}" type="pres">
      <dgm:prSet presAssocID="{6DD5A0CB-831D-2543-89D6-63AA63ACF2DC}" presName="hierRoot2" presStyleCnt="0">
        <dgm:presLayoutVars>
          <dgm:hierBranch val="init"/>
        </dgm:presLayoutVars>
      </dgm:prSet>
      <dgm:spPr/>
    </dgm:pt>
    <dgm:pt modelId="{3C7FCD37-A873-A545-BD24-E7C2CA336A5F}" type="pres">
      <dgm:prSet presAssocID="{6DD5A0CB-831D-2543-89D6-63AA63ACF2DC}" presName="rootComposite" presStyleCnt="0"/>
      <dgm:spPr/>
    </dgm:pt>
    <dgm:pt modelId="{9873AD34-0DD0-3C46-85C1-D8619CE23661}" type="pres">
      <dgm:prSet presAssocID="{6DD5A0CB-831D-2543-89D6-63AA63ACF2DC}" presName="rootText" presStyleLbl="node4" presStyleIdx="4" presStyleCnt="5">
        <dgm:presLayoutVars>
          <dgm:chPref val="3"/>
        </dgm:presLayoutVars>
      </dgm:prSet>
      <dgm:spPr/>
    </dgm:pt>
    <dgm:pt modelId="{A4D26379-A389-744F-BB49-A9E31D8573CB}" type="pres">
      <dgm:prSet presAssocID="{6DD5A0CB-831D-2543-89D6-63AA63ACF2DC}" presName="rootConnector" presStyleLbl="node4" presStyleIdx="4" presStyleCnt="5"/>
      <dgm:spPr/>
    </dgm:pt>
    <dgm:pt modelId="{0D337B42-3D15-524B-AA88-D8BD104A5CEA}" type="pres">
      <dgm:prSet presAssocID="{6DD5A0CB-831D-2543-89D6-63AA63ACF2DC}" presName="hierChild4" presStyleCnt="0"/>
      <dgm:spPr/>
    </dgm:pt>
    <dgm:pt modelId="{FD92A7A6-528A-6A47-8C94-885A7A7DC13C}" type="pres">
      <dgm:prSet presAssocID="{6DD5A0CB-831D-2543-89D6-63AA63ACF2DC}" presName="hierChild5" presStyleCnt="0"/>
      <dgm:spPr/>
    </dgm:pt>
    <dgm:pt modelId="{AD9BB6FA-4FBF-6B4F-BF51-8C1B7AB320CA}" type="pres">
      <dgm:prSet presAssocID="{386E9A1C-AB9A-5B4C-B12A-A6DECF3A0DB3}" presName="hierChild5" presStyleCnt="0"/>
      <dgm:spPr/>
    </dgm:pt>
    <dgm:pt modelId="{23CD65C1-FDB1-F149-B127-1B01AB3E226A}" type="pres">
      <dgm:prSet presAssocID="{A84797EA-0119-EB4B-A5EA-4383F71E632A}" presName="hierChild5" presStyleCnt="0"/>
      <dgm:spPr/>
    </dgm:pt>
    <dgm:pt modelId="{DB26FFFA-2BD0-8C41-9D57-321EC17CBD9D}" type="pres">
      <dgm:prSet presAssocID="{2B44609B-0C97-0841-B44F-90B2AF4621CD}" presName="hierChild3" presStyleCnt="0"/>
      <dgm:spPr/>
    </dgm:pt>
  </dgm:ptLst>
  <dgm:cxnLst>
    <dgm:cxn modelId="{84BB7B07-9EE9-FA4B-86F2-93A3F8D54AAB}" srcId="{386E9A1C-AB9A-5B4C-B12A-A6DECF3A0DB3}" destId="{61469D6E-4E11-584C-AFF4-A9935DF47B93}" srcOrd="1" destOrd="0" parTransId="{ADDC35B2-1527-4D47-AC15-AAAE70D22718}" sibTransId="{946D8C55-40B2-AC4B-A00A-7917B39B2C1F}"/>
    <dgm:cxn modelId="{F3D4AD0F-5C4B-994F-A6A6-E9348BE530BA}" srcId="{2B44609B-0C97-0841-B44F-90B2AF4621CD}" destId="{A84797EA-0119-EB4B-A5EA-4383F71E632A}" srcOrd="0" destOrd="0" parTransId="{BDB897D6-13A2-5E47-9CD4-24529B2CEB99}" sibTransId="{09B510E5-BD58-144F-AAE2-A1A3E1BB54EC}"/>
    <dgm:cxn modelId="{D7D2C834-26A1-48EA-9295-D1220ECD6701}" type="presOf" srcId="{61469D6E-4E11-584C-AFF4-A9935DF47B93}" destId="{954B7886-2B26-BF44-A955-B84E75A36B7A}" srcOrd="0" destOrd="0" presId="urn:microsoft.com/office/officeart/2005/8/layout/orgChart1"/>
    <dgm:cxn modelId="{0A132A3C-4C18-2C47-BA13-C3CE72ED4240}" srcId="{386E9A1C-AB9A-5B4C-B12A-A6DECF3A0DB3}" destId="{141E5944-DDCF-AD40-8B62-4EED0D306D67}" srcOrd="0" destOrd="0" parTransId="{6F44EF1F-C088-7D44-B7D4-8861AD6D073B}" sibTransId="{F7F08742-930F-7045-BCC1-0037E212D477}"/>
    <dgm:cxn modelId="{CD1BFC62-2A0D-5E41-BD5D-990B6DA71628}" srcId="{141E5944-DDCF-AD40-8B62-4EED0D306D67}" destId="{D7283A16-61D8-584B-9D6A-FA638B39D8C3}" srcOrd="0" destOrd="0" parTransId="{F2BD521A-8B2B-A54F-A777-50099E7C2125}" sibTransId="{C8203CD5-46CB-264A-8A3D-315BC1B623C1}"/>
    <dgm:cxn modelId="{61334B65-D7A9-4837-A311-D3CE9BC80036}" type="presOf" srcId="{D7283A16-61D8-584B-9D6A-FA638B39D8C3}" destId="{126DD90E-C3BE-9548-B02E-D16F5C52D947}" srcOrd="1" destOrd="0" presId="urn:microsoft.com/office/officeart/2005/8/layout/orgChart1"/>
    <dgm:cxn modelId="{F5337F4A-7622-4A58-89AA-B5494A4C153C}" type="presOf" srcId="{ADDC35B2-1527-4D47-AC15-AAAE70D22718}" destId="{047FEE4C-E48B-6846-80C0-B30C22E64570}" srcOrd="0" destOrd="0" presId="urn:microsoft.com/office/officeart/2005/8/layout/orgChart1"/>
    <dgm:cxn modelId="{4667006F-6F52-491F-AD26-39CBF39FDD2E}" type="presOf" srcId="{2B44609B-0C97-0841-B44F-90B2AF4621CD}" destId="{1118C523-8FB8-4D4A-9928-1A4292136A46}" srcOrd="0" destOrd="0" presId="urn:microsoft.com/office/officeart/2005/8/layout/orgChart1"/>
    <dgm:cxn modelId="{149A1C71-7FC8-4FDB-96A7-E4B1FBDBBA66}" type="presOf" srcId="{CF7EEE31-3232-284C-97FA-81A243A57AE2}" destId="{9601AAE7-518C-4840-88C2-E7A8BEB89C3A}" srcOrd="0" destOrd="0" presId="urn:microsoft.com/office/officeart/2005/8/layout/orgChart1"/>
    <dgm:cxn modelId="{3CFA5C51-CCD2-DD4A-97CF-C4DB9D5D74BF}" srcId="{386E9A1C-AB9A-5B4C-B12A-A6DECF3A0DB3}" destId="{6DD5A0CB-831D-2543-89D6-63AA63ACF2DC}" srcOrd="2" destOrd="0" parTransId="{8FF36C32-512B-B440-9D1A-DBB7F97E6FBA}" sibTransId="{DB8AF650-5CC5-9544-BDD6-0195697E59D2}"/>
    <dgm:cxn modelId="{2EB98175-D0CA-4DA1-A74A-AAA7E400BBEA}" type="presOf" srcId="{BDB897D6-13A2-5E47-9CD4-24529B2CEB99}" destId="{317E1BE2-F0F2-CE44-8CC6-3AE064D6C560}" srcOrd="0" destOrd="0" presId="urn:microsoft.com/office/officeart/2005/8/layout/orgChart1"/>
    <dgm:cxn modelId="{6C1D1477-F051-4B98-8211-0E562A03B6FA}" type="presOf" srcId="{2B44609B-0C97-0841-B44F-90B2AF4621CD}" destId="{B772E38F-005E-9746-B47A-5074E03F29AF}" srcOrd="1" destOrd="0" presId="urn:microsoft.com/office/officeart/2005/8/layout/orgChart1"/>
    <dgm:cxn modelId="{F3A7575A-D1FC-4206-8BD4-943773F6C7DF}" type="presOf" srcId="{386E9A1C-AB9A-5B4C-B12A-A6DECF3A0DB3}" destId="{2C57F82C-9011-D842-952B-2C9DFAFC1191}" srcOrd="1" destOrd="0" presId="urn:microsoft.com/office/officeart/2005/8/layout/orgChart1"/>
    <dgm:cxn modelId="{F305167E-92FB-4960-AB57-6CA217AC7010}" type="presOf" srcId="{8FF36C32-512B-B440-9D1A-DBB7F97E6FBA}" destId="{8EA78F28-640E-4E42-8819-5441BD9BE566}" srcOrd="0" destOrd="0" presId="urn:microsoft.com/office/officeart/2005/8/layout/orgChart1"/>
    <dgm:cxn modelId="{0B729C8A-BFCD-B646-9A45-793A31A5397B}" srcId="{D7283A16-61D8-584B-9D6A-FA638B39D8C3}" destId="{0C5E250F-C068-5247-8F97-BB7EB2B06FC4}" srcOrd="0" destOrd="0" parTransId="{0B3EA073-6A1F-FA4A-AF69-42AE1706DC35}" sibTransId="{3F4BD330-1AAA-6F46-B3B1-237F08F17008}"/>
    <dgm:cxn modelId="{8402928F-0F77-4A10-9DC9-DB851AC513B0}" type="presOf" srcId="{0C5E250F-C068-5247-8F97-BB7EB2B06FC4}" destId="{11AC5F0E-14E9-674C-A6F4-886689047CF5}" srcOrd="0" destOrd="0" presId="urn:microsoft.com/office/officeart/2005/8/layout/orgChart1"/>
    <dgm:cxn modelId="{E3BB2B94-664C-4192-A317-B32060AB8248}" type="presOf" srcId="{386E9A1C-AB9A-5B4C-B12A-A6DECF3A0DB3}" destId="{F7137DA3-D736-C845-A971-4BF9D3324FC9}" srcOrd="0" destOrd="0" presId="urn:microsoft.com/office/officeart/2005/8/layout/orgChart1"/>
    <dgm:cxn modelId="{03BFEA94-FD2E-4D5F-8703-156E4FC15785}" type="presOf" srcId="{6DD5A0CB-831D-2543-89D6-63AA63ACF2DC}" destId="{9873AD34-0DD0-3C46-85C1-D8619CE23661}" srcOrd="0" destOrd="0" presId="urn:microsoft.com/office/officeart/2005/8/layout/orgChart1"/>
    <dgm:cxn modelId="{4C944095-54BB-4E8C-92B8-E1A723A58E5E}" type="presOf" srcId="{141E5944-DDCF-AD40-8B62-4EED0D306D67}" destId="{A9FE019E-3F84-A34D-AE38-C2D0EDDD9C01}" srcOrd="1" destOrd="0" presId="urn:microsoft.com/office/officeart/2005/8/layout/orgChart1"/>
    <dgm:cxn modelId="{047BE99D-6B3B-4AD8-9158-C90DC322C90D}" type="presOf" srcId="{2E6F53E2-6712-C545-BB52-487C3310C8EC}" destId="{EB8F7299-7385-E544-BBE0-B27B3A527FC4}" srcOrd="0" destOrd="0" presId="urn:microsoft.com/office/officeart/2005/8/layout/orgChart1"/>
    <dgm:cxn modelId="{400DB3A4-EFA5-43FD-B219-E6DAF0B46E39}" type="presOf" srcId="{6F44EF1F-C088-7D44-B7D4-8861AD6D073B}" destId="{BC2A9F57-F4F7-DB46-B6C1-A6739B8B4B01}" srcOrd="0" destOrd="0" presId="urn:microsoft.com/office/officeart/2005/8/layout/orgChart1"/>
    <dgm:cxn modelId="{82D438AF-36CB-44C2-9B89-84BF8EC7BEA1}" type="presOf" srcId="{0C5E250F-C068-5247-8F97-BB7EB2B06FC4}" destId="{EA140395-C480-2844-974B-72D5EDC3BAC7}" srcOrd="1" destOrd="0" presId="urn:microsoft.com/office/officeart/2005/8/layout/orgChart1"/>
    <dgm:cxn modelId="{086487C0-FB99-4C95-9C79-3F35E38A2B77}" type="presOf" srcId="{A84797EA-0119-EB4B-A5EA-4383F71E632A}" destId="{5D0FE91C-34C5-A244-9EBF-8AD4FD2E1109}" srcOrd="0" destOrd="0" presId="urn:microsoft.com/office/officeart/2005/8/layout/orgChart1"/>
    <dgm:cxn modelId="{CC5CD5CF-7D3E-4F6D-9DBA-FD904B0A29CE}" type="presOf" srcId="{F2BD521A-8B2B-A54F-A777-50099E7C2125}" destId="{9495670F-3B0D-F04C-A635-9CB8A1A00FD1}" srcOrd="0" destOrd="0" presId="urn:microsoft.com/office/officeart/2005/8/layout/orgChart1"/>
    <dgm:cxn modelId="{91FFC9DF-DFFC-9B48-B398-63C3B031A366}" srcId="{A84797EA-0119-EB4B-A5EA-4383F71E632A}" destId="{386E9A1C-AB9A-5B4C-B12A-A6DECF3A0DB3}" srcOrd="0" destOrd="0" parTransId="{CF7EEE31-3232-284C-97FA-81A243A57AE2}" sibTransId="{D021CAB5-3941-614E-B3B5-37F21D6C7143}"/>
    <dgm:cxn modelId="{ECB97AE2-3B3C-462E-B944-EE3671C67155}" type="presOf" srcId="{D7283A16-61D8-584B-9D6A-FA638B39D8C3}" destId="{9149C5C1-8664-4044-BEF6-41A97D6A60F3}" srcOrd="0" destOrd="0" presId="urn:microsoft.com/office/officeart/2005/8/layout/orgChart1"/>
    <dgm:cxn modelId="{1C42CAF0-B165-40C4-B0F4-B8A33C3D3DBD}" type="presOf" srcId="{141E5944-DDCF-AD40-8B62-4EED0D306D67}" destId="{60D42814-04A4-734A-9B58-70797EF4F651}" srcOrd="0" destOrd="0" presId="urn:microsoft.com/office/officeart/2005/8/layout/orgChart1"/>
    <dgm:cxn modelId="{FC23DAF1-131E-4316-97C7-A7E6E7F692ED}" type="presOf" srcId="{A84797EA-0119-EB4B-A5EA-4383F71E632A}" destId="{5CFDA6DD-2B55-B544-B29A-60909C40BCBB}" srcOrd="1" destOrd="0" presId="urn:microsoft.com/office/officeart/2005/8/layout/orgChart1"/>
    <dgm:cxn modelId="{D2C158F2-4AC5-4607-B524-A632FEC0ED94}" type="presOf" srcId="{6DD5A0CB-831D-2543-89D6-63AA63ACF2DC}" destId="{A4D26379-A389-744F-BB49-A9E31D8573CB}" srcOrd="1" destOrd="0" presId="urn:microsoft.com/office/officeart/2005/8/layout/orgChart1"/>
    <dgm:cxn modelId="{CF28E3F8-BDC2-4BFA-A079-C28DB50B0A4B}" type="presOf" srcId="{0B3EA073-6A1F-FA4A-AF69-42AE1706DC35}" destId="{6242A612-602C-5D40-939F-C4808E409A1F}" srcOrd="0" destOrd="0" presId="urn:microsoft.com/office/officeart/2005/8/layout/orgChart1"/>
    <dgm:cxn modelId="{F6ABE4FB-9D39-A040-89B6-37AED76C6847}" srcId="{2E6F53E2-6712-C545-BB52-487C3310C8EC}" destId="{2B44609B-0C97-0841-B44F-90B2AF4621CD}" srcOrd="0" destOrd="0" parTransId="{3CE73719-49AA-5C4B-8CD7-25FDADF142BA}" sibTransId="{745515D6-A17D-7546-816D-F23B11ABBE20}"/>
    <dgm:cxn modelId="{7266B4FD-CEC5-4411-B9FF-56237DC82476}" type="presOf" srcId="{61469D6E-4E11-584C-AFF4-A9935DF47B93}" destId="{DD6ABB51-D654-AF45-ABD6-23353D880476}" srcOrd="1" destOrd="0" presId="urn:microsoft.com/office/officeart/2005/8/layout/orgChart1"/>
    <dgm:cxn modelId="{A2AB2FA0-8AC4-4870-AEBA-E4993624C2F6}" type="presParOf" srcId="{EB8F7299-7385-E544-BBE0-B27B3A527FC4}" destId="{47817397-D8D0-A14A-89A9-CC488761AC95}" srcOrd="0" destOrd="0" presId="urn:microsoft.com/office/officeart/2005/8/layout/orgChart1"/>
    <dgm:cxn modelId="{3794B33C-9F95-4B4E-88C5-E6B5B37B07F7}" type="presParOf" srcId="{47817397-D8D0-A14A-89A9-CC488761AC95}" destId="{3B571BE6-1195-0545-A78A-CFD35D5FCDED}" srcOrd="0" destOrd="0" presId="urn:microsoft.com/office/officeart/2005/8/layout/orgChart1"/>
    <dgm:cxn modelId="{979F3F12-E118-45EF-9953-5243E290074C}" type="presParOf" srcId="{3B571BE6-1195-0545-A78A-CFD35D5FCDED}" destId="{1118C523-8FB8-4D4A-9928-1A4292136A46}" srcOrd="0" destOrd="0" presId="urn:microsoft.com/office/officeart/2005/8/layout/orgChart1"/>
    <dgm:cxn modelId="{73B053D5-0E09-47DF-85ED-96BFF0165A24}" type="presParOf" srcId="{3B571BE6-1195-0545-A78A-CFD35D5FCDED}" destId="{B772E38F-005E-9746-B47A-5074E03F29AF}" srcOrd="1" destOrd="0" presId="urn:microsoft.com/office/officeart/2005/8/layout/orgChart1"/>
    <dgm:cxn modelId="{9003FD21-3B13-4891-BF9D-3D0DD34AD4FC}" type="presParOf" srcId="{47817397-D8D0-A14A-89A9-CC488761AC95}" destId="{769180C7-0FAD-544D-85B7-DCC5C410F17D}" srcOrd="1" destOrd="0" presId="urn:microsoft.com/office/officeart/2005/8/layout/orgChart1"/>
    <dgm:cxn modelId="{A5D644A3-6972-4E79-829C-2F3CE5CFB76B}" type="presParOf" srcId="{769180C7-0FAD-544D-85B7-DCC5C410F17D}" destId="{317E1BE2-F0F2-CE44-8CC6-3AE064D6C560}" srcOrd="0" destOrd="0" presId="urn:microsoft.com/office/officeart/2005/8/layout/orgChart1"/>
    <dgm:cxn modelId="{9A6390BF-ABAE-4C3F-A301-65AB5F140D26}" type="presParOf" srcId="{769180C7-0FAD-544D-85B7-DCC5C410F17D}" destId="{2A9EE354-ED9C-5947-B315-B566EA5540C0}" srcOrd="1" destOrd="0" presId="urn:microsoft.com/office/officeart/2005/8/layout/orgChart1"/>
    <dgm:cxn modelId="{EFEA6DC0-F1B2-48D6-9B14-CE6499CD8918}" type="presParOf" srcId="{2A9EE354-ED9C-5947-B315-B566EA5540C0}" destId="{83DECA99-9E21-9D40-95A5-E0A3EA31F6AF}" srcOrd="0" destOrd="0" presId="urn:microsoft.com/office/officeart/2005/8/layout/orgChart1"/>
    <dgm:cxn modelId="{D16EF3CC-8294-4EBC-9DDC-679CBC9D237D}" type="presParOf" srcId="{83DECA99-9E21-9D40-95A5-E0A3EA31F6AF}" destId="{5D0FE91C-34C5-A244-9EBF-8AD4FD2E1109}" srcOrd="0" destOrd="0" presId="urn:microsoft.com/office/officeart/2005/8/layout/orgChart1"/>
    <dgm:cxn modelId="{144557C7-44B3-4D46-9486-3CC767E14D83}" type="presParOf" srcId="{83DECA99-9E21-9D40-95A5-E0A3EA31F6AF}" destId="{5CFDA6DD-2B55-B544-B29A-60909C40BCBB}" srcOrd="1" destOrd="0" presId="urn:microsoft.com/office/officeart/2005/8/layout/orgChart1"/>
    <dgm:cxn modelId="{F0500E89-EA07-43E9-A66E-4C8635093D94}" type="presParOf" srcId="{2A9EE354-ED9C-5947-B315-B566EA5540C0}" destId="{62F8AB83-7967-CF4C-AD2B-412C837DABDB}" srcOrd="1" destOrd="0" presId="urn:microsoft.com/office/officeart/2005/8/layout/orgChart1"/>
    <dgm:cxn modelId="{B1D8423F-8DD8-47AC-8621-9519914875AA}" type="presParOf" srcId="{62F8AB83-7967-CF4C-AD2B-412C837DABDB}" destId="{9601AAE7-518C-4840-88C2-E7A8BEB89C3A}" srcOrd="0" destOrd="0" presId="urn:microsoft.com/office/officeart/2005/8/layout/orgChart1"/>
    <dgm:cxn modelId="{DCA7663D-20D1-42A3-8A2B-8E364FC4EF12}" type="presParOf" srcId="{62F8AB83-7967-CF4C-AD2B-412C837DABDB}" destId="{23F70A85-E3EB-1B43-B815-40B699E9135E}" srcOrd="1" destOrd="0" presId="urn:microsoft.com/office/officeart/2005/8/layout/orgChart1"/>
    <dgm:cxn modelId="{EA41077E-6EB8-4829-BCC3-2148116E874A}" type="presParOf" srcId="{23F70A85-E3EB-1B43-B815-40B699E9135E}" destId="{ABE3169B-F710-9448-926B-A8E187471EED}" srcOrd="0" destOrd="0" presId="urn:microsoft.com/office/officeart/2005/8/layout/orgChart1"/>
    <dgm:cxn modelId="{E4357CE0-9E72-4106-96B3-6998C22C5628}" type="presParOf" srcId="{ABE3169B-F710-9448-926B-A8E187471EED}" destId="{F7137DA3-D736-C845-A971-4BF9D3324FC9}" srcOrd="0" destOrd="0" presId="urn:microsoft.com/office/officeart/2005/8/layout/orgChart1"/>
    <dgm:cxn modelId="{E55E3563-B5B1-47B3-A772-FFA9E1D2EEBA}" type="presParOf" srcId="{ABE3169B-F710-9448-926B-A8E187471EED}" destId="{2C57F82C-9011-D842-952B-2C9DFAFC1191}" srcOrd="1" destOrd="0" presId="urn:microsoft.com/office/officeart/2005/8/layout/orgChart1"/>
    <dgm:cxn modelId="{2594C98E-FEC0-4F38-AE76-2E56D68DC1C4}" type="presParOf" srcId="{23F70A85-E3EB-1B43-B815-40B699E9135E}" destId="{F221BE05-C51E-EC44-AFF3-B13D38966D29}" srcOrd="1" destOrd="0" presId="urn:microsoft.com/office/officeart/2005/8/layout/orgChart1"/>
    <dgm:cxn modelId="{F80A6669-AFEE-470F-8A3B-9836F9AD45FA}" type="presParOf" srcId="{F221BE05-C51E-EC44-AFF3-B13D38966D29}" destId="{BC2A9F57-F4F7-DB46-B6C1-A6739B8B4B01}" srcOrd="0" destOrd="0" presId="urn:microsoft.com/office/officeart/2005/8/layout/orgChart1"/>
    <dgm:cxn modelId="{F459864B-02DF-4CC4-AA6F-E50E1AAFD5A9}" type="presParOf" srcId="{F221BE05-C51E-EC44-AFF3-B13D38966D29}" destId="{3B8679ED-37C6-DF4E-ACA7-98E2508C9210}" srcOrd="1" destOrd="0" presId="urn:microsoft.com/office/officeart/2005/8/layout/orgChart1"/>
    <dgm:cxn modelId="{B57BC7B0-87E9-4187-AEED-AB70F82AA616}" type="presParOf" srcId="{3B8679ED-37C6-DF4E-ACA7-98E2508C9210}" destId="{784E10DC-62C4-504B-8ED3-3302B4123E32}" srcOrd="0" destOrd="0" presId="urn:microsoft.com/office/officeart/2005/8/layout/orgChart1"/>
    <dgm:cxn modelId="{D727C777-ED19-4F13-9192-E3AC4783CA9E}" type="presParOf" srcId="{784E10DC-62C4-504B-8ED3-3302B4123E32}" destId="{60D42814-04A4-734A-9B58-70797EF4F651}" srcOrd="0" destOrd="0" presId="urn:microsoft.com/office/officeart/2005/8/layout/orgChart1"/>
    <dgm:cxn modelId="{FB35FBB1-FDB3-4C56-BB60-4D99A0C21F8B}" type="presParOf" srcId="{784E10DC-62C4-504B-8ED3-3302B4123E32}" destId="{A9FE019E-3F84-A34D-AE38-C2D0EDDD9C01}" srcOrd="1" destOrd="0" presId="urn:microsoft.com/office/officeart/2005/8/layout/orgChart1"/>
    <dgm:cxn modelId="{67EB8946-1D14-45C5-A8F1-24610ADD0656}" type="presParOf" srcId="{3B8679ED-37C6-DF4E-ACA7-98E2508C9210}" destId="{9B36F7CC-54AC-2349-99EB-B75ADF16B3D0}" srcOrd="1" destOrd="0" presId="urn:microsoft.com/office/officeart/2005/8/layout/orgChart1"/>
    <dgm:cxn modelId="{155DDD7A-0388-4FE1-9657-F96F7C2D45CE}" type="presParOf" srcId="{9B36F7CC-54AC-2349-99EB-B75ADF16B3D0}" destId="{9495670F-3B0D-F04C-A635-9CB8A1A00FD1}" srcOrd="0" destOrd="0" presId="urn:microsoft.com/office/officeart/2005/8/layout/orgChart1"/>
    <dgm:cxn modelId="{6C108B6A-252A-440E-963C-8B022C5A69CA}" type="presParOf" srcId="{9B36F7CC-54AC-2349-99EB-B75ADF16B3D0}" destId="{53474C5F-94FB-1549-B597-6A9C3B78457B}" srcOrd="1" destOrd="0" presId="urn:microsoft.com/office/officeart/2005/8/layout/orgChart1"/>
    <dgm:cxn modelId="{F1801FE3-088C-4D2C-8416-A79E1F09C47E}" type="presParOf" srcId="{53474C5F-94FB-1549-B597-6A9C3B78457B}" destId="{E5C8FF2A-DF11-EA48-AD48-52B0C387E43D}" srcOrd="0" destOrd="0" presId="urn:microsoft.com/office/officeart/2005/8/layout/orgChart1"/>
    <dgm:cxn modelId="{E9335690-D4E0-4DA9-AA87-38BD7EA4814C}" type="presParOf" srcId="{E5C8FF2A-DF11-EA48-AD48-52B0C387E43D}" destId="{9149C5C1-8664-4044-BEF6-41A97D6A60F3}" srcOrd="0" destOrd="0" presId="urn:microsoft.com/office/officeart/2005/8/layout/orgChart1"/>
    <dgm:cxn modelId="{320D43BB-9979-43B5-A678-B830D1FCC0BE}" type="presParOf" srcId="{E5C8FF2A-DF11-EA48-AD48-52B0C387E43D}" destId="{126DD90E-C3BE-9548-B02E-D16F5C52D947}" srcOrd="1" destOrd="0" presId="urn:microsoft.com/office/officeart/2005/8/layout/orgChart1"/>
    <dgm:cxn modelId="{6355DE0D-D04E-4116-A4B9-9846D6AFD52E}" type="presParOf" srcId="{53474C5F-94FB-1549-B597-6A9C3B78457B}" destId="{E1856B03-F778-864A-99C0-2CDED9265838}" srcOrd="1" destOrd="0" presId="urn:microsoft.com/office/officeart/2005/8/layout/orgChart1"/>
    <dgm:cxn modelId="{0BF72D2B-4F59-49AE-8192-DEF66309B38D}" type="presParOf" srcId="{E1856B03-F778-864A-99C0-2CDED9265838}" destId="{6242A612-602C-5D40-939F-C4808E409A1F}" srcOrd="0" destOrd="0" presId="urn:microsoft.com/office/officeart/2005/8/layout/orgChart1"/>
    <dgm:cxn modelId="{887D0B03-7239-4CDA-B289-005E9E6ECF02}" type="presParOf" srcId="{E1856B03-F778-864A-99C0-2CDED9265838}" destId="{E418A0D3-C209-8340-9978-FEC49F7353AB}" srcOrd="1" destOrd="0" presId="urn:microsoft.com/office/officeart/2005/8/layout/orgChart1"/>
    <dgm:cxn modelId="{F7B79F18-8694-4283-8A5F-1D75042CD760}" type="presParOf" srcId="{E418A0D3-C209-8340-9978-FEC49F7353AB}" destId="{611EC2A0-6F07-034A-9E9D-5E4C0A148F91}" srcOrd="0" destOrd="0" presId="urn:microsoft.com/office/officeart/2005/8/layout/orgChart1"/>
    <dgm:cxn modelId="{A3F0EE58-7E9F-45EC-8C69-A66716DB2D14}" type="presParOf" srcId="{611EC2A0-6F07-034A-9E9D-5E4C0A148F91}" destId="{11AC5F0E-14E9-674C-A6F4-886689047CF5}" srcOrd="0" destOrd="0" presId="urn:microsoft.com/office/officeart/2005/8/layout/orgChart1"/>
    <dgm:cxn modelId="{50273636-00AE-49BE-8D97-977041C08838}" type="presParOf" srcId="{611EC2A0-6F07-034A-9E9D-5E4C0A148F91}" destId="{EA140395-C480-2844-974B-72D5EDC3BAC7}" srcOrd="1" destOrd="0" presId="urn:microsoft.com/office/officeart/2005/8/layout/orgChart1"/>
    <dgm:cxn modelId="{A113C5F7-19F9-4CAC-95F6-35985F34302D}" type="presParOf" srcId="{E418A0D3-C209-8340-9978-FEC49F7353AB}" destId="{0B4E5E5D-E3D2-2447-85E3-D18C87DB469A}" srcOrd="1" destOrd="0" presId="urn:microsoft.com/office/officeart/2005/8/layout/orgChart1"/>
    <dgm:cxn modelId="{34F280A2-49BB-49D3-979F-9C22020B77B5}" type="presParOf" srcId="{E418A0D3-C209-8340-9978-FEC49F7353AB}" destId="{5C9F0188-7AEB-F84F-A89D-9D416514BF2A}" srcOrd="2" destOrd="0" presId="urn:microsoft.com/office/officeart/2005/8/layout/orgChart1"/>
    <dgm:cxn modelId="{0B645514-2BB4-46F0-AE43-F1EB280E4ECF}" type="presParOf" srcId="{53474C5F-94FB-1549-B597-6A9C3B78457B}" destId="{C1003C87-B6CA-E346-8AF5-C31439559C9C}" srcOrd="2" destOrd="0" presId="urn:microsoft.com/office/officeart/2005/8/layout/orgChart1"/>
    <dgm:cxn modelId="{3533105B-A6B6-40E6-BF75-F1B30DE36EAF}" type="presParOf" srcId="{3B8679ED-37C6-DF4E-ACA7-98E2508C9210}" destId="{0023B472-8ADF-F246-A16C-189FE0EE0480}" srcOrd="2" destOrd="0" presId="urn:microsoft.com/office/officeart/2005/8/layout/orgChart1"/>
    <dgm:cxn modelId="{B8211C98-F2C4-4C18-A833-B700859FCD96}" type="presParOf" srcId="{F221BE05-C51E-EC44-AFF3-B13D38966D29}" destId="{047FEE4C-E48B-6846-80C0-B30C22E64570}" srcOrd="2" destOrd="0" presId="urn:microsoft.com/office/officeart/2005/8/layout/orgChart1"/>
    <dgm:cxn modelId="{3ABBAAD2-7024-4ACB-91BE-A13CF417764E}" type="presParOf" srcId="{F221BE05-C51E-EC44-AFF3-B13D38966D29}" destId="{DD160A03-AE00-B34D-9E9E-1E905D21B919}" srcOrd="3" destOrd="0" presId="urn:microsoft.com/office/officeart/2005/8/layout/orgChart1"/>
    <dgm:cxn modelId="{1F684499-9A5F-47C9-881E-0864DE8CF310}" type="presParOf" srcId="{DD160A03-AE00-B34D-9E9E-1E905D21B919}" destId="{E0E0EE4D-3914-9E4D-B189-881270E17B30}" srcOrd="0" destOrd="0" presId="urn:microsoft.com/office/officeart/2005/8/layout/orgChart1"/>
    <dgm:cxn modelId="{C5E1573A-1C6D-4589-B6FA-63568E1DD91C}" type="presParOf" srcId="{E0E0EE4D-3914-9E4D-B189-881270E17B30}" destId="{954B7886-2B26-BF44-A955-B84E75A36B7A}" srcOrd="0" destOrd="0" presId="urn:microsoft.com/office/officeart/2005/8/layout/orgChart1"/>
    <dgm:cxn modelId="{DA041CA3-8846-447F-A54E-A7E24C8AC759}" type="presParOf" srcId="{E0E0EE4D-3914-9E4D-B189-881270E17B30}" destId="{DD6ABB51-D654-AF45-ABD6-23353D880476}" srcOrd="1" destOrd="0" presId="urn:microsoft.com/office/officeart/2005/8/layout/orgChart1"/>
    <dgm:cxn modelId="{ABFEB36B-1AA8-4083-BE81-E5BDD176589E}" type="presParOf" srcId="{DD160A03-AE00-B34D-9E9E-1E905D21B919}" destId="{74A5CFEB-8439-044E-8CFA-60218A1BAB05}" srcOrd="1" destOrd="0" presId="urn:microsoft.com/office/officeart/2005/8/layout/orgChart1"/>
    <dgm:cxn modelId="{B9315FF9-0579-4521-B1BF-531D73B18865}" type="presParOf" srcId="{DD160A03-AE00-B34D-9E9E-1E905D21B919}" destId="{37179E7C-0F6F-4348-AB3C-8D27856A15FA}" srcOrd="2" destOrd="0" presId="urn:microsoft.com/office/officeart/2005/8/layout/orgChart1"/>
    <dgm:cxn modelId="{82CD5323-9585-47F2-AFB2-D6399F0E4A33}" type="presParOf" srcId="{F221BE05-C51E-EC44-AFF3-B13D38966D29}" destId="{8EA78F28-640E-4E42-8819-5441BD9BE566}" srcOrd="4" destOrd="0" presId="urn:microsoft.com/office/officeart/2005/8/layout/orgChart1"/>
    <dgm:cxn modelId="{4C671D5F-0CE7-4CD0-9167-7E8F14D5F05C}" type="presParOf" srcId="{F221BE05-C51E-EC44-AFF3-B13D38966D29}" destId="{67186B1A-562E-9E43-B407-414A629C100D}" srcOrd="5" destOrd="0" presId="urn:microsoft.com/office/officeart/2005/8/layout/orgChart1"/>
    <dgm:cxn modelId="{AFBE6D6E-1226-40FE-BC7E-2B4055E75E71}" type="presParOf" srcId="{67186B1A-562E-9E43-B407-414A629C100D}" destId="{3C7FCD37-A873-A545-BD24-E7C2CA336A5F}" srcOrd="0" destOrd="0" presId="urn:microsoft.com/office/officeart/2005/8/layout/orgChart1"/>
    <dgm:cxn modelId="{3AA38F66-7573-4213-9EFB-FDAA91B81B35}" type="presParOf" srcId="{3C7FCD37-A873-A545-BD24-E7C2CA336A5F}" destId="{9873AD34-0DD0-3C46-85C1-D8619CE23661}" srcOrd="0" destOrd="0" presId="urn:microsoft.com/office/officeart/2005/8/layout/orgChart1"/>
    <dgm:cxn modelId="{7E616CC7-56E9-4B7E-81E6-6C773EE8C5C6}" type="presParOf" srcId="{3C7FCD37-A873-A545-BD24-E7C2CA336A5F}" destId="{A4D26379-A389-744F-BB49-A9E31D8573CB}" srcOrd="1" destOrd="0" presId="urn:microsoft.com/office/officeart/2005/8/layout/orgChart1"/>
    <dgm:cxn modelId="{F8EB44A0-F762-4D78-9ACF-5EDB3AD8EF43}" type="presParOf" srcId="{67186B1A-562E-9E43-B407-414A629C100D}" destId="{0D337B42-3D15-524B-AA88-D8BD104A5CEA}" srcOrd="1" destOrd="0" presId="urn:microsoft.com/office/officeart/2005/8/layout/orgChart1"/>
    <dgm:cxn modelId="{C866E109-D1C8-4832-B70D-3322A8388DA0}" type="presParOf" srcId="{67186B1A-562E-9E43-B407-414A629C100D}" destId="{FD92A7A6-528A-6A47-8C94-885A7A7DC13C}" srcOrd="2" destOrd="0" presId="urn:microsoft.com/office/officeart/2005/8/layout/orgChart1"/>
    <dgm:cxn modelId="{9D403AD0-4BDE-4C77-A038-BDCE413098D8}" type="presParOf" srcId="{23F70A85-E3EB-1B43-B815-40B699E9135E}" destId="{AD9BB6FA-4FBF-6B4F-BF51-8C1B7AB320CA}" srcOrd="2" destOrd="0" presId="urn:microsoft.com/office/officeart/2005/8/layout/orgChart1"/>
    <dgm:cxn modelId="{37E41DD5-3B5E-4A5E-BB19-449EB12E74F0}" type="presParOf" srcId="{2A9EE354-ED9C-5947-B315-B566EA5540C0}" destId="{23CD65C1-FDB1-F149-B127-1B01AB3E226A}" srcOrd="2" destOrd="0" presId="urn:microsoft.com/office/officeart/2005/8/layout/orgChart1"/>
    <dgm:cxn modelId="{445B24F7-BCDD-4CE5-BF3D-7B3DF3BB560E}" type="presParOf" srcId="{47817397-D8D0-A14A-89A9-CC488761AC95}" destId="{DB26FFFA-2BD0-8C41-9D57-321EC17CBD9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A78F28-640E-4E42-8819-5441BD9BE566}">
      <dsp:nvSpPr>
        <dsp:cNvPr id="0" name=""/>
        <dsp:cNvSpPr/>
      </dsp:nvSpPr>
      <dsp:spPr>
        <a:xfrm>
          <a:off x="3924436" y="2321387"/>
          <a:ext cx="1462190" cy="253768"/>
        </a:xfrm>
        <a:custGeom>
          <a:avLst/>
          <a:gdLst/>
          <a:ahLst/>
          <a:cxnLst/>
          <a:rect l="0" t="0" r="0" b="0"/>
          <a:pathLst>
            <a:path>
              <a:moveTo>
                <a:pt x="0" y="0"/>
              </a:moveTo>
              <a:lnTo>
                <a:pt x="0" y="126884"/>
              </a:lnTo>
              <a:lnTo>
                <a:pt x="1462190" y="126884"/>
              </a:lnTo>
              <a:lnTo>
                <a:pt x="1462190" y="253768"/>
              </a:lnTo>
            </a:path>
          </a:pathLst>
        </a:custGeom>
        <a:noFill/>
        <a:ln w="25400" cap="flat" cmpd="sng" algn="ctr">
          <a:solidFill>
            <a:srgbClr val="0000CC"/>
          </a:solidFill>
          <a:prstDash val="solid"/>
        </a:ln>
        <a:effectLst/>
      </dsp:spPr>
      <dsp:style>
        <a:lnRef idx="2">
          <a:scrgbClr r="0" g="0" b="0"/>
        </a:lnRef>
        <a:fillRef idx="0">
          <a:scrgbClr r="0" g="0" b="0"/>
        </a:fillRef>
        <a:effectRef idx="0">
          <a:scrgbClr r="0" g="0" b="0"/>
        </a:effectRef>
        <a:fontRef idx="minor"/>
      </dsp:style>
    </dsp:sp>
    <dsp:sp modelId="{047FEE4C-E48B-6846-80C0-B30C22E64570}">
      <dsp:nvSpPr>
        <dsp:cNvPr id="0" name=""/>
        <dsp:cNvSpPr/>
      </dsp:nvSpPr>
      <dsp:spPr>
        <a:xfrm>
          <a:off x="3878716" y="2321387"/>
          <a:ext cx="91440" cy="253768"/>
        </a:xfrm>
        <a:custGeom>
          <a:avLst/>
          <a:gdLst/>
          <a:ahLst/>
          <a:cxnLst/>
          <a:rect l="0" t="0" r="0" b="0"/>
          <a:pathLst>
            <a:path>
              <a:moveTo>
                <a:pt x="45720" y="0"/>
              </a:moveTo>
              <a:lnTo>
                <a:pt x="45720" y="253768"/>
              </a:lnTo>
            </a:path>
          </a:pathLst>
        </a:custGeom>
        <a:noFill/>
        <a:ln w="25400" cap="flat" cmpd="sng" algn="ctr">
          <a:solidFill>
            <a:srgbClr val="0000CC"/>
          </a:solidFill>
          <a:prstDash val="solid"/>
        </a:ln>
        <a:effectLst/>
      </dsp:spPr>
      <dsp:style>
        <a:lnRef idx="2">
          <a:scrgbClr r="0" g="0" b="0"/>
        </a:lnRef>
        <a:fillRef idx="0">
          <a:scrgbClr r="0" g="0" b="0"/>
        </a:fillRef>
        <a:effectRef idx="0">
          <a:scrgbClr r="0" g="0" b="0"/>
        </a:effectRef>
        <a:fontRef idx="minor"/>
      </dsp:style>
    </dsp:sp>
    <dsp:sp modelId="{6242A612-602C-5D40-939F-C4808E409A1F}">
      <dsp:nvSpPr>
        <dsp:cNvPr id="0" name=""/>
        <dsp:cNvSpPr/>
      </dsp:nvSpPr>
      <dsp:spPr>
        <a:xfrm>
          <a:off x="1978877" y="4037346"/>
          <a:ext cx="181263" cy="555873"/>
        </a:xfrm>
        <a:custGeom>
          <a:avLst/>
          <a:gdLst/>
          <a:ahLst/>
          <a:cxnLst/>
          <a:rect l="0" t="0" r="0" b="0"/>
          <a:pathLst>
            <a:path>
              <a:moveTo>
                <a:pt x="0" y="0"/>
              </a:moveTo>
              <a:lnTo>
                <a:pt x="0" y="555873"/>
              </a:lnTo>
              <a:lnTo>
                <a:pt x="181263" y="555873"/>
              </a:lnTo>
            </a:path>
          </a:pathLst>
        </a:custGeom>
        <a:noFill/>
        <a:ln w="25400" cap="flat" cmpd="sng" algn="ctr">
          <a:solidFill>
            <a:srgbClr val="0000CC"/>
          </a:solidFill>
          <a:prstDash val="solid"/>
        </a:ln>
        <a:effectLst/>
      </dsp:spPr>
      <dsp:style>
        <a:lnRef idx="2">
          <a:scrgbClr r="0" g="0" b="0"/>
        </a:lnRef>
        <a:fillRef idx="0">
          <a:scrgbClr r="0" g="0" b="0"/>
        </a:fillRef>
        <a:effectRef idx="0">
          <a:scrgbClr r="0" g="0" b="0"/>
        </a:effectRef>
        <a:fontRef idx="minor"/>
      </dsp:style>
    </dsp:sp>
    <dsp:sp modelId="{9495670F-3B0D-F04C-A635-9CB8A1A00FD1}">
      <dsp:nvSpPr>
        <dsp:cNvPr id="0" name=""/>
        <dsp:cNvSpPr/>
      </dsp:nvSpPr>
      <dsp:spPr>
        <a:xfrm>
          <a:off x="2416525" y="3179367"/>
          <a:ext cx="91440" cy="253768"/>
        </a:xfrm>
        <a:custGeom>
          <a:avLst/>
          <a:gdLst/>
          <a:ahLst/>
          <a:cxnLst/>
          <a:rect l="0" t="0" r="0" b="0"/>
          <a:pathLst>
            <a:path>
              <a:moveTo>
                <a:pt x="45720" y="0"/>
              </a:moveTo>
              <a:lnTo>
                <a:pt x="45720" y="253768"/>
              </a:lnTo>
            </a:path>
          </a:pathLst>
        </a:custGeom>
        <a:noFill/>
        <a:ln w="25400" cap="flat" cmpd="sng" algn="ctr">
          <a:solidFill>
            <a:srgbClr val="0000CC"/>
          </a:solidFill>
          <a:prstDash val="solid"/>
        </a:ln>
        <a:effectLst/>
      </dsp:spPr>
      <dsp:style>
        <a:lnRef idx="2">
          <a:scrgbClr r="0" g="0" b="0"/>
        </a:lnRef>
        <a:fillRef idx="0">
          <a:scrgbClr r="0" g="0" b="0"/>
        </a:fillRef>
        <a:effectRef idx="0">
          <a:scrgbClr r="0" g="0" b="0"/>
        </a:effectRef>
        <a:fontRef idx="minor"/>
      </dsp:style>
    </dsp:sp>
    <dsp:sp modelId="{BC2A9F57-F4F7-DB46-B6C1-A6739B8B4B01}">
      <dsp:nvSpPr>
        <dsp:cNvPr id="0" name=""/>
        <dsp:cNvSpPr/>
      </dsp:nvSpPr>
      <dsp:spPr>
        <a:xfrm>
          <a:off x="2462245" y="2321387"/>
          <a:ext cx="1462190" cy="253768"/>
        </a:xfrm>
        <a:custGeom>
          <a:avLst/>
          <a:gdLst/>
          <a:ahLst/>
          <a:cxnLst/>
          <a:rect l="0" t="0" r="0" b="0"/>
          <a:pathLst>
            <a:path>
              <a:moveTo>
                <a:pt x="1462190" y="0"/>
              </a:moveTo>
              <a:lnTo>
                <a:pt x="1462190" y="126884"/>
              </a:lnTo>
              <a:lnTo>
                <a:pt x="0" y="126884"/>
              </a:lnTo>
              <a:lnTo>
                <a:pt x="0" y="253768"/>
              </a:lnTo>
            </a:path>
          </a:pathLst>
        </a:custGeom>
        <a:noFill/>
        <a:ln w="25400" cap="flat" cmpd="sng" algn="ctr">
          <a:solidFill>
            <a:srgbClr val="0000CC"/>
          </a:solidFill>
          <a:prstDash val="solid"/>
        </a:ln>
        <a:effectLst/>
      </dsp:spPr>
      <dsp:style>
        <a:lnRef idx="2">
          <a:scrgbClr r="0" g="0" b="0"/>
        </a:lnRef>
        <a:fillRef idx="0">
          <a:scrgbClr r="0" g="0" b="0"/>
        </a:fillRef>
        <a:effectRef idx="0">
          <a:scrgbClr r="0" g="0" b="0"/>
        </a:effectRef>
        <a:fontRef idx="minor"/>
      </dsp:style>
    </dsp:sp>
    <dsp:sp modelId="{9601AAE7-518C-4840-88C2-E7A8BEB89C3A}">
      <dsp:nvSpPr>
        <dsp:cNvPr id="0" name=""/>
        <dsp:cNvSpPr/>
      </dsp:nvSpPr>
      <dsp:spPr>
        <a:xfrm>
          <a:off x="3878716" y="1463408"/>
          <a:ext cx="91440" cy="253768"/>
        </a:xfrm>
        <a:custGeom>
          <a:avLst/>
          <a:gdLst/>
          <a:ahLst/>
          <a:cxnLst/>
          <a:rect l="0" t="0" r="0" b="0"/>
          <a:pathLst>
            <a:path>
              <a:moveTo>
                <a:pt x="45720" y="0"/>
              </a:moveTo>
              <a:lnTo>
                <a:pt x="45720" y="253768"/>
              </a:lnTo>
            </a:path>
          </a:pathLst>
        </a:custGeom>
        <a:noFill/>
        <a:ln w="25400" cap="flat" cmpd="sng" algn="ctr">
          <a:solidFill>
            <a:srgbClr val="0000CC"/>
          </a:solidFill>
          <a:prstDash val="solid"/>
        </a:ln>
        <a:effectLst/>
      </dsp:spPr>
      <dsp:style>
        <a:lnRef idx="2">
          <a:scrgbClr r="0" g="0" b="0"/>
        </a:lnRef>
        <a:fillRef idx="0">
          <a:scrgbClr r="0" g="0" b="0"/>
        </a:fillRef>
        <a:effectRef idx="0">
          <a:scrgbClr r="0" g="0" b="0"/>
        </a:effectRef>
        <a:fontRef idx="minor"/>
      </dsp:style>
    </dsp:sp>
    <dsp:sp modelId="{317E1BE2-F0F2-CE44-8CC6-3AE064D6C560}">
      <dsp:nvSpPr>
        <dsp:cNvPr id="0" name=""/>
        <dsp:cNvSpPr/>
      </dsp:nvSpPr>
      <dsp:spPr>
        <a:xfrm>
          <a:off x="3878716" y="605429"/>
          <a:ext cx="91440" cy="253768"/>
        </a:xfrm>
        <a:custGeom>
          <a:avLst/>
          <a:gdLst/>
          <a:ahLst/>
          <a:cxnLst/>
          <a:rect l="0" t="0" r="0" b="0"/>
          <a:pathLst>
            <a:path>
              <a:moveTo>
                <a:pt x="45720" y="0"/>
              </a:moveTo>
              <a:lnTo>
                <a:pt x="45720" y="253768"/>
              </a:lnTo>
            </a:path>
          </a:pathLst>
        </a:custGeom>
        <a:noFill/>
        <a:ln w="25400" cap="flat" cmpd="sng" algn="ctr">
          <a:solidFill>
            <a:srgbClr val="0000CC"/>
          </a:solidFill>
          <a:prstDash val="solid"/>
        </a:ln>
        <a:effectLst/>
      </dsp:spPr>
      <dsp:style>
        <a:lnRef idx="2">
          <a:scrgbClr r="0" g="0" b="0"/>
        </a:lnRef>
        <a:fillRef idx="0">
          <a:scrgbClr r="0" g="0" b="0"/>
        </a:fillRef>
        <a:effectRef idx="0">
          <a:scrgbClr r="0" g="0" b="0"/>
        </a:effectRef>
        <a:fontRef idx="minor"/>
      </dsp:style>
    </dsp:sp>
    <dsp:sp modelId="{1118C523-8FB8-4D4A-9928-1A4292136A46}">
      <dsp:nvSpPr>
        <dsp:cNvPr id="0" name=""/>
        <dsp:cNvSpPr/>
      </dsp:nvSpPr>
      <dsp:spPr>
        <a:xfrm>
          <a:off x="3320225" y="1218"/>
          <a:ext cx="1208421" cy="604210"/>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INSTAT HQ</a:t>
          </a:r>
        </a:p>
      </dsp:txBody>
      <dsp:txXfrm>
        <a:off x="3320225" y="1218"/>
        <a:ext cx="1208421" cy="604210"/>
      </dsp:txXfrm>
    </dsp:sp>
    <dsp:sp modelId="{5D0FE91C-34C5-A244-9EBF-8AD4FD2E1109}">
      <dsp:nvSpPr>
        <dsp:cNvPr id="0" name=""/>
        <dsp:cNvSpPr/>
      </dsp:nvSpPr>
      <dsp:spPr>
        <a:xfrm>
          <a:off x="3320225" y="859197"/>
          <a:ext cx="1208421" cy="604210"/>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12 INSTAT Regional Offices</a:t>
          </a:r>
        </a:p>
      </dsp:txBody>
      <dsp:txXfrm>
        <a:off x="3320225" y="859197"/>
        <a:ext cx="1208421" cy="604210"/>
      </dsp:txXfrm>
    </dsp:sp>
    <dsp:sp modelId="{F7137DA3-D736-C845-A971-4BF9D3324FC9}">
      <dsp:nvSpPr>
        <dsp:cNvPr id="0" name=""/>
        <dsp:cNvSpPr/>
      </dsp:nvSpPr>
      <dsp:spPr>
        <a:xfrm>
          <a:off x="3320225" y="1717176"/>
          <a:ext cx="1208421" cy="604210"/>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61 INSTAT Municipal Offices</a:t>
          </a:r>
        </a:p>
      </dsp:txBody>
      <dsp:txXfrm>
        <a:off x="3320225" y="1717176"/>
        <a:ext cx="1208421" cy="604210"/>
      </dsp:txXfrm>
    </dsp:sp>
    <dsp:sp modelId="{60D42814-04A4-734A-9B58-70797EF4F651}">
      <dsp:nvSpPr>
        <dsp:cNvPr id="0" name=""/>
        <dsp:cNvSpPr/>
      </dsp:nvSpPr>
      <dsp:spPr>
        <a:xfrm>
          <a:off x="1858035" y="2575156"/>
          <a:ext cx="1208421" cy="604210"/>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234 Supervisors</a:t>
          </a:r>
        </a:p>
      </dsp:txBody>
      <dsp:txXfrm>
        <a:off x="1858035" y="2575156"/>
        <a:ext cx="1208421" cy="604210"/>
      </dsp:txXfrm>
    </dsp:sp>
    <dsp:sp modelId="{9149C5C1-8664-4044-BEF6-41A97D6A60F3}">
      <dsp:nvSpPr>
        <dsp:cNvPr id="0" name=""/>
        <dsp:cNvSpPr/>
      </dsp:nvSpPr>
      <dsp:spPr>
        <a:xfrm>
          <a:off x="1858035" y="3433135"/>
          <a:ext cx="1208421" cy="604210"/>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1200 Controllers</a:t>
          </a:r>
        </a:p>
      </dsp:txBody>
      <dsp:txXfrm>
        <a:off x="1858035" y="3433135"/>
        <a:ext cx="1208421" cy="604210"/>
      </dsp:txXfrm>
    </dsp:sp>
    <dsp:sp modelId="{11AC5F0E-14E9-674C-A6F4-886689047CF5}">
      <dsp:nvSpPr>
        <dsp:cNvPr id="0" name=""/>
        <dsp:cNvSpPr/>
      </dsp:nvSpPr>
      <dsp:spPr>
        <a:xfrm>
          <a:off x="2160140" y="4291114"/>
          <a:ext cx="1208421" cy="604210"/>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6000 Enumerators</a:t>
          </a:r>
        </a:p>
      </dsp:txBody>
      <dsp:txXfrm>
        <a:off x="2160140" y="4291114"/>
        <a:ext cx="1208421" cy="604210"/>
      </dsp:txXfrm>
    </dsp:sp>
    <dsp:sp modelId="{954B7886-2B26-BF44-A955-B84E75A36B7A}">
      <dsp:nvSpPr>
        <dsp:cNvPr id="0" name=""/>
        <dsp:cNvSpPr/>
      </dsp:nvSpPr>
      <dsp:spPr>
        <a:xfrm>
          <a:off x="3320225" y="2575156"/>
          <a:ext cx="1208421" cy="604210"/>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201 IT Support Officers</a:t>
          </a:r>
        </a:p>
      </dsp:txBody>
      <dsp:txXfrm>
        <a:off x="3320225" y="2575156"/>
        <a:ext cx="1208421" cy="604210"/>
      </dsp:txXfrm>
    </dsp:sp>
    <dsp:sp modelId="{9873AD34-0DD0-3C46-85C1-D8619CE23661}">
      <dsp:nvSpPr>
        <dsp:cNvPr id="0" name=""/>
        <dsp:cNvSpPr/>
      </dsp:nvSpPr>
      <dsp:spPr>
        <a:xfrm>
          <a:off x="4782415" y="2575156"/>
          <a:ext cx="1208421" cy="604210"/>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100 GIS Support Officers</a:t>
          </a:r>
        </a:p>
      </dsp:txBody>
      <dsp:txXfrm>
        <a:off x="4782415" y="2575156"/>
        <a:ext cx="1208421" cy="60421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sq-AL"/>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D7365DC9-B9F4-4125-99C5-155B3468A1F6}" type="datetimeFigureOut">
              <a:rPr lang="sq-AL" smtClean="0"/>
              <a:pPr/>
              <a:t>2019-03-20</a:t>
            </a:fld>
            <a:endParaRPr lang="sq-AL"/>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sq-AL"/>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C38648E-3BB9-4A5E-A270-17FE592DE3E3}" type="slidenum">
              <a:rPr lang="sq-AL" smtClean="0"/>
              <a:pPr/>
              <a:t>‹#›</a:t>
            </a:fld>
            <a:endParaRPr lang="sq-AL"/>
          </a:p>
        </p:txBody>
      </p:sp>
    </p:spTree>
    <p:extLst>
      <p:ext uri="{BB962C8B-B14F-4D97-AF65-F5344CB8AC3E}">
        <p14:creationId xmlns:p14="http://schemas.microsoft.com/office/powerpoint/2010/main" val="368388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240B0C1E-0728-428A-A8AD-A2CA91EFBF3D}" type="datetimeFigureOut">
              <a:rPr lang="en-US"/>
              <a:pPr>
                <a:defRPr/>
              </a:pPr>
              <a:t>20/03/2019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32B9005E-8FA7-43D5-8206-9290D4F3E051}" type="slidenum">
              <a:rPr lang="en-US"/>
              <a:pPr>
                <a:defRPr/>
              </a:pPr>
              <a:t>‹#›</a:t>
            </a:fld>
            <a:endParaRPr lang="en-US"/>
          </a:p>
        </p:txBody>
      </p:sp>
    </p:spTree>
    <p:extLst>
      <p:ext uri="{BB962C8B-B14F-4D97-AF65-F5344CB8AC3E}">
        <p14:creationId xmlns:p14="http://schemas.microsoft.com/office/powerpoint/2010/main" val="15788911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Slide Number Placeholder 3"/>
          <p:cNvSpPr>
            <a:spLocks noGrp="1"/>
          </p:cNvSpPr>
          <p:nvPr>
            <p:ph type="sldNum" sz="quarter" idx="10"/>
          </p:nvPr>
        </p:nvSpPr>
        <p:spPr/>
        <p:txBody>
          <a:bodyPr/>
          <a:lstStyle/>
          <a:p>
            <a:pPr>
              <a:defRPr/>
            </a:pPr>
            <a:fld id="{32B9005E-8FA7-43D5-8206-9290D4F3E051}" type="slidenum">
              <a:rPr lang="en-US" smtClean="0"/>
              <a:pPr>
                <a:defRPr/>
              </a:pPr>
              <a:t>1</a:t>
            </a:fld>
            <a:endParaRPr lang="en-US"/>
          </a:p>
        </p:txBody>
      </p:sp>
    </p:spTree>
    <p:extLst>
      <p:ext uri="{BB962C8B-B14F-4D97-AF65-F5344CB8AC3E}">
        <p14:creationId xmlns:p14="http://schemas.microsoft.com/office/powerpoint/2010/main" val="2088782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6" name="Rectangle 6"/>
          <p:cNvSpPr>
            <a:spLocks noGrp="1" noChangeArrowheads="1"/>
          </p:cNvSpPr>
          <p:nvPr>
            <p:ph type="sldNum" sz="quarter" idx="12"/>
          </p:nvPr>
        </p:nvSpPr>
        <p:spPr>
          <a:xfrm>
            <a:off x="609600" y="6248400"/>
            <a:ext cx="2133600" cy="476250"/>
          </a:xfrm>
          <a:prstGeom prst="rect">
            <a:avLst/>
          </a:prstGeom>
          <a:ln/>
        </p:spPr>
        <p:txBody>
          <a:bodyPr/>
          <a:lstStyle>
            <a:lvl1pPr>
              <a:defRPr/>
            </a:lvl1pPr>
          </a:lstStyle>
          <a:p>
            <a:pPr>
              <a:defRPr/>
            </a:pPr>
            <a:fld id="{7C8786C5-D853-45FE-9F4B-7256E403A531}" type="slidenum">
              <a:rPr lang="en-US"/>
              <a:pPr>
                <a:defRPr/>
              </a:pPr>
              <a:t>‹#›</a:t>
            </a:fld>
            <a:endParaRPr lang="en-US" dirty="0"/>
          </a:p>
        </p:txBody>
      </p:sp>
    </p:spTree>
    <p:extLst>
      <p:ext uri="{BB962C8B-B14F-4D97-AF65-F5344CB8AC3E}">
        <p14:creationId xmlns:p14="http://schemas.microsoft.com/office/powerpoint/2010/main" val="362946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76200"/>
            <a:ext cx="6705600" cy="685800"/>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xfrm>
            <a:off x="457200" y="6248400"/>
            <a:ext cx="2133600" cy="476250"/>
          </a:xfrm>
          <a:prstGeom prst="rect">
            <a:avLst/>
          </a:prstGeom>
          <a:ln/>
        </p:spPr>
        <p:txBody>
          <a:bodyPr/>
          <a:lstStyle>
            <a:lvl1pPr>
              <a:defRPr/>
            </a:lvl1pPr>
          </a:lstStyle>
          <a:p>
            <a:pPr>
              <a:defRPr/>
            </a:pPr>
            <a:fld id="{E7A300AB-937F-4481-A632-4FD8A5E8C01C}" type="slidenum">
              <a:rPr lang="en-US"/>
              <a:pPr>
                <a:defRPr/>
              </a:pPr>
              <a:t>‹#›</a:t>
            </a:fld>
            <a:endParaRPr lang="en-US"/>
          </a:p>
        </p:txBody>
      </p:sp>
    </p:spTree>
    <p:extLst>
      <p:ext uri="{BB962C8B-B14F-4D97-AF65-F5344CB8AC3E}">
        <p14:creationId xmlns:p14="http://schemas.microsoft.com/office/powerpoint/2010/main" val="27549155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8382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1" name="Line 7"/>
          <p:cNvSpPr>
            <a:spLocks noChangeShapeType="1"/>
          </p:cNvSpPr>
          <p:nvPr userDrawn="1"/>
        </p:nvSpPr>
        <p:spPr bwMode="auto">
          <a:xfrm>
            <a:off x="609600" y="838200"/>
            <a:ext cx="7924800" cy="0"/>
          </a:xfrm>
          <a:prstGeom prst="line">
            <a:avLst/>
          </a:prstGeom>
          <a:noFill/>
          <a:ln w="25400">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2" name="Line 8"/>
          <p:cNvSpPr>
            <a:spLocks noChangeShapeType="1"/>
          </p:cNvSpPr>
          <p:nvPr userDrawn="1"/>
        </p:nvSpPr>
        <p:spPr bwMode="auto">
          <a:xfrm>
            <a:off x="609600" y="6126163"/>
            <a:ext cx="7924800" cy="0"/>
          </a:xfrm>
          <a:prstGeom prst="line">
            <a:avLst/>
          </a:prstGeom>
          <a:noFill/>
          <a:ln w="25400">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033" name="Picture 9"/>
          <p:cNvPicPr>
            <a:picLocks noChangeAspect="1"/>
          </p:cNvPicPr>
          <p:nvPr userDrawn="1"/>
        </p:nvPicPr>
        <p:blipFill>
          <a:blip r:embed="rId4" cstate="print">
            <a:extLst>
              <a:ext uri="{28A0092B-C50C-407E-A947-70E740481C1C}">
                <a14:useLocalDpi xmlns:a14="http://schemas.microsoft.com/office/drawing/2010/main" val="0"/>
              </a:ext>
            </a:extLst>
          </a:blip>
          <a:srcRect t="31496" r="13333" b="35986"/>
          <a:stretch>
            <a:fillRect/>
          </a:stretch>
        </p:blipFill>
        <p:spPr bwMode="auto">
          <a:xfrm>
            <a:off x="457200" y="184755"/>
            <a:ext cx="1219200" cy="596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943590" y="6258674"/>
            <a:ext cx="2667010" cy="52312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68761"/>
            <a:ext cx="7772400" cy="2088232"/>
          </a:xfrm>
        </p:spPr>
        <p:txBody>
          <a:bodyPr/>
          <a:lstStyle/>
          <a:p>
            <a:pPr eaLnBrk="1" hangingPunct="1">
              <a:defRPr/>
            </a:pPr>
            <a:r>
              <a:rPr lang="en-US" sz="2800" b="1" u="sng" dirty="0"/>
              <a:t>Session 14</a:t>
            </a:r>
            <a:br>
              <a:rPr lang="en-US" sz="2800" b="1" u="sng" dirty="0"/>
            </a:br>
            <a:r>
              <a:rPr lang="en-US" sz="2000" dirty="0"/>
              <a:t>Management Information System and other tools for management and monitoring of field enumeration</a:t>
            </a:r>
            <a:endParaRPr lang="en-US" sz="2000" dirty="0">
              <a:solidFill>
                <a:schemeClr val="tx1"/>
              </a:solidFill>
              <a:effectLst>
                <a:outerShdw blurRad="38100" dist="38100" dir="2700000" algn="tl">
                  <a:srgbClr val="000000"/>
                </a:outerShdw>
              </a:effectLst>
            </a:endParaRPr>
          </a:p>
        </p:txBody>
      </p:sp>
      <p:sp>
        <p:nvSpPr>
          <p:cNvPr id="2051" name="Rectangle 3"/>
          <p:cNvSpPr>
            <a:spLocks noGrp="1" noChangeArrowheads="1"/>
          </p:cNvSpPr>
          <p:nvPr>
            <p:ph type="subTitle" idx="1"/>
          </p:nvPr>
        </p:nvSpPr>
        <p:spPr>
          <a:xfrm>
            <a:off x="899592" y="3861048"/>
            <a:ext cx="7560840" cy="1872208"/>
          </a:xfrm>
        </p:spPr>
        <p:txBody>
          <a:bodyPr/>
          <a:lstStyle/>
          <a:p>
            <a:pPr eaLnBrk="1" hangingPunct="1">
              <a:lnSpc>
                <a:spcPct val="90000"/>
              </a:lnSpc>
              <a:spcBef>
                <a:spcPct val="0"/>
              </a:spcBef>
              <a:defRPr/>
            </a:pPr>
            <a:endParaRPr lang="it-IT" sz="1100" i="1" dirty="0">
              <a:cs typeface="Arial" pitchFamily="34" charset="0"/>
            </a:endParaRPr>
          </a:p>
          <a:p>
            <a:pPr eaLnBrk="1" hangingPunct="1">
              <a:lnSpc>
                <a:spcPct val="90000"/>
              </a:lnSpc>
              <a:spcBef>
                <a:spcPct val="0"/>
              </a:spcBef>
              <a:defRPr/>
            </a:pPr>
            <a:r>
              <a:rPr lang="en-US" sz="1100" i="1" dirty="0"/>
              <a:t>Regional Workshop on the 2020 World </a:t>
            </a:r>
            <a:r>
              <a:rPr lang="en-US" sz="1100" i="1" dirty="0" err="1"/>
              <a:t>Programme</a:t>
            </a:r>
            <a:r>
              <a:rPr lang="en-US" sz="1100" i="1" dirty="0"/>
              <a:t> on Population and Housing Censuses: </a:t>
            </a:r>
          </a:p>
          <a:p>
            <a:pPr eaLnBrk="1" hangingPunct="1">
              <a:lnSpc>
                <a:spcPct val="90000"/>
              </a:lnSpc>
              <a:spcBef>
                <a:spcPct val="0"/>
              </a:spcBef>
              <a:defRPr/>
            </a:pPr>
            <a:r>
              <a:rPr lang="en-US" sz="1100" i="1" dirty="0"/>
              <a:t>International Standards and Contemporary Technologies, </a:t>
            </a:r>
          </a:p>
          <a:p>
            <a:pPr eaLnBrk="1" hangingPunct="1">
              <a:lnSpc>
                <a:spcPct val="90000"/>
              </a:lnSpc>
              <a:spcBef>
                <a:spcPct val="0"/>
              </a:spcBef>
              <a:defRPr/>
            </a:pPr>
            <a:r>
              <a:rPr lang="en-US" sz="1100" i="1" dirty="0"/>
              <a:t>12-15 March 2019, Ankara - Turkey</a:t>
            </a:r>
            <a:endParaRPr lang="it-IT" sz="1100" i="1" dirty="0">
              <a:cs typeface="Arial" pitchFamily="34" charset="0"/>
            </a:endParaRPr>
          </a:p>
          <a:p>
            <a:pPr eaLnBrk="1" hangingPunct="1">
              <a:lnSpc>
                <a:spcPct val="90000"/>
              </a:lnSpc>
              <a:spcBef>
                <a:spcPct val="0"/>
              </a:spcBef>
              <a:defRPr/>
            </a:pPr>
            <a:endParaRPr lang="it-IT" sz="1400" dirty="0">
              <a:cs typeface="Arial" pitchFamily="34" charset="0"/>
            </a:endParaRPr>
          </a:p>
          <a:p>
            <a:pPr eaLnBrk="1" hangingPunct="1">
              <a:lnSpc>
                <a:spcPct val="90000"/>
              </a:lnSpc>
              <a:spcBef>
                <a:spcPct val="0"/>
              </a:spcBef>
              <a:defRPr/>
            </a:pPr>
            <a:endParaRPr lang="it-IT" sz="1400" dirty="0">
              <a:cs typeface="Arial" pitchFamily="34" charset="0"/>
            </a:endParaRPr>
          </a:p>
          <a:p>
            <a:pPr eaLnBrk="1" hangingPunct="1">
              <a:lnSpc>
                <a:spcPct val="90000"/>
              </a:lnSpc>
              <a:spcBef>
                <a:spcPct val="0"/>
              </a:spcBef>
              <a:defRPr/>
            </a:pPr>
            <a:endParaRPr lang="it-IT" sz="1400" dirty="0">
              <a:cs typeface="Arial" pitchFamily="34" charset="0"/>
            </a:endParaRPr>
          </a:p>
          <a:p>
            <a:pPr eaLnBrk="1" hangingPunct="1">
              <a:lnSpc>
                <a:spcPct val="90000"/>
              </a:lnSpc>
              <a:spcBef>
                <a:spcPct val="0"/>
              </a:spcBef>
              <a:defRPr/>
            </a:pPr>
            <a:endParaRPr lang="it-IT" sz="1400" dirty="0">
              <a:cs typeface="Arial" pitchFamily="34" charset="0"/>
            </a:endParaRPr>
          </a:p>
          <a:p>
            <a:pPr eaLnBrk="1" hangingPunct="1">
              <a:lnSpc>
                <a:spcPct val="90000"/>
              </a:lnSpc>
              <a:spcBef>
                <a:spcPct val="0"/>
              </a:spcBef>
              <a:defRPr/>
            </a:pPr>
            <a:r>
              <a:rPr lang="it-IT" sz="1400" dirty="0">
                <a:cs typeface="Arial" pitchFamily="34" charset="0"/>
              </a:rPr>
              <a:t>                                                                                     </a:t>
            </a:r>
            <a:r>
              <a:rPr lang="it-IT" sz="1600" dirty="0">
                <a:cs typeface="Arial" pitchFamily="34" charset="0"/>
              </a:rPr>
              <a:t>Adela Duka</a:t>
            </a:r>
          </a:p>
          <a:p>
            <a:pPr eaLnBrk="1" hangingPunct="1">
              <a:lnSpc>
                <a:spcPct val="90000"/>
              </a:lnSpc>
              <a:spcBef>
                <a:spcPct val="0"/>
              </a:spcBef>
              <a:defRPr/>
            </a:pPr>
            <a:r>
              <a:rPr lang="it-IT" sz="1600" dirty="0">
                <a:cs typeface="Arial" pitchFamily="34" charset="0"/>
              </a:rPr>
              <a:t>                                                                                Klodiana Duçka</a:t>
            </a:r>
          </a:p>
        </p:txBody>
      </p:sp>
      <p:sp>
        <p:nvSpPr>
          <p:cNvPr id="4" name="Slide Number Placeholder 3"/>
          <p:cNvSpPr>
            <a:spLocks noGrp="1"/>
          </p:cNvSpPr>
          <p:nvPr>
            <p:ph type="sldNum" sz="quarter" idx="12"/>
          </p:nvPr>
        </p:nvSpPr>
        <p:spPr/>
        <p:txBody>
          <a:bodyPr/>
          <a:lstStyle/>
          <a:p>
            <a:pPr>
              <a:defRPr/>
            </a:pPr>
            <a:fld id="{7C8786C5-D853-45FE-9F4B-7256E403A531}"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C00000"/>
                </a:solidFill>
                <a:latin typeface="+mn-lt"/>
              </a:rPr>
              <a:t>3. The local level</a:t>
            </a:r>
          </a:p>
        </p:txBody>
      </p:sp>
      <p:sp>
        <p:nvSpPr>
          <p:cNvPr id="3" name="Content Placeholder 2"/>
          <p:cNvSpPr>
            <a:spLocks noGrp="1"/>
          </p:cNvSpPr>
          <p:nvPr>
            <p:ph idx="1"/>
          </p:nvPr>
        </p:nvSpPr>
        <p:spPr/>
        <p:txBody>
          <a:bodyPr/>
          <a:lstStyle/>
          <a:p>
            <a:pPr>
              <a:buClr>
                <a:srgbClr val="FF0000"/>
              </a:buClr>
              <a:buFont typeface="Wingdings" pitchFamily="2" charset="2"/>
              <a:buChar char="q"/>
            </a:pPr>
            <a:r>
              <a:rPr lang="en-US" sz="2000" dirty="0"/>
              <a:t>The local level is necessary for providing census enumerators and controllers with direct and immediate assistance.</a:t>
            </a:r>
          </a:p>
          <a:p>
            <a:pPr>
              <a:buClr>
                <a:srgbClr val="FF0000"/>
              </a:buClr>
              <a:buFont typeface="Wingdings" pitchFamily="2" charset="2"/>
              <a:buChar char="q"/>
            </a:pPr>
            <a:r>
              <a:rPr lang="en-US" sz="2000" dirty="0"/>
              <a:t>Especially with the use of CAPI, the local level should have a capacity to provide data transfer capabilities with collection </a:t>
            </a:r>
            <a:r>
              <a:rPr lang="en-US" sz="2000" dirty="0" err="1"/>
              <a:t>sations</a:t>
            </a:r>
            <a:r>
              <a:rPr lang="en-US" sz="2000" dirty="0"/>
              <a:t> at the local level.</a:t>
            </a:r>
          </a:p>
          <a:p>
            <a:pPr>
              <a:buClr>
                <a:srgbClr val="FF0000"/>
              </a:buClr>
              <a:buFont typeface="Wingdings" pitchFamily="2" charset="2"/>
              <a:buChar char="q"/>
            </a:pPr>
            <a:r>
              <a:rPr lang="en-US" sz="2000" dirty="0"/>
              <a:t>In areas where lack of cellular networks, provide data transfer capabilities with collection stations  at  the local level.</a:t>
            </a:r>
          </a:p>
          <a:p>
            <a:pPr>
              <a:buClr>
                <a:srgbClr val="FF0000"/>
              </a:buClr>
              <a:buFont typeface="Wingdings" pitchFamily="2" charset="2"/>
              <a:buChar char="q"/>
            </a:pPr>
            <a:r>
              <a:rPr lang="en-US" sz="2000" dirty="0"/>
              <a:t>Controllers and supervisors may also use handheld devices for undertaking their own responsibilities  such as assigning the work to the field staff, evaluating the quality of the work of the enumerators, and monitoring progress.</a:t>
            </a:r>
          </a:p>
        </p:txBody>
      </p:sp>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a:solidFill>
                  <a:srgbClr val="C00000"/>
                </a:solidFill>
                <a:latin typeface="+mn-lt"/>
              </a:rPr>
              <a:t>Organisation</a:t>
            </a:r>
            <a:r>
              <a:rPr lang="en-US" sz="2400" dirty="0">
                <a:solidFill>
                  <a:srgbClr val="C00000"/>
                </a:solidFill>
                <a:latin typeface="+mn-lt"/>
              </a:rPr>
              <a:t> of the enumeration</a:t>
            </a:r>
          </a:p>
        </p:txBody>
      </p:sp>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11</a:t>
            </a:fld>
            <a:endParaRPr lang="en-US"/>
          </a:p>
        </p:txBody>
      </p:sp>
      <p:graphicFrame>
        <p:nvGraphicFramePr>
          <p:cNvPr id="7" name="Diagram 6"/>
          <p:cNvGraphicFramePr/>
          <p:nvPr>
            <p:extLst>
              <p:ext uri="{D42A27DB-BD31-4B8C-83A1-F6EECF244321}">
                <p14:modId xmlns:p14="http://schemas.microsoft.com/office/powerpoint/2010/main" val="3002007686"/>
              </p:ext>
            </p:extLst>
          </p:nvPr>
        </p:nvGraphicFramePr>
        <p:xfrm>
          <a:off x="755577" y="980729"/>
          <a:ext cx="7848872"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3154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76200"/>
            <a:ext cx="6912768" cy="685800"/>
          </a:xfrm>
        </p:spPr>
        <p:txBody>
          <a:bodyPr/>
          <a:lstStyle/>
          <a:p>
            <a:r>
              <a:rPr lang="en-US" dirty="0"/>
              <a:t> </a:t>
            </a:r>
            <a:r>
              <a:rPr lang="en-GB" sz="2400" dirty="0">
                <a:solidFill>
                  <a:srgbClr val="C00000"/>
                </a:solidFill>
                <a:latin typeface="+mn-lt"/>
              </a:rPr>
              <a:t>IT support to enumerators and supervisors during field work</a:t>
            </a:r>
            <a:endParaRPr lang="en-US" sz="2400" dirty="0">
              <a:solidFill>
                <a:srgbClr val="C00000"/>
              </a:solidFill>
              <a:latin typeface="+mn-lt"/>
            </a:endParaRPr>
          </a:p>
        </p:txBody>
      </p:sp>
      <p:sp>
        <p:nvSpPr>
          <p:cNvPr id="3" name="Content Placeholder 2"/>
          <p:cNvSpPr>
            <a:spLocks noGrp="1"/>
          </p:cNvSpPr>
          <p:nvPr>
            <p:ph idx="1"/>
          </p:nvPr>
        </p:nvSpPr>
        <p:spPr>
          <a:xfrm>
            <a:off x="457200" y="1124744"/>
            <a:ext cx="8229600" cy="5001419"/>
          </a:xfrm>
        </p:spPr>
        <p:txBody>
          <a:bodyPr/>
          <a:lstStyle/>
          <a:p>
            <a:pPr marL="0" indent="0">
              <a:buNone/>
            </a:pPr>
            <a:r>
              <a:rPr lang="en-US" sz="1800" dirty="0"/>
              <a:t>Considering the complex structure of the field enumeration and the involvement of many field staff, the success of the data collection operation will largely depend on the effective use of CAPI. Therefore, potential IT-related risks should be identified early in the planning to recruit sufficient numbers of technical staff  and train them appropriately for working in the field.                                 The main tasks of the IT support will be to: </a:t>
            </a:r>
          </a:p>
          <a:p>
            <a:pPr lvl="0">
              <a:buClr>
                <a:srgbClr val="FF0000"/>
              </a:buClr>
              <a:buFont typeface="Wingdings" pitchFamily="2" charset="2"/>
              <a:buChar char="ü"/>
            </a:pPr>
            <a:r>
              <a:rPr lang="en-US" sz="1800" i="1" dirty="0"/>
              <a:t>Maintain the handheld devices;</a:t>
            </a:r>
          </a:p>
          <a:p>
            <a:pPr lvl="0">
              <a:buClr>
                <a:srgbClr val="FF0000"/>
              </a:buClr>
              <a:buFont typeface="Wingdings" pitchFamily="2" charset="2"/>
              <a:buChar char="ü"/>
            </a:pPr>
            <a:r>
              <a:rPr lang="en-US" sz="1800" i="1" dirty="0"/>
              <a:t>Configuring the device as required; </a:t>
            </a:r>
          </a:p>
          <a:p>
            <a:pPr lvl="0">
              <a:buClr>
                <a:srgbClr val="FF0000"/>
              </a:buClr>
              <a:buFont typeface="Wingdings" pitchFamily="2" charset="2"/>
              <a:buChar char="ü"/>
            </a:pPr>
            <a:r>
              <a:rPr lang="en-US" sz="1800" i="1" dirty="0"/>
              <a:t>Take a back-up copy of the collected data;</a:t>
            </a:r>
          </a:p>
          <a:p>
            <a:pPr lvl="0">
              <a:buClr>
                <a:srgbClr val="FF0000"/>
              </a:buClr>
              <a:buFont typeface="Wingdings" pitchFamily="2" charset="2"/>
              <a:buChar char="ü"/>
            </a:pPr>
            <a:r>
              <a:rPr lang="en-US" sz="1800" i="1" dirty="0"/>
              <a:t>Act as the first line of support in the field to resolve technical problems;</a:t>
            </a:r>
          </a:p>
          <a:p>
            <a:pPr lvl="0">
              <a:buClr>
                <a:srgbClr val="FF0000"/>
              </a:buClr>
              <a:buFont typeface="Wingdings" pitchFamily="2" charset="2"/>
              <a:buChar char="ü"/>
            </a:pPr>
            <a:r>
              <a:rPr lang="en-US" sz="1800" i="1" dirty="0"/>
              <a:t>Fix faults related to the handheld devices and their operating system; </a:t>
            </a:r>
          </a:p>
          <a:p>
            <a:pPr lvl="0">
              <a:buClr>
                <a:srgbClr val="FF0000"/>
              </a:buClr>
              <a:buFont typeface="Wingdings" pitchFamily="2" charset="2"/>
              <a:buChar char="ü"/>
            </a:pPr>
            <a:r>
              <a:rPr lang="en-US" sz="1800" i="1" dirty="0"/>
              <a:t>Fix faults and operational difficulties related to data transmission. </a:t>
            </a:r>
          </a:p>
          <a:p>
            <a:pPr marL="0" lvl="0" indent="0">
              <a:buNone/>
            </a:pPr>
            <a:endParaRPr lang="en-US" sz="1800" b="1" i="1" dirty="0"/>
          </a:p>
          <a:p>
            <a:pPr marL="0" indent="0">
              <a:buNone/>
            </a:pPr>
            <a:r>
              <a:rPr lang="en-US" sz="1800" b="1" i="1" dirty="0"/>
              <a:t>A more specialized support should be provided by expert staff at headquarters with the aim to resolve serious IT problems that cannot be solved by the IT Support Team. </a:t>
            </a:r>
            <a:r>
              <a:rPr lang="en-US" sz="1800" dirty="0"/>
              <a:t> </a:t>
            </a:r>
          </a:p>
          <a:p>
            <a:pPr marL="0" indent="0">
              <a:buNone/>
            </a:pPr>
            <a:endParaRPr lang="en-US" sz="1800" dirty="0"/>
          </a:p>
        </p:txBody>
      </p:sp>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12</a:t>
            </a:fld>
            <a:endParaRPr lang="en-US"/>
          </a:p>
        </p:txBody>
      </p:sp>
    </p:spTree>
    <p:extLst>
      <p:ext uri="{BB962C8B-B14F-4D97-AF65-F5344CB8AC3E}">
        <p14:creationId xmlns:p14="http://schemas.microsoft.com/office/powerpoint/2010/main" val="2711298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None/>
              <a:defRPr/>
            </a:pPr>
            <a:r>
              <a:rPr lang="en-US" dirty="0"/>
              <a:t>                   </a:t>
            </a:r>
          </a:p>
          <a:p>
            <a:pPr>
              <a:buFont typeface="Wingdings" pitchFamily="2" charset="2"/>
              <a:buNone/>
              <a:defRPr/>
            </a:pPr>
            <a:r>
              <a:rPr lang="en-US" dirty="0"/>
              <a:t>               </a:t>
            </a:r>
          </a:p>
          <a:p>
            <a:pPr>
              <a:buNone/>
              <a:defRPr/>
            </a:pPr>
            <a:r>
              <a:rPr lang="en-US" dirty="0"/>
              <a:t>                    Thank you for attention!</a:t>
            </a:r>
          </a:p>
          <a:p>
            <a:pPr>
              <a:buFont typeface="Wingdings" pitchFamily="2" charset="2"/>
              <a:buNone/>
              <a:defRPr/>
            </a:pPr>
            <a:r>
              <a:rPr lang="en-US" dirty="0"/>
              <a:t> </a:t>
            </a:r>
          </a:p>
          <a:p>
            <a:pPr>
              <a:buFont typeface="Wingdings" pitchFamily="2" charset="2"/>
              <a:buNone/>
              <a:defRPr/>
            </a:pPr>
            <a:endParaRPr lang="en-US" dirty="0"/>
          </a:p>
          <a:p>
            <a:pPr>
              <a:buFont typeface="Wingdings" pitchFamily="2" charset="2"/>
              <a:buNone/>
              <a:defRPr/>
            </a:pPr>
            <a:endParaRPr lang="en-US" dirty="0"/>
          </a:p>
          <a:p>
            <a:pPr marL="0" indent="0">
              <a:buNone/>
            </a:pPr>
            <a:r>
              <a:rPr lang="en-US" sz="1600" b="1" dirty="0"/>
              <a:t>                                     </a:t>
            </a:r>
            <a:r>
              <a:rPr lang="en-US" sz="1600" b="1" i="1" dirty="0"/>
              <a:t>Based on:   Albanian Population and Housing Census 2020</a:t>
            </a:r>
            <a:endParaRPr lang="en-US" sz="1600" i="1" dirty="0"/>
          </a:p>
          <a:p>
            <a:pPr marL="0" indent="0">
              <a:buNone/>
            </a:pPr>
            <a:r>
              <a:rPr lang="en-US" sz="1600" i="1" dirty="0"/>
              <a:t>                                                                   Strategy and Planning Document</a:t>
            </a:r>
          </a:p>
          <a:p>
            <a:pPr>
              <a:buFont typeface="Wingdings" pitchFamily="2" charset="2"/>
              <a:buNone/>
              <a:defRPr/>
            </a:pPr>
            <a:endParaRPr lang="en-US"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C00000"/>
                </a:solidFill>
              </a:rPr>
              <a:t>Data collection and monitoring                           field staff</a:t>
            </a:r>
            <a:endParaRPr lang="en-US" sz="2400" dirty="0"/>
          </a:p>
        </p:txBody>
      </p:sp>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2</a:t>
            </a:fld>
            <a:endParaRPr lang="en-US"/>
          </a:p>
        </p:txBody>
      </p:sp>
      <p:sp>
        <p:nvSpPr>
          <p:cNvPr id="5" name="Oval 4"/>
          <p:cNvSpPr/>
          <p:nvPr/>
        </p:nvSpPr>
        <p:spPr>
          <a:xfrm>
            <a:off x="251520" y="1052736"/>
            <a:ext cx="4752528" cy="26642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sz="1600" b="1" u="sng" dirty="0">
                <a:solidFill>
                  <a:schemeClr val="tx1"/>
                </a:solidFill>
              </a:rPr>
              <a:t>During the data collection phase:  </a:t>
            </a:r>
            <a:r>
              <a:rPr lang="en-US" sz="1600" dirty="0">
                <a:solidFill>
                  <a:schemeClr val="tx1"/>
                </a:solidFill>
              </a:rPr>
              <a:t> It is essential for enumerators and supervisors to be able to see the enumeration status of each housing unit in real time,       to ensure as complete an enumeration as possible.</a:t>
            </a:r>
          </a:p>
          <a:p>
            <a:pPr algn="ctr"/>
            <a:endParaRPr lang="en-US" sz="1400" dirty="0">
              <a:solidFill>
                <a:schemeClr val="tx1"/>
              </a:solidFill>
            </a:endParaRPr>
          </a:p>
        </p:txBody>
      </p:sp>
      <p:sp>
        <p:nvSpPr>
          <p:cNvPr id="6" name="Oval 5"/>
          <p:cNvSpPr/>
          <p:nvPr/>
        </p:nvSpPr>
        <p:spPr>
          <a:xfrm>
            <a:off x="3635896" y="3068960"/>
            <a:ext cx="5112568" cy="28083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endParaRPr lang="en-US" dirty="0">
              <a:solidFill>
                <a:schemeClr val="tx1"/>
              </a:solidFill>
            </a:endParaRPr>
          </a:p>
          <a:p>
            <a:pPr>
              <a:buNone/>
            </a:pPr>
            <a:r>
              <a:rPr lang="en-US" sz="1600" b="1" u="sng" dirty="0">
                <a:solidFill>
                  <a:schemeClr val="tx1"/>
                </a:solidFill>
              </a:rPr>
              <a:t>In addition: </a:t>
            </a:r>
            <a:r>
              <a:rPr lang="en-US" sz="1600" dirty="0">
                <a:solidFill>
                  <a:schemeClr val="tx1"/>
                </a:solidFill>
              </a:rPr>
              <a:t>Supervisors should be able to control the quality of the work of enumerators and require them to revisit households for making any necessary corrections, before transferring data to headquarters.</a:t>
            </a:r>
          </a:p>
          <a:p>
            <a:pPr algn="ct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Clr>
                <a:srgbClr val="FF0000"/>
              </a:buClr>
              <a:buFont typeface="Wingdings" pitchFamily="2" charset="2"/>
              <a:buChar char="q"/>
            </a:pPr>
            <a:r>
              <a:rPr lang="en-US" sz="2000" dirty="0"/>
              <a:t>Management and </a:t>
            </a:r>
            <a:r>
              <a:rPr lang="en-US" sz="2000" dirty="0" err="1"/>
              <a:t>monotoring</a:t>
            </a:r>
            <a:r>
              <a:rPr lang="en-US" sz="2000" dirty="0"/>
              <a:t> system is the key factor for successful field of enumeration ,  using an electronic data collection methodology such as CAPI.</a:t>
            </a:r>
          </a:p>
          <a:p>
            <a:pPr>
              <a:buClr>
                <a:srgbClr val="FF0000"/>
              </a:buClr>
              <a:buFont typeface="Wingdings" pitchFamily="2" charset="2"/>
              <a:buChar char="q"/>
            </a:pPr>
            <a:r>
              <a:rPr lang="en-US" sz="2000" dirty="0"/>
              <a:t>The information required                                                                                        can be more easily collected and transmitted                                                              by management modules on electronic devices.</a:t>
            </a:r>
          </a:p>
          <a:p>
            <a:pPr>
              <a:buClr>
                <a:srgbClr val="FF0000"/>
              </a:buClr>
              <a:buFont typeface="Wingdings" pitchFamily="2" charset="2"/>
              <a:buChar char="q"/>
            </a:pPr>
            <a:r>
              <a:rPr lang="en-US" sz="2000" dirty="0"/>
              <a:t>Performance indicators for the evaluation                                                           of the field enumeration can be generated                                                    from the data transmitted from the field in real time.</a:t>
            </a:r>
          </a:p>
          <a:p>
            <a:endParaRPr lang="en-US" sz="2000" dirty="0"/>
          </a:p>
          <a:p>
            <a:endParaRPr lang="en-US" sz="2000" dirty="0"/>
          </a:p>
        </p:txBody>
      </p:sp>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640"/>
            <a:ext cx="6705600" cy="573360"/>
          </a:xfrm>
        </p:spPr>
        <p:txBody>
          <a:bodyPr/>
          <a:lstStyle/>
          <a:p>
            <a:r>
              <a:rPr lang="en-GB" sz="2400" dirty="0"/>
              <a:t>                                                                      </a:t>
            </a:r>
            <a:r>
              <a:rPr lang="en-GB" sz="2400" dirty="0">
                <a:solidFill>
                  <a:srgbClr val="C00000"/>
                </a:solidFill>
                <a:latin typeface="+mn-lt"/>
              </a:rPr>
              <a:t>Supervisor System</a:t>
            </a:r>
            <a:br>
              <a:rPr lang="en-US" sz="2400" dirty="0">
                <a:solidFill>
                  <a:srgbClr val="C00000"/>
                </a:solidFill>
                <a:latin typeface="+mn-lt"/>
              </a:rPr>
            </a:br>
            <a:endParaRPr lang="en-US" sz="2400" dirty="0">
              <a:solidFill>
                <a:srgbClr val="C00000"/>
              </a:solidFill>
              <a:latin typeface="+mn-lt"/>
            </a:endParaRPr>
          </a:p>
        </p:txBody>
      </p:sp>
      <p:sp>
        <p:nvSpPr>
          <p:cNvPr id="3" name="Content Placeholder 2"/>
          <p:cNvSpPr>
            <a:spLocks noGrp="1"/>
          </p:cNvSpPr>
          <p:nvPr>
            <p:ph idx="1"/>
          </p:nvPr>
        </p:nvSpPr>
        <p:spPr>
          <a:xfrm>
            <a:off x="457200" y="1124744"/>
            <a:ext cx="8229600" cy="5001419"/>
          </a:xfrm>
        </p:spPr>
        <p:txBody>
          <a:bodyPr/>
          <a:lstStyle/>
          <a:p>
            <a:pPr marL="0" indent="0">
              <a:buNone/>
            </a:pPr>
            <a:r>
              <a:rPr lang="en-US" sz="1800" i="1" dirty="0"/>
              <a:t>The supervisors program are basically responsible for high level of field staff and for monitoring administrative and operational activities to ensure that they are implemented as scheduled. They also have a responsibility for monitoring operational and IT-related performance during the field enumeration.                        The system should allow supervisors to perform the following duties:</a:t>
            </a:r>
          </a:p>
          <a:p>
            <a:pPr marL="0" indent="0">
              <a:buNone/>
            </a:pPr>
            <a:endParaRPr lang="en-US" sz="1800" dirty="0"/>
          </a:p>
          <a:p>
            <a:pPr>
              <a:buClr>
                <a:srgbClr val="FF0000"/>
              </a:buClr>
              <a:buFont typeface="Wingdings" pitchFamily="2" charset="2"/>
              <a:buChar char="§"/>
            </a:pPr>
            <a:r>
              <a:rPr lang="en-US" sz="1800" dirty="0"/>
              <a:t>Monitor daily progress of the enumeration based on operational performance indicators and reports generated by the system;</a:t>
            </a:r>
          </a:p>
          <a:p>
            <a:pPr>
              <a:buClr>
                <a:srgbClr val="FF0000"/>
              </a:buClr>
              <a:buFont typeface="Wingdings" pitchFamily="2" charset="2"/>
              <a:buChar char="§"/>
            </a:pPr>
            <a:r>
              <a:rPr lang="en-US" sz="1800" dirty="0"/>
              <a:t>Monitor the changes in the number of the enumerators and electronic devices to ensure that there are no problems affecting the performance;</a:t>
            </a:r>
          </a:p>
          <a:p>
            <a:pPr>
              <a:buClr>
                <a:srgbClr val="FF0000"/>
              </a:buClr>
              <a:buFont typeface="Wingdings" pitchFamily="2" charset="2"/>
              <a:buChar char="§"/>
            </a:pPr>
            <a:r>
              <a:rPr lang="en-US" sz="1800" dirty="0"/>
              <a:t>Monitor the work of the field staff at EA level, using other modules developed for the enumerators and their immediate supervisors.</a:t>
            </a:r>
          </a:p>
          <a:p>
            <a:pPr>
              <a:buClr>
                <a:srgbClr val="FF0000"/>
              </a:buClr>
              <a:buFont typeface="Wingdings" pitchFamily="2" charset="2"/>
              <a:buChar char="§"/>
            </a:pPr>
            <a:r>
              <a:rPr lang="en-US" sz="1800" dirty="0"/>
              <a:t>Follow up non-response and refusals;</a:t>
            </a:r>
          </a:p>
          <a:p>
            <a:pPr>
              <a:buClr>
                <a:srgbClr val="FF0000"/>
              </a:buClr>
              <a:buFont typeface="Wingdings" pitchFamily="2" charset="2"/>
              <a:buChar char="§"/>
            </a:pPr>
            <a:r>
              <a:rPr lang="en-US" sz="1800" dirty="0"/>
              <a:t>Display the entered data at aggregate and individual levels for checking purposes;</a:t>
            </a:r>
          </a:p>
          <a:p>
            <a:pPr>
              <a:buClr>
                <a:srgbClr val="FF0000"/>
              </a:buClr>
              <a:buFont typeface="Wingdings" pitchFamily="2" charset="2"/>
              <a:buChar char="§"/>
            </a:pPr>
            <a:r>
              <a:rPr lang="en-US" sz="1800" dirty="0"/>
              <a:t>Control data transmission to headquarters</a:t>
            </a:r>
          </a:p>
          <a:p>
            <a:endParaRPr lang="en-US" sz="2000" dirty="0"/>
          </a:p>
        </p:txBody>
      </p:sp>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4</a:t>
            </a:fld>
            <a:endParaRPr lang="en-US"/>
          </a:p>
        </p:txBody>
      </p:sp>
    </p:spTree>
    <p:extLst>
      <p:ext uri="{BB962C8B-B14F-4D97-AF65-F5344CB8AC3E}">
        <p14:creationId xmlns:p14="http://schemas.microsoft.com/office/powerpoint/2010/main" val="3900867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C00000"/>
                </a:solidFill>
                <a:latin typeface="+mn-lt"/>
              </a:rPr>
              <a:t>Enumerators System</a:t>
            </a:r>
          </a:p>
        </p:txBody>
      </p:sp>
      <p:sp>
        <p:nvSpPr>
          <p:cNvPr id="3" name="Content Placeholder 2"/>
          <p:cNvSpPr>
            <a:spLocks noGrp="1"/>
          </p:cNvSpPr>
          <p:nvPr>
            <p:ph idx="1"/>
          </p:nvPr>
        </p:nvSpPr>
        <p:spPr>
          <a:xfrm>
            <a:off x="457200" y="1052737"/>
            <a:ext cx="8229600" cy="4824536"/>
          </a:xfrm>
        </p:spPr>
        <p:txBody>
          <a:bodyPr/>
          <a:lstStyle/>
          <a:p>
            <a:pPr>
              <a:buNone/>
            </a:pPr>
            <a:r>
              <a:rPr lang="en-US" sz="1800" i="1" dirty="0"/>
              <a:t>The system developed for enumerators should provide information(daily) on the</a:t>
            </a:r>
          </a:p>
          <a:p>
            <a:pPr>
              <a:buNone/>
            </a:pPr>
            <a:r>
              <a:rPr lang="en-US" sz="1800" i="1" dirty="0"/>
              <a:t>status of the enumeration at the housing unit level, showing which have, </a:t>
            </a:r>
          </a:p>
          <a:p>
            <a:pPr>
              <a:buNone/>
            </a:pPr>
            <a:r>
              <a:rPr lang="en-US" sz="1800" i="1" dirty="0"/>
              <a:t>and which have yet to be, covered.</a:t>
            </a:r>
          </a:p>
          <a:p>
            <a:pPr>
              <a:buNone/>
            </a:pPr>
            <a:endParaRPr lang="en-US" sz="1800" dirty="0"/>
          </a:p>
          <a:p>
            <a:pPr>
              <a:buNone/>
            </a:pPr>
            <a:r>
              <a:rPr lang="en-US" sz="1800" dirty="0"/>
              <a:t>Main duties of enumerators:</a:t>
            </a:r>
          </a:p>
          <a:p>
            <a:pPr>
              <a:buClr>
                <a:srgbClr val="FF0000"/>
              </a:buClr>
              <a:buFont typeface="Wingdings" pitchFamily="2" charset="2"/>
              <a:buChar char="§"/>
            </a:pPr>
            <a:r>
              <a:rPr lang="en-US" sz="1800" dirty="0"/>
              <a:t>Attending the training courses and </a:t>
            </a:r>
            <a:r>
              <a:rPr lang="en-US" sz="1800" dirty="0" err="1"/>
              <a:t>studing</a:t>
            </a:r>
            <a:r>
              <a:rPr lang="en-US" sz="1800" dirty="0"/>
              <a:t> the instructions</a:t>
            </a:r>
          </a:p>
          <a:p>
            <a:pPr>
              <a:buClr>
                <a:srgbClr val="FF0000"/>
              </a:buClr>
              <a:buFont typeface="Wingdings" pitchFamily="2" charset="2"/>
              <a:buChar char="§"/>
            </a:pPr>
            <a:r>
              <a:rPr lang="en-US" sz="1800" dirty="0"/>
              <a:t>Identifying the boundary of their EA and updating the address list</a:t>
            </a:r>
          </a:p>
          <a:p>
            <a:pPr>
              <a:buClr>
                <a:srgbClr val="FF0000"/>
              </a:buClr>
              <a:buFont typeface="Wingdings" pitchFamily="2" charset="2"/>
              <a:buChar char="§"/>
            </a:pPr>
            <a:r>
              <a:rPr lang="en-US" sz="1800" dirty="0"/>
              <a:t>Visiting each and every living quarters and enumerate all individuals</a:t>
            </a:r>
          </a:p>
          <a:p>
            <a:pPr>
              <a:buClr>
                <a:srgbClr val="FF0000"/>
              </a:buClr>
              <a:buFont typeface="Wingdings" pitchFamily="2" charset="2"/>
              <a:buChar char="§"/>
            </a:pPr>
            <a:r>
              <a:rPr lang="en-US" sz="1800" dirty="0"/>
              <a:t>Enumerating the homeless in the given EA</a:t>
            </a:r>
          </a:p>
          <a:p>
            <a:pPr>
              <a:buClr>
                <a:srgbClr val="FF0000"/>
              </a:buClr>
              <a:buFont typeface="Wingdings" pitchFamily="2" charset="2"/>
              <a:buChar char="§"/>
            </a:pPr>
            <a:r>
              <a:rPr lang="en-US" sz="1800" dirty="0"/>
              <a:t>Reporting the progress to supervisor  periodically</a:t>
            </a:r>
          </a:p>
          <a:p>
            <a:pPr>
              <a:buClr>
                <a:srgbClr val="FF0000"/>
              </a:buClr>
              <a:buFont typeface="Wingdings" pitchFamily="2" charset="2"/>
              <a:buChar char="§"/>
            </a:pPr>
            <a:r>
              <a:rPr lang="en-US" sz="1800" dirty="0"/>
              <a:t>Transmitting data regularly </a:t>
            </a:r>
          </a:p>
          <a:p>
            <a:pPr>
              <a:buClr>
                <a:srgbClr val="FF0000"/>
              </a:buClr>
              <a:buFont typeface="Wingdings" pitchFamily="2" charset="2"/>
              <a:buChar char="§"/>
            </a:pPr>
            <a:r>
              <a:rPr lang="en-US" sz="1800" dirty="0"/>
              <a:t>Ensure that all living quarters visited and people are covered </a:t>
            </a:r>
          </a:p>
          <a:p>
            <a:pPr>
              <a:buClr>
                <a:srgbClr val="FF0000"/>
              </a:buClr>
              <a:buFont typeface="Wingdings" pitchFamily="2" charset="2"/>
              <a:buChar char="§"/>
            </a:pPr>
            <a:r>
              <a:rPr lang="en-US" sz="1800" dirty="0"/>
              <a:t>Submitting all census materials to supervisors</a:t>
            </a:r>
          </a:p>
        </p:txBody>
      </p:sp>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C00000"/>
                </a:solidFill>
                <a:latin typeface="+mn-lt"/>
              </a:rPr>
              <a:t>Fieldwork Management </a:t>
            </a:r>
          </a:p>
        </p:txBody>
      </p:sp>
      <p:sp>
        <p:nvSpPr>
          <p:cNvPr id="3" name="Content Placeholder 2"/>
          <p:cNvSpPr>
            <a:spLocks noGrp="1"/>
          </p:cNvSpPr>
          <p:nvPr>
            <p:ph idx="1"/>
          </p:nvPr>
        </p:nvSpPr>
        <p:spPr/>
        <p:txBody>
          <a:bodyPr/>
          <a:lstStyle/>
          <a:p>
            <a:pPr>
              <a:buClr>
                <a:srgbClr val="FF0000"/>
              </a:buClr>
              <a:buFont typeface="Wingdings" pitchFamily="2" charset="2"/>
              <a:buChar char="q"/>
            </a:pPr>
            <a:r>
              <a:rPr lang="en-US" sz="1800" u="sng" dirty="0"/>
              <a:t>User Management</a:t>
            </a:r>
            <a:r>
              <a:rPr lang="en-US" sz="1800" dirty="0"/>
              <a:t> to identify field staff according to hierarchical structure and provide information on the handheld devices type and features used by each member of the field staff</a:t>
            </a:r>
          </a:p>
          <a:p>
            <a:pPr>
              <a:buClr>
                <a:srgbClr val="FF0000"/>
              </a:buClr>
              <a:buFont typeface="Wingdings" pitchFamily="2" charset="2"/>
              <a:buChar char="q"/>
            </a:pPr>
            <a:r>
              <a:rPr lang="en-US" sz="1800" u="sng" dirty="0"/>
              <a:t>Tasks distribution: </a:t>
            </a:r>
            <a:r>
              <a:rPr lang="en-US" sz="1800" dirty="0"/>
              <a:t>through which the work is assigned from the regional coordinator to  the local supervisors and then to the enumerators according to the various tasks assigned to them.</a:t>
            </a:r>
          </a:p>
          <a:p>
            <a:pPr>
              <a:buClr>
                <a:srgbClr val="FF0000"/>
              </a:buClr>
              <a:buFont typeface="Wingdings" pitchFamily="2" charset="2"/>
              <a:buChar char="q"/>
            </a:pPr>
            <a:r>
              <a:rPr lang="en-US" sz="1800" u="sng" dirty="0"/>
              <a:t>Data transmission: </a:t>
            </a:r>
            <a:r>
              <a:rPr lang="en-US" sz="1800" dirty="0"/>
              <a:t>to view data transmission between the handheld devices and the central database.</a:t>
            </a:r>
          </a:p>
          <a:p>
            <a:pPr>
              <a:buClr>
                <a:srgbClr val="FF0000"/>
              </a:buClr>
              <a:buFont typeface="Wingdings" pitchFamily="2" charset="2"/>
              <a:buChar char="q"/>
            </a:pPr>
            <a:r>
              <a:rPr lang="en-US" sz="1800" u="sng" dirty="0"/>
              <a:t>Work approval and review</a:t>
            </a:r>
            <a:r>
              <a:rPr lang="en-US" sz="1800" dirty="0"/>
              <a:t>: to review and approve or reject the work submitted by the enumerators. If rejected, the work is returned to the enumerator to make any appropriate changes.</a:t>
            </a:r>
          </a:p>
          <a:p>
            <a:pPr>
              <a:buClr>
                <a:srgbClr val="FF0000"/>
              </a:buClr>
              <a:buFont typeface="Wingdings" pitchFamily="2" charset="2"/>
              <a:buChar char="q"/>
            </a:pPr>
            <a:r>
              <a:rPr lang="en-US" sz="1800" u="sng" dirty="0" err="1"/>
              <a:t>Gps</a:t>
            </a:r>
            <a:r>
              <a:rPr lang="en-US" sz="1800" u="sng" dirty="0"/>
              <a:t> tracking </a:t>
            </a:r>
            <a:r>
              <a:rPr lang="en-US" sz="1800" dirty="0"/>
              <a:t>to monitor each enumerator’s progress in his/her area, tracking their daily movement, in either an accumulative or real time mode, and to display that on electronic maps.</a:t>
            </a:r>
          </a:p>
          <a:p>
            <a:pPr>
              <a:buNone/>
            </a:pPr>
            <a:endParaRPr lang="en-US" sz="1800" dirty="0"/>
          </a:p>
        </p:txBody>
      </p:sp>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C00000"/>
                </a:solidFill>
                <a:latin typeface="+mn-lt"/>
              </a:rPr>
              <a:t>Organization of field enumeration</a:t>
            </a:r>
          </a:p>
        </p:txBody>
      </p:sp>
      <p:sp>
        <p:nvSpPr>
          <p:cNvPr id="3" name="Content Placeholder 2"/>
          <p:cNvSpPr>
            <a:spLocks noGrp="1"/>
          </p:cNvSpPr>
          <p:nvPr>
            <p:ph idx="1"/>
          </p:nvPr>
        </p:nvSpPr>
        <p:spPr>
          <a:xfrm>
            <a:off x="457200" y="1600201"/>
            <a:ext cx="7643192" cy="1972816"/>
          </a:xfrm>
        </p:spPr>
        <p:txBody>
          <a:bodyPr/>
          <a:lstStyle/>
          <a:p>
            <a:pPr>
              <a:buNone/>
            </a:pPr>
            <a:r>
              <a:rPr lang="en-GB" sz="1800" dirty="0"/>
              <a:t>      The Census Unit (composed of the Census Technical Group   and Census Operations Group) is the main entity in charge of the planning, organization and execution of the enumeration in the field. The structure includes the Regional Census Offices, and the Municipal Field Offices and their field staff.</a:t>
            </a:r>
            <a:endParaRPr lang="en-US" sz="1800" dirty="0"/>
          </a:p>
          <a:p>
            <a:pPr>
              <a:buNone/>
            </a:pPr>
            <a:endParaRPr lang="en-US" sz="1800" dirty="0"/>
          </a:p>
        </p:txBody>
      </p:sp>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7</a:t>
            </a:fld>
            <a:endParaRPr lang="en-US"/>
          </a:p>
        </p:txBody>
      </p:sp>
      <p:sp>
        <p:nvSpPr>
          <p:cNvPr id="5" name="TextBox 4"/>
          <p:cNvSpPr txBox="1"/>
          <p:nvPr/>
        </p:nvSpPr>
        <p:spPr>
          <a:xfrm>
            <a:off x="683568" y="3429000"/>
            <a:ext cx="6264696" cy="1631216"/>
          </a:xfrm>
          <a:prstGeom prst="rect">
            <a:avLst/>
          </a:prstGeom>
          <a:noFill/>
        </p:spPr>
        <p:txBody>
          <a:bodyPr wrap="square" rtlCol="0">
            <a:spAutoFit/>
          </a:bodyPr>
          <a:lstStyle/>
          <a:p>
            <a:pPr marL="0" indent="0">
              <a:buNone/>
            </a:pPr>
            <a:r>
              <a:rPr lang="en-US" dirty="0"/>
              <a:t> </a:t>
            </a:r>
            <a:r>
              <a:rPr lang="en-US" sz="2000" b="1" dirty="0"/>
              <a:t>Usually are three levels:</a:t>
            </a:r>
          </a:p>
          <a:p>
            <a:pPr marL="0" indent="0">
              <a:buNone/>
            </a:pPr>
            <a:endParaRPr lang="en-US" sz="2000" b="1" i="1" dirty="0"/>
          </a:p>
          <a:p>
            <a:pPr>
              <a:buFont typeface="+mj-lt"/>
              <a:buAutoNum type="arabicPeriod"/>
            </a:pPr>
            <a:r>
              <a:rPr lang="en-US" sz="2000" dirty="0"/>
              <a:t>National -Central</a:t>
            </a:r>
          </a:p>
          <a:p>
            <a:pPr>
              <a:buFont typeface="+mj-lt"/>
              <a:buAutoNum type="arabicPeriod"/>
            </a:pPr>
            <a:r>
              <a:rPr lang="en-US" sz="2000" dirty="0"/>
              <a:t>Regional</a:t>
            </a:r>
          </a:p>
          <a:p>
            <a:pPr>
              <a:buFont typeface="+mj-lt"/>
              <a:buAutoNum type="arabicPeriod"/>
            </a:pPr>
            <a:r>
              <a:rPr lang="en-US" sz="2000" dirty="0"/>
              <a:t>Local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C00000"/>
                </a:solidFill>
                <a:latin typeface="+mn-lt"/>
              </a:rPr>
              <a:t>1. The central level</a:t>
            </a:r>
          </a:p>
        </p:txBody>
      </p:sp>
      <p:sp>
        <p:nvSpPr>
          <p:cNvPr id="3" name="Content Placeholder 2"/>
          <p:cNvSpPr>
            <a:spLocks noGrp="1"/>
          </p:cNvSpPr>
          <p:nvPr>
            <p:ph idx="1"/>
          </p:nvPr>
        </p:nvSpPr>
        <p:spPr/>
        <p:txBody>
          <a:bodyPr/>
          <a:lstStyle/>
          <a:p>
            <a:pPr>
              <a:buClr>
                <a:srgbClr val="FF0000"/>
              </a:buClr>
              <a:buFont typeface="Wingdings" pitchFamily="2" charset="2"/>
              <a:buChar char="q"/>
            </a:pPr>
            <a:r>
              <a:rPr lang="en-US" sz="2000" dirty="0"/>
              <a:t>The central level has a critical role with the responsibility of monitoring the enumeration of the entire country.</a:t>
            </a:r>
          </a:p>
          <a:p>
            <a:pPr>
              <a:buClr>
                <a:srgbClr val="FF0000"/>
              </a:buClr>
              <a:buFont typeface="Wingdings" pitchFamily="2" charset="2"/>
              <a:buChar char="q"/>
            </a:pPr>
            <a:r>
              <a:rPr lang="en-US" sz="2000" dirty="0"/>
              <a:t>With the use of CAPI, managers at central headquarters can evaluate the progress of the enumeration and make decisions on problematic issues which cannot be resolved at the local or regional level.</a:t>
            </a:r>
          </a:p>
          <a:p>
            <a:pPr>
              <a:buClr>
                <a:srgbClr val="FF0000"/>
              </a:buClr>
              <a:buFont typeface="Wingdings" pitchFamily="2" charset="2"/>
              <a:buChar char="q"/>
            </a:pPr>
            <a:r>
              <a:rPr lang="en-US" sz="2000" dirty="0"/>
              <a:t>For the purpose, a special team ‘field Operational control’ can be set up  for daily monitoring the field enumeration and informing the central level managers.</a:t>
            </a:r>
          </a:p>
        </p:txBody>
      </p:sp>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C00000"/>
                </a:solidFill>
                <a:latin typeface="+mn-lt"/>
              </a:rPr>
              <a:t>2. The regional level</a:t>
            </a:r>
          </a:p>
        </p:txBody>
      </p:sp>
      <p:sp>
        <p:nvSpPr>
          <p:cNvPr id="3" name="Content Placeholder 2"/>
          <p:cNvSpPr>
            <a:spLocks noGrp="1"/>
          </p:cNvSpPr>
          <p:nvPr>
            <p:ph idx="1"/>
          </p:nvPr>
        </p:nvSpPr>
        <p:spPr/>
        <p:txBody>
          <a:bodyPr/>
          <a:lstStyle/>
          <a:p>
            <a:pPr>
              <a:buClr>
                <a:srgbClr val="FF0000"/>
              </a:buClr>
              <a:buFont typeface="Wingdings" pitchFamily="2" charset="2"/>
              <a:buChar char="q"/>
            </a:pPr>
            <a:r>
              <a:rPr lang="en-US" sz="2000" dirty="0"/>
              <a:t>The regional level is usually focused on preparing and conducting the data collection process. Establishing a dedicated management team at the regional level is necessary for the management and monitoring of field operation.</a:t>
            </a:r>
          </a:p>
          <a:p>
            <a:pPr>
              <a:buClr>
                <a:srgbClr val="FF0000"/>
              </a:buClr>
              <a:buFont typeface="Wingdings" pitchFamily="2" charset="2"/>
              <a:buChar char="q"/>
            </a:pPr>
            <a:r>
              <a:rPr lang="en-US" sz="2000" dirty="0"/>
              <a:t>In general, the census regional team’s duties include implementation of the activities necessary for the recruitment of the field staff, training, organization of the work of field staff and logistical issues</a:t>
            </a:r>
          </a:p>
          <a:p>
            <a:pPr>
              <a:buClr>
                <a:srgbClr val="FF0000"/>
              </a:buClr>
              <a:buFont typeface="Wingdings" pitchFamily="2" charset="2"/>
              <a:buChar char="q"/>
            </a:pPr>
            <a:r>
              <a:rPr lang="en-US" sz="2000" dirty="0"/>
              <a:t>With the use of the CAPI, setting up regional </a:t>
            </a:r>
            <a:r>
              <a:rPr lang="en-US" sz="2000" dirty="0" err="1"/>
              <a:t>offiices</a:t>
            </a:r>
            <a:r>
              <a:rPr lang="en-US" sz="2000" dirty="0"/>
              <a:t> requires attention and maybe more time to build technical capacity at the regional level.</a:t>
            </a:r>
          </a:p>
        </p:txBody>
      </p:sp>
      <p:sp>
        <p:nvSpPr>
          <p:cNvPr id="4" name="Slide Number Placeholder 3"/>
          <p:cNvSpPr>
            <a:spLocks noGrp="1"/>
          </p:cNvSpPr>
          <p:nvPr>
            <p:ph type="sldNum" sz="quarter" idx="12"/>
          </p:nvPr>
        </p:nvSpPr>
        <p:spPr/>
        <p:txBody>
          <a:bodyPr/>
          <a:lstStyle/>
          <a:p>
            <a:pPr>
              <a:defRPr/>
            </a:pPr>
            <a:fld id="{E7A300AB-937F-4481-A632-4FD8A5E8C01C}"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3398</TotalTime>
  <Words>1078</Words>
  <Application>Microsoft Office PowerPoint</Application>
  <PresentationFormat>On-screen Show (4:3)</PresentationFormat>
  <Paragraphs>107</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Default Design</vt:lpstr>
      <vt:lpstr>Session 14 Management Information System and other tools for management and monitoring of field enumeration</vt:lpstr>
      <vt:lpstr>Data collection and monitoring                           field staff</vt:lpstr>
      <vt:lpstr>PowerPoint Presentation</vt:lpstr>
      <vt:lpstr>                                                                      Supervisor System </vt:lpstr>
      <vt:lpstr>Enumerators System</vt:lpstr>
      <vt:lpstr>Fieldwork Management </vt:lpstr>
      <vt:lpstr>Organization of field enumeration</vt:lpstr>
      <vt:lpstr>1. The central level</vt:lpstr>
      <vt:lpstr>2. The regional level</vt:lpstr>
      <vt:lpstr>3. The local level</vt:lpstr>
      <vt:lpstr>Organisation of the enumeration</vt:lpstr>
      <vt:lpstr> IT support to enumerators and supervisors during field work</vt:lpstr>
      <vt:lpstr>PowerPoint Presentation</vt:lpstr>
    </vt:vector>
  </TitlesOfParts>
  <Company>INSTAT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Hmitre</dc:creator>
  <cp:lastModifiedBy>Andrea De Luka</cp:lastModifiedBy>
  <cp:revision>315</cp:revision>
  <cp:lastPrinted>2017-09-29T13:24:18Z</cp:lastPrinted>
  <dcterms:created xsi:type="dcterms:W3CDTF">2010-09-30T12:04:20Z</dcterms:created>
  <dcterms:modified xsi:type="dcterms:W3CDTF">2019-03-20T14:03:08Z</dcterms:modified>
</cp:coreProperties>
</file>