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4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C0624-F404-4207-9F2F-5784B4E57FA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B5411-B970-4F3B-9AA4-3EB35DD15A61}">
      <dgm:prSet phldrT="[Text]" custT="1"/>
      <dgm:spPr/>
      <dgm:t>
        <a:bodyPr/>
        <a:lstStyle/>
        <a:p>
          <a:r>
            <a:rPr lang="en-US" sz="2400" b="1" i="1" dirty="0"/>
            <a:t>Disability</a:t>
          </a:r>
        </a:p>
      </dgm:t>
    </dgm:pt>
    <dgm:pt modelId="{62E9FE32-C15C-4D79-89C7-9E2FC208C364}" type="parTrans" cxnId="{A7A9BB18-D460-4903-A1A4-D8EE32105252}">
      <dgm:prSet/>
      <dgm:spPr/>
      <dgm:t>
        <a:bodyPr/>
        <a:lstStyle/>
        <a:p>
          <a:endParaRPr lang="en-US"/>
        </a:p>
      </dgm:t>
    </dgm:pt>
    <dgm:pt modelId="{88350C73-2FC9-4A7A-968F-D641B159D1D5}" type="sibTrans" cxnId="{A7A9BB18-D460-4903-A1A4-D8EE32105252}">
      <dgm:prSet/>
      <dgm:spPr/>
      <dgm:t>
        <a:bodyPr/>
        <a:lstStyle/>
        <a:p>
          <a:endParaRPr lang="en-US"/>
        </a:p>
      </dgm:t>
    </dgm:pt>
    <dgm:pt modelId="{15D7409C-84CF-40BA-B6A8-837534914862}">
      <dgm:prSet phldrT="[Text]" custT="1"/>
      <dgm:spPr/>
      <dgm:t>
        <a:bodyPr/>
        <a:lstStyle/>
        <a:p>
          <a:r>
            <a:rPr lang="en-US" sz="1400" dirty="0"/>
            <a:t>Clear instructions for enumerators during trainings</a:t>
          </a:r>
        </a:p>
      </dgm:t>
    </dgm:pt>
    <dgm:pt modelId="{41F79ABC-2D03-4868-8EAF-EAB8A7BADBB7}" type="parTrans" cxnId="{CA132678-6B89-42C8-8F99-DEFAF267AA8A}">
      <dgm:prSet/>
      <dgm:spPr/>
      <dgm:t>
        <a:bodyPr/>
        <a:lstStyle/>
        <a:p>
          <a:endParaRPr lang="en-US"/>
        </a:p>
      </dgm:t>
    </dgm:pt>
    <dgm:pt modelId="{3AA91294-9549-414E-BFF7-ECED68A9E34C}" type="sibTrans" cxnId="{CA132678-6B89-42C8-8F99-DEFAF267AA8A}">
      <dgm:prSet/>
      <dgm:spPr/>
      <dgm:t>
        <a:bodyPr/>
        <a:lstStyle/>
        <a:p>
          <a:endParaRPr lang="en-US"/>
        </a:p>
      </dgm:t>
    </dgm:pt>
    <dgm:pt modelId="{83808496-27E7-4A57-8B7B-7C16EA714287}">
      <dgm:prSet phldrT="[Text]" custT="1"/>
      <dgm:spPr/>
      <dgm:t>
        <a:bodyPr/>
        <a:lstStyle/>
        <a:p>
          <a:r>
            <a:rPr lang="en-US" sz="1400" dirty="0"/>
            <a:t>Correct formulate the question</a:t>
          </a:r>
        </a:p>
      </dgm:t>
    </dgm:pt>
    <dgm:pt modelId="{80220122-75E4-49FC-A1F5-57AAC02A3A15}" type="parTrans" cxnId="{EBCB5307-F066-416F-ACA1-9653FA5A3429}">
      <dgm:prSet/>
      <dgm:spPr/>
      <dgm:t>
        <a:bodyPr/>
        <a:lstStyle/>
        <a:p>
          <a:endParaRPr lang="en-US"/>
        </a:p>
      </dgm:t>
    </dgm:pt>
    <dgm:pt modelId="{E59C00F3-D75E-4EAD-A927-4F587486728E}" type="sibTrans" cxnId="{EBCB5307-F066-416F-ACA1-9653FA5A3429}">
      <dgm:prSet/>
      <dgm:spPr/>
      <dgm:t>
        <a:bodyPr/>
        <a:lstStyle/>
        <a:p>
          <a:endParaRPr lang="en-US"/>
        </a:p>
      </dgm:t>
    </dgm:pt>
    <dgm:pt modelId="{980A40F2-C1B0-407B-8AAA-3E240E67DDA5}">
      <dgm:prSet phldrT="[Text]" custT="1"/>
      <dgm:spPr/>
      <dgm:t>
        <a:bodyPr/>
        <a:lstStyle/>
        <a:p>
          <a:r>
            <a:rPr lang="en-US" sz="1400" dirty="0"/>
            <a:t>It is a sensitive question for most of the country</a:t>
          </a:r>
        </a:p>
      </dgm:t>
    </dgm:pt>
    <dgm:pt modelId="{6149A0BC-0C99-4CA7-98EE-B213361087EF}" type="parTrans" cxnId="{51642F03-E834-4AE8-B62B-AC074BFD401B}">
      <dgm:prSet/>
      <dgm:spPr/>
      <dgm:t>
        <a:bodyPr/>
        <a:lstStyle/>
        <a:p>
          <a:endParaRPr lang="en-US"/>
        </a:p>
      </dgm:t>
    </dgm:pt>
    <dgm:pt modelId="{31DFE2E2-1CA4-4C04-8A76-95AEA476B439}" type="sibTrans" cxnId="{51642F03-E834-4AE8-B62B-AC074BFD401B}">
      <dgm:prSet/>
      <dgm:spPr/>
      <dgm:t>
        <a:bodyPr/>
        <a:lstStyle/>
        <a:p>
          <a:endParaRPr lang="en-US"/>
        </a:p>
      </dgm:t>
    </dgm:pt>
    <dgm:pt modelId="{22BBDC97-047A-4A05-809B-886AF3087658}">
      <dgm:prSet phldrT="[Text]" custT="1"/>
      <dgm:spPr/>
      <dgm:t>
        <a:bodyPr/>
        <a:lstStyle/>
        <a:p>
          <a:r>
            <a:rPr lang="en-US" sz="1400" dirty="0"/>
            <a:t>No comparison of data with administrative sources</a:t>
          </a:r>
        </a:p>
      </dgm:t>
    </dgm:pt>
    <dgm:pt modelId="{F6110CE0-549B-443F-B6D8-EDA9D600DD09}" type="parTrans" cxnId="{5F7B7FDC-CE97-45B0-A2C1-F321B7A3F1D1}">
      <dgm:prSet/>
      <dgm:spPr/>
      <dgm:t>
        <a:bodyPr/>
        <a:lstStyle/>
        <a:p>
          <a:endParaRPr lang="en-US"/>
        </a:p>
      </dgm:t>
    </dgm:pt>
    <dgm:pt modelId="{75AC4F77-B3A8-463A-9216-C0A38401D557}" type="sibTrans" cxnId="{5F7B7FDC-CE97-45B0-A2C1-F321B7A3F1D1}">
      <dgm:prSet/>
      <dgm:spPr/>
      <dgm:t>
        <a:bodyPr/>
        <a:lstStyle/>
        <a:p>
          <a:endParaRPr lang="en-US"/>
        </a:p>
      </dgm:t>
    </dgm:pt>
    <dgm:pt modelId="{9374331F-8116-4075-82F4-F2A1A16F42C1}">
      <dgm:prSet custT="1"/>
      <dgm:spPr/>
      <dgm:t>
        <a:bodyPr/>
        <a:lstStyle/>
        <a:p>
          <a:r>
            <a:rPr lang="en-US" sz="1400" dirty="0"/>
            <a:t>International data a difficult to compare</a:t>
          </a:r>
        </a:p>
        <a:p>
          <a:r>
            <a:rPr lang="en-US" sz="1400" dirty="0"/>
            <a:t>(from methodological point of view)</a:t>
          </a:r>
        </a:p>
      </dgm:t>
    </dgm:pt>
    <dgm:pt modelId="{AD2ED4D8-9743-4A35-AC61-1751FE240EEC}" type="parTrans" cxnId="{410C8B3D-E7E0-46C7-9F45-21EA123CA454}">
      <dgm:prSet/>
      <dgm:spPr/>
      <dgm:t>
        <a:bodyPr/>
        <a:lstStyle/>
        <a:p>
          <a:endParaRPr lang="en-US"/>
        </a:p>
      </dgm:t>
    </dgm:pt>
    <dgm:pt modelId="{FE9A14C7-AC77-40D2-A9B0-00A0E9327B21}" type="sibTrans" cxnId="{410C8B3D-E7E0-46C7-9F45-21EA123CA454}">
      <dgm:prSet/>
      <dgm:spPr/>
      <dgm:t>
        <a:bodyPr/>
        <a:lstStyle/>
        <a:p>
          <a:endParaRPr lang="en-US"/>
        </a:p>
      </dgm:t>
    </dgm:pt>
    <dgm:pt modelId="{208C571C-9089-4ED5-8538-6FB4EA8412FC}">
      <dgm:prSet custT="1"/>
      <dgm:spPr/>
      <dgm:t>
        <a:bodyPr/>
        <a:lstStyle/>
        <a:p>
          <a:r>
            <a:rPr lang="en-US" sz="1400" dirty="0"/>
            <a:t>To determine at the planning stage the aim of collected data</a:t>
          </a:r>
        </a:p>
      </dgm:t>
    </dgm:pt>
    <dgm:pt modelId="{06795DC5-6887-41E1-A9C0-39B4B6777A3B}" type="parTrans" cxnId="{14001E20-462D-4E00-A252-9314EB4B1E36}">
      <dgm:prSet/>
      <dgm:spPr/>
      <dgm:t>
        <a:bodyPr/>
        <a:lstStyle/>
        <a:p>
          <a:endParaRPr lang="en-US"/>
        </a:p>
      </dgm:t>
    </dgm:pt>
    <dgm:pt modelId="{E676A138-2AB0-488C-8951-4A7B72B3C400}" type="sibTrans" cxnId="{14001E20-462D-4E00-A252-9314EB4B1E36}">
      <dgm:prSet/>
      <dgm:spPr/>
      <dgm:t>
        <a:bodyPr/>
        <a:lstStyle/>
        <a:p>
          <a:endParaRPr lang="en-US"/>
        </a:p>
      </dgm:t>
    </dgm:pt>
    <dgm:pt modelId="{5727FCD9-5698-45FE-8F23-5D5FDF04641D}" type="pres">
      <dgm:prSet presAssocID="{812C0624-F404-4207-9F2F-5784B4E57FA7}" presName="composite" presStyleCnt="0">
        <dgm:presLayoutVars>
          <dgm:chMax val="1"/>
          <dgm:dir/>
          <dgm:resizeHandles val="exact"/>
        </dgm:presLayoutVars>
      </dgm:prSet>
      <dgm:spPr/>
    </dgm:pt>
    <dgm:pt modelId="{2AEC9F66-36E7-4642-B106-51F9B751420E}" type="pres">
      <dgm:prSet presAssocID="{812C0624-F404-4207-9F2F-5784B4E57FA7}" presName="radial" presStyleCnt="0">
        <dgm:presLayoutVars>
          <dgm:animLvl val="ctr"/>
        </dgm:presLayoutVars>
      </dgm:prSet>
      <dgm:spPr/>
    </dgm:pt>
    <dgm:pt modelId="{AD85D46F-4C75-4F70-843F-9E67C17D49A3}" type="pres">
      <dgm:prSet presAssocID="{D10B5411-B970-4F3B-9AA4-3EB35DD15A61}" presName="centerShape" presStyleLbl="vennNode1" presStyleIdx="0" presStyleCnt="7"/>
      <dgm:spPr/>
    </dgm:pt>
    <dgm:pt modelId="{E67DDEBC-B146-4936-90ED-4713B75F5E5E}" type="pres">
      <dgm:prSet presAssocID="{208C571C-9089-4ED5-8538-6FB4EA8412FC}" presName="node" presStyleLbl="vennNode1" presStyleIdx="1" presStyleCnt="7">
        <dgm:presLayoutVars>
          <dgm:bulletEnabled val="1"/>
        </dgm:presLayoutVars>
      </dgm:prSet>
      <dgm:spPr/>
    </dgm:pt>
    <dgm:pt modelId="{B329EF41-39A0-4C40-99B9-EEAEC9C1DA3D}" type="pres">
      <dgm:prSet presAssocID="{15D7409C-84CF-40BA-B6A8-837534914862}" presName="node" presStyleLbl="vennNode1" presStyleIdx="2" presStyleCnt="7">
        <dgm:presLayoutVars>
          <dgm:bulletEnabled val="1"/>
        </dgm:presLayoutVars>
      </dgm:prSet>
      <dgm:spPr/>
    </dgm:pt>
    <dgm:pt modelId="{5B916ABE-32B4-4750-97D4-5CA333D63FEF}" type="pres">
      <dgm:prSet presAssocID="{83808496-27E7-4A57-8B7B-7C16EA714287}" presName="node" presStyleLbl="vennNode1" presStyleIdx="3" presStyleCnt="7">
        <dgm:presLayoutVars>
          <dgm:bulletEnabled val="1"/>
        </dgm:presLayoutVars>
      </dgm:prSet>
      <dgm:spPr/>
    </dgm:pt>
    <dgm:pt modelId="{99B849C3-0E7D-4B80-81B3-066ED599A6C7}" type="pres">
      <dgm:prSet presAssocID="{980A40F2-C1B0-407B-8AAA-3E240E67DDA5}" presName="node" presStyleLbl="vennNode1" presStyleIdx="4" presStyleCnt="7">
        <dgm:presLayoutVars>
          <dgm:bulletEnabled val="1"/>
        </dgm:presLayoutVars>
      </dgm:prSet>
      <dgm:spPr/>
    </dgm:pt>
    <dgm:pt modelId="{E6EE8A85-AA23-4CA4-B416-2DC859B684EE}" type="pres">
      <dgm:prSet presAssocID="{22BBDC97-047A-4A05-809B-886AF3087658}" presName="node" presStyleLbl="vennNode1" presStyleIdx="5" presStyleCnt="7">
        <dgm:presLayoutVars>
          <dgm:bulletEnabled val="1"/>
        </dgm:presLayoutVars>
      </dgm:prSet>
      <dgm:spPr/>
    </dgm:pt>
    <dgm:pt modelId="{98A80F90-1D4F-4B87-A2B2-1D0DE049B0C9}" type="pres">
      <dgm:prSet presAssocID="{9374331F-8116-4075-82F4-F2A1A16F42C1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51642F03-E834-4AE8-B62B-AC074BFD401B}" srcId="{D10B5411-B970-4F3B-9AA4-3EB35DD15A61}" destId="{980A40F2-C1B0-407B-8AAA-3E240E67DDA5}" srcOrd="3" destOrd="0" parTransId="{6149A0BC-0C99-4CA7-98EE-B213361087EF}" sibTransId="{31DFE2E2-1CA4-4C04-8A76-95AEA476B439}"/>
    <dgm:cxn modelId="{EBCB5307-F066-416F-ACA1-9653FA5A3429}" srcId="{D10B5411-B970-4F3B-9AA4-3EB35DD15A61}" destId="{83808496-27E7-4A57-8B7B-7C16EA714287}" srcOrd="2" destOrd="0" parTransId="{80220122-75E4-49FC-A1F5-57AAC02A3A15}" sibTransId="{E59C00F3-D75E-4EAD-A927-4F587486728E}"/>
    <dgm:cxn modelId="{CB12C30E-AA75-48CC-949F-77065C509F64}" type="presOf" srcId="{D10B5411-B970-4F3B-9AA4-3EB35DD15A61}" destId="{AD85D46F-4C75-4F70-843F-9E67C17D49A3}" srcOrd="0" destOrd="0" presId="urn:microsoft.com/office/officeart/2005/8/layout/radial3"/>
    <dgm:cxn modelId="{FD61C913-26DA-4E1B-8CCB-40AF7C3688BF}" type="presOf" srcId="{9374331F-8116-4075-82F4-F2A1A16F42C1}" destId="{98A80F90-1D4F-4B87-A2B2-1D0DE049B0C9}" srcOrd="0" destOrd="0" presId="urn:microsoft.com/office/officeart/2005/8/layout/radial3"/>
    <dgm:cxn modelId="{A7A9BB18-D460-4903-A1A4-D8EE32105252}" srcId="{812C0624-F404-4207-9F2F-5784B4E57FA7}" destId="{D10B5411-B970-4F3B-9AA4-3EB35DD15A61}" srcOrd="0" destOrd="0" parTransId="{62E9FE32-C15C-4D79-89C7-9E2FC208C364}" sibTransId="{88350C73-2FC9-4A7A-968F-D641B159D1D5}"/>
    <dgm:cxn modelId="{14001E20-462D-4E00-A252-9314EB4B1E36}" srcId="{D10B5411-B970-4F3B-9AA4-3EB35DD15A61}" destId="{208C571C-9089-4ED5-8538-6FB4EA8412FC}" srcOrd="0" destOrd="0" parTransId="{06795DC5-6887-41E1-A9C0-39B4B6777A3B}" sibTransId="{E676A138-2AB0-488C-8951-4A7B72B3C400}"/>
    <dgm:cxn modelId="{0B903A25-AF74-4CB9-BC3C-F030EBD1B83D}" type="presOf" srcId="{980A40F2-C1B0-407B-8AAA-3E240E67DDA5}" destId="{99B849C3-0E7D-4B80-81B3-066ED599A6C7}" srcOrd="0" destOrd="0" presId="urn:microsoft.com/office/officeart/2005/8/layout/radial3"/>
    <dgm:cxn modelId="{410C8B3D-E7E0-46C7-9F45-21EA123CA454}" srcId="{D10B5411-B970-4F3B-9AA4-3EB35DD15A61}" destId="{9374331F-8116-4075-82F4-F2A1A16F42C1}" srcOrd="5" destOrd="0" parTransId="{AD2ED4D8-9743-4A35-AC61-1751FE240EEC}" sibTransId="{FE9A14C7-AC77-40D2-A9B0-00A0E9327B21}"/>
    <dgm:cxn modelId="{AF91A468-08BA-4D86-AC96-3A1BF5C474D9}" type="presOf" srcId="{208C571C-9089-4ED5-8538-6FB4EA8412FC}" destId="{E67DDEBC-B146-4936-90ED-4713B75F5E5E}" srcOrd="0" destOrd="0" presId="urn:microsoft.com/office/officeart/2005/8/layout/radial3"/>
    <dgm:cxn modelId="{D83A474C-86A8-4129-A7D2-FFAE5B133D0C}" type="presOf" srcId="{15D7409C-84CF-40BA-B6A8-837534914862}" destId="{B329EF41-39A0-4C40-99B9-EEAEC9C1DA3D}" srcOrd="0" destOrd="0" presId="urn:microsoft.com/office/officeart/2005/8/layout/radial3"/>
    <dgm:cxn modelId="{D355F074-EB71-40EC-8764-5A38AD25A038}" type="presOf" srcId="{22BBDC97-047A-4A05-809B-886AF3087658}" destId="{E6EE8A85-AA23-4CA4-B416-2DC859B684EE}" srcOrd="0" destOrd="0" presId="urn:microsoft.com/office/officeart/2005/8/layout/radial3"/>
    <dgm:cxn modelId="{61751B78-E564-42E7-8647-A7509CDA7C1D}" type="presOf" srcId="{83808496-27E7-4A57-8B7B-7C16EA714287}" destId="{5B916ABE-32B4-4750-97D4-5CA333D63FEF}" srcOrd="0" destOrd="0" presId="urn:microsoft.com/office/officeart/2005/8/layout/radial3"/>
    <dgm:cxn modelId="{CA132678-6B89-42C8-8F99-DEFAF267AA8A}" srcId="{D10B5411-B970-4F3B-9AA4-3EB35DD15A61}" destId="{15D7409C-84CF-40BA-B6A8-837534914862}" srcOrd="1" destOrd="0" parTransId="{41F79ABC-2D03-4868-8EAF-EAB8A7BADBB7}" sibTransId="{3AA91294-9549-414E-BFF7-ECED68A9E34C}"/>
    <dgm:cxn modelId="{E8A255A6-BAF5-4532-960D-5A75BA54F68E}" type="presOf" srcId="{812C0624-F404-4207-9F2F-5784B4E57FA7}" destId="{5727FCD9-5698-45FE-8F23-5D5FDF04641D}" srcOrd="0" destOrd="0" presId="urn:microsoft.com/office/officeart/2005/8/layout/radial3"/>
    <dgm:cxn modelId="{5F7B7FDC-CE97-45B0-A2C1-F321B7A3F1D1}" srcId="{D10B5411-B970-4F3B-9AA4-3EB35DD15A61}" destId="{22BBDC97-047A-4A05-809B-886AF3087658}" srcOrd="4" destOrd="0" parTransId="{F6110CE0-549B-443F-B6D8-EDA9D600DD09}" sibTransId="{75AC4F77-B3A8-463A-9216-C0A38401D557}"/>
    <dgm:cxn modelId="{3F67535F-2D0F-4989-91A4-34D1D291C3EC}" type="presParOf" srcId="{5727FCD9-5698-45FE-8F23-5D5FDF04641D}" destId="{2AEC9F66-36E7-4642-B106-51F9B751420E}" srcOrd="0" destOrd="0" presId="urn:microsoft.com/office/officeart/2005/8/layout/radial3"/>
    <dgm:cxn modelId="{7B9EEBA8-3BCE-4F28-80DC-295B9D7D7E36}" type="presParOf" srcId="{2AEC9F66-36E7-4642-B106-51F9B751420E}" destId="{AD85D46F-4C75-4F70-843F-9E67C17D49A3}" srcOrd="0" destOrd="0" presId="urn:microsoft.com/office/officeart/2005/8/layout/radial3"/>
    <dgm:cxn modelId="{AD740A80-DA93-493A-AFCC-13FB18980631}" type="presParOf" srcId="{2AEC9F66-36E7-4642-B106-51F9B751420E}" destId="{E67DDEBC-B146-4936-90ED-4713B75F5E5E}" srcOrd="1" destOrd="0" presId="urn:microsoft.com/office/officeart/2005/8/layout/radial3"/>
    <dgm:cxn modelId="{15567ED6-5919-41AD-A08D-5FB9F9D248C8}" type="presParOf" srcId="{2AEC9F66-36E7-4642-B106-51F9B751420E}" destId="{B329EF41-39A0-4C40-99B9-EEAEC9C1DA3D}" srcOrd="2" destOrd="0" presId="urn:microsoft.com/office/officeart/2005/8/layout/radial3"/>
    <dgm:cxn modelId="{0A24DBFE-705B-4245-9468-FDF07B7A33E8}" type="presParOf" srcId="{2AEC9F66-36E7-4642-B106-51F9B751420E}" destId="{5B916ABE-32B4-4750-97D4-5CA333D63FEF}" srcOrd="3" destOrd="0" presId="urn:microsoft.com/office/officeart/2005/8/layout/radial3"/>
    <dgm:cxn modelId="{E36EEEAD-D8E6-4CF5-821B-23343583CA1A}" type="presParOf" srcId="{2AEC9F66-36E7-4642-B106-51F9B751420E}" destId="{99B849C3-0E7D-4B80-81B3-066ED599A6C7}" srcOrd="4" destOrd="0" presId="urn:microsoft.com/office/officeart/2005/8/layout/radial3"/>
    <dgm:cxn modelId="{9647378F-93F4-4458-8627-4A4FA6AC907A}" type="presParOf" srcId="{2AEC9F66-36E7-4642-B106-51F9B751420E}" destId="{E6EE8A85-AA23-4CA4-B416-2DC859B684EE}" srcOrd="5" destOrd="0" presId="urn:microsoft.com/office/officeart/2005/8/layout/radial3"/>
    <dgm:cxn modelId="{5500CBC3-3F9B-44F3-B47D-146558AC9766}" type="presParOf" srcId="{2AEC9F66-36E7-4642-B106-51F9B751420E}" destId="{98A80F90-1D4F-4B87-A2B2-1D0DE049B0C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9.2.2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4996F541-64BC-42C7-9EA1-6C16BA4F7E7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</a:t>
          </a:r>
          <a:r>
            <a:rPr lang="en-US" dirty="0"/>
            <a:t> – Mongolia, Turkey</a:t>
          </a:r>
        </a:p>
        <a:p>
          <a:r>
            <a:rPr lang="en-US" b="1" dirty="0">
              <a:solidFill>
                <a:srgbClr val="FF0000"/>
              </a:solidFill>
            </a:rPr>
            <a:t>L</a:t>
          </a:r>
          <a:r>
            <a:rPr lang="en-US" dirty="0"/>
            <a:t> – rest (National </a:t>
          </a:r>
          <a:r>
            <a:rPr lang="en-US" dirty="0" err="1"/>
            <a:t>classificator</a:t>
          </a:r>
          <a:r>
            <a:rPr lang="en-US" dirty="0"/>
            <a:t> based on NACE rev.2)</a:t>
          </a:r>
        </a:p>
      </dgm:t>
    </dgm:pt>
    <dgm:pt modelId="{31425296-CE1D-443B-BB5F-E3BFFA079F0D}" type="parTrans" cxnId="{F8C567E6-06A6-4EDE-8B74-54A04F40D638}">
      <dgm:prSet/>
      <dgm:spPr/>
      <dgm:t>
        <a:bodyPr/>
        <a:lstStyle/>
        <a:p>
          <a:endParaRPr lang="en-US"/>
        </a:p>
      </dgm:t>
    </dgm:pt>
    <dgm:pt modelId="{ACD20603-FF0B-4D93-A71D-89E31FC66F6E}" type="sibTrans" cxnId="{F8C567E6-06A6-4EDE-8B74-54A04F40D638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1"/>
      <dgm:spPr/>
    </dgm:pt>
    <dgm:pt modelId="{04CC093F-338F-4057-8B10-2BCB973C3958}" type="pres">
      <dgm:prSet presAssocID="{1EC4D31D-A21A-435F-A37C-6681AEF3E46F}" presName="connTx" presStyleLbl="parChTrans1D2" presStyleIdx="0" presStyleCnt="1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1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B82F794A-9BE6-4D0B-B592-64C2DA10A42A}" type="pres">
      <dgm:prSet presAssocID="{31425296-CE1D-443B-BB5F-E3BFFA079F0D}" presName="conn2-1" presStyleLbl="parChTrans1D3" presStyleIdx="0" presStyleCnt="1"/>
      <dgm:spPr/>
    </dgm:pt>
    <dgm:pt modelId="{D92D9AF7-2C4A-466D-94C3-9D6B22EE86E5}" type="pres">
      <dgm:prSet presAssocID="{31425296-CE1D-443B-BB5F-E3BFFA079F0D}" presName="connTx" presStyleLbl="parChTrans1D3" presStyleIdx="0" presStyleCnt="1"/>
      <dgm:spPr/>
    </dgm:pt>
    <dgm:pt modelId="{F1060C42-D49A-4FF6-B910-7F460A0E874A}" type="pres">
      <dgm:prSet presAssocID="{4996F541-64BC-42C7-9EA1-6C16BA4F7E72}" presName="root2" presStyleCnt="0"/>
      <dgm:spPr/>
    </dgm:pt>
    <dgm:pt modelId="{1A2F9272-C8F0-4BBA-8DEF-D907CCF32D80}" type="pres">
      <dgm:prSet presAssocID="{4996F541-64BC-42C7-9EA1-6C16BA4F7E72}" presName="LevelTwoTextNode" presStyleLbl="node3" presStyleIdx="0" presStyleCnt="1">
        <dgm:presLayoutVars>
          <dgm:chPref val="3"/>
        </dgm:presLayoutVars>
      </dgm:prSet>
      <dgm:spPr/>
    </dgm:pt>
    <dgm:pt modelId="{0C7A7508-E7C2-4F75-A42C-0E15752D5D79}" type="pres">
      <dgm:prSet presAssocID="{4996F541-64BC-42C7-9EA1-6C16BA4F7E72}" presName="level3hierChild" presStyleCnt="0"/>
      <dgm:spPr/>
    </dgm:pt>
  </dgm:ptLst>
  <dgm:cxnLst>
    <dgm:cxn modelId="{77DD0801-0F7E-47B0-8DEC-679DEA0609F9}" type="presOf" srcId="{4996F541-64BC-42C7-9EA1-6C16BA4F7E72}" destId="{1A2F9272-C8F0-4BBA-8DEF-D907CCF32D80}" srcOrd="0" destOrd="0" presId="urn:microsoft.com/office/officeart/2008/layout/HorizontalMultiLevelHierarchy"/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B2CF9CA3-16FA-4FFA-A88A-7148A00666AD}" type="presOf" srcId="{31425296-CE1D-443B-BB5F-E3BFFA079F0D}" destId="{D92D9AF7-2C4A-466D-94C3-9D6B22EE86E5}" srcOrd="1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937CA8BE-AB34-4B82-B0ED-A1E97EB6315E}" type="presOf" srcId="{31425296-CE1D-443B-BB5F-E3BFFA079F0D}" destId="{B82F794A-9BE6-4D0B-B592-64C2DA10A42A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F8C567E6-06A6-4EDE-8B74-54A04F40D638}" srcId="{E2A48887-1529-4104-BB4C-2F82A40F409F}" destId="{4996F541-64BC-42C7-9EA1-6C16BA4F7E72}" srcOrd="0" destOrd="0" parTransId="{31425296-CE1D-443B-BB5F-E3BFFA079F0D}" sibTransId="{ACD20603-FF0B-4D93-A71D-89E31FC66F6E}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FFBA042C-3992-4CD5-939E-484AF53419A9}" type="presParOf" srcId="{D5BFD61E-59FA-461B-81F2-F0EFF106B392}" destId="{B82F794A-9BE6-4D0B-B592-64C2DA10A42A}" srcOrd="0" destOrd="0" presId="urn:microsoft.com/office/officeart/2008/layout/HorizontalMultiLevelHierarchy"/>
    <dgm:cxn modelId="{217408DE-E7C2-4524-A692-19B53645DFF5}" type="presParOf" srcId="{B82F794A-9BE6-4D0B-B592-64C2DA10A42A}" destId="{D92D9AF7-2C4A-466D-94C3-9D6B22EE86E5}" srcOrd="0" destOrd="0" presId="urn:microsoft.com/office/officeart/2008/layout/HorizontalMultiLevelHierarchy"/>
    <dgm:cxn modelId="{89B22D24-5B21-471D-B983-73BDD0914AA0}" type="presParOf" srcId="{D5BFD61E-59FA-461B-81F2-F0EFF106B392}" destId="{F1060C42-D49A-4FF6-B910-7F460A0E874A}" srcOrd="1" destOrd="0" presId="urn:microsoft.com/office/officeart/2008/layout/HorizontalMultiLevelHierarchy"/>
    <dgm:cxn modelId="{1227BE7C-D303-4157-9017-8E748A66E1A6}" type="presParOf" srcId="{F1060C42-D49A-4FF6-B910-7F460A0E874A}" destId="{1A2F9272-C8F0-4BBA-8DEF-D907CCF32D80}" srcOrd="0" destOrd="0" presId="urn:microsoft.com/office/officeart/2008/layout/HorizontalMultiLevelHierarchy"/>
    <dgm:cxn modelId="{249366F4-1E73-4873-A6CF-DCF6682BE021}" type="presParOf" srcId="{F1060C42-D49A-4FF6-B910-7F460A0E874A}" destId="{0C7A7508-E7C2-4F75-A42C-0E15752D5D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11.1.1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D193D7EB-6AA5-4C7B-BFAA-20B9C7E2B8F4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L</a:t>
          </a:r>
          <a:r>
            <a:rPr lang="en-US" dirty="0"/>
            <a:t> – Armenia, Moldova, Mongolia, Georgia, Turkey</a:t>
          </a:r>
        </a:p>
        <a:p>
          <a:r>
            <a:rPr lang="en-US" b="1" dirty="0">
              <a:solidFill>
                <a:srgbClr val="FF0000"/>
              </a:solidFill>
            </a:rPr>
            <a:t>U</a:t>
          </a:r>
          <a:r>
            <a:rPr lang="en-US" dirty="0"/>
            <a:t> – Belarus, Tajikistan</a:t>
          </a:r>
        </a:p>
      </dgm:t>
    </dgm:pt>
    <dgm:pt modelId="{742416B8-A8E7-4394-A4BF-AA8066A70239}" type="parTrans" cxnId="{C37DB0A8-D121-445C-BD03-392181C443A3}">
      <dgm:prSet/>
      <dgm:spPr/>
      <dgm:t>
        <a:bodyPr/>
        <a:lstStyle/>
        <a:p>
          <a:endParaRPr lang="en-US"/>
        </a:p>
      </dgm:t>
    </dgm:pt>
    <dgm:pt modelId="{5A322927-E135-41EB-87D6-7DE87ACB76DF}" type="sibTrans" cxnId="{C37DB0A8-D121-445C-BD03-392181C443A3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1"/>
      <dgm:spPr/>
    </dgm:pt>
    <dgm:pt modelId="{04CC093F-338F-4057-8B10-2BCB973C3958}" type="pres">
      <dgm:prSet presAssocID="{1EC4D31D-A21A-435F-A37C-6681AEF3E46F}" presName="connTx" presStyleLbl="parChTrans1D2" presStyleIdx="0" presStyleCnt="1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1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C2344C1B-4E2F-4422-8EB9-30BD308BC115}" type="pres">
      <dgm:prSet presAssocID="{742416B8-A8E7-4394-A4BF-AA8066A70239}" presName="conn2-1" presStyleLbl="parChTrans1D3" presStyleIdx="0" presStyleCnt="1"/>
      <dgm:spPr/>
    </dgm:pt>
    <dgm:pt modelId="{8FCF6EFE-78E1-49D2-A5CA-CD6407D5DF42}" type="pres">
      <dgm:prSet presAssocID="{742416B8-A8E7-4394-A4BF-AA8066A70239}" presName="connTx" presStyleLbl="parChTrans1D3" presStyleIdx="0" presStyleCnt="1"/>
      <dgm:spPr/>
    </dgm:pt>
    <dgm:pt modelId="{5059949C-783D-4E79-A724-4D5F32529E60}" type="pres">
      <dgm:prSet presAssocID="{D193D7EB-6AA5-4C7B-BFAA-20B9C7E2B8F4}" presName="root2" presStyleCnt="0"/>
      <dgm:spPr/>
    </dgm:pt>
    <dgm:pt modelId="{4391B22C-6E13-468A-A7A8-85E98CE3E894}" type="pres">
      <dgm:prSet presAssocID="{D193D7EB-6AA5-4C7B-BFAA-20B9C7E2B8F4}" presName="LevelTwoTextNode" presStyleLbl="node3" presStyleIdx="0" presStyleCnt="1">
        <dgm:presLayoutVars>
          <dgm:chPref val="3"/>
        </dgm:presLayoutVars>
      </dgm:prSet>
      <dgm:spPr/>
    </dgm:pt>
    <dgm:pt modelId="{EDC229A8-E493-4F51-BB95-AE80C60F4B5D}" type="pres">
      <dgm:prSet presAssocID="{D193D7EB-6AA5-4C7B-BFAA-20B9C7E2B8F4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74A58922-2BB5-4260-934A-65E15F7399BD}" type="presOf" srcId="{D193D7EB-6AA5-4C7B-BFAA-20B9C7E2B8F4}" destId="{4391B22C-6E13-468A-A7A8-85E98CE3E894}" srcOrd="0" destOrd="0" presId="urn:microsoft.com/office/officeart/2008/layout/HorizontalMultiLevelHierarchy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B405C243-2A83-4ECC-8A1C-1C77CDFA8652}" type="presOf" srcId="{742416B8-A8E7-4394-A4BF-AA8066A70239}" destId="{C2344C1B-4E2F-4422-8EB9-30BD308BC115}" srcOrd="0" destOrd="0" presId="urn:microsoft.com/office/officeart/2008/layout/HorizontalMultiLevelHierarchy"/>
    <dgm:cxn modelId="{5524BF74-3CAA-40D3-8DB8-C198BEDCEC1F}" type="presOf" srcId="{742416B8-A8E7-4394-A4BF-AA8066A70239}" destId="{8FCF6EFE-78E1-49D2-A5CA-CD6407D5DF42}" srcOrd="1" destOrd="0" presId="urn:microsoft.com/office/officeart/2008/layout/HorizontalMultiLevelHierarchy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C37DB0A8-D121-445C-BD03-392181C443A3}" srcId="{E2A48887-1529-4104-BB4C-2F82A40F409F}" destId="{D193D7EB-6AA5-4C7B-BFAA-20B9C7E2B8F4}" srcOrd="0" destOrd="0" parTransId="{742416B8-A8E7-4394-A4BF-AA8066A70239}" sibTransId="{5A322927-E135-41EB-87D6-7DE87ACB76DF}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624CB0B0-988D-480E-9A97-0D9BE837D051}" type="presParOf" srcId="{D5BFD61E-59FA-461B-81F2-F0EFF106B392}" destId="{C2344C1B-4E2F-4422-8EB9-30BD308BC115}" srcOrd="0" destOrd="0" presId="urn:microsoft.com/office/officeart/2008/layout/HorizontalMultiLevelHierarchy"/>
    <dgm:cxn modelId="{D8750839-70A0-42E8-8602-E7A600EBB5BA}" type="presParOf" srcId="{C2344C1B-4E2F-4422-8EB9-30BD308BC115}" destId="{8FCF6EFE-78E1-49D2-A5CA-CD6407D5DF42}" srcOrd="0" destOrd="0" presId="urn:microsoft.com/office/officeart/2008/layout/HorizontalMultiLevelHierarchy"/>
    <dgm:cxn modelId="{A013730A-34A9-4B7C-B192-8CFEAB747053}" type="presParOf" srcId="{D5BFD61E-59FA-461B-81F2-F0EFF106B392}" destId="{5059949C-783D-4E79-A724-4D5F32529E60}" srcOrd="1" destOrd="0" presId="urn:microsoft.com/office/officeart/2008/layout/HorizontalMultiLevelHierarchy"/>
    <dgm:cxn modelId="{8B918546-9CE2-4F34-A6D3-1AB51DDB71DE}" type="presParOf" srcId="{5059949C-783D-4E79-A724-4D5F32529E60}" destId="{4391B22C-6E13-468A-A7A8-85E98CE3E894}" srcOrd="0" destOrd="0" presId="urn:microsoft.com/office/officeart/2008/layout/HorizontalMultiLevelHierarchy"/>
    <dgm:cxn modelId="{C312625B-7B57-4C9D-998B-58759FC91F89}" type="presParOf" srcId="{5059949C-783D-4E79-A724-4D5F32529E60}" destId="{EDC229A8-E493-4F51-BB95-AE80C60F4B5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17.19.2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ACB54873-3F35-4516-809C-1D5CE003CB0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 </a:t>
          </a:r>
          <a:r>
            <a:rPr lang="en-US" dirty="0"/>
            <a:t> - for point </a:t>
          </a:r>
          <a:r>
            <a:rPr lang="en-US" b="1" dirty="0">
              <a:solidFill>
                <a:srgbClr val="FF0000"/>
              </a:solidFill>
            </a:rPr>
            <a:t>a)</a:t>
          </a:r>
        </a:p>
        <a:p>
          <a:r>
            <a:rPr lang="en-US" dirty="0"/>
            <a:t>Point </a:t>
          </a:r>
          <a:r>
            <a:rPr lang="en-US" b="1" dirty="0">
              <a:solidFill>
                <a:srgbClr val="FF0000"/>
              </a:solidFill>
            </a:rPr>
            <a:t>b)</a:t>
          </a:r>
          <a:r>
            <a:rPr lang="en-US" dirty="0"/>
            <a:t> does not depend on census</a:t>
          </a:r>
        </a:p>
      </dgm:t>
    </dgm:pt>
    <dgm:pt modelId="{439B0E5A-436C-4570-AAAB-EED4DB440CB1}" type="parTrans" cxnId="{16762EDE-9F9F-48ED-9081-7E65CC5A5AA8}">
      <dgm:prSet/>
      <dgm:spPr/>
      <dgm:t>
        <a:bodyPr/>
        <a:lstStyle/>
        <a:p>
          <a:endParaRPr lang="en-US"/>
        </a:p>
      </dgm:t>
    </dgm:pt>
    <dgm:pt modelId="{E0297069-6FF0-47C8-93BC-E4F19C9DD3E9}" type="sibTrans" cxnId="{16762EDE-9F9F-48ED-9081-7E65CC5A5AA8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 custLinFactNeighborX="-55741" custLinFactNeighborY="-616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1"/>
      <dgm:spPr/>
    </dgm:pt>
    <dgm:pt modelId="{04CC093F-338F-4057-8B10-2BCB973C3958}" type="pres">
      <dgm:prSet presAssocID="{1EC4D31D-A21A-435F-A37C-6681AEF3E46F}" presName="connTx" presStyleLbl="parChTrans1D2" presStyleIdx="0" presStyleCnt="1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1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A78128C0-0FCA-4780-A434-8EE94E7326CA}" type="pres">
      <dgm:prSet presAssocID="{439B0E5A-436C-4570-AAAB-EED4DB440CB1}" presName="conn2-1" presStyleLbl="parChTrans1D3" presStyleIdx="0" presStyleCnt="1"/>
      <dgm:spPr/>
    </dgm:pt>
    <dgm:pt modelId="{5FAC67B8-1B8E-4F73-999E-BAD1EE2C296F}" type="pres">
      <dgm:prSet presAssocID="{439B0E5A-436C-4570-AAAB-EED4DB440CB1}" presName="connTx" presStyleLbl="parChTrans1D3" presStyleIdx="0" presStyleCnt="1"/>
      <dgm:spPr/>
    </dgm:pt>
    <dgm:pt modelId="{DA2814A3-0FFB-40A5-A57D-8BE74D80DF5F}" type="pres">
      <dgm:prSet presAssocID="{ACB54873-3F35-4516-809C-1D5CE003CB02}" presName="root2" presStyleCnt="0"/>
      <dgm:spPr/>
    </dgm:pt>
    <dgm:pt modelId="{FBA6E5B2-E37E-4A83-A334-DC9F6B1BC22C}" type="pres">
      <dgm:prSet presAssocID="{ACB54873-3F35-4516-809C-1D5CE003CB02}" presName="LevelTwoTextNode" presStyleLbl="node3" presStyleIdx="0" presStyleCnt="1">
        <dgm:presLayoutVars>
          <dgm:chPref val="3"/>
        </dgm:presLayoutVars>
      </dgm:prSet>
      <dgm:spPr/>
    </dgm:pt>
    <dgm:pt modelId="{ADD727A0-132D-4CE7-8884-C7B2769F0982}" type="pres">
      <dgm:prSet presAssocID="{ACB54873-3F35-4516-809C-1D5CE003CB02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E1968C4B-D883-4279-AA33-C97B270D8CAE}" type="presOf" srcId="{ACB54873-3F35-4516-809C-1D5CE003CB02}" destId="{FBA6E5B2-E37E-4A83-A334-DC9F6B1BC22C}" srcOrd="0" destOrd="0" presId="urn:microsoft.com/office/officeart/2008/layout/HorizontalMultiLevelHierarchy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E6F2679D-FE4C-4C69-832C-585CDC6D07DB}" type="presOf" srcId="{439B0E5A-436C-4570-AAAB-EED4DB440CB1}" destId="{5FAC67B8-1B8E-4F73-999E-BAD1EE2C296F}" srcOrd="1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2F663AC3-0073-4DDD-AC49-0B5AB119CB0B}" type="presOf" srcId="{439B0E5A-436C-4570-AAAB-EED4DB440CB1}" destId="{A78128C0-0FCA-4780-A434-8EE94E7326CA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16762EDE-9F9F-48ED-9081-7E65CC5A5AA8}" srcId="{E2A48887-1529-4104-BB4C-2F82A40F409F}" destId="{ACB54873-3F35-4516-809C-1D5CE003CB02}" srcOrd="0" destOrd="0" parTransId="{439B0E5A-436C-4570-AAAB-EED4DB440CB1}" sibTransId="{E0297069-6FF0-47C8-93BC-E4F19C9DD3E9}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F27D1C1F-BC16-4B7C-97BA-B88A9459EB45}" type="presParOf" srcId="{D5BFD61E-59FA-461B-81F2-F0EFF106B392}" destId="{A78128C0-0FCA-4780-A434-8EE94E7326CA}" srcOrd="0" destOrd="0" presId="urn:microsoft.com/office/officeart/2008/layout/HorizontalMultiLevelHierarchy"/>
    <dgm:cxn modelId="{66073288-3022-4994-A68C-BAF1B64402F1}" type="presParOf" srcId="{A78128C0-0FCA-4780-A434-8EE94E7326CA}" destId="{5FAC67B8-1B8E-4F73-999E-BAD1EE2C296F}" srcOrd="0" destOrd="0" presId="urn:microsoft.com/office/officeart/2008/layout/HorizontalMultiLevelHierarchy"/>
    <dgm:cxn modelId="{98B7BEE9-CD89-4C8B-9C5F-E2CCAF5036D9}" type="presParOf" srcId="{D5BFD61E-59FA-461B-81F2-F0EFF106B392}" destId="{DA2814A3-0FFB-40A5-A57D-8BE74D80DF5F}" srcOrd="1" destOrd="0" presId="urn:microsoft.com/office/officeart/2008/layout/HorizontalMultiLevelHierarchy"/>
    <dgm:cxn modelId="{C4F2C621-00C6-47E4-8B05-292A23CE5994}" type="presParOf" srcId="{DA2814A3-0FFB-40A5-A57D-8BE74D80DF5F}" destId="{FBA6E5B2-E37E-4A83-A334-DC9F6B1BC22C}" srcOrd="0" destOrd="0" presId="urn:microsoft.com/office/officeart/2008/layout/HorizontalMultiLevelHierarchy"/>
    <dgm:cxn modelId="{4B18635A-9B0E-4177-A28C-6B9EBCB0A44D}" type="presParOf" srcId="{DA2814A3-0FFB-40A5-A57D-8BE74D80DF5F}" destId="{ADD727A0-132D-4CE7-8884-C7B2769F09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noFill/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3.2.2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026AE4DD-BC5E-4106-87D2-4838A8941D5A}">
      <dgm:prSet custT="1"/>
      <dgm:spPr/>
      <dgm:t>
        <a:bodyPr/>
        <a:lstStyle/>
        <a:p>
          <a:r>
            <a:rPr lang="en-US" sz="2400" dirty="0"/>
            <a:t>5.b.1</a:t>
          </a:r>
        </a:p>
      </dgm:t>
    </dgm:pt>
    <dgm:pt modelId="{0760BE9B-EBB1-4BB0-8BCE-EDA85DBA1090}" type="parTrans" cxnId="{A8EFC6D0-0FFF-4B36-A256-DAB67211BE7F}">
      <dgm:prSet/>
      <dgm:spPr/>
      <dgm:t>
        <a:bodyPr/>
        <a:lstStyle/>
        <a:p>
          <a:endParaRPr lang="en-US"/>
        </a:p>
      </dgm:t>
    </dgm:pt>
    <dgm:pt modelId="{72AECDA9-2B66-4635-B34B-7C49982D2CE1}" type="sibTrans" cxnId="{A8EFC6D0-0FFF-4B36-A256-DAB67211BE7F}">
      <dgm:prSet/>
      <dgm:spPr/>
      <dgm:t>
        <a:bodyPr/>
        <a:lstStyle/>
        <a:p>
          <a:endParaRPr lang="en-US"/>
        </a:p>
      </dgm:t>
    </dgm:pt>
    <dgm:pt modelId="{401D1347-AD6A-4D21-889F-F54A08F6FD88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</a:t>
          </a:r>
          <a:r>
            <a:rPr lang="en-US" dirty="0"/>
            <a:t> – Turkey</a:t>
          </a:r>
        </a:p>
        <a:p>
          <a:r>
            <a:rPr lang="en-US" b="1" dirty="0">
              <a:solidFill>
                <a:srgbClr val="FF0000"/>
              </a:solidFill>
            </a:rPr>
            <a:t>U</a:t>
          </a:r>
          <a:r>
            <a:rPr lang="en-US" dirty="0"/>
            <a:t> – Armenia, Belarus, Georgia, Moldova, Mongolia, Tajikistan</a:t>
          </a:r>
        </a:p>
      </dgm:t>
    </dgm:pt>
    <dgm:pt modelId="{0ABAEEE3-B960-4308-8700-A812F1AE4287}" type="parTrans" cxnId="{D3B0F469-72DE-445B-8769-3C96BF95355F}">
      <dgm:prSet/>
      <dgm:spPr/>
      <dgm:t>
        <a:bodyPr/>
        <a:lstStyle/>
        <a:p>
          <a:endParaRPr lang="en-US"/>
        </a:p>
      </dgm:t>
    </dgm:pt>
    <dgm:pt modelId="{1F995F79-116A-452A-9835-F0B52DAC4A4D}" type="sibTrans" cxnId="{D3B0F469-72DE-445B-8769-3C96BF95355F}">
      <dgm:prSet/>
      <dgm:spPr/>
      <dgm:t>
        <a:bodyPr/>
        <a:lstStyle/>
        <a:p>
          <a:endParaRPr lang="en-US"/>
        </a:p>
      </dgm:t>
    </dgm:pt>
    <dgm:pt modelId="{B3906E85-DB13-44EB-9F87-A286F040CC3C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 </a:t>
          </a:r>
          <a:r>
            <a:rPr lang="en-US" dirty="0"/>
            <a:t>– Mongolia, Turkey (not from census-from ICT survey)</a:t>
          </a:r>
        </a:p>
        <a:p>
          <a:r>
            <a:rPr lang="en-US" b="1" dirty="0">
              <a:solidFill>
                <a:srgbClr val="FF0000"/>
              </a:solidFill>
            </a:rPr>
            <a:t>U</a:t>
          </a:r>
          <a:r>
            <a:rPr lang="en-US" dirty="0"/>
            <a:t> – Armenia, Belarus, Georgia, Moldova, </a:t>
          </a:r>
          <a:r>
            <a:rPr lang="en-US" b="1" dirty="0">
              <a:solidFill>
                <a:schemeClr val="bg1"/>
              </a:solidFill>
            </a:rPr>
            <a:t>Tajikistan</a:t>
          </a:r>
        </a:p>
      </dgm:t>
    </dgm:pt>
    <dgm:pt modelId="{E2420C1B-6479-4394-AFF3-3A096CB706A0}" type="parTrans" cxnId="{2C0A9958-7EE8-4B50-BB6E-E7CA1B9FD968}">
      <dgm:prSet/>
      <dgm:spPr/>
      <dgm:t>
        <a:bodyPr/>
        <a:lstStyle/>
        <a:p>
          <a:endParaRPr lang="en-US"/>
        </a:p>
      </dgm:t>
    </dgm:pt>
    <dgm:pt modelId="{494643F5-9AE2-47DE-830A-856D18C4FDC2}" type="sibTrans" cxnId="{2C0A9958-7EE8-4B50-BB6E-E7CA1B9FD968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2"/>
      <dgm:spPr/>
    </dgm:pt>
    <dgm:pt modelId="{04CC093F-338F-4057-8B10-2BCB973C3958}" type="pres">
      <dgm:prSet presAssocID="{1EC4D31D-A21A-435F-A37C-6681AEF3E46F}" presName="connTx" presStyleLbl="parChTrans1D2" presStyleIdx="0" presStyleCnt="2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2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AFC4EECA-CDBE-4921-8279-A30F17A1F51C}" type="pres">
      <dgm:prSet presAssocID="{0ABAEEE3-B960-4308-8700-A812F1AE4287}" presName="conn2-1" presStyleLbl="parChTrans1D3" presStyleIdx="0" presStyleCnt="2"/>
      <dgm:spPr/>
    </dgm:pt>
    <dgm:pt modelId="{32F0F7EC-F499-493F-8F3C-B8C11DDB9224}" type="pres">
      <dgm:prSet presAssocID="{0ABAEEE3-B960-4308-8700-A812F1AE4287}" presName="connTx" presStyleLbl="parChTrans1D3" presStyleIdx="0" presStyleCnt="2"/>
      <dgm:spPr/>
    </dgm:pt>
    <dgm:pt modelId="{0E6B756F-1389-41B6-A445-5C88E7628D6B}" type="pres">
      <dgm:prSet presAssocID="{401D1347-AD6A-4D21-889F-F54A08F6FD88}" presName="root2" presStyleCnt="0"/>
      <dgm:spPr/>
    </dgm:pt>
    <dgm:pt modelId="{30841DE4-4BD3-4041-825C-6AA01C59FA5B}" type="pres">
      <dgm:prSet presAssocID="{401D1347-AD6A-4D21-889F-F54A08F6FD88}" presName="LevelTwoTextNode" presStyleLbl="node3" presStyleIdx="0" presStyleCnt="2">
        <dgm:presLayoutVars>
          <dgm:chPref val="3"/>
        </dgm:presLayoutVars>
      </dgm:prSet>
      <dgm:spPr/>
    </dgm:pt>
    <dgm:pt modelId="{B8087C2C-6D6C-4728-8CF5-ECED05BC4D07}" type="pres">
      <dgm:prSet presAssocID="{401D1347-AD6A-4D21-889F-F54A08F6FD88}" presName="level3hierChild" presStyleCnt="0"/>
      <dgm:spPr/>
    </dgm:pt>
    <dgm:pt modelId="{701A83B7-F7F1-4309-93F9-C51510E19F71}" type="pres">
      <dgm:prSet presAssocID="{0760BE9B-EBB1-4BB0-8BCE-EDA85DBA1090}" presName="conn2-1" presStyleLbl="parChTrans1D2" presStyleIdx="1" presStyleCnt="2"/>
      <dgm:spPr/>
    </dgm:pt>
    <dgm:pt modelId="{AB773DB9-4E8F-4B4D-B130-CE854827F779}" type="pres">
      <dgm:prSet presAssocID="{0760BE9B-EBB1-4BB0-8BCE-EDA85DBA1090}" presName="connTx" presStyleLbl="parChTrans1D2" presStyleIdx="1" presStyleCnt="2"/>
      <dgm:spPr/>
    </dgm:pt>
    <dgm:pt modelId="{9A630F5F-6D2A-4FEB-A46D-D886848394B3}" type="pres">
      <dgm:prSet presAssocID="{026AE4DD-BC5E-4106-87D2-4838A8941D5A}" presName="root2" presStyleCnt="0"/>
      <dgm:spPr/>
    </dgm:pt>
    <dgm:pt modelId="{67CAFAF6-F171-4F9A-842D-6CCA5716543C}" type="pres">
      <dgm:prSet presAssocID="{026AE4DD-BC5E-4106-87D2-4838A8941D5A}" presName="LevelTwoTextNode" presStyleLbl="node2" presStyleIdx="1" presStyleCnt="2">
        <dgm:presLayoutVars>
          <dgm:chPref val="3"/>
        </dgm:presLayoutVars>
      </dgm:prSet>
      <dgm:spPr/>
    </dgm:pt>
    <dgm:pt modelId="{20E81633-2355-4753-A08B-5984FECEF4C8}" type="pres">
      <dgm:prSet presAssocID="{026AE4DD-BC5E-4106-87D2-4838A8941D5A}" presName="level3hierChild" presStyleCnt="0"/>
      <dgm:spPr/>
    </dgm:pt>
    <dgm:pt modelId="{3F22BF48-5BB9-453F-BC1A-CB99EB09A462}" type="pres">
      <dgm:prSet presAssocID="{E2420C1B-6479-4394-AFF3-3A096CB706A0}" presName="conn2-1" presStyleLbl="parChTrans1D3" presStyleIdx="1" presStyleCnt="2"/>
      <dgm:spPr/>
    </dgm:pt>
    <dgm:pt modelId="{433DD4B8-06D0-4B8E-B2D8-BE72EC5CEB8C}" type="pres">
      <dgm:prSet presAssocID="{E2420C1B-6479-4394-AFF3-3A096CB706A0}" presName="connTx" presStyleLbl="parChTrans1D3" presStyleIdx="1" presStyleCnt="2"/>
      <dgm:spPr/>
    </dgm:pt>
    <dgm:pt modelId="{1461F770-5AC8-42E6-8689-9ECFB8BF9C36}" type="pres">
      <dgm:prSet presAssocID="{B3906E85-DB13-44EB-9F87-A286F040CC3C}" presName="root2" presStyleCnt="0"/>
      <dgm:spPr/>
    </dgm:pt>
    <dgm:pt modelId="{216ACB57-17AB-4E7C-8C6C-8BD8707E913D}" type="pres">
      <dgm:prSet presAssocID="{B3906E85-DB13-44EB-9F87-A286F040CC3C}" presName="LevelTwoTextNode" presStyleLbl="node3" presStyleIdx="1" presStyleCnt="2">
        <dgm:presLayoutVars>
          <dgm:chPref val="3"/>
        </dgm:presLayoutVars>
      </dgm:prSet>
      <dgm:spPr/>
    </dgm:pt>
    <dgm:pt modelId="{F439E65F-C107-4EA2-B53C-340333FC582D}" type="pres">
      <dgm:prSet presAssocID="{B3906E85-DB13-44EB-9F87-A286F040CC3C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C371791C-3932-489D-8DC7-59E779F37C41}" type="presOf" srcId="{E2420C1B-6479-4394-AFF3-3A096CB706A0}" destId="{3F22BF48-5BB9-453F-BC1A-CB99EB09A462}" srcOrd="0" destOrd="0" presId="urn:microsoft.com/office/officeart/2008/layout/HorizontalMultiLevelHierarchy"/>
    <dgm:cxn modelId="{C2476D1F-7704-4D72-9114-2FC05A60FA48}" type="presOf" srcId="{B3906E85-DB13-44EB-9F87-A286F040CC3C}" destId="{216ACB57-17AB-4E7C-8C6C-8BD8707E913D}" srcOrd="0" destOrd="0" presId="urn:microsoft.com/office/officeart/2008/layout/HorizontalMultiLevelHierarchy"/>
    <dgm:cxn modelId="{BB5AC11F-2D29-40F3-946C-16130026B9ED}" type="presOf" srcId="{E2420C1B-6479-4394-AFF3-3A096CB706A0}" destId="{433DD4B8-06D0-4B8E-B2D8-BE72EC5CEB8C}" srcOrd="1" destOrd="0" presId="urn:microsoft.com/office/officeart/2008/layout/HorizontalMultiLevelHierarchy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F5DF6C43-344D-4C08-8779-A5E2CA6401FB}" type="presOf" srcId="{401D1347-AD6A-4D21-889F-F54A08F6FD88}" destId="{30841DE4-4BD3-4041-825C-6AA01C59FA5B}" srcOrd="0" destOrd="0" presId="urn:microsoft.com/office/officeart/2008/layout/HorizontalMultiLevelHierarchy"/>
    <dgm:cxn modelId="{D3B0F469-72DE-445B-8769-3C96BF95355F}" srcId="{E2A48887-1529-4104-BB4C-2F82A40F409F}" destId="{401D1347-AD6A-4D21-889F-F54A08F6FD88}" srcOrd="0" destOrd="0" parTransId="{0ABAEEE3-B960-4308-8700-A812F1AE4287}" sibTransId="{1F995F79-116A-452A-9835-F0B52DAC4A4D}"/>
    <dgm:cxn modelId="{043AB671-8C51-45D8-8620-20ABFED251C2}" type="presOf" srcId="{0760BE9B-EBB1-4BB0-8BCE-EDA85DBA1090}" destId="{701A83B7-F7F1-4309-93F9-C51510E19F71}" srcOrd="0" destOrd="0" presId="urn:microsoft.com/office/officeart/2008/layout/HorizontalMultiLevelHierarchy"/>
    <dgm:cxn modelId="{2C0A9958-7EE8-4B50-BB6E-E7CA1B9FD968}" srcId="{026AE4DD-BC5E-4106-87D2-4838A8941D5A}" destId="{B3906E85-DB13-44EB-9F87-A286F040CC3C}" srcOrd="0" destOrd="0" parTransId="{E2420C1B-6479-4394-AFF3-3A096CB706A0}" sibTransId="{494643F5-9AE2-47DE-830A-856D18C4FDC2}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655CF3A7-2DAF-4596-8977-51F7D25AD0CB}" type="presOf" srcId="{0ABAEEE3-B960-4308-8700-A812F1AE4287}" destId="{32F0F7EC-F499-493F-8F3C-B8C11DDB9224}" srcOrd="1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A8EFC6D0-0FFF-4B36-A256-DAB67211BE7F}" srcId="{75C6590D-894E-4F0E-AE3B-32DD1D38BF41}" destId="{026AE4DD-BC5E-4106-87D2-4838A8941D5A}" srcOrd="1" destOrd="0" parTransId="{0760BE9B-EBB1-4BB0-8BCE-EDA85DBA1090}" sibTransId="{72AECDA9-2B66-4635-B34B-7C49982D2CE1}"/>
    <dgm:cxn modelId="{5FE649D1-3505-4131-9E28-375CA45C11C2}" type="presOf" srcId="{0760BE9B-EBB1-4BB0-8BCE-EDA85DBA1090}" destId="{AB773DB9-4E8F-4B4D-B130-CE854827F779}" srcOrd="1" destOrd="0" presId="urn:microsoft.com/office/officeart/2008/layout/HorizontalMultiLevelHierarchy"/>
    <dgm:cxn modelId="{A7BBA1D6-A961-4B85-93C3-E76C9CFBB507}" type="presOf" srcId="{026AE4DD-BC5E-4106-87D2-4838A8941D5A}" destId="{67CAFAF6-F171-4F9A-842D-6CCA5716543C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9E0892EE-8497-4A87-8539-9B36EC6C4DEC}" type="presOf" srcId="{0ABAEEE3-B960-4308-8700-A812F1AE4287}" destId="{AFC4EECA-CDBE-4921-8279-A30F17A1F51C}" srcOrd="0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09968AD8-E426-4473-BA38-1822FFAB048B}" type="presParOf" srcId="{D5BFD61E-59FA-461B-81F2-F0EFF106B392}" destId="{AFC4EECA-CDBE-4921-8279-A30F17A1F51C}" srcOrd="0" destOrd="0" presId="urn:microsoft.com/office/officeart/2008/layout/HorizontalMultiLevelHierarchy"/>
    <dgm:cxn modelId="{C5DA6FF5-B8C7-4C29-B7F0-EC31CAEF3BF7}" type="presParOf" srcId="{AFC4EECA-CDBE-4921-8279-A30F17A1F51C}" destId="{32F0F7EC-F499-493F-8F3C-B8C11DDB9224}" srcOrd="0" destOrd="0" presId="urn:microsoft.com/office/officeart/2008/layout/HorizontalMultiLevelHierarchy"/>
    <dgm:cxn modelId="{B9F06F1A-06D4-41BA-9F5F-9823254FACE3}" type="presParOf" srcId="{D5BFD61E-59FA-461B-81F2-F0EFF106B392}" destId="{0E6B756F-1389-41B6-A445-5C88E7628D6B}" srcOrd="1" destOrd="0" presId="urn:microsoft.com/office/officeart/2008/layout/HorizontalMultiLevelHierarchy"/>
    <dgm:cxn modelId="{08596161-2CC2-482B-8D3C-18D14CE98A08}" type="presParOf" srcId="{0E6B756F-1389-41B6-A445-5C88E7628D6B}" destId="{30841DE4-4BD3-4041-825C-6AA01C59FA5B}" srcOrd="0" destOrd="0" presId="urn:microsoft.com/office/officeart/2008/layout/HorizontalMultiLevelHierarchy"/>
    <dgm:cxn modelId="{A01AE7A9-9BDA-4044-B2A1-3A5FC21131A6}" type="presParOf" srcId="{0E6B756F-1389-41B6-A445-5C88E7628D6B}" destId="{B8087C2C-6D6C-4728-8CF5-ECED05BC4D07}" srcOrd="1" destOrd="0" presId="urn:microsoft.com/office/officeart/2008/layout/HorizontalMultiLevelHierarchy"/>
    <dgm:cxn modelId="{7EBDFED1-692C-4224-A582-4662DCA0AF13}" type="presParOf" srcId="{52A9F94C-3052-4053-9F7E-7728C58B1DF9}" destId="{701A83B7-F7F1-4309-93F9-C51510E19F71}" srcOrd="2" destOrd="0" presId="urn:microsoft.com/office/officeart/2008/layout/HorizontalMultiLevelHierarchy"/>
    <dgm:cxn modelId="{C9EE525A-D110-49BB-8CA8-EE838BFC5707}" type="presParOf" srcId="{701A83B7-F7F1-4309-93F9-C51510E19F71}" destId="{AB773DB9-4E8F-4B4D-B130-CE854827F779}" srcOrd="0" destOrd="0" presId="urn:microsoft.com/office/officeart/2008/layout/HorizontalMultiLevelHierarchy"/>
    <dgm:cxn modelId="{87BC7475-3820-4CF8-BC78-C74B83AA0720}" type="presParOf" srcId="{52A9F94C-3052-4053-9F7E-7728C58B1DF9}" destId="{9A630F5F-6D2A-4FEB-A46D-D886848394B3}" srcOrd="3" destOrd="0" presId="urn:microsoft.com/office/officeart/2008/layout/HorizontalMultiLevelHierarchy"/>
    <dgm:cxn modelId="{95F371CD-D78A-4F23-AA7D-4EB064EE6C04}" type="presParOf" srcId="{9A630F5F-6D2A-4FEB-A46D-D886848394B3}" destId="{67CAFAF6-F171-4F9A-842D-6CCA5716543C}" srcOrd="0" destOrd="0" presId="urn:microsoft.com/office/officeart/2008/layout/HorizontalMultiLevelHierarchy"/>
    <dgm:cxn modelId="{3BEDFC85-1CF1-486B-94BD-BFE968F4BD70}" type="presParOf" srcId="{9A630F5F-6D2A-4FEB-A46D-D886848394B3}" destId="{20E81633-2355-4753-A08B-5984FECEF4C8}" srcOrd="1" destOrd="0" presId="urn:microsoft.com/office/officeart/2008/layout/HorizontalMultiLevelHierarchy"/>
    <dgm:cxn modelId="{13A9D638-3D62-4F07-9A1E-44E0CA740071}" type="presParOf" srcId="{20E81633-2355-4753-A08B-5984FECEF4C8}" destId="{3F22BF48-5BB9-453F-BC1A-CB99EB09A462}" srcOrd="0" destOrd="0" presId="urn:microsoft.com/office/officeart/2008/layout/HorizontalMultiLevelHierarchy"/>
    <dgm:cxn modelId="{422579A0-151A-48F0-BC9C-2DA8C864F95C}" type="presParOf" srcId="{3F22BF48-5BB9-453F-BC1A-CB99EB09A462}" destId="{433DD4B8-06D0-4B8E-B2D8-BE72EC5CEB8C}" srcOrd="0" destOrd="0" presId="urn:microsoft.com/office/officeart/2008/layout/HorizontalMultiLevelHierarchy"/>
    <dgm:cxn modelId="{AF684AE0-D168-4024-A9C9-6EC422CE6FEC}" type="presParOf" srcId="{20E81633-2355-4753-A08B-5984FECEF4C8}" destId="{1461F770-5AC8-42E6-8689-9ECFB8BF9C36}" srcOrd="1" destOrd="0" presId="urn:microsoft.com/office/officeart/2008/layout/HorizontalMultiLevelHierarchy"/>
    <dgm:cxn modelId="{381773EF-CF72-4A4C-A1F8-5B75E3967109}" type="presParOf" srcId="{1461F770-5AC8-42E6-8689-9ECFB8BF9C36}" destId="{216ACB57-17AB-4E7C-8C6C-8BD8707E913D}" srcOrd="0" destOrd="0" presId="urn:microsoft.com/office/officeart/2008/layout/HorizontalMultiLevelHierarchy"/>
    <dgm:cxn modelId="{DC209CF7-474B-4110-BD1C-E1054A5B0002}" type="presParOf" srcId="{1461F770-5AC8-42E6-8689-9ECFB8BF9C36}" destId="{F439E65F-C107-4EA2-B53C-340333FC582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C0624-F404-4207-9F2F-5784B4E57FA7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B5411-B970-4F3B-9AA4-3EB35DD15A61}">
      <dgm:prSet phldrT="[Text]" custT="1"/>
      <dgm:spPr/>
      <dgm:t>
        <a:bodyPr/>
        <a:lstStyle/>
        <a:p>
          <a:r>
            <a:rPr lang="en-US" sz="2400" b="1" i="1" dirty="0"/>
            <a:t>Usual residence</a:t>
          </a:r>
        </a:p>
      </dgm:t>
    </dgm:pt>
    <dgm:pt modelId="{62E9FE32-C15C-4D79-89C7-9E2FC208C364}" type="parTrans" cxnId="{A7A9BB18-D460-4903-A1A4-D8EE32105252}">
      <dgm:prSet/>
      <dgm:spPr/>
      <dgm:t>
        <a:bodyPr/>
        <a:lstStyle/>
        <a:p>
          <a:endParaRPr lang="en-US"/>
        </a:p>
      </dgm:t>
    </dgm:pt>
    <dgm:pt modelId="{88350C73-2FC9-4A7A-968F-D641B159D1D5}" type="sibTrans" cxnId="{A7A9BB18-D460-4903-A1A4-D8EE32105252}">
      <dgm:prSet/>
      <dgm:spPr/>
      <dgm:t>
        <a:bodyPr/>
        <a:lstStyle/>
        <a:p>
          <a:endParaRPr lang="en-US"/>
        </a:p>
      </dgm:t>
    </dgm:pt>
    <dgm:pt modelId="{15D7409C-84CF-40BA-B6A8-837534914862}">
      <dgm:prSet phldrT="[Text]" custT="1"/>
      <dgm:spPr/>
      <dgm:t>
        <a:bodyPr/>
        <a:lstStyle/>
        <a:p>
          <a:r>
            <a:rPr lang="en-US" sz="1400" dirty="0"/>
            <a:t>For register based census, the definition of UR should be implemented in all administrative datasets</a:t>
          </a:r>
        </a:p>
      </dgm:t>
    </dgm:pt>
    <dgm:pt modelId="{41F79ABC-2D03-4868-8EAF-EAB8A7BADBB7}" type="parTrans" cxnId="{CA132678-6B89-42C8-8F99-DEFAF267AA8A}">
      <dgm:prSet/>
      <dgm:spPr/>
      <dgm:t>
        <a:bodyPr/>
        <a:lstStyle/>
        <a:p>
          <a:endParaRPr lang="en-US"/>
        </a:p>
      </dgm:t>
    </dgm:pt>
    <dgm:pt modelId="{3AA91294-9549-414E-BFF7-ECED68A9E34C}" type="sibTrans" cxnId="{CA132678-6B89-42C8-8F99-DEFAF267AA8A}">
      <dgm:prSet/>
      <dgm:spPr/>
      <dgm:t>
        <a:bodyPr/>
        <a:lstStyle/>
        <a:p>
          <a:endParaRPr lang="en-US"/>
        </a:p>
      </dgm:t>
    </dgm:pt>
    <dgm:pt modelId="{980A40F2-C1B0-407B-8AAA-3E240E67DDA5}">
      <dgm:prSet phldrT="[Text]" custT="1"/>
      <dgm:spPr/>
      <dgm:t>
        <a:bodyPr/>
        <a:lstStyle/>
        <a:p>
          <a:endParaRPr lang="en-US" sz="1400" dirty="0"/>
        </a:p>
      </dgm:t>
    </dgm:pt>
    <dgm:pt modelId="{6149A0BC-0C99-4CA7-98EE-B213361087EF}" type="parTrans" cxnId="{51642F03-E834-4AE8-B62B-AC074BFD401B}">
      <dgm:prSet/>
      <dgm:spPr/>
      <dgm:t>
        <a:bodyPr/>
        <a:lstStyle/>
        <a:p>
          <a:endParaRPr lang="en-US"/>
        </a:p>
      </dgm:t>
    </dgm:pt>
    <dgm:pt modelId="{31DFE2E2-1CA4-4C04-8A76-95AEA476B439}" type="sibTrans" cxnId="{51642F03-E834-4AE8-B62B-AC074BFD401B}">
      <dgm:prSet/>
      <dgm:spPr/>
      <dgm:t>
        <a:bodyPr/>
        <a:lstStyle/>
        <a:p>
          <a:endParaRPr lang="en-US"/>
        </a:p>
      </dgm:t>
    </dgm:pt>
    <dgm:pt modelId="{22BBDC97-047A-4A05-809B-886AF3087658}">
      <dgm:prSet phldrT="[Text]" custT="1"/>
      <dgm:spPr/>
      <dgm:t>
        <a:bodyPr/>
        <a:lstStyle/>
        <a:p>
          <a:endParaRPr lang="en-US" sz="1400" dirty="0"/>
        </a:p>
      </dgm:t>
    </dgm:pt>
    <dgm:pt modelId="{F6110CE0-549B-443F-B6D8-EDA9D600DD09}" type="parTrans" cxnId="{5F7B7FDC-CE97-45B0-A2C1-F321B7A3F1D1}">
      <dgm:prSet/>
      <dgm:spPr/>
      <dgm:t>
        <a:bodyPr/>
        <a:lstStyle/>
        <a:p>
          <a:endParaRPr lang="en-US"/>
        </a:p>
      </dgm:t>
    </dgm:pt>
    <dgm:pt modelId="{75AC4F77-B3A8-463A-9216-C0A38401D557}" type="sibTrans" cxnId="{5F7B7FDC-CE97-45B0-A2C1-F321B7A3F1D1}">
      <dgm:prSet/>
      <dgm:spPr/>
      <dgm:t>
        <a:bodyPr/>
        <a:lstStyle/>
        <a:p>
          <a:endParaRPr lang="en-US"/>
        </a:p>
      </dgm:t>
    </dgm:pt>
    <dgm:pt modelId="{208C571C-9089-4ED5-8538-6FB4EA8412FC}">
      <dgm:prSet custT="1"/>
      <dgm:spPr/>
      <dgm:t>
        <a:bodyPr/>
        <a:lstStyle/>
        <a:p>
          <a:r>
            <a:rPr lang="en-US" sz="1400" dirty="0"/>
            <a:t>A clear question on year of last departure</a:t>
          </a:r>
        </a:p>
      </dgm:t>
    </dgm:pt>
    <dgm:pt modelId="{06795DC5-6887-41E1-A9C0-39B4B6777A3B}" type="parTrans" cxnId="{14001E20-462D-4E00-A252-9314EB4B1E36}">
      <dgm:prSet/>
      <dgm:spPr/>
      <dgm:t>
        <a:bodyPr/>
        <a:lstStyle/>
        <a:p>
          <a:endParaRPr lang="en-US"/>
        </a:p>
      </dgm:t>
    </dgm:pt>
    <dgm:pt modelId="{E676A138-2AB0-488C-8951-4A7B72B3C400}" type="sibTrans" cxnId="{14001E20-462D-4E00-A252-9314EB4B1E36}">
      <dgm:prSet/>
      <dgm:spPr/>
      <dgm:t>
        <a:bodyPr/>
        <a:lstStyle/>
        <a:p>
          <a:endParaRPr lang="en-US"/>
        </a:p>
      </dgm:t>
    </dgm:pt>
    <dgm:pt modelId="{D9B0E388-E49F-4E3C-91C5-F2C9D29B2785}">
      <dgm:prSet phldrT="[Text]" custT="1"/>
      <dgm:spPr/>
      <dgm:t>
        <a:bodyPr/>
        <a:lstStyle/>
        <a:p>
          <a:r>
            <a:rPr lang="en-US" sz="1400" dirty="0"/>
            <a:t>Hard to get persons</a:t>
          </a:r>
        </a:p>
      </dgm:t>
    </dgm:pt>
    <dgm:pt modelId="{8B24972E-2CFC-431F-95FB-BFC77D49ACBA}" type="parTrans" cxnId="{DDFCEA83-02D6-4B20-9B8C-D17C13DE6FD4}">
      <dgm:prSet/>
      <dgm:spPr/>
      <dgm:t>
        <a:bodyPr/>
        <a:lstStyle/>
        <a:p>
          <a:endParaRPr lang="en-US"/>
        </a:p>
      </dgm:t>
    </dgm:pt>
    <dgm:pt modelId="{5662E6C6-8316-4F55-B076-03C523ABF53E}" type="sibTrans" cxnId="{DDFCEA83-02D6-4B20-9B8C-D17C13DE6FD4}">
      <dgm:prSet/>
      <dgm:spPr/>
      <dgm:t>
        <a:bodyPr/>
        <a:lstStyle/>
        <a:p>
          <a:endParaRPr lang="en-US"/>
        </a:p>
      </dgm:t>
    </dgm:pt>
    <dgm:pt modelId="{1801C786-D63D-4E42-BD56-61FDF0DE5124}" type="pres">
      <dgm:prSet presAssocID="{812C0624-F404-4207-9F2F-5784B4E57F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56EE05-4665-43EF-89CC-3B702A7FD189}" type="pres">
      <dgm:prSet presAssocID="{D10B5411-B970-4F3B-9AA4-3EB35DD15A61}" presName="gear1" presStyleLbl="node1" presStyleIdx="0" presStyleCnt="1">
        <dgm:presLayoutVars>
          <dgm:chMax val="1"/>
          <dgm:bulletEnabled val="1"/>
        </dgm:presLayoutVars>
      </dgm:prSet>
      <dgm:spPr/>
    </dgm:pt>
    <dgm:pt modelId="{DC1D250C-E745-4499-A49C-3DB5B343F1C9}" type="pres">
      <dgm:prSet presAssocID="{D10B5411-B970-4F3B-9AA4-3EB35DD15A61}" presName="gear1srcNode" presStyleLbl="node1" presStyleIdx="0" presStyleCnt="1"/>
      <dgm:spPr/>
    </dgm:pt>
    <dgm:pt modelId="{69DDA57A-EAE8-4C61-A845-948FB21D8CE2}" type="pres">
      <dgm:prSet presAssocID="{D10B5411-B970-4F3B-9AA4-3EB35DD15A61}" presName="gear1dstNode" presStyleLbl="node1" presStyleIdx="0" presStyleCnt="1"/>
      <dgm:spPr/>
    </dgm:pt>
    <dgm:pt modelId="{DE2A523A-D5E3-4717-BD14-F4F60D9C9AFF}" type="pres">
      <dgm:prSet presAssocID="{D10B5411-B970-4F3B-9AA4-3EB35DD15A61}" presName="gear1ch" presStyleLbl="fgAcc1" presStyleIdx="0" presStyleCnt="1" custScaleX="193566" custScaleY="111828">
        <dgm:presLayoutVars>
          <dgm:chMax val="0"/>
          <dgm:bulletEnabled val="1"/>
        </dgm:presLayoutVars>
      </dgm:prSet>
      <dgm:spPr/>
    </dgm:pt>
    <dgm:pt modelId="{78FA8005-022C-4DA2-AF70-2FA745B7BA99}" type="pres">
      <dgm:prSet presAssocID="{88350C73-2FC9-4A7A-968F-D641B159D1D5}" presName="connector1" presStyleLbl="sibTrans2D1" presStyleIdx="0" presStyleCnt="1"/>
      <dgm:spPr/>
    </dgm:pt>
  </dgm:ptLst>
  <dgm:cxnLst>
    <dgm:cxn modelId="{51642F03-E834-4AE8-B62B-AC074BFD401B}" srcId="{D10B5411-B970-4F3B-9AA4-3EB35DD15A61}" destId="{980A40F2-C1B0-407B-8AAA-3E240E67DDA5}" srcOrd="3" destOrd="0" parTransId="{6149A0BC-0C99-4CA7-98EE-B213361087EF}" sibTransId="{31DFE2E2-1CA4-4C04-8A76-95AEA476B439}"/>
    <dgm:cxn modelId="{A7A9BB18-D460-4903-A1A4-D8EE32105252}" srcId="{812C0624-F404-4207-9F2F-5784B4E57FA7}" destId="{D10B5411-B970-4F3B-9AA4-3EB35DD15A61}" srcOrd="0" destOrd="0" parTransId="{62E9FE32-C15C-4D79-89C7-9E2FC208C364}" sibTransId="{88350C73-2FC9-4A7A-968F-D641B159D1D5}"/>
    <dgm:cxn modelId="{4E8F3C1D-38EF-4E57-9434-7C60EB4CB7DB}" type="presOf" srcId="{D10B5411-B970-4F3B-9AA4-3EB35DD15A61}" destId="{69DDA57A-EAE8-4C61-A845-948FB21D8CE2}" srcOrd="2" destOrd="0" presId="urn:microsoft.com/office/officeart/2005/8/layout/gear1"/>
    <dgm:cxn modelId="{14001E20-462D-4E00-A252-9314EB4B1E36}" srcId="{D10B5411-B970-4F3B-9AA4-3EB35DD15A61}" destId="{208C571C-9089-4ED5-8538-6FB4EA8412FC}" srcOrd="0" destOrd="0" parTransId="{06795DC5-6887-41E1-A9C0-39B4B6777A3B}" sibTransId="{E676A138-2AB0-488C-8951-4A7B72B3C400}"/>
    <dgm:cxn modelId="{0B78ED5B-6343-4E12-A9D9-082BA254DE5C}" type="presOf" srcId="{88350C73-2FC9-4A7A-968F-D641B159D1D5}" destId="{78FA8005-022C-4DA2-AF70-2FA745B7BA99}" srcOrd="0" destOrd="0" presId="urn:microsoft.com/office/officeart/2005/8/layout/gear1"/>
    <dgm:cxn modelId="{7409AD71-81BC-402A-BE0F-E4ECA1760FD0}" type="presOf" srcId="{22BBDC97-047A-4A05-809B-886AF3087658}" destId="{DE2A523A-D5E3-4717-BD14-F4F60D9C9AFF}" srcOrd="0" destOrd="4" presId="urn:microsoft.com/office/officeart/2005/8/layout/gear1"/>
    <dgm:cxn modelId="{CA132678-6B89-42C8-8F99-DEFAF267AA8A}" srcId="{D10B5411-B970-4F3B-9AA4-3EB35DD15A61}" destId="{15D7409C-84CF-40BA-B6A8-837534914862}" srcOrd="1" destOrd="0" parTransId="{41F79ABC-2D03-4868-8EAF-EAB8A7BADBB7}" sibTransId="{3AA91294-9549-414E-BFF7-ECED68A9E34C}"/>
    <dgm:cxn modelId="{6550EB59-461A-40E5-B072-C4665AC4AD17}" type="presOf" srcId="{208C571C-9089-4ED5-8538-6FB4EA8412FC}" destId="{DE2A523A-D5E3-4717-BD14-F4F60D9C9AFF}" srcOrd="0" destOrd="0" presId="urn:microsoft.com/office/officeart/2005/8/layout/gear1"/>
    <dgm:cxn modelId="{9BE9037E-47FC-4F9B-9F94-31D3072082E7}" type="presOf" srcId="{980A40F2-C1B0-407B-8AAA-3E240E67DDA5}" destId="{DE2A523A-D5E3-4717-BD14-F4F60D9C9AFF}" srcOrd="0" destOrd="3" presId="urn:microsoft.com/office/officeart/2005/8/layout/gear1"/>
    <dgm:cxn modelId="{DDFCEA83-02D6-4B20-9B8C-D17C13DE6FD4}" srcId="{D10B5411-B970-4F3B-9AA4-3EB35DD15A61}" destId="{D9B0E388-E49F-4E3C-91C5-F2C9D29B2785}" srcOrd="2" destOrd="0" parTransId="{8B24972E-2CFC-431F-95FB-BFC77D49ACBA}" sibTransId="{5662E6C6-8316-4F55-B076-03C523ABF53E}"/>
    <dgm:cxn modelId="{8DB0D48D-D3A6-4DCB-932D-275696E0C258}" type="presOf" srcId="{812C0624-F404-4207-9F2F-5784B4E57FA7}" destId="{1801C786-D63D-4E42-BD56-61FDF0DE5124}" srcOrd="0" destOrd="0" presId="urn:microsoft.com/office/officeart/2005/8/layout/gear1"/>
    <dgm:cxn modelId="{8567E995-6DE8-489A-B9C6-6497783610C7}" type="presOf" srcId="{D10B5411-B970-4F3B-9AA4-3EB35DD15A61}" destId="{DC1D250C-E745-4499-A49C-3DB5B343F1C9}" srcOrd="1" destOrd="0" presId="urn:microsoft.com/office/officeart/2005/8/layout/gear1"/>
    <dgm:cxn modelId="{D526DD9D-96E5-4D26-89FB-1681B48D23A5}" type="presOf" srcId="{15D7409C-84CF-40BA-B6A8-837534914862}" destId="{DE2A523A-D5E3-4717-BD14-F4F60D9C9AFF}" srcOrd="0" destOrd="1" presId="urn:microsoft.com/office/officeart/2005/8/layout/gear1"/>
    <dgm:cxn modelId="{863A47AC-2662-4022-8332-22B011AE4E91}" type="presOf" srcId="{D9B0E388-E49F-4E3C-91C5-F2C9D29B2785}" destId="{DE2A523A-D5E3-4717-BD14-F4F60D9C9AFF}" srcOrd="0" destOrd="2" presId="urn:microsoft.com/office/officeart/2005/8/layout/gear1"/>
    <dgm:cxn modelId="{50510AD8-A631-47C6-BBC0-F09151FD1FDC}" type="presOf" srcId="{D10B5411-B970-4F3B-9AA4-3EB35DD15A61}" destId="{FC56EE05-4665-43EF-89CC-3B702A7FD189}" srcOrd="0" destOrd="0" presId="urn:microsoft.com/office/officeart/2005/8/layout/gear1"/>
    <dgm:cxn modelId="{5F7B7FDC-CE97-45B0-A2C1-F321B7A3F1D1}" srcId="{D10B5411-B970-4F3B-9AA4-3EB35DD15A61}" destId="{22BBDC97-047A-4A05-809B-886AF3087658}" srcOrd="4" destOrd="0" parTransId="{F6110CE0-549B-443F-B6D8-EDA9D600DD09}" sibTransId="{75AC4F77-B3A8-463A-9216-C0A38401D557}"/>
    <dgm:cxn modelId="{14813A18-224C-402D-BEC7-50D2E42EFBAB}" type="presParOf" srcId="{1801C786-D63D-4E42-BD56-61FDF0DE5124}" destId="{FC56EE05-4665-43EF-89CC-3B702A7FD189}" srcOrd="0" destOrd="0" presId="urn:microsoft.com/office/officeart/2005/8/layout/gear1"/>
    <dgm:cxn modelId="{E771E345-EF92-49B9-99DE-F09368B8117C}" type="presParOf" srcId="{1801C786-D63D-4E42-BD56-61FDF0DE5124}" destId="{DC1D250C-E745-4499-A49C-3DB5B343F1C9}" srcOrd="1" destOrd="0" presId="urn:microsoft.com/office/officeart/2005/8/layout/gear1"/>
    <dgm:cxn modelId="{F3EB755A-305F-4FFC-8178-F52D88CD886D}" type="presParOf" srcId="{1801C786-D63D-4E42-BD56-61FDF0DE5124}" destId="{69DDA57A-EAE8-4C61-A845-948FB21D8CE2}" srcOrd="2" destOrd="0" presId="urn:microsoft.com/office/officeart/2005/8/layout/gear1"/>
    <dgm:cxn modelId="{041FAC12-F4ED-4225-85C2-446674A0FA5C}" type="presParOf" srcId="{1801C786-D63D-4E42-BD56-61FDF0DE5124}" destId="{DE2A523A-D5E3-4717-BD14-F4F60D9C9AFF}" srcOrd="3" destOrd="0" presId="urn:microsoft.com/office/officeart/2005/8/layout/gear1"/>
    <dgm:cxn modelId="{7802AB54-64F2-45CC-B3A4-71E2E835B1FF}" type="presParOf" srcId="{1801C786-D63D-4E42-BD56-61FDF0DE5124}" destId="{78FA8005-022C-4DA2-AF70-2FA745B7BA99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1.1.1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8D2DA3F0-5BEE-410A-B87B-3056D87C0276}">
      <dgm:prSet phldrT="[Text]" custT="1"/>
      <dgm:spPr/>
      <dgm:t>
        <a:bodyPr/>
        <a:lstStyle/>
        <a:p>
          <a:r>
            <a:rPr lang="en-US" sz="2400" dirty="0"/>
            <a:t>1.2.1</a:t>
          </a:r>
        </a:p>
      </dgm:t>
    </dgm:pt>
    <dgm:pt modelId="{98B4D935-32F9-438B-A911-9711E306E457}" type="parTrans" cxnId="{F40A53DF-F7E7-4F14-B3C3-5E1A8C4272E2}">
      <dgm:prSet custT="1"/>
      <dgm:spPr/>
      <dgm:t>
        <a:bodyPr/>
        <a:lstStyle/>
        <a:p>
          <a:endParaRPr lang="en-US" sz="700"/>
        </a:p>
      </dgm:t>
    </dgm:pt>
    <dgm:pt modelId="{30396973-8470-4607-B9AF-0E98BF6E5EEB}" type="sibTrans" cxnId="{F40A53DF-F7E7-4F14-B3C3-5E1A8C4272E2}">
      <dgm:prSet/>
      <dgm:spPr/>
      <dgm:t>
        <a:bodyPr/>
        <a:lstStyle/>
        <a:p>
          <a:endParaRPr lang="en-US" sz="2400"/>
        </a:p>
      </dgm:t>
    </dgm:pt>
    <dgm:pt modelId="{5A4910BA-7533-44BA-8877-5B5DAF21C9D8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Unlikely</a:t>
          </a:r>
          <a:r>
            <a:rPr lang="en-US" sz="2400" dirty="0"/>
            <a:t> for all the countries in the group</a:t>
          </a:r>
        </a:p>
      </dgm:t>
    </dgm:pt>
    <dgm:pt modelId="{51F925D7-FB87-4A30-800B-F43DD0DAE660}" type="parTrans" cxnId="{6431DADB-5BD7-4156-9737-C629B19E81B8}">
      <dgm:prSet custT="1"/>
      <dgm:spPr/>
      <dgm:t>
        <a:bodyPr/>
        <a:lstStyle/>
        <a:p>
          <a:endParaRPr lang="en-US" sz="700"/>
        </a:p>
      </dgm:t>
    </dgm:pt>
    <dgm:pt modelId="{F18666A3-A27C-41F6-A547-A30DBCD4422C}" type="sibTrans" cxnId="{6431DADB-5BD7-4156-9737-C629B19E81B8}">
      <dgm:prSet/>
      <dgm:spPr/>
      <dgm:t>
        <a:bodyPr/>
        <a:lstStyle/>
        <a:p>
          <a:endParaRPr lang="en-US" sz="2400"/>
        </a:p>
      </dgm:t>
    </dgm:pt>
    <dgm:pt modelId="{C4481139-7137-4999-8288-20EEB6C2D60B}">
      <dgm:prSet custT="1"/>
      <dgm:spPr/>
      <dgm:t>
        <a:bodyPr/>
        <a:lstStyle/>
        <a:p>
          <a:r>
            <a:rPr lang="en-US" sz="2400" dirty="0"/>
            <a:t>1.2.2</a:t>
          </a:r>
        </a:p>
      </dgm:t>
    </dgm:pt>
    <dgm:pt modelId="{063783DB-2BBE-453D-AADB-49B3D639F090}" type="parTrans" cxnId="{AD8354F7-BA00-4942-9996-4F9A20F9B6EB}">
      <dgm:prSet custT="1"/>
      <dgm:spPr/>
      <dgm:t>
        <a:bodyPr/>
        <a:lstStyle/>
        <a:p>
          <a:endParaRPr lang="en-US" sz="700"/>
        </a:p>
      </dgm:t>
    </dgm:pt>
    <dgm:pt modelId="{D8B89610-DDB7-4204-AF8F-67C6A4F4FE65}" type="sibTrans" cxnId="{AD8354F7-BA00-4942-9996-4F9A20F9B6EB}">
      <dgm:prSet/>
      <dgm:spPr/>
      <dgm:t>
        <a:bodyPr/>
        <a:lstStyle/>
        <a:p>
          <a:endParaRPr lang="en-US" sz="2400"/>
        </a:p>
      </dgm:t>
    </dgm:pt>
    <dgm:pt modelId="{05CE54BF-4E8B-41F4-979A-E9631FA2906D}">
      <dgm:prSet custT="1"/>
      <dgm:spPr/>
      <dgm:t>
        <a:bodyPr/>
        <a:lstStyle/>
        <a:p>
          <a:r>
            <a:rPr lang="en-US" sz="2400" dirty="0"/>
            <a:t>1.4.1</a:t>
          </a:r>
        </a:p>
      </dgm:t>
    </dgm:pt>
    <dgm:pt modelId="{2B94DA59-2F25-49FF-9F3B-E9B83773A5C7}" type="parTrans" cxnId="{52B6775F-E566-473D-9D46-25D7E98A2952}">
      <dgm:prSet custT="1"/>
      <dgm:spPr/>
      <dgm:t>
        <a:bodyPr/>
        <a:lstStyle/>
        <a:p>
          <a:endParaRPr lang="en-US" sz="700"/>
        </a:p>
      </dgm:t>
    </dgm:pt>
    <dgm:pt modelId="{3DE824CF-104D-4F8C-9FCA-4EABCCFDAED5}" type="sibTrans" cxnId="{52B6775F-E566-473D-9D46-25D7E98A2952}">
      <dgm:prSet/>
      <dgm:spPr/>
      <dgm:t>
        <a:bodyPr/>
        <a:lstStyle/>
        <a:p>
          <a:endParaRPr lang="en-US" sz="2400"/>
        </a:p>
      </dgm:t>
    </dgm:pt>
    <dgm:pt modelId="{BFD19B6A-1156-44F2-B9C9-8E296EEF4CD2}">
      <dgm:prSet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Likely</a:t>
          </a:r>
          <a:r>
            <a:rPr lang="en-US" sz="2400" dirty="0"/>
            <a:t> for all (basic services may be different in different countries)</a:t>
          </a:r>
        </a:p>
      </dgm:t>
    </dgm:pt>
    <dgm:pt modelId="{AB82846C-C3B7-4BE8-9F6D-CFD1DB41F454}" type="parTrans" cxnId="{569AA64B-6B44-4844-B429-DEF8BB764158}">
      <dgm:prSet custT="1"/>
      <dgm:spPr/>
      <dgm:t>
        <a:bodyPr/>
        <a:lstStyle/>
        <a:p>
          <a:endParaRPr lang="en-US" sz="700"/>
        </a:p>
      </dgm:t>
    </dgm:pt>
    <dgm:pt modelId="{C084649B-23B8-4D60-B071-6C7985C6D0B0}" type="sibTrans" cxnId="{569AA64B-6B44-4844-B429-DEF8BB764158}">
      <dgm:prSet/>
      <dgm:spPr/>
      <dgm:t>
        <a:bodyPr/>
        <a:lstStyle/>
        <a:p>
          <a:endParaRPr lang="en-US" sz="2400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4"/>
      <dgm:spPr/>
    </dgm:pt>
    <dgm:pt modelId="{04CC093F-338F-4057-8B10-2BCB973C3958}" type="pres">
      <dgm:prSet presAssocID="{1EC4D31D-A21A-435F-A37C-6681AEF3E46F}" presName="connTx" presStyleLbl="parChTrans1D2" presStyleIdx="0" presStyleCnt="4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4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A8BB9247-25A4-4EA5-ABD9-852E6C033DDE}" type="pres">
      <dgm:prSet presAssocID="{98B4D935-32F9-438B-A911-9711E306E457}" presName="conn2-1" presStyleLbl="parChTrans1D2" presStyleIdx="1" presStyleCnt="4"/>
      <dgm:spPr/>
    </dgm:pt>
    <dgm:pt modelId="{C90B8EC1-A9DD-47F6-9716-83148B21E302}" type="pres">
      <dgm:prSet presAssocID="{98B4D935-32F9-438B-A911-9711E306E457}" presName="connTx" presStyleLbl="parChTrans1D2" presStyleIdx="1" presStyleCnt="4"/>
      <dgm:spPr/>
    </dgm:pt>
    <dgm:pt modelId="{697BEFB9-43AE-47D1-8FA5-CBECDD0702F0}" type="pres">
      <dgm:prSet presAssocID="{8D2DA3F0-5BEE-410A-B87B-3056D87C0276}" presName="root2" presStyleCnt="0"/>
      <dgm:spPr/>
    </dgm:pt>
    <dgm:pt modelId="{7EC506C7-34F7-4BEB-9A80-699D9CDF896D}" type="pres">
      <dgm:prSet presAssocID="{8D2DA3F0-5BEE-410A-B87B-3056D87C0276}" presName="LevelTwoTextNode" presStyleLbl="node2" presStyleIdx="1" presStyleCnt="4">
        <dgm:presLayoutVars>
          <dgm:chPref val="3"/>
        </dgm:presLayoutVars>
      </dgm:prSet>
      <dgm:spPr/>
    </dgm:pt>
    <dgm:pt modelId="{E8FF5EC7-8421-458B-8936-E8842CDC5C9F}" type="pres">
      <dgm:prSet presAssocID="{8D2DA3F0-5BEE-410A-B87B-3056D87C0276}" presName="level3hierChild" presStyleCnt="0"/>
      <dgm:spPr/>
    </dgm:pt>
    <dgm:pt modelId="{B50FC7CA-F927-46DB-A02C-F43359D5928C}" type="pres">
      <dgm:prSet presAssocID="{51F925D7-FB87-4A30-800B-F43DD0DAE660}" presName="conn2-1" presStyleLbl="parChTrans1D3" presStyleIdx="0" presStyleCnt="2"/>
      <dgm:spPr/>
    </dgm:pt>
    <dgm:pt modelId="{617D8A6B-CB13-4465-BA23-883013959BEB}" type="pres">
      <dgm:prSet presAssocID="{51F925D7-FB87-4A30-800B-F43DD0DAE660}" presName="connTx" presStyleLbl="parChTrans1D3" presStyleIdx="0" presStyleCnt="2"/>
      <dgm:spPr/>
    </dgm:pt>
    <dgm:pt modelId="{13C80A85-F11E-4974-B814-223B2DB0350B}" type="pres">
      <dgm:prSet presAssocID="{5A4910BA-7533-44BA-8877-5B5DAF21C9D8}" presName="root2" presStyleCnt="0"/>
      <dgm:spPr/>
    </dgm:pt>
    <dgm:pt modelId="{6132E2DE-3BBB-498F-B1F5-1DC51C84F93C}" type="pres">
      <dgm:prSet presAssocID="{5A4910BA-7533-44BA-8877-5B5DAF21C9D8}" presName="LevelTwoTextNode" presStyleLbl="node3" presStyleIdx="0" presStyleCnt="2" custScaleY="144341">
        <dgm:presLayoutVars>
          <dgm:chPref val="3"/>
        </dgm:presLayoutVars>
      </dgm:prSet>
      <dgm:spPr/>
    </dgm:pt>
    <dgm:pt modelId="{B0135A69-B423-4E4E-939D-E56931EC3E6D}" type="pres">
      <dgm:prSet presAssocID="{5A4910BA-7533-44BA-8877-5B5DAF21C9D8}" presName="level3hierChild" presStyleCnt="0"/>
      <dgm:spPr/>
    </dgm:pt>
    <dgm:pt modelId="{CE5DE49A-21FA-494E-BA58-D217491EAE3C}" type="pres">
      <dgm:prSet presAssocID="{063783DB-2BBE-453D-AADB-49B3D639F090}" presName="conn2-1" presStyleLbl="parChTrans1D2" presStyleIdx="2" presStyleCnt="4"/>
      <dgm:spPr/>
    </dgm:pt>
    <dgm:pt modelId="{5093EC3D-D4C3-4F31-AD1F-16EFD3A790BA}" type="pres">
      <dgm:prSet presAssocID="{063783DB-2BBE-453D-AADB-49B3D639F090}" presName="connTx" presStyleLbl="parChTrans1D2" presStyleIdx="2" presStyleCnt="4"/>
      <dgm:spPr/>
    </dgm:pt>
    <dgm:pt modelId="{9A04DCAB-1C3E-4661-8DB0-4FB946692892}" type="pres">
      <dgm:prSet presAssocID="{C4481139-7137-4999-8288-20EEB6C2D60B}" presName="root2" presStyleCnt="0"/>
      <dgm:spPr/>
    </dgm:pt>
    <dgm:pt modelId="{87043F73-CDDF-439A-A13B-E4AFCD32BF7C}" type="pres">
      <dgm:prSet presAssocID="{C4481139-7137-4999-8288-20EEB6C2D60B}" presName="LevelTwoTextNode" presStyleLbl="node2" presStyleIdx="2" presStyleCnt="4">
        <dgm:presLayoutVars>
          <dgm:chPref val="3"/>
        </dgm:presLayoutVars>
      </dgm:prSet>
      <dgm:spPr/>
    </dgm:pt>
    <dgm:pt modelId="{F83DF130-807B-4942-AEDF-52F0157EDC31}" type="pres">
      <dgm:prSet presAssocID="{C4481139-7137-4999-8288-20EEB6C2D60B}" presName="level3hierChild" presStyleCnt="0"/>
      <dgm:spPr/>
    </dgm:pt>
    <dgm:pt modelId="{ABDFE020-6FE0-494B-A0B5-7E48B60F8B8D}" type="pres">
      <dgm:prSet presAssocID="{2B94DA59-2F25-49FF-9F3B-E9B83773A5C7}" presName="conn2-1" presStyleLbl="parChTrans1D2" presStyleIdx="3" presStyleCnt="4"/>
      <dgm:spPr/>
    </dgm:pt>
    <dgm:pt modelId="{5FDCB926-EDBB-4EAA-83FC-DFBBF4F0ED76}" type="pres">
      <dgm:prSet presAssocID="{2B94DA59-2F25-49FF-9F3B-E9B83773A5C7}" presName="connTx" presStyleLbl="parChTrans1D2" presStyleIdx="3" presStyleCnt="4"/>
      <dgm:spPr/>
    </dgm:pt>
    <dgm:pt modelId="{61CD99A9-4A09-437F-B9E3-07C33FA96794}" type="pres">
      <dgm:prSet presAssocID="{05CE54BF-4E8B-41F4-979A-E9631FA2906D}" presName="root2" presStyleCnt="0"/>
      <dgm:spPr/>
    </dgm:pt>
    <dgm:pt modelId="{5B35CABC-6FF7-41C2-9510-9830E634C037}" type="pres">
      <dgm:prSet presAssocID="{05CE54BF-4E8B-41F4-979A-E9631FA2906D}" presName="LevelTwoTextNode" presStyleLbl="node2" presStyleIdx="3" presStyleCnt="4">
        <dgm:presLayoutVars>
          <dgm:chPref val="3"/>
        </dgm:presLayoutVars>
      </dgm:prSet>
      <dgm:spPr/>
    </dgm:pt>
    <dgm:pt modelId="{BEB4150A-AF42-4268-864E-38BFCD365C07}" type="pres">
      <dgm:prSet presAssocID="{05CE54BF-4E8B-41F4-979A-E9631FA2906D}" presName="level3hierChild" presStyleCnt="0"/>
      <dgm:spPr/>
    </dgm:pt>
    <dgm:pt modelId="{3DDA89A6-3934-4994-BD52-E350472A2793}" type="pres">
      <dgm:prSet presAssocID="{AB82846C-C3B7-4BE8-9F6D-CFD1DB41F454}" presName="conn2-1" presStyleLbl="parChTrans1D3" presStyleIdx="1" presStyleCnt="2"/>
      <dgm:spPr/>
    </dgm:pt>
    <dgm:pt modelId="{2FB17DEC-F55D-4BAD-AEB2-4DEA2FCCA8DD}" type="pres">
      <dgm:prSet presAssocID="{AB82846C-C3B7-4BE8-9F6D-CFD1DB41F454}" presName="connTx" presStyleLbl="parChTrans1D3" presStyleIdx="1" presStyleCnt="2"/>
      <dgm:spPr/>
    </dgm:pt>
    <dgm:pt modelId="{6E66FEBE-7CE2-47F3-A767-B58936D13A9F}" type="pres">
      <dgm:prSet presAssocID="{BFD19B6A-1156-44F2-B9C9-8E296EEF4CD2}" presName="root2" presStyleCnt="0"/>
      <dgm:spPr/>
    </dgm:pt>
    <dgm:pt modelId="{1859370F-5880-44DD-B0B5-B9CA5D678E5F}" type="pres">
      <dgm:prSet presAssocID="{BFD19B6A-1156-44F2-B9C9-8E296EEF4CD2}" presName="LevelTwoTextNode" presStyleLbl="node3" presStyleIdx="1" presStyleCnt="2" custScaleY="174959">
        <dgm:presLayoutVars>
          <dgm:chPref val="3"/>
        </dgm:presLayoutVars>
      </dgm:prSet>
      <dgm:spPr/>
    </dgm:pt>
    <dgm:pt modelId="{AE9D107B-0095-41D6-96AD-C95D31CA1B77}" type="pres">
      <dgm:prSet presAssocID="{BFD19B6A-1156-44F2-B9C9-8E296EEF4CD2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4FA4D40B-C832-4ACE-BCF4-9C443A4D3855}" type="presOf" srcId="{063783DB-2BBE-453D-AADB-49B3D639F090}" destId="{CE5DE49A-21FA-494E-BA58-D217491EAE3C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2B56D533-D42B-4356-A965-6DE048D4ACFB}" type="presOf" srcId="{063783DB-2BBE-453D-AADB-49B3D639F090}" destId="{5093EC3D-D4C3-4F31-AD1F-16EFD3A790BA}" srcOrd="1" destOrd="0" presId="urn:microsoft.com/office/officeart/2008/layout/HorizontalMultiLevelHierarchy"/>
    <dgm:cxn modelId="{0CE3BB36-CF66-44C0-9C5E-215DDA899032}" type="presOf" srcId="{C4481139-7137-4999-8288-20EEB6C2D60B}" destId="{87043F73-CDDF-439A-A13B-E4AFCD32BF7C}" srcOrd="0" destOrd="0" presId="urn:microsoft.com/office/officeart/2008/layout/HorizontalMultiLevelHierarchy"/>
    <dgm:cxn modelId="{52B6775F-E566-473D-9D46-25D7E98A2952}" srcId="{75C6590D-894E-4F0E-AE3B-32DD1D38BF41}" destId="{05CE54BF-4E8B-41F4-979A-E9631FA2906D}" srcOrd="3" destOrd="0" parTransId="{2B94DA59-2F25-49FF-9F3B-E9B83773A5C7}" sibTransId="{3DE824CF-104D-4F8C-9FCA-4EABCCFDAED5}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FFA8F362-CD65-47B6-AC78-D661692527B5}" type="presOf" srcId="{98B4D935-32F9-438B-A911-9711E306E457}" destId="{C90B8EC1-A9DD-47F6-9716-83148B21E302}" srcOrd="1" destOrd="0" presId="urn:microsoft.com/office/officeart/2008/layout/HorizontalMultiLevelHierarchy"/>
    <dgm:cxn modelId="{569AA64B-6B44-4844-B429-DEF8BB764158}" srcId="{05CE54BF-4E8B-41F4-979A-E9631FA2906D}" destId="{BFD19B6A-1156-44F2-B9C9-8E296EEF4CD2}" srcOrd="0" destOrd="0" parTransId="{AB82846C-C3B7-4BE8-9F6D-CFD1DB41F454}" sibTransId="{C084649B-23B8-4D60-B071-6C7985C6D0B0}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E8BF448C-AAC5-440F-B7C0-594BBA9C578B}" type="presOf" srcId="{BFD19B6A-1156-44F2-B9C9-8E296EEF4CD2}" destId="{1859370F-5880-44DD-B0B5-B9CA5D678E5F}" srcOrd="0" destOrd="0" presId="urn:microsoft.com/office/officeart/2008/layout/HorizontalMultiLevelHierarchy"/>
    <dgm:cxn modelId="{9B47CEB1-ED11-48EB-8C4A-B9F591F8BC2C}" type="presOf" srcId="{51F925D7-FB87-4A30-800B-F43DD0DAE660}" destId="{B50FC7CA-F927-46DB-A02C-F43359D5928C}" srcOrd="0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4C42D7C3-2990-408B-AFCD-1D5C9CA12E75}" type="presOf" srcId="{8D2DA3F0-5BEE-410A-B87B-3056D87C0276}" destId="{7EC506C7-34F7-4BEB-9A80-699D9CDF896D}" srcOrd="0" destOrd="0" presId="urn:microsoft.com/office/officeart/2008/layout/HorizontalMultiLevelHierarchy"/>
    <dgm:cxn modelId="{07DD57CB-7C29-4262-92C7-9F730547FCF7}" type="presOf" srcId="{05CE54BF-4E8B-41F4-979A-E9631FA2906D}" destId="{5B35CABC-6FF7-41C2-9510-9830E634C037}" srcOrd="0" destOrd="0" presId="urn:microsoft.com/office/officeart/2008/layout/HorizontalMultiLevelHierarchy"/>
    <dgm:cxn modelId="{2C866CCC-5907-4ACC-B5F2-000CB4292209}" type="presOf" srcId="{2B94DA59-2F25-49FF-9F3B-E9B83773A5C7}" destId="{ABDFE020-6FE0-494B-A0B5-7E48B60F8B8D}" srcOrd="0" destOrd="0" presId="urn:microsoft.com/office/officeart/2008/layout/HorizontalMultiLevelHierarchy"/>
    <dgm:cxn modelId="{C9A8DAD1-F82E-48B7-8855-0C043CFD55E6}" type="presOf" srcId="{51F925D7-FB87-4A30-800B-F43DD0DAE660}" destId="{617D8A6B-CB13-4465-BA23-883013959BEB}" srcOrd="1" destOrd="0" presId="urn:microsoft.com/office/officeart/2008/layout/HorizontalMultiLevelHierarchy"/>
    <dgm:cxn modelId="{D575FCD3-5B89-4261-ACE4-CD6F7F6BAE15}" type="presOf" srcId="{98B4D935-32F9-438B-A911-9711E306E457}" destId="{A8BB9247-25A4-4EA5-ABD9-852E6C033DDE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6431DADB-5BD7-4156-9737-C629B19E81B8}" srcId="{8D2DA3F0-5BEE-410A-B87B-3056D87C0276}" destId="{5A4910BA-7533-44BA-8877-5B5DAF21C9D8}" srcOrd="0" destOrd="0" parTransId="{51F925D7-FB87-4A30-800B-F43DD0DAE660}" sibTransId="{F18666A3-A27C-41F6-A547-A30DBCD4422C}"/>
    <dgm:cxn modelId="{94EFA1DC-00AE-45D0-8B7D-B12839710073}" type="presOf" srcId="{AB82846C-C3B7-4BE8-9F6D-CFD1DB41F454}" destId="{3DDA89A6-3934-4994-BD52-E350472A2793}" srcOrd="0" destOrd="0" presId="urn:microsoft.com/office/officeart/2008/layout/HorizontalMultiLevelHierarchy"/>
    <dgm:cxn modelId="{F40A53DF-F7E7-4F14-B3C3-5E1A8C4272E2}" srcId="{75C6590D-894E-4F0E-AE3B-32DD1D38BF41}" destId="{8D2DA3F0-5BEE-410A-B87B-3056D87C0276}" srcOrd="1" destOrd="0" parTransId="{98B4D935-32F9-438B-A911-9711E306E457}" sibTransId="{30396973-8470-4607-B9AF-0E98BF6E5EEB}"/>
    <dgm:cxn modelId="{E2E564EE-6B97-4D7E-A996-17A9D0F5E144}" type="presOf" srcId="{5A4910BA-7533-44BA-8877-5B5DAF21C9D8}" destId="{6132E2DE-3BBB-498F-B1F5-1DC51C84F93C}" srcOrd="0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5AA54FF1-42EE-4B33-9EDE-AA70351904AB}" type="presOf" srcId="{2B94DA59-2F25-49FF-9F3B-E9B83773A5C7}" destId="{5FDCB926-EDBB-4EAA-83FC-DFBBF4F0ED76}" srcOrd="1" destOrd="0" presId="urn:microsoft.com/office/officeart/2008/layout/HorizontalMultiLevelHierarchy"/>
    <dgm:cxn modelId="{AD8354F7-BA00-4942-9996-4F9A20F9B6EB}" srcId="{75C6590D-894E-4F0E-AE3B-32DD1D38BF41}" destId="{C4481139-7137-4999-8288-20EEB6C2D60B}" srcOrd="2" destOrd="0" parTransId="{063783DB-2BBE-453D-AADB-49B3D639F090}" sibTransId="{D8B89610-DDB7-4204-AF8F-67C6A4F4FE65}"/>
    <dgm:cxn modelId="{197DC4FA-B7CA-4AA4-81C7-57D7EA3F237C}" type="presOf" srcId="{AB82846C-C3B7-4BE8-9F6D-CFD1DB41F454}" destId="{2FB17DEC-F55D-4BAD-AEB2-4DEA2FCCA8DD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11610830-3AD6-428A-8139-906476D93143}" type="presParOf" srcId="{52A9F94C-3052-4053-9F7E-7728C58B1DF9}" destId="{A8BB9247-25A4-4EA5-ABD9-852E6C033DDE}" srcOrd="2" destOrd="0" presId="urn:microsoft.com/office/officeart/2008/layout/HorizontalMultiLevelHierarchy"/>
    <dgm:cxn modelId="{220D3295-FD73-432D-B0D1-971F21B15C46}" type="presParOf" srcId="{A8BB9247-25A4-4EA5-ABD9-852E6C033DDE}" destId="{C90B8EC1-A9DD-47F6-9716-83148B21E302}" srcOrd="0" destOrd="0" presId="urn:microsoft.com/office/officeart/2008/layout/HorizontalMultiLevelHierarchy"/>
    <dgm:cxn modelId="{39A22BB7-0EBF-4903-80C2-C886E1698176}" type="presParOf" srcId="{52A9F94C-3052-4053-9F7E-7728C58B1DF9}" destId="{697BEFB9-43AE-47D1-8FA5-CBECDD0702F0}" srcOrd="3" destOrd="0" presId="urn:microsoft.com/office/officeart/2008/layout/HorizontalMultiLevelHierarchy"/>
    <dgm:cxn modelId="{2D07BED3-A885-4EB8-A0FD-163226F74C94}" type="presParOf" srcId="{697BEFB9-43AE-47D1-8FA5-CBECDD0702F0}" destId="{7EC506C7-34F7-4BEB-9A80-699D9CDF896D}" srcOrd="0" destOrd="0" presId="urn:microsoft.com/office/officeart/2008/layout/HorizontalMultiLevelHierarchy"/>
    <dgm:cxn modelId="{29F25FD2-E7A0-4887-9453-742D034B4E7E}" type="presParOf" srcId="{697BEFB9-43AE-47D1-8FA5-CBECDD0702F0}" destId="{E8FF5EC7-8421-458B-8936-E8842CDC5C9F}" srcOrd="1" destOrd="0" presId="urn:microsoft.com/office/officeart/2008/layout/HorizontalMultiLevelHierarchy"/>
    <dgm:cxn modelId="{B53B68F4-67F8-4CDA-B9A0-556E2D4728A1}" type="presParOf" srcId="{E8FF5EC7-8421-458B-8936-E8842CDC5C9F}" destId="{B50FC7CA-F927-46DB-A02C-F43359D5928C}" srcOrd="0" destOrd="0" presId="urn:microsoft.com/office/officeart/2008/layout/HorizontalMultiLevelHierarchy"/>
    <dgm:cxn modelId="{83A9A131-44FC-47A8-8CAC-1CB6BDC9CBE4}" type="presParOf" srcId="{B50FC7CA-F927-46DB-A02C-F43359D5928C}" destId="{617D8A6B-CB13-4465-BA23-883013959BEB}" srcOrd="0" destOrd="0" presId="urn:microsoft.com/office/officeart/2008/layout/HorizontalMultiLevelHierarchy"/>
    <dgm:cxn modelId="{C794F3C2-D31A-4257-A7D8-69D93D630796}" type="presParOf" srcId="{E8FF5EC7-8421-458B-8936-E8842CDC5C9F}" destId="{13C80A85-F11E-4974-B814-223B2DB0350B}" srcOrd="1" destOrd="0" presId="urn:microsoft.com/office/officeart/2008/layout/HorizontalMultiLevelHierarchy"/>
    <dgm:cxn modelId="{ADA8397A-1B8D-4DCC-B78A-2800ED311381}" type="presParOf" srcId="{13C80A85-F11E-4974-B814-223B2DB0350B}" destId="{6132E2DE-3BBB-498F-B1F5-1DC51C84F93C}" srcOrd="0" destOrd="0" presId="urn:microsoft.com/office/officeart/2008/layout/HorizontalMultiLevelHierarchy"/>
    <dgm:cxn modelId="{298E4038-8E2D-435C-80BC-506DB2809D7B}" type="presParOf" srcId="{13C80A85-F11E-4974-B814-223B2DB0350B}" destId="{B0135A69-B423-4E4E-939D-E56931EC3E6D}" srcOrd="1" destOrd="0" presId="urn:microsoft.com/office/officeart/2008/layout/HorizontalMultiLevelHierarchy"/>
    <dgm:cxn modelId="{B1D43B84-429A-4453-8562-53D8C50D9BE7}" type="presParOf" srcId="{52A9F94C-3052-4053-9F7E-7728C58B1DF9}" destId="{CE5DE49A-21FA-494E-BA58-D217491EAE3C}" srcOrd="4" destOrd="0" presId="urn:microsoft.com/office/officeart/2008/layout/HorizontalMultiLevelHierarchy"/>
    <dgm:cxn modelId="{E32FDD41-A2C4-4FB3-A26D-19E5F2CAA3A5}" type="presParOf" srcId="{CE5DE49A-21FA-494E-BA58-D217491EAE3C}" destId="{5093EC3D-D4C3-4F31-AD1F-16EFD3A790BA}" srcOrd="0" destOrd="0" presId="urn:microsoft.com/office/officeart/2008/layout/HorizontalMultiLevelHierarchy"/>
    <dgm:cxn modelId="{48CB447D-94E3-4408-840C-EDD8A37610E8}" type="presParOf" srcId="{52A9F94C-3052-4053-9F7E-7728C58B1DF9}" destId="{9A04DCAB-1C3E-4661-8DB0-4FB946692892}" srcOrd="5" destOrd="0" presId="urn:microsoft.com/office/officeart/2008/layout/HorizontalMultiLevelHierarchy"/>
    <dgm:cxn modelId="{CF4A215C-2321-4653-ADE4-A6F7302A5B9E}" type="presParOf" srcId="{9A04DCAB-1C3E-4661-8DB0-4FB946692892}" destId="{87043F73-CDDF-439A-A13B-E4AFCD32BF7C}" srcOrd="0" destOrd="0" presId="urn:microsoft.com/office/officeart/2008/layout/HorizontalMultiLevelHierarchy"/>
    <dgm:cxn modelId="{4749D4D9-6D83-4C94-830C-E0355C917955}" type="presParOf" srcId="{9A04DCAB-1C3E-4661-8DB0-4FB946692892}" destId="{F83DF130-807B-4942-AEDF-52F0157EDC31}" srcOrd="1" destOrd="0" presId="urn:microsoft.com/office/officeart/2008/layout/HorizontalMultiLevelHierarchy"/>
    <dgm:cxn modelId="{BF96B53D-5E51-4EC9-89E0-3896F83D0DFB}" type="presParOf" srcId="{52A9F94C-3052-4053-9F7E-7728C58B1DF9}" destId="{ABDFE020-6FE0-494B-A0B5-7E48B60F8B8D}" srcOrd="6" destOrd="0" presId="urn:microsoft.com/office/officeart/2008/layout/HorizontalMultiLevelHierarchy"/>
    <dgm:cxn modelId="{E0536E32-8CD9-4A85-8C18-62FB47422EB1}" type="presParOf" srcId="{ABDFE020-6FE0-494B-A0B5-7E48B60F8B8D}" destId="{5FDCB926-EDBB-4EAA-83FC-DFBBF4F0ED76}" srcOrd="0" destOrd="0" presId="urn:microsoft.com/office/officeart/2008/layout/HorizontalMultiLevelHierarchy"/>
    <dgm:cxn modelId="{15774432-C59C-473D-84EE-657B17F30D95}" type="presParOf" srcId="{52A9F94C-3052-4053-9F7E-7728C58B1DF9}" destId="{61CD99A9-4A09-437F-B9E3-07C33FA96794}" srcOrd="7" destOrd="0" presId="urn:microsoft.com/office/officeart/2008/layout/HorizontalMultiLevelHierarchy"/>
    <dgm:cxn modelId="{28DF7196-AC20-4AF3-8A85-5F4F17A11E61}" type="presParOf" srcId="{61CD99A9-4A09-437F-B9E3-07C33FA96794}" destId="{5B35CABC-6FF7-41C2-9510-9830E634C037}" srcOrd="0" destOrd="0" presId="urn:microsoft.com/office/officeart/2008/layout/HorizontalMultiLevelHierarchy"/>
    <dgm:cxn modelId="{E4441E44-491C-42D2-AD37-A38A6AE64CC0}" type="presParOf" srcId="{61CD99A9-4A09-437F-B9E3-07C33FA96794}" destId="{BEB4150A-AF42-4268-864E-38BFCD365C07}" srcOrd="1" destOrd="0" presId="urn:microsoft.com/office/officeart/2008/layout/HorizontalMultiLevelHierarchy"/>
    <dgm:cxn modelId="{913DC109-CF2B-4371-998A-4782D5E52AB1}" type="presParOf" srcId="{BEB4150A-AF42-4268-864E-38BFCD365C07}" destId="{3DDA89A6-3934-4994-BD52-E350472A2793}" srcOrd="0" destOrd="0" presId="urn:microsoft.com/office/officeart/2008/layout/HorizontalMultiLevelHierarchy"/>
    <dgm:cxn modelId="{146C6B8E-EA69-4C8C-A7B9-41D09054F579}" type="presParOf" srcId="{3DDA89A6-3934-4994-BD52-E350472A2793}" destId="{2FB17DEC-F55D-4BAD-AEB2-4DEA2FCCA8DD}" srcOrd="0" destOrd="0" presId="urn:microsoft.com/office/officeart/2008/layout/HorizontalMultiLevelHierarchy"/>
    <dgm:cxn modelId="{CB862271-E9B5-48C2-B388-8794CD1B9787}" type="presParOf" srcId="{BEB4150A-AF42-4268-864E-38BFCD365C07}" destId="{6E66FEBE-7CE2-47F3-A767-B58936D13A9F}" srcOrd="1" destOrd="0" presId="urn:microsoft.com/office/officeart/2008/layout/HorizontalMultiLevelHierarchy"/>
    <dgm:cxn modelId="{0C800525-A0B5-4DA8-9F7D-7C45DCE01776}" type="presParOf" srcId="{6E66FEBE-7CE2-47F3-A767-B58936D13A9F}" destId="{1859370F-5880-44DD-B0B5-B9CA5D678E5F}" srcOrd="0" destOrd="0" presId="urn:microsoft.com/office/officeart/2008/layout/HorizontalMultiLevelHierarchy"/>
    <dgm:cxn modelId="{58191B90-5279-4C30-8084-472F7F0927AF}" type="presParOf" srcId="{6E66FEBE-7CE2-47F3-A767-B58936D13A9F}" destId="{AE9D107B-0095-41D6-96AD-C95D31CA1B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3.1.1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8D2DA3F0-5BEE-410A-B87B-3056D87C0276}">
      <dgm:prSet phldrT="[Text]" custT="1"/>
      <dgm:spPr/>
      <dgm:t>
        <a:bodyPr/>
        <a:lstStyle/>
        <a:p>
          <a:r>
            <a:rPr lang="en-US" sz="2400" dirty="0"/>
            <a:t>3.2.1</a:t>
          </a:r>
        </a:p>
      </dgm:t>
    </dgm:pt>
    <dgm:pt modelId="{98B4D935-32F9-438B-A911-9711E306E457}" type="parTrans" cxnId="{F40A53DF-F7E7-4F14-B3C3-5E1A8C4272E2}">
      <dgm:prSet custT="1"/>
      <dgm:spPr/>
      <dgm:t>
        <a:bodyPr/>
        <a:lstStyle/>
        <a:p>
          <a:endParaRPr lang="en-US" sz="700"/>
        </a:p>
      </dgm:t>
    </dgm:pt>
    <dgm:pt modelId="{30396973-8470-4607-B9AF-0E98BF6E5EEB}" type="sibTrans" cxnId="{F40A53DF-F7E7-4F14-B3C3-5E1A8C4272E2}">
      <dgm:prSet/>
      <dgm:spPr/>
      <dgm:t>
        <a:bodyPr/>
        <a:lstStyle/>
        <a:p>
          <a:endParaRPr lang="en-US" sz="2400"/>
        </a:p>
      </dgm:t>
    </dgm:pt>
    <dgm:pt modelId="{5A4910BA-7533-44BA-8877-5B5DAF21C9D8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Unlikely</a:t>
          </a:r>
          <a:r>
            <a:rPr lang="en-US" sz="2400" dirty="0"/>
            <a:t> (available in current statistics)</a:t>
          </a:r>
        </a:p>
      </dgm:t>
    </dgm:pt>
    <dgm:pt modelId="{51F925D7-FB87-4A30-800B-F43DD0DAE660}" type="parTrans" cxnId="{6431DADB-5BD7-4156-9737-C629B19E81B8}">
      <dgm:prSet custT="1"/>
      <dgm:spPr/>
      <dgm:t>
        <a:bodyPr/>
        <a:lstStyle/>
        <a:p>
          <a:endParaRPr lang="en-US" sz="700"/>
        </a:p>
      </dgm:t>
    </dgm:pt>
    <dgm:pt modelId="{F18666A3-A27C-41F6-A547-A30DBCD4422C}" type="sibTrans" cxnId="{6431DADB-5BD7-4156-9737-C629B19E81B8}">
      <dgm:prSet/>
      <dgm:spPr/>
      <dgm:t>
        <a:bodyPr/>
        <a:lstStyle/>
        <a:p>
          <a:endParaRPr lang="en-US" sz="2400"/>
        </a:p>
      </dgm:t>
    </dgm:pt>
    <dgm:pt modelId="{C4481139-7137-4999-8288-20EEB6C2D60B}">
      <dgm:prSet custT="1"/>
      <dgm:spPr/>
      <dgm:t>
        <a:bodyPr/>
        <a:lstStyle/>
        <a:p>
          <a:r>
            <a:rPr lang="en-US" sz="2400" dirty="0"/>
            <a:t>3.7.2</a:t>
          </a:r>
        </a:p>
      </dgm:t>
    </dgm:pt>
    <dgm:pt modelId="{063783DB-2BBE-453D-AADB-49B3D639F090}" type="parTrans" cxnId="{AD8354F7-BA00-4942-9996-4F9A20F9B6EB}">
      <dgm:prSet custT="1"/>
      <dgm:spPr/>
      <dgm:t>
        <a:bodyPr/>
        <a:lstStyle/>
        <a:p>
          <a:endParaRPr lang="en-US" sz="700"/>
        </a:p>
      </dgm:t>
    </dgm:pt>
    <dgm:pt modelId="{D8B89610-DDB7-4204-AF8F-67C6A4F4FE65}" type="sibTrans" cxnId="{AD8354F7-BA00-4942-9996-4F9A20F9B6EB}">
      <dgm:prSet/>
      <dgm:spPr/>
      <dgm:t>
        <a:bodyPr/>
        <a:lstStyle/>
        <a:p>
          <a:endParaRPr lang="en-US" sz="2400"/>
        </a:p>
      </dgm:t>
    </dgm:pt>
    <dgm:pt modelId="{05CE54BF-4E8B-41F4-979A-E9631FA2906D}">
      <dgm:prSet custT="1"/>
      <dgm:spPr/>
      <dgm:t>
        <a:bodyPr/>
        <a:lstStyle/>
        <a:p>
          <a:r>
            <a:rPr lang="en-US" sz="2400" dirty="0"/>
            <a:t>3.c.1</a:t>
          </a:r>
        </a:p>
      </dgm:t>
    </dgm:pt>
    <dgm:pt modelId="{2B94DA59-2F25-49FF-9F3B-E9B83773A5C7}" type="parTrans" cxnId="{52B6775F-E566-473D-9D46-25D7E98A2952}">
      <dgm:prSet custT="1"/>
      <dgm:spPr/>
      <dgm:t>
        <a:bodyPr/>
        <a:lstStyle/>
        <a:p>
          <a:endParaRPr lang="en-US" sz="700"/>
        </a:p>
      </dgm:t>
    </dgm:pt>
    <dgm:pt modelId="{3DE824CF-104D-4F8C-9FCA-4EABCCFDAED5}" type="sibTrans" cxnId="{52B6775F-E566-473D-9D46-25D7E98A2952}">
      <dgm:prSet/>
      <dgm:spPr/>
      <dgm:t>
        <a:bodyPr/>
        <a:lstStyle/>
        <a:p>
          <a:endParaRPr lang="en-US" sz="2400"/>
        </a:p>
      </dgm:t>
    </dgm:pt>
    <dgm:pt modelId="{BFD19B6A-1156-44F2-B9C9-8E296EEF4CD2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Unlikely</a:t>
          </a:r>
          <a:r>
            <a:rPr lang="en-US" sz="2400" dirty="0"/>
            <a:t> for Belarus</a:t>
          </a:r>
        </a:p>
        <a:p>
          <a:r>
            <a:rPr lang="en-US" sz="2400" dirty="0">
              <a:solidFill>
                <a:srgbClr val="FF0000"/>
              </a:solidFill>
            </a:rPr>
            <a:t>Very likely </a:t>
          </a:r>
          <a:r>
            <a:rPr lang="en-US" sz="2400" dirty="0"/>
            <a:t>for rest of the countries </a:t>
          </a:r>
        </a:p>
      </dgm:t>
    </dgm:pt>
    <dgm:pt modelId="{AB82846C-C3B7-4BE8-9F6D-CFD1DB41F454}" type="parTrans" cxnId="{569AA64B-6B44-4844-B429-DEF8BB764158}">
      <dgm:prSet custT="1"/>
      <dgm:spPr/>
      <dgm:t>
        <a:bodyPr/>
        <a:lstStyle/>
        <a:p>
          <a:endParaRPr lang="en-US" sz="700"/>
        </a:p>
      </dgm:t>
    </dgm:pt>
    <dgm:pt modelId="{C084649B-23B8-4D60-B071-6C7985C6D0B0}" type="sibTrans" cxnId="{569AA64B-6B44-4844-B429-DEF8BB764158}">
      <dgm:prSet/>
      <dgm:spPr/>
      <dgm:t>
        <a:bodyPr/>
        <a:lstStyle/>
        <a:p>
          <a:endParaRPr lang="en-US" sz="2400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4"/>
      <dgm:spPr/>
    </dgm:pt>
    <dgm:pt modelId="{04CC093F-338F-4057-8B10-2BCB973C3958}" type="pres">
      <dgm:prSet presAssocID="{1EC4D31D-A21A-435F-A37C-6681AEF3E46F}" presName="connTx" presStyleLbl="parChTrans1D2" presStyleIdx="0" presStyleCnt="4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4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A8BB9247-25A4-4EA5-ABD9-852E6C033DDE}" type="pres">
      <dgm:prSet presAssocID="{98B4D935-32F9-438B-A911-9711E306E457}" presName="conn2-1" presStyleLbl="parChTrans1D2" presStyleIdx="1" presStyleCnt="4"/>
      <dgm:spPr/>
    </dgm:pt>
    <dgm:pt modelId="{C90B8EC1-A9DD-47F6-9716-83148B21E302}" type="pres">
      <dgm:prSet presAssocID="{98B4D935-32F9-438B-A911-9711E306E457}" presName="connTx" presStyleLbl="parChTrans1D2" presStyleIdx="1" presStyleCnt="4"/>
      <dgm:spPr/>
    </dgm:pt>
    <dgm:pt modelId="{697BEFB9-43AE-47D1-8FA5-CBECDD0702F0}" type="pres">
      <dgm:prSet presAssocID="{8D2DA3F0-5BEE-410A-B87B-3056D87C0276}" presName="root2" presStyleCnt="0"/>
      <dgm:spPr/>
    </dgm:pt>
    <dgm:pt modelId="{7EC506C7-34F7-4BEB-9A80-699D9CDF896D}" type="pres">
      <dgm:prSet presAssocID="{8D2DA3F0-5BEE-410A-B87B-3056D87C0276}" presName="LevelTwoTextNode" presStyleLbl="node2" presStyleIdx="1" presStyleCnt="4">
        <dgm:presLayoutVars>
          <dgm:chPref val="3"/>
        </dgm:presLayoutVars>
      </dgm:prSet>
      <dgm:spPr/>
    </dgm:pt>
    <dgm:pt modelId="{E8FF5EC7-8421-458B-8936-E8842CDC5C9F}" type="pres">
      <dgm:prSet presAssocID="{8D2DA3F0-5BEE-410A-B87B-3056D87C0276}" presName="level3hierChild" presStyleCnt="0"/>
      <dgm:spPr/>
    </dgm:pt>
    <dgm:pt modelId="{B50FC7CA-F927-46DB-A02C-F43359D5928C}" type="pres">
      <dgm:prSet presAssocID="{51F925D7-FB87-4A30-800B-F43DD0DAE660}" presName="conn2-1" presStyleLbl="parChTrans1D3" presStyleIdx="0" presStyleCnt="2"/>
      <dgm:spPr/>
    </dgm:pt>
    <dgm:pt modelId="{617D8A6B-CB13-4465-BA23-883013959BEB}" type="pres">
      <dgm:prSet presAssocID="{51F925D7-FB87-4A30-800B-F43DD0DAE660}" presName="connTx" presStyleLbl="parChTrans1D3" presStyleIdx="0" presStyleCnt="2"/>
      <dgm:spPr/>
    </dgm:pt>
    <dgm:pt modelId="{13C80A85-F11E-4974-B814-223B2DB0350B}" type="pres">
      <dgm:prSet presAssocID="{5A4910BA-7533-44BA-8877-5B5DAF21C9D8}" presName="root2" presStyleCnt="0"/>
      <dgm:spPr/>
    </dgm:pt>
    <dgm:pt modelId="{6132E2DE-3BBB-498F-B1F5-1DC51C84F93C}" type="pres">
      <dgm:prSet presAssocID="{5A4910BA-7533-44BA-8877-5B5DAF21C9D8}" presName="LevelTwoTextNode" presStyleLbl="node3" presStyleIdx="0" presStyleCnt="2" custScaleY="144341">
        <dgm:presLayoutVars>
          <dgm:chPref val="3"/>
        </dgm:presLayoutVars>
      </dgm:prSet>
      <dgm:spPr/>
    </dgm:pt>
    <dgm:pt modelId="{B0135A69-B423-4E4E-939D-E56931EC3E6D}" type="pres">
      <dgm:prSet presAssocID="{5A4910BA-7533-44BA-8877-5B5DAF21C9D8}" presName="level3hierChild" presStyleCnt="0"/>
      <dgm:spPr/>
    </dgm:pt>
    <dgm:pt modelId="{CE5DE49A-21FA-494E-BA58-D217491EAE3C}" type="pres">
      <dgm:prSet presAssocID="{063783DB-2BBE-453D-AADB-49B3D639F090}" presName="conn2-1" presStyleLbl="parChTrans1D2" presStyleIdx="2" presStyleCnt="4"/>
      <dgm:spPr/>
    </dgm:pt>
    <dgm:pt modelId="{5093EC3D-D4C3-4F31-AD1F-16EFD3A790BA}" type="pres">
      <dgm:prSet presAssocID="{063783DB-2BBE-453D-AADB-49B3D639F090}" presName="connTx" presStyleLbl="parChTrans1D2" presStyleIdx="2" presStyleCnt="4"/>
      <dgm:spPr/>
    </dgm:pt>
    <dgm:pt modelId="{9A04DCAB-1C3E-4661-8DB0-4FB946692892}" type="pres">
      <dgm:prSet presAssocID="{C4481139-7137-4999-8288-20EEB6C2D60B}" presName="root2" presStyleCnt="0"/>
      <dgm:spPr/>
    </dgm:pt>
    <dgm:pt modelId="{87043F73-CDDF-439A-A13B-E4AFCD32BF7C}" type="pres">
      <dgm:prSet presAssocID="{C4481139-7137-4999-8288-20EEB6C2D60B}" presName="LevelTwoTextNode" presStyleLbl="node2" presStyleIdx="2" presStyleCnt="4">
        <dgm:presLayoutVars>
          <dgm:chPref val="3"/>
        </dgm:presLayoutVars>
      </dgm:prSet>
      <dgm:spPr/>
    </dgm:pt>
    <dgm:pt modelId="{F83DF130-807B-4942-AEDF-52F0157EDC31}" type="pres">
      <dgm:prSet presAssocID="{C4481139-7137-4999-8288-20EEB6C2D60B}" presName="level3hierChild" presStyleCnt="0"/>
      <dgm:spPr/>
    </dgm:pt>
    <dgm:pt modelId="{ABDFE020-6FE0-494B-A0B5-7E48B60F8B8D}" type="pres">
      <dgm:prSet presAssocID="{2B94DA59-2F25-49FF-9F3B-E9B83773A5C7}" presName="conn2-1" presStyleLbl="parChTrans1D2" presStyleIdx="3" presStyleCnt="4"/>
      <dgm:spPr/>
    </dgm:pt>
    <dgm:pt modelId="{5FDCB926-EDBB-4EAA-83FC-DFBBF4F0ED76}" type="pres">
      <dgm:prSet presAssocID="{2B94DA59-2F25-49FF-9F3B-E9B83773A5C7}" presName="connTx" presStyleLbl="parChTrans1D2" presStyleIdx="3" presStyleCnt="4"/>
      <dgm:spPr/>
    </dgm:pt>
    <dgm:pt modelId="{61CD99A9-4A09-437F-B9E3-07C33FA96794}" type="pres">
      <dgm:prSet presAssocID="{05CE54BF-4E8B-41F4-979A-E9631FA2906D}" presName="root2" presStyleCnt="0"/>
      <dgm:spPr/>
    </dgm:pt>
    <dgm:pt modelId="{5B35CABC-6FF7-41C2-9510-9830E634C037}" type="pres">
      <dgm:prSet presAssocID="{05CE54BF-4E8B-41F4-979A-E9631FA2906D}" presName="LevelTwoTextNode" presStyleLbl="node2" presStyleIdx="3" presStyleCnt="4">
        <dgm:presLayoutVars>
          <dgm:chPref val="3"/>
        </dgm:presLayoutVars>
      </dgm:prSet>
      <dgm:spPr/>
    </dgm:pt>
    <dgm:pt modelId="{BEB4150A-AF42-4268-864E-38BFCD365C07}" type="pres">
      <dgm:prSet presAssocID="{05CE54BF-4E8B-41F4-979A-E9631FA2906D}" presName="level3hierChild" presStyleCnt="0"/>
      <dgm:spPr/>
    </dgm:pt>
    <dgm:pt modelId="{3DDA89A6-3934-4994-BD52-E350472A2793}" type="pres">
      <dgm:prSet presAssocID="{AB82846C-C3B7-4BE8-9F6D-CFD1DB41F454}" presName="conn2-1" presStyleLbl="parChTrans1D3" presStyleIdx="1" presStyleCnt="2"/>
      <dgm:spPr/>
    </dgm:pt>
    <dgm:pt modelId="{2FB17DEC-F55D-4BAD-AEB2-4DEA2FCCA8DD}" type="pres">
      <dgm:prSet presAssocID="{AB82846C-C3B7-4BE8-9F6D-CFD1DB41F454}" presName="connTx" presStyleLbl="parChTrans1D3" presStyleIdx="1" presStyleCnt="2"/>
      <dgm:spPr/>
    </dgm:pt>
    <dgm:pt modelId="{6E66FEBE-7CE2-47F3-A767-B58936D13A9F}" type="pres">
      <dgm:prSet presAssocID="{BFD19B6A-1156-44F2-B9C9-8E296EEF4CD2}" presName="root2" presStyleCnt="0"/>
      <dgm:spPr/>
    </dgm:pt>
    <dgm:pt modelId="{1859370F-5880-44DD-B0B5-B9CA5D678E5F}" type="pres">
      <dgm:prSet presAssocID="{BFD19B6A-1156-44F2-B9C9-8E296EEF4CD2}" presName="LevelTwoTextNode" presStyleLbl="node3" presStyleIdx="1" presStyleCnt="2" custScaleY="174959">
        <dgm:presLayoutVars>
          <dgm:chPref val="3"/>
        </dgm:presLayoutVars>
      </dgm:prSet>
      <dgm:spPr/>
    </dgm:pt>
    <dgm:pt modelId="{AE9D107B-0095-41D6-96AD-C95D31CA1B77}" type="pres">
      <dgm:prSet presAssocID="{BFD19B6A-1156-44F2-B9C9-8E296EEF4CD2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4FA4D40B-C832-4ACE-BCF4-9C443A4D3855}" type="presOf" srcId="{063783DB-2BBE-453D-AADB-49B3D639F090}" destId="{CE5DE49A-21FA-494E-BA58-D217491EAE3C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2B56D533-D42B-4356-A965-6DE048D4ACFB}" type="presOf" srcId="{063783DB-2BBE-453D-AADB-49B3D639F090}" destId="{5093EC3D-D4C3-4F31-AD1F-16EFD3A790BA}" srcOrd="1" destOrd="0" presId="urn:microsoft.com/office/officeart/2008/layout/HorizontalMultiLevelHierarchy"/>
    <dgm:cxn modelId="{0CE3BB36-CF66-44C0-9C5E-215DDA899032}" type="presOf" srcId="{C4481139-7137-4999-8288-20EEB6C2D60B}" destId="{87043F73-CDDF-439A-A13B-E4AFCD32BF7C}" srcOrd="0" destOrd="0" presId="urn:microsoft.com/office/officeart/2008/layout/HorizontalMultiLevelHierarchy"/>
    <dgm:cxn modelId="{52B6775F-E566-473D-9D46-25D7E98A2952}" srcId="{75C6590D-894E-4F0E-AE3B-32DD1D38BF41}" destId="{05CE54BF-4E8B-41F4-979A-E9631FA2906D}" srcOrd="3" destOrd="0" parTransId="{2B94DA59-2F25-49FF-9F3B-E9B83773A5C7}" sibTransId="{3DE824CF-104D-4F8C-9FCA-4EABCCFDAED5}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FFA8F362-CD65-47B6-AC78-D661692527B5}" type="presOf" srcId="{98B4D935-32F9-438B-A911-9711E306E457}" destId="{C90B8EC1-A9DD-47F6-9716-83148B21E302}" srcOrd="1" destOrd="0" presId="urn:microsoft.com/office/officeart/2008/layout/HorizontalMultiLevelHierarchy"/>
    <dgm:cxn modelId="{569AA64B-6B44-4844-B429-DEF8BB764158}" srcId="{05CE54BF-4E8B-41F4-979A-E9631FA2906D}" destId="{BFD19B6A-1156-44F2-B9C9-8E296EEF4CD2}" srcOrd="0" destOrd="0" parTransId="{AB82846C-C3B7-4BE8-9F6D-CFD1DB41F454}" sibTransId="{C084649B-23B8-4D60-B071-6C7985C6D0B0}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E8BF448C-AAC5-440F-B7C0-594BBA9C578B}" type="presOf" srcId="{BFD19B6A-1156-44F2-B9C9-8E296EEF4CD2}" destId="{1859370F-5880-44DD-B0B5-B9CA5D678E5F}" srcOrd="0" destOrd="0" presId="urn:microsoft.com/office/officeart/2008/layout/HorizontalMultiLevelHierarchy"/>
    <dgm:cxn modelId="{9B47CEB1-ED11-48EB-8C4A-B9F591F8BC2C}" type="presOf" srcId="{51F925D7-FB87-4A30-800B-F43DD0DAE660}" destId="{B50FC7CA-F927-46DB-A02C-F43359D5928C}" srcOrd="0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4C42D7C3-2990-408B-AFCD-1D5C9CA12E75}" type="presOf" srcId="{8D2DA3F0-5BEE-410A-B87B-3056D87C0276}" destId="{7EC506C7-34F7-4BEB-9A80-699D9CDF896D}" srcOrd="0" destOrd="0" presId="urn:microsoft.com/office/officeart/2008/layout/HorizontalMultiLevelHierarchy"/>
    <dgm:cxn modelId="{07DD57CB-7C29-4262-92C7-9F730547FCF7}" type="presOf" srcId="{05CE54BF-4E8B-41F4-979A-E9631FA2906D}" destId="{5B35CABC-6FF7-41C2-9510-9830E634C037}" srcOrd="0" destOrd="0" presId="urn:microsoft.com/office/officeart/2008/layout/HorizontalMultiLevelHierarchy"/>
    <dgm:cxn modelId="{2C866CCC-5907-4ACC-B5F2-000CB4292209}" type="presOf" srcId="{2B94DA59-2F25-49FF-9F3B-E9B83773A5C7}" destId="{ABDFE020-6FE0-494B-A0B5-7E48B60F8B8D}" srcOrd="0" destOrd="0" presId="urn:microsoft.com/office/officeart/2008/layout/HorizontalMultiLevelHierarchy"/>
    <dgm:cxn modelId="{C9A8DAD1-F82E-48B7-8855-0C043CFD55E6}" type="presOf" srcId="{51F925D7-FB87-4A30-800B-F43DD0DAE660}" destId="{617D8A6B-CB13-4465-BA23-883013959BEB}" srcOrd="1" destOrd="0" presId="urn:microsoft.com/office/officeart/2008/layout/HorizontalMultiLevelHierarchy"/>
    <dgm:cxn modelId="{D575FCD3-5B89-4261-ACE4-CD6F7F6BAE15}" type="presOf" srcId="{98B4D935-32F9-438B-A911-9711E306E457}" destId="{A8BB9247-25A4-4EA5-ABD9-852E6C033DDE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6431DADB-5BD7-4156-9737-C629B19E81B8}" srcId="{8D2DA3F0-5BEE-410A-B87B-3056D87C0276}" destId="{5A4910BA-7533-44BA-8877-5B5DAF21C9D8}" srcOrd="0" destOrd="0" parTransId="{51F925D7-FB87-4A30-800B-F43DD0DAE660}" sibTransId="{F18666A3-A27C-41F6-A547-A30DBCD4422C}"/>
    <dgm:cxn modelId="{94EFA1DC-00AE-45D0-8B7D-B12839710073}" type="presOf" srcId="{AB82846C-C3B7-4BE8-9F6D-CFD1DB41F454}" destId="{3DDA89A6-3934-4994-BD52-E350472A2793}" srcOrd="0" destOrd="0" presId="urn:microsoft.com/office/officeart/2008/layout/HorizontalMultiLevelHierarchy"/>
    <dgm:cxn modelId="{F40A53DF-F7E7-4F14-B3C3-5E1A8C4272E2}" srcId="{75C6590D-894E-4F0E-AE3B-32DD1D38BF41}" destId="{8D2DA3F0-5BEE-410A-B87B-3056D87C0276}" srcOrd="1" destOrd="0" parTransId="{98B4D935-32F9-438B-A911-9711E306E457}" sibTransId="{30396973-8470-4607-B9AF-0E98BF6E5EEB}"/>
    <dgm:cxn modelId="{E2E564EE-6B97-4D7E-A996-17A9D0F5E144}" type="presOf" srcId="{5A4910BA-7533-44BA-8877-5B5DAF21C9D8}" destId="{6132E2DE-3BBB-498F-B1F5-1DC51C84F93C}" srcOrd="0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5AA54FF1-42EE-4B33-9EDE-AA70351904AB}" type="presOf" srcId="{2B94DA59-2F25-49FF-9F3B-E9B83773A5C7}" destId="{5FDCB926-EDBB-4EAA-83FC-DFBBF4F0ED76}" srcOrd="1" destOrd="0" presId="urn:microsoft.com/office/officeart/2008/layout/HorizontalMultiLevelHierarchy"/>
    <dgm:cxn modelId="{AD8354F7-BA00-4942-9996-4F9A20F9B6EB}" srcId="{75C6590D-894E-4F0E-AE3B-32DD1D38BF41}" destId="{C4481139-7137-4999-8288-20EEB6C2D60B}" srcOrd="2" destOrd="0" parTransId="{063783DB-2BBE-453D-AADB-49B3D639F090}" sibTransId="{D8B89610-DDB7-4204-AF8F-67C6A4F4FE65}"/>
    <dgm:cxn modelId="{197DC4FA-B7CA-4AA4-81C7-57D7EA3F237C}" type="presOf" srcId="{AB82846C-C3B7-4BE8-9F6D-CFD1DB41F454}" destId="{2FB17DEC-F55D-4BAD-AEB2-4DEA2FCCA8DD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11610830-3AD6-428A-8139-906476D93143}" type="presParOf" srcId="{52A9F94C-3052-4053-9F7E-7728C58B1DF9}" destId="{A8BB9247-25A4-4EA5-ABD9-852E6C033DDE}" srcOrd="2" destOrd="0" presId="urn:microsoft.com/office/officeart/2008/layout/HorizontalMultiLevelHierarchy"/>
    <dgm:cxn modelId="{220D3295-FD73-432D-B0D1-971F21B15C46}" type="presParOf" srcId="{A8BB9247-25A4-4EA5-ABD9-852E6C033DDE}" destId="{C90B8EC1-A9DD-47F6-9716-83148B21E302}" srcOrd="0" destOrd="0" presId="urn:microsoft.com/office/officeart/2008/layout/HorizontalMultiLevelHierarchy"/>
    <dgm:cxn modelId="{39A22BB7-0EBF-4903-80C2-C886E1698176}" type="presParOf" srcId="{52A9F94C-3052-4053-9F7E-7728C58B1DF9}" destId="{697BEFB9-43AE-47D1-8FA5-CBECDD0702F0}" srcOrd="3" destOrd="0" presId="urn:microsoft.com/office/officeart/2008/layout/HorizontalMultiLevelHierarchy"/>
    <dgm:cxn modelId="{2D07BED3-A885-4EB8-A0FD-163226F74C94}" type="presParOf" srcId="{697BEFB9-43AE-47D1-8FA5-CBECDD0702F0}" destId="{7EC506C7-34F7-4BEB-9A80-699D9CDF896D}" srcOrd="0" destOrd="0" presId="urn:microsoft.com/office/officeart/2008/layout/HorizontalMultiLevelHierarchy"/>
    <dgm:cxn modelId="{29F25FD2-E7A0-4887-9453-742D034B4E7E}" type="presParOf" srcId="{697BEFB9-43AE-47D1-8FA5-CBECDD0702F0}" destId="{E8FF5EC7-8421-458B-8936-E8842CDC5C9F}" srcOrd="1" destOrd="0" presId="urn:microsoft.com/office/officeart/2008/layout/HorizontalMultiLevelHierarchy"/>
    <dgm:cxn modelId="{B53B68F4-67F8-4CDA-B9A0-556E2D4728A1}" type="presParOf" srcId="{E8FF5EC7-8421-458B-8936-E8842CDC5C9F}" destId="{B50FC7CA-F927-46DB-A02C-F43359D5928C}" srcOrd="0" destOrd="0" presId="urn:microsoft.com/office/officeart/2008/layout/HorizontalMultiLevelHierarchy"/>
    <dgm:cxn modelId="{83A9A131-44FC-47A8-8CAC-1CB6BDC9CBE4}" type="presParOf" srcId="{B50FC7CA-F927-46DB-A02C-F43359D5928C}" destId="{617D8A6B-CB13-4465-BA23-883013959BEB}" srcOrd="0" destOrd="0" presId="urn:microsoft.com/office/officeart/2008/layout/HorizontalMultiLevelHierarchy"/>
    <dgm:cxn modelId="{C794F3C2-D31A-4257-A7D8-69D93D630796}" type="presParOf" srcId="{E8FF5EC7-8421-458B-8936-E8842CDC5C9F}" destId="{13C80A85-F11E-4974-B814-223B2DB0350B}" srcOrd="1" destOrd="0" presId="urn:microsoft.com/office/officeart/2008/layout/HorizontalMultiLevelHierarchy"/>
    <dgm:cxn modelId="{ADA8397A-1B8D-4DCC-B78A-2800ED311381}" type="presParOf" srcId="{13C80A85-F11E-4974-B814-223B2DB0350B}" destId="{6132E2DE-3BBB-498F-B1F5-1DC51C84F93C}" srcOrd="0" destOrd="0" presId="urn:microsoft.com/office/officeart/2008/layout/HorizontalMultiLevelHierarchy"/>
    <dgm:cxn modelId="{298E4038-8E2D-435C-80BC-506DB2809D7B}" type="presParOf" srcId="{13C80A85-F11E-4974-B814-223B2DB0350B}" destId="{B0135A69-B423-4E4E-939D-E56931EC3E6D}" srcOrd="1" destOrd="0" presId="urn:microsoft.com/office/officeart/2008/layout/HorizontalMultiLevelHierarchy"/>
    <dgm:cxn modelId="{B1D43B84-429A-4453-8562-53D8C50D9BE7}" type="presParOf" srcId="{52A9F94C-3052-4053-9F7E-7728C58B1DF9}" destId="{CE5DE49A-21FA-494E-BA58-D217491EAE3C}" srcOrd="4" destOrd="0" presId="urn:microsoft.com/office/officeart/2008/layout/HorizontalMultiLevelHierarchy"/>
    <dgm:cxn modelId="{E32FDD41-A2C4-4FB3-A26D-19E5F2CAA3A5}" type="presParOf" srcId="{CE5DE49A-21FA-494E-BA58-D217491EAE3C}" destId="{5093EC3D-D4C3-4F31-AD1F-16EFD3A790BA}" srcOrd="0" destOrd="0" presId="urn:microsoft.com/office/officeart/2008/layout/HorizontalMultiLevelHierarchy"/>
    <dgm:cxn modelId="{48CB447D-94E3-4408-840C-EDD8A37610E8}" type="presParOf" srcId="{52A9F94C-3052-4053-9F7E-7728C58B1DF9}" destId="{9A04DCAB-1C3E-4661-8DB0-4FB946692892}" srcOrd="5" destOrd="0" presId="urn:microsoft.com/office/officeart/2008/layout/HorizontalMultiLevelHierarchy"/>
    <dgm:cxn modelId="{CF4A215C-2321-4653-ADE4-A6F7302A5B9E}" type="presParOf" srcId="{9A04DCAB-1C3E-4661-8DB0-4FB946692892}" destId="{87043F73-CDDF-439A-A13B-E4AFCD32BF7C}" srcOrd="0" destOrd="0" presId="urn:microsoft.com/office/officeart/2008/layout/HorizontalMultiLevelHierarchy"/>
    <dgm:cxn modelId="{4749D4D9-6D83-4C94-830C-E0355C917955}" type="presParOf" srcId="{9A04DCAB-1C3E-4661-8DB0-4FB946692892}" destId="{F83DF130-807B-4942-AEDF-52F0157EDC31}" srcOrd="1" destOrd="0" presId="urn:microsoft.com/office/officeart/2008/layout/HorizontalMultiLevelHierarchy"/>
    <dgm:cxn modelId="{BF96B53D-5E51-4EC9-89E0-3896F83D0DFB}" type="presParOf" srcId="{52A9F94C-3052-4053-9F7E-7728C58B1DF9}" destId="{ABDFE020-6FE0-494B-A0B5-7E48B60F8B8D}" srcOrd="6" destOrd="0" presId="urn:microsoft.com/office/officeart/2008/layout/HorizontalMultiLevelHierarchy"/>
    <dgm:cxn modelId="{E0536E32-8CD9-4A85-8C18-62FB47422EB1}" type="presParOf" srcId="{ABDFE020-6FE0-494B-A0B5-7E48B60F8B8D}" destId="{5FDCB926-EDBB-4EAA-83FC-DFBBF4F0ED76}" srcOrd="0" destOrd="0" presId="urn:microsoft.com/office/officeart/2008/layout/HorizontalMultiLevelHierarchy"/>
    <dgm:cxn modelId="{15774432-C59C-473D-84EE-657B17F30D95}" type="presParOf" srcId="{52A9F94C-3052-4053-9F7E-7728C58B1DF9}" destId="{61CD99A9-4A09-437F-B9E3-07C33FA96794}" srcOrd="7" destOrd="0" presId="urn:microsoft.com/office/officeart/2008/layout/HorizontalMultiLevelHierarchy"/>
    <dgm:cxn modelId="{28DF7196-AC20-4AF3-8A85-5F4F17A11E61}" type="presParOf" srcId="{61CD99A9-4A09-437F-B9E3-07C33FA96794}" destId="{5B35CABC-6FF7-41C2-9510-9830E634C037}" srcOrd="0" destOrd="0" presId="urn:microsoft.com/office/officeart/2008/layout/HorizontalMultiLevelHierarchy"/>
    <dgm:cxn modelId="{E4441E44-491C-42D2-AD37-A38A6AE64CC0}" type="presParOf" srcId="{61CD99A9-4A09-437F-B9E3-07C33FA96794}" destId="{BEB4150A-AF42-4268-864E-38BFCD365C07}" srcOrd="1" destOrd="0" presId="urn:microsoft.com/office/officeart/2008/layout/HorizontalMultiLevelHierarchy"/>
    <dgm:cxn modelId="{913DC109-CF2B-4371-998A-4782D5E52AB1}" type="presParOf" srcId="{BEB4150A-AF42-4268-864E-38BFCD365C07}" destId="{3DDA89A6-3934-4994-BD52-E350472A2793}" srcOrd="0" destOrd="0" presId="urn:microsoft.com/office/officeart/2008/layout/HorizontalMultiLevelHierarchy"/>
    <dgm:cxn modelId="{146C6B8E-EA69-4C8C-A7B9-41D09054F579}" type="presParOf" srcId="{3DDA89A6-3934-4994-BD52-E350472A2793}" destId="{2FB17DEC-F55D-4BAD-AEB2-4DEA2FCCA8DD}" srcOrd="0" destOrd="0" presId="urn:microsoft.com/office/officeart/2008/layout/HorizontalMultiLevelHierarchy"/>
    <dgm:cxn modelId="{CB862271-E9B5-48C2-B388-8794CD1B9787}" type="presParOf" srcId="{BEB4150A-AF42-4268-864E-38BFCD365C07}" destId="{6E66FEBE-7CE2-47F3-A767-B58936D13A9F}" srcOrd="1" destOrd="0" presId="urn:microsoft.com/office/officeart/2008/layout/HorizontalMultiLevelHierarchy"/>
    <dgm:cxn modelId="{0C800525-A0B5-4DA8-9F7D-7C45DCE01776}" type="presParOf" srcId="{6E66FEBE-7CE2-47F3-A767-B58936D13A9F}" destId="{1859370F-5880-44DD-B0B5-B9CA5D678E5F}" srcOrd="0" destOrd="0" presId="urn:microsoft.com/office/officeart/2008/layout/HorizontalMultiLevelHierarchy"/>
    <dgm:cxn modelId="{58191B90-5279-4C30-8084-472F7F0927AF}" type="presParOf" srcId="{6E66FEBE-7CE2-47F3-A767-B58936D13A9F}" destId="{AE9D107B-0095-41D6-96AD-C95D31CA1B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4.1.1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8D2DA3F0-5BEE-410A-B87B-3056D87C0276}">
      <dgm:prSet phldrT="[Text]" custT="1"/>
      <dgm:spPr/>
      <dgm:t>
        <a:bodyPr/>
        <a:lstStyle/>
        <a:p>
          <a:r>
            <a:rPr lang="en-US" sz="2400" dirty="0"/>
            <a:t>4.2.2</a:t>
          </a:r>
        </a:p>
      </dgm:t>
    </dgm:pt>
    <dgm:pt modelId="{98B4D935-32F9-438B-A911-9711E306E457}" type="parTrans" cxnId="{F40A53DF-F7E7-4F14-B3C3-5E1A8C4272E2}">
      <dgm:prSet custT="1"/>
      <dgm:spPr/>
      <dgm:t>
        <a:bodyPr/>
        <a:lstStyle/>
        <a:p>
          <a:endParaRPr lang="en-US" sz="700"/>
        </a:p>
      </dgm:t>
    </dgm:pt>
    <dgm:pt modelId="{30396973-8470-4607-B9AF-0E98BF6E5EEB}" type="sibTrans" cxnId="{F40A53DF-F7E7-4F14-B3C3-5E1A8C4272E2}">
      <dgm:prSet/>
      <dgm:spPr/>
      <dgm:t>
        <a:bodyPr/>
        <a:lstStyle/>
        <a:p>
          <a:endParaRPr lang="en-US" sz="2400"/>
        </a:p>
      </dgm:t>
    </dgm:pt>
    <dgm:pt modelId="{5A4910BA-7533-44BA-8877-5B5DAF21C9D8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Unlikely</a:t>
          </a:r>
          <a:r>
            <a:rPr lang="en-US" sz="2000" dirty="0"/>
            <a:t> – Armenia, Mongolia (Q Asked 6 years and above)</a:t>
          </a:r>
        </a:p>
        <a:p>
          <a:r>
            <a:rPr lang="en-US" sz="2000" dirty="0">
              <a:solidFill>
                <a:srgbClr val="FF0000"/>
              </a:solidFill>
            </a:rPr>
            <a:t>Very likely </a:t>
          </a:r>
          <a:r>
            <a:rPr lang="en-US" sz="2000" dirty="0"/>
            <a:t>for the rest</a:t>
          </a:r>
        </a:p>
      </dgm:t>
    </dgm:pt>
    <dgm:pt modelId="{51F925D7-FB87-4A30-800B-F43DD0DAE660}" type="parTrans" cxnId="{6431DADB-5BD7-4156-9737-C629B19E81B8}">
      <dgm:prSet custT="1"/>
      <dgm:spPr/>
      <dgm:t>
        <a:bodyPr/>
        <a:lstStyle/>
        <a:p>
          <a:endParaRPr lang="en-US" sz="700"/>
        </a:p>
      </dgm:t>
    </dgm:pt>
    <dgm:pt modelId="{F18666A3-A27C-41F6-A547-A30DBCD4422C}" type="sibTrans" cxnId="{6431DADB-5BD7-4156-9737-C629B19E81B8}">
      <dgm:prSet/>
      <dgm:spPr/>
      <dgm:t>
        <a:bodyPr/>
        <a:lstStyle/>
        <a:p>
          <a:endParaRPr lang="en-US" sz="2400"/>
        </a:p>
      </dgm:t>
    </dgm:pt>
    <dgm:pt modelId="{C4481139-7137-4999-8288-20EEB6C2D60B}">
      <dgm:prSet custT="1"/>
      <dgm:spPr/>
      <dgm:t>
        <a:bodyPr/>
        <a:lstStyle/>
        <a:p>
          <a:r>
            <a:rPr lang="en-US" sz="2400" dirty="0"/>
            <a:t>4.c.1</a:t>
          </a:r>
        </a:p>
      </dgm:t>
    </dgm:pt>
    <dgm:pt modelId="{063783DB-2BBE-453D-AADB-49B3D639F090}" type="parTrans" cxnId="{AD8354F7-BA00-4942-9996-4F9A20F9B6EB}">
      <dgm:prSet custT="1"/>
      <dgm:spPr/>
      <dgm:t>
        <a:bodyPr/>
        <a:lstStyle/>
        <a:p>
          <a:endParaRPr lang="en-US" sz="700"/>
        </a:p>
      </dgm:t>
    </dgm:pt>
    <dgm:pt modelId="{D8B89610-DDB7-4204-AF8F-67C6A4F4FE65}" type="sibTrans" cxnId="{AD8354F7-BA00-4942-9996-4F9A20F9B6EB}">
      <dgm:prSet/>
      <dgm:spPr/>
      <dgm:t>
        <a:bodyPr/>
        <a:lstStyle/>
        <a:p>
          <a:endParaRPr lang="en-US" sz="2400"/>
        </a:p>
      </dgm:t>
    </dgm:pt>
    <dgm:pt modelId="{05CE54BF-4E8B-41F4-979A-E9631FA2906D}">
      <dgm:prSet custT="1"/>
      <dgm:spPr/>
      <dgm:t>
        <a:bodyPr/>
        <a:lstStyle/>
        <a:p>
          <a:r>
            <a:rPr lang="en-US" sz="2400" dirty="0"/>
            <a:t>4.6.1</a:t>
          </a:r>
        </a:p>
      </dgm:t>
    </dgm:pt>
    <dgm:pt modelId="{2B94DA59-2F25-49FF-9F3B-E9B83773A5C7}" type="parTrans" cxnId="{52B6775F-E566-473D-9D46-25D7E98A2952}">
      <dgm:prSet custT="1"/>
      <dgm:spPr/>
      <dgm:t>
        <a:bodyPr/>
        <a:lstStyle/>
        <a:p>
          <a:endParaRPr lang="en-US" sz="700"/>
        </a:p>
      </dgm:t>
    </dgm:pt>
    <dgm:pt modelId="{3DE824CF-104D-4F8C-9FCA-4EABCCFDAED5}" type="sibTrans" cxnId="{52B6775F-E566-473D-9D46-25D7E98A2952}">
      <dgm:prSet/>
      <dgm:spPr/>
      <dgm:t>
        <a:bodyPr/>
        <a:lstStyle/>
        <a:p>
          <a:endParaRPr lang="en-US" sz="2400"/>
        </a:p>
      </dgm:t>
    </dgm:pt>
    <dgm:pt modelId="{BFD19B6A-1156-44F2-B9C9-8E296EEF4CD2}">
      <dgm:prSet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L</a:t>
          </a:r>
          <a:r>
            <a:rPr lang="en-US" sz="2400" dirty="0"/>
            <a:t> – no data for point b)</a:t>
          </a:r>
        </a:p>
      </dgm:t>
    </dgm:pt>
    <dgm:pt modelId="{AB82846C-C3B7-4BE8-9F6D-CFD1DB41F454}" type="parTrans" cxnId="{569AA64B-6B44-4844-B429-DEF8BB764158}">
      <dgm:prSet custT="1"/>
      <dgm:spPr/>
      <dgm:t>
        <a:bodyPr/>
        <a:lstStyle/>
        <a:p>
          <a:endParaRPr lang="en-US" sz="700"/>
        </a:p>
      </dgm:t>
    </dgm:pt>
    <dgm:pt modelId="{C084649B-23B8-4D60-B071-6C7985C6D0B0}" type="sibTrans" cxnId="{569AA64B-6B44-4844-B429-DEF8BB764158}">
      <dgm:prSet/>
      <dgm:spPr/>
      <dgm:t>
        <a:bodyPr/>
        <a:lstStyle/>
        <a:p>
          <a:endParaRPr lang="en-US" sz="2400"/>
        </a:p>
      </dgm:t>
    </dgm:pt>
    <dgm:pt modelId="{3C89E1DD-AB7B-4870-823C-F4BE094924B6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Likely</a:t>
          </a:r>
          <a:r>
            <a:rPr lang="en-US" dirty="0"/>
            <a:t> for </a:t>
          </a:r>
          <a:r>
            <a:rPr lang="en-US" dirty="0" err="1"/>
            <a:t>a+b</a:t>
          </a:r>
          <a:r>
            <a:rPr lang="en-US" dirty="0"/>
            <a:t> </a:t>
          </a:r>
          <a:r>
            <a:rPr lang="en-US" dirty="0">
              <a:solidFill>
                <a:srgbClr val="FF0000"/>
              </a:solidFill>
            </a:rPr>
            <a:t>Unlikely</a:t>
          </a:r>
          <a:r>
            <a:rPr lang="en-US" dirty="0"/>
            <a:t> for c</a:t>
          </a:r>
        </a:p>
      </dgm:t>
    </dgm:pt>
    <dgm:pt modelId="{2FEE5C41-DBA2-4835-A674-33A88DB33C95}" type="parTrans" cxnId="{D234E2DB-ED36-4B61-A87A-44A46AF96A81}">
      <dgm:prSet/>
      <dgm:spPr/>
      <dgm:t>
        <a:bodyPr/>
        <a:lstStyle/>
        <a:p>
          <a:endParaRPr lang="en-US"/>
        </a:p>
      </dgm:t>
    </dgm:pt>
    <dgm:pt modelId="{427F13D4-9613-4C22-B4B2-7AD691F2D619}" type="sibTrans" cxnId="{D234E2DB-ED36-4B61-A87A-44A46AF96A81}">
      <dgm:prSet/>
      <dgm:spPr/>
      <dgm:t>
        <a:bodyPr/>
        <a:lstStyle/>
        <a:p>
          <a:endParaRPr lang="en-US"/>
        </a:p>
      </dgm:t>
    </dgm:pt>
    <dgm:pt modelId="{F74E488F-2879-4428-84A7-E2E2A565E12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</a:t>
          </a:r>
          <a:r>
            <a:rPr lang="en-US" dirty="0"/>
            <a:t>- Armenia, Georgia, Moldova, Mongolia, Tajikistan, </a:t>
          </a:r>
          <a:r>
            <a:rPr lang="en-US" dirty="0">
              <a:solidFill>
                <a:schemeClr val="bg1"/>
              </a:solidFill>
            </a:rPr>
            <a:t>Turkey</a:t>
          </a:r>
        </a:p>
        <a:p>
          <a:r>
            <a:rPr lang="en-US" b="1" dirty="0">
              <a:solidFill>
                <a:srgbClr val="FF0000"/>
              </a:solidFill>
            </a:rPr>
            <a:t>U</a:t>
          </a:r>
          <a:r>
            <a:rPr lang="en-US" dirty="0"/>
            <a:t>-Belarus (do not collect </a:t>
          </a:r>
          <a:r>
            <a:rPr lang="en-US" dirty="0" err="1"/>
            <a:t>ocupation</a:t>
          </a:r>
          <a:r>
            <a:rPr lang="en-US" dirty="0"/>
            <a:t>) </a:t>
          </a:r>
        </a:p>
      </dgm:t>
    </dgm:pt>
    <dgm:pt modelId="{D9A79102-7677-430A-A79D-5089D15EAD22}" type="parTrans" cxnId="{C01944B4-5110-49C9-AB31-1B062845D72E}">
      <dgm:prSet/>
      <dgm:spPr/>
      <dgm:t>
        <a:bodyPr/>
        <a:lstStyle/>
        <a:p>
          <a:endParaRPr lang="en-US"/>
        </a:p>
      </dgm:t>
    </dgm:pt>
    <dgm:pt modelId="{86BC2A28-A0E9-439D-BCF4-DCF92626E8A6}" type="sibTrans" cxnId="{C01944B4-5110-49C9-AB31-1B062845D72E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4"/>
      <dgm:spPr/>
    </dgm:pt>
    <dgm:pt modelId="{04CC093F-338F-4057-8B10-2BCB973C3958}" type="pres">
      <dgm:prSet presAssocID="{1EC4D31D-A21A-435F-A37C-6681AEF3E46F}" presName="connTx" presStyleLbl="parChTrans1D2" presStyleIdx="0" presStyleCnt="4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4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2D2EC47B-05E9-4CAF-8F08-CA7A5EC4F5A7}" type="pres">
      <dgm:prSet presAssocID="{2FEE5C41-DBA2-4835-A674-33A88DB33C95}" presName="conn2-1" presStyleLbl="parChTrans1D3" presStyleIdx="0" presStyleCnt="4"/>
      <dgm:spPr/>
    </dgm:pt>
    <dgm:pt modelId="{912A510C-C253-413D-8D66-FFC6EDCC1AB7}" type="pres">
      <dgm:prSet presAssocID="{2FEE5C41-DBA2-4835-A674-33A88DB33C95}" presName="connTx" presStyleLbl="parChTrans1D3" presStyleIdx="0" presStyleCnt="4"/>
      <dgm:spPr/>
    </dgm:pt>
    <dgm:pt modelId="{7F693F39-4300-4EA6-8C6B-7C45B9CD8A67}" type="pres">
      <dgm:prSet presAssocID="{3C89E1DD-AB7B-4870-823C-F4BE094924B6}" presName="root2" presStyleCnt="0"/>
      <dgm:spPr/>
    </dgm:pt>
    <dgm:pt modelId="{36A2C938-A146-4F2A-896D-17667DDCD5BC}" type="pres">
      <dgm:prSet presAssocID="{3C89E1DD-AB7B-4870-823C-F4BE094924B6}" presName="LevelTwoTextNode" presStyleLbl="node3" presStyleIdx="0" presStyleCnt="4">
        <dgm:presLayoutVars>
          <dgm:chPref val="3"/>
        </dgm:presLayoutVars>
      </dgm:prSet>
      <dgm:spPr/>
    </dgm:pt>
    <dgm:pt modelId="{9190447E-57AF-4D4E-9B0B-DCBF145E58DF}" type="pres">
      <dgm:prSet presAssocID="{3C89E1DD-AB7B-4870-823C-F4BE094924B6}" presName="level3hierChild" presStyleCnt="0"/>
      <dgm:spPr/>
    </dgm:pt>
    <dgm:pt modelId="{A8BB9247-25A4-4EA5-ABD9-852E6C033DDE}" type="pres">
      <dgm:prSet presAssocID="{98B4D935-32F9-438B-A911-9711E306E457}" presName="conn2-1" presStyleLbl="parChTrans1D2" presStyleIdx="1" presStyleCnt="4"/>
      <dgm:spPr/>
    </dgm:pt>
    <dgm:pt modelId="{C90B8EC1-A9DD-47F6-9716-83148B21E302}" type="pres">
      <dgm:prSet presAssocID="{98B4D935-32F9-438B-A911-9711E306E457}" presName="connTx" presStyleLbl="parChTrans1D2" presStyleIdx="1" presStyleCnt="4"/>
      <dgm:spPr/>
    </dgm:pt>
    <dgm:pt modelId="{697BEFB9-43AE-47D1-8FA5-CBECDD0702F0}" type="pres">
      <dgm:prSet presAssocID="{8D2DA3F0-5BEE-410A-B87B-3056D87C0276}" presName="root2" presStyleCnt="0"/>
      <dgm:spPr/>
    </dgm:pt>
    <dgm:pt modelId="{7EC506C7-34F7-4BEB-9A80-699D9CDF896D}" type="pres">
      <dgm:prSet presAssocID="{8D2DA3F0-5BEE-410A-B87B-3056D87C0276}" presName="LevelTwoTextNode" presStyleLbl="node2" presStyleIdx="1" presStyleCnt="4">
        <dgm:presLayoutVars>
          <dgm:chPref val="3"/>
        </dgm:presLayoutVars>
      </dgm:prSet>
      <dgm:spPr/>
    </dgm:pt>
    <dgm:pt modelId="{E8FF5EC7-8421-458B-8936-E8842CDC5C9F}" type="pres">
      <dgm:prSet presAssocID="{8D2DA3F0-5BEE-410A-B87B-3056D87C0276}" presName="level3hierChild" presStyleCnt="0"/>
      <dgm:spPr/>
    </dgm:pt>
    <dgm:pt modelId="{B50FC7CA-F927-46DB-A02C-F43359D5928C}" type="pres">
      <dgm:prSet presAssocID="{51F925D7-FB87-4A30-800B-F43DD0DAE660}" presName="conn2-1" presStyleLbl="parChTrans1D3" presStyleIdx="1" presStyleCnt="4"/>
      <dgm:spPr/>
    </dgm:pt>
    <dgm:pt modelId="{617D8A6B-CB13-4465-BA23-883013959BEB}" type="pres">
      <dgm:prSet presAssocID="{51F925D7-FB87-4A30-800B-F43DD0DAE660}" presName="connTx" presStyleLbl="parChTrans1D3" presStyleIdx="1" presStyleCnt="4"/>
      <dgm:spPr/>
    </dgm:pt>
    <dgm:pt modelId="{13C80A85-F11E-4974-B814-223B2DB0350B}" type="pres">
      <dgm:prSet presAssocID="{5A4910BA-7533-44BA-8877-5B5DAF21C9D8}" presName="root2" presStyleCnt="0"/>
      <dgm:spPr/>
    </dgm:pt>
    <dgm:pt modelId="{6132E2DE-3BBB-498F-B1F5-1DC51C84F93C}" type="pres">
      <dgm:prSet presAssocID="{5A4910BA-7533-44BA-8877-5B5DAF21C9D8}" presName="LevelTwoTextNode" presStyleLbl="node3" presStyleIdx="1" presStyleCnt="4" custScaleY="144341">
        <dgm:presLayoutVars>
          <dgm:chPref val="3"/>
        </dgm:presLayoutVars>
      </dgm:prSet>
      <dgm:spPr/>
    </dgm:pt>
    <dgm:pt modelId="{B0135A69-B423-4E4E-939D-E56931EC3E6D}" type="pres">
      <dgm:prSet presAssocID="{5A4910BA-7533-44BA-8877-5B5DAF21C9D8}" presName="level3hierChild" presStyleCnt="0"/>
      <dgm:spPr/>
    </dgm:pt>
    <dgm:pt modelId="{CE5DE49A-21FA-494E-BA58-D217491EAE3C}" type="pres">
      <dgm:prSet presAssocID="{063783DB-2BBE-453D-AADB-49B3D639F090}" presName="conn2-1" presStyleLbl="parChTrans1D2" presStyleIdx="2" presStyleCnt="4"/>
      <dgm:spPr/>
    </dgm:pt>
    <dgm:pt modelId="{5093EC3D-D4C3-4F31-AD1F-16EFD3A790BA}" type="pres">
      <dgm:prSet presAssocID="{063783DB-2BBE-453D-AADB-49B3D639F090}" presName="connTx" presStyleLbl="parChTrans1D2" presStyleIdx="2" presStyleCnt="4"/>
      <dgm:spPr/>
    </dgm:pt>
    <dgm:pt modelId="{9A04DCAB-1C3E-4661-8DB0-4FB946692892}" type="pres">
      <dgm:prSet presAssocID="{C4481139-7137-4999-8288-20EEB6C2D60B}" presName="root2" presStyleCnt="0"/>
      <dgm:spPr/>
    </dgm:pt>
    <dgm:pt modelId="{87043F73-CDDF-439A-A13B-E4AFCD32BF7C}" type="pres">
      <dgm:prSet presAssocID="{C4481139-7137-4999-8288-20EEB6C2D60B}" presName="LevelTwoTextNode" presStyleLbl="node2" presStyleIdx="2" presStyleCnt="4">
        <dgm:presLayoutVars>
          <dgm:chPref val="3"/>
        </dgm:presLayoutVars>
      </dgm:prSet>
      <dgm:spPr/>
    </dgm:pt>
    <dgm:pt modelId="{F83DF130-807B-4942-AEDF-52F0157EDC31}" type="pres">
      <dgm:prSet presAssocID="{C4481139-7137-4999-8288-20EEB6C2D60B}" presName="level3hierChild" presStyleCnt="0"/>
      <dgm:spPr/>
    </dgm:pt>
    <dgm:pt modelId="{3258FA5C-9F8C-4115-BD11-17C6BBC4C277}" type="pres">
      <dgm:prSet presAssocID="{D9A79102-7677-430A-A79D-5089D15EAD22}" presName="conn2-1" presStyleLbl="parChTrans1D3" presStyleIdx="2" presStyleCnt="4"/>
      <dgm:spPr/>
    </dgm:pt>
    <dgm:pt modelId="{FF8BCAEE-E401-450E-BE47-2D6EF7553ED2}" type="pres">
      <dgm:prSet presAssocID="{D9A79102-7677-430A-A79D-5089D15EAD22}" presName="connTx" presStyleLbl="parChTrans1D3" presStyleIdx="2" presStyleCnt="4"/>
      <dgm:spPr/>
    </dgm:pt>
    <dgm:pt modelId="{45B870E9-7312-4DC0-AA00-A037C36C22F1}" type="pres">
      <dgm:prSet presAssocID="{F74E488F-2879-4428-84A7-E2E2A565E122}" presName="root2" presStyleCnt="0"/>
      <dgm:spPr/>
    </dgm:pt>
    <dgm:pt modelId="{BD2FF9DD-B6EA-4006-87D2-75F255844086}" type="pres">
      <dgm:prSet presAssocID="{F74E488F-2879-4428-84A7-E2E2A565E122}" presName="LevelTwoTextNode" presStyleLbl="node3" presStyleIdx="2" presStyleCnt="4" custScaleY="135593">
        <dgm:presLayoutVars>
          <dgm:chPref val="3"/>
        </dgm:presLayoutVars>
      </dgm:prSet>
      <dgm:spPr/>
    </dgm:pt>
    <dgm:pt modelId="{6B9781AF-C627-4CD1-88FD-03AFFC03AF5A}" type="pres">
      <dgm:prSet presAssocID="{F74E488F-2879-4428-84A7-E2E2A565E122}" presName="level3hierChild" presStyleCnt="0"/>
      <dgm:spPr/>
    </dgm:pt>
    <dgm:pt modelId="{ABDFE020-6FE0-494B-A0B5-7E48B60F8B8D}" type="pres">
      <dgm:prSet presAssocID="{2B94DA59-2F25-49FF-9F3B-E9B83773A5C7}" presName="conn2-1" presStyleLbl="parChTrans1D2" presStyleIdx="3" presStyleCnt="4"/>
      <dgm:spPr/>
    </dgm:pt>
    <dgm:pt modelId="{5FDCB926-EDBB-4EAA-83FC-DFBBF4F0ED76}" type="pres">
      <dgm:prSet presAssocID="{2B94DA59-2F25-49FF-9F3B-E9B83773A5C7}" presName="connTx" presStyleLbl="parChTrans1D2" presStyleIdx="3" presStyleCnt="4"/>
      <dgm:spPr/>
    </dgm:pt>
    <dgm:pt modelId="{61CD99A9-4A09-437F-B9E3-07C33FA96794}" type="pres">
      <dgm:prSet presAssocID="{05CE54BF-4E8B-41F4-979A-E9631FA2906D}" presName="root2" presStyleCnt="0"/>
      <dgm:spPr/>
    </dgm:pt>
    <dgm:pt modelId="{5B35CABC-6FF7-41C2-9510-9830E634C037}" type="pres">
      <dgm:prSet presAssocID="{05CE54BF-4E8B-41F4-979A-E9631FA2906D}" presName="LevelTwoTextNode" presStyleLbl="node2" presStyleIdx="3" presStyleCnt="4">
        <dgm:presLayoutVars>
          <dgm:chPref val="3"/>
        </dgm:presLayoutVars>
      </dgm:prSet>
      <dgm:spPr/>
    </dgm:pt>
    <dgm:pt modelId="{BEB4150A-AF42-4268-864E-38BFCD365C07}" type="pres">
      <dgm:prSet presAssocID="{05CE54BF-4E8B-41F4-979A-E9631FA2906D}" presName="level3hierChild" presStyleCnt="0"/>
      <dgm:spPr/>
    </dgm:pt>
    <dgm:pt modelId="{3DDA89A6-3934-4994-BD52-E350472A2793}" type="pres">
      <dgm:prSet presAssocID="{AB82846C-C3B7-4BE8-9F6D-CFD1DB41F454}" presName="conn2-1" presStyleLbl="parChTrans1D3" presStyleIdx="3" presStyleCnt="4"/>
      <dgm:spPr/>
    </dgm:pt>
    <dgm:pt modelId="{2FB17DEC-F55D-4BAD-AEB2-4DEA2FCCA8DD}" type="pres">
      <dgm:prSet presAssocID="{AB82846C-C3B7-4BE8-9F6D-CFD1DB41F454}" presName="connTx" presStyleLbl="parChTrans1D3" presStyleIdx="3" presStyleCnt="4"/>
      <dgm:spPr/>
    </dgm:pt>
    <dgm:pt modelId="{6E66FEBE-7CE2-47F3-A767-B58936D13A9F}" type="pres">
      <dgm:prSet presAssocID="{BFD19B6A-1156-44F2-B9C9-8E296EEF4CD2}" presName="root2" presStyleCnt="0"/>
      <dgm:spPr/>
    </dgm:pt>
    <dgm:pt modelId="{1859370F-5880-44DD-B0B5-B9CA5D678E5F}" type="pres">
      <dgm:prSet presAssocID="{BFD19B6A-1156-44F2-B9C9-8E296EEF4CD2}" presName="LevelTwoTextNode" presStyleLbl="node3" presStyleIdx="3" presStyleCnt="4" custScaleY="100601">
        <dgm:presLayoutVars>
          <dgm:chPref val="3"/>
        </dgm:presLayoutVars>
      </dgm:prSet>
      <dgm:spPr/>
    </dgm:pt>
    <dgm:pt modelId="{AE9D107B-0095-41D6-96AD-C95D31CA1B77}" type="pres">
      <dgm:prSet presAssocID="{BFD19B6A-1156-44F2-B9C9-8E296EEF4CD2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4FA4D40B-C832-4ACE-BCF4-9C443A4D3855}" type="presOf" srcId="{063783DB-2BBE-453D-AADB-49B3D639F090}" destId="{CE5DE49A-21FA-494E-BA58-D217491EAE3C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7BE0CD24-0EF9-444A-974D-FA49908EEE20}" type="presOf" srcId="{F74E488F-2879-4428-84A7-E2E2A565E122}" destId="{BD2FF9DD-B6EA-4006-87D2-75F255844086}" srcOrd="0" destOrd="0" presId="urn:microsoft.com/office/officeart/2008/layout/HorizontalMultiLevelHierarchy"/>
    <dgm:cxn modelId="{2B56D533-D42B-4356-A965-6DE048D4ACFB}" type="presOf" srcId="{063783DB-2BBE-453D-AADB-49B3D639F090}" destId="{5093EC3D-D4C3-4F31-AD1F-16EFD3A790BA}" srcOrd="1" destOrd="0" presId="urn:microsoft.com/office/officeart/2008/layout/HorizontalMultiLevelHierarchy"/>
    <dgm:cxn modelId="{0CE3BB36-CF66-44C0-9C5E-215DDA899032}" type="presOf" srcId="{C4481139-7137-4999-8288-20EEB6C2D60B}" destId="{87043F73-CDDF-439A-A13B-E4AFCD32BF7C}" srcOrd="0" destOrd="0" presId="urn:microsoft.com/office/officeart/2008/layout/HorizontalMultiLevelHierarchy"/>
    <dgm:cxn modelId="{E117BA3F-E46E-44DE-88E9-F9A02A7EE2EC}" type="presOf" srcId="{2FEE5C41-DBA2-4835-A674-33A88DB33C95}" destId="{912A510C-C253-413D-8D66-FFC6EDCC1AB7}" srcOrd="1" destOrd="0" presId="urn:microsoft.com/office/officeart/2008/layout/HorizontalMultiLevelHierarchy"/>
    <dgm:cxn modelId="{52B6775F-E566-473D-9D46-25D7E98A2952}" srcId="{75C6590D-894E-4F0E-AE3B-32DD1D38BF41}" destId="{05CE54BF-4E8B-41F4-979A-E9631FA2906D}" srcOrd="3" destOrd="0" parTransId="{2B94DA59-2F25-49FF-9F3B-E9B83773A5C7}" sibTransId="{3DE824CF-104D-4F8C-9FCA-4EABCCFDAED5}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FFA8F362-CD65-47B6-AC78-D661692527B5}" type="presOf" srcId="{98B4D935-32F9-438B-A911-9711E306E457}" destId="{C90B8EC1-A9DD-47F6-9716-83148B21E302}" srcOrd="1" destOrd="0" presId="urn:microsoft.com/office/officeart/2008/layout/HorizontalMultiLevelHierarchy"/>
    <dgm:cxn modelId="{569AA64B-6B44-4844-B429-DEF8BB764158}" srcId="{05CE54BF-4E8B-41F4-979A-E9631FA2906D}" destId="{BFD19B6A-1156-44F2-B9C9-8E296EEF4CD2}" srcOrd="0" destOrd="0" parTransId="{AB82846C-C3B7-4BE8-9F6D-CFD1DB41F454}" sibTransId="{C084649B-23B8-4D60-B071-6C7985C6D0B0}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E8BF448C-AAC5-440F-B7C0-594BBA9C578B}" type="presOf" srcId="{BFD19B6A-1156-44F2-B9C9-8E296EEF4CD2}" destId="{1859370F-5880-44DD-B0B5-B9CA5D678E5F}" srcOrd="0" destOrd="0" presId="urn:microsoft.com/office/officeart/2008/layout/HorizontalMultiLevelHierarchy"/>
    <dgm:cxn modelId="{6D4FD3A3-DFA0-46BE-A6A0-B3478638338F}" type="presOf" srcId="{D9A79102-7677-430A-A79D-5089D15EAD22}" destId="{FF8BCAEE-E401-450E-BE47-2D6EF7553ED2}" srcOrd="1" destOrd="0" presId="urn:microsoft.com/office/officeart/2008/layout/HorizontalMultiLevelHierarchy"/>
    <dgm:cxn modelId="{9B47CEB1-ED11-48EB-8C4A-B9F591F8BC2C}" type="presOf" srcId="{51F925D7-FB87-4A30-800B-F43DD0DAE660}" destId="{B50FC7CA-F927-46DB-A02C-F43359D5928C}" srcOrd="0" destOrd="0" presId="urn:microsoft.com/office/officeart/2008/layout/HorizontalMultiLevelHierarchy"/>
    <dgm:cxn modelId="{C01944B4-5110-49C9-AB31-1B062845D72E}" srcId="{C4481139-7137-4999-8288-20EEB6C2D60B}" destId="{F74E488F-2879-4428-84A7-E2E2A565E122}" srcOrd="0" destOrd="0" parTransId="{D9A79102-7677-430A-A79D-5089D15EAD22}" sibTransId="{86BC2A28-A0E9-439D-BCF4-DCF92626E8A6}"/>
    <dgm:cxn modelId="{E74B3DB5-7C67-4575-8A82-E735F8D885BC}" type="presOf" srcId="{D9A79102-7677-430A-A79D-5089D15EAD22}" destId="{3258FA5C-9F8C-4115-BD11-17C6BBC4C277}" srcOrd="0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EAA277C0-55B2-4E32-840E-01F43190B019}" type="presOf" srcId="{2FEE5C41-DBA2-4835-A674-33A88DB33C95}" destId="{2D2EC47B-05E9-4CAF-8F08-CA7A5EC4F5A7}" srcOrd="0" destOrd="0" presId="urn:microsoft.com/office/officeart/2008/layout/HorizontalMultiLevelHierarchy"/>
    <dgm:cxn modelId="{4C42D7C3-2990-408B-AFCD-1D5C9CA12E75}" type="presOf" srcId="{8D2DA3F0-5BEE-410A-B87B-3056D87C0276}" destId="{7EC506C7-34F7-4BEB-9A80-699D9CDF896D}" srcOrd="0" destOrd="0" presId="urn:microsoft.com/office/officeart/2008/layout/HorizontalMultiLevelHierarchy"/>
    <dgm:cxn modelId="{07DD57CB-7C29-4262-92C7-9F730547FCF7}" type="presOf" srcId="{05CE54BF-4E8B-41F4-979A-E9631FA2906D}" destId="{5B35CABC-6FF7-41C2-9510-9830E634C037}" srcOrd="0" destOrd="0" presId="urn:microsoft.com/office/officeart/2008/layout/HorizontalMultiLevelHierarchy"/>
    <dgm:cxn modelId="{2C866CCC-5907-4ACC-B5F2-000CB4292209}" type="presOf" srcId="{2B94DA59-2F25-49FF-9F3B-E9B83773A5C7}" destId="{ABDFE020-6FE0-494B-A0B5-7E48B60F8B8D}" srcOrd="0" destOrd="0" presId="urn:microsoft.com/office/officeart/2008/layout/HorizontalMultiLevelHierarchy"/>
    <dgm:cxn modelId="{94659DD0-48E5-4B7F-99DD-C603AD52F5B5}" type="presOf" srcId="{3C89E1DD-AB7B-4870-823C-F4BE094924B6}" destId="{36A2C938-A146-4F2A-896D-17667DDCD5BC}" srcOrd="0" destOrd="0" presId="urn:microsoft.com/office/officeart/2008/layout/HorizontalMultiLevelHierarchy"/>
    <dgm:cxn modelId="{C9A8DAD1-F82E-48B7-8855-0C043CFD55E6}" type="presOf" srcId="{51F925D7-FB87-4A30-800B-F43DD0DAE660}" destId="{617D8A6B-CB13-4465-BA23-883013959BEB}" srcOrd="1" destOrd="0" presId="urn:microsoft.com/office/officeart/2008/layout/HorizontalMultiLevelHierarchy"/>
    <dgm:cxn modelId="{D575FCD3-5B89-4261-ACE4-CD6F7F6BAE15}" type="presOf" srcId="{98B4D935-32F9-438B-A911-9711E306E457}" destId="{A8BB9247-25A4-4EA5-ABD9-852E6C033DDE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6431DADB-5BD7-4156-9737-C629B19E81B8}" srcId="{8D2DA3F0-5BEE-410A-B87B-3056D87C0276}" destId="{5A4910BA-7533-44BA-8877-5B5DAF21C9D8}" srcOrd="0" destOrd="0" parTransId="{51F925D7-FB87-4A30-800B-F43DD0DAE660}" sibTransId="{F18666A3-A27C-41F6-A547-A30DBCD4422C}"/>
    <dgm:cxn modelId="{D234E2DB-ED36-4B61-A87A-44A46AF96A81}" srcId="{E2A48887-1529-4104-BB4C-2F82A40F409F}" destId="{3C89E1DD-AB7B-4870-823C-F4BE094924B6}" srcOrd="0" destOrd="0" parTransId="{2FEE5C41-DBA2-4835-A674-33A88DB33C95}" sibTransId="{427F13D4-9613-4C22-B4B2-7AD691F2D619}"/>
    <dgm:cxn modelId="{94EFA1DC-00AE-45D0-8B7D-B12839710073}" type="presOf" srcId="{AB82846C-C3B7-4BE8-9F6D-CFD1DB41F454}" destId="{3DDA89A6-3934-4994-BD52-E350472A2793}" srcOrd="0" destOrd="0" presId="urn:microsoft.com/office/officeart/2008/layout/HorizontalMultiLevelHierarchy"/>
    <dgm:cxn modelId="{F40A53DF-F7E7-4F14-B3C3-5E1A8C4272E2}" srcId="{75C6590D-894E-4F0E-AE3B-32DD1D38BF41}" destId="{8D2DA3F0-5BEE-410A-B87B-3056D87C0276}" srcOrd="1" destOrd="0" parTransId="{98B4D935-32F9-438B-A911-9711E306E457}" sibTransId="{30396973-8470-4607-B9AF-0E98BF6E5EEB}"/>
    <dgm:cxn modelId="{E2E564EE-6B97-4D7E-A996-17A9D0F5E144}" type="presOf" srcId="{5A4910BA-7533-44BA-8877-5B5DAF21C9D8}" destId="{6132E2DE-3BBB-498F-B1F5-1DC51C84F93C}" srcOrd="0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5AA54FF1-42EE-4B33-9EDE-AA70351904AB}" type="presOf" srcId="{2B94DA59-2F25-49FF-9F3B-E9B83773A5C7}" destId="{5FDCB926-EDBB-4EAA-83FC-DFBBF4F0ED76}" srcOrd="1" destOrd="0" presId="urn:microsoft.com/office/officeart/2008/layout/HorizontalMultiLevelHierarchy"/>
    <dgm:cxn modelId="{AD8354F7-BA00-4942-9996-4F9A20F9B6EB}" srcId="{75C6590D-894E-4F0E-AE3B-32DD1D38BF41}" destId="{C4481139-7137-4999-8288-20EEB6C2D60B}" srcOrd="2" destOrd="0" parTransId="{063783DB-2BBE-453D-AADB-49B3D639F090}" sibTransId="{D8B89610-DDB7-4204-AF8F-67C6A4F4FE65}"/>
    <dgm:cxn modelId="{197DC4FA-B7CA-4AA4-81C7-57D7EA3F237C}" type="presOf" srcId="{AB82846C-C3B7-4BE8-9F6D-CFD1DB41F454}" destId="{2FB17DEC-F55D-4BAD-AEB2-4DEA2FCCA8DD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81B98FC0-9C8A-4DFE-B931-513FFE0DC9F3}" type="presParOf" srcId="{D5BFD61E-59FA-461B-81F2-F0EFF106B392}" destId="{2D2EC47B-05E9-4CAF-8F08-CA7A5EC4F5A7}" srcOrd="0" destOrd="0" presId="urn:microsoft.com/office/officeart/2008/layout/HorizontalMultiLevelHierarchy"/>
    <dgm:cxn modelId="{4877641B-728E-4636-B403-83270210A761}" type="presParOf" srcId="{2D2EC47B-05E9-4CAF-8F08-CA7A5EC4F5A7}" destId="{912A510C-C253-413D-8D66-FFC6EDCC1AB7}" srcOrd="0" destOrd="0" presId="urn:microsoft.com/office/officeart/2008/layout/HorizontalMultiLevelHierarchy"/>
    <dgm:cxn modelId="{FDEE51F7-2306-414A-B0D6-DD2D316C58EE}" type="presParOf" srcId="{D5BFD61E-59FA-461B-81F2-F0EFF106B392}" destId="{7F693F39-4300-4EA6-8C6B-7C45B9CD8A67}" srcOrd="1" destOrd="0" presId="urn:microsoft.com/office/officeart/2008/layout/HorizontalMultiLevelHierarchy"/>
    <dgm:cxn modelId="{F5D68D18-6F9B-412F-986D-E9B3C948F7B2}" type="presParOf" srcId="{7F693F39-4300-4EA6-8C6B-7C45B9CD8A67}" destId="{36A2C938-A146-4F2A-896D-17667DDCD5BC}" srcOrd="0" destOrd="0" presId="urn:microsoft.com/office/officeart/2008/layout/HorizontalMultiLevelHierarchy"/>
    <dgm:cxn modelId="{A7B3D705-58DC-4456-93FF-2941E67A972B}" type="presParOf" srcId="{7F693F39-4300-4EA6-8C6B-7C45B9CD8A67}" destId="{9190447E-57AF-4D4E-9B0B-DCBF145E58DF}" srcOrd="1" destOrd="0" presId="urn:microsoft.com/office/officeart/2008/layout/HorizontalMultiLevelHierarchy"/>
    <dgm:cxn modelId="{11610830-3AD6-428A-8139-906476D93143}" type="presParOf" srcId="{52A9F94C-3052-4053-9F7E-7728C58B1DF9}" destId="{A8BB9247-25A4-4EA5-ABD9-852E6C033DDE}" srcOrd="2" destOrd="0" presId="urn:microsoft.com/office/officeart/2008/layout/HorizontalMultiLevelHierarchy"/>
    <dgm:cxn modelId="{220D3295-FD73-432D-B0D1-971F21B15C46}" type="presParOf" srcId="{A8BB9247-25A4-4EA5-ABD9-852E6C033DDE}" destId="{C90B8EC1-A9DD-47F6-9716-83148B21E302}" srcOrd="0" destOrd="0" presId="urn:microsoft.com/office/officeart/2008/layout/HorizontalMultiLevelHierarchy"/>
    <dgm:cxn modelId="{39A22BB7-0EBF-4903-80C2-C886E1698176}" type="presParOf" srcId="{52A9F94C-3052-4053-9F7E-7728C58B1DF9}" destId="{697BEFB9-43AE-47D1-8FA5-CBECDD0702F0}" srcOrd="3" destOrd="0" presId="urn:microsoft.com/office/officeart/2008/layout/HorizontalMultiLevelHierarchy"/>
    <dgm:cxn modelId="{2D07BED3-A885-4EB8-A0FD-163226F74C94}" type="presParOf" srcId="{697BEFB9-43AE-47D1-8FA5-CBECDD0702F0}" destId="{7EC506C7-34F7-4BEB-9A80-699D9CDF896D}" srcOrd="0" destOrd="0" presId="urn:microsoft.com/office/officeart/2008/layout/HorizontalMultiLevelHierarchy"/>
    <dgm:cxn modelId="{29F25FD2-E7A0-4887-9453-742D034B4E7E}" type="presParOf" srcId="{697BEFB9-43AE-47D1-8FA5-CBECDD0702F0}" destId="{E8FF5EC7-8421-458B-8936-E8842CDC5C9F}" srcOrd="1" destOrd="0" presId="urn:microsoft.com/office/officeart/2008/layout/HorizontalMultiLevelHierarchy"/>
    <dgm:cxn modelId="{B53B68F4-67F8-4CDA-B9A0-556E2D4728A1}" type="presParOf" srcId="{E8FF5EC7-8421-458B-8936-E8842CDC5C9F}" destId="{B50FC7CA-F927-46DB-A02C-F43359D5928C}" srcOrd="0" destOrd="0" presId="urn:microsoft.com/office/officeart/2008/layout/HorizontalMultiLevelHierarchy"/>
    <dgm:cxn modelId="{83A9A131-44FC-47A8-8CAC-1CB6BDC9CBE4}" type="presParOf" srcId="{B50FC7CA-F927-46DB-A02C-F43359D5928C}" destId="{617D8A6B-CB13-4465-BA23-883013959BEB}" srcOrd="0" destOrd="0" presId="urn:microsoft.com/office/officeart/2008/layout/HorizontalMultiLevelHierarchy"/>
    <dgm:cxn modelId="{C794F3C2-D31A-4257-A7D8-69D93D630796}" type="presParOf" srcId="{E8FF5EC7-8421-458B-8936-E8842CDC5C9F}" destId="{13C80A85-F11E-4974-B814-223B2DB0350B}" srcOrd="1" destOrd="0" presId="urn:microsoft.com/office/officeart/2008/layout/HorizontalMultiLevelHierarchy"/>
    <dgm:cxn modelId="{ADA8397A-1B8D-4DCC-B78A-2800ED311381}" type="presParOf" srcId="{13C80A85-F11E-4974-B814-223B2DB0350B}" destId="{6132E2DE-3BBB-498F-B1F5-1DC51C84F93C}" srcOrd="0" destOrd="0" presId="urn:microsoft.com/office/officeart/2008/layout/HorizontalMultiLevelHierarchy"/>
    <dgm:cxn modelId="{298E4038-8E2D-435C-80BC-506DB2809D7B}" type="presParOf" srcId="{13C80A85-F11E-4974-B814-223B2DB0350B}" destId="{B0135A69-B423-4E4E-939D-E56931EC3E6D}" srcOrd="1" destOrd="0" presId="urn:microsoft.com/office/officeart/2008/layout/HorizontalMultiLevelHierarchy"/>
    <dgm:cxn modelId="{B1D43B84-429A-4453-8562-53D8C50D9BE7}" type="presParOf" srcId="{52A9F94C-3052-4053-9F7E-7728C58B1DF9}" destId="{CE5DE49A-21FA-494E-BA58-D217491EAE3C}" srcOrd="4" destOrd="0" presId="urn:microsoft.com/office/officeart/2008/layout/HorizontalMultiLevelHierarchy"/>
    <dgm:cxn modelId="{E32FDD41-A2C4-4FB3-A26D-19E5F2CAA3A5}" type="presParOf" srcId="{CE5DE49A-21FA-494E-BA58-D217491EAE3C}" destId="{5093EC3D-D4C3-4F31-AD1F-16EFD3A790BA}" srcOrd="0" destOrd="0" presId="urn:microsoft.com/office/officeart/2008/layout/HorizontalMultiLevelHierarchy"/>
    <dgm:cxn modelId="{48CB447D-94E3-4408-840C-EDD8A37610E8}" type="presParOf" srcId="{52A9F94C-3052-4053-9F7E-7728C58B1DF9}" destId="{9A04DCAB-1C3E-4661-8DB0-4FB946692892}" srcOrd="5" destOrd="0" presId="urn:microsoft.com/office/officeart/2008/layout/HorizontalMultiLevelHierarchy"/>
    <dgm:cxn modelId="{CF4A215C-2321-4653-ADE4-A6F7302A5B9E}" type="presParOf" srcId="{9A04DCAB-1C3E-4661-8DB0-4FB946692892}" destId="{87043F73-CDDF-439A-A13B-E4AFCD32BF7C}" srcOrd="0" destOrd="0" presId="urn:microsoft.com/office/officeart/2008/layout/HorizontalMultiLevelHierarchy"/>
    <dgm:cxn modelId="{4749D4D9-6D83-4C94-830C-E0355C917955}" type="presParOf" srcId="{9A04DCAB-1C3E-4661-8DB0-4FB946692892}" destId="{F83DF130-807B-4942-AEDF-52F0157EDC31}" srcOrd="1" destOrd="0" presId="urn:microsoft.com/office/officeart/2008/layout/HorizontalMultiLevelHierarchy"/>
    <dgm:cxn modelId="{010A678C-AB2B-49FC-B8A3-A1D115A4656B}" type="presParOf" srcId="{F83DF130-807B-4942-AEDF-52F0157EDC31}" destId="{3258FA5C-9F8C-4115-BD11-17C6BBC4C277}" srcOrd="0" destOrd="0" presId="urn:microsoft.com/office/officeart/2008/layout/HorizontalMultiLevelHierarchy"/>
    <dgm:cxn modelId="{3CF5E593-F0AF-4AF7-9F4C-0F2BFAEE5A40}" type="presParOf" srcId="{3258FA5C-9F8C-4115-BD11-17C6BBC4C277}" destId="{FF8BCAEE-E401-450E-BE47-2D6EF7553ED2}" srcOrd="0" destOrd="0" presId="urn:microsoft.com/office/officeart/2008/layout/HorizontalMultiLevelHierarchy"/>
    <dgm:cxn modelId="{5F24475B-3E08-4FEC-BF0A-1D3C55B6F807}" type="presParOf" srcId="{F83DF130-807B-4942-AEDF-52F0157EDC31}" destId="{45B870E9-7312-4DC0-AA00-A037C36C22F1}" srcOrd="1" destOrd="0" presId="urn:microsoft.com/office/officeart/2008/layout/HorizontalMultiLevelHierarchy"/>
    <dgm:cxn modelId="{FBCC646C-72A0-49F5-BCCC-87A97F048DF8}" type="presParOf" srcId="{45B870E9-7312-4DC0-AA00-A037C36C22F1}" destId="{BD2FF9DD-B6EA-4006-87D2-75F255844086}" srcOrd="0" destOrd="0" presId="urn:microsoft.com/office/officeart/2008/layout/HorizontalMultiLevelHierarchy"/>
    <dgm:cxn modelId="{985B327F-D0FC-4417-AFDC-DB263533ADFF}" type="presParOf" srcId="{45B870E9-7312-4DC0-AA00-A037C36C22F1}" destId="{6B9781AF-C627-4CD1-88FD-03AFFC03AF5A}" srcOrd="1" destOrd="0" presId="urn:microsoft.com/office/officeart/2008/layout/HorizontalMultiLevelHierarchy"/>
    <dgm:cxn modelId="{BF96B53D-5E51-4EC9-89E0-3896F83D0DFB}" type="presParOf" srcId="{52A9F94C-3052-4053-9F7E-7728C58B1DF9}" destId="{ABDFE020-6FE0-494B-A0B5-7E48B60F8B8D}" srcOrd="6" destOrd="0" presId="urn:microsoft.com/office/officeart/2008/layout/HorizontalMultiLevelHierarchy"/>
    <dgm:cxn modelId="{E0536E32-8CD9-4A85-8C18-62FB47422EB1}" type="presParOf" srcId="{ABDFE020-6FE0-494B-A0B5-7E48B60F8B8D}" destId="{5FDCB926-EDBB-4EAA-83FC-DFBBF4F0ED76}" srcOrd="0" destOrd="0" presId="urn:microsoft.com/office/officeart/2008/layout/HorizontalMultiLevelHierarchy"/>
    <dgm:cxn modelId="{15774432-C59C-473D-84EE-657B17F30D95}" type="presParOf" srcId="{52A9F94C-3052-4053-9F7E-7728C58B1DF9}" destId="{61CD99A9-4A09-437F-B9E3-07C33FA96794}" srcOrd="7" destOrd="0" presId="urn:microsoft.com/office/officeart/2008/layout/HorizontalMultiLevelHierarchy"/>
    <dgm:cxn modelId="{28DF7196-AC20-4AF3-8A85-5F4F17A11E61}" type="presParOf" srcId="{61CD99A9-4A09-437F-B9E3-07C33FA96794}" destId="{5B35CABC-6FF7-41C2-9510-9830E634C037}" srcOrd="0" destOrd="0" presId="urn:microsoft.com/office/officeart/2008/layout/HorizontalMultiLevelHierarchy"/>
    <dgm:cxn modelId="{E4441E44-491C-42D2-AD37-A38A6AE64CC0}" type="presParOf" srcId="{61CD99A9-4A09-437F-B9E3-07C33FA96794}" destId="{BEB4150A-AF42-4268-864E-38BFCD365C07}" srcOrd="1" destOrd="0" presId="urn:microsoft.com/office/officeart/2008/layout/HorizontalMultiLevelHierarchy"/>
    <dgm:cxn modelId="{913DC109-CF2B-4371-998A-4782D5E52AB1}" type="presParOf" srcId="{BEB4150A-AF42-4268-864E-38BFCD365C07}" destId="{3DDA89A6-3934-4994-BD52-E350472A2793}" srcOrd="0" destOrd="0" presId="urn:microsoft.com/office/officeart/2008/layout/HorizontalMultiLevelHierarchy"/>
    <dgm:cxn modelId="{146C6B8E-EA69-4C8C-A7B9-41D09054F579}" type="presParOf" srcId="{3DDA89A6-3934-4994-BD52-E350472A2793}" destId="{2FB17DEC-F55D-4BAD-AEB2-4DEA2FCCA8DD}" srcOrd="0" destOrd="0" presId="urn:microsoft.com/office/officeart/2008/layout/HorizontalMultiLevelHierarchy"/>
    <dgm:cxn modelId="{CB862271-E9B5-48C2-B388-8794CD1B9787}" type="presParOf" srcId="{BEB4150A-AF42-4268-864E-38BFCD365C07}" destId="{6E66FEBE-7CE2-47F3-A767-B58936D13A9F}" srcOrd="1" destOrd="0" presId="urn:microsoft.com/office/officeart/2008/layout/HorizontalMultiLevelHierarchy"/>
    <dgm:cxn modelId="{0C800525-A0B5-4DA8-9F7D-7C45DCE01776}" type="presParOf" srcId="{6E66FEBE-7CE2-47F3-A767-B58936D13A9F}" destId="{1859370F-5880-44DD-B0B5-B9CA5D678E5F}" srcOrd="0" destOrd="0" presId="urn:microsoft.com/office/officeart/2008/layout/HorizontalMultiLevelHierarchy"/>
    <dgm:cxn modelId="{58191B90-5279-4C30-8084-472F7F0927AF}" type="presParOf" srcId="{6E66FEBE-7CE2-47F3-A767-B58936D13A9F}" destId="{AE9D107B-0095-41D6-96AD-C95D31CA1B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5.3.1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8D2DA3F0-5BEE-410A-B87B-3056D87C0276}">
      <dgm:prSet phldrT="[Text]" custT="1"/>
      <dgm:spPr/>
      <dgm:t>
        <a:bodyPr/>
        <a:lstStyle/>
        <a:p>
          <a:r>
            <a:rPr lang="en-US" sz="2400" dirty="0"/>
            <a:t>5.5.2</a:t>
          </a:r>
        </a:p>
      </dgm:t>
    </dgm:pt>
    <dgm:pt modelId="{98B4D935-32F9-438B-A911-9711E306E457}" type="parTrans" cxnId="{F40A53DF-F7E7-4F14-B3C3-5E1A8C4272E2}">
      <dgm:prSet custT="1"/>
      <dgm:spPr/>
      <dgm:t>
        <a:bodyPr/>
        <a:lstStyle/>
        <a:p>
          <a:endParaRPr lang="en-US" sz="700"/>
        </a:p>
      </dgm:t>
    </dgm:pt>
    <dgm:pt modelId="{30396973-8470-4607-B9AF-0E98BF6E5EEB}" type="sibTrans" cxnId="{F40A53DF-F7E7-4F14-B3C3-5E1A8C4272E2}">
      <dgm:prSet/>
      <dgm:spPr/>
      <dgm:t>
        <a:bodyPr/>
        <a:lstStyle/>
        <a:p>
          <a:endParaRPr lang="en-US" sz="2400"/>
        </a:p>
      </dgm:t>
    </dgm:pt>
    <dgm:pt modelId="{5A4910BA-7533-44BA-8877-5B5DAF21C9D8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V </a:t>
          </a:r>
          <a:r>
            <a:rPr lang="en-US" sz="2000" dirty="0"/>
            <a:t>- Armenia, Georgia, Moldova, Mongolia, Tajikistan</a:t>
          </a:r>
        </a:p>
        <a:p>
          <a:r>
            <a:rPr lang="en-US" sz="2000" b="1" dirty="0">
              <a:solidFill>
                <a:srgbClr val="FF0000"/>
              </a:solidFill>
            </a:rPr>
            <a:t>L</a:t>
          </a:r>
          <a:r>
            <a:rPr lang="en-US" sz="2000" dirty="0"/>
            <a:t> - Turkey </a:t>
          </a:r>
        </a:p>
        <a:p>
          <a:r>
            <a:rPr lang="en-US" sz="2000" b="1" dirty="0">
              <a:solidFill>
                <a:srgbClr val="FF0000"/>
              </a:solidFill>
            </a:rPr>
            <a:t>U</a:t>
          </a:r>
          <a:r>
            <a:rPr lang="en-US" sz="2000" dirty="0"/>
            <a:t> – Belarus</a:t>
          </a:r>
        </a:p>
      </dgm:t>
    </dgm:pt>
    <dgm:pt modelId="{51F925D7-FB87-4A30-800B-F43DD0DAE660}" type="parTrans" cxnId="{6431DADB-5BD7-4156-9737-C629B19E81B8}">
      <dgm:prSet custT="1"/>
      <dgm:spPr/>
      <dgm:t>
        <a:bodyPr/>
        <a:lstStyle/>
        <a:p>
          <a:endParaRPr lang="en-US" sz="700"/>
        </a:p>
      </dgm:t>
    </dgm:pt>
    <dgm:pt modelId="{F18666A3-A27C-41F6-A547-A30DBCD4422C}" type="sibTrans" cxnId="{6431DADB-5BD7-4156-9737-C629B19E81B8}">
      <dgm:prSet/>
      <dgm:spPr/>
      <dgm:t>
        <a:bodyPr/>
        <a:lstStyle/>
        <a:p>
          <a:endParaRPr lang="en-US" sz="2400"/>
        </a:p>
      </dgm:t>
    </dgm:pt>
    <dgm:pt modelId="{9A36F2E9-5B33-4E59-9B29-57D8D86A5F17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L</a:t>
          </a:r>
          <a:r>
            <a:rPr lang="en-US" dirty="0"/>
            <a:t> – Turkey (no data for union)</a:t>
          </a:r>
        </a:p>
        <a:p>
          <a:r>
            <a:rPr lang="en-US" b="1" dirty="0">
              <a:solidFill>
                <a:srgbClr val="FF0000"/>
              </a:solidFill>
            </a:rPr>
            <a:t>U</a:t>
          </a:r>
          <a:r>
            <a:rPr lang="en-US" dirty="0"/>
            <a:t>-for rest of the countries (data available in current statistics)</a:t>
          </a:r>
        </a:p>
      </dgm:t>
    </dgm:pt>
    <dgm:pt modelId="{E57F36F5-97A0-4080-B45C-4A9C5B65E53E}" type="parTrans" cxnId="{2039DE72-E242-497B-8BBC-29DAEBADE4D5}">
      <dgm:prSet/>
      <dgm:spPr/>
      <dgm:t>
        <a:bodyPr/>
        <a:lstStyle/>
        <a:p>
          <a:endParaRPr lang="en-US"/>
        </a:p>
      </dgm:t>
    </dgm:pt>
    <dgm:pt modelId="{3EBF8E56-CC50-45F3-B830-27023229CBAF}" type="sibTrans" cxnId="{2039DE72-E242-497B-8BBC-29DAEBADE4D5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2"/>
      <dgm:spPr/>
    </dgm:pt>
    <dgm:pt modelId="{04CC093F-338F-4057-8B10-2BCB973C3958}" type="pres">
      <dgm:prSet presAssocID="{1EC4D31D-A21A-435F-A37C-6681AEF3E46F}" presName="connTx" presStyleLbl="parChTrans1D2" presStyleIdx="0" presStyleCnt="2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2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0668BBBC-2B26-4D36-BA68-AA03C8033A39}" type="pres">
      <dgm:prSet presAssocID="{E57F36F5-97A0-4080-B45C-4A9C5B65E53E}" presName="conn2-1" presStyleLbl="parChTrans1D3" presStyleIdx="0" presStyleCnt="2"/>
      <dgm:spPr/>
    </dgm:pt>
    <dgm:pt modelId="{F90489FD-C682-41AA-BF30-551E7662E5FB}" type="pres">
      <dgm:prSet presAssocID="{E57F36F5-97A0-4080-B45C-4A9C5B65E53E}" presName="connTx" presStyleLbl="parChTrans1D3" presStyleIdx="0" presStyleCnt="2"/>
      <dgm:spPr/>
    </dgm:pt>
    <dgm:pt modelId="{1A8C6E6C-CE17-4D45-9183-DBC5544A3B5F}" type="pres">
      <dgm:prSet presAssocID="{9A36F2E9-5B33-4E59-9B29-57D8D86A5F17}" presName="root2" presStyleCnt="0"/>
      <dgm:spPr/>
    </dgm:pt>
    <dgm:pt modelId="{7A4BB53C-AE35-422B-92AE-27A16BD7ECB4}" type="pres">
      <dgm:prSet presAssocID="{9A36F2E9-5B33-4E59-9B29-57D8D86A5F17}" presName="LevelTwoTextNode" presStyleLbl="node3" presStyleIdx="0" presStyleCnt="2">
        <dgm:presLayoutVars>
          <dgm:chPref val="3"/>
        </dgm:presLayoutVars>
      </dgm:prSet>
      <dgm:spPr/>
    </dgm:pt>
    <dgm:pt modelId="{8FF150CD-3EE3-43B6-A6A3-70346366DA29}" type="pres">
      <dgm:prSet presAssocID="{9A36F2E9-5B33-4E59-9B29-57D8D86A5F17}" presName="level3hierChild" presStyleCnt="0"/>
      <dgm:spPr/>
    </dgm:pt>
    <dgm:pt modelId="{A8BB9247-25A4-4EA5-ABD9-852E6C033DDE}" type="pres">
      <dgm:prSet presAssocID="{98B4D935-32F9-438B-A911-9711E306E457}" presName="conn2-1" presStyleLbl="parChTrans1D2" presStyleIdx="1" presStyleCnt="2"/>
      <dgm:spPr/>
    </dgm:pt>
    <dgm:pt modelId="{C90B8EC1-A9DD-47F6-9716-83148B21E302}" type="pres">
      <dgm:prSet presAssocID="{98B4D935-32F9-438B-A911-9711E306E457}" presName="connTx" presStyleLbl="parChTrans1D2" presStyleIdx="1" presStyleCnt="2"/>
      <dgm:spPr/>
    </dgm:pt>
    <dgm:pt modelId="{697BEFB9-43AE-47D1-8FA5-CBECDD0702F0}" type="pres">
      <dgm:prSet presAssocID="{8D2DA3F0-5BEE-410A-B87B-3056D87C0276}" presName="root2" presStyleCnt="0"/>
      <dgm:spPr/>
    </dgm:pt>
    <dgm:pt modelId="{7EC506C7-34F7-4BEB-9A80-699D9CDF896D}" type="pres">
      <dgm:prSet presAssocID="{8D2DA3F0-5BEE-410A-B87B-3056D87C0276}" presName="LevelTwoTextNode" presStyleLbl="node2" presStyleIdx="1" presStyleCnt="2">
        <dgm:presLayoutVars>
          <dgm:chPref val="3"/>
        </dgm:presLayoutVars>
      </dgm:prSet>
      <dgm:spPr/>
    </dgm:pt>
    <dgm:pt modelId="{E8FF5EC7-8421-458B-8936-E8842CDC5C9F}" type="pres">
      <dgm:prSet presAssocID="{8D2DA3F0-5BEE-410A-B87B-3056D87C0276}" presName="level3hierChild" presStyleCnt="0"/>
      <dgm:spPr/>
    </dgm:pt>
    <dgm:pt modelId="{B50FC7CA-F927-46DB-A02C-F43359D5928C}" type="pres">
      <dgm:prSet presAssocID="{51F925D7-FB87-4A30-800B-F43DD0DAE660}" presName="conn2-1" presStyleLbl="parChTrans1D3" presStyleIdx="1" presStyleCnt="2"/>
      <dgm:spPr/>
    </dgm:pt>
    <dgm:pt modelId="{617D8A6B-CB13-4465-BA23-883013959BEB}" type="pres">
      <dgm:prSet presAssocID="{51F925D7-FB87-4A30-800B-F43DD0DAE660}" presName="connTx" presStyleLbl="parChTrans1D3" presStyleIdx="1" presStyleCnt="2"/>
      <dgm:spPr/>
    </dgm:pt>
    <dgm:pt modelId="{13C80A85-F11E-4974-B814-223B2DB0350B}" type="pres">
      <dgm:prSet presAssocID="{5A4910BA-7533-44BA-8877-5B5DAF21C9D8}" presName="root2" presStyleCnt="0"/>
      <dgm:spPr/>
    </dgm:pt>
    <dgm:pt modelId="{6132E2DE-3BBB-498F-B1F5-1DC51C84F93C}" type="pres">
      <dgm:prSet presAssocID="{5A4910BA-7533-44BA-8877-5B5DAF21C9D8}" presName="LevelTwoTextNode" presStyleLbl="node3" presStyleIdx="1" presStyleCnt="2" custScaleY="209951">
        <dgm:presLayoutVars>
          <dgm:chPref val="3"/>
        </dgm:presLayoutVars>
      </dgm:prSet>
      <dgm:spPr/>
    </dgm:pt>
    <dgm:pt modelId="{B0135A69-B423-4E4E-939D-E56931EC3E6D}" type="pres">
      <dgm:prSet presAssocID="{5A4910BA-7533-44BA-8877-5B5DAF21C9D8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FFA8F362-CD65-47B6-AC78-D661692527B5}" type="presOf" srcId="{98B4D935-32F9-438B-A911-9711E306E457}" destId="{C90B8EC1-A9DD-47F6-9716-83148B21E302}" srcOrd="1" destOrd="0" presId="urn:microsoft.com/office/officeart/2008/layout/HorizontalMultiLevelHierarchy"/>
    <dgm:cxn modelId="{2039DE72-E242-497B-8BBC-29DAEBADE4D5}" srcId="{E2A48887-1529-4104-BB4C-2F82A40F409F}" destId="{9A36F2E9-5B33-4E59-9B29-57D8D86A5F17}" srcOrd="0" destOrd="0" parTransId="{E57F36F5-97A0-4080-B45C-4A9C5B65E53E}" sibTransId="{3EBF8E56-CC50-45F3-B830-27023229CBAF}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D8B5D190-3CA7-433A-8D7E-7C789C2BCDCA}" type="presOf" srcId="{9A36F2E9-5B33-4E59-9B29-57D8D86A5F17}" destId="{7A4BB53C-AE35-422B-92AE-27A16BD7ECB4}" srcOrd="0" destOrd="0" presId="urn:microsoft.com/office/officeart/2008/layout/HorizontalMultiLevelHierarchy"/>
    <dgm:cxn modelId="{9B47CEB1-ED11-48EB-8C4A-B9F591F8BC2C}" type="presOf" srcId="{51F925D7-FB87-4A30-800B-F43DD0DAE660}" destId="{B50FC7CA-F927-46DB-A02C-F43359D5928C}" srcOrd="0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4C42D7C3-2990-408B-AFCD-1D5C9CA12E75}" type="presOf" srcId="{8D2DA3F0-5BEE-410A-B87B-3056D87C0276}" destId="{7EC506C7-34F7-4BEB-9A80-699D9CDF896D}" srcOrd="0" destOrd="0" presId="urn:microsoft.com/office/officeart/2008/layout/HorizontalMultiLevelHierarchy"/>
    <dgm:cxn modelId="{16B956C9-794E-4A2D-AB59-04D027C2D131}" type="presOf" srcId="{E57F36F5-97A0-4080-B45C-4A9C5B65E53E}" destId="{0668BBBC-2B26-4D36-BA68-AA03C8033A39}" srcOrd="0" destOrd="0" presId="urn:microsoft.com/office/officeart/2008/layout/HorizontalMultiLevelHierarchy"/>
    <dgm:cxn modelId="{C9A8DAD1-F82E-48B7-8855-0C043CFD55E6}" type="presOf" srcId="{51F925D7-FB87-4A30-800B-F43DD0DAE660}" destId="{617D8A6B-CB13-4465-BA23-883013959BEB}" srcOrd="1" destOrd="0" presId="urn:microsoft.com/office/officeart/2008/layout/HorizontalMultiLevelHierarchy"/>
    <dgm:cxn modelId="{D575FCD3-5B89-4261-ACE4-CD6F7F6BAE15}" type="presOf" srcId="{98B4D935-32F9-438B-A911-9711E306E457}" destId="{A8BB9247-25A4-4EA5-ABD9-852E6C033DDE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6431DADB-5BD7-4156-9737-C629B19E81B8}" srcId="{8D2DA3F0-5BEE-410A-B87B-3056D87C0276}" destId="{5A4910BA-7533-44BA-8877-5B5DAF21C9D8}" srcOrd="0" destOrd="0" parTransId="{51F925D7-FB87-4A30-800B-F43DD0DAE660}" sibTransId="{F18666A3-A27C-41F6-A547-A30DBCD4422C}"/>
    <dgm:cxn modelId="{F40A53DF-F7E7-4F14-B3C3-5E1A8C4272E2}" srcId="{75C6590D-894E-4F0E-AE3B-32DD1D38BF41}" destId="{8D2DA3F0-5BEE-410A-B87B-3056D87C0276}" srcOrd="1" destOrd="0" parTransId="{98B4D935-32F9-438B-A911-9711E306E457}" sibTransId="{30396973-8470-4607-B9AF-0E98BF6E5EEB}"/>
    <dgm:cxn modelId="{E2E564EE-6B97-4D7E-A996-17A9D0F5E144}" type="presOf" srcId="{5A4910BA-7533-44BA-8877-5B5DAF21C9D8}" destId="{6132E2DE-3BBB-498F-B1F5-1DC51C84F93C}" srcOrd="0" destOrd="0" presId="urn:microsoft.com/office/officeart/2008/layout/HorizontalMultiLevelHierarchy"/>
    <dgm:cxn modelId="{1E89E2EE-84D5-42D9-A995-A8B51AAB958A}" type="presOf" srcId="{E57F36F5-97A0-4080-B45C-4A9C5B65E53E}" destId="{F90489FD-C682-41AA-BF30-551E7662E5FB}" srcOrd="1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70622E81-DD88-4D00-B89E-3683FD5CED42}" type="presParOf" srcId="{D5BFD61E-59FA-461B-81F2-F0EFF106B392}" destId="{0668BBBC-2B26-4D36-BA68-AA03C8033A39}" srcOrd="0" destOrd="0" presId="urn:microsoft.com/office/officeart/2008/layout/HorizontalMultiLevelHierarchy"/>
    <dgm:cxn modelId="{E9831175-4BC3-4700-8D48-B0827DEC8E4B}" type="presParOf" srcId="{0668BBBC-2B26-4D36-BA68-AA03C8033A39}" destId="{F90489FD-C682-41AA-BF30-551E7662E5FB}" srcOrd="0" destOrd="0" presId="urn:microsoft.com/office/officeart/2008/layout/HorizontalMultiLevelHierarchy"/>
    <dgm:cxn modelId="{F6B22AC8-8D13-4944-9719-73165B8904EB}" type="presParOf" srcId="{D5BFD61E-59FA-461B-81F2-F0EFF106B392}" destId="{1A8C6E6C-CE17-4D45-9183-DBC5544A3B5F}" srcOrd="1" destOrd="0" presId="urn:microsoft.com/office/officeart/2008/layout/HorizontalMultiLevelHierarchy"/>
    <dgm:cxn modelId="{DA9B688D-11EC-422B-83FA-9782BC40F5BC}" type="presParOf" srcId="{1A8C6E6C-CE17-4D45-9183-DBC5544A3B5F}" destId="{7A4BB53C-AE35-422B-92AE-27A16BD7ECB4}" srcOrd="0" destOrd="0" presId="urn:microsoft.com/office/officeart/2008/layout/HorizontalMultiLevelHierarchy"/>
    <dgm:cxn modelId="{0ECEB8D8-6E76-4724-894B-DB04D2454CCE}" type="presParOf" srcId="{1A8C6E6C-CE17-4D45-9183-DBC5544A3B5F}" destId="{8FF150CD-3EE3-43B6-A6A3-70346366DA29}" srcOrd="1" destOrd="0" presId="urn:microsoft.com/office/officeart/2008/layout/HorizontalMultiLevelHierarchy"/>
    <dgm:cxn modelId="{11610830-3AD6-428A-8139-906476D93143}" type="presParOf" srcId="{52A9F94C-3052-4053-9F7E-7728C58B1DF9}" destId="{A8BB9247-25A4-4EA5-ABD9-852E6C033DDE}" srcOrd="2" destOrd="0" presId="urn:microsoft.com/office/officeart/2008/layout/HorizontalMultiLevelHierarchy"/>
    <dgm:cxn modelId="{220D3295-FD73-432D-B0D1-971F21B15C46}" type="presParOf" srcId="{A8BB9247-25A4-4EA5-ABD9-852E6C033DDE}" destId="{C90B8EC1-A9DD-47F6-9716-83148B21E302}" srcOrd="0" destOrd="0" presId="urn:microsoft.com/office/officeart/2008/layout/HorizontalMultiLevelHierarchy"/>
    <dgm:cxn modelId="{39A22BB7-0EBF-4903-80C2-C886E1698176}" type="presParOf" srcId="{52A9F94C-3052-4053-9F7E-7728C58B1DF9}" destId="{697BEFB9-43AE-47D1-8FA5-CBECDD0702F0}" srcOrd="3" destOrd="0" presId="urn:microsoft.com/office/officeart/2008/layout/HorizontalMultiLevelHierarchy"/>
    <dgm:cxn modelId="{2D07BED3-A885-4EB8-A0FD-163226F74C94}" type="presParOf" srcId="{697BEFB9-43AE-47D1-8FA5-CBECDD0702F0}" destId="{7EC506C7-34F7-4BEB-9A80-699D9CDF896D}" srcOrd="0" destOrd="0" presId="urn:microsoft.com/office/officeart/2008/layout/HorizontalMultiLevelHierarchy"/>
    <dgm:cxn modelId="{29F25FD2-E7A0-4887-9453-742D034B4E7E}" type="presParOf" srcId="{697BEFB9-43AE-47D1-8FA5-CBECDD0702F0}" destId="{E8FF5EC7-8421-458B-8936-E8842CDC5C9F}" srcOrd="1" destOrd="0" presId="urn:microsoft.com/office/officeart/2008/layout/HorizontalMultiLevelHierarchy"/>
    <dgm:cxn modelId="{B53B68F4-67F8-4CDA-B9A0-556E2D4728A1}" type="presParOf" srcId="{E8FF5EC7-8421-458B-8936-E8842CDC5C9F}" destId="{B50FC7CA-F927-46DB-A02C-F43359D5928C}" srcOrd="0" destOrd="0" presId="urn:microsoft.com/office/officeart/2008/layout/HorizontalMultiLevelHierarchy"/>
    <dgm:cxn modelId="{83A9A131-44FC-47A8-8CAC-1CB6BDC9CBE4}" type="presParOf" srcId="{B50FC7CA-F927-46DB-A02C-F43359D5928C}" destId="{617D8A6B-CB13-4465-BA23-883013959BEB}" srcOrd="0" destOrd="0" presId="urn:microsoft.com/office/officeart/2008/layout/HorizontalMultiLevelHierarchy"/>
    <dgm:cxn modelId="{C794F3C2-D31A-4257-A7D8-69D93D630796}" type="presParOf" srcId="{E8FF5EC7-8421-458B-8936-E8842CDC5C9F}" destId="{13C80A85-F11E-4974-B814-223B2DB0350B}" srcOrd="1" destOrd="0" presId="urn:microsoft.com/office/officeart/2008/layout/HorizontalMultiLevelHierarchy"/>
    <dgm:cxn modelId="{ADA8397A-1B8D-4DCC-B78A-2800ED311381}" type="presParOf" srcId="{13C80A85-F11E-4974-B814-223B2DB0350B}" destId="{6132E2DE-3BBB-498F-B1F5-1DC51C84F93C}" srcOrd="0" destOrd="0" presId="urn:microsoft.com/office/officeart/2008/layout/HorizontalMultiLevelHierarchy"/>
    <dgm:cxn modelId="{298E4038-8E2D-435C-80BC-506DB2809D7B}" type="presParOf" srcId="{13C80A85-F11E-4974-B814-223B2DB0350B}" destId="{B0135A69-B423-4E4E-939D-E56931EC3E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6.1.1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8D2DA3F0-5BEE-410A-B87B-3056D87C0276}">
      <dgm:prSet phldrT="[Text]" custT="1"/>
      <dgm:spPr/>
      <dgm:t>
        <a:bodyPr/>
        <a:lstStyle/>
        <a:p>
          <a:r>
            <a:rPr lang="en-US" sz="2400" dirty="0"/>
            <a:t>6.2.1</a:t>
          </a:r>
        </a:p>
      </dgm:t>
    </dgm:pt>
    <dgm:pt modelId="{98B4D935-32F9-438B-A911-9711E306E457}" type="parTrans" cxnId="{F40A53DF-F7E7-4F14-B3C3-5E1A8C4272E2}">
      <dgm:prSet custT="1"/>
      <dgm:spPr/>
      <dgm:t>
        <a:bodyPr/>
        <a:lstStyle/>
        <a:p>
          <a:endParaRPr lang="en-US" sz="700"/>
        </a:p>
      </dgm:t>
    </dgm:pt>
    <dgm:pt modelId="{30396973-8470-4607-B9AF-0E98BF6E5EEB}" type="sibTrans" cxnId="{F40A53DF-F7E7-4F14-B3C3-5E1A8C4272E2}">
      <dgm:prSet/>
      <dgm:spPr/>
      <dgm:t>
        <a:bodyPr/>
        <a:lstStyle/>
        <a:p>
          <a:endParaRPr lang="en-US" sz="2400"/>
        </a:p>
      </dgm:t>
    </dgm:pt>
    <dgm:pt modelId="{5A4910BA-7533-44BA-8877-5B5DAF21C9D8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U</a:t>
          </a:r>
        </a:p>
      </dgm:t>
    </dgm:pt>
    <dgm:pt modelId="{51F925D7-FB87-4A30-800B-F43DD0DAE660}" type="parTrans" cxnId="{6431DADB-5BD7-4156-9737-C629B19E81B8}">
      <dgm:prSet custT="1"/>
      <dgm:spPr/>
      <dgm:t>
        <a:bodyPr/>
        <a:lstStyle/>
        <a:p>
          <a:endParaRPr lang="en-US" sz="700"/>
        </a:p>
      </dgm:t>
    </dgm:pt>
    <dgm:pt modelId="{F18666A3-A27C-41F6-A547-A30DBCD4422C}" type="sibTrans" cxnId="{6431DADB-5BD7-4156-9737-C629B19E81B8}">
      <dgm:prSet/>
      <dgm:spPr/>
      <dgm:t>
        <a:bodyPr/>
        <a:lstStyle/>
        <a:p>
          <a:endParaRPr lang="en-US" sz="2400"/>
        </a:p>
      </dgm:t>
    </dgm:pt>
    <dgm:pt modelId="{C1EE48DA-926A-4689-AB63-074C5ED64CE9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L</a:t>
          </a:r>
          <a:r>
            <a:rPr lang="en-US" dirty="0"/>
            <a:t> – Mongolia, Turkey</a:t>
          </a:r>
        </a:p>
        <a:p>
          <a:r>
            <a:rPr lang="en-US" b="1" dirty="0">
              <a:solidFill>
                <a:srgbClr val="FF0000"/>
              </a:solidFill>
            </a:rPr>
            <a:t>U</a:t>
          </a:r>
          <a:r>
            <a:rPr lang="en-US" dirty="0"/>
            <a:t> - Armenia, Georgia, Moldova, Belarus, Tajikistan</a:t>
          </a:r>
        </a:p>
      </dgm:t>
    </dgm:pt>
    <dgm:pt modelId="{48E15824-39A2-48A0-901F-BC5384FC8085}" type="parTrans" cxnId="{C3FC02B7-9960-40B9-AFE8-80AA1B3BC4CD}">
      <dgm:prSet/>
      <dgm:spPr/>
      <dgm:t>
        <a:bodyPr/>
        <a:lstStyle/>
        <a:p>
          <a:endParaRPr lang="en-US"/>
        </a:p>
      </dgm:t>
    </dgm:pt>
    <dgm:pt modelId="{368AE318-DFFD-41C8-A051-E1ED6E9DB838}" type="sibTrans" cxnId="{C3FC02B7-9960-40B9-AFE8-80AA1B3BC4CD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2"/>
      <dgm:spPr/>
    </dgm:pt>
    <dgm:pt modelId="{04CC093F-338F-4057-8B10-2BCB973C3958}" type="pres">
      <dgm:prSet presAssocID="{1EC4D31D-A21A-435F-A37C-6681AEF3E46F}" presName="connTx" presStyleLbl="parChTrans1D2" presStyleIdx="0" presStyleCnt="2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2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8530DAD1-8AEF-4BC1-8785-B14F5D3A0DE2}" type="pres">
      <dgm:prSet presAssocID="{48E15824-39A2-48A0-901F-BC5384FC8085}" presName="conn2-1" presStyleLbl="parChTrans1D3" presStyleIdx="0" presStyleCnt="2"/>
      <dgm:spPr/>
    </dgm:pt>
    <dgm:pt modelId="{419E554F-A9E1-47C6-AAEE-59C612EE3BEC}" type="pres">
      <dgm:prSet presAssocID="{48E15824-39A2-48A0-901F-BC5384FC8085}" presName="connTx" presStyleLbl="parChTrans1D3" presStyleIdx="0" presStyleCnt="2"/>
      <dgm:spPr/>
    </dgm:pt>
    <dgm:pt modelId="{B8944979-6401-44E7-97C8-7CADC5C44B06}" type="pres">
      <dgm:prSet presAssocID="{C1EE48DA-926A-4689-AB63-074C5ED64CE9}" presName="root2" presStyleCnt="0"/>
      <dgm:spPr/>
    </dgm:pt>
    <dgm:pt modelId="{0D8E89FD-B98A-4372-A54A-CFD6C61AA384}" type="pres">
      <dgm:prSet presAssocID="{C1EE48DA-926A-4689-AB63-074C5ED64CE9}" presName="LevelTwoTextNode" presStyleLbl="node3" presStyleIdx="0" presStyleCnt="2">
        <dgm:presLayoutVars>
          <dgm:chPref val="3"/>
        </dgm:presLayoutVars>
      </dgm:prSet>
      <dgm:spPr/>
    </dgm:pt>
    <dgm:pt modelId="{2660F7D5-FBE8-4785-A2A7-3D3D6FA6D852}" type="pres">
      <dgm:prSet presAssocID="{C1EE48DA-926A-4689-AB63-074C5ED64CE9}" presName="level3hierChild" presStyleCnt="0"/>
      <dgm:spPr/>
    </dgm:pt>
    <dgm:pt modelId="{A8BB9247-25A4-4EA5-ABD9-852E6C033DDE}" type="pres">
      <dgm:prSet presAssocID="{98B4D935-32F9-438B-A911-9711E306E457}" presName="conn2-1" presStyleLbl="parChTrans1D2" presStyleIdx="1" presStyleCnt="2"/>
      <dgm:spPr/>
    </dgm:pt>
    <dgm:pt modelId="{C90B8EC1-A9DD-47F6-9716-83148B21E302}" type="pres">
      <dgm:prSet presAssocID="{98B4D935-32F9-438B-A911-9711E306E457}" presName="connTx" presStyleLbl="parChTrans1D2" presStyleIdx="1" presStyleCnt="2"/>
      <dgm:spPr/>
    </dgm:pt>
    <dgm:pt modelId="{697BEFB9-43AE-47D1-8FA5-CBECDD0702F0}" type="pres">
      <dgm:prSet presAssocID="{8D2DA3F0-5BEE-410A-B87B-3056D87C0276}" presName="root2" presStyleCnt="0"/>
      <dgm:spPr/>
    </dgm:pt>
    <dgm:pt modelId="{7EC506C7-34F7-4BEB-9A80-699D9CDF896D}" type="pres">
      <dgm:prSet presAssocID="{8D2DA3F0-5BEE-410A-B87B-3056D87C0276}" presName="LevelTwoTextNode" presStyleLbl="node2" presStyleIdx="1" presStyleCnt="2">
        <dgm:presLayoutVars>
          <dgm:chPref val="3"/>
        </dgm:presLayoutVars>
      </dgm:prSet>
      <dgm:spPr/>
    </dgm:pt>
    <dgm:pt modelId="{E8FF5EC7-8421-458B-8936-E8842CDC5C9F}" type="pres">
      <dgm:prSet presAssocID="{8D2DA3F0-5BEE-410A-B87B-3056D87C0276}" presName="level3hierChild" presStyleCnt="0"/>
      <dgm:spPr/>
    </dgm:pt>
    <dgm:pt modelId="{B50FC7CA-F927-46DB-A02C-F43359D5928C}" type="pres">
      <dgm:prSet presAssocID="{51F925D7-FB87-4A30-800B-F43DD0DAE660}" presName="conn2-1" presStyleLbl="parChTrans1D3" presStyleIdx="1" presStyleCnt="2"/>
      <dgm:spPr/>
    </dgm:pt>
    <dgm:pt modelId="{617D8A6B-CB13-4465-BA23-883013959BEB}" type="pres">
      <dgm:prSet presAssocID="{51F925D7-FB87-4A30-800B-F43DD0DAE660}" presName="connTx" presStyleLbl="parChTrans1D3" presStyleIdx="1" presStyleCnt="2"/>
      <dgm:spPr/>
    </dgm:pt>
    <dgm:pt modelId="{13C80A85-F11E-4974-B814-223B2DB0350B}" type="pres">
      <dgm:prSet presAssocID="{5A4910BA-7533-44BA-8877-5B5DAF21C9D8}" presName="root2" presStyleCnt="0"/>
      <dgm:spPr/>
    </dgm:pt>
    <dgm:pt modelId="{6132E2DE-3BBB-498F-B1F5-1DC51C84F93C}" type="pres">
      <dgm:prSet presAssocID="{5A4910BA-7533-44BA-8877-5B5DAF21C9D8}" presName="LevelTwoTextNode" presStyleLbl="node3" presStyleIdx="1" presStyleCnt="2" custScaleY="144341">
        <dgm:presLayoutVars>
          <dgm:chPref val="3"/>
        </dgm:presLayoutVars>
      </dgm:prSet>
      <dgm:spPr/>
    </dgm:pt>
    <dgm:pt modelId="{B0135A69-B423-4E4E-939D-E56931EC3E6D}" type="pres">
      <dgm:prSet presAssocID="{5A4910BA-7533-44BA-8877-5B5DAF21C9D8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71A6252C-D40D-427C-B929-46D484097368}" type="presOf" srcId="{48E15824-39A2-48A0-901F-BC5384FC8085}" destId="{8530DAD1-8AEF-4BC1-8785-B14F5D3A0DE2}" srcOrd="0" destOrd="0" presId="urn:microsoft.com/office/officeart/2008/layout/HorizontalMultiLevelHierarchy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FFA8F362-CD65-47B6-AC78-D661692527B5}" type="presOf" srcId="{98B4D935-32F9-438B-A911-9711E306E457}" destId="{C90B8EC1-A9DD-47F6-9716-83148B21E302}" srcOrd="1" destOrd="0" presId="urn:microsoft.com/office/officeart/2008/layout/HorizontalMultiLevelHierarchy"/>
    <dgm:cxn modelId="{BF2F2B7F-F580-4AC0-9EFF-4BDDD4D4F964}" type="presOf" srcId="{C1EE48DA-926A-4689-AB63-074C5ED64CE9}" destId="{0D8E89FD-B98A-4372-A54A-CFD6C61AA384}" srcOrd="0" destOrd="0" presId="urn:microsoft.com/office/officeart/2008/layout/HorizontalMultiLevelHierarchy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E2539A95-B7B5-42DA-A5AE-1BBED949473D}" type="presOf" srcId="{48E15824-39A2-48A0-901F-BC5384FC8085}" destId="{419E554F-A9E1-47C6-AAEE-59C612EE3BEC}" srcOrd="1" destOrd="0" presId="urn:microsoft.com/office/officeart/2008/layout/HorizontalMultiLevelHierarchy"/>
    <dgm:cxn modelId="{9B47CEB1-ED11-48EB-8C4A-B9F591F8BC2C}" type="presOf" srcId="{51F925D7-FB87-4A30-800B-F43DD0DAE660}" destId="{B50FC7CA-F927-46DB-A02C-F43359D5928C}" srcOrd="0" destOrd="0" presId="urn:microsoft.com/office/officeart/2008/layout/HorizontalMultiLevelHierarchy"/>
    <dgm:cxn modelId="{C3FC02B7-9960-40B9-AFE8-80AA1B3BC4CD}" srcId="{E2A48887-1529-4104-BB4C-2F82A40F409F}" destId="{C1EE48DA-926A-4689-AB63-074C5ED64CE9}" srcOrd="0" destOrd="0" parTransId="{48E15824-39A2-48A0-901F-BC5384FC8085}" sibTransId="{368AE318-DFFD-41C8-A051-E1ED6E9DB838}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4C42D7C3-2990-408B-AFCD-1D5C9CA12E75}" type="presOf" srcId="{8D2DA3F0-5BEE-410A-B87B-3056D87C0276}" destId="{7EC506C7-34F7-4BEB-9A80-699D9CDF896D}" srcOrd="0" destOrd="0" presId="urn:microsoft.com/office/officeart/2008/layout/HorizontalMultiLevelHierarchy"/>
    <dgm:cxn modelId="{C9A8DAD1-F82E-48B7-8855-0C043CFD55E6}" type="presOf" srcId="{51F925D7-FB87-4A30-800B-F43DD0DAE660}" destId="{617D8A6B-CB13-4465-BA23-883013959BEB}" srcOrd="1" destOrd="0" presId="urn:microsoft.com/office/officeart/2008/layout/HorizontalMultiLevelHierarchy"/>
    <dgm:cxn modelId="{D575FCD3-5B89-4261-ACE4-CD6F7F6BAE15}" type="presOf" srcId="{98B4D935-32F9-438B-A911-9711E306E457}" destId="{A8BB9247-25A4-4EA5-ABD9-852E6C033DDE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6431DADB-5BD7-4156-9737-C629B19E81B8}" srcId="{8D2DA3F0-5BEE-410A-B87B-3056D87C0276}" destId="{5A4910BA-7533-44BA-8877-5B5DAF21C9D8}" srcOrd="0" destOrd="0" parTransId="{51F925D7-FB87-4A30-800B-F43DD0DAE660}" sibTransId="{F18666A3-A27C-41F6-A547-A30DBCD4422C}"/>
    <dgm:cxn modelId="{F40A53DF-F7E7-4F14-B3C3-5E1A8C4272E2}" srcId="{75C6590D-894E-4F0E-AE3B-32DD1D38BF41}" destId="{8D2DA3F0-5BEE-410A-B87B-3056D87C0276}" srcOrd="1" destOrd="0" parTransId="{98B4D935-32F9-438B-A911-9711E306E457}" sibTransId="{30396973-8470-4607-B9AF-0E98BF6E5EEB}"/>
    <dgm:cxn modelId="{E2E564EE-6B97-4D7E-A996-17A9D0F5E144}" type="presOf" srcId="{5A4910BA-7533-44BA-8877-5B5DAF21C9D8}" destId="{6132E2DE-3BBB-498F-B1F5-1DC51C84F93C}" srcOrd="0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BEF09E74-DCE3-4360-8F64-9F9E122DDF7C}" type="presParOf" srcId="{D5BFD61E-59FA-461B-81F2-F0EFF106B392}" destId="{8530DAD1-8AEF-4BC1-8785-B14F5D3A0DE2}" srcOrd="0" destOrd="0" presId="urn:microsoft.com/office/officeart/2008/layout/HorizontalMultiLevelHierarchy"/>
    <dgm:cxn modelId="{C4BE6553-309E-4457-9C08-B0020DD8243E}" type="presParOf" srcId="{8530DAD1-8AEF-4BC1-8785-B14F5D3A0DE2}" destId="{419E554F-A9E1-47C6-AAEE-59C612EE3BEC}" srcOrd="0" destOrd="0" presId="urn:microsoft.com/office/officeart/2008/layout/HorizontalMultiLevelHierarchy"/>
    <dgm:cxn modelId="{BE7A415B-8452-49DB-8C50-1578CBA2D7BB}" type="presParOf" srcId="{D5BFD61E-59FA-461B-81F2-F0EFF106B392}" destId="{B8944979-6401-44E7-97C8-7CADC5C44B06}" srcOrd="1" destOrd="0" presId="urn:microsoft.com/office/officeart/2008/layout/HorizontalMultiLevelHierarchy"/>
    <dgm:cxn modelId="{040D66E9-F6EB-42D5-B025-8EA0A8F500EC}" type="presParOf" srcId="{B8944979-6401-44E7-97C8-7CADC5C44B06}" destId="{0D8E89FD-B98A-4372-A54A-CFD6C61AA384}" srcOrd="0" destOrd="0" presId="urn:microsoft.com/office/officeart/2008/layout/HorizontalMultiLevelHierarchy"/>
    <dgm:cxn modelId="{7C8B719E-3E40-4EED-907F-4969C0CE5B3F}" type="presParOf" srcId="{B8944979-6401-44E7-97C8-7CADC5C44B06}" destId="{2660F7D5-FBE8-4785-A2A7-3D3D6FA6D852}" srcOrd="1" destOrd="0" presId="urn:microsoft.com/office/officeart/2008/layout/HorizontalMultiLevelHierarchy"/>
    <dgm:cxn modelId="{11610830-3AD6-428A-8139-906476D93143}" type="presParOf" srcId="{52A9F94C-3052-4053-9F7E-7728C58B1DF9}" destId="{A8BB9247-25A4-4EA5-ABD9-852E6C033DDE}" srcOrd="2" destOrd="0" presId="urn:microsoft.com/office/officeart/2008/layout/HorizontalMultiLevelHierarchy"/>
    <dgm:cxn modelId="{220D3295-FD73-432D-B0D1-971F21B15C46}" type="presParOf" srcId="{A8BB9247-25A4-4EA5-ABD9-852E6C033DDE}" destId="{C90B8EC1-A9DD-47F6-9716-83148B21E302}" srcOrd="0" destOrd="0" presId="urn:microsoft.com/office/officeart/2008/layout/HorizontalMultiLevelHierarchy"/>
    <dgm:cxn modelId="{39A22BB7-0EBF-4903-80C2-C886E1698176}" type="presParOf" srcId="{52A9F94C-3052-4053-9F7E-7728C58B1DF9}" destId="{697BEFB9-43AE-47D1-8FA5-CBECDD0702F0}" srcOrd="3" destOrd="0" presId="urn:microsoft.com/office/officeart/2008/layout/HorizontalMultiLevelHierarchy"/>
    <dgm:cxn modelId="{2D07BED3-A885-4EB8-A0FD-163226F74C94}" type="presParOf" srcId="{697BEFB9-43AE-47D1-8FA5-CBECDD0702F0}" destId="{7EC506C7-34F7-4BEB-9A80-699D9CDF896D}" srcOrd="0" destOrd="0" presId="urn:microsoft.com/office/officeart/2008/layout/HorizontalMultiLevelHierarchy"/>
    <dgm:cxn modelId="{29F25FD2-E7A0-4887-9453-742D034B4E7E}" type="presParOf" srcId="{697BEFB9-43AE-47D1-8FA5-CBECDD0702F0}" destId="{E8FF5EC7-8421-458B-8936-E8842CDC5C9F}" srcOrd="1" destOrd="0" presId="urn:microsoft.com/office/officeart/2008/layout/HorizontalMultiLevelHierarchy"/>
    <dgm:cxn modelId="{B53B68F4-67F8-4CDA-B9A0-556E2D4728A1}" type="presParOf" srcId="{E8FF5EC7-8421-458B-8936-E8842CDC5C9F}" destId="{B50FC7CA-F927-46DB-A02C-F43359D5928C}" srcOrd="0" destOrd="0" presId="urn:microsoft.com/office/officeart/2008/layout/HorizontalMultiLevelHierarchy"/>
    <dgm:cxn modelId="{83A9A131-44FC-47A8-8CAC-1CB6BDC9CBE4}" type="presParOf" srcId="{B50FC7CA-F927-46DB-A02C-F43359D5928C}" destId="{617D8A6B-CB13-4465-BA23-883013959BEB}" srcOrd="0" destOrd="0" presId="urn:microsoft.com/office/officeart/2008/layout/HorizontalMultiLevelHierarchy"/>
    <dgm:cxn modelId="{C794F3C2-D31A-4257-A7D8-69D93D630796}" type="presParOf" srcId="{E8FF5EC7-8421-458B-8936-E8842CDC5C9F}" destId="{13C80A85-F11E-4974-B814-223B2DB0350B}" srcOrd="1" destOrd="0" presId="urn:microsoft.com/office/officeart/2008/layout/HorizontalMultiLevelHierarchy"/>
    <dgm:cxn modelId="{ADA8397A-1B8D-4DCC-B78A-2800ED311381}" type="presParOf" srcId="{13C80A85-F11E-4974-B814-223B2DB0350B}" destId="{6132E2DE-3BBB-498F-B1F5-1DC51C84F93C}" srcOrd="0" destOrd="0" presId="urn:microsoft.com/office/officeart/2008/layout/HorizontalMultiLevelHierarchy"/>
    <dgm:cxn modelId="{298E4038-8E2D-435C-80BC-506DB2809D7B}" type="presParOf" srcId="{13C80A85-F11E-4974-B814-223B2DB0350B}" destId="{B0135A69-B423-4E4E-939D-E56931EC3E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7.1.1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8D2DA3F0-5BEE-410A-B87B-3056D87C0276}">
      <dgm:prSet phldrT="[Text]" custT="1"/>
      <dgm:spPr/>
      <dgm:t>
        <a:bodyPr/>
        <a:lstStyle/>
        <a:p>
          <a:r>
            <a:rPr lang="en-US" sz="2400" dirty="0"/>
            <a:t>7.1.2</a:t>
          </a:r>
        </a:p>
      </dgm:t>
    </dgm:pt>
    <dgm:pt modelId="{98B4D935-32F9-438B-A911-9711E306E457}" type="parTrans" cxnId="{F40A53DF-F7E7-4F14-B3C3-5E1A8C4272E2}">
      <dgm:prSet custT="1"/>
      <dgm:spPr/>
      <dgm:t>
        <a:bodyPr/>
        <a:lstStyle/>
        <a:p>
          <a:endParaRPr lang="en-US" sz="700"/>
        </a:p>
      </dgm:t>
    </dgm:pt>
    <dgm:pt modelId="{30396973-8470-4607-B9AF-0E98BF6E5EEB}" type="sibTrans" cxnId="{F40A53DF-F7E7-4F14-B3C3-5E1A8C4272E2}">
      <dgm:prSet/>
      <dgm:spPr/>
      <dgm:t>
        <a:bodyPr/>
        <a:lstStyle/>
        <a:p>
          <a:endParaRPr lang="en-US" sz="2400"/>
        </a:p>
      </dgm:t>
    </dgm:pt>
    <dgm:pt modelId="{5A4910BA-7533-44BA-8877-5B5DAF21C9D8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V</a:t>
          </a:r>
          <a:r>
            <a:rPr lang="en-US" sz="2400" dirty="0"/>
            <a:t>- Moldova, Mongolia</a:t>
          </a:r>
        </a:p>
        <a:p>
          <a:r>
            <a:rPr lang="en-US" sz="2400" b="1" dirty="0">
              <a:solidFill>
                <a:srgbClr val="FF0000"/>
              </a:solidFill>
            </a:rPr>
            <a:t>U </a:t>
          </a:r>
          <a:r>
            <a:rPr lang="en-US" sz="2400" b="1" dirty="0">
              <a:solidFill>
                <a:schemeClr val="bg1"/>
              </a:solidFill>
            </a:rPr>
            <a:t>- rest</a:t>
          </a:r>
        </a:p>
      </dgm:t>
    </dgm:pt>
    <dgm:pt modelId="{51F925D7-FB87-4A30-800B-F43DD0DAE660}" type="parTrans" cxnId="{6431DADB-5BD7-4156-9737-C629B19E81B8}">
      <dgm:prSet custT="1"/>
      <dgm:spPr/>
      <dgm:t>
        <a:bodyPr/>
        <a:lstStyle/>
        <a:p>
          <a:endParaRPr lang="en-US" sz="700"/>
        </a:p>
      </dgm:t>
    </dgm:pt>
    <dgm:pt modelId="{F18666A3-A27C-41F6-A547-A30DBCD4422C}" type="sibTrans" cxnId="{6431DADB-5BD7-4156-9737-C629B19E81B8}">
      <dgm:prSet/>
      <dgm:spPr/>
      <dgm:t>
        <a:bodyPr/>
        <a:lstStyle/>
        <a:p>
          <a:endParaRPr lang="en-US" sz="2400"/>
        </a:p>
      </dgm:t>
    </dgm:pt>
    <dgm:pt modelId="{5E690DCA-52A8-4391-BB45-9C97A74BA64C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 </a:t>
          </a:r>
          <a:r>
            <a:rPr lang="en-US" b="1" dirty="0">
              <a:solidFill>
                <a:schemeClr val="bg1"/>
              </a:solidFill>
            </a:rPr>
            <a:t>- rest</a:t>
          </a:r>
        </a:p>
        <a:p>
          <a:r>
            <a:rPr lang="en-US" b="1" dirty="0">
              <a:solidFill>
                <a:srgbClr val="FF0000"/>
              </a:solidFill>
            </a:rPr>
            <a:t>U </a:t>
          </a:r>
          <a:r>
            <a:rPr lang="en-US" dirty="0"/>
            <a:t>- Belarus</a:t>
          </a:r>
        </a:p>
      </dgm:t>
    </dgm:pt>
    <dgm:pt modelId="{AB51E65E-74E7-4C82-BB0B-EE88FDEE5E47}" type="parTrans" cxnId="{F86634BA-1A3E-4ADF-8E17-A0AF67EC8E78}">
      <dgm:prSet/>
      <dgm:spPr/>
      <dgm:t>
        <a:bodyPr/>
        <a:lstStyle/>
        <a:p>
          <a:endParaRPr lang="en-US"/>
        </a:p>
      </dgm:t>
    </dgm:pt>
    <dgm:pt modelId="{911CC755-4328-4190-A64B-00A4ABAE4F63}" type="sibTrans" cxnId="{F86634BA-1A3E-4ADF-8E17-A0AF67EC8E78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2"/>
      <dgm:spPr/>
    </dgm:pt>
    <dgm:pt modelId="{04CC093F-338F-4057-8B10-2BCB973C3958}" type="pres">
      <dgm:prSet presAssocID="{1EC4D31D-A21A-435F-A37C-6681AEF3E46F}" presName="connTx" presStyleLbl="parChTrans1D2" presStyleIdx="0" presStyleCnt="2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2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427FF8B4-ADCC-4147-A44B-4C85C2D280CB}" type="pres">
      <dgm:prSet presAssocID="{AB51E65E-74E7-4C82-BB0B-EE88FDEE5E47}" presName="conn2-1" presStyleLbl="parChTrans1D3" presStyleIdx="0" presStyleCnt="2"/>
      <dgm:spPr/>
    </dgm:pt>
    <dgm:pt modelId="{99D6FECB-31C8-431B-A372-52886B8D2FDE}" type="pres">
      <dgm:prSet presAssocID="{AB51E65E-74E7-4C82-BB0B-EE88FDEE5E47}" presName="connTx" presStyleLbl="parChTrans1D3" presStyleIdx="0" presStyleCnt="2"/>
      <dgm:spPr/>
    </dgm:pt>
    <dgm:pt modelId="{3B438C76-FBC5-4985-AB9F-716ECF583909}" type="pres">
      <dgm:prSet presAssocID="{5E690DCA-52A8-4391-BB45-9C97A74BA64C}" presName="root2" presStyleCnt="0"/>
      <dgm:spPr/>
    </dgm:pt>
    <dgm:pt modelId="{FBFFDDB5-2821-497A-A589-2C2710F266EA}" type="pres">
      <dgm:prSet presAssocID="{5E690DCA-52A8-4391-BB45-9C97A74BA64C}" presName="LevelTwoTextNode" presStyleLbl="node3" presStyleIdx="0" presStyleCnt="2">
        <dgm:presLayoutVars>
          <dgm:chPref val="3"/>
        </dgm:presLayoutVars>
      </dgm:prSet>
      <dgm:spPr/>
    </dgm:pt>
    <dgm:pt modelId="{BDA6A08E-5F4B-417E-8312-C9B118A01BB3}" type="pres">
      <dgm:prSet presAssocID="{5E690DCA-52A8-4391-BB45-9C97A74BA64C}" presName="level3hierChild" presStyleCnt="0"/>
      <dgm:spPr/>
    </dgm:pt>
    <dgm:pt modelId="{A8BB9247-25A4-4EA5-ABD9-852E6C033DDE}" type="pres">
      <dgm:prSet presAssocID="{98B4D935-32F9-438B-A911-9711E306E457}" presName="conn2-1" presStyleLbl="parChTrans1D2" presStyleIdx="1" presStyleCnt="2"/>
      <dgm:spPr/>
    </dgm:pt>
    <dgm:pt modelId="{C90B8EC1-A9DD-47F6-9716-83148B21E302}" type="pres">
      <dgm:prSet presAssocID="{98B4D935-32F9-438B-A911-9711E306E457}" presName="connTx" presStyleLbl="parChTrans1D2" presStyleIdx="1" presStyleCnt="2"/>
      <dgm:spPr/>
    </dgm:pt>
    <dgm:pt modelId="{697BEFB9-43AE-47D1-8FA5-CBECDD0702F0}" type="pres">
      <dgm:prSet presAssocID="{8D2DA3F0-5BEE-410A-B87B-3056D87C0276}" presName="root2" presStyleCnt="0"/>
      <dgm:spPr/>
    </dgm:pt>
    <dgm:pt modelId="{7EC506C7-34F7-4BEB-9A80-699D9CDF896D}" type="pres">
      <dgm:prSet presAssocID="{8D2DA3F0-5BEE-410A-B87B-3056D87C0276}" presName="LevelTwoTextNode" presStyleLbl="node2" presStyleIdx="1" presStyleCnt="2">
        <dgm:presLayoutVars>
          <dgm:chPref val="3"/>
        </dgm:presLayoutVars>
      </dgm:prSet>
      <dgm:spPr/>
    </dgm:pt>
    <dgm:pt modelId="{E8FF5EC7-8421-458B-8936-E8842CDC5C9F}" type="pres">
      <dgm:prSet presAssocID="{8D2DA3F0-5BEE-410A-B87B-3056D87C0276}" presName="level3hierChild" presStyleCnt="0"/>
      <dgm:spPr/>
    </dgm:pt>
    <dgm:pt modelId="{B50FC7CA-F927-46DB-A02C-F43359D5928C}" type="pres">
      <dgm:prSet presAssocID="{51F925D7-FB87-4A30-800B-F43DD0DAE660}" presName="conn2-1" presStyleLbl="parChTrans1D3" presStyleIdx="1" presStyleCnt="2"/>
      <dgm:spPr/>
    </dgm:pt>
    <dgm:pt modelId="{617D8A6B-CB13-4465-BA23-883013959BEB}" type="pres">
      <dgm:prSet presAssocID="{51F925D7-FB87-4A30-800B-F43DD0DAE660}" presName="connTx" presStyleLbl="parChTrans1D3" presStyleIdx="1" presStyleCnt="2"/>
      <dgm:spPr/>
    </dgm:pt>
    <dgm:pt modelId="{13C80A85-F11E-4974-B814-223B2DB0350B}" type="pres">
      <dgm:prSet presAssocID="{5A4910BA-7533-44BA-8877-5B5DAF21C9D8}" presName="root2" presStyleCnt="0"/>
      <dgm:spPr/>
    </dgm:pt>
    <dgm:pt modelId="{6132E2DE-3BBB-498F-B1F5-1DC51C84F93C}" type="pres">
      <dgm:prSet presAssocID="{5A4910BA-7533-44BA-8877-5B5DAF21C9D8}" presName="LevelTwoTextNode" presStyleLbl="node3" presStyleIdx="1" presStyleCnt="2" custScaleY="144341">
        <dgm:presLayoutVars>
          <dgm:chPref val="3"/>
        </dgm:presLayoutVars>
      </dgm:prSet>
      <dgm:spPr/>
    </dgm:pt>
    <dgm:pt modelId="{B0135A69-B423-4E4E-939D-E56931EC3E6D}" type="pres">
      <dgm:prSet presAssocID="{5A4910BA-7533-44BA-8877-5B5DAF21C9D8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7D993F19-0834-4A88-BDAE-98A197CA7D3C}" type="presOf" srcId="{5E690DCA-52A8-4391-BB45-9C97A74BA64C}" destId="{FBFFDDB5-2821-497A-A589-2C2710F266EA}" srcOrd="0" destOrd="0" presId="urn:microsoft.com/office/officeart/2008/layout/HorizontalMultiLevelHierarchy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FFA8F362-CD65-47B6-AC78-D661692527B5}" type="presOf" srcId="{98B4D935-32F9-438B-A911-9711E306E457}" destId="{C90B8EC1-A9DD-47F6-9716-83148B21E302}" srcOrd="1" destOrd="0" presId="urn:microsoft.com/office/officeart/2008/layout/HorizontalMultiLevelHierarchy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1F699A8B-9745-4753-844A-867387F7E4D9}" type="presOf" srcId="{AB51E65E-74E7-4C82-BB0B-EE88FDEE5E47}" destId="{427FF8B4-ADCC-4147-A44B-4C85C2D280CB}" srcOrd="0" destOrd="0" presId="urn:microsoft.com/office/officeart/2008/layout/HorizontalMultiLevelHierarchy"/>
    <dgm:cxn modelId="{49686F9C-168D-4BA3-987F-72AA81E8E82A}" type="presOf" srcId="{AB51E65E-74E7-4C82-BB0B-EE88FDEE5E47}" destId="{99D6FECB-31C8-431B-A372-52886B8D2FDE}" srcOrd="1" destOrd="0" presId="urn:microsoft.com/office/officeart/2008/layout/HorizontalMultiLevelHierarchy"/>
    <dgm:cxn modelId="{9B47CEB1-ED11-48EB-8C4A-B9F591F8BC2C}" type="presOf" srcId="{51F925D7-FB87-4A30-800B-F43DD0DAE660}" destId="{B50FC7CA-F927-46DB-A02C-F43359D5928C}" srcOrd="0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F86634BA-1A3E-4ADF-8E17-A0AF67EC8E78}" srcId="{E2A48887-1529-4104-BB4C-2F82A40F409F}" destId="{5E690DCA-52A8-4391-BB45-9C97A74BA64C}" srcOrd="0" destOrd="0" parTransId="{AB51E65E-74E7-4C82-BB0B-EE88FDEE5E47}" sibTransId="{911CC755-4328-4190-A64B-00A4ABAE4F63}"/>
    <dgm:cxn modelId="{4C42D7C3-2990-408B-AFCD-1D5C9CA12E75}" type="presOf" srcId="{8D2DA3F0-5BEE-410A-B87B-3056D87C0276}" destId="{7EC506C7-34F7-4BEB-9A80-699D9CDF896D}" srcOrd="0" destOrd="0" presId="urn:microsoft.com/office/officeart/2008/layout/HorizontalMultiLevelHierarchy"/>
    <dgm:cxn modelId="{C9A8DAD1-F82E-48B7-8855-0C043CFD55E6}" type="presOf" srcId="{51F925D7-FB87-4A30-800B-F43DD0DAE660}" destId="{617D8A6B-CB13-4465-BA23-883013959BEB}" srcOrd="1" destOrd="0" presId="urn:microsoft.com/office/officeart/2008/layout/HorizontalMultiLevelHierarchy"/>
    <dgm:cxn modelId="{D575FCD3-5B89-4261-ACE4-CD6F7F6BAE15}" type="presOf" srcId="{98B4D935-32F9-438B-A911-9711E306E457}" destId="{A8BB9247-25A4-4EA5-ABD9-852E6C033DDE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6431DADB-5BD7-4156-9737-C629B19E81B8}" srcId="{8D2DA3F0-5BEE-410A-B87B-3056D87C0276}" destId="{5A4910BA-7533-44BA-8877-5B5DAF21C9D8}" srcOrd="0" destOrd="0" parTransId="{51F925D7-FB87-4A30-800B-F43DD0DAE660}" sibTransId="{F18666A3-A27C-41F6-A547-A30DBCD4422C}"/>
    <dgm:cxn modelId="{F40A53DF-F7E7-4F14-B3C3-5E1A8C4272E2}" srcId="{75C6590D-894E-4F0E-AE3B-32DD1D38BF41}" destId="{8D2DA3F0-5BEE-410A-B87B-3056D87C0276}" srcOrd="1" destOrd="0" parTransId="{98B4D935-32F9-438B-A911-9711E306E457}" sibTransId="{30396973-8470-4607-B9AF-0E98BF6E5EEB}"/>
    <dgm:cxn modelId="{E2E564EE-6B97-4D7E-A996-17A9D0F5E144}" type="presOf" srcId="{5A4910BA-7533-44BA-8877-5B5DAF21C9D8}" destId="{6132E2DE-3BBB-498F-B1F5-1DC51C84F93C}" srcOrd="0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6BE73162-4546-48BB-B743-0030D5FE9F0A}" type="presParOf" srcId="{D5BFD61E-59FA-461B-81F2-F0EFF106B392}" destId="{427FF8B4-ADCC-4147-A44B-4C85C2D280CB}" srcOrd="0" destOrd="0" presId="urn:microsoft.com/office/officeart/2008/layout/HorizontalMultiLevelHierarchy"/>
    <dgm:cxn modelId="{1545F675-7F5D-4BE3-BC91-58656E7EA1A1}" type="presParOf" srcId="{427FF8B4-ADCC-4147-A44B-4C85C2D280CB}" destId="{99D6FECB-31C8-431B-A372-52886B8D2FDE}" srcOrd="0" destOrd="0" presId="urn:microsoft.com/office/officeart/2008/layout/HorizontalMultiLevelHierarchy"/>
    <dgm:cxn modelId="{82E008DB-5F6E-4067-82EF-6E9BE33954AD}" type="presParOf" srcId="{D5BFD61E-59FA-461B-81F2-F0EFF106B392}" destId="{3B438C76-FBC5-4985-AB9F-716ECF583909}" srcOrd="1" destOrd="0" presId="urn:microsoft.com/office/officeart/2008/layout/HorizontalMultiLevelHierarchy"/>
    <dgm:cxn modelId="{CE38A8CF-3C1E-4636-9CED-CDA7B3B490DB}" type="presParOf" srcId="{3B438C76-FBC5-4985-AB9F-716ECF583909}" destId="{FBFFDDB5-2821-497A-A589-2C2710F266EA}" srcOrd="0" destOrd="0" presId="urn:microsoft.com/office/officeart/2008/layout/HorizontalMultiLevelHierarchy"/>
    <dgm:cxn modelId="{A53A5317-D0C3-4746-82E0-2F7B9AB9382C}" type="presParOf" srcId="{3B438C76-FBC5-4985-AB9F-716ECF583909}" destId="{BDA6A08E-5F4B-417E-8312-C9B118A01BB3}" srcOrd="1" destOrd="0" presId="urn:microsoft.com/office/officeart/2008/layout/HorizontalMultiLevelHierarchy"/>
    <dgm:cxn modelId="{11610830-3AD6-428A-8139-906476D93143}" type="presParOf" srcId="{52A9F94C-3052-4053-9F7E-7728C58B1DF9}" destId="{A8BB9247-25A4-4EA5-ABD9-852E6C033DDE}" srcOrd="2" destOrd="0" presId="urn:microsoft.com/office/officeart/2008/layout/HorizontalMultiLevelHierarchy"/>
    <dgm:cxn modelId="{220D3295-FD73-432D-B0D1-971F21B15C46}" type="presParOf" srcId="{A8BB9247-25A4-4EA5-ABD9-852E6C033DDE}" destId="{C90B8EC1-A9DD-47F6-9716-83148B21E302}" srcOrd="0" destOrd="0" presId="urn:microsoft.com/office/officeart/2008/layout/HorizontalMultiLevelHierarchy"/>
    <dgm:cxn modelId="{39A22BB7-0EBF-4903-80C2-C886E1698176}" type="presParOf" srcId="{52A9F94C-3052-4053-9F7E-7728C58B1DF9}" destId="{697BEFB9-43AE-47D1-8FA5-CBECDD0702F0}" srcOrd="3" destOrd="0" presId="urn:microsoft.com/office/officeart/2008/layout/HorizontalMultiLevelHierarchy"/>
    <dgm:cxn modelId="{2D07BED3-A885-4EB8-A0FD-163226F74C94}" type="presParOf" srcId="{697BEFB9-43AE-47D1-8FA5-CBECDD0702F0}" destId="{7EC506C7-34F7-4BEB-9A80-699D9CDF896D}" srcOrd="0" destOrd="0" presId="urn:microsoft.com/office/officeart/2008/layout/HorizontalMultiLevelHierarchy"/>
    <dgm:cxn modelId="{29F25FD2-E7A0-4887-9453-742D034B4E7E}" type="presParOf" srcId="{697BEFB9-43AE-47D1-8FA5-CBECDD0702F0}" destId="{E8FF5EC7-8421-458B-8936-E8842CDC5C9F}" srcOrd="1" destOrd="0" presId="urn:microsoft.com/office/officeart/2008/layout/HorizontalMultiLevelHierarchy"/>
    <dgm:cxn modelId="{B53B68F4-67F8-4CDA-B9A0-556E2D4728A1}" type="presParOf" srcId="{E8FF5EC7-8421-458B-8936-E8842CDC5C9F}" destId="{B50FC7CA-F927-46DB-A02C-F43359D5928C}" srcOrd="0" destOrd="0" presId="urn:microsoft.com/office/officeart/2008/layout/HorizontalMultiLevelHierarchy"/>
    <dgm:cxn modelId="{83A9A131-44FC-47A8-8CAC-1CB6BDC9CBE4}" type="presParOf" srcId="{B50FC7CA-F927-46DB-A02C-F43359D5928C}" destId="{617D8A6B-CB13-4465-BA23-883013959BEB}" srcOrd="0" destOrd="0" presId="urn:microsoft.com/office/officeart/2008/layout/HorizontalMultiLevelHierarchy"/>
    <dgm:cxn modelId="{C794F3C2-D31A-4257-A7D8-69D93D630796}" type="presParOf" srcId="{E8FF5EC7-8421-458B-8936-E8842CDC5C9F}" destId="{13C80A85-F11E-4974-B814-223B2DB0350B}" srcOrd="1" destOrd="0" presId="urn:microsoft.com/office/officeart/2008/layout/HorizontalMultiLevelHierarchy"/>
    <dgm:cxn modelId="{ADA8397A-1B8D-4DCC-B78A-2800ED311381}" type="presParOf" srcId="{13C80A85-F11E-4974-B814-223B2DB0350B}" destId="{6132E2DE-3BBB-498F-B1F5-1DC51C84F93C}" srcOrd="0" destOrd="0" presId="urn:microsoft.com/office/officeart/2008/layout/HorizontalMultiLevelHierarchy"/>
    <dgm:cxn modelId="{298E4038-8E2D-435C-80BC-506DB2809D7B}" type="presParOf" srcId="{13C80A85-F11E-4974-B814-223B2DB0350B}" destId="{B0135A69-B423-4E4E-939D-E56931EC3E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215BD9-571E-478F-B911-9D627D43B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6590D-894E-4F0E-AE3B-32DD1D38BF41}">
      <dgm:prSet phldrT="[Text]" phldr="1" custT="1"/>
      <dgm:spPr>
        <a:ln>
          <a:noFill/>
        </a:ln>
      </dgm:spPr>
      <dgm:t>
        <a:bodyPr/>
        <a:lstStyle/>
        <a:p>
          <a:endParaRPr lang="en-US" sz="6600" dirty="0"/>
        </a:p>
      </dgm:t>
    </dgm:pt>
    <dgm:pt modelId="{2DBD731B-FC41-41B7-B907-4B554999E38C}" type="parTrans" cxnId="{86FF1E0F-2898-4926-BD27-BF0D7FE5ABB2}">
      <dgm:prSet/>
      <dgm:spPr/>
      <dgm:t>
        <a:bodyPr/>
        <a:lstStyle/>
        <a:p>
          <a:endParaRPr lang="en-US" sz="2400"/>
        </a:p>
      </dgm:t>
    </dgm:pt>
    <dgm:pt modelId="{673B2C35-6205-46C6-930E-C7FD08A970BD}" type="sibTrans" cxnId="{86FF1E0F-2898-4926-BD27-BF0D7FE5ABB2}">
      <dgm:prSet/>
      <dgm:spPr/>
      <dgm:t>
        <a:bodyPr/>
        <a:lstStyle/>
        <a:p>
          <a:endParaRPr lang="en-US" sz="2400"/>
        </a:p>
      </dgm:t>
    </dgm:pt>
    <dgm:pt modelId="{E2A48887-1529-4104-BB4C-2F82A40F409F}">
      <dgm:prSet phldrT="[Text]" custT="1"/>
      <dgm:spPr/>
      <dgm:t>
        <a:bodyPr/>
        <a:lstStyle/>
        <a:p>
          <a:r>
            <a:rPr lang="en-US" sz="2400" dirty="0"/>
            <a:t>8.5.2</a:t>
          </a:r>
        </a:p>
      </dgm:t>
    </dgm:pt>
    <dgm:pt modelId="{1EC4D31D-A21A-435F-A37C-6681AEF3E46F}" type="parTrans" cxnId="{6F667084-187F-478C-BFAE-C78552AA61A1}">
      <dgm:prSet custT="1"/>
      <dgm:spPr/>
      <dgm:t>
        <a:bodyPr/>
        <a:lstStyle/>
        <a:p>
          <a:endParaRPr lang="en-US" sz="700"/>
        </a:p>
      </dgm:t>
    </dgm:pt>
    <dgm:pt modelId="{7A0A071E-314D-4A01-B1B8-184034999DB6}" type="sibTrans" cxnId="{6F667084-187F-478C-BFAE-C78552AA61A1}">
      <dgm:prSet/>
      <dgm:spPr/>
      <dgm:t>
        <a:bodyPr/>
        <a:lstStyle/>
        <a:p>
          <a:endParaRPr lang="en-US" sz="2400"/>
        </a:p>
      </dgm:t>
    </dgm:pt>
    <dgm:pt modelId="{8D2DA3F0-5BEE-410A-B87B-3056D87C0276}">
      <dgm:prSet phldrT="[Text]" custT="1"/>
      <dgm:spPr/>
      <dgm:t>
        <a:bodyPr/>
        <a:lstStyle/>
        <a:p>
          <a:r>
            <a:rPr lang="en-US" sz="2400" dirty="0"/>
            <a:t>8.6.1</a:t>
          </a:r>
        </a:p>
      </dgm:t>
    </dgm:pt>
    <dgm:pt modelId="{98B4D935-32F9-438B-A911-9711E306E457}" type="parTrans" cxnId="{F40A53DF-F7E7-4F14-B3C3-5E1A8C4272E2}">
      <dgm:prSet custT="1"/>
      <dgm:spPr/>
      <dgm:t>
        <a:bodyPr/>
        <a:lstStyle/>
        <a:p>
          <a:endParaRPr lang="en-US" sz="700"/>
        </a:p>
      </dgm:t>
    </dgm:pt>
    <dgm:pt modelId="{30396973-8470-4607-B9AF-0E98BF6E5EEB}" type="sibTrans" cxnId="{F40A53DF-F7E7-4F14-B3C3-5E1A8C4272E2}">
      <dgm:prSet/>
      <dgm:spPr/>
      <dgm:t>
        <a:bodyPr/>
        <a:lstStyle/>
        <a:p>
          <a:endParaRPr lang="en-US" sz="2400"/>
        </a:p>
      </dgm:t>
    </dgm:pt>
    <dgm:pt modelId="{5A4910BA-7533-44BA-8877-5B5DAF21C9D8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V</a:t>
          </a:r>
          <a:r>
            <a:rPr lang="en-US" sz="2000" dirty="0"/>
            <a:t> – Belarus, Turkey</a:t>
          </a:r>
        </a:p>
        <a:p>
          <a:r>
            <a:rPr lang="en-US" sz="2000" b="1" dirty="0">
              <a:solidFill>
                <a:srgbClr val="FF0000"/>
              </a:solidFill>
            </a:rPr>
            <a:t>L</a:t>
          </a:r>
          <a:r>
            <a:rPr lang="en-US" sz="2000" dirty="0"/>
            <a:t> – rest (no data collected on training)</a:t>
          </a:r>
        </a:p>
      </dgm:t>
    </dgm:pt>
    <dgm:pt modelId="{51F925D7-FB87-4A30-800B-F43DD0DAE660}" type="parTrans" cxnId="{6431DADB-5BD7-4156-9737-C629B19E81B8}">
      <dgm:prSet custT="1"/>
      <dgm:spPr/>
      <dgm:t>
        <a:bodyPr/>
        <a:lstStyle/>
        <a:p>
          <a:endParaRPr lang="en-US" sz="700"/>
        </a:p>
      </dgm:t>
    </dgm:pt>
    <dgm:pt modelId="{F18666A3-A27C-41F6-A547-A30DBCD4422C}" type="sibTrans" cxnId="{6431DADB-5BD7-4156-9737-C629B19E81B8}">
      <dgm:prSet/>
      <dgm:spPr/>
      <dgm:t>
        <a:bodyPr/>
        <a:lstStyle/>
        <a:p>
          <a:endParaRPr lang="en-US" sz="2400"/>
        </a:p>
      </dgm:t>
    </dgm:pt>
    <dgm:pt modelId="{582D1801-EFF7-40A5-9935-6239054569FA}">
      <dgm:prSet custT="1"/>
      <dgm:spPr/>
      <dgm:t>
        <a:bodyPr/>
        <a:lstStyle/>
        <a:p>
          <a:r>
            <a:rPr lang="en-US" sz="2400" dirty="0"/>
            <a:t>8.7.1</a:t>
          </a:r>
        </a:p>
      </dgm:t>
    </dgm:pt>
    <dgm:pt modelId="{9393D9EC-20C7-48FC-8BBD-2B27CF06B18A}" type="parTrans" cxnId="{3825C9AB-30B1-4E82-A5E9-62EE57362D38}">
      <dgm:prSet/>
      <dgm:spPr/>
      <dgm:t>
        <a:bodyPr/>
        <a:lstStyle/>
        <a:p>
          <a:endParaRPr lang="en-US"/>
        </a:p>
      </dgm:t>
    </dgm:pt>
    <dgm:pt modelId="{9D1FFB2A-6EEA-4CC5-973E-D4531ECE4D17}" type="sibTrans" cxnId="{3825C9AB-30B1-4E82-A5E9-62EE57362D38}">
      <dgm:prSet/>
      <dgm:spPr/>
      <dgm:t>
        <a:bodyPr/>
        <a:lstStyle/>
        <a:p>
          <a:endParaRPr lang="en-US"/>
        </a:p>
      </dgm:t>
    </dgm:pt>
    <dgm:pt modelId="{4D8565F3-91E6-4AE7-8CB3-70337A6CC197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 </a:t>
          </a:r>
          <a:r>
            <a:rPr lang="en-US" dirty="0"/>
            <a:t>– Armenia, Georgia, Moldova, Turkey</a:t>
          </a:r>
        </a:p>
        <a:p>
          <a:r>
            <a:rPr lang="en-US" b="1" dirty="0">
              <a:solidFill>
                <a:srgbClr val="FF0000"/>
              </a:solidFill>
            </a:rPr>
            <a:t>U </a:t>
          </a:r>
          <a:r>
            <a:rPr lang="en-US" dirty="0"/>
            <a:t>- rest</a:t>
          </a:r>
        </a:p>
      </dgm:t>
    </dgm:pt>
    <dgm:pt modelId="{8F215C87-1C15-4FFA-9DAE-28201E1CC584}" type="parTrans" cxnId="{EA3325CA-44F1-4E00-80E9-FC965585F6F5}">
      <dgm:prSet/>
      <dgm:spPr/>
      <dgm:t>
        <a:bodyPr/>
        <a:lstStyle/>
        <a:p>
          <a:endParaRPr lang="en-US"/>
        </a:p>
      </dgm:t>
    </dgm:pt>
    <dgm:pt modelId="{3F02ECDC-70D4-4FF6-AD85-513A06C5CA62}" type="sibTrans" cxnId="{EA3325CA-44F1-4E00-80E9-FC965585F6F5}">
      <dgm:prSet/>
      <dgm:spPr/>
      <dgm:t>
        <a:bodyPr/>
        <a:lstStyle/>
        <a:p>
          <a:endParaRPr lang="en-US"/>
        </a:p>
      </dgm:t>
    </dgm:pt>
    <dgm:pt modelId="{A1416314-E226-4E5F-91AF-096A33A261AE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L</a:t>
          </a:r>
          <a:r>
            <a:rPr lang="en-US" dirty="0"/>
            <a:t> – data collected for 15 years and over</a:t>
          </a:r>
        </a:p>
      </dgm:t>
    </dgm:pt>
    <dgm:pt modelId="{C68F60E3-453B-4482-82E8-203865267922}" type="parTrans" cxnId="{CC7BDC75-16CA-4407-B3CF-26C5FE392448}">
      <dgm:prSet/>
      <dgm:spPr/>
      <dgm:t>
        <a:bodyPr/>
        <a:lstStyle/>
        <a:p>
          <a:endParaRPr lang="en-US"/>
        </a:p>
      </dgm:t>
    </dgm:pt>
    <dgm:pt modelId="{922F1015-4C29-4306-8AB8-BCC2D80D7997}" type="sibTrans" cxnId="{CC7BDC75-16CA-4407-B3CF-26C5FE392448}">
      <dgm:prSet/>
      <dgm:spPr/>
      <dgm:t>
        <a:bodyPr/>
        <a:lstStyle/>
        <a:p>
          <a:endParaRPr lang="en-US"/>
        </a:p>
      </dgm:t>
    </dgm:pt>
    <dgm:pt modelId="{4D61B937-09E3-4121-8D82-D12BBEEC0D4E}" type="pres">
      <dgm:prSet presAssocID="{7A215BD9-571E-478F-B911-9D627D43B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8359B3-D499-4CA8-BC49-C1E8A35CEDBE}" type="pres">
      <dgm:prSet presAssocID="{75C6590D-894E-4F0E-AE3B-32DD1D38BF41}" presName="root1" presStyleCnt="0"/>
      <dgm:spPr/>
    </dgm:pt>
    <dgm:pt modelId="{504E95A0-4FFE-4D14-91E2-E3C0A19FC009}" type="pres">
      <dgm:prSet presAssocID="{75C6590D-894E-4F0E-AE3B-32DD1D38BF41}" presName="LevelOneTextNode" presStyleLbl="node0" presStyleIdx="0" presStyleCnt="1">
        <dgm:presLayoutVars>
          <dgm:chPref val="3"/>
        </dgm:presLayoutVars>
      </dgm:prSet>
      <dgm:spPr/>
    </dgm:pt>
    <dgm:pt modelId="{52A9F94C-3052-4053-9F7E-7728C58B1DF9}" type="pres">
      <dgm:prSet presAssocID="{75C6590D-894E-4F0E-AE3B-32DD1D38BF41}" presName="level2hierChild" presStyleCnt="0"/>
      <dgm:spPr/>
    </dgm:pt>
    <dgm:pt modelId="{7F82B2B1-2270-4BEF-B716-096A9FAB5D26}" type="pres">
      <dgm:prSet presAssocID="{1EC4D31D-A21A-435F-A37C-6681AEF3E46F}" presName="conn2-1" presStyleLbl="parChTrans1D2" presStyleIdx="0" presStyleCnt="3"/>
      <dgm:spPr/>
    </dgm:pt>
    <dgm:pt modelId="{04CC093F-338F-4057-8B10-2BCB973C3958}" type="pres">
      <dgm:prSet presAssocID="{1EC4D31D-A21A-435F-A37C-6681AEF3E46F}" presName="connTx" presStyleLbl="parChTrans1D2" presStyleIdx="0" presStyleCnt="3"/>
      <dgm:spPr/>
    </dgm:pt>
    <dgm:pt modelId="{575E3E98-AB07-45CD-9D58-D4FD06982CDA}" type="pres">
      <dgm:prSet presAssocID="{E2A48887-1529-4104-BB4C-2F82A40F409F}" presName="root2" presStyleCnt="0"/>
      <dgm:spPr/>
    </dgm:pt>
    <dgm:pt modelId="{5609E380-CB60-4509-BB43-7E648A14E5BF}" type="pres">
      <dgm:prSet presAssocID="{E2A48887-1529-4104-BB4C-2F82A40F409F}" presName="LevelTwoTextNode" presStyleLbl="node2" presStyleIdx="0" presStyleCnt="3">
        <dgm:presLayoutVars>
          <dgm:chPref val="3"/>
        </dgm:presLayoutVars>
      </dgm:prSet>
      <dgm:spPr/>
    </dgm:pt>
    <dgm:pt modelId="{D5BFD61E-59FA-461B-81F2-F0EFF106B392}" type="pres">
      <dgm:prSet presAssocID="{E2A48887-1529-4104-BB4C-2F82A40F409F}" presName="level3hierChild" presStyleCnt="0"/>
      <dgm:spPr/>
    </dgm:pt>
    <dgm:pt modelId="{E5145BF4-AE0A-4095-BD0C-7BF3B83B14FD}" type="pres">
      <dgm:prSet presAssocID="{8F215C87-1C15-4FFA-9DAE-28201E1CC584}" presName="conn2-1" presStyleLbl="parChTrans1D3" presStyleIdx="0" presStyleCnt="3"/>
      <dgm:spPr/>
    </dgm:pt>
    <dgm:pt modelId="{9CA975D8-295B-4478-A4E1-534BBF53E928}" type="pres">
      <dgm:prSet presAssocID="{8F215C87-1C15-4FFA-9DAE-28201E1CC584}" presName="connTx" presStyleLbl="parChTrans1D3" presStyleIdx="0" presStyleCnt="3"/>
      <dgm:spPr/>
    </dgm:pt>
    <dgm:pt modelId="{66C1742B-AE6C-43CE-A653-749275D5A4DE}" type="pres">
      <dgm:prSet presAssocID="{4D8565F3-91E6-4AE7-8CB3-70337A6CC197}" presName="root2" presStyleCnt="0"/>
      <dgm:spPr/>
    </dgm:pt>
    <dgm:pt modelId="{A368EE4D-BFF5-4AB5-80AA-D956D8FB8F62}" type="pres">
      <dgm:prSet presAssocID="{4D8565F3-91E6-4AE7-8CB3-70337A6CC197}" presName="LevelTwoTextNode" presStyleLbl="node3" presStyleIdx="0" presStyleCnt="3">
        <dgm:presLayoutVars>
          <dgm:chPref val="3"/>
        </dgm:presLayoutVars>
      </dgm:prSet>
      <dgm:spPr/>
    </dgm:pt>
    <dgm:pt modelId="{609970D9-BEB2-4477-B20C-C853B7BE63D5}" type="pres">
      <dgm:prSet presAssocID="{4D8565F3-91E6-4AE7-8CB3-70337A6CC197}" presName="level3hierChild" presStyleCnt="0"/>
      <dgm:spPr/>
    </dgm:pt>
    <dgm:pt modelId="{A8BB9247-25A4-4EA5-ABD9-852E6C033DDE}" type="pres">
      <dgm:prSet presAssocID="{98B4D935-32F9-438B-A911-9711E306E457}" presName="conn2-1" presStyleLbl="parChTrans1D2" presStyleIdx="1" presStyleCnt="3"/>
      <dgm:spPr/>
    </dgm:pt>
    <dgm:pt modelId="{C90B8EC1-A9DD-47F6-9716-83148B21E302}" type="pres">
      <dgm:prSet presAssocID="{98B4D935-32F9-438B-A911-9711E306E457}" presName="connTx" presStyleLbl="parChTrans1D2" presStyleIdx="1" presStyleCnt="3"/>
      <dgm:spPr/>
    </dgm:pt>
    <dgm:pt modelId="{697BEFB9-43AE-47D1-8FA5-CBECDD0702F0}" type="pres">
      <dgm:prSet presAssocID="{8D2DA3F0-5BEE-410A-B87B-3056D87C0276}" presName="root2" presStyleCnt="0"/>
      <dgm:spPr/>
    </dgm:pt>
    <dgm:pt modelId="{7EC506C7-34F7-4BEB-9A80-699D9CDF896D}" type="pres">
      <dgm:prSet presAssocID="{8D2DA3F0-5BEE-410A-B87B-3056D87C0276}" presName="LevelTwoTextNode" presStyleLbl="node2" presStyleIdx="1" presStyleCnt="3">
        <dgm:presLayoutVars>
          <dgm:chPref val="3"/>
        </dgm:presLayoutVars>
      </dgm:prSet>
      <dgm:spPr/>
    </dgm:pt>
    <dgm:pt modelId="{E8FF5EC7-8421-458B-8936-E8842CDC5C9F}" type="pres">
      <dgm:prSet presAssocID="{8D2DA3F0-5BEE-410A-B87B-3056D87C0276}" presName="level3hierChild" presStyleCnt="0"/>
      <dgm:spPr/>
    </dgm:pt>
    <dgm:pt modelId="{B50FC7CA-F927-46DB-A02C-F43359D5928C}" type="pres">
      <dgm:prSet presAssocID="{51F925D7-FB87-4A30-800B-F43DD0DAE660}" presName="conn2-1" presStyleLbl="parChTrans1D3" presStyleIdx="1" presStyleCnt="3"/>
      <dgm:spPr/>
    </dgm:pt>
    <dgm:pt modelId="{617D8A6B-CB13-4465-BA23-883013959BEB}" type="pres">
      <dgm:prSet presAssocID="{51F925D7-FB87-4A30-800B-F43DD0DAE660}" presName="connTx" presStyleLbl="parChTrans1D3" presStyleIdx="1" presStyleCnt="3"/>
      <dgm:spPr/>
    </dgm:pt>
    <dgm:pt modelId="{13C80A85-F11E-4974-B814-223B2DB0350B}" type="pres">
      <dgm:prSet presAssocID="{5A4910BA-7533-44BA-8877-5B5DAF21C9D8}" presName="root2" presStyleCnt="0"/>
      <dgm:spPr/>
    </dgm:pt>
    <dgm:pt modelId="{6132E2DE-3BBB-498F-B1F5-1DC51C84F93C}" type="pres">
      <dgm:prSet presAssocID="{5A4910BA-7533-44BA-8877-5B5DAF21C9D8}" presName="LevelTwoTextNode" presStyleLbl="node3" presStyleIdx="1" presStyleCnt="3" custScaleY="144341">
        <dgm:presLayoutVars>
          <dgm:chPref val="3"/>
        </dgm:presLayoutVars>
      </dgm:prSet>
      <dgm:spPr/>
    </dgm:pt>
    <dgm:pt modelId="{B0135A69-B423-4E4E-939D-E56931EC3E6D}" type="pres">
      <dgm:prSet presAssocID="{5A4910BA-7533-44BA-8877-5B5DAF21C9D8}" presName="level3hierChild" presStyleCnt="0"/>
      <dgm:spPr/>
    </dgm:pt>
    <dgm:pt modelId="{CD832698-8F67-4CA5-83A7-F921452CC306}" type="pres">
      <dgm:prSet presAssocID="{9393D9EC-20C7-48FC-8BBD-2B27CF06B18A}" presName="conn2-1" presStyleLbl="parChTrans1D2" presStyleIdx="2" presStyleCnt="3"/>
      <dgm:spPr/>
    </dgm:pt>
    <dgm:pt modelId="{504E9599-2E11-4FEF-B9B0-7B3BF82AACC4}" type="pres">
      <dgm:prSet presAssocID="{9393D9EC-20C7-48FC-8BBD-2B27CF06B18A}" presName="connTx" presStyleLbl="parChTrans1D2" presStyleIdx="2" presStyleCnt="3"/>
      <dgm:spPr/>
    </dgm:pt>
    <dgm:pt modelId="{7D3BAA8F-74E5-4497-9A5C-3DC4E9773EC4}" type="pres">
      <dgm:prSet presAssocID="{582D1801-EFF7-40A5-9935-6239054569FA}" presName="root2" presStyleCnt="0"/>
      <dgm:spPr/>
    </dgm:pt>
    <dgm:pt modelId="{CB47EF44-4BBD-4600-90B3-4304FD3E4A77}" type="pres">
      <dgm:prSet presAssocID="{582D1801-EFF7-40A5-9935-6239054569FA}" presName="LevelTwoTextNode" presStyleLbl="node2" presStyleIdx="2" presStyleCnt="3">
        <dgm:presLayoutVars>
          <dgm:chPref val="3"/>
        </dgm:presLayoutVars>
      </dgm:prSet>
      <dgm:spPr/>
    </dgm:pt>
    <dgm:pt modelId="{61D4F02C-DE52-4789-94A4-09BBB7FBA76D}" type="pres">
      <dgm:prSet presAssocID="{582D1801-EFF7-40A5-9935-6239054569FA}" presName="level3hierChild" presStyleCnt="0"/>
      <dgm:spPr/>
    </dgm:pt>
    <dgm:pt modelId="{2E1BE201-76D3-4CC0-8DC2-D485972BC5D4}" type="pres">
      <dgm:prSet presAssocID="{C68F60E3-453B-4482-82E8-203865267922}" presName="conn2-1" presStyleLbl="parChTrans1D3" presStyleIdx="2" presStyleCnt="3"/>
      <dgm:spPr/>
    </dgm:pt>
    <dgm:pt modelId="{2EB656BE-8D73-4FE5-AEB4-48968D8EFDC2}" type="pres">
      <dgm:prSet presAssocID="{C68F60E3-453B-4482-82E8-203865267922}" presName="connTx" presStyleLbl="parChTrans1D3" presStyleIdx="2" presStyleCnt="3"/>
      <dgm:spPr/>
    </dgm:pt>
    <dgm:pt modelId="{A9845DD1-62F1-4580-B239-281E878F3B02}" type="pres">
      <dgm:prSet presAssocID="{A1416314-E226-4E5F-91AF-096A33A261AE}" presName="root2" presStyleCnt="0"/>
      <dgm:spPr/>
    </dgm:pt>
    <dgm:pt modelId="{09C559C9-3305-46F6-95C6-8F06FDD11B16}" type="pres">
      <dgm:prSet presAssocID="{A1416314-E226-4E5F-91AF-096A33A261AE}" presName="LevelTwoTextNode" presStyleLbl="node3" presStyleIdx="2" presStyleCnt="3">
        <dgm:presLayoutVars>
          <dgm:chPref val="3"/>
        </dgm:presLayoutVars>
      </dgm:prSet>
      <dgm:spPr/>
    </dgm:pt>
    <dgm:pt modelId="{31BFE9A8-99A6-4E6B-ABE4-74E6B73202DF}" type="pres">
      <dgm:prSet presAssocID="{A1416314-E226-4E5F-91AF-096A33A261AE}" presName="level3hierChild" presStyleCnt="0"/>
      <dgm:spPr/>
    </dgm:pt>
  </dgm:ptLst>
  <dgm:cxnLst>
    <dgm:cxn modelId="{F4558609-35A4-4E43-AA95-30B109FE7DFC}" type="presOf" srcId="{7A215BD9-571E-478F-B911-9D627D43B965}" destId="{4D61B937-09E3-4121-8D82-D12BBEEC0D4E}" srcOrd="0" destOrd="0" presId="urn:microsoft.com/office/officeart/2008/layout/HorizontalMultiLevelHierarchy"/>
    <dgm:cxn modelId="{86FF1E0F-2898-4926-BD27-BF0D7FE5ABB2}" srcId="{7A215BD9-571E-478F-B911-9D627D43B965}" destId="{75C6590D-894E-4F0E-AE3B-32DD1D38BF41}" srcOrd="0" destOrd="0" parTransId="{2DBD731B-FC41-41B7-B907-4B554999E38C}" sibTransId="{673B2C35-6205-46C6-930E-C7FD08A970BD}"/>
    <dgm:cxn modelId="{59C41E62-50B7-4051-87A2-CF8AD2AA06F3}" type="presOf" srcId="{1EC4D31D-A21A-435F-A37C-6681AEF3E46F}" destId="{7F82B2B1-2270-4BEF-B716-096A9FAB5D26}" srcOrd="0" destOrd="0" presId="urn:microsoft.com/office/officeart/2008/layout/HorizontalMultiLevelHierarchy"/>
    <dgm:cxn modelId="{FFA8F362-CD65-47B6-AC78-D661692527B5}" type="presOf" srcId="{98B4D935-32F9-438B-A911-9711E306E457}" destId="{C90B8EC1-A9DD-47F6-9716-83148B21E302}" srcOrd="1" destOrd="0" presId="urn:microsoft.com/office/officeart/2008/layout/HorizontalMultiLevelHierarchy"/>
    <dgm:cxn modelId="{7FEE2D65-641F-4E14-94EA-D78892D76BC7}" type="presOf" srcId="{8F215C87-1C15-4FFA-9DAE-28201E1CC584}" destId="{9CA975D8-295B-4478-A4E1-534BBF53E928}" srcOrd="1" destOrd="0" presId="urn:microsoft.com/office/officeart/2008/layout/HorizontalMultiLevelHierarchy"/>
    <dgm:cxn modelId="{1F722C6F-D195-4EF4-900F-42173690F459}" type="presOf" srcId="{C68F60E3-453B-4482-82E8-203865267922}" destId="{2EB656BE-8D73-4FE5-AEB4-48968D8EFDC2}" srcOrd="1" destOrd="0" presId="urn:microsoft.com/office/officeart/2008/layout/HorizontalMultiLevelHierarchy"/>
    <dgm:cxn modelId="{7B5A3D4F-41C5-4DC0-8E19-7B33F49B4D03}" type="presOf" srcId="{4D8565F3-91E6-4AE7-8CB3-70337A6CC197}" destId="{A368EE4D-BFF5-4AB5-80AA-D956D8FB8F62}" srcOrd="0" destOrd="0" presId="urn:microsoft.com/office/officeart/2008/layout/HorizontalMultiLevelHierarchy"/>
    <dgm:cxn modelId="{9C5E9871-1A12-4368-A4F2-12BEAE047D25}" type="presOf" srcId="{9393D9EC-20C7-48FC-8BBD-2B27CF06B18A}" destId="{CD832698-8F67-4CA5-83A7-F921452CC306}" srcOrd="0" destOrd="0" presId="urn:microsoft.com/office/officeart/2008/layout/HorizontalMultiLevelHierarchy"/>
    <dgm:cxn modelId="{CC7BDC75-16CA-4407-B3CF-26C5FE392448}" srcId="{582D1801-EFF7-40A5-9935-6239054569FA}" destId="{A1416314-E226-4E5F-91AF-096A33A261AE}" srcOrd="0" destOrd="0" parTransId="{C68F60E3-453B-4482-82E8-203865267922}" sibTransId="{922F1015-4C29-4306-8AB8-BCC2D80D7997}"/>
    <dgm:cxn modelId="{6F667084-187F-478C-BFAE-C78552AA61A1}" srcId="{75C6590D-894E-4F0E-AE3B-32DD1D38BF41}" destId="{E2A48887-1529-4104-BB4C-2F82A40F409F}" srcOrd="0" destOrd="0" parTransId="{1EC4D31D-A21A-435F-A37C-6681AEF3E46F}" sibTransId="{7A0A071E-314D-4A01-B1B8-184034999DB6}"/>
    <dgm:cxn modelId="{472B5D86-2070-44D5-AA9F-57B4DA7FE200}" type="presOf" srcId="{C68F60E3-453B-4482-82E8-203865267922}" destId="{2E1BE201-76D3-4CC0-8DC2-D485972BC5D4}" srcOrd="0" destOrd="0" presId="urn:microsoft.com/office/officeart/2008/layout/HorizontalMultiLevelHierarchy"/>
    <dgm:cxn modelId="{63B9948C-C4D6-4A7E-BD84-8CB9292717CB}" type="presOf" srcId="{9393D9EC-20C7-48FC-8BBD-2B27CF06B18A}" destId="{504E9599-2E11-4FEF-B9B0-7B3BF82AACC4}" srcOrd="1" destOrd="0" presId="urn:microsoft.com/office/officeart/2008/layout/HorizontalMultiLevelHierarchy"/>
    <dgm:cxn modelId="{48413C96-6717-4D7A-A2E1-80A0EFBCC9E2}" type="presOf" srcId="{A1416314-E226-4E5F-91AF-096A33A261AE}" destId="{09C559C9-3305-46F6-95C6-8F06FDD11B16}" srcOrd="0" destOrd="0" presId="urn:microsoft.com/office/officeart/2008/layout/HorizontalMultiLevelHierarchy"/>
    <dgm:cxn modelId="{A81865A1-FB52-4C3A-9595-470DD9E7AD7E}" type="presOf" srcId="{8F215C87-1C15-4FFA-9DAE-28201E1CC584}" destId="{E5145BF4-AE0A-4095-BD0C-7BF3B83B14FD}" srcOrd="0" destOrd="0" presId="urn:microsoft.com/office/officeart/2008/layout/HorizontalMultiLevelHierarchy"/>
    <dgm:cxn modelId="{3825C9AB-30B1-4E82-A5E9-62EE57362D38}" srcId="{75C6590D-894E-4F0E-AE3B-32DD1D38BF41}" destId="{582D1801-EFF7-40A5-9935-6239054569FA}" srcOrd="2" destOrd="0" parTransId="{9393D9EC-20C7-48FC-8BBD-2B27CF06B18A}" sibTransId="{9D1FFB2A-6EEA-4CC5-973E-D4531ECE4D17}"/>
    <dgm:cxn modelId="{9B47CEB1-ED11-48EB-8C4A-B9F591F8BC2C}" type="presOf" srcId="{51F925D7-FB87-4A30-800B-F43DD0DAE660}" destId="{B50FC7CA-F927-46DB-A02C-F43359D5928C}" srcOrd="0" destOrd="0" presId="urn:microsoft.com/office/officeart/2008/layout/HorizontalMultiLevelHierarchy"/>
    <dgm:cxn modelId="{F32435B7-2882-4001-B1E8-46684CB9044A}" type="presOf" srcId="{75C6590D-894E-4F0E-AE3B-32DD1D38BF41}" destId="{504E95A0-4FFE-4D14-91E2-E3C0A19FC009}" srcOrd="0" destOrd="0" presId="urn:microsoft.com/office/officeart/2008/layout/HorizontalMultiLevelHierarchy"/>
    <dgm:cxn modelId="{4C42D7C3-2990-408B-AFCD-1D5C9CA12E75}" type="presOf" srcId="{8D2DA3F0-5BEE-410A-B87B-3056D87C0276}" destId="{7EC506C7-34F7-4BEB-9A80-699D9CDF896D}" srcOrd="0" destOrd="0" presId="urn:microsoft.com/office/officeart/2008/layout/HorizontalMultiLevelHierarchy"/>
    <dgm:cxn modelId="{EA3325CA-44F1-4E00-80E9-FC965585F6F5}" srcId="{E2A48887-1529-4104-BB4C-2F82A40F409F}" destId="{4D8565F3-91E6-4AE7-8CB3-70337A6CC197}" srcOrd="0" destOrd="0" parTransId="{8F215C87-1C15-4FFA-9DAE-28201E1CC584}" sibTransId="{3F02ECDC-70D4-4FF6-AD85-513A06C5CA62}"/>
    <dgm:cxn modelId="{165B5DCE-B8D3-4C00-94D5-5648A3C054FD}" type="presOf" srcId="{582D1801-EFF7-40A5-9935-6239054569FA}" destId="{CB47EF44-4BBD-4600-90B3-4304FD3E4A77}" srcOrd="0" destOrd="0" presId="urn:microsoft.com/office/officeart/2008/layout/HorizontalMultiLevelHierarchy"/>
    <dgm:cxn modelId="{C9A8DAD1-F82E-48B7-8855-0C043CFD55E6}" type="presOf" srcId="{51F925D7-FB87-4A30-800B-F43DD0DAE660}" destId="{617D8A6B-CB13-4465-BA23-883013959BEB}" srcOrd="1" destOrd="0" presId="urn:microsoft.com/office/officeart/2008/layout/HorizontalMultiLevelHierarchy"/>
    <dgm:cxn modelId="{D575FCD3-5B89-4261-ACE4-CD6F7F6BAE15}" type="presOf" srcId="{98B4D935-32F9-438B-A911-9711E306E457}" destId="{A8BB9247-25A4-4EA5-ABD9-852E6C033DDE}" srcOrd="0" destOrd="0" presId="urn:microsoft.com/office/officeart/2008/layout/HorizontalMultiLevelHierarchy"/>
    <dgm:cxn modelId="{CD8A15DA-6B22-4E70-9D3D-FAA7A859E255}" type="presOf" srcId="{E2A48887-1529-4104-BB4C-2F82A40F409F}" destId="{5609E380-CB60-4509-BB43-7E648A14E5BF}" srcOrd="0" destOrd="0" presId="urn:microsoft.com/office/officeart/2008/layout/HorizontalMultiLevelHierarchy"/>
    <dgm:cxn modelId="{6431DADB-5BD7-4156-9737-C629B19E81B8}" srcId="{8D2DA3F0-5BEE-410A-B87B-3056D87C0276}" destId="{5A4910BA-7533-44BA-8877-5B5DAF21C9D8}" srcOrd="0" destOrd="0" parTransId="{51F925D7-FB87-4A30-800B-F43DD0DAE660}" sibTransId="{F18666A3-A27C-41F6-A547-A30DBCD4422C}"/>
    <dgm:cxn modelId="{F40A53DF-F7E7-4F14-B3C3-5E1A8C4272E2}" srcId="{75C6590D-894E-4F0E-AE3B-32DD1D38BF41}" destId="{8D2DA3F0-5BEE-410A-B87B-3056D87C0276}" srcOrd="1" destOrd="0" parTransId="{98B4D935-32F9-438B-A911-9711E306E457}" sibTransId="{30396973-8470-4607-B9AF-0E98BF6E5EEB}"/>
    <dgm:cxn modelId="{E2E564EE-6B97-4D7E-A996-17A9D0F5E144}" type="presOf" srcId="{5A4910BA-7533-44BA-8877-5B5DAF21C9D8}" destId="{6132E2DE-3BBB-498F-B1F5-1DC51C84F93C}" srcOrd="0" destOrd="0" presId="urn:microsoft.com/office/officeart/2008/layout/HorizontalMultiLevelHierarchy"/>
    <dgm:cxn modelId="{90B36AF1-0016-41AC-AB2B-91041B9AEB21}" type="presOf" srcId="{1EC4D31D-A21A-435F-A37C-6681AEF3E46F}" destId="{04CC093F-338F-4057-8B10-2BCB973C3958}" srcOrd="1" destOrd="0" presId="urn:microsoft.com/office/officeart/2008/layout/HorizontalMultiLevelHierarchy"/>
    <dgm:cxn modelId="{B6D94CCB-89A1-4DA3-84BB-14FF60ECEA03}" type="presParOf" srcId="{4D61B937-09E3-4121-8D82-D12BBEEC0D4E}" destId="{1F8359B3-D499-4CA8-BC49-C1E8A35CEDBE}" srcOrd="0" destOrd="0" presId="urn:microsoft.com/office/officeart/2008/layout/HorizontalMultiLevelHierarchy"/>
    <dgm:cxn modelId="{CA50F847-3F4A-4B76-B977-F224A65F7679}" type="presParOf" srcId="{1F8359B3-D499-4CA8-BC49-C1E8A35CEDBE}" destId="{504E95A0-4FFE-4D14-91E2-E3C0A19FC009}" srcOrd="0" destOrd="0" presId="urn:microsoft.com/office/officeart/2008/layout/HorizontalMultiLevelHierarchy"/>
    <dgm:cxn modelId="{F538C3DA-1CD0-4A80-9289-88F542CA898D}" type="presParOf" srcId="{1F8359B3-D499-4CA8-BC49-C1E8A35CEDBE}" destId="{52A9F94C-3052-4053-9F7E-7728C58B1DF9}" srcOrd="1" destOrd="0" presId="urn:microsoft.com/office/officeart/2008/layout/HorizontalMultiLevelHierarchy"/>
    <dgm:cxn modelId="{F28F3B50-5143-4E5E-B7A9-1C1EDAD98074}" type="presParOf" srcId="{52A9F94C-3052-4053-9F7E-7728C58B1DF9}" destId="{7F82B2B1-2270-4BEF-B716-096A9FAB5D26}" srcOrd="0" destOrd="0" presId="urn:microsoft.com/office/officeart/2008/layout/HorizontalMultiLevelHierarchy"/>
    <dgm:cxn modelId="{CF530F12-D05A-43E7-BBF3-AE182D47599B}" type="presParOf" srcId="{7F82B2B1-2270-4BEF-B716-096A9FAB5D26}" destId="{04CC093F-338F-4057-8B10-2BCB973C3958}" srcOrd="0" destOrd="0" presId="urn:microsoft.com/office/officeart/2008/layout/HorizontalMultiLevelHierarchy"/>
    <dgm:cxn modelId="{23DBDBBC-2C58-456C-AE80-1D7367049B6E}" type="presParOf" srcId="{52A9F94C-3052-4053-9F7E-7728C58B1DF9}" destId="{575E3E98-AB07-45CD-9D58-D4FD06982CDA}" srcOrd="1" destOrd="0" presId="urn:microsoft.com/office/officeart/2008/layout/HorizontalMultiLevelHierarchy"/>
    <dgm:cxn modelId="{62AB426C-3147-4F5D-970A-550184262505}" type="presParOf" srcId="{575E3E98-AB07-45CD-9D58-D4FD06982CDA}" destId="{5609E380-CB60-4509-BB43-7E648A14E5BF}" srcOrd="0" destOrd="0" presId="urn:microsoft.com/office/officeart/2008/layout/HorizontalMultiLevelHierarchy"/>
    <dgm:cxn modelId="{1CD9160E-48FD-42C5-94AE-D33C4847EE32}" type="presParOf" srcId="{575E3E98-AB07-45CD-9D58-D4FD06982CDA}" destId="{D5BFD61E-59FA-461B-81F2-F0EFF106B392}" srcOrd="1" destOrd="0" presId="urn:microsoft.com/office/officeart/2008/layout/HorizontalMultiLevelHierarchy"/>
    <dgm:cxn modelId="{2AFA06C0-011B-465E-A288-F5DC418F7B9F}" type="presParOf" srcId="{D5BFD61E-59FA-461B-81F2-F0EFF106B392}" destId="{E5145BF4-AE0A-4095-BD0C-7BF3B83B14FD}" srcOrd="0" destOrd="0" presId="urn:microsoft.com/office/officeart/2008/layout/HorizontalMultiLevelHierarchy"/>
    <dgm:cxn modelId="{0B4D13E0-DD94-43D5-91C5-9C1AA1ED3043}" type="presParOf" srcId="{E5145BF4-AE0A-4095-BD0C-7BF3B83B14FD}" destId="{9CA975D8-295B-4478-A4E1-534BBF53E928}" srcOrd="0" destOrd="0" presId="urn:microsoft.com/office/officeart/2008/layout/HorizontalMultiLevelHierarchy"/>
    <dgm:cxn modelId="{FA3DDB7B-A22C-4FB5-9B91-2B3DFE8A859E}" type="presParOf" srcId="{D5BFD61E-59FA-461B-81F2-F0EFF106B392}" destId="{66C1742B-AE6C-43CE-A653-749275D5A4DE}" srcOrd="1" destOrd="0" presId="urn:microsoft.com/office/officeart/2008/layout/HorizontalMultiLevelHierarchy"/>
    <dgm:cxn modelId="{1C25C23C-324D-4D14-8B07-0C5A7D105655}" type="presParOf" srcId="{66C1742B-AE6C-43CE-A653-749275D5A4DE}" destId="{A368EE4D-BFF5-4AB5-80AA-D956D8FB8F62}" srcOrd="0" destOrd="0" presId="urn:microsoft.com/office/officeart/2008/layout/HorizontalMultiLevelHierarchy"/>
    <dgm:cxn modelId="{18BAD394-6FDF-4703-BDCA-F25B10887A93}" type="presParOf" srcId="{66C1742B-AE6C-43CE-A653-749275D5A4DE}" destId="{609970D9-BEB2-4477-B20C-C853B7BE63D5}" srcOrd="1" destOrd="0" presId="urn:microsoft.com/office/officeart/2008/layout/HorizontalMultiLevelHierarchy"/>
    <dgm:cxn modelId="{11610830-3AD6-428A-8139-906476D93143}" type="presParOf" srcId="{52A9F94C-3052-4053-9F7E-7728C58B1DF9}" destId="{A8BB9247-25A4-4EA5-ABD9-852E6C033DDE}" srcOrd="2" destOrd="0" presId="urn:microsoft.com/office/officeart/2008/layout/HorizontalMultiLevelHierarchy"/>
    <dgm:cxn modelId="{220D3295-FD73-432D-B0D1-971F21B15C46}" type="presParOf" srcId="{A8BB9247-25A4-4EA5-ABD9-852E6C033DDE}" destId="{C90B8EC1-A9DD-47F6-9716-83148B21E302}" srcOrd="0" destOrd="0" presId="urn:microsoft.com/office/officeart/2008/layout/HorizontalMultiLevelHierarchy"/>
    <dgm:cxn modelId="{39A22BB7-0EBF-4903-80C2-C886E1698176}" type="presParOf" srcId="{52A9F94C-3052-4053-9F7E-7728C58B1DF9}" destId="{697BEFB9-43AE-47D1-8FA5-CBECDD0702F0}" srcOrd="3" destOrd="0" presId="urn:microsoft.com/office/officeart/2008/layout/HorizontalMultiLevelHierarchy"/>
    <dgm:cxn modelId="{2D07BED3-A885-4EB8-A0FD-163226F74C94}" type="presParOf" srcId="{697BEFB9-43AE-47D1-8FA5-CBECDD0702F0}" destId="{7EC506C7-34F7-4BEB-9A80-699D9CDF896D}" srcOrd="0" destOrd="0" presId="urn:microsoft.com/office/officeart/2008/layout/HorizontalMultiLevelHierarchy"/>
    <dgm:cxn modelId="{29F25FD2-E7A0-4887-9453-742D034B4E7E}" type="presParOf" srcId="{697BEFB9-43AE-47D1-8FA5-CBECDD0702F0}" destId="{E8FF5EC7-8421-458B-8936-E8842CDC5C9F}" srcOrd="1" destOrd="0" presId="urn:microsoft.com/office/officeart/2008/layout/HorizontalMultiLevelHierarchy"/>
    <dgm:cxn modelId="{B53B68F4-67F8-4CDA-B9A0-556E2D4728A1}" type="presParOf" srcId="{E8FF5EC7-8421-458B-8936-E8842CDC5C9F}" destId="{B50FC7CA-F927-46DB-A02C-F43359D5928C}" srcOrd="0" destOrd="0" presId="urn:microsoft.com/office/officeart/2008/layout/HorizontalMultiLevelHierarchy"/>
    <dgm:cxn modelId="{83A9A131-44FC-47A8-8CAC-1CB6BDC9CBE4}" type="presParOf" srcId="{B50FC7CA-F927-46DB-A02C-F43359D5928C}" destId="{617D8A6B-CB13-4465-BA23-883013959BEB}" srcOrd="0" destOrd="0" presId="urn:microsoft.com/office/officeart/2008/layout/HorizontalMultiLevelHierarchy"/>
    <dgm:cxn modelId="{C794F3C2-D31A-4257-A7D8-69D93D630796}" type="presParOf" srcId="{E8FF5EC7-8421-458B-8936-E8842CDC5C9F}" destId="{13C80A85-F11E-4974-B814-223B2DB0350B}" srcOrd="1" destOrd="0" presId="urn:microsoft.com/office/officeart/2008/layout/HorizontalMultiLevelHierarchy"/>
    <dgm:cxn modelId="{ADA8397A-1B8D-4DCC-B78A-2800ED311381}" type="presParOf" srcId="{13C80A85-F11E-4974-B814-223B2DB0350B}" destId="{6132E2DE-3BBB-498F-B1F5-1DC51C84F93C}" srcOrd="0" destOrd="0" presId="urn:microsoft.com/office/officeart/2008/layout/HorizontalMultiLevelHierarchy"/>
    <dgm:cxn modelId="{298E4038-8E2D-435C-80BC-506DB2809D7B}" type="presParOf" srcId="{13C80A85-F11E-4974-B814-223B2DB0350B}" destId="{B0135A69-B423-4E4E-939D-E56931EC3E6D}" srcOrd="1" destOrd="0" presId="urn:microsoft.com/office/officeart/2008/layout/HorizontalMultiLevelHierarchy"/>
    <dgm:cxn modelId="{7DE4C55D-E5A5-49B9-A201-3BAAB91DA350}" type="presParOf" srcId="{52A9F94C-3052-4053-9F7E-7728C58B1DF9}" destId="{CD832698-8F67-4CA5-83A7-F921452CC306}" srcOrd="4" destOrd="0" presId="urn:microsoft.com/office/officeart/2008/layout/HorizontalMultiLevelHierarchy"/>
    <dgm:cxn modelId="{816E6796-E0F5-4C91-8AB0-7152B5876201}" type="presParOf" srcId="{CD832698-8F67-4CA5-83A7-F921452CC306}" destId="{504E9599-2E11-4FEF-B9B0-7B3BF82AACC4}" srcOrd="0" destOrd="0" presId="urn:microsoft.com/office/officeart/2008/layout/HorizontalMultiLevelHierarchy"/>
    <dgm:cxn modelId="{6A12DAAF-7015-4228-A3DE-47CFCB8A7493}" type="presParOf" srcId="{52A9F94C-3052-4053-9F7E-7728C58B1DF9}" destId="{7D3BAA8F-74E5-4497-9A5C-3DC4E9773EC4}" srcOrd="5" destOrd="0" presId="urn:microsoft.com/office/officeart/2008/layout/HorizontalMultiLevelHierarchy"/>
    <dgm:cxn modelId="{371713EF-E30B-4813-929B-8A50EB886740}" type="presParOf" srcId="{7D3BAA8F-74E5-4497-9A5C-3DC4E9773EC4}" destId="{CB47EF44-4BBD-4600-90B3-4304FD3E4A77}" srcOrd="0" destOrd="0" presId="urn:microsoft.com/office/officeart/2008/layout/HorizontalMultiLevelHierarchy"/>
    <dgm:cxn modelId="{1D3C0152-AFEB-4502-BC11-85F79E81BCD8}" type="presParOf" srcId="{7D3BAA8F-74E5-4497-9A5C-3DC4E9773EC4}" destId="{61D4F02C-DE52-4789-94A4-09BBB7FBA76D}" srcOrd="1" destOrd="0" presId="urn:microsoft.com/office/officeart/2008/layout/HorizontalMultiLevelHierarchy"/>
    <dgm:cxn modelId="{659B8CF5-BD73-4D3A-ACAF-E765868CFC8D}" type="presParOf" srcId="{61D4F02C-DE52-4789-94A4-09BBB7FBA76D}" destId="{2E1BE201-76D3-4CC0-8DC2-D485972BC5D4}" srcOrd="0" destOrd="0" presId="urn:microsoft.com/office/officeart/2008/layout/HorizontalMultiLevelHierarchy"/>
    <dgm:cxn modelId="{A99DFF6B-A233-49B0-BED5-F774FCD14CCD}" type="presParOf" srcId="{2E1BE201-76D3-4CC0-8DC2-D485972BC5D4}" destId="{2EB656BE-8D73-4FE5-AEB4-48968D8EFDC2}" srcOrd="0" destOrd="0" presId="urn:microsoft.com/office/officeart/2008/layout/HorizontalMultiLevelHierarchy"/>
    <dgm:cxn modelId="{CE66EEB8-B0DE-46B6-9CDF-F9E9B7D78335}" type="presParOf" srcId="{61D4F02C-DE52-4789-94A4-09BBB7FBA76D}" destId="{A9845DD1-62F1-4580-B239-281E878F3B02}" srcOrd="1" destOrd="0" presId="urn:microsoft.com/office/officeart/2008/layout/HorizontalMultiLevelHierarchy"/>
    <dgm:cxn modelId="{8877B511-1539-42E3-80B9-1EA978F9F8ED}" type="presParOf" srcId="{A9845DD1-62F1-4580-B239-281E878F3B02}" destId="{09C559C9-3305-46F6-95C6-8F06FDD11B16}" srcOrd="0" destOrd="0" presId="urn:microsoft.com/office/officeart/2008/layout/HorizontalMultiLevelHierarchy"/>
    <dgm:cxn modelId="{8947ABC0-A87C-4B7F-8B6E-F611CA7F8FEA}" type="presParOf" srcId="{A9845DD1-62F1-4580-B239-281E878F3B02}" destId="{31BFE9A8-99A6-4E6B-ABE4-74E6B73202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5D46F-4C75-4F70-843F-9E67C17D49A3}">
      <dsp:nvSpPr>
        <dsp:cNvPr id="0" name=""/>
        <dsp:cNvSpPr/>
      </dsp:nvSpPr>
      <dsp:spPr>
        <a:xfrm>
          <a:off x="3026060" y="1392243"/>
          <a:ext cx="3468396" cy="34683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Disability</a:t>
          </a:r>
        </a:p>
      </dsp:txBody>
      <dsp:txXfrm>
        <a:off x="3533995" y="1900178"/>
        <a:ext cx="2452526" cy="2452526"/>
      </dsp:txXfrm>
    </dsp:sp>
    <dsp:sp modelId="{E67DDEBC-B146-4936-90ED-4713B75F5E5E}">
      <dsp:nvSpPr>
        <dsp:cNvPr id="0" name=""/>
        <dsp:cNvSpPr/>
      </dsp:nvSpPr>
      <dsp:spPr>
        <a:xfrm>
          <a:off x="3893159" y="619"/>
          <a:ext cx="1734198" cy="1734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 determine at the planning stage the aim of collected data</a:t>
          </a:r>
        </a:p>
      </dsp:txBody>
      <dsp:txXfrm>
        <a:off x="4147126" y="254586"/>
        <a:ext cx="1226264" cy="1226264"/>
      </dsp:txXfrm>
    </dsp:sp>
    <dsp:sp modelId="{B329EF41-39A0-4C40-99B9-EEAEC9C1DA3D}">
      <dsp:nvSpPr>
        <dsp:cNvPr id="0" name=""/>
        <dsp:cNvSpPr/>
      </dsp:nvSpPr>
      <dsp:spPr>
        <a:xfrm>
          <a:off x="5849271" y="1129980"/>
          <a:ext cx="1734198" cy="1734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Clear instructions for enumerators during trainings</a:t>
          </a:r>
        </a:p>
      </dsp:txBody>
      <dsp:txXfrm>
        <a:off x="6103238" y="1383947"/>
        <a:ext cx="1226264" cy="1226264"/>
      </dsp:txXfrm>
    </dsp:sp>
    <dsp:sp modelId="{5B916ABE-32B4-4750-97D4-5CA333D63FEF}">
      <dsp:nvSpPr>
        <dsp:cNvPr id="0" name=""/>
        <dsp:cNvSpPr/>
      </dsp:nvSpPr>
      <dsp:spPr>
        <a:xfrm>
          <a:off x="5849271" y="3388704"/>
          <a:ext cx="1734198" cy="1734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Correct formulate the question</a:t>
          </a:r>
        </a:p>
      </dsp:txBody>
      <dsp:txXfrm>
        <a:off x="6103238" y="3642671"/>
        <a:ext cx="1226264" cy="1226264"/>
      </dsp:txXfrm>
    </dsp:sp>
    <dsp:sp modelId="{99B849C3-0E7D-4B80-81B3-066ED599A6C7}">
      <dsp:nvSpPr>
        <dsp:cNvPr id="0" name=""/>
        <dsp:cNvSpPr/>
      </dsp:nvSpPr>
      <dsp:spPr>
        <a:xfrm>
          <a:off x="3893159" y="4518065"/>
          <a:ext cx="1734198" cy="1734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is a sensitive question for most of the country</a:t>
          </a:r>
        </a:p>
      </dsp:txBody>
      <dsp:txXfrm>
        <a:off x="4147126" y="4772032"/>
        <a:ext cx="1226264" cy="1226264"/>
      </dsp:txXfrm>
    </dsp:sp>
    <dsp:sp modelId="{E6EE8A85-AA23-4CA4-B416-2DC859B684EE}">
      <dsp:nvSpPr>
        <dsp:cNvPr id="0" name=""/>
        <dsp:cNvSpPr/>
      </dsp:nvSpPr>
      <dsp:spPr>
        <a:xfrm>
          <a:off x="1937048" y="3388704"/>
          <a:ext cx="1734198" cy="1734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comparison of data with administrative sources</a:t>
          </a:r>
        </a:p>
      </dsp:txBody>
      <dsp:txXfrm>
        <a:off x="2191015" y="3642671"/>
        <a:ext cx="1226264" cy="1226264"/>
      </dsp:txXfrm>
    </dsp:sp>
    <dsp:sp modelId="{98A80F90-1D4F-4B87-A2B2-1D0DE049B0C9}">
      <dsp:nvSpPr>
        <dsp:cNvPr id="0" name=""/>
        <dsp:cNvSpPr/>
      </dsp:nvSpPr>
      <dsp:spPr>
        <a:xfrm>
          <a:off x="1937048" y="1129980"/>
          <a:ext cx="1734198" cy="1734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International data a difficult to compare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(from methodological point of view)</a:t>
          </a:r>
        </a:p>
      </dsp:txBody>
      <dsp:txXfrm>
        <a:off x="2191015" y="1383947"/>
        <a:ext cx="1226264" cy="1226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F794A-9BE6-4D0B-B592-64C2DA10A42A}">
      <dsp:nvSpPr>
        <dsp:cNvPr id="0" name=""/>
        <dsp:cNvSpPr/>
      </dsp:nvSpPr>
      <dsp:spPr>
        <a:xfrm>
          <a:off x="5852377" y="2569733"/>
          <a:ext cx="650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0707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1463" y="2599185"/>
        <a:ext cx="32535" cy="32535"/>
      </dsp:txXfrm>
    </dsp:sp>
    <dsp:sp modelId="{7F82B2B1-2270-4BEF-B716-096A9FAB5D26}">
      <dsp:nvSpPr>
        <dsp:cNvPr id="0" name=""/>
        <dsp:cNvSpPr/>
      </dsp:nvSpPr>
      <dsp:spPr>
        <a:xfrm>
          <a:off x="1948133" y="2569733"/>
          <a:ext cx="650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0707" y="457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257219" y="2599185"/>
        <a:ext cx="32535" cy="32535"/>
      </dsp:txXfrm>
    </dsp:sp>
    <dsp:sp modelId="{504E95A0-4FFE-4D14-91E2-E3C0A19FC009}">
      <dsp:nvSpPr>
        <dsp:cNvPr id="0" name=""/>
        <dsp:cNvSpPr/>
      </dsp:nvSpPr>
      <dsp:spPr>
        <a:xfrm rot="16200000">
          <a:off x="-1158179" y="2119487"/>
          <a:ext cx="5220694" cy="991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1158179" y="2119487"/>
        <a:ext cx="5220694" cy="991931"/>
      </dsp:txXfrm>
    </dsp:sp>
    <dsp:sp modelId="{5609E380-CB60-4509-BB43-7E648A14E5BF}">
      <dsp:nvSpPr>
        <dsp:cNvPr id="0" name=""/>
        <dsp:cNvSpPr/>
      </dsp:nvSpPr>
      <dsp:spPr>
        <a:xfrm>
          <a:off x="2598841" y="2119487"/>
          <a:ext cx="3253536" cy="991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9.2.2</a:t>
          </a:r>
        </a:p>
      </dsp:txBody>
      <dsp:txXfrm>
        <a:off x="2598841" y="2119487"/>
        <a:ext cx="3253536" cy="991931"/>
      </dsp:txXfrm>
    </dsp:sp>
    <dsp:sp modelId="{1A2F9272-C8F0-4BBA-8DEF-D907CCF32D80}">
      <dsp:nvSpPr>
        <dsp:cNvPr id="0" name=""/>
        <dsp:cNvSpPr/>
      </dsp:nvSpPr>
      <dsp:spPr>
        <a:xfrm>
          <a:off x="6503085" y="2119487"/>
          <a:ext cx="3253536" cy="991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V</a:t>
          </a:r>
          <a:r>
            <a:rPr lang="en-US" sz="2000" kern="1200" dirty="0"/>
            <a:t> – Mongolia, Turkey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L</a:t>
          </a:r>
          <a:r>
            <a:rPr lang="en-US" sz="2000" kern="1200" dirty="0"/>
            <a:t> – rest (National </a:t>
          </a:r>
          <a:r>
            <a:rPr lang="en-US" sz="2000" kern="1200" dirty="0" err="1"/>
            <a:t>classificator</a:t>
          </a:r>
          <a:r>
            <a:rPr lang="en-US" sz="2000" kern="1200" dirty="0"/>
            <a:t> based on NACE rev.2)</a:t>
          </a:r>
        </a:p>
      </dsp:txBody>
      <dsp:txXfrm>
        <a:off x="6503085" y="2119487"/>
        <a:ext cx="3253536" cy="9919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44C1B-4E2F-4422-8EB9-30BD308BC115}">
      <dsp:nvSpPr>
        <dsp:cNvPr id="0" name=""/>
        <dsp:cNvSpPr/>
      </dsp:nvSpPr>
      <dsp:spPr>
        <a:xfrm>
          <a:off x="5681987" y="2717650"/>
          <a:ext cx="6888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8852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09192" y="2746149"/>
        <a:ext cx="34442" cy="34442"/>
      </dsp:txXfrm>
    </dsp:sp>
    <dsp:sp modelId="{7F82B2B1-2270-4BEF-B716-096A9FAB5D26}">
      <dsp:nvSpPr>
        <dsp:cNvPr id="0" name=""/>
        <dsp:cNvSpPr/>
      </dsp:nvSpPr>
      <dsp:spPr>
        <a:xfrm>
          <a:off x="1548869" y="2717650"/>
          <a:ext cx="6888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8852" y="457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76074" y="2746149"/>
        <a:ext cx="34442" cy="34442"/>
      </dsp:txXfrm>
    </dsp:sp>
    <dsp:sp modelId="{504E95A0-4FFE-4D14-91E2-E3C0A19FC009}">
      <dsp:nvSpPr>
        <dsp:cNvPr id="0" name=""/>
        <dsp:cNvSpPr/>
      </dsp:nvSpPr>
      <dsp:spPr>
        <a:xfrm rot="16200000">
          <a:off x="-1739541" y="2238330"/>
          <a:ext cx="5526740" cy="105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1739541" y="2238330"/>
        <a:ext cx="5526740" cy="1050080"/>
      </dsp:txXfrm>
    </dsp:sp>
    <dsp:sp modelId="{5609E380-CB60-4509-BB43-7E648A14E5BF}">
      <dsp:nvSpPr>
        <dsp:cNvPr id="0" name=""/>
        <dsp:cNvSpPr/>
      </dsp:nvSpPr>
      <dsp:spPr>
        <a:xfrm>
          <a:off x="2237722" y="2238330"/>
          <a:ext cx="3444264" cy="105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11.1.1</a:t>
          </a:r>
        </a:p>
      </dsp:txBody>
      <dsp:txXfrm>
        <a:off x="2237722" y="2238330"/>
        <a:ext cx="3444264" cy="1050080"/>
      </dsp:txXfrm>
    </dsp:sp>
    <dsp:sp modelId="{4391B22C-6E13-468A-A7A8-85E98CE3E894}">
      <dsp:nvSpPr>
        <dsp:cNvPr id="0" name=""/>
        <dsp:cNvSpPr/>
      </dsp:nvSpPr>
      <dsp:spPr>
        <a:xfrm>
          <a:off x="6370840" y="2238330"/>
          <a:ext cx="3444264" cy="105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L</a:t>
          </a:r>
          <a:r>
            <a:rPr lang="en-US" sz="2100" kern="1200" dirty="0"/>
            <a:t> – Armenia, Moldova, Mongolia, Georgia, Turkey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U</a:t>
          </a:r>
          <a:r>
            <a:rPr lang="en-US" sz="2100" kern="1200" dirty="0"/>
            <a:t> – Belarus, Tajikistan</a:t>
          </a:r>
        </a:p>
      </dsp:txBody>
      <dsp:txXfrm>
        <a:off x="6370840" y="2238330"/>
        <a:ext cx="3444264" cy="10500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28C0-0FCA-4780-A434-8EE94E7326CA}">
      <dsp:nvSpPr>
        <dsp:cNvPr id="0" name=""/>
        <dsp:cNvSpPr/>
      </dsp:nvSpPr>
      <dsp:spPr>
        <a:xfrm>
          <a:off x="5384809" y="2639816"/>
          <a:ext cx="6694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450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02798" y="2668799"/>
        <a:ext cx="33472" cy="33472"/>
      </dsp:txXfrm>
    </dsp:sp>
    <dsp:sp modelId="{7F82B2B1-2270-4BEF-B716-096A9FAB5D26}">
      <dsp:nvSpPr>
        <dsp:cNvPr id="0" name=""/>
        <dsp:cNvSpPr/>
      </dsp:nvSpPr>
      <dsp:spPr>
        <a:xfrm>
          <a:off x="1020503" y="2639816"/>
          <a:ext cx="1017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7054" y="457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03604" y="2660109"/>
        <a:ext cx="50852" cy="50852"/>
      </dsp:txXfrm>
    </dsp:sp>
    <dsp:sp modelId="{504E95A0-4FFE-4D14-91E2-E3C0A19FC009}">
      <dsp:nvSpPr>
        <dsp:cNvPr id="0" name=""/>
        <dsp:cNvSpPr/>
      </dsp:nvSpPr>
      <dsp:spPr>
        <a:xfrm rot="16200000">
          <a:off x="-2175284" y="2175284"/>
          <a:ext cx="5371072" cy="1020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2175284" y="2175284"/>
        <a:ext cx="5371072" cy="1020503"/>
      </dsp:txXfrm>
    </dsp:sp>
    <dsp:sp modelId="{5609E380-CB60-4509-BB43-7E648A14E5BF}">
      <dsp:nvSpPr>
        <dsp:cNvPr id="0" name=""/>
        <dsp:cNvSpPr/>
      </dsp:nvSpPr>
      <dsp:spPr>
        <a:xfrm>
          <a:off x="2037557" y="2175284"/>
          <a:ext cx="3347252" cy="1020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17.19.2</a:t>
          </a:r>
        </a:p>
      </dsp:txBody>
      <dsp:txXfrm>
        <a:off x="2037557" y="2175284"/>
        <a:ext cx="3347252" cy="1020503"/>
      </dsp:txXfrm>
    </dsp:sp>
    <dsp:sp modelId="{FBA6E5B2-E37E-4A83-A334-DC9F6B1BC22C}">
      <dsp:nvSpPr>
        <dsp:cNvPr id="0" name=""/>
        <dsp:cNvSpPr/>
      </dsp:nvSpPr>
      <dsp:spPr>
        <a:xfrm>
          <a:off x="6054260" y="2175284"/>
          <a:ext cx="3347252" cy="1020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V </a:t>
          </a:r>
          <a:r>
            <a:rPr lang="en-US" sz="2100" kern="1200" dirty="0"/>
            <a:t> - for point </a:t>
          </a:r>
          <a:r>
            <a:rPr lang="en-US" sz="2100" b="1" kern="1200" dirty="0">
              <a:solidFill>
                <a:srgbClr val="FF0000"/>
              </a:solidFill>
            </a:rPr>
            <a:t>a)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Point </a:t>
          </a:r>
          <a:r>
            <a:rPr lang="en-US" sz="2100" b="1" kern="1200" dirty="0">
              <a:solidFill>
                <a:srgbClr val="FF0000"/>
              </a:solidFill>
            </a:rPr>
            <a:t>b)</a:t>
          </a:r>
          <a:r>
            <a:rPr lang="en-US" sz="2100" kern="1200" dirty="0"/>
            <a:t> does not depend on census</a:t>
          </a:r>
        </a:p>
      </dsp:txBody>
      <dsp:txXfrm>
        <a:off x="6054260" y="2175284"/>
        <a:ext cx="3347252" cy="10205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2BF48-5BB9-453F-BC1A-CB99EB09A462}">
      <dsp:nvSpPr>
        <dsp:cNvPr id="0" name=""/>
        <dsp:cNvSpPr/>
      </dsp:nvSpPr>
      <dsp:spPr>
        <a:xfrm>
          <a:off x="4984807" y="3405448"/>
          <a:ext cx="662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2467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9480" y="3434607"/>
        <a:ext cx="33123" cy="33123"/>
      </dsp:txXfrm>
    </dsp:sp>
    <dsp:sp modelId="{701A83B7-F7F1-4309-93F9-C51510E19F71}">
      <dsp:nvSpPr>
        <dsp:cNvPr id="0" name=""/>
        <dsp:cNvSpPr/>
      </dsp:nvSpPr>
      <dsp:spPr>
        <a:xfrm>
          <a:off x="1009999" y="2820006"/>
          <a:ext cx="662467" cy="631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33" y="0"/>
              </a:lnTo>
              <a:lnTo>
                <a:pt x="331233" y="631162"/>
              </a:lnTo>
              <a:lnTo>
                <a:pt x="662467" y="63116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18358" y="3112712"/>
        <a:ext cx="45750" cy="45750"/>
      </dsp:txXfrm>
    </dsp:sp>
    <dsp:sp modelId="{AFC4EECA-CDBE-4921-8279-A30F17A1F51C}">
      <dsp:nvSpPr>
        <dsp:cNvPr id="0" name=""/>
        <dsp:cNvSpPr/>
      </dsp:nvSpPr>
      <dsp:spPr>
        <a:xfrm>
          <a:off x="4984807" y="2143124"/>
          <a:ext cx="6624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2467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9480" y="2172282"/>
        <a:ext cx="33123" cy="33123"/>
      </dsp:txXfrm>
    </dsp:sp>
    <dsp:sp modelId="{7F82B2B1-2270-4BEF-B716-096A9FAB5D26}">
      <dsp:nvSpPr>
        <dsp:cNvPr id="0" name=""/>
        <dsp:cNvSpPr/>
      </dsp:nvSpPr>
      <dsp:spPr>
        <a:xfrm>
          <a:off x="1009999" y="2188844"/>
          <a:ext cx="662467" cy="631162"/>
        </a:xfrm>
        <a:custGeom>
          <a:avLst/>
          <a:gdLst/>
          <a:ahLst/>
          <a:cxnLst/>
          <a:rect l="0" t="0" r="0" b="0"/>
          <a:pathLst>
            <a:path>
              <a:moveTo>
                <a:pt x="0" y="631162"/>
              </a:moveTo>
              <a:lnTo>
                <a:pt x="331233" y="631162"/>
              </a:lnTo>
              <a:lnTo>
                <a:pt x="331233" y="0"/>
              </a:lnTo>
              <a:lnTo>
                <a:pt x="662467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318358" y="2481550"/>
        <a:ext cx="45750" cy="45750"/>
      </dsp:txXfrm>
    </dsp:sp>
    <dsp:sp modelId="{504E95A0-4FFE-4D14-91E2-E3C0A19FC009}">
      <dsp:nvSpPr>
        <dsp:cNvPr id="0" name=""/>
        <dsp:cNvSpPr/>
      </dsp:nvSpPr>
      <dsp:spPr>
        <a:xfrm rot="16200000">
          <a:off x="-2152455" y="2315076"/>
          <a:ext cx="5315051" cy="1009859"/>
        </a:xfrm>
        <a:prstGeom prst="rect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2152455" y="2315076"/>
        <a:ext cx="5315051" cy="1009859"/>
      </dsp:txXfrm>
    </dsp:sp>
    <dsp:sp modelId="{5609E380-CB60-4509-BB43-7E648A14E5BF}">
      <dsp:nvSpPr>
        <dsp:cNvPr id="0" name=""/>
        <dsp:cNvSpPr/>
      </dsp:nvSpPr>
      <dsp:spPr>
        <a:xfrm>
          <a:off x="1672467" y="1683914"/>
          <a:ext cx="3312339" cy="1009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3.2.2</a:t>
          </a:r>
        </a:p>
      </dsp:txBody>
      <dsp:txXfrm>
        <a:off x="1672467" y="1683914"/>
        <a:ext cx="3312339" cy="1009859"/>
      </dsp:txXfrm>
    </dsp:sp>
    <dsp:sp modelId="{30841DE4-4BD3-4041-825C-6AA01C59FA5B}">
      <dsp:nvSpPr>
        <dsp:cNvPr id="0" name=""/>
        <dsp:cNvSpPr/>
      </dsp:nvSpPr>
      <dsp:spPr>
        <a:xfrm>
          <a:off x="5647275" y="1683914"/>
          <a:ext cx="3312339" cy="1009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V</a:t>
          </a:r>
          <a:r>
            <a:rPr lang="en-US" sz="1600" kern="1200" dirty="0"/>
            <a:t> – Turkey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U</a:t>
          </a:r>
          <a:r>
            <a:rPr lang="en-US" sz="1600" kern="1200" dirty="0"/>
            <a:t> – Armenia, Belarus, Georgia, Moldova, Mongolia, Tajikistan</a:t>
          </a:r>
        </a:p>
      </dsp:txBody>
      <dsp:txXfrm>
        <a:off x="5647275" y="1683914"/>
        <a:ext cx="3312339" cy="1009859"/>
      </dsp:txXfrm>
    </dsp:sp>
    <dsp:sp modelId="{67CAFAF6-F171-4F9A-842D-6CCA5716543C}">
      <dsp:nvSpPr>
        <dsp:cNvPr id="0" name=""/>
        <dsp:cNvSpPr/>
      </dsp:nvSpPr>
      <dsp:spPr>
        <a:xfrm>
          <a:off x="1672467" y="2946238"/>
          <a:ext cx="3312339" cy="1009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5.b.1</a:t>
          </a:r>
        </a:p>
      </dsp:txBody>
      <dsp:txXfrm>
        <a:off x="1672467" y="2946238"/>
        <a:ext cx="3312339" cy="1009859"/>
      </dsp:txXfrm>
    </dsp:sp>
    <dsp:sp modelId="{216ACB57-17AB-4E7C-8C6C-8BD8707E913D}">
      <dsp:nvSpPr>
        <dsp:cNvPr id="0" name=""/>
        <dsp:cNvSpPr/>
      </dsp:nvSpPr>
      <dsp:spPr>
        <a:xfrm>
          <a:off x="5647275" y="2946238"/>
          <a:ext cx="3312339" cy="1009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V </a:t>
          </a:r>
          <a:r>
            <a:rPr lang="en-US" sz="1600" kern="1200" dirty="0"/>
            <a:t>– Mongolia, Turkey (not from census-from ICT survey)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U</a:t>
          </a:r>
          <a:r>
            <a:rPr lang="en-US" sz="1600" kern="1200" dirty="0"/>
            <a:t> – Armenia, Belarus, Georgia, Moldova, </a:t>
          </a:r>
          <a:r>
            <a:rPr lang="en-US" sz="1600" b="1" kern="1200" dirty="0">
              <a:solidFill>
                <a:schemeClr val="bg1"/>
              </a:solidFill>
            </a:rPr>
            <a:t>Tajikistan</a:t>
          </a:r>
        </a:p>
      </dsp:txBody>
      <dsp:txXfrm>
        <a:off x="5647275" y="2946238"/>
        <a:ext cx="3312339" cy="1009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6EE05-4665-43EF-89CC-3B702A7FD189}">
      <dsp:nvSpPr>
        <dsp:cNvPr id="0" name=""/>
        <dsp:cNvSpPr/>
      </dsp:nvSpPr>
      <dsp:spPr>
        <a:xfrm>
          <a:off x="3426752" y="1494887"/>
          <a:ext cx="3372521" cy="337252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Usual residence</a:t>
          </a:r>
        </a:p>
      </dsp:txBody>
      <dsp:txXfrm>
        <a:off x="4104779" y="2284884"/>
        <a:ext cx="2016467" cy="1733545"/>
      </dsp:txXfrm>
    </dsp:sp>
    <dsp:sp modelId="{DE2A523A-D5E3-4717-BD14-F4F60D9C9AFF}">
      <dsp:nvSpPr>
        <dsp:cNvPr id="0" name=""/>
        <dsp:cNvSpPr/>
      </dsp:nvSpPr>
      <dsp:spPr>
        <a:xfrm>
          <a:off x="2116125" y="3503565"/>
          <a:ext cx="4154217" cy="143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clear question on year of last departure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For register based census, the definition of UR should be implemented in all administrative datasets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Hard to get persons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2158301" y="3545741"/>
        <a:ext cx="4069865" cy="1355646"/>
      </dsp:txXfrm>
    </dsp:sp>
    <dsp:sp modelId="{78FA8005-022C-4DA2-AF70-2FA745B7BA99}">
      <dsp:nvSpPr>
        <dsp:cNvPr id="0" name=""/>
        <dsp:cNvSpPr/>
      </dsp:nvSpPr>
      <dsp:spPr>
        <a:xfrm>
          <a:off x="3646126" y="886717"/>
          <a:ext cx="4148201" cy="4148201"/>
        </a:xfrm>
        <a:prstGeom prst="circularArrow">
          <a:avLst>
            <a:gd name="adj1" fmla="val 4878"/>
            <a:gd name="adj2" fmla="val 312630"/>
            <a:gd name="adj3" fmla="val 3263855"/>
            <a:gd name="adj4" fmla="val 150639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A89A6-3934-4994-BD52-E350472A2793}">
      <dsp:nvSpPr>
        <dsp:cNvPr id="0" name=""/>
        <dsp:cNvSpPr/>
      </dsp:nvSpPr>
      <dsp:spPr>
        <a:xfrm>
          <a:off x="6128117" y="4348260"/>
          <a:ext cx="6390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043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431662" y="4378004"/>
        <a:ext cx="31952" cy="31952"/>
      </dsp:txXfrm>
    </dsp:sp>
    <dsp:sp modelId="{ABDFE020-6FE0-494B-A0B5-7E48B60F8B8D}">
      <dsp:nvSpPr>
        <dsp:cNvPr id="0" name=""/>
        <dsp:cNvSpPr/>
      </dsp:nvSpPr>
      <dsp:spPr>
        <a:xfrm>
          <a:off x="2293853" y="2567444"/>
          <a:ext cx="639043" cy="182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521" y="0"/>
              </a:lnTo>
              <a:lnTo>
                <a:pt x="319521" y="1826535"/>
              </a:lnTo>
              <a:lnTo>
                <a:pt x="639043" y="182653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64998" y="3432335"/>
        <a:ext cx="96754" cy="96754"/>
      </dsp:txXfrm>
    </dsp:sp>
    <dsp:sp modelId="{CE5DE49A-21FA-494E-BA58-D217491EAE3C}">
      <dsp:nvSpPr>
        <dsp:cNvPr id="0" name=""/>
        <dsp:cNvSpPr/>
      </dsp:nvSpPr>
      <dsp:spPr>
        <a:xfrm>
          <a:off x="2293853" y="2567444"/>
          <a:ext cx="639043" cy="60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521" y="0"/>
              </a:lnTo>
              <a:lnTo>
                <a:pt x="319521" y="608845"/>
              </a:lnTo>
              <a:lnTo>
                <a:pt x="639043" y="60884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91309" y="2849801"/>
        <a:ext cx="44132" cy="44132"/>
      </dsp:txXfrm>
    </dsp:sp>
    <dsp:sp modelId="{B50FC7CA-F927-46DB-A02C-F43359D5928C}">
      <dsp:nvSpPr>
        <dsp:cNvPr id="0" name=""/>
        <dsp:cNvSpPr/>
      </dsp:nvSpPr>
      <dsp:spPr>
        <a:xfrm>
          <a:off x="6128117" y="1912879"/>
          <a:ext cx="6390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043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431662" y="1942623"/>
        <a:ext cx="31952" cy="31952"/>
      </dsp:txXfrm>
    </dsp:sp>
    <dsp:sp modelId="{A8BB9247-25A4-4EA5-ABD9-852E6C033DDE}">
      <dsp:nvSpPr>
        <dsp:cNvPr id="0" name=""/>
        <dsp:cNvSpPr/>
      </dsp:nvSpPr>
      <dsp:spPr>
        <a:xfrm>
          <a:off x="2293853" y="1958599"/>
          <a:ext cx="639043" cy="608845"/>
        </a:xfrm>
        <a:custGeom>
          <a:avLst/>
          <a:gdLst/>
          <a:ahLst/>
          <a:cxnLst/>
          <a:rect l="0" t="0" r="0" b="0"/>
          <a:pathLst>
            <a:path>
              <a:moveTo>
                <a:pt x="0" y="608845"/>
              </a:moveTo>
              <a:lnTo>
                <a:pt x="319521" y="608845"/>
              </a:lnTo>
              <a:lnTo>
                <a:pt x="319521" y="0"/>
              </a:lnTo>
              <a:lnTo>
                <a:pt x="639043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91309" y="2240955"/>
        <a:ext cx="44132" cy="44132"/>
      </dsp:txXfrm>
    </dsp:sp>
    <dsp:sp modelId="{7F82B2B1-2270-4BEF-B716-096A9FAB5D26}">
      <dsp:nvSpPr>
        <dsp:cNvPr id="0" name=""/>
        <dsp:cNvSpPr/>
      </dsp:nvSpPr>
      <dsp:spPr>
        <a:xfrm>
          <a:off x="2293853" y="740909"/>
          <a:ext cx="639043" cy="1826535"/>
        </a:xfrm>
        <a:custGeom>
          <a:avLst/>
          <a:gdLst/>
          <a:ahLst/>
          <a:cxnLst/>
          <a:rect l="0" t="0" r="0" b="0"/>
          <a:pathLst>
            <a:path>
              <a:moveTo>
                <a:pt x="0" y="1826535"/>
              </a:moveTo>
              <a:lnTo>
                <a:pt x="319521" y="1826535"/>
              </a:lnTo>
              <a:lnTo>
                <a:pt x="319521" y="0"/>
              </a:lnTo>
              <a:lnTo>
                <a:pt x="639043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64998" y="1605799"/>
        <a:ext cx="96754" cy="96754"/>
      </dsp:txXfrm>
    </dsp:sp>
    <dsp:sp modelId="{504E95A0-4FFE-4D14-91E2-E3C0A19FC009}">
      <dsp:nvSpPr>
        <dsp:cNvPr id="0" name=""/>
        <dsp:cNvSpPr/>
      </dsp:nvSpPr>
      <dsp:spPr>
        <a:xfrm rot="16200000">
          <a:off x="-756780" y="2080368"/>
          <a:ext cx="5127117" cy="97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756780" y="2080368"/>
        <a:ext cx="5127117" cy="974152"/>
      </dsp:txXfrm>
    </dsp:sp>
    <dsp:sp modelId="{5609E380-CB60-4509-BB43-7E648A14E5BF}">
      <dsp:nvSpPr>
        <dsp:cNvPr id="0" name=""/>
        <dsp:cNvSpPr/>
      </dsp:nvSpPr>
      <dsp:spPr>
        <a:xfrm>
          <a:off x="2932897" y="253833"/>
          <a:ext cx="3195219" cy="97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1.1.1</a:t>
          </a:r>
        </a:p>
      </dsp:txBody>
      <dsp:txXfrm>
        <a:off x="2932897" y="253833"/>
        <a:ext cx="3195219" cy="974152"/>
      </dsp:txXfrm>
    </dsp:sp>
    <dsp:sp modelId="{7EC506C7-34F7-4BEB-9A80-699D9CDF896D}">
      <dsp:nvSpPr>
        <dsp:cNvPr id="0" name=""/>
        <dsp:cNvSpPr/>
      </dsp:nvSpPr>
      <dsp:spPr>
        <a:xfrm>
          <a:off x="2932897" y="1471523"/>
          <a:ext cx="3195219" cy="97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1.2.1</a:t>
          </a:r>
        </a:p>
      </dsp:txBody>
      <dsp:txXfrm>
        <a:off x="2932897" y="1471523"/>
        <a:ext cx="3195219" cy="974152"/>
      </dsp:txXfrm>
    </dsp:sp>
    <dsp:sp modelId="{6132E2DE-3BBB-498F-B1F5-1DC51C84F93C}">
      <dsp:nvSpPr>
        <dsp:cNvPr id="0" name=""/>
        <dsp:cNvSpPr/>
      </dsp:nvSpPr>
      <dsp:spPr>
        <a:xfrm>
          <a:off x="6767161" y="1255549"/>
          <a:ext cx="3195219" cy="1406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Unlikely</a:t>
          </a:r>
          <a:r>
            <a:rPr lang="en-US" sz="2400" kern="1200" dirty="0"/>
            <a:t> for all the countries in the group</a:t>
          </a:r>
        </a:p>
      </dsp:txBody>
      <dsp:txXfrm>
        <a:off x="6767161" y="1255549"/>
        <a:ext cx="3195219" cy="1406101"/>
      </dsp:txXfrm>
    </dsp:sp>
    <dsp:sp modelId="{87043F73-CDDF-439A-A13B-E4AFCD32BF7C}">
      <dsp:nvSpPr>
        <dsp:cNvPr id="0" name=""/>
        <dsp:cNvSpPr/>
      </dsp:nvSpPr>
      <dsp:spPr>
        <a:xfrm>
          <a:off x="2932897" y="2689213"/>
          <a:ext cx="3195219" cy="97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1.2.2</a:t>
          </a:r>
        </a:p>
      </dsp:txBody>
      <dsp:txXfrm>
        <a:off x="2932897" y="2689213"/>
        <a:ext cx="3195219" cy="974152"/>
      </dsp:txXfrm>
    </dsp:sp>
    <dsp:sp modelId="{5B35CABC-6FF7-41C2-9510-9830E634C037}">
      <dsp:nvSpPr>
        <dsp:cNvPr id="0" name=""/>
        <dsp:cNvSpPr/>
      </dsp:nvSpPr>
      <dsp:spPr>
        <a:xfrm>
          <a:off x="2932897" y="3906904"/>
          <a:ext cx="3195219" cy="97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1.4.1</a:t>
          </a:r>
        </a:p>
      </dsp:txBody>
      <dsp:txXfrm>
        <a:off x="2932897" y="3906904"/>
        <a:ext cx="3195219" cy="974152"/>
      </dsp:txXfrm>
    </dsp:sp>
    <dsp:sp modelId="{1859370F-5880-44DD-B0B5-B9CA5D678E5F}">
      <dsp:nvSpPr>
        <dsp:cNvPr id="0" name=""/>
        <dsp:cNvSpPr/>
      </dsp:nvSpPr>
      <dsp:spPr>
        <a:xfrm>
          <a:off x="6767161" y="3541796"/>
          <a:ext cx="3195219" cy="170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Likely</a:t>
          </a:r>
          <a:r>
            <a:rPr lang="en-US" sz="2400" kern="1200" dirty="0"/>
            <a:t> for all (basic services may be different in different countries)</a:t>
          </a:r>
        </a:p>
      </dsp:txBody>
      <dsp:txXfrm>
        <a:off x="6767161" y="3541796"/>
        <a:ext cx="3195219" cy="1704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A89A6-3934-4994-BD52-E350472A2793}">
      <dsp:nvSpPr>
        <dsp:cNvPr id="0" name=""/>
        <dsp:cNvSpPr/>
      </dsp:nvSpPr>
      <dsp:spPr>
        <a:xfrm>
          <a:off x="6026270" y="4359514"/>
          <a:ext cx="640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680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330593" y="4389217"/>
        <a:ext cx="32034" cy="32034"/>
      </dsp:txXfrm>
    </dsp:sp>
    <dsp:sp modelId="{ABDFE020-6FE0-494B-A0B5-7E48B60F8B8D}">
      <dsp:nvSpPr>
        <dsp:cNvPr id="0" name=""/>
        <dsp:cNvSpPr/>
      </dsp:nvSpPr>
      <dsp:spPr>
        <a:xfrm>
          <a:off x="2182186" y="2574020"/>
          <a:ext cx="640680" cy="1831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340" y="0"/>
              </a:lnTo>
              <a:lnTo>
                <a:pt x="320340" y="1831213"/>
              </a:lnTo>
              <a:lnTo>
                <a:pt x="640680" y="183121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54025" y="3441126"/>
        <a:ext cx="97002" cy="97002"/>
      </dsp:txXfrm>
    </dsp:sp>
    <dsp:sp modelId="{CE5DE49A-21FA-494E-BA58-D217491EAE3C}">
      <dsp:nvSpPr>
        <dsp:cNvPr id="0" name=""/>
        <dsp:cNvSpPr/>
      </dsp:nvSpPr>
      <dsp:spPr>
        <a:xfrm>
          <a:off x="2182186" y="2574020"/>
          <a:ext cx="640680" cy="61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340" y="0"/>
              </a:lnTo>
              <a:lnTo>
                <a:pt x="320340" y="610404"/>
              </a:lnTo>
              <a:lnTo>
                <a:pt x="640680" y="61040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80404" y="2857100"/>
        <a:ext cx="44245" cy="44245"/>
      </dsp:txXfrm>
    </dsp:sp>
    <dsp:sp modelId="{B50FC7CA-F927-46DB-A02C-F43359D5928C}">
      <dsp:nvSpPr>
        <dsp:cNvPr id="0" name=""/>
        <dsp:cNvSpPr/>
      </dsp:nvSpPr>
      <dsp:spPr>
        <a:xfrm>
          <a:off x="6026270" y="1917896"/>
          <a:ext cx="640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680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330593" y="1947599"/>
        <a:ext cx="32034" cy="32034"/>
      </dsp:txXfrm>
    </dsp:sp>
    <dsp:sp modelId="{A8BB9247-25A4-4EA5-ABD9-852E6C033DDE}">
      <dsp:nvSpPr>
        <dsp:cNvPr id="0" name=""/>
        <dsp:cNvSpPr/>
      </dsp:nvSpPr>
      <dsp:spPr>
        <a:xfrm>
          <a:off x="2182186" y="1963616"/>
          <a:ext cx="640680" cy="610404"/>
        </a:xfrm>
        <a:custGeom>
          <a:avLst/>
          <a:gdLst/>
          <a:ahLst/>
          <a:cxnLst/>
          <a:rect l="0" t="0" r="0" b="0"/>
          <a:pathLst>
            <a:path>
              <a:moveTo>
                <a:pt x="0" y="610404"/>
              </a:moveTo>
              <a:lnTo>
                <a:pt x="320340" y="610404"/>
              </a:lnTo>
              <a:lnTo>
                <a:pt x="320340" y="0"/>
              </a:lnTo>
              <a:lnTo>
                <a:pt x="640680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80404" y="2246695"/>
        <a:ext cx="44245" cy="44245"/>
      </dsp:txXfrm>
    </dsp:sp>
    <dsp:sp modelId="{7F82B2B1-2270-4BEF-B716-096A9FAB5D26}">
      <dsp:nvSpPr>
        <dsp:cNvPr id="0" name=""/>
        <dsp:cNvSpPr/>
      </dsp:nvSpPr>
      <dsp:spPr>
        <a:xfrm>
          <a:off x="2182186" y="742807"/>
          <a:ext cx="640680" cy="1831213"/>
        </a:xfrm>
        <a:custGeom>
          <a:avLst/>
          <a:gdLst/>
          <a:ahLst/>
          <a:cxnLst/>
          <a:rect l="0" t="0" r="0" b="0"/>
          <a:pathLst>
            <a:path>
              <a:moveTo>
                <a:pt x="0" y="1831213"/>
              </a:moveTo>
              <a:lnTo>
                <a:pt x="320340" y="1831213"/>
              </a:lnTo>
              <a:lnTo>
                <a:pt x="320340" y="0"/>
              </a:lnTo>
              <a:lnTo>
                <a:pt x="640680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54025" y="1609912"/>
        <a:ext cx="97002" cy="97002"/>
      </dsp:txXfrm>
    </dsp:sp>
    <dsp:sp modelId="{504E95A0-4FFE-4D14-91E2-E3C0A19FC009}">
      <dsp:nvSpPr>
        <dsp:cNvPr id="0" name=""/>
        <dsp:cNvSpPr/>
      </dsp:nvSpPr>
      <dsp:spPr>
        <a:xfrm rot="16200000">
          <a:off x="-876261" y="2085697"/>
          <a:ext cx="5140249" cy="97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876261" y="2085697"/>
        <a:ext cx="5140249" cy="976647"/>
      </dsp:txXfrm>
    </dsp:sp>
    <dsp:sp modelId="{5609E380-CB60-4509-BB43-7E648A14E5BF}">
      <dsp:nvSpPr>
        <dsp:cNvPr id="0" name=""/>
        <dsp:cNvSpPr/>
      </dsp:nvSpPr>
      <dsp:spPr>
        <a:xfrm>
          <a:off x="2822867" y="254483"/>
          <a:ext cx="3203403" cy="97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3.1.1</a:t>
          </a:r>
        </a:p>
      </dsp:txBody>
      <dsp:txXfrm>
        <a:off x="2822867" y="254483"/>
        <a:ext cx="3203403" cy="976647"/>
      </dsp:txXfrm>
    </dsp:sp>
    <dsp:sp modelId="{7EC506C7-34F7-4BEB-9A80-699D9CDF896D}">
      <dsp:nvSpPr>
        <dsp:cNvPr id="0" name=""/>
        <dsp:cNvSpPr/>
      </dsp:nvSpPr>
      <dsp:spPr>
        <a:xfrm>
          <a:off x="2822867" y="1475292"/>
          <a:ext cx="3203403" cy="97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3.2.1</a:t>
          </a:r>
        </a:p>
      </dsp:txBody>
      <dsp:txXfrm>
        <a:off x="2822867" y="1475292"/>
        <a:ext cx="3203403" cy="976647"/>
      </dsp:txXfrm>
    </dsp:sp>
    <dsp:sp modelId="{6132E2DE-3BBB-498F-B1F5-1DC51C84F93C}">
      <dsp:nvSpPr>
        <dsp:cNvPr id="0" name=""/>
        <dsp:cNvSpPr/>
      </dsp:nvSpPr>
      <dsp:spPr>
        <a:xfrm>
          <a:off x="6666951" y="1258764"/>
          <a:ext cx="3203403" cy="1409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Unlikely</a:t>
          </a:r>
          <a:r>
            <a:rPr lang="en-US" sz="2400" kern="1200" dirty="0"/>
            <a:t> (available in current statistics)</a:t>
          </a:r>
        </a:p>
      </dsp:txBody>
      <dsp:txXfrm>
        <a:off x="6666951" y="1258764"/>
        <a:ext cx="3203403" cy="1409702"/>
      </dsp:txXfrm>
    </dsp:sp>
    <dsp:sp modelId="{87043F73-CDDF-439A-A13B-E4AFCD32BF7C}">
      <dsp:nvSpPr>
        <dsp:cNvPr id="0" name=""/>
        <dsp:cNvSpPr/>
      </dsp:nvSpPr>
      <dsp:spPr>
        <a:xfrm>
          <a:off x="2822867" y="2696101"/>
          <a:ext cx="3203403" cy="97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3.7.2</a:t>
          </a:r>
        </a:p>
      </dsp:txBody>
      <dsp:txXfrm>
        <a:off x="2822867" y="2696101"/>
        <a:ext cx="3203403" cy="976647"/>
      </dsp:txXfrm>
    </dsp:sp>
    <dsp:sp modelId="{5B35CABC-6FF7-41C2-9510-9830E634C037}">
      <dsp:nvSpPr>
        <dsp:cNvPr id="0" name=""/>
        <dsp:cNvSpPr/>
      </dsp:nvSpPr>
      <dsp:spPr>
        <a:xfrm>
          <a:off x="2822867" y="3916910"/>
          <a:ext cx="3203403" cy="976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3.c.1</a:t>
          </a:r>
        </a:p>
      </dsp:txBody>
      <dsp:txXfrm>
        <a:off x="2822867" y="3916910"/>
        <a:ext cx="3203403" cy="976647"/>
      </dsp:txXfrm>
    </dsp:sp>
    <dsp:sp modelId="{1859370F-5880-44DD-B0B5-B9CA5D678E5F}">
      <dsp:nvSpPr>
        <dsp:cNvPr id="0" name=""/>
        <dsp:cNvSpPr/>
      </dsp:nvSpPr>
      <dsp:spPr>
        <a:xfrm>
          <a:off x="6666951" y="3550868"/>
          <a:ext cx="3203403" cy="1708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Unlikely</a:t>
          </a:r>
          <a:r>
            <a:rPr lang="en-US" sz="2400" kern="1200" dirty="0"/>
            <a:t> for Belarus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Very likely </a:t>
          </a:r>
          <a:r>
            <a:rPr lang="en-US" sz="2400" kern="1200" dirty="0"/>
            <a:t>for rest of the countries </a:t>
          </a:r>
        </a:p>
      </dsp:txBody>
      <dsp:txXfrm>
        <a:off x="6666951" y="3550868"/>
        <a:ext cx="3203403" cy="1708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A89A6-3934-4994-BD52-E350472A2793}">
      <dsp:nvSpPr>
        <dsp:cNvPr id="0" name=""/>
        <dsp:cNvSpPr/>
      </dsp:nvSpPr>
      <dsp:spPr>
        <a:xfrm>
          <a:off x="6030276" y="4660260"/>
          <a:ext cx="610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650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320335" y="4690714"/>
        <a:ext cx="30532" cy="30532"/>
      </dsp:txXfrm>
    </dsp:sp>
    <dsp:sp modelId="{ABDFE020-6FE0-494B-A0B5-7E48B60F8B8D}">
      <dsp:nvSpPr>
        <dsp:cNvPr id="0" name=""/>
        <dsp:cNvSpPr/>
      </dsp:nvSpPr>
      <dsp:spPr>
        <a:xfrm>
          <a:off x="2366371" y="2587159"/>
          <a:ext cx="610650" cy="2118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325" y="0"/>
              </a:lnTo>
              <a:lnTo>
                <a:pt x="305325" y="2118820"/>
              </a:lnTo>
              <a:lnTo>
                <a:pt x="610650" y="21188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16570" y="3591443"/>
        <a:ext cx="110253" cy="110253"/>
      </dsp:txXfrm>
    </dsp:sp>
    <dsp:sp modelId="{3258FA5C-9F8C-4115-BD11-17C6BBC4C277}">
      <dsp:nvSpPr>
        <dsp:cNvPr id="0" name=""/>
        <dsp:cNvSpPr/>
      </dsp:nvSpPr>
      <dsp:spPr>
        <a:xfrm>
          <a:off x="6030276" y="3328213"/>
          <a:ext cx="610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650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20335" y="3358667"/>
        <a:ext cx="30532" cy="30532"/>
      </dsp:txXfrm>
    </dsp:sp>
    <dsp:sp modelId="{CE5DE49A-21FA-494E-BA58-D217491EAE3C}">
      <dsp:nvSpPr>
        <dsp:cNvPr id="0" name=""/>
        <dsp:cNvSpPr/>
      </dsp:nvSpPr>
      <dsp:spPr>
        <a:xfrm>
          <a:off x="2366371" y="2587159"/>
          <a:ext cx="610650" cy="786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325" y="0"/>
              </a:lnTo>
              <a:lnTo>
                <a:pt x="305325" y="786773"/>
              </a:lnTo>
              <a:lnTo>
                <a:pt x="610650" y="78677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46798" y="2955648"/>
        <a:ext cx="49797" cy="49797"/>
      </dsp:txXfrm>
    </dsp:sp>
    <dsp:sp modelId="{B50FC7CA-F927-46DB-A02C-F43359D5928C}">
      <dsp:nvSpPr>
        <dsp:cNvPr id="0" name=""/>
        <dsp:cNvSpPr/>
      </dsp:nvSpPr>
      <dsp:spPr>
        <a:xfrm>
          <a:off x="6030276" y="1792585"/>
          <a:ext cx="610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650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320335" y="1823038"/>
        <a:ext cx="30532" cy="30532"/>
      </dsp:txXfrm>
    </dsp:sp>
    <dsp:sp modelId="{A8BB9247-25A4-4EA5-ABD9-852E6C033DDE}">
      <dsp:nvSpPr>
        <dsp:cNvPr id="0" name=""/>
        <dsp:cNvSpPr/>
      </dsp:nvSpPr>
      <dsp:spPr>
        <a:xfrm>
          <a:off x="2366371" y="1838305"/>
          <a:ext cx="610650" cy="748854"/>
        </a:xfrm>
        <a:custGeom>
          <a:avLst/>
          <a:gdLst/>
          <a:ahLst/>
          <a:cxnLst/>
          <a:rect l="0" t="0" r="0" b="0"/>
          <a:pathLst>
            <a:path>
              <a:moveTo>
                <a:pt x="0" y="748854"/>
              </a:moveTo>
              <a:lnTo>
                <a:pt x="305325" y="748854"/>
              </a:lnTo>
              <a:lnTo>
                <a:pt x="305325" y="0"/>
              </a:lnTo>
              <a:lnTo>
                <a:pt x="610650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47540" y="2188575"/>
        <a:ext cx="48313" cy="48313"/>
      </dsp:txXfrm>
    </dsp:sp>
    <dsp:sp modelId="{2D2EC47B-05E9-4CAF-8F08-CA7A5EC4F5A7}">
      <dsp:nvSpPr>
        <dsp:cNvPr id="0" name=""/>
        <dsp:cNvSpPr/>
      </dsp:nvSpPr>
      <dsp:spPr>
        <a:xfrm>
          <a:off x="6030276" y="422619"/>
          <a:ext cx="610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650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20335" y="453072"/>
        <a:ext cx="30532" cy="30532"/>
      </dsp:txXfrm>
    </dsp:sp>
    <dsp:sp modelId="{7F82B2B1-2270-4BEF-B716-096A9FAB5D26}">
      <dsp:nvSpPr>
        <dsp:cNvPr id="0" name=""/>
        <dsp:cNvSpPr/>
      </dsp:nvSpPr>
      <dsp:spPr>
        <a:xfrm>
          <a:off x="2366371" y="468339"/>
          <a:ext cx="610650" cy="2118820"/>
        </a:xfrm>
        <a:custGeom>
          <a:avLst/>
          <a:gdLst/>
          <a:ahLst/>
          <a:cxnLst/>
          <a:rect l="0" t="0" r="0" b="0"/>
          <a:pathLst>
            <a:path>
              <a:moveTo>
                <a:pt x="0" y="2118820"/>
              </a:moveTo>
              <a:lnTo>
                <a:pt x="305325" y="2118820"/>
              </a:lnTo>
              <a:lnTo>
                <a:pt x="305325" y="0"/>
              </a:lnTo>
              <a:lnTo>
                <a:pt x="610650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16570" y="1472622"/>
        <a:ext cx="110253" cy="110253"/>
      </dsp:txXfrm>
    </dsp:sp>
    <dsp:sp modelId="{504E95A0-4FFE-4D14-91E2-E3C0A19FC009}">
      <dsp:nvSpPr>
        <dsp:cNvPr id="0" name=""/>
        <dsp:cNvSpPr/>
      </dsp:nvSpPr>
      <dsp:spPr>
        <a:xfrm rot="16200000">
          <a:off x="-548721" y="2121724"/>
          <a:ext cx="4899315" cy="930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548721" y="2121724"/>
        <a:ext cx="4899315" cy="930870"/>
      </dsp:txXfrm>
    </dsp:sp>
    <dsp:sp modelId="{5609E380-CB60-4509-BB43-7E648A14E5BF}">
      <dsp:nvSpPr>
        <dsp:cNvPr id="0" name=""/>
        <dsp:cNvSpPr/>
      </dsp:nvSpPr>
      <dsp:spPr>
        <a:xfrm>
          <a:off x="2977022" y="2904"/>
          <a:ext cx="3053253" cy="930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4.1.1</a:t>
          </a:r>
        </a:p>
      </dsp:txBody>
      <dsp:txXfrm>
        <a:off x="2977022" y="2904"/>
        <a:ext cx="3053253" cy="930870"/>
      </dsp:txXfrm>
    </dsp:sp>
    <dsp:sp modelId="{36A2C938-A146-4F2A-896D-17667DDCD5BC}">
      <dsp:nvSpPr>
        <dsp:cNvPr id="0" name=""/>
        <dsp:cNvSpPr/>
      </dsp:nvSpPr>
      <dsp:spPr>
        <a:xfrm>
          <a:off x="6640926" y="2904"/>
          <a:ext cx="3053253" cy="930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</a:rPr>
            <a:t>Likely</a:t>
          </a:r>
          <a:r>
            <a:rPr lang="en-US" sz="1700" kern="1200" dirty="0"/>
            <a:t> for </a:t>
          </a:r>
          <a:r>
            <a:rPr lang="en-US" sz="1700" kern="1200" dirty="0" err="1"/>
            <a:t>a+b</a:t>
          </a:r>
          <a:r>
            <a:rPr lang="en-US" sz="1700" kern="1200" dirty="0"/>
            <a:t> </a:t>
          </a:r>
          <a:r>
            <a:rPr lang="en-US" sz="1700" kern="1200" dirty="0">
              <a:solidFill>
                <a:srgbClr val="FF0000"/>
              </a:solidFill>
            </a:rPr>
            <a:t>Unlikely</a:t>
          </a:r>
          <a:r>
            <a:rPr lang="en-US" sz="1700" kern="1200" dirty="0"/>
            <a:t> for c</a:t>
          </a:r>
        </a:p>
      </dsp:txBody>
      <dsp:txXfrm>
        <a:off x="6640926" y="2904"/>
        <a:ext cx="3053253" cy="930870"/>
      </dsp:txXfrm>
    </dsp:sp>
    <dsp:sp modelId="{7EC506C7-34F7-4BEB-9A80-699D9CDF896D}">
      <dsp:nvSpPr>
        <dsp:cNvPr id="0" name=""/>
        <dsp:cNvSpPr/>
      </dsp:nvSpPr>
      <dsp:spPr>
        <a:xfrm>
          <a:off x="2977022" y="1372870"/>
          <a:ext cx="3053253" cy="930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4.2.2</a:t>
          </a:r>
        </a:p>
      </dsp:txBody>
      <dsp:txXfrm>
        <a:off x="2977022" y="1372870"/>
        <a:ext cx="3053253" cy="930870"/>
      </dsp:txXfrm>
    </dsp:sp>
    <dsp:sp modelId="{6132E2DE-3BBB-498F-B1F5-1DC51C84F93C}">
      <dsp:nvSpPr>
        <dsp:cNvPr id="0" name=""/>
        <dsp:cNvSpPr/>
      </dsp:nvSpPr>
      <dsp:spPr>
        <a:xfrm>
          <a:off x="6640926" y="1166491"/>
          <a:ext cx="3053253" cy="134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Unlikely</a:t>
          </a:r>
          <a:r>
            <a:rPr lang="en-US" sz="2000" kern="1200" dirty="0"/>
            <a:t> – Armenia, Mongolia (Q Asked 6 years and above)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Very likely </a:t>
          </a:r>
          <a:r>
            <a:rPr lang="en-US" sz="2000" kern="1200" dirty="0"/>
            <a:t>for the rest</a:t>
          </a:r>
        </a:p>
      </dsp:txBody>
      <dsp:txXfrm>
        <a:off x="6640926" y="1166491"/>
        <a:ext cx="3053253" cy="1343627"/>
      </dsp:txXfrm>
    </dsp:sp>
    <dsp:sp modelId="{87043F73-CDDF-439A-A13B-E4AFCD32BF7C}">
      <dsp:nvSpPr>
        <dsp:cNvPr id="0" name=""/>
        <dsp:cNvSpPr/>
      </dsp:nvSpPr>
      <dsp:spPr>
        <a:xfrm>
          <a:off x="2977022" y="2908498"/>
          <a:ext cx="3053253" cy="930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4.c.1</a:t>
          </a:r>
        </a:p>
      </dsp:txBody>
      <dsp:txXfrm>
        <a:off x="2977022" y="2908498"/>
        <a:ext cx="3053253" cy="930870"/>
      </dsp:txXfrm>
    </dsp:sp>
    <dsp:sp modelId="{BD2FF9DD-B6EA-4006-87D2-75F255844086}">
      <dsp:nvSpPr>
        <dsp:cNvPr id="0" name=""/>
        <dsp:cNvSpPr/>
      </dsp:nvSpPr>
      <dsp:spPr>
        <a:xfrm>
          <a:off x="6640926" y="2742836"/>
          <a:ext cx="3053253" cy="1262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</a:rPr>
            <a:t>V</a:t>
          </a:r>
          <a:r>
            <a:rPr lang="en-US" sz="1700" kern="1200" dirty="0"/>
            <a:t>- Armenia, Georgia, Moldova, Mongolia, Tajikistan, </a:t>
          </a:r>
          <a:r>
            <a:rPr lang="en-US" sz="1700" kern="1200" dirty="0">
              <a:solidFill>
                <a:schemeClr val="bg1"/>
              </a:solidFill>
            </a:rPr>
            <a:t>Turkey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</a:rPr>
            <a:t>U</a:t>
          </a:r>
          <a:r>
            <a:rPr lang="en-US" sz="1700" kern="1200" dirty="0"/>
            <a:t>-Belarus (do not collect </a:t>
          </a:r>
          <a:r>
            <a:rPr lang="en-US" sz="1700" kern="1200" dirty="0" err="1"/>
            <a:t>ocupation</a:t>
          </a:r>
          <a:r>
            <a:rPr lang="en-US" sz="1700" kern="1200" dirty="0"/>
            <a:t>) </a:t>
          </a:r>
        </a:p>
      </dsp:txBody>
      <dsp:txXfrm>
        <a:off x="6640926" y="2742836"/>
        <a:ext cx="3053253" cy="1262194"/>
      </dsp:txXfrm>
    </dsp:sp>
    <dsp:sp modelId="{5B35CABC-6FF7-41C2-9510-9830E634C037}">
      <dsp:nvSpPr>
        <dsp:cNvPr id="0" name=""/>
        <dsp:cNvSpPr/>
      </dsp:nvSpPr>
      <dsp:spPr>
        <a:xfrm>
          <a:off x="2977022" y="4240545"/>
          <a:ext cx="3053253" cy="930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4.6.1</a:t>
          </a:r>
        </a:p>
      </dsp:txBody>
      <dsp:txXfrm>
        <a:off x="2977022" y="4240545"/>
        <a:ext cx="3053253" cy="930870"/>
      </dsp:txXfrm>
    </dsp:sp>
    <dsp:sp modelId="{1859370F-5880-44DD-B0B5-B9CA5D678E5F}">
      <dsp:nvSpPr>
        <dsp:cNvPr id="0" name=""/>
        <dsp:cNvSpPr/>
      </dsp:nvSpPr>
      <dsp:spPr>
        <a:xfrm>
          <a:off x="6640926" y="4237748"/>
          <a:ext cx="3053253" cy="93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L</a:t>
          </a:r>
          <a:r>
            <a:rPr lang="en-US" sz="2400" kern="1200" dirty="0"/>
            <a:t> – no data for point b)</a:t>
          </a:r>
        </a:p>
      </dsp:txBody>
      <dsp:txXfrm>
        <a:off x="6640926" y="4237748"/>
        <a:ext cx="3053253" cy="936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C7CA-F927-46DB-A02C-F43359D5928C}">
      <dsp:nvSpPr>
        <dsp:cNvPr id="0" name=""/>
        <dsp:cNvSpPr/>
      </dsp:nvSpPr>
      <dsp:spPr>
        <a:xfrm>
          <a:off x="5307420" y="3493224"/>
          <a:ext cx="656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434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619227" y="3522533"/>
        <a:ext cx="32821" cy="32821"/>
      </dsp:txXfrm>
    </dsp:sp>
    <dsp:sp modelId="{A8BB9247-25A4-4EA5-ABD9-852E6C033DDE}">
      <dsp:nvSpPr>
        <dsp:cNvPr id="0" name=""/>
        <dsp:cNvSpPr/>
      </dsp:nvSpPr>
      <dsp:spPr>
        <a:xfrm>
          <a:off x="1368815" y="2638471"/>
          <a:ext cx="656434" cy="90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217" y="0"/>
              </a:lnTo>
              <a:lnTo>
                <a:pt x="328217" y="900473"/>
              </a:lnTo>
              <a:lnTo>
                <a:pt x="656434" y="90047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69174" y="3060849"/>
        <a:ext cx="55717" cy="55717"/>
      </dsp:txXfrm>
    </dsp:sp>
    <dsp:sp modelId="{0668BBBC-2B26-4D36-BA68-AA03C8033A39}">
      <dsp:nvSpPr>
        <dsp:cNvPr id="0" name=""/>
        <dsp:cNvSpPr/>
      </dsp:nvSpPr>
      <dsp:spPr>
        <a:xfrm>
          <a:off x="5307420" y="1692278"/>
          <a:ext cx="656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434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9227" y="1721587"/>
        <a:ext cx="32821" cy="32821"/>
      </dsp:txXfrm>
    </dsp:sp>
    <dsp:sp modelId="{7F82B2B1-2270-4BEF-B716-096A9FAB5D26}">
      <dsp:nvSpPr>
        <dsp:cNvPr id="0" name=""/>
        <dsp:cNvSpPr/>
      </dsp:nvSpPr>
      <dsp:spPr>
        <a:xfrm>
          <a:off x="1368815" y="1737998"/>
          <a:ext cx="656434" cy="900473"/>
        </a:xfrm>
        <a:custGeom>
          <a:avLst/>
          <a:gdLst/>
          <a:ahLst/>
          <a:cxnLst/>
          <a:rect l="0" t="0" r="0" b="0"/>
          <a:pathLst>
            <a:path>
              <a:moveTo>
                <a:pt x="0" y="900473"/>
              </a:moveTo>
              <a:lnTo>
                <a:pt x="328217" y="900473"/>
              </a:lnTo>
              <a:lnTo>
                <a:pt x="328217" y="0"/>
              </a:lnTo>
              <a:lnTo>
                <a:pt x="656434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69174" y="2160376"/>
        <a:ext cx="55717" cy="55717"/>
      </dsp:txXfrm>
    </dsp:sp>
    <dsp:sp modelId="{504E95A0-4FFE-4D14-91E2-E3C0A19FC009}">
      <dsp:nvSpPr>
        <dsp:cNvPr id="0" name=""/>
        <dsp:cNvSpPr/>
      </dsp:nvSpPr>
      <dsp:spPr>
        <a:xfrm rot="16200000">
          <a:off x="-1764835" y="2138140"/>
          <a:ext cx="5266641" cy="100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1764835" y="2138140"/>
        <a:ext cx="5266641" cy="1000661"/>
      </dsp:txXfrm>
    </dsp:sp>
    <dsp:sp modelId="{5609E380-CB60-4509-BB43-7E648A14E5BF}">
      <dsp:nvSpPr>
        <dsp:cNvPr id="0" name=""/>
        <dsp:cNvSpPr/>
      </dsp:nvSpPr>
      <dsp:spPr>
        <a:xfrm>
          <a:off x="2025249" y="1237667"/>
          <a:ext cx="3282170" cy="100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5.3.1</a:t>
          </a:r>
        </a:p>
      </dsp:txBody>
      <dsp:txXfrm>
        <a:off x="2025249" y="1237667"/>
        <a:ext cx="3282170" cy="1000661"/>
      </dsp:txXfrm>
    </dsp:sp>
    <dsp:sp modelId="{7A4BB53C-AE35-422B-92AE-27A16BD7ECB4}">
      <dsp:nvSpPr>
        <dsp:cNvPr id="0" name=""/>
        <dsp:cNvSpPr/>
      </dsp:nvSpPr>
      <dsp:spPr>
        <a:xfrm>
          <a:off x="5963855" y="1237667"/>
          <a:ext cx="3282170" cy="100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L</a:t>
          </a:r>
          <a:r>
            <a:rPr lang="en-US" sz="1900" kern="1200" dirty="0"/>
            <a:t> – Turkey (no data for union)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U</a:t>
          </a:r>
          <a:r>
            <a:rPr lang="en-US" sz="1900" kern="1200" dirty="0"/>
            <a:t>-for rest of the countries (data available in current statistics)</a:t>
          </a:r>
        </a:p>
      </dsp:txBody>
      <dsp:txXfrm>
        <a:off x="5963855" y="1237667"/>
        <a:ext cx="3282170" cy="1000661"/>
      </dsp:txXfrm>
    </dsp:sp>
    <dsp:sp modelId="{7EC506C7-34F7-4BEB-9A80-699D9CDF896D}">
      <dsp:nvSpPr>
        <dsp:cNvPr id="0" name=""/>
        <dsp:cNvSpPr/>
      </dsp:nvSpPr>
      <dsp:spPr>
        <a:xfrm>
          <a:off x="2025249" y="3038613"/>
          <a:ext cx="3282170" cy="100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5.5.2</a:t>
          </a:r>
        </a:p>
      </dsp:txBody>
      <dsp:txXfrm>
        <a:off x="2025249" y="3038613"/>
        <a:ext cx="3282170" cy="1000661"/>
      </dsp:txXfrm>
    </dsp:sp>
    <dsp:sp modelId="{6132E2DE-3BBB-498F-B1F5-1DC51C84F93C}">
      <dsp:nvSpPr>
        <dsp:cNvPr id="0" name=""/>
        <dsp:cNvSpPr/>
      </dsp:nvSpPr>
      <dsp:spPr>
        <a:xfrm>
          <a:off x="5963855" y="2488494"/>
          <a:ext cx="3282170" cy="2100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V </a:t>
          </a:r>
          <a:r>
            <a:rPr lang="en-US" sz="2000" kern="1200" dirty="0"/>
            <a:t>- Armenia, Georgia, Moldova, Mongolia, Tajikistan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L</a:t>
          </a:r>
          <a:r>
            <a:rPr lang="en-US" sz="2000" kern="1200" dirty="0"/>
            <a:t> - Turkey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U</a:t>
          </a:r>
          <a:r>
            <a:rPr lang="en-US" sz="2000" kern="1200" dirty="0"/>
            <a:t> – Belarus</a:t>
          </a:r>
        </a:p>
      </dsp:txBody>
      <dsp:txXfrm>
        <a:off x="5963855" y="2488494"/>
        <a:ext cx="3282170" cy="2100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C7CA-F927-46DB-A02C-F43359D5928C}">
      <dsp:nvSpPr>
        <dsp:cNvPr id="0" name=""/>
        <dsp:cNvSpPr/>
      </dsp:nvSpPr>
      <dsp:spPr>
        <a:xfrm>
          <a:off x="5307420" y="3329091"/>
          <a:ext cx="656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434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619227" y="3358400"/>
        <a:ext cx="32821" cy="32821"/>
      </dsp:txXfrm>
    </dsp:sp>
    <dsp:sp modelId="{A8BB9247-25A4-4EA5-ABD9-852E6C033DDE}">
      <dsp:nvSpPr>
        <dsp:cNvPr id="0" name=""/>
        <dsp:cNvSpPr/>
      </dsp:nvSpPr>
      <dsp:spPr>
        <a:xfrm>
          <a:off x="1368815" y="2638471"/>
          <a:ext cx="656434" cy="736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217" y="0"/>
              </a:lnTo>
              <a:lnTo>
                <a:pt x="328217" y="736339"/>
              </a:lnTo>
              <a:lnTo>
                <a:pt x="656434" y="73633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72371" y="2981979"/>
        <a:ext cx="49322" cy="49322"/>
      </dsp:txXfrm>
    </dsp:sp>
    <dsp:sp modelId="{8530DAD1-8AEF-4BC1-8785-B14F5D3A0DE2}">
      <dsp:nvSpPr>
        <dsp:cNvPr id="0" name=""/>
        <dsp:cNvSpPr/>
      </dsp:nvSpPr>
      <dsp:spPr>
        <a:xfrm>
          <a:off x="5307420" y="1856411"/>
          <a:ext cx="656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434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9227" y="1885721"/>
        <a:ext cx="32821" cy="32821"/>
      </dsp:txXfrm>
    </dsp:sp>
    <dsp:sp modelId="{7F82B2B1-2270-4BEF-B716-096A9FAB5D26}">
      <dsp:nvSpPr>
        <dsp:cNvPr id="0" name=""/>
        <dsp:cNvSpPr/>
      </dsp:nvSpPr>
      <dsp:spPr>
        <a:xfrm>
          <a:off x="1368815" y="1902131"/>
          <a:ext cx="656434" cy="736339"/>
        </a:xfrm>
        <a:custGeom>
          <a:avLst/>
          <a:gdLst/>
          <a:ahLst/>
          <a:cxnLst/>
          <a:rect l="0" t="0" r="0" b="0"/>
          <a:pathLst>
            <a:path>
              <a:moveTo>
                <a:pt x="0" y="736339"/>
              </a:moveTo>
              <a:lnTo>
                <a:pt x="328217" y="736339"/>
              </a:lnTo>
              <a:lnTo>
                <a:pt x="328217" y="0"/>
              </a:lnTo>
              <a:lnTo>
                <a:pt x="656434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72371" y="2245640"/>
        <a:ext cx="49322" cy="49322"/>
      </dsp:txXfrm>
    </dsp:sp>
    <dsp:sp modelId="{504E95A0-4FFE-4D14-91E2-E3C0A19FC009}">
      <dsp:nvSpPr>
        <dsp:cNvPr id="0" name=""/>
        <dsp:cNvSpPr/>
      </dsp:nvSpPr>
      <dsp:spPr>
        <a:xfrm rot="16200000">
          <a:off x="-1764835" y="2138140"/>
          <a:ext cx="5266641" cy="100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1764835" y="2138140"/>
        <a:ext cx="5266641" cy="1000661"/>
      </dsp:txXfrm>
    </dsp:sp>
    <dsp:sp modelId="{5609E380-CB60-4509-BB43-7E648A14E5BF}">
      <dsp:nvSpPr>
        <dsp:cNvPr id="0" name=""/>
        <dsp:cNvSpPr/>
      </dsp:nvSpPr>
      <dsp:spPr>
        <a:xfrm>
          <a:off x="2025249" y="1401801"/>
          <a:ext cx="3282170" cy="100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6.1.1</a:t>
          </a:r>
        </a:p>
      </dsp:txBody>
      <dsp:txXfrm>
        <a:off x="2025249" y="1401801"/>
        <a:ext cx="3282170" cy="1000661"/>
      </dsp:txXfrm>
    </dsp:sp>
    <dsp:sp modelId="{0D8E89FD-B98A-4372-A54A-CFD6C61AA384}">
      <dsp:nvSpPr>
        <dsp:cNvPr id="0" name=""/>
        <dsp:cNvSpPr/>
      </dsp:nvSpPr>
      <dsp:spPr>
        <a:xfrm>
          <a:off x="5963855" y="1401801"/>
          <a:ext cx="3282170" cy="100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L</a:t>
          </a:r>
          <a:r>
            <a:rPr lang="en-US" sz="2000" kern="1200" dirty="0"/>
            <a:t> – Mongolia, Turkey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U</a:t>
          </a:r>
          <a:r>
            <a:rPr lang="en-US" sz="2000" kern="1200" dirty="0"/>
            <a:t> - Armenia, Georgia, Moldova, Belarus, Tajikistan</a:t>
          </a:r>
        </a:p>
      </dsp:txBody>
      <dsp:txXfrm>
        <a:off x="5963855" y="1401801"/>
        <a:ext cx="3282170" cy="1000661"/>
      </dsp:txXfrm>
    </dsp:sp>
    <dsp:sp modelId="{7EC506C7-34F7-4BEB-9A80-699D9CDF896D}">
      <dsp:nvSpPr>
        <dsp:cNvPr id="0" name=""/>
        <dsp:cNvSpPr/>
      </dsp:nvSpPr>
      <dsp:spPr>
        <a:xfrm>
          <a:off x="2025249" y="2874480"/>
          <a:ext cx="3282170" cy="1000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6.2.1</a:t>
          </a:r>
        </a:p>
      </dsp:txBody>
      <dsp:txXfrm>
        <a:off x="2025249" y="2874480"/>
        <a:ext cx="3282170" cy="1000661"/>
      </dsp:txXfrm>
    </dsp:sp>
    <dsp:sp modelId="{6132E2DE-3BBB-498F-B1F5-1DC51C84F93C}">
      <dsp:nvSpPr>
        <dsp:cNvPr id="0" name=""/>
        <dsp:cNvSpPr/>
      </dsp:nvSpPr>
      <dsp:spPr>
        <a:xfrm>
          <a:off x="5963855" y="2652628"/>
          <a:ext cx="3282170" cy="1444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U</a:t>
          </a:r>
        </a:p>
      </dsp:txBody>
      <dsp:txXfrm>
        <a:off x="5963855" y="2652628"/>
        <a:ext cx="3282170" cy="14443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C7CA-F927-46DB-A02C-F43359D5928C}">
      <dsp:nvSpPr>
        <dsp:cNvPr id="0" name=""/>
        <dsp:cNvSpPr/>
      </dsp:nvSpPr>
      <dsp:spPr>
        <a:xfrm>
          <a:off x="5998038" y="3369905"/>
          <a:ext cx="665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388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314098" y="3398991"/>
        <a:ext cx="33269" cy="33269"/>
      </dsp:txXfrm>
    </dsp:sp>
    <dsp:sp modelId="{A8BB9247-25A4-4EA5-ABD9-852E6C033DDE}">
      <dsp:nvSpPr>
        <dsp:cNvPr id="0" name=""/>
        <dsp:cNvSpPr/>
      </dsp:nvSpPr>
      <dsp:spPr>
        <a:xfrm>
          <a:off x="2005706" y="2669242"/>
          <a:ext cx="665388" cy="746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694" y="0"/>
              </a:lnTo>
              <a:lnTo>
                <a:pt x="332694" y="746383"/>
              </a:lnTo>
              <a:lnTo>
                <a:pt x="665388" y="74638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13403" y="3017436"/>
        <a:ext cx="49995" cy="49995"/>
      </dsp:txXfrm>
    </dsp:sp>
    <dsp:sp modelId="{427FF8B4-ADCC-4147-A44B-4C85C2D280CB}">
      <dsp:nvSpPr>
        <dsp:cNvPr id="0" name=""/>
        <dsp:cNvSpPr/>
      </dsp:nvSpPr>
      <dsp:spPr>
        <a:xfrm>
          <a:off x="5998038" y="1877138"/>
          <a:ext cx="665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388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14098" y="1906223"/>
        <a:ext cx="33269" cy="33269"/>
      </dsp:txXfrm>
    </dsp:sp>
    <dsp:sp modelId="{7F82B2B1-2270-4BEF-B716-096A9FAB5D26}">
      <dsp:nvSpPr>
        <dsp:cNvPr id="0" name=""/>
        <dsp:cNvSpPr/>
      </dsp:nvSpPr>
      <dsp:spPr>
        <a:xfrm>
          <a:off x="2005706" y="1922858"/>
          <a:ext cx="665388" cy="746383"/>
        </a:xfrm>
        <a:custGeom>
          <a:avLst/>
          <a:gdLst/>
          <a:ahLst/>
          <a:cxnLst/>
          <a:rect l="0" t="0" r="0" b="0"/>
          <a:pathLst>
            <a:path>
              <a:moveTo>
                <a:pt x="0" y="746383"/>
              </a:moveTo>
              <a:lnTo>
                <a:pt x="332694" y="746383"/>
              </a:lnTo>
              <a:lnTo>
                <a:pt x="332694" y="0"/>
              </a:lnTo>
              <a:lnTo>
                <a:pt x="665388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13403" y="2271052"/>
        <a:ext cx="49995" cy="49995"/>
      </dsp:txXfrm>
    </dsp:sp>
    <dsp:sp modelId="{504E95A0-4FFE-4D14-91E2-E3C0A19FC009}">
      <dsp:nvSpPr>
        <dsp:cNvPr id="0" name=""/>
        <dsp:cNvSpPr/>
      </dsp:nvSpPr>
      <dsp:spPr>
        <a:xfrm rot="16200000">
          <a:off x="-1170691" y="2162086"/>
          <a:ext cx="5338484" cy="1014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1170691" y="2162086"/>
        <a:ext cx="5338484" cy="1014311"/>
      </dsp:txXfrm>
    </dsp:sp>
    <dsp:sp modelId="{5609E380-CB60-4509-BB43-7E648A14E5BF}">
      <dsp:nvSpPr>
        <dsp:cNvPr id="0" name=""/>
        <dsp:cNvSpPr/>
      </dsp:nvSpPr>
      <dsp:spPr>
        <a:xfrm>
          <a:off x="2671095" y="1415702"/>
          <a:ext cx="3326943" cy="1014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7.1.1</a:t>
          </a:r>
        </a:p>
      </dsp:txBody>
      <dsp:txXfrm>
        <a:off x="2671095" y="1415702"/>
        <a:ext cx="3326943" cy="1014311"/>
      </dsp:txXfrm>
    </dsp:sp>
    <dsp:sp modelId="{FBFFDDB5-2821-497A-A589-2C2710F266EA}">
      <dsp:nvSpPr>
        <dsp:cNvPr id="0" name=""/>
        <dsp:cNvSpPr/>
      </dsp:nvSpPr>
      <dsp:spPr>
        <a:xfrm>
          <a:off x="6663427" y="1415702"/>
          <a:ext cx="3326943" cy="1014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FF0000"/>
              </a:solidFill>
            </a:rPr>
            <a:t>V </a:t>
          </a:r>
          <a:r>
            <a:rPr lang="en-US" sz="2900" b="1" kern="1200" dirty="0">
              <a:solidFill>
                <a:schemeClr val="bg1"/>
              </a:solidFill>
            </a:rPr>
            <a:t>- rest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FF0000"/>
              </a:solidFill>
            </a:rPr>
            <a:t>U </a:t>
          </a:r>
          <a:r>
            <a:rPr lang="en-US" sz="2900" kern="1200" dirty="0"/>
            <a:t>- Belarus</a:t>
          </a:r>
        </a:p>
      </dsp:txBody>
      <dsp:txXfrm>
        <a:off x="6663427" y="1415702"/>
        <a:ext cx="3326943" cy="1014311"/>
      </dsp:txXfrm>
    </dsp:sp>
    <dsp:sp modelId="{7EC506C7-34F7-4BEB-9A80-699D9CDF896D}">
      <dsp:nvSpPr>
        <dsp:cNvPr id="0" name=""/>
        <dsp:cNvSpPr/>
      </dsp:nvSpPr>
      <dsp:spPr>
        <a:xfrm>
          <a:off x="2671095" y="2908470"/>
          <a:ext cx="3326943" cy="1014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7.1.2</a:t>
          </a:r>
        </a:p>
      </dsp:txBody>
      <dsp:txXfrm>
        <a:off x="2671095" y="2908470"/>
        <a:ext cx="3326943" cy="1014311"/>
      </dsp:txXfrm>
    </dsp:sp>
    <dsp:sp modelId="{6132E2DE-3BBB-498F-B1F5-1DC51C84F93C}">
      <dsp:nvSpPr>
        <dsp:cNvPr id="0" name=""/>
        <dsp:cNvSpPr/>
      </dsp:nvSpPr>
      <dsp:spPr>
        <a:xfrm>
          <a:off x="6663427" y="2683591"/>
          <a:ext cx="3326943" cy="1464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V</a:t>
          </a:r>
          <a:r>
            <a:rPr lang="en-US" sz="2400" kern="1200" dirty="0"/>
            <a:t>- Moldova, Mongolia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U </a:t>
          </a:r>
          <a:r>
            <a:rPr lang="en-US" sz="2400" b="1" kern="1200" dirty="0">
              <a:solidFill>
                <a:schemeClr val="bg1"/>
              </a:solidFill>
            </a:rPr>
            <a:t>- rest</a:t>
          </a:r>
        </a:p>
      </dsp:txBody>
      <dsp:txXfrm>
        <a:off x="6663427" y="2683591"/>
        <a:ext cx="3326943" cy="14640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BE201-76D3-4CC0-8DC2-D485972BC5D4}">
      <dsp:nvSpPr>
        <dsp:cNvPr id="0" name=""/>
        <dsp:cNvSpPr/>
      </dsp:nvSpPr>
      <dsp:spPr>
        <a:xfrm>
          <a:off x="5489924" y="4071469"/>
          <a:ext cx="6573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398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2188" y="4100754"/>
        <a:ext cx="32869" cy="32869"/>
      </dsp:txXfrm>
    </dsp:sp>
    <dsp:sp modelId="{CD832698-8F67-4CA5-83A7-F921452CC306}">
      <dsp:nvSpPr>
        <dsp:cNvPr id="0" name=""/>
        <dsp:cNvSpPr/>
      </dsp:nvSpPr>
      <dsp:spPr>
        <a:xfrm>
          <a:off x="1545533" y="2642346"/>
          <a:ext cx="657398" cy="147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699" y="0"/>
              </a:lnTo>
              <a:lnTo>
                <a:pt x="328699" y="1474842"/>
              </a:lnTo>
              <a:lnTo>
                <a:pt x="657398" y="147484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33865" y="3339400"/>
        <a:ext cx="80736" cy="80736"/>
      </dsp:txXfrm>
    </dsp:sp>
    <dsp:sp modelId="{B50FC7CA-F927-46DB-A02C-F43359D5928C}">
      <dsp:nvSpPr>
        <dsp:cNvPr id="0" name=""/>
        <dsp:cNvSpPr/>
      </dsp:nvSpPr>
      <dsp:spPr>
        <a:xfrm>
          <a:off x="5489924" y="2596627"/>
          <a:ext cx="6573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398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802188" y="2625912"/>
        <a:ext cx="32869" cy="32869"/>
      </dsp:txXfrm>
    </dsp:sp>
    <dsp:sp modelId="{A8BB9247-25A4-4EA5-ABD9-852E6C033DDE}">
      <dsp:nvSpPr>
        <dsp:cNvPr id="0" name=""/>
        <dsp:cNvSpPr/>
      </dsp:nvSpPr>
      <dsp:spPr>
        <a:xfrm>
          <a:off x="1545533" y="2596627"/>
          <a:ext cx="6573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398" y="457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57798" y="2625912"/>
        <a:ext cx="32869" cy="32869"/>
      </dsp:txXfrm>
    </dsp:sp>
    <dsp:sp modelId="{E5145BF4-AE0A-4095-BD0C-7BF3B83B14FD}">
      <dsp:nvSpPr>
        <dsp:cNvPr id="0" name=""/>
        <dsp:cNvSpPr/>
      </dsp:nvSpPr>
      <dsp:spPr>
        <a:xfrm>
          <a:off x="5489924" y="1121784"/>
          <a:ext cx="6573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398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2188" y="1151069"/>
        <a:ext cx="32869" cy="32869"/>
      </dsp:txXfrm>
    </dsp:sp>
    <dsp:sp modelId="{7F82B2B1-2270-4BEF-B716-096A9FAB5D26}">
      <dsp:nvSpPr>
        <dsp:cNvPr id="0" name=""/>
        <dsp:cNvSpPr/>
      </dsp:nvSpPr>
      <dsp:spPr>
        <a:xfrm>
          <a:off x="1545533" y="1167504"/>
          <a:ext cx="657398" cy="1474842"/>
        </a:xfrm>
        <a:custGeom>
          <a:avLst/>
          <a:gdLst/>
          <a:ahLst/>
          <a:cxnLst/>
          <a:rect l="0" t="0" r="0" b="0"/>
          <a:pathLst>
            <a:path>
              <a:moveTo>
                <a:pt x="0" y="1474842"/>
              </a:moveTo>
              <a:lnTo>
                <a:pt x="328699" y="1474842"/>
              </a:lnTo>
              <a:lnTo>
                <a:pt x="328699" y="0"/>
              </a:lnTo>
              <a:lnTo>
                <a:pt x="657398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33865" y="1864557"/>
        <a:ext cx="80736" cy="80736"/>
      </dsp:txXfrm>
    </dsp:sp>
    <dsp:sp modelId="{504E95A0-4FFE-4D14-91E2-E3C0A19FC009}">
      <dsp:nvSpPr>
        <dsp:cNvPr id="0" name=""/>
        <dsp:cNvSpPr/>
      </dsp:nvSpPr>
      <dsp:spPr>
        <a:xfrm rot="16200000">
          <a:off x="-1592720" y="2141281"/>
          <a:ext cx="5274377" cy="1002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-1592720" y="2141281"/>
        <a:ext cx="5274377" cy="1002131"/>
      </dsp:txXfrm>
    </dsp:sp>
    <dsp:sp modelId="{5609E380-CB60-4509-BB43-7E648A14E5BF}">
      <dsp:nvSpPr>
        <dsp:cNvPr id="0" name=""/>
        <dsp:cNvSpPr/>
      </dsp:nvSpPr>
      <dsp:spPr>
        <a:xfrm>
          <a:off x="2202932" y="666438"/>
          <a:ext cx="3286991" cy="1002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8.5.2</a:t>
          </a:r>
        </a:p>
      </dsp:txBody>
      <dsp:txXfrm>
        <a:off x="2202932" y="666438"/>
        <a:ext cx="3286991" cy="1002131"/>
      </dsp:txXfrm>
    </dsp:sp>
    <dsp:sp modelId="{A368EE4D-BFF5-4AB5-80AA-D956D8FB8F62}">
      <dsp:nvSpPr>
        <dsp:cNvPr id="0" name=""/>
        <dsp:cNvSpPr/>
      </dsp:nvSpPr>
      <dsp:spPr>
        <a:xfrm>
          <a:off x="6147322" y="666438"/>
          <a:ext cx="3286991" cy="1002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V </a:t>
          </a:r>
          <a:r>
            <a:rPr lang="en-US" sz="2000" kern="1200" dirty="0"/>
            <a:t>– Armenia, Georgia, Moldova, Turkey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U </a:t>
          </a:r>
          <a:r>
            <a:rPr lang="en-US" sz="2000" kern="1200" dirty="0"/>
            <a:t>- rest</a:t>
          </a:r>
        </a:p>
      </dsp:txBody>
      <dsp:txXfrm>
        <a:off x="6147322" y="666438"/>
        <a:ext cx="3286991" cy="1002131"/>
      </dsp:txXfrm>
    </dsp:sp>
    <dsp:sp modelId="{7EC506C7-34F7-4BEB-9A80-699D9CDF896D}">
      <dsp:nvSpPr>
        <dsp:cNvPr id="0" name=""/>
        <dsp:cNvSpPr/>
      </dsp:nvSpPr>
      <dsp:spPr>
        <a:xfrm>
          <a:off x="2202932" y="2141281"/>
          <a:ext cx="3286991" cy="1002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8.6.1</a:t>
          </a:r>
        </a:p>
      </dsp:txBody>
      <dsp:txXfrm>
        <a:off x="2202932" y="2141281"/>
        <a:ext cx="3286991" cy="1002131"/>
      </dsp:txXfrm>
    </dsp:sp>
    <dsp:sp modelId="{6132E2DE-3BBB-498F-B1F5-1DC51C84F93C}">
      <dsp:nvSpPr>
        <dsp:cNvPr id="0" name=""/>
        <dsp:cNvSpPr/>
      </dsp:nvSpPr>
      <dsp:spPr>
        <a:xfrm>
          <a:off x="6147322" y="1919103"/>
          <a:ext cx="3286991" cy="144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V</a:t>
          </a:r>
          <a:r>
            <a:rPr lang="en-US" sz="2000" kern="1200" dirty="0"/>
            <a:t> – Belarus, Turkey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L</a:t>
          </a:r>
          <a:r>
            <a:rPr lang="en-US" sz="2000" kern="1200" dirty="0"/>
            <a:t> – rest (no data collected on training)</a:t>
          </a:r>
        </a:p>
      </dsp:txBody>
      <dsp:txXfrm>
        <a:off x="6147322" y="1919103"/>
        <a:ext cx="3286991" cy="1446486"/>
      </dsp:txXfrm>
    </dsp:sp>
    <dsp:sp modelId="{CB47EF44-4BBD-4600-90B3-4304FD3E4A77}">
      <dsp:nvSpPr>
        <dsp:cNvPr id="0" name=""/>
        <dsp:cNvSpPr/>
      </dsp:nvSpPr>
      <dsp:spPr>
        <a:xfrm>
          <a:off x="2202932" y="3616123"/>
          <a:ext cx="3286991" cy="1002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8.7.1</a:t>
          </a:r>
        </a:p>
      </dsp:txBody>
      <dsp:txXfrm>
        <a:off x="2202932" y="3616123"/>
        <a:ext cx="3286991" cy="1002131"/>
      </dsp:txXfrm>
    </dsp:sp>
    <dsp:sp modelId="{09C559C9-3305-46F6-95C6-8F06FDD11B16}">
      <dsp:nvSpPr>
        <dsp:cNvPr id="0" name=""/>
        <dsp:cNvSpPr/>
      </dsp:nvSpPr>
      <dsp:spPr>
        <a:xfrm>
          <a:off x="6147322" y="3616123"/>
          <a:ext cx="3286991" cy="1002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L</a:t>
          </a:r>
          <a:r>
            <a:rPr lang="en-US" sz="2000" kern="1200" dirty="0"/>
            <a:t> – data collected for 15 years and over</a:t>
          </a:r>
        </a:p>
      </dsp:txBody>
      <dsp:txXfrm>
        <a:off x="6147322" y="3616123"/>
        <a:ext cx="3286991" cy="100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15" y="1237128"/>
            <a:ext cx="7315200" cy="2509759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defRPr sz="1800" b="1">
                <a:solidFill>
                  <a:srgbClr val="00549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400" b="1" dirty="0">
                <a:solidFill>
                  <a:srgbClr val="005493"/>
                </a:solidFill>
                <a:sym typeface="Helvetica"/>
              </a:rPr>
              <a:t>United Nations Regional Workshop on the 2020 World </a:t>
            </a:r>
            <a:r>
              <a:rPr lang="en-US" sz="2400" b="1" dirty="0" err="1">
                <a:solidFill>
                  <a:srgbClr val="005493"/>
                </a:solidFill>
                <a:sym typeface="Helvetica"/>
              </a:rPr>
              <a:t>Programme</a:t>
            </a:r>
            <a:r>
              <a:rPr lang="en-US" sz="2400" b="1" dirty="0">
                <a:solidFill>
                  <a:srgbClr val="005493"/>
                </a:solidFill>
                <a:sym typeface="Helvetica"/>
              </a:rPr>
              <a:t> on Population and Housing Censuses: International Standards and Contemporary Technologies, </a:t>
            </a:r>
            <a:br>
              <a:rPr lang="en-US" sz="2400" b="1" dirty="0">
                <a:solidFill>
                  <a:srgbClr val="005493"/>
                </a:solidFill>
                <a:sym typeface="Helvetica"/>
              </a:rPr>
            </a:br>
            <a:r>
              <a:rPr lang="en-US" sz="2400" b="1" dirty="0">
                <a:solidFill>
                  <a:srgbClr val="005493"/>
                </a:solidFill>
                <a:sym typeface="Helvetica"/>
              </a:rPr>
              <a:t>24 - 27 April 2018, Tbilisi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213046"/>
            <a:ext cx="7315200" cy="914400"/>
          </a:xfrm>
        </p:spPr>
        <p:txBody>
          <a:bodyPr>
            <a:normAutofit/>
          </a:bodyPr>
          <a:lstStyle/>
          <a:p>
            <a:r>
              <a:rPr lang="en-US" sz="6000" dirty="0"/>
              <a:t>Group 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127446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spcBef>
                <a:spcPts val="0"/>
              </a:spcBef>
              <a:defRPr sz="1800" b="1">
                <a:solidFill>
                  <a:srgbClr val="00549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600" b="1" dirty="0">
              <a:solidFill>
                <a:srgbClr val="005493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90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51574"/>
              </p:ext>
            </p:extLst>
          </p:nvPr>
        </p:nvGraphicFramePr>
        <p:xfrm>
          <a:off x="1116106" y="766482"/>
          <a:ext cx="11075894" cy="526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147126" y="1546412"/>
            <a:ext cx="645459" cy="1193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147126" y="2695651"/>
            <a:ext cx="611856" cy="127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1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859655"/>
              </p:ext>
            </p:extLst>
          </p:nvPr>
        </p:nvGraphicFramePr>
        <p:xfrm>
          <a:off x="1062319" y="753036"/>
          <a:ext cx="11129682" cy="517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31568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7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043248"/>
              </p:ext>
            </p:extLst>
          </p:nvPr>
        </p:nvGraphicFramePr>
        <p:xfrm>
          <a:off x="2026490" y="785956"/>
          <a:ext cx="9614180" cy="527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333962"/>
              </p:ext>
            </p:extLst>
          </p:nvPr>
        </p:nvGraphicFramePr>
        <p:xfrm>
          <a:off x="2093726" y="785956"/>
          <a:ext cx="9614180" cy="527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5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518639"/>
              </p:ext>
            </p:extLst>
          </p:nvPr>
        </p:nvGraphicFramePr>
        <p:xfrm>
          <a:off x="1210235" y="755186"/>
          <a:ext cx="10981765" cy="533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560675"/>
              </p:ext>
            </p:extLst>
          </p:nvPr>
        </p:nvGraphicFramePr>
        <p:xfrm>
          <a:off x="1726660" y="782081"/>
          <a:ext cx="9977717" cy="528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682507"/>
              </p:ext>
            </p:extLst>
          </p:nvPr>
        </p:nvGraphicFramePr>
        <p:xfrm>
          <a:off x="1479176" y="766484"/>
          <a:ext cx="10712824" cy="5230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5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39999"/>
              </p:ext>
            </p:extLst>
          </p:nvPr>
        </p:nvGraphicFramePr>
        <p:xfrm>
          <a:off x="1452283" y="497541"/>
          <a:ext cx="10313894" cy="552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5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937470"/>
              </p:ext>
            </p:extLst>
          </p:nvPr>
        </p:nvGraphicFramePr>
        <p:xfrm>
          <a:off x="2178425" y="645460"/>
          <a:ext cx="9749116" cy="537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 indicators which are not included in Core Topics or Additional Census Topics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16479"/>
              </p:ext>
            </p:extLst>
          </p:nvPr>
        </p:nvGraphicFramePr>
        <p:xfrm>
          <a:off x="2577820" y="376518"/>
          <a:ext cx="8959756" cy="564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5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5 – Group discussions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e similarÄ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44" y="1338452"/>
            <a:ext cx="69532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39" y="1049760"/>
            <a:ext cx="1352550" cy="10572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participants from 7 countries: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831" y="145427"/>
            <a:ext cx="120015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885" y="4104343"/>
            <a:ext cx="1228725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004" y="5215128"/>
            <a:ext cx="933450" cy="1247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747" y="288302"/>
            <a:ext cx="1228725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2052" y="1578398"/>
            <a:ext cx="12192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061" y="4138803"/>
            <a:ext cx="12858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that had a question on disability in 2010 census round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039148"/>
              </p:ext>
            </p:extLst>
          </p:nvPr>
        </p:nvGraphicFramePr>
        <p:xfrm>
          <a:off x="4097338" y="2177288"/>
          <a:ext cx="7315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568944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409942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89991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Household questionnaire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73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Armenia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70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0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Moldova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83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Mongolia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4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33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11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on collecting disability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980258"/>
              </p:ext>
            </p:extLst>
          </p:nvPr>
        </p:nvGraphicFramePr>
        <p:xfrm>
          <a:off x="2541495" y="302559"/>
          <a:ext cx="9520518" cy="625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that derived population with usual residence at the previous census round, 2010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099831"/>
              </p:ext>
            </p:extLst>
          </p:nvPr>
        </p:nvGraphicFramePr>
        <p:xfrm>
          <a:off x="5365376" y="1806448"/>
          <a:ext cx="48768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568944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4099424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8462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with usual 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73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Armenia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dirty="0"/>
                        <a:t>12 moths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70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4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0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Moldova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83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Mongolia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4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Tajikistan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12</a:t>
                      </a:r>
                      <a:r>
                        <a:rPr lang="en-US" baseline="0" dirty="0"/>
                        <a:t> months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27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33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deriving population with usual residence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306872"/>
              </p:ext>
            </p:extLst>
          </p:nvPr>
        </p:nvGraphicFramePr>
        <p:xfrm>
          <a:off x="2931459" y="389966"/>
          <a:ext cx="8915400" cy="613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9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8 – Group discussions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Measuring SDG through Population and Housing </a:t>
            </a:r>
            <a:r>
              <a:rPr lang="en-US" dirty="0" err="1"/>
              <a:t>Censusues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7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764354"/>
              </p:ext>
            </p:extLst>
          </p:nvPr>
        </p:nvGraphicFramePr>
        <p:xfrm>
          <a:off x="1035424" y="766482"/>
          <a:ext cx="11282082" cy="525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1123837"/>
            <a:ext cx="2520000" cy="2520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7147126" y="2689412"/>
            <a:ext cx="581578" cy="1277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47126" y="1543396"/>
            <a:ext cx="625274" cy="114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7472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245</TotalTime>
  <Words>546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Corbel</vt:lpstr>
      <vt:lpstr>Helvetica</vt:lpstr>
      <vt:lpstr>Wingdings 2</vt:lpstr>
      <vt:lpstr>Frame</vt:lpstr>
      <vt:lpstr>United Nations Regional Workshop on the 2020 World Programme on Population and Housing Censuses: International Standards and Contemporary Technologies,  24 - 27 April 2018, Tbilisi</vt:lpstr>
      <vt:lpstr>Session 5 – Group discussions</vt:lpstr>
      <vt:lpstr>10 participants from 7 countries:</vt:lpstr>
      <vt:lpstr>Countries that had a question on disability in 2010 census round</vt:lpstr>
      <vt:lpstr>Challenges on collecting disability data</vt:lpstr>
      <vt:lpstr>Countries that derived population with usual residence at the previous census round, 2010</vt:lpstr>
      <vt:lpstr>Challenges in deriving population with usual residence</vt:lpstr>
      <vt:lpstr>Session 8 – Group discussions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SDG indicators which are not included in Core Topics or Additional Census Topics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 – Group disussions</dc:title>
  <dc:creator>Utilizator</dc:creator>
  <cp:lastModifiedBy>Andrea De Luka</cp:lastModifiedBy>
  <cp:revision>41</cp:revision>
  <dcterms:created xsi:type="dcterms:W3CDTF">2018-04-25T18:04:36Z</dcterms:created>
  <dcterms:modified xsi:type="dcterms:W3CDTF">2018-05-11T20:03:28Z</dcterms:modified>
</cp:coreProperties>
</file>