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7" r:id="rId2"/>
    <p:sldId id="320" r:id="rId3"/>
    <p:sldId id="321" r:id="rId4"/>
    <p:sldId id="322" r:id="rId5"/>
    <p:sldId id="295" r:id="rId6"/>
    <p:sldId id="296" r:id="rId7"/>
    <p:sldId id="323" r:id="rId8"/>
    <p:sldId id="324" r:id="rId9"/>
    <p:sldId id="325" r:id="rId10"/>
    <p:sldId id="317" r:id="rId11"/>
    <p:sldId id="326" r:id="rId12"/>
    <p:sldId id="327" r:id="rId13"/>
    <p:sldId id="328" r:id="rId14"/>
    <p:sldId id="329" r:id="rId15"/>
    <p:sldId id="330" r:id="rId16"/>
    <p:sldId id="341" r:id="rId17"/>
    <p:sldId id="339" r:id="rId18"/>
    <p:sldId id="342" r:id="rId19"/>
    <p:sldId id="350" r:id="rId20"/>
    <p:sldId id="340" r:id="rId21"/>
    <p:sldId id="365" r:id="rId22"/>
    <p:sldId id="367" r:id="rId23"/>
    <p:sldId id="368" r:id="rId24"/>
    <p:sldId id="369" r:id="rId25"/>
    <p:sldId id="370" r:id="rId26"/>
    <p:sldId id="33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5916" autoAdjust="0"/>
  </p:normalViewPr>
  <p:slideViewPr>
    <p:cSldViewPr snapToGrid="0">
      <p:cViewPr>
        <p:scale>
          <a:sx n="100" d="100"/>
          <a:sy n="100" d="100"/>
        </p:scale>
        <p:origin x="264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6AAD5-BB22-443A-B98E-11707CBE16C9}" type="doc">
      <dgm:prSet loTypeId="urn:microsoft.com/office/officeart/2005/8/layout/hProcess9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62F3A35F-EA2B-462C-89DA-224952DBD84B}">
      <dgm:prSet phldrT="[Text]" custT="1"/>
      <dgm:spPr>
        <a:solidFill>
          <a:srgbClr val="0070C0"/>
        </a:solidFill>
        <a:ln>
          <a:noFill/>
        </a:ln>
      </dgm:spPr>
      <dgm:t>
        <a:bodyPr lIns="540000"/>
        <a:lstStyle/>
        <a:p>
          <a:pPr algn="l"/>
          <a:r>
            <a:rPr lang="en-US" sz="9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Selected household</a:t>
          </a:r>
        </a:p>
      </dgm:t>
    </dgm:pt>
    <dgm:pt modelId="{68C8E73F-A05A-4DC8-914A-C484D8568F55}" type="parTrans" cxnId="{78D5CF50-3633-4A11-9FE0-D306D94A091D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12A631F8-73E8-4437-A632-1DA4C96C2081}" type="sibTrans" cxnId="{78D5CF50-3633-4A11-9FE0-D306D94A091D}">
      <dgm:prSet/>
      <dgm:spPr>
        <a:ln>
          <a:noFill/>
        </a:ln>
      </dgm:spPr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37FDA6AE-027B-4120-90CE-09301A415796}">
      <dgm:prSet phldrT="[Text]" custT="1"/>
      <dgm:spPr>
        <a:solidFill>
          <a:schemeClr val="accent2"/>
        </a:solidFill>
        <a:ln>
          <a:noFill/>
        </a:ln>
      </dgm:spPr>
      <dgm:t>
        <a:bodyPr lIns="540000"/>
        <a:lstStyle/>
        <a:p>
          <a:pPr algn="l"/>
          <a:r>
            <a:rPr lang="en-US" sz="9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Basic information</a:t>
          </a:r>
        </a:p>
      </dgm:t>
    </dgm:pt>
    <dgm:pt modelId="{F547554B-51EF-4D52-BD83-B530786A53F6}" type="parTrans" cxnId="{97371629-EAFB-49C5-8D4C-1C2CC8EF98DA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AACFA7FC-124D-47F0-AAB7-D837F03A13D6}" type="sibTrans" cxnId="{97371629-EAFB-49C5-8D4C-1C2CC8EF98DA}">
      <dgm:prSet/>
      <dgm:spPr>
        <a:ln>
          <a:noFill/>
        </a:ln>
      </dgm:spPr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8C92A023-B595-4B7E-9FD1-86305B47363F}">
      <dgm:prSet phldrT="[Text]" custT="1"/>
      <dgm:spPr>
        <a:solidFill>
          <a:srgbClr val="00B050"/>
        </a:solidFill>
        <a:ln>
          <a:noFill/>
        </a:ln>
      </dgm:spPr>
      <dgm:t>
        <a:bodyPr lIns="540000"/>
        <a:lstStyle/>
        <a:p>
          <a:pPr algn="l"/>
          <a:r>
            <a:rPr lang="en-US" sz="9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Administrative units</a:t>
          </a:r>
        </a:p>
      </dgm:t>
    </dgm:pt>
    <dgm:pt modelId="{126030B6-AD92-4139-8AC7-ED96A61FFA13}" type="parTrans" cxnId="{6393EA77-6C35-4795-B9F8-BC384CEB01BB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45610BF7-B096-4636-A867-71803911F6BC}" type="sibTrans" cxnId="{6393EA77-6C35-4795-B9F8-BC384CEB01BB}">
      <dgm:prSet/>
      <dgm:spPr>
        <a:ln>
          <a:noFill/>
        </a:ln>
      </dgm:spPr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839B389E-0F3A-4E44-B6E2-13F1399C142F}">
      <dgm:prSet phldrT="[Text]" custT="1"/>
      <dgm:spPr>
        <a:solidFill>
          <a:srgbClr val="C00000"/>
        </a:solidFill>
        <a:ln>
          <a:noFill/>
        </a:ln>
      </dgm:spPr>
      <dgm:t>
        <a:bodyPr lIns="540000"/>
        <a:lstStyle/>
        <a:p>
          <a:pPr algn="l"/>
          <a:r>
            <a:rPr lang="en-US" sz="9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entry team</a:t>
          </a:r>
        </a:p>
      </dgm:t>
    </dgm:pt>
    <dgm:pt modelId="{9C2D419A-4208-435A-8DFE-59E57C79B927}" type="parTrans" cxnId="{E9F581C8-1891-4557-8FD4-140226A54CF9}">
      <dgm:prSet/>
      <dgm:spPr/>
      <dgm:t>
        <a:bodyPr/>
        <a:lstStyle/>
        <a:p>
          <a:endParaRPr lang="en-US" sz="1400"/>
        </a:p>
      </dgm:t>
    </dgm:pt>
    <dgm:pt modelId="{8F45AFFE-9FF4-4A34-B11A-ED475E2D4999}" type="sibTrans" cxnId="{E9F581C8-1891-4557-8FD4-140226A54CF9}">
      <dgm:prSet/>
      <dgm:spPr/>
      <dgm:t>
        <a:bodyPr/>
        <a:lstStyle/>
        <a:p>
          <a:endParaRPr lang="en-US" sz="1400"/>
        </a:p>
      </dgm:t>
    </dgm:pt>
    <dgm:pt modelId="{1C604FFA-41A8-4BBE-85F9-54BE8FD9F764}">
      <dgm:prSet custT="1"/>
      <dgm:spPr>
        <a:solidFill>
          <a:srgbClr val="7030A0"/>
        </a:solidFill>
      </dgm:spPr>
      <dgm:t>
        <a:bodyPr lIns="539496"/>
        <a:lstStyle/>
        <a:p>
          <a:pPr algn="l"/>
          <a:r>
            <a:rPr lang="en-US" sz="9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Database</a:t>
          </a:r>
        </a:p>
      </dgm:t>
    </dgm:pt>
    <dgm:pt modelId="{273FDF68-399D-4679-94C8-6E685426EA99}" type="parTrans" cxnId="{7CEBCFF1-1016-4DA8-8D92-097C50BBE32F}">
      <dgm:prSet/>
      <dgm:spPr/>
      <dgm:t>
        <a:bodyPr/>
        <a:lstStyle/>
        <a:p>
          <a:endParaRPr lang="en-US" sz="1400"/>
        </a:p>
      </dgm:t>
    </dgm:pt>
    <dgm:pt modelId="{10275B08-A5A1-419F-91BA-AE370E200502}" type="sibTrans" cxnId="{7CEBCFF1-1016-4DA8-8D92-097C50BBE32F}">
      <dgm:prSet/>
      <dgm:spPr/>
      <dgm:t>
        <a:bodyPr/>
        <a:lstStyle/>
        <a:p>
          <a:endParaRPr lang="en-US" sz="1400"/>
        </a:p>
      </dgm:t>
    </dgm:pt>
    <dgm:pt modelId="{0E14D87B-5B41-48E6-8120-1C08AA6A0B44}" type="pres">
      <dgm:prSet presAssocID="{ABB6AAD5-BB22-443A-B98E-11707CBE16C9}" presName="CompostProcess" presStyleCnt="0">
        <dgm:presLayoutVars>
          <dgm:dir/>
          <dgm:resizeHandles val="exact"/>
        </dgm:presLayoutVars>
      </dgm:prSet>
      <dgm:spPr/>
    </dgm:pt>
    <dgm:pt modelId="{E1ABCEFB-BB45-4D76-AA86-DC2165466715}" type="pres">
      <dgm:prSet presAssocID="{ABB6AAD5-BB22-443A-B98E-11707CBE16C9}" presName="arrow" presStyleLbl="bgShp" presStyleIdx="0" presStyleCnt="1"/>
      <dgm:spPr/>
    </dgm:pt>
    <dgm:pt modelId="{AC455E77-0B1E-42C2-AB28-C5128B40CED1}" type="pres">
      <dgm:prSet presAssocID="{ABB6AAD5-BB22-443A-B98E-11707CBE16C9}" presName="linearProcess" presStyleCnt="0"/>
      <dgm:spPr/>
    </dgm:pt>
    <dgm:pt modelId="{251F859B-0A77-4419-985E-46D0C3316017}" type="pres">
      <dgm:prSet presAssocID="{62F3A35F-EA2B-462C-89DA-224952DBD84B}" presName="textNode" presStyleLbl="node1" presStyleIdx="0" presStyleCnt="5">
        <dgm:presLayoutVars>
          <dgm:bulletEnabled val="1"/>
        </dgm:presLayoutVars>
      </dgm:prSet>
      <dgm:spPr/>
    </dgm:pt>
    <dgm:pt modelId="{79569F44-47C4-42C5-BF81-3A7AC4A2B581}" type="pres">
      <dgm:prSet presAssocID="{12A631F8-73E8-4437-A632-1DA4C96C2081}" presName="sibTrans" presStyleCnt="0"/>
      <dgm:spPr/>
    </dgm:pt>
    <dgm:pt modelId="{529F0E07-91EA-498C-B1AF-3A6CC4F775A4}" type="pres">
      <dgm:prSet presAssocID="{37FDA6AE-027B-4120-90CE-09301A415796}" presName="textNode" presStyleLbl="node1" presStyleIdx="1" presStyleCnt="5">
        <dgm:presLayoutVars>
          <dgm:bulletEnabled val="1"/>
        </dgm:presLayoutVars>
      </dgm:prSet>
      <dgm:spPr/>
    </dgm:pt>
    <dgm:pt modelId="{695E9481-2DC8-43F2-BF9D-9A740C015977}" type="pres">
      <dgm:prSet presAssocID="{AACFA7FC-124D-47F0-AAB7-D837F03A13D6}" presName="sibTrans" presStyleCnt="0"/>
      <dgm:spPr/>
    </dgm:pt>
    <dgm:pt modelId="{B32019F7-15C5-4CE0-AF54-B15B8A218E05}" type="pres">
      <dgm:prSet presAssocID="{8C92A023-B595-4B7E-9FD1-86305B47363F}" presName="textNode" presStyleLbl="node1" presStyleIdx="2" presStyleCnt="5">
        <dgm:presLayoutVars>
          <dgm:bulletEnabled val="1"/>
        </dgm:presLayoutVars>
      </dgm:prSet>
      <dgm:spPr/>
    </dgm:pt>
    <dgm:pt modelId="{590D524D-3481-4947-A647-7BCD76299FCB}" type="pres">
      <dgm:prSet presAssocID="{45610BF7-B096-4636-A867-71803911F6BC}" presName="sibTrans" presStyleCnt="0"/>
      <dgm:spPr/>
    </dgm:pt>
    <dgm:pt modelId="{298D2984-B994-41BF-94A1-E1CA4A71D3F7}" type="pres">
      <dgm:prSet presAssocID="{839B389E-0F3A-4E44-B6E2-13F1399C142F}" presName="textNode" presStyleLbl="node1" presStyleIdx="3" presStyleCnt="5">
        <dgm:presLayoutVars>
          <dgm:bulletEnabled val="1"/>
        </dgm:presLayoutVars>
      </dgm:prSet>
      <dgm:spPr/>
    </dgm:pt>
    <dgm:pt modelId="{D03A23ED-5DE7-4682-BA7F-52B752301592}" type="pres">
      <dgm:prSet presAssocID="{8F45AFFE-9FF4-4A34-B11A-ED475E2D4999}" presName="sibTrans" presStyleCnt="0"/>
      <dgm:spPr/>
    </dgm:pt>
    <dgm:pt modelId="{980B6842-63DF-4909-8858-31FA54D1A363}" type="pres">
      <dgm:prSet presAssocID="{1C604FFA-41A8-4BBE-85F9-54BE8FD9F764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97371629-EAFB-49C5-8D4C-1C2CC8EF98DA}" srcId="{ABB6AAD5-BB22-443A-B98E-11707CBE16C9}" destId="{37FDA6AE-027B-4120-90CE-09301A415796}" srcOrd="1" destOrd="0" parTransId="{F547554B-51EF-4D52-BD83-B530786A53F6}" sibTransId="{AACFA7FC-124D-47F0-AAB7-D837F03A13D6}"/>
    <dgm:cxn modelId="{13942C6E-9B87-4763-BA5B-6618C616277E}" type="presOf" srcId="{ABB6AAD5-BB22-443A-B98E-11707CBE16C9}" destId="{0E14D87B-5B41-48E6-8120-1C08AA6A0B44}" srcOrd="0" destOrd="0" presId="urn:microsoft.com/office/officeart/2005/8/layout/hProcess9"/>
    <dgm:cxn modelId="{78D5CF50-3633-4A11-9FE0-D306D94A091D}" srcId="{ABB6AAD5-BB22-443A-B98E-11707CBE16C9}" destId="{62F3A35F-EA2B-462C-89DA-224952DBD84B}" srcOrd="0" destOrd="0" parTransId="{68C8E73F-A05A-4DC8-914A-C484D8568F55}" sibTransId="{12A631F8-73E8-4437-A632-1DA4C96C2081}"/>
    <dgm:cxn modelId="{6393EA77-6C35-4795-B9F8-BC384CEB01BB}" srcId="{ABB6AAD5-BB22-443A-B98E-11707CBE16C9}" destId="{8C92A023-B595-4B7E-9FD1-86305B47363F}" srcOrd="2" destOrd="0" parTransId="{126030B6-AD92-4139-8AC7-ED96A61FFA13}" sibTransId="{45610BF7-B096-4636-A867-71803911F6BC}"/>
    <dgm:cxn modelId="{1D3483B9-A248-4942-9513-4E4998ED7B5A}" type="presOf" srcId="{62F3A35F-EA2B-462C-89DA-224952DBD84B}" destId="{251F859B-0A77-4419-985E-46D0C3316017}" srcOrd="0" destOrd="0" presId="urn:microsoft.com/office/officeart/2005/8/layout/hProcess9"/>
    <dgm:cxn modelId="{E9F581C8-1891-4557-8FD4-140226A54CF9}" srcId="{ABB6AAD5-BB22-443A-B98E-11707CBE16C9}" destId="{839B389E-0F3A-4E44-B6E2-13F1399C142F}" srcOrd="3" destOrd="0" parTransId="{9C2D419A-4208-435A-8DFE-59E57C79B927}" sibTransId="{8F45AFFE-9FF4-4A34-B11A-ED475E2D4999}"/>
    <dgm:cxn modelId="{69CE5ACF-315D-4141-83EC-02B68FE6A75F}" type="presOf" srcId="{1C604FFA-41A8-4BBE-85F9-54BE8FD9F764}" destId="{980B6842-63DF-4909-8858-31FA54D1A363}" srcOrd="0" destOrd="0" presId="urn:microsoft.com/office/officeart/2005/8/layout/hProcess9"/>
    <dgm:cxn modelId="{AD7ACADE-9F58-4776-8489-5D4CC6D69F36}" type="presOf" srcId="{839B389E-0F3A-4E44-B6E2-13F1399C142F}" destId="{298D2984-B994-41BF-94A1-E1CA4A71D3F7}" srcOrd="0" destOrd="0" presId="urn:microsoft.com/office/officeart/2005/8/layout/hProcess9"/>
    <dgm:cxn modelId="{5C03C8E2-090B-44A4-894B-4BEF8975A0D3}" type="presOf" srcId="{8C92A023-B595-4B7E-9FD1-86305B47363F}" destId="{B32019F7-15C5-4CE0-AF54-B15B8A218E05}" srcOrd="0" destOrd="0" presId="urn:microsoft.com/office/officeart/2005/8/layout/hProcess9"/>
    <dgm:cxn modelId="{1D19C4EA-B379-434A-9A32-AC35A18881D1}" type="presOf" srcId="{37FDA6AE-027B-4120-90CE-09301A415796}" destId="{529F0E07-91EA-498C-B1AF-3A6CC4F775A4}" srcOrd="0" destOrd="0" presId="urn:microsoft.com/office/officeart/2005/8/layout/hProcess9"/>
    <dgm:cxn modelId="{7CEBCFF1-1016-4DA8-8D92-097C50BBE32F}" srcId="{ABB6AAD5-BB22-443A-B98E-11707CBE16C9}" destId="{1C604FFA-41A8-4BBE-85F9-54BE8FD9F764}" srcOrd="4" destOrd="0" parTransId="{273FDF68-399D-4679-94C8-6E685426EA99}" sibTransId="{10275B08-A5A1-419F-91BA-AE370E200502}"/>
    <dgm:cxn modelId="{E34411E1-5AD8-4DBB-AF83-E4C958CF00CD}" type="presParOf" srcId="{0E14D87B-5B41-48E6-8120-1C08AA6A0B44}" destId="{E1ABCEFB-BB45-4D76-AA86-DC2165466715}" srcOrd="0" destOrd="0" presId="urn:microsoft.com/office/officeart/2005/8/layout/hProcess9"/>
    <dgm:cxn modelId="{5702A5E6-A4BE-49E8-9746-5FDF3B7899B3}" type="presParOf" srcId="{0E14D87B-5B41-48E6-8120-1C08AA6A0B44}" destId="{AC455E77-0B1E-42C2-AB28-C5128B40CED1}" srcOrd="1" destOrd="0" presId="urn:microsoft.com/office/officeart/2005/8/layout/hProcess9"/>
    <dgm:cxn modelId="{D23C5EEE-5544-4E3E-87D3-503EBFE7F7F4}" type="presParOf" srcId="{AC455E77-0B1E-42C2-AB28-C5128B40CED1}" destId="{251F859B-0A77-4419-985E-46D0C3316017}" srcOrd="0" destOrd="0" presId="urn:microsoft.com/office/officeart/2005/8/layout/hProcess9"/>
    <dgm:cxn modelId="{2872C547-6013-479A-A33D-0E5287EE1676}" type="presParOf" srcId="{AC455E77-0B1E-42C2-AB28-C5128B40CED1}" destId="{79569F44-47C4-42C5-BF81-3A7AC4A2B581}" srcOrd="1" destOrd="0" presId="urn:microsoft.com/office/officeart/2005/8/layout/hProcess9"/>
    <dgm:cxn modelId="{4CFA96BE-F735-4FCE-9BA4-293F260B9B50}" type="presParOf" srcId="{AC455E77-0B1E-42C2-AB28-C5128B40CED1}" destId="{529F0E07-91EA-498C-B1AF-3A6CC4F775A4}" srcOrd="2" destOrd="0" presId="urn:microsoft.com/office/officeart/2005/8/layout/hProcess9"/>
    <dgm:cxn modelId="{860BE48A-9ED2-4770-AB1D-A42C52DBE785}" type="presParOf" srcId="{AC455E77-0B1E-42C2-AB28-C5128B40CED1}" destId="{695E9481-2DC8-43F2-BF9D-9A740C015977}" srcOrd="3" destOrd="0" presId="urn:microsoft.com/office/officeart/2005/8/layout/hProcess9"/>
    <dgm:cxn modelId="{68901C3B-8533-45B9-B45C-D213C11B205E}" type="presParOf" srcId="{AC455E77-0B1E-42C2-AB28-C5128B40CED1}" destId="{B32019F7-15C5-4CE0-AF54-B15B8A218E05}" srcOrd="4" destOrd="0" presId="urn:microsoft.com/office/officeart/2005/8/layout/hProcess9"/>
    <dgm:cxn modelId="{7B2557E8-3687-4BE0-BD74-CC89558866BD}" type="presParOf" srcId="{AC455E77-0B1E-42C2-AB28-C5128B40CED1}" destId="{590D524D-3481-4947-A647-7BCD76299FCB}" srcOrd="5" destOrd="0" presId="urn:microsoft.com/office/officeart/2005/8/layout/hProcess9"/>
    <dgm:cxn modelId="{EB44098C-A928-4371-B636-9E23B4E389FB}" type="presParOf" srcId="{AC455E77-0B1E-42C2-AB28-C5128B40CED1}" destId="{298D2984-B994-41BF-94A1-E1CA4A71D3F7}" srcOrd="6" destOrd="0" presId="urn:microsoft.com/office/officeart/2005/8/layout/hProcess9"/>
    <dgm:cxn modelId="{79824D1F-D1BC-4C30-BB86-17C954921841}" type="presParOf" srcId="{AC455E77-0B1E-42C2-AB28-C5128B40CED1}" destId="{D03A23ED-5DE7-4682-BA7F-52B752301592}" srcOrd="7" destOrd="0" presId="urn:microsoft.com/office/officeart/2005/8/layout/hProcess9"/>
    <dgm:cxn modelId="{B53EAD2E-0912-4A5F-A9F3-B6B2B85F483D}" type="presParOf" srcId="{AC455E77-0B1E-42C2-AB28-C5128B40CED1}" destId="{980B6842-63DF-4909-8858-31FA54D1A36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B6AAD5-BB22-443A-B98E-11707CBE16C9}" type="doc">
      <dgm:prSet loTypeId="urn:microsoft.com/office/officeart/2005/8/layout/hProcess9" loCatId="process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62F3A35F-EA2B-462C-89DA-224952DBD84B}">
      <dgm:prSet phldrT="[Text]" custT="1"/>
      <dgm:spPr>
        <a:solidFill>
          <a:srgbClr val="0070C0"/>
        </a:solidFill>
        <a:ln>
          <a:noFill/>
        </a:ln>
      </dgm:spPr>
      <dgm:t>
        <a:bodyPr lIns="540000"/>
        <a:lstStyle/>
        <a:p>
          <a:pPr algn="l"/>
          <a:r>
            <a:rPr lang="en-US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Selected household, collecting data</a:t>
          </a:r>
        </a:p>
      </dgm:t>
    </dgm:pt>
    <dgm:pt modelId="{68C8E73F-A05A-4DC8-914A-C484D8568F55}" type="parTrans" cxnId="{78D5CF50-3633-4A11-9FE0-D306D94A091D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12A631F8-73E8-4437-A632-1DA4C96C2081}" type="sibTrans" cxnId="{78D5CF50-3633-4A11-9FE0-D306D94A091D}">
      <dgm:prSet/>
      <dgm:spPr>
        <a:ln>
          <a:noFill/>
        </a:ln>
      </dgm:spPr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37FDA6AE-027B-4120-90CE-09301A415796}">
      <dgm:prSet phldrT="[Text]" custT="1"/>
      <dgm:spPr>
        <a:solidFill>
          <a:schemeClr val="accent2"/>
        </a:solidFill>
        <a:ln>
          <a:noFill/>
        </a:ln>
      </dgm:spPr>
      <dgm:t>
        <a:bodyPr lIns="540000"/>
        <a:lstStyle/>
        <a:p>
          <a:pPr algn="l"/>
          <a:r>
            <a:rPr lang="en-US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Encrypted data</a:t>
          </a:r>
        </a:p>
      </dgm:t>
    </dgm:pt>
    <dgm:pt modelId="{F547554B-51EF-4D52-BD83-B530786A53F6}" type="parTrans" cxnId="{97371629-EAFB-49C5-8D4C-1C2CC8EF98DA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AACFA7FC-124D-47F0-AAB7-D837F03A13D6}" type="sibTrans" cxnId="{97371629-EAFB-49C5-8D4C-1C2CC8EF98DA}">
      <dgm:prSet/>
      <dgm:spPr>
        <a:ln>
          <a:noFill/>
        </a:ln>
      </dgm:spPr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8C92A023-B595-4B7E-9FD1-86305B47363F}">
      <dgm:prSet phldrT="[Text]" custT="1"/>
      <dgm:spPr>
        <a:solidFill>
          <a:srgbClr val="00B050"/>
        </a:solidFill>
        <a:ln>
          <a:noFill/>
        </a:ln>
      </dgm:spPr>
      <dgm:t>
        <a:bodyPr lIns="540000"/>
        <a:lstStyle/>
        <a:p>
          <a:pPr algn="l"/>
          <a:r>
            <a:rPr lang="en-US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Database</a:t>
          </a:r>
        </a:p>
      </dgm:t>
    </dgm:pt>
    <dgm:pt modelId="{126030B6-AD92-4139-8AC7-ED96A61FFA13}" type="parTrans" cxnId="{6393EA77-6C35-4795-B9F8-BC384CEB01BB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45610BF7-B096-4636-A867-71803911F6BC}" type="sibTrans" cxnId="{6393EA77-6C35-4795-B9F8-BC384CEB01BB}">
      <dgm:prSet/>
      <dgm:spPr>
        <a:ln>
          <a:noFill/>
        </a:ln>
      </dgm:spPr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0E14D87B-5B41-48E6-8120-1C08AA6A0B44}" type="pres">
      <dgm:prSet presAssocID="{ABB6AAD5-BB22-443A-B98E-11707CBE16C9}" presName="CompostProcess" presStyleCnt="0">
        <dgm:presLayoutVars>
          <dgm:dir/>
          <dgm:resizeHandles val="exact"/>
        </dgm:presLayoutVars>
      </dgm:prSet>
      <dgm:spPr/>
    </dgm:pt>
    <dgm:pt modelId="{E1ABCEFB-BB45-4D76-AA86-DC2165466715}" type="pres">
      <dgm:prSet presAssocID="{ABB6AAD5-BB22-443A-B98E-11707CBE16C9}" presName="arrow" presStyleLbl="bgShp" presStyleIdx="0" presStyleCnt="1"/>
      <dgm:spPr/>
    </dgm:pt>
    <dgm:pt modelId="{AC455E77-0B1E-42C2-AB28-C5128B40CED1}" type="pres">
      <dgm:prSet presAssocID="{ABB6AAD5-BB22-443A-B98E-11707CBE16C9}" presName="linearProcess" presStyleCnt="0"/>
      <dgm:spPr/>
    </dgm:pt>
    <dgm:pt modelId="{251F859B-0A77-4419-985E-46D0C3316017}" type="pres">
      <dgm:prSet presAssocID="{62F3A35F-EA2B-462C-89DA-224952DBD84B}" presName="textNode" presStyleLbl="node1" presStyleIdx="0" presStyleCnt="3">
        <dgm:presLayoutVars>
          <dgm:bulletEnabled val="1"/>
        </dgm:presLayoutVars>
      </dgm:prSet>
      <dgm:spPr/>
    </dgm:pt>
    <dgm:pt modelId="{79569F44-47C4-42C5-BF81-3A7AC4A2B581}" type="pres">
      <dgm:prSet presAssocID="{12A631F8-73E8-4437-A632-1DA4C96C2081}" presName="sibTrans" presStyleCnt="0"/>
      <dgm:spPr/>
    </dgm:pt>
    <dgm:pt modelId="{529F0E07-91EA-498C-B1AF-3A6CC4F775A4}" type="pres">
      <dgm:prSet presAssocID="{37FDA6AE-027B-4120-90CE-09301A415796}" presName="textNode" presStyleLbl="node1" presStyleIdx="1" presStyleCnt="3">
        <dgm:presLayoutVars>
          <dgm:bulletEnabled val="1"/>
        </dgm:presLayoutVars>
      </dgm:prSet>
      <dgm:spPr/>
    </dgm:pt>
    <dgm:pt modelId="{695E9481-2DC8-43F2-BF9D-9A740C015977}" type="pres">
      <dgm:prSet presAssocID="{AACFA7FC-124D-47F0-AAB7-D837F03A13D6}" presName="sibTrans" presStyleCnt="0"/>
      <dgm:spPr/>
    </dgm:pt>
    <dgm:pt modelId="{B32019F7-15C5-4CE0-AF54-B15B8A218E05}" type="pres">
      <dgm:prSet presAssocID="{8C92A023-B595-4B7E-9FD1-86305B47363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7371629-EAFB-49C5-8D4C-1C2CC8EF98DA}" srcId="{ABB6AAD5-BB22-443A-B98E-11707CBE16C9}" destId="{37FDA6AE-027B-4120-90CE-09301A415796}" srcOrd="1" destOrd="0" parTransId="{F547554B-51EF-4D52-BD83-B530786A53F6}" sibTransId="{AACFA7FC-124D-47F0-AAB7-D837F03A13D6}"/>
    <dgm:cxn modelId="{13942C6E-9B87-4763-BA5B-6618C616277E}" type="presOf" srcId="{ABB6AAD5-BB22-443A-B98E-11707CBE16C9}" destId="{0E14D87B-5B41-48E6-8120-1C08AA6A0B44}" srcOrd="0" destOrd="0" presId="urn:microsoft.com/office/officeart/2005/8/layout/hProcess9"/>
    <dgm:cxn modelId="{78D5CF50-3633-4A11-9FE0-D306D94A091D}" srcId="{ABB6AAD5-BB22-443A-B98E-11707CBE16C9}" destId="{62F3A35F-EA2B-462C-89DA-224952DBD84B}" srcOrd="0" destOrd="0" parTransId="{68C8E73F-A05A-4DC8-914A-C484D8568F55}" sibTransId="{12A631F8-73E8-4437-A632-1DA4C96C2081}"/>
    <dgm:cxn modelId="{6393EA77-6C35-4795-B9F8-BC384CEB01BB}" srcId="{ABB6AAD5-BB22-443A-B98E-11707CBE16C9}" destId="{8C92A023-B595-4B7E-9FD1-86305B47363F}" srcOrd="2" destOrd="0" parTransId="{126030B6-AD92-4139-8AC7-ED96A61FFA13}" sibTransId="{45610BF7-B096-4636-A867-71803911F6BC}"/>
    <dgm:cxn modelId="{1D3483B9-A248-4942-9513-4E4998ED7B5A}" type="presOf" srcId="{62F3A35F-EA2B-462C-89DA-224952DBD84B}" destId="{251F859B-0A77-4419-985E-46D0C3316017}" srcOrd="0" destOrd="0" presId="urn:microsoft.com/office/officeart/2005/8/layout/hProcess9"/>
    <dgm:cxn modelId="{5C03C8E2-090B-44A4-894B-4BEF8975A0D3}" type="presOf" srcId="{8C92A023-B595-4B7E-9FD1-86305B47363F}" destId="{B32019F7-15C5-4CE0-AF54-B15B8A218E05}" srcOrd="0" destOrd="0" presId="urn:microsoft.com/office/officeart/2005/8/layout/hProcess9"/>
    <dgm:cxn modelId="{1D19C4EA-B379-434A-9A32-AC35A18881D1}" type="presOf" srcId="{37FDA6AE-027B-4120-90CE-09301A415796}" destId="{529F0E07-91EA-498C-B1AF-3A6CC4F775A4}" srcOrd="0" destOrd="0" presId="urn:microsoft.com/office/officeart/2005/8/layout/hProcess9"/>
    <dgm:cxn modelId="{E34411E1-5AD8-4DBB-AF83-E4C958CF00CD}" type="presParOf" srcId="{0E14D87B-5B41-48E6-8120-1C08AA6A0B44}" destId="{E1ABCEFB-BB45-4D76-AA86-DC2165466715}" srcOrd="0" destOrd="0" presId="urn:microsoft.com/office/officeart/2005/8/layout/hProcess9"/>
    <dgm:cxn modelId="{5702A5E6-A4BE-49E8-9746-5FDF3B7899B3}" type="presParOf" srcId="{0E14D87B-5B41-48E6-8120-1C08AA6A0B44}" destId="{AC455E77-0B1E-42C2-AB28-C5128B40CED1}" srcOrd="1" destOrd="0" presId="urn:microsoft.com/office/officeart/2005/8/layout/hProcess9"/>
    <dgm:cxn modelId="{D23C5EEE-5544-4E3E-87D3-503EBFE7F7F4}" type="presParOf" srcId="{AC455E77-0B1E-42C2-AB28-C5128B40CED1}" destId="{251F859B-0A77-4419-985E-46D0C3316017}" srcOrd="0" destOrd="0" presId="urn:microsoft.com/office/officeart/2005/8/layout/hProcess9"/>
    <dgm:cxn modelId="{2872C547-6013-479A-A33D-0E5287EE1676}" type="presParOf" srcId="{AC455E77-0B1E-42C2-AB28-C5128B40CED1}" destId="{79569F44-47C4-42C5-BF81-3A7AC4A2B581}" srcOrd="1" destOrd="0" presId="urn:microsoft.com/office/officeart/2005/8/layout/hProcess9"/>
    <dgm:cxn modelId="{4CFA96BE-F735-4FCE-9BA4-293F260B9B50}" type="presParOf" srcId="{AC455E77-0B1E-42C2-AB28-C5128B40CED1}" destId="{529F0E07-91EA-498C-B1AF-3A6CC4F775A4}" srcOrd="2" destOrd="0" presId="urn:microsoft.com/office/officeart/2005/8/layout/hProcess9"/>
    <dgm:cxn modelId="{860BE48A-9ED2-4770-AB1D-A42C52DBE785}" type="presParOf" srcId="{AC455E77-0B1E-42C2-AB28-C5128B40CED1}" destId="{695E9481-2DC8-43F2-BF9D-9A740C015977}" srcOrd="3" destOrd="0" presId="urn:microsoft.com/office/officeart/2005/8/layout/hProcess9"/>
    <dgm:cxn modelId="{68901C3B-8533-45B9-B45C-D213C11B205E}" type="presParOf" srcId="{AC455E77-0B1E-42C2-AB28-C5128B40CED1}" destId="{B32019F7-15C5-4CE0-AF54-B15B8A218E0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38E221-668D-45B5-8FE7-76EB65F1B763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374423-C8D8-415F-91E9-38D534800D19}">
      <dgm:prSet phldrT="[Text]" custT="1"/>
      <dgm:spPr/>
      <dgm:t>
        <a:bodyPr/>
        <a:lstStyle/>
        <a:p>
          <a:r>
            <a: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SISS</a:t>
          </a:r>
        </a:p>
        <a:p>
          <a:r>
            <a:rPr lang="en-ZW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Social Indicators Sample Survey</a:t>
          </a:r>
          <a:endParaRPr lang="en-US" sz="2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0A71B1E-7662-4EE9-B692-CFCCC48B3807}" type="parTrans" cxnId="{94B48566-99CB-4766-A7C3-708CB91D5A7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FF9D85-3B50-4B53-8549-155D4287039A}" type="sibTrans" cxnId="{94B48566-99CB-4766-A7C3-708CB91D5A7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7EBDE1-D907-4510-BCFC-027C16E1E7F2}">
      <dgm:prSet phldrT="[Text]" custT="1"/>
      <dgm:spPr/>
      <dgm:t>
        <a:bodyPr/>
        <a:lstStyle/>
        <a:p>
          <a:pPr algn="ctr"/>
          <a:r>
            <a: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MICS</a:t>
          </a:r>
        </a:p>
        <a:p>
          <a:pPr algn="ctr"/>
          <a:r>
            <a: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Multiple indicator cluster survey</a:t>
          </a:r>
        </a:p>
      </dgm:t>
    </dgm:pt>
    <dgm:pt modelId="{17DF2024-2116-41F3-9D7E-A091DB706D78}" type="parTrans" cxnId="{A35A5F28-269C-4D78-B1B6-ECA1DDBD9FF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AD61A5-253B-40B2-89D5-91E5AECB5E15}" type="sibTrans" cxnId="{A35A5F28-269C-4D78-B1B6-ECA1DDBD9FF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0C2518-40A3-4819-BA30-8DB1F849416C}">
      <dgm:prSet phldrT="[Text]" custT="1"/>
      <dgm:spPr/>
      <dgm:t>
        <a:bodyPr/>
        <a:lstStyle/>
        <a:p>
          <a:pPr algn="ctr"/>
          <a:r>
            <a: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RHS</a:t>
          </a:r>
        </a:p>
        <a:p>
          <a:pPr algn="ctr"/>
          <a:r>
            <a:rPr lang="en-ZW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Reproductive health survey 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0596872-24C2-4487-9928-77DFE363F17D}" type="parTrans" cxnId="{493E3F6A-F232-4E84-885C-074C9205873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D4F833-218C-4164-A5D1-C5ADE2BF3F5A}" type="sibTrans" cxnId="{493E3F6A-F232-4E84-885C-074C9205873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70E5EB-8350-4E6A-8A8E-97C5FE850557}">
      <dgm:prSet phldrT="[Text]" custT="1"/>
      <dgm:spPr/>
      <dgm:t>
        <a:bodyPr/>
        <a:lstStyle/>
        <a:p>
          <a:pPr algn="ctr"/>
          <a:r>
            <a: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CDS</a:t>
          </a:r>
        </a:p>
        <a:p>
          <a:pPr algn="ctr"/>
          <a:r>
            <a:rPr lang="en-GB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Children Development Survey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87992B-8C09-4D7E-B25B-765E13B863BD}" type="parTrans" cxnId="{8E871241-FD11-4D25-82D3-1DC7B166A17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EC645A-88C1-4D7B-B992-A6993D897B82}" type="sibTrans" cxnId="{8E871241-FD11-4D25-82D3-1DC7B166A17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CEB130-65AA-4575-96C7-30B111B4BAD7}" type="pres">
      <dgm:prSet presAssocID="{F038E221-668D-45B5-8FE7-76EB65F1B76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9D2E3C71-BDE5-4AA9-9B0E-E4B176B1DB19}" type="pres">
      <dgm:prSet presAssocID="{AE374423-C8D8-415F-91E9-38D534800D19}" presName="Parent" presStyleLbl="node1" presStyleIdx="0" presStyleCnt="2" custLinFactNeighborX="-75220" custLinFactNeighborY="141">
        <dgm:presLayoutVars>
          <dgm:chMax val="4"/>
          <dgm:chPref val="3"/>
        </dgm:presLayoutVars>
      </dgm:prSet>
      <dgm:spPr/>
    </dgm:pt>
    <dgm:pt modelId="{EB77022C-4A54-4DE3-8D3B-EFCA712D6446}" type="pres">
      <dgm:prSet presAssocID="{E97EBDE1-D907-4510-BCFC-027C16E1E7F2}" presName="Accent" presStyleLbl="node1" presStyleIdx="1" presStyleCnt="2" custScaleX="148888"/>
      <dgm:spPr/>
    </dgm:pt>
    <dgm:pt modelId="{9E40C86A-8A3C-492F-9235-801CE99CD57D}" type="pres">
      <dgm:prSet presAssocID="{E97EBDE1-D907-4510-BCFC-027C16E1E7F2}" presName="Image1" presStyleLbl="fgImgPlace1" presStyleIdx="0" presStyleCnt="3" custScaleX="135078" custScaleY="135078" custLinFactNeighborX="-73442" custLinFactNeighborY="-21954"/>
      <dgm:spPr/>
    </dgm:pt>
    <dgm:pt modelId="{C401B5BB-3276-4202-A50A-C3902B22D9A0}" type="pres">
      <dgm:prSet presAssocID="{E97EBDE1-D907-4510-BCFC-027C16E1E7F2}" presName="Child1" presStyleLbl="revTx" presStyleIdx="0" presStyleCnt="3" custLinFactX="-48716" custLinFactNeighborX="-100000" custLinFactNeighborY="-29743">
        <dgm:presLayoutVars>
          <dgm:chMax val="0"/>
          <dgm:chPref val="0"/>
          <dgm:bulletEnabled val="1"/>
        </dgm:presLayoutVars>
      </dgm:prSet>
      <dgm:spPr/>
    </dgm:pt>
    <dgm:pt modelId="{574AB58F-22CF-4088-9BC5-2C8517BCEA25}" type="pres">
      <dgm:prSet presAssocID="{7C0C2518-40A3-4819-BA30-8DB1F849416C}" presName="Image2" presStyleCnt="0"/>
      <dgm:spPr/>
    </dgm:pt>
    <dgm:pt modelId="{60D7CC15-23E5-453B-87D5-BCF9267FFFCD}" type="pres">
      <dgm:prSet presAssocID="{7C0C2518-40A3-4819-BA30-8DB1F849416C}" presName="Image" presStyleLbl="fgImgPlace1" presStyleIdx="1" presStyleCnt="3" custScaleX="143512" custScaleY="143512" custLinFactNeighborX="74250" custLinFactNeighborY="-5260"/>
      <dgm:spPr/>
    </dgm:pt>
    <dgm:pt modelId="{72D47A55-6C19-4D58-BF5B-7BD782C4DDB9}" type="pres">
      <dgm:prSet presAssocID="{7C0C2518-40A3-4819-BA30-8DB1F849416C}" presName="Child2" presStyleLbl="revTx" presStyleIdx="1" presStyleCnt="3" custScaleX="101730" custLinFactNeighborX="-34792" custLinFactNeighborY="-13068">
        <dgm:presLayoutVars>
          <dgm:chMax val="0"/>
          <dgm:chPref val="0"/>
          <dgm:bulletEnabled val="1"/>
        </dgm:presLayoutVars>
      </dgm:prSet>
      <dgm:spPr/>
    </dgm:pt>
    <dgm:pt modelId="{36DA3581-6663-4374-B59E-7D21FA772BC2}" type="pres">
      <dgm:prSet presAssocID="{CA70E5EB-8350-4E6A-8A8E-97C5FE850557}" presName="Image3" presStyleCnt="0"/>
      <dgm:spPr/>
    </dgm:pt>
    <dgm:pt modelId="{28C2A9AC-93E9-4086-AC67-D63F06B1134C}" type="pres">
      <dgm:prSet presAssocID="{CA70E5EB-8350-4E6A-8A8E-97C5FE850557}" presName="Image" presStyleLbl="fgImgPlace1" presStyleIdx="2" presStyleCnt="3" custScaleX="137804" custScaleY="137804" custLinFactNeighborX="-73083" custLinFactNeighborY="22754"/>
      <dgm:spPr/>
    </dgm:pt>
    <dgm:pt modelId="{5F8C2D3C-069B-482C-89D8-DF17764AC25E}" type="pres">
      <dgm:prSet presAssocID="{CA70E5EB-8350-4E6A-8A8E-97C5FE850557}" presName="Child3" presStyleLbl="revTx" presStyleIdx="2" presStyleCnt="3" custScaleX="107862" custLinFactX="-49925" custLinFactNeighborX="-100000" custLinFactNeighborY="13032">
        <dgm:presLayoutVars>
          <dgm:chMax val="0"/>
          <dgm:chPref val="0"/>
          <dgm:bulletEnabled val="1"/>
        </dgm:presLayoutVars>
      </dgm:prSet>
      <dgm:spPr/>
    </dgm:pt>
  </dgm:ptLst>
  <dgm:cxnLst>
    <dgm:cxn modelId="{A35A5F28-269C-4D78-B1B6-ECA1DDBD9FF2}" srcId="{AE374423-C8D8-415F-91E9-38D534800D19}" destId="{E97EBDE1-D907-4510-BCFC-027C16E1E7F2}" srcOrd="0" destOrd="0" parTransId="{17DF2024-2116-41F3-9D7E-A091DB706D78}" sibTransId="{9DAD61A5-253B-40B2-89D5-91E5AECB5E15}"/>
    <dgm:cxn modelId="{8E871241-FD11-4D25-82D3-1DC7B166A17C}" srcId="{AE374423-C8D8-415F-91E9-38D534800D19}" destId="{CA70E5EB-8350-4E6A-8A8E-97C5FE850557}" srcOrd="2" destOrd="0" parTransId="{1787992B-8C09-4D7E-B25B-765E13B863BD}" sibTransId="{99EC645A-88C1-4D7B-B992-A6993D897B82}"/>
    <dgm:cxn modelId="{94B48566-99CB-4766-A7C3-708CB91D5A7A}" srcId="{F038E221-668D-45B5-8FE7-76EB65F1B763}" destId="{AE374423-C8D8-415F-91E9-38D534800D19}" srcOrd="0" destOrd="0" parTransId="{C0A71B1E-7662-4EE9-B692-CFCCC48B3807}" sibTransId="{CEFF9D85-3B50-4B53-8549-155D4287039A}"/>
    <dgm:cxn modelId="{493E3F6A-F232-4E84-885C-074C92058733}" srcId="{AE374423-C8D8-415F-91E9-38D534800D19}" destId="{7C0C2518-40A3-4819-BA30-8DB1F849416C}" srcOrd="1" destOrd="0" parTransId="{F0596872-24C2-4487-9928-77DFE363F17D}" sibTransId="{87D4F833-218C-4164-A5D1-C5ADE2BF3F5A}"/>
    <dgm:cxn modelId="{3FB4A971-D4F4-485B-A411-667C5C71A201}" type="presOf" srcId="{AE374423-C8D8-415F-91E9-38D534800D19}" destId="{9D2E3C71-BDE5-4AA9-9B0E-E4B176B1DB19}" srcOrd="0" destOrd="0" presId="urn:microsoft.com/office/officeart/2011/layout/RadialPictureList"/>
    <dgm:cxn modelId="{195AB057-A2C5-493D-B785-9E9291EE0312}" type="presOf" srcId="{E97EBDE1-D907-4510-BCFC-027C16E1E7F2}" destId="{C401B5BB-3276-4202-A50A-C3902B22D9A0}" srcOrd="0" destOrd="0" presId="urn:microsoft.com/office/officeart/2011/layout/RadialPictureList"/>
    <dgm:cxn modelId="{60ED7EA9-9675-48CC-9D1E-9533B1F6AEDD}" type="presOf" srcId="{7C0C2518-40A3-4819-BA30-8DB1F849416C}" destId="{72D47A55-6C19-4D58-BF5B-7BD782C4DDB9}" srcOrd="0" destOrd="0" presId="urn:microsoft.com/office/officeart/2011/layout/RadialPictureList"/>
    <dgm:cxn modelId="{3AE98CB9-4C1F-4EDE-BCC9-ACEB282AF171}" type="presOf" srcId="{CA70E5EB-8350-4E6A-8A8E-97C5FE850557}" destId="{5F8C2D3C-069B-482C-89D8-DF17764AC25E}" srcOrd="0" destOrd="0" presId="urn:microsoft.com/office/officeart/2011/layout/RadialPictureList"/>
    <dgm:cxn modelId="{68F957FD-DD90-4AB3-B8AE-D219EFB70DC4}" type="presOf" srcId="{F038E221-668D-45B5-8FE7-76EB65F1B763}" destId="{4ACEB130-65AA-4575-96C7-30B111B4BAD7}" srcOrd="0" destOrd="0" presId="urn:microsoft.com/office/officeart/2011/layout/RadialPictureList"/>
    <dgm:cxn modelId="{7EF7F55D-2711-4ACB-A3EF-982094CD1118}" type="presParOf" srcId="{4ACEB130-65AA-4575-96C7-30B111B4BAD7}" destId="{9D2E3C71-BDE5-4AA9-9B0E-E4B176B1DB19}" srcOrd="0" destOrd="0" presId="urn:microsoft.com/office/officeart/2011/layout/RadialPictureList"/>
    <dgm:cxn modelId="{048B7602-3A13-4248-AA74-7678816F436C}" type="presParOf" srcId="{4ACEB130-65AA-4575-96C7-30B111B4BAD7}" destId="{EB77022C-4A54-4DE3-8D3B-EFCA712D6446}" srcOrd="1" destOrd="0" presId="urn:microsoft.com/office/officeart/2011/layout/RadialPictureList"/>
    <dgm:cxn modelId="{FF94883A-D186-4405-81C1-8A348E075352}" type="presParOf" srcId="{4ACEB130-65AA-4575-96C7-30B111B4BAD7}" destId="{9E40C86A-8A3C-492F-9235-801CE99CD57D}" srcOrd="2" destOrd="0" presId="urn:microsoft.com/office/officeart/2011/layout/RadialPictureList"/>
    <dgm:cxn modelId="{EE8470D5-57D5-4643-BB84-8C5AF6C582AC}" type="presParOf" srcId="{4ACEB130-65AA-4575-96C7-30B111B4BAD7}" destId="{C401B5BB-3276-4202-A50A-C3902B22D9A0}" srcOrd="3" destOrd="0" presId="urn:microsoft.com/office/officeart/2011/layout/RadialPictureList"/>
    <dgm:cxn modelId="{1DCD8BF4-659E-457C-A514-96B2CE57C855}" type="presParOf" srcId="{4ACEB130-65AA-4575-96C7-30B111B4BAD7}" destId="{574AB58F-22CF-4088-9BC5-2C8517BCEA25}" srcOrd="4" destOrd="0" presId="urn:microsoft.com/office/officeart/2011/layout/RadialPictureList"/>
    <dgm:cxn modelId="{C281094C-36E7-4361-A704-E68410FFF669}" type="presParOf" srcId="{574AB58F-22CF-4088-9BC5-2C8517BCEA25}" destId="{60D7CC15-23E5-453B-87D5-BCF9267FFFCD}" srcOrd="0" destOrd="0" presId="urn:microsoft.com/office/officeart/2011/layout/RadialPictureList"/>
    <dgm:cxn modelId="{3AE3CFF0-B145-4A72-A29B-C8523BEC8E02}" type="presParOf" srcId="{4ACEB130-65AA-4575-96C7-30B111B4BAD7}" destId="{72D47A55-6C19-4D58-BF5B-7BD782C4DDB9}" srcOrd="5" destOrd="0" presId="urn:microsoft.com/office/officeart/2011/layout/RadialPictureList"/>
    <dgm:cxn modelId="{8321E5A8-4096-4F10-B3DD-D1850EE88069}" type="presParOf" srcId="{4ACEB130-65AA-4575-96C7-30B111B4BAD7}" destId="{36DA3581-6663-4374-B59E-7D21FA772BC2}" srcOrd="6" destOrd="0" presId="urn:microsoft.com/office/officeart/2011/layout/RadialPictureList"/>
    <dgm:cxn modelId="{4204BCF5-59EB-445E-9FB1-AC9F02AE918D}" type="presParOf" srcId="{36DA3581-6663-4374-B59E-7D21FA772BC2}" destId="{28C2A9AC-93E9-4086-AC67-D63F06B1134C}" srcOrd="0" destOrd="0" presId="urn:microsoft.com/office/officeart/2011/layout/RadialPictureList"/>
    <dgm:cxn modelId="{214E843E-ED3A-449C-9C4A-2A9E0494C4BB}" type="presParOf" srcId="{4ACEB130-65AA-4575-96C7-30B111B4BAD7}" destId="{5F8C2D3C-069B-482C-89D8-DF17764AC25E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list1" loCatId="list" qsTypeId="urn:microsoft.com/office/officeart/2005/8/quickstyle/simple4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>
        <a:solidFill>
          <a:srgbClr val="FC5C57"/>
        </a:solidFill>
      </dgm:spPr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SAMPLE 15,500 HOUSEHOLDS</a:t>
          </a:r>
          <a:endParaRPr lang="en-US" sz="1200" b="0" kern="1200" dirty="0">
            <a:solidFill>
              <a:prstClr val="whit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66099B6-DBBD-4AB0-82D2-877B80F846F7}">
      <dgm:prSet phldrT="[Text]" custT="1"/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 QUESTIONNAIRES</a:t>
          </a:r>
          <a:endParaRPr lang="en-US" sz="1200" b="0" kern="1200" dirty="0">
            <a:solidFill>
              <a:prstClr val="whit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62A4F6-4AC4-435B-990E-81A71CE8CAC7}">
      <dgm:prSet phldrT="[Text]" custT="1"/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TABLET PC /CAPI/ FOR DATA COLLECTION, FIRST TIME</a:t>
          </a:r>
          <a:endParaRPr lang="en-US" sz="1200" b="0" kern="1200" dirty="0">
            <a:solidFill>
              <a:prstClr val="whit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D9DE15-697B-42C2-B6A1-CE31260EED93}">
      <dgm:prSet phldrT="[Text]" custT="1"/>
      <dgm:spPr>
        <a:solidFill>
          <a:srgbClr val="33B2C3"/>
        </a:solidFill>
      </dgm:spPr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200" b="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22 TEAMS</a:t>
          </a:r>
          <a:endParaRPr lang="en-US" sz="1200" b="0" kern="1200" dirty="0">
            <a:solidFill>
              <a:prstClr val="whit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AC9FC21-5112-4CCF-8070-06ED15ED24ED}" type="parTrans" cxnId="{40513FB0-F94C-499F-9A0B-9E0341D0A0C2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05B681-1ACB-4650-8600-F9223ABDDC16}" type="sibTrans" cxnId="{40513FB0-F94C-499F-9A0B-9E0341D0A0C2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CF284C3-4A70-4432-8F33-E75A802B3330}">
      <dgm:prSet custT="1"/>
      <dgm:spPr/>
      <dgm:t>
        <a:bodyPr vert="horz"/>
        <a:lstStyle/>
        <a:p>
          <a:pPr marL="171450" lvl="3" indent="-171450" algn="just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itchFamily="34" charset="0"/>
            <a:buChar char="•"/>
          </a:pPr>
          <a:r>
            <a:rPr lang="en-GB" sz="105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HOUSEHOLD QUESTIONNAIRE, 20 PAGES</a:t>
          </a:r>
          <a:endParaRPr lang="en-US" sz="105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4831E6-2FC9-4DDA-81FB-5FA418568D07}" type="parTrans" cxnId="{2DC24386-BC50-4BAB-8571-16CB10C2603C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50B82D-84BB-4747-B282-ABB339EBA294}" type="sibTrans" cxnId="{2DC24386-BC50-4BAB-8571-16CB10C2603C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110997-1A63-479B-B96F-402D7BEB287B}">
      <dgm:prSet custT="1"/>
      <dgm:spPr/>
      <dgm:t>
        <a:bodyPr/>
        <a:lstStyle/>
        <a:p>
          <a:r>
            <a:rPr lang="en-US" sz="12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NATIONAL LEVEL</a:t>
          </a:r>
        </a:p>
      </dgm:t>
    </dgm:pt>
    <dgm:pt modelId="{736434D9-A9EF-4191-BF94-92E5AB852721}" type="parTrans" cxnId="{E61063F4-A313-42B1-9D6C-C118644E9917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705C9A5-3636-4E2E-AF98-6911CD3CE360}" type="sibTrans" cxnId="{E61063F4-A313-42B1-9D6C-C118644E9917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902D184-A0B9-4D73-A17B-BC05C71AACD2}">
      <dgm:prSet custT="1"/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200" b="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COLLECTION: 2013, OCTOBER-DECEMBER, 3 MONTHS</a:t>
          </a:r>
          <a:endParaRPr lang="en-US" sz="1200" b="0" kern="1200" dirty="0">
            <a:solidFill>
              <a:prstClr val="whit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7FDA13-A884-495A-8830-D6C7FAB30160}" type="parTrans" cxnId="{7B5BEB41-19EA-4685-9417-40B124E528A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C8C1135-659D-4685-94BA-7DE87A57A82B}" type="sibTrans" cxnId="{7B5BEB41-19EA-4685-9417-40B124E528A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82D170-97E6-42C7-975D-4A66D4A9FF25}">
      <dgm:prSet custT="1"/>
      <dgm:spPr>
        <a:solidFill>
          <a:srgbClr val="7030A0"/>
        </a:solidFill>
      </dgm:spPr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200" b="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140 TABLETS AND OTHER EQUIPMENT PREPARED</a:t>
          </a:r>
          <a:endParaRPr lang="en-US" sz="1200" b="0" kern="1200" dirty="0">
            <a:solidFill>
              <a:prstClr val="whit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5A899B9-27AD-45DB-BD47-6DE28673F684}" type="parTrans" cxnId="{46B605F0-D326-4A8D-A466-0B0B0352F8B0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7EFBD15-5409-45BA-8839-930AA0352102}" type="sibTrans" cxnId="{46B605F0-D326-4A8D-A466-0B0B0352F8B0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AC5524-8DF4-4017-9A75-DDD7E5FBDA9E}">
      <dgm:prSet custT="1"/>
      <dgm:spPr/>
      <dgm:t>
        <a:bodyPr/>
        <a:lstStyle/>
        <a:p>
          <a:pPr marL="171450" lvl="3" indent="-171450" algn="just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itchFamily="34" charset="0"/>
            <a:buChar char="•"/>
          </a:pPr>
          <a:r>
            <a:rPr lang="en-GB" sz="10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WOMEN QUESTIONNAIRE, 43 PAGES</a:t>
          </a:r>
        </a:p>
      </dgm:t>
    </dgm:pt>
    <dgm:pt modelId="{C41477B0-060C-4C9B-8D87-B0ECF69DDCBC}" type="parTrans" cxnId="{D7187639-0F09-4BB6-92A1-270454A1C810}">
      <dgm:prSet/>
      <dgm:spPr/>
      <dgm:t>
        <a:bodyPr/>
        <a:lstStyle/>
        <a:p>
          <a:endParaRPr lang="en-US"/>
        </a:p>
      </dgm:t>
    </dgm:pt>
    <dgm:pt modelId="{01876168-9085-499A-BD34-C08DCB84CF40}" type="sibTrans" cxnId="{D7187639-0F09-4BB6-92A1-270454A1C810}">
      <dgm:prSet/>
      <dgm:spPr/>
      <dgm:t>
        <a:bodyPr/>
        <a:lstStyle/>
        <a:p>
          <a:endParaRPr lang="en-US"/>
        </a:p>
      </dgm:t>
    </dgm:pt>
    <dgm:pt modelId="{5C551D2C-57F0-47C3-9A57-D961A90BF94B}">
      <dgm:prSet custT="1"/>
      <dgm:spPr/>
      <dgm:t>
        <a:bodyPr/>
        <a:lstStyle/>
        <a:p>
          <a:pPr marL="171450" lvl="3" indent="-171450" algn="just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itchFamily="34" charset="0"/>
            <a:buChar char="•"/>
          </a:pPr>
          <a:r>
            <a:rPr lang="en-GB" sz="10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 QUESTIONNAIRE, 18 PAGES</a:t>
          </a:r>
        </a:p>
      </dgm:t>
    </dgm:pt>
    <dgm:pt modelId="{70C80EE7-71D4-4EA8-9B8A-61D1D3150B4F}" type="parTrans" cxnId="{F585C7A2-BA0A-4141-80BE-9E8ED11A9329}">
      <dgm:prSet/>
      <dgm:spPr/>
      <dgm:t>
        <a:bodyPr/>
        <a:lstStyle/>
        <a:p>
          <a:endParaRPr lang="en-US"/>
        </a:p>
      </dgm:t>
    </dgm:pt>
    <dgm:pt modelId="{45001E1C-196B-4852-A4C8-9DDEDF0110F0}" type="sibTrans" cxnId="{F585C7A2-BA0A-4141-80BE-9E8ED11A9329}">
      <dgm:prSet/>
      <dgm:spPr/>
      <dgm:t>
        <a:bodyPr/>
        <a:lstStyle/>
        <a:p>
          <a:endParaRPr lang="en-US"/>
        </a:p>
      </dgm:t>
    </dgm:pt>
    <dgm:pt modelId="{75EC8061-176C-46B2-99AA-6C0986FA626C}">
      <dgm:prSet custT="1"/>
      <dgm:spPr/>
      <dgm:t>
        <a:bodyPr/>
        <a:lstStyle/>
        <a:p>
          <a:pPr marL="171450" lvl="3" indent="-171450" algn="just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itchFamily="34" charset="0"/>
            <a:buChar char="•"/>
          </a:pPr>
          <a:r>
            <a:rPr lang="en-GB" sz="10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CHILD QUESTIONNAIRE, 20 PAGES</a:t>
          </a:r>
        </a:p>
      </dgm:t>
    </dgm:pt>
    <dgm:pt modelId="{6463D691-1748-441B-A034-B5213B0F9046}" type="parTrans" cxnId="{6293003C-56E7-4B38-947A-84F1A4B56D20}">
      <dgm:prSet/>
      <dgm:spPr/>
      <dgm:t>
        <a:bodyPr/>
        <a:lstStyle/>
        <a:p>
          <a:endParaRPr lang="en-US"/>
        </a:p>
      </dgm:t>
    </dgm:pt>
    <dgm:pt modelId="{B9319B9A-7EC4-4D27-9BEF-8FDC2EC5B22E}" type="sibTrans" cxnId="{6293003C-56E7-4B38-947A-84F1A4B56D20}">
      <dgm:prSet/>
      <dgm:spPr/>
      <dgm:t>
        <a:bodyPr/>
        <a:lstStyle/>
        <a:p>
          <a:endParaRPr lang="en-US"/>
        </a:p>
      </dgm:t>
    </dgm:pt>
    <dgm:pt modelId="{99B85F11-F0C2-44C3-ADB2-3693E6E31D52}">
      <dgm:prSet custT="1"/>
      <dgm:spPr/>
      <dgm:t>
        <a:bodyPr/>
        <a:lstStyle/>
        <a:p>
          <a:pPr marL="171450" lvl="3" indent="-171450" algn="just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itchFamily="34" charset="0"/>
            <a:buChar char="•"/>
          </a:pPr>
          <a:r>
            <a:rPr lang="en-GB" sz="1050" kern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OCTOBER STARTING SNOWING, DECEMBER COMPLETELY COVERED SNOW,</a:t>
          </a:r>
          <a:endParaRPr lang="en-US" sz="1050" kern="1200" dirty="0">
            <a:solidFill>
              <a:prstClr val="black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6BCF209-EF67-4AD0-B071-C485E9660544}" type="parTrans" cxnId="{969BC9A8-D17E-4A50-92C0-32610FBE4F36}">
      <dgm:prSet/>
      <dgm:spPr/>
      <dgm:t>
        <a:bodyPr/>
        <a:lstStyle/>
        <a:p>
          <a:endParaRPr lang="en-US"/>
        </a:p>
      </dgm:t>
    </dgm:pt>
    <dgm:pt modelId="{24EF6260-F226-4220-9960-1EFEBA435E78}" type="sibTrans" cxnId="{969BC9A8-D17E-4A50-92C0-32610FBE4F36}">
      <dgm:prSet/>
      <dgm:spPr/>
      <dgm:t>
        <a:bodyPr/>
        <a:lstStyle/>
        <a:p>
          <a:endParaRPr lang="en-US"/>
        </a:p>
      </dgm:t>
    </dgm:pt>
    <dgm:pt modelId="{AAE44815-457F-4DA5-9123-0188EAAEA16E}">
      <dgm:prSet custT="1"/>
      <dgm:spPr/>
      <dgm:t>
        <a:bodyPr/>
        <a:lstStyle/>
        <a:p>
          <a:pPr marL="171450" lvl="3" indent="-171450" algn="just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itchFamily="34" charset="0"/>
            <a:buChar char="•"/>
          </a:pPr>
          <a:r>
            <a:rPr lang="en-GB" sz="1050" kern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AVERAGE TEMPERATURE -20 C, NIGHT -35 C</a:t>
          </a:r>
        </a:p>
      </dgm:t>
    </dgm:pt>
    <dgm:pt modelId="{89BCCD3B-A5CE-4198-8B7F-8F320A677627}" type="parTrans" cxnId="{60F97766-9533-40CE-99AF-1729FA2C5CB0}">
      <dgm:prSet/>
      <dgm:spPr/>
      <dgm:t>
        <a:bodyPr/>
        <a:lstStyle/>
        <a:p>
          <a:endParaRPr lang="en-US"/>
        </a:p>
      </dgm:t>
    </dgm:pt>
    <dgm:pt modelId="{7485B53D-BFEE-4E7F-AE4D-78F562F10CBE}" type="sibTrans" cxnId="{60F97766-9533-40CE-99AF-1729FA2C5CB0}">
      <dgm:prSet/>
      <dgm:spPr/>
      <dgm:t>
        <a:bodyPr/>
        <a:lstStyle/>
        <a:p>
          <a:endParaRPr lang="en-US"/>
        </a:p>
      </dgm:t>
    </dgm:pt>
    <dgm:pt modelId="{DDCABCE8-F205-4744-9CDC-D32EC22A274A}">
      <dgm:prSet custT="1"/>
      <dgm:spPr/>
      <dgm:t>
        <a:bodyPr/>
        <a:lstStyle/>
        <a:p>
          <a:pPr marL="171450" lvl="3" indent="-171450" algn="just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itchFamily="34" charset="0"/>
            <a:buChar char="•"/>
          </a:pPr>
          <a:r>
            <a:rPr lang="en-US" sz="1050" kern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SUPERVISOR – 1		</a:t>
          </a:r>
          <a:r>
            <a:rPr lang="en-GB" sz="105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TOTALLY 132 PERSON</a:t>
          </a:r>
          <a:endParaRPr lang="en-US" sz="1050" kern="1200" dirty="0">
            <a:solidFill>
              <a:prstClr val="black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D36CFBE-B83B-49E2-81C1-7725960CF94F}" type="parTrans" cxnId="{522CF401-FF69-462B-8E7A-12F72E11E63D}">
      <dgm:prSet/>
      <dgm:spPr/>
      <dgm:t>
        <a:bodyPr/>
        <a:lstStyle/>
        <a:p>
          <a:endParaRPr lang="en-US"/>
        </a:p>
      </dgm:t>
    </dgm:pt>
    <dgm:pt modelId="{017F49AD-3C53-4829-A5DE-168AB6C84B67}" type="sibTrans" cxnId="{522CF401-FF69-462B-8E7A-12F72E11E63D}">
      <dgm:prSet/>
      <dgm:spPr/>
      <dgm:t>
        <a:bodyPr/>
        <a:lstStyle/>
        <a:p>
          <a:endParaRPr lang="en-US"/>
        </a:p>
      </dgm:t>
    </dgm:pt>
    <dgm:pt modelId="{A930544B-B8D7-4FFB-9C48-195E06252CDA}">
      <dgm:prSet custT="1"/>
      <dgm:spPr/>
      <dgm:t>
        <a:bodyPr/>
        <a:lstStyle/>
        <a:p>
          <a:pPr marL="171450" lvl="3" indent="-171450" algn="just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itchFamily="34" charset="0"/>
            <a:buChar char="•"/>
          </a:pPr>
          <a:r>
            <a:rPr lang="en-GB" sz="1050" kern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INTERVIEWER - 5</a:t>
          </a:r>
          <a:endParaRPr lang="en-US" sz="1050" kern="1200" dirty="0">
            <a:solidFill>
              <a:prstClr val="black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70308FB-32F9-4EC3-B908-FBE025817A2C}" type="parTrans" cxnId="{1FDD491A-C5BF-47A8-99DA-F592BD5DA25A}">
      <dgm:prSet/>
      <dgm:spPr/>
      <dgm:t>
        <a:bodyPr/>
        <a:lstStyle/>
        <a:p>
          <a:endParaRPr lang="en-US"/>
        </a:p>
      </dgm:t>
    </dgm:pt>
    <dgm:pt modelId="{4A432DB0-9285-4638-95E7-802B6F2F3997}" type="sibTrans" cxnId="{1FDD491A-C5BF-47A8-99DA-F592BD5DA25A}">
      <dgm:prSet/>
      <dgm:spPr/>
      <dgm:t>
        <a:bodyPr/>
        <a:lstStyle/>
        <a:p>
          <a:endParaRPr lang="en-US"/>
        </a:p>
      </dgm:t>
    </dgm:pt>
    <dgm:pt modelId="{0634DFA3-BAEF-49C8-82B4-6399F08E153D}" type="pres">
      <dgm:prSet presAssocID="{B9C32B05-62EA-407A-B21C-2310C7945705}" presName="linear" presStyleCnt="0">
        <dgm:presLayoutVars>
          <dgm:dir/>
          <dgm:animLvl val="lvl"/>
          <dgm:resizeHandles val="exact"/>
        </dgm:presLayoutVars>
      </dgm:prSet>
      <dgm:spPr/>
    </dgm:pt>
    <dgm:pt modelId="{24B3D19E-490D-4CE9-8188-38A89E985F3C}" type="pres">
      <dgm:prSet presAssocID="{B1110997-1A63-479B-B96F-402D7BEB287B}" presName="parentLin" presStyleCnt="0"/>
      <dgm:spPr/>
    </dgm:pt>
    <dgm:pt modelId="{24F100E8-0312-4FE4-B4DC-BE50125E6BDC}" type="pres">
      <dgm:prSet presAssocID="{B1110997-1A63-479B-B96F-402D7BEB287B}" presName="parentLeftMargin" presStyleLbl="node1" presStyleIdx="0" presStyleCnt="7"/>
      <dgm:spPr/>
    </dgm:pt>
    <dgm:pt modelId="{D65033CE-E634-4FA0-9DB4-5D02630D3304}" type="pres">
      <dgm:prSet presAssocID="{B1110997-1A63-479B-B96F-402D7BEB287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EB0D98C-6438-449E-889A-04EF0A5B15A1}" type="pres">
      <dgm:prSet presAssocID="{B1110997-1A63-479B-B96F-402D7BEB287B}" presName="negativeSpace" presStyleCnt="0"/>
      <dgm:spPr/>
    </dgm:pt>
    <dgm:pt modelId="{029CBE8A-9205-4708-A5EE-2175F1D22AD0}" type="pres">
      <dgm:prSet presAssocID="{B1110997-1A63-479B-B96F-402D7BEB287B}" presName="childText" presStyleLbl="conFgAcc1" presStyleIdx="0" presStyleCnt="7" custLinFactNeighborX="-786" custLinFactNeighborY="-73068">
        <dgm:presLayoutVars>
          <dgm:bulletEnabled val="1"/>
        </dgm:presLayoutVars>
      </dgm:prSet>
      <dgm:spPr/>
    </dgm:pt>
    <dgm:pt modelId="{CF138A29-18C2-4BA4-A9E9-053BE976B050}" type="pres">
      <dgm:prSet presAssocID="{E705C9A5-3636-4E2E-AF98-6911CD3CE360}" presName="spaceBetweenRectangles" presStyleCnt="0"/>
      <dgm:spPr/>
    </dgm:pt>
    <dgm:pt modelId="{4B59C4AF-005B-4E84-8F43-518E98C029F4}" type="pres">
      <dgm:prSet presAssocID="{42D71409-67F9-455C-8C6D-716D284AAA6B}" presName="parentLin" presStyleCnt="0"/>
      <dgm:spPr/>
    </dgm:pt>
    <dgm:pt modelId="{B5BAC4E2-37F8-468E-B6ED-E55423742ABB}" type="pres">
      <dgm:prSet presAssocID="{42D71409-67F9-455C-8C6D-716D284AAA6B}" presName="parentLeftMargin" presStyleLbl="node1" presStyleIdx="0" presStyleCnt="7"/>
      <dgm:spPr/>
    </dgm:pt>
    <dgm:pt modelId="{A8CAD19C-EECF-41DC-84C8-02E3B35F824B}" type="pres">
      <dgm:prSet presAssocID="{42D71409-67F9-455C-8C6D-716D284AAA6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4B96210-49FD-48E5-B2D2-20E807AB231C}" type="pres">
      <dgm:prSet presAssocID="{42D71409-67F9-455C-8C6D-716D284AAA6B}" presName="negativeSpace" presStyleCnt="0"/>
      <dgm:spPr/>
    </dgm:pt>
    <dgm:pt modelId="{6C17F359-D392-497E-8012-906BD6DC719E}" type="pres">
      <dgm:prSet presAssocID="{42D71409-67F9-455C-8C6D-716D284AAA6B}" presName="childText" presStyleLbl="conFgAcc1" presStyleIdx="1" presStyleCnt="7">
        <dgm:presLayoutVars>
          <dgm:bulletEnabled val="1"/>
        </dgm:presLayoutVars>
      </dgm:prSet>
      <dgm:spPr/>
    </dgm:pt>
    <dgm:pt modelId="{BE7091D9-A8CA-4B0C-B303-004919D5DD45}" type="pres">
      <dgm:prSet presAssocID="{478B7D3C-9FB4-4BC6-90AC-49960560DECD}" presName="spaceBetweenRectangles" presStyleCnt="0"/>
      <dgm:spPr/>
    </dgm:pt>
    <dgm:pt modelId="{F942540E-89E8-46E7-A52A-285B2DF29B4A}" type="pres">
      <dgm:prSet presAssocID="{F66099B6-DBBD-4AB0-82D2-877B80F846F7}" presName="parentLin" presStyleCnt="0"/>
      <dgm:spPr/>
    </dgm:pt>
    <dgm:pt modelId="{560D7241-8C8E-4F5B-ACCC-B0504BBC7985}" type="pres">
      <dgm:prSet presAssocID="{F66099B6-DBBD-4AB0-82D2-877B80F846F7}" presName="parentLeftMargin" presStyleLbl="node1" presStyleIdx="1" presStyleCnt="7"/>
      <dgm:spPr/>
    </dgm:pt>
    <dgm:pt modelId="{D0456D1E-4CD1-4350-9FCB-8E9632EAF048}" type="pres">
      <dgm:prSet presAssocID="{F66099B6-DBBD-4AB0-82D2-877B80F846F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25D7227-1A38-4916-B048-32F8A14189A3}" type="pres">
      <dgm:prSet presAssocID="{F66099B6-DBBD-4AB0-82D2-877B80F846F7}" presName="negativeSpace" presStyleCnt="0"/>
      <dgm:spPr/>
    </dgm:pt>
    <dgm:pt modelId="{785B6532-A12A-4BA8-855E-1A5F0F603C59}" type="pres">
      <dgm:prSet presAssocID="{F66099B6-DBBD-4AB0-82D2-877B80F846F7}" presName="childText" presStyleLbl="conFgAcc1" presStyleIdx="2" presStyleCnt="7">
        <dgm:presLayoutVars>
          <dgm:bulletEnabled val="1"/>
        </dgm:presLayoutVars>
      </dgm:prSet>
      <dgm:spPr/>
    </dgm:pt>
    <dgm:pt modelId="{79DCB78E-45F7-4EFE-9320-F649B5CA7D8A}" type="pres">
      <dgm:prSet presAssocID="{BC531B32-9B0E-482E-BF91-65C61F17168D}" presName="spaceBetweenRectangles" presStyleCnt="0"/>
      <dgm:spPr/>
    </dgm:pt>
    <dgm:pt modelId="{B450EC61-9A79-4E3A-93A7-C39330C4804A}" type="pres">
      <dgm:prSet presAssocID="{EE62A4F6-4AC4-435B-990E-81A71CE8CAC7}" presName="parentLin" presStyleCnt="0"/>
      <dgm:spPr/>
    </dgm:pt>
    <dgm:pt modelId="{D4F91664-19C8-4445-BB20-621A9628F80E}" type="pres">
      <dgm:prSet presAssocID="{EE62A4F6-4AC4-435B-990E-81A71CE8CAC7}" presName="parentLeftMargin" presStyleLbl="node1" presStyleIdx="2" presStyleCnt="7"/>
      <dgm:spPr/>
    </dgm:pt>
    <dgm:pt modelId="{27B5BA7A-DA5A-417F-91B9-B713DB19372B}" type="pres">
      <dgm:prSet presAssocID="{EE62A4F6-4AC4-435B-990E-81A71CE8CAC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A9025CF-9411-4ED8-9FEC-8038EACD4A65}" type="pres">
      <dgm:prSet presAssocID="{EE62A4F6-4AC4-435B-990E-81A71CE8CAC7}" presName="negativeSpace" presStyleCnt="0"/>
      <dgm:spPr/>
    </dgm:pt>
    <dgm:pt modelId="{C4C9FEB5-5583-429C-AC12-B13C51F0DD31}" type="pres">
      <dgm:prSet presAssocID="{EE62A4F6-4AC4-435B-990E-81A71CE8CAC7}" presName="childText" presStyleLbl="conFgAcc1" presStyleIdx="3" presStyleCnt="7">
        <dgm:presLayoutVars>
          <dgm:bulletEnabled val="1"/>
        </dgm:presLayoutVars>
      </dgm:prSet>
      <dgm:spPr/>
    </dgm:pt>
    <dgm:pt modelId="{FBB12871-FFAE-4EA2-B799-6CB5E415E253}" type="pres">
      <dgm:prSet presAssocID="{389F9A93-0231-4877-8C41-5D5B8DD7AAC0}" presName="spaceBetweenRectangles" presStyleCnt="0"/>
      <dgm:spPr/>
    </dgm:pt>
    <dgm:pt modelId="{D9D7D7D1-F732-4A01-AD67-AEF91562BF4C}" type="pres">
      <dgm:prSet presAssocID="{F902D184-A0B9-4D73-A17B-BC05C71AACD2}" presName="parentLin" presStyleCnt="0"/>
      <dgm:spPr/>
    </dgm:pt>
    <dgm:pt modelId="{EDB7CD11-212B-427B-9A54-5AC03BDDEF3B}" type="pres">
      <dgm:prSet presAssocID="{F902D184-A0B9-4D73-A17B-BC05C71AACD2}" presName="parentLeftMargin" presStyleLbl="node1" presStyleIdx="3" presStyleCnt="7"/>
      <dgm:spPr/>
    </dgm:pt>
    <dgm:pt modelId="{BDFAC519-FB95-4666-BD31-C0C3DD4BFCDA}" type="pres">
      <dgm:prSet presAssocID="{F902D184-A0B9-4D73-A17B-BC05C71AACD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5DB89E2-349D-4F72-9CB4-E8BFFAA1C067}" type="pres">
      <dgm:prSet presAssocID="{F902D184-A0B9-4D73-A17B-BC05C71AACD2}" presName="negativeSpace" presStyleCnt="0"/>
      <dgm:spPr/>
    </dgm:pt>
    <dgm:pt modelId="{979B7BE1-30B3-41CE-B13A-8431B6B97EB2}" type="pres">
      <dgm:prSet presAssocID="{F902D184-A0B9-4D73-A17B-BC05C71AACD2}" presName="childText" presStyleLbl="conFgAcc1" presStyleIdx="4" presStyleCnt="7">
        <dgm:presLayoutVars>
          <dgm:bulletEnabled val="1"/>
        </dgm:presLayoutVars>
      </dgm:prSet>
      <dgm:spPr/>
    </dgm:pt>
    <dgm:pt modelId="{E73E898C-23D6-4791-8E7F-3CDF479F3469}" type="pres">
      <dgm:prSet presAssocID="{3C8C1135-659D-4685-94BA-7DE87A57A82B}" presName="spaceBetweenRectangles" presStyleCnt="0"/>
      <dgm:spPr/>
    </dgm:pt>
    <dgm:pt modelId="{EDFC2390-A770-4C2D-9FFA-FA9CDF387FE0}" type="pres">
      <dgm:prSet presAssocID="{B6D9DE15-697B-42C2-B6A1-CE31260EED93}" presName="parentLin" presStyleCnt="0"/>
      <dgm:spPr/>
    </dgm:pt>
    <dgm:pt modelId="{3AA51243-F491-4482-AC2E-6B7CD9366637}" type="pres">
      <dgm:prSet presAssocID="{B6D9DE15-697B-42C2-B6A1-CE31260EED93}" presName="parentLeftMargin" presStyleLbl="node1" presStyleIdx="4" presStyleCnt="7"/>
      <dgm:spPr/>
    </dgm:pt>
    <dgm:pt modelId="{7EF99683-C86A-456D-9B8C-055A31274EF8}" type="pres">
      <dgm:prSet presAssocID="{B6D9DE15-697B-42C2-B6A1-CE31260EED9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2B31E6A-5E79-4AC9-BEAB-DB078980D60D}" type="pres">
      <dgm:prSet presAssocID="{B6D9DE15-697B-42C2-B6A1-CE31260EED93}" presName="negativeSpace" presStyleCnt="0"/>
      <dgm:spPr/>
    </dgm:pt>
    <dgm:pt modelId="{9C82E94B-CD91-4D21-B76F-BF240544B36B}" type="pres">
      <dgm:prSet presAssocID="{B6D9DE15-697B-42C2-B6A1-CE31260EED93}" presName="childText" presStyleLbl="conFgAcc1" presStyleIdx="5" presStyleCnt="7">
        <dgm:presLayoutVars>
          <dgm:bulletEnabled val="1"/>
        </dgm:presLayoutVars>
      </dgm:prSet>
      <dgm:spPr/>
    </dgm:pt>
    <dgm:pt modelId="{7662B823-D689-49F6-88AF-DD73989B3392}" type="pres">
      <dgm:prSet presAssocID="{B605B681-1ACB-4650-8600-F9223ABDDC16}" presName="spaceBetweenRectangles" presStyleCnt="0"/>
      <dgm:spPr/>
    </dgm:pt>
    <dgm:pt modelId="{7C6C1EB5-717F-4737-A611-5E4509E8D602}" type="pres">
      <dgm:prSet presAssocID="{4F82D170-97E6-42C7-975D-4A66D4A9FF25}" presName="parentLin" presStyleCnt="0"/>
      <dgm:spPr/>
    </dgm:pt>
    <dgm:pt modelId="{6D58D97F-936F-4029-9ECF-FD65F4F1AB0F}" type="pres">
      <dgm:prSet presAssocID="{4F82D170-97E6-42C7-975D-4A66D4A9FF25}" presName="parentLeftMargin" presStyleLbl="node1" presStyleIdx="5" presStyleCnt="7"/>
      <dgm:spPr/>
    </dgm:pt>
    <dgm:pt modelId="{130D7259-05E3-4B03-B40C-B9C438728CAC}" type="pres">
      <dgm:prSet presAssocID="{4F82D170-97E6-42C7-975D-4A66D4A9FF25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752E0F3D-F2E3-4614-A3F0-81F770339537}" type="pres">
      <dgm:prSet presAssocID="{4F82D170-97E6-42C7-975D-4A66D4A9FF25}" presName="negativeSpace" presStyleCnt="0"/>
      <dgm:spPr/>
    </dgm:pt>
    <dgm:pt modelId="{4AD05201-FBBB-4D4C-9B76-AC1E69891F27}" type="pres">
      <dgm:prSet presAssocID="{4F82D170-97E6-42C7-975D-4A66D4A9FF25}" presName="childText" presStyleLbl="conFgAcc1" presStyleIdx="6" presStyleCnt="7">
        <dgm:presLayoutVars>
          <dgm:bulletEnabled val="1"/>
        </dgm:presLayoutVars>
      </dgm:prSet>
      <dgm:spPr>
        <a:noFill/>
      </dgm:spPr>
    </dgm:pt>
  </dgm:ptLst>
  <dgm:cxnLst>
    <dgm:cxn modelId="{522CF401-FF69-462B-8E7A-12F72E11E63D}" srcId="{B6D9DE15-697B-42C2-B6A1-CE31260EED93}" destId="{DDCABCE8-F205-4744-9CDC-D32EC22A274A}" srcOrd="0" destOrd="0" parTransId="{1D36CFBE-B83B-49E2-81C1-7725960CF94F}" sibTransId="{017F49AD-3C53-4829-A5DE-168AB6C84B67}"/>
    <dgm:cxn modelId="{515F9C05-0EBC-4634-B2C2-780704F7BCAF}" type="presOf" srcId="{F902D184-A0B9-4D73-A17B-BC05C71AACD2}" destId="{BDFAC519-FB95-4666-BD31-C0C3DD4BFCDA}" srcOrd="1" destOrd="0" presId="urn:microsoft.com/office/officeart/2005/8/layout/list1"/>
    <dgm:cxn modelId="{1D8E3B13-AF54-44AA-935B-E18C4A18DA7C}" type="presOf" srcId="{EE62A4F6-4AC4-435B-990E-81A71CE8CAC7}" destId="{27B5BA7A-DA5A-417F-91B9-B713DB19372B}" srcOrd="1" destOrd="0" presId="urn:microsoft.com/office/officeart/2005/8/layout/list1"/>
    <dgm:cxn modelId="{1FDD491A-C5BF-47A8-99DA-F592BD5DA25A}" srcId="{B6D9DE15-697B-42C2-B6A1-CE31260EED93}" destId="{A930544B-B8D7-4FFB-9C48-195E06252CDA}" srcOrd="1" destOrd="0" parTransId="{570308FB-32F9-4EC3-B908-FBE025817A2C}" sibTransId="{4A432DB0-9285-4638-95E7-802B6F2F3997}"/>
    <dgm:cxn modelId="{2AA9C11F-1F1D-428E-801A-47EAA766C99D}" srcId="{B9C32B05-62EA-407A-B21C-2310C7945705}" destId="{42D71409-67F9-455C-8C6D-716D284AAA6B}" srcOrd="1" destOrd="0" parTransId="{51680ED1-AF6E-4B28-AE94-92B0EFB0DF7D}" sibTransId="{478B7D3C-9FB4-4BC6-90AC-49960560DECD}"/>
    <dgm:cxn modelId="{0C938120-B1FB-4BDF-BBA3-11E6A9727DDA}" type="presOf" srcId="{B9C32B05-62EA-407A-B21C-2310C7945705}" destId="{0634DFA3-BAEF-49C8-82B4-6399F08E153D}" srcOrd="0" destOrd="0" presId="urn:microsoft.com/office/officeart/2005/8/layout/list1"/>
    <dgm:cxn modelId="{F3636028-B4EC-4598-BBF7-100F7B578E47}" type="presOf" srcId="{AAE44815-457F-4DA5-9123-0188EAAEA16E}" destId="{979B7BE1-30B3-41CE-B13A-8431B6B97EB2}" srcOrd="0" destOrd="1" presId="urn:microsoft.com/office/officeart/2005/8/layout/list1"/>
    <dgm:cxn modelId="{A250EE2C-3ECC-42E2-9806-4BF1F20656CE}" type="presOf" srcId="{4F82D170-97E6-42C7-975D-4A66D4A9FF25}" destId="{6D58D97F-936F-4029-9ECF-FD65F4F1AB0F}" srcOrd="0" destOrd="0" presId="urn:microsoft.com/office/officeart/2005/8/layout/list1"/>
    <dgm:cxn modelId="{8B553C31-4E44-41F4-B13C-D262A672E0EB}" type="presOf" srcId="{B6D9DE15-697B-42C2-B6A1-CE31260EED93}" destId="{7EF99683-C86A-456D-9B8C-055A31274EF8}" srcOrd="1" destOrd="0" presId="urn:microsoft.com/office/officeart/2005/8/layout/list1"/>
    <dgm:cxn modelId="{75CB5932-C708-4E8B-9EEE-6766721A0C75}" type="presOf" srcId="{B6D9DE15-697B-42C2-B6A1-CE31260EED93}" destId="{3AA51243-F491-4482-AC2E-6B7CD9366637}" srcOrd="0" destOrd="0" presId="urn:microsoft.com/office/officeart/2005/8/layout/list1"/>
    <dgm:cxn modelId="{B4F3EA32-CE64-4A92-9BAE-BC57E5392B05}" srcId="{B9C32B05-62EA-407A-B21C-2310C7945705}" destId="{F66099B6-DBBD-4AB0-82D2-877B80F846F7}" srcOrd="2" destOrd="0" parTransId="{B09C8BFB-F41C-4AC4-AB94-F216E3081C2D}" sibTransId="{BC531B32-9B0E-482E-BF91-65C61F17168D}"/>
    <dgm:cxn modelId="{FDA32A33-862B-4AFC-8EDB-25C7412F0B69}" type="presOf" srcId="{6CF284C3-4A70-4432-8F33-E75A802B3330}" destId="{785B6532-A12A-4BA8-855E-1A5F0F603C59}" srcOrd="0" destOrd="0" presId="urn:microsoft.com/office/officeart/2005/8/layout/list1"/>
    <dgm:cxn modelId="{D7187639-0F09-4BB6-92A1-270454A1C810}" srcId="{F66099B6-DBBD-4AB0-82D2-877B80F846F7}" destId="{C3AC5524-8DF4-4017-9A75-DDD7E5FBDA9E}" srcOrd="1" destOrd="0" parTransId="{C41477B0-060C-4C9B-8D87-B0ECF69DDCBC}" sibTransId="{01876168-9085-499A-BD34-C08DCB84CF40}"/>
    <dgm:cxn modelId="{6293003C-56E7-4B38-947A-84F1A4B56D20}" srcId="{F66099B6-DBBD-4AB0-82D2-877B80F846F7}" destId="{75EC8061-176C-46B2-99AA-6C0986FA626C}" srcOrd="3" destOrd="0" parTransId="{6463D691-1748-441B-A034-B5213B0F9046}" sibTransId="{B9319B9A-7EC4-4D27-9BEF-8FDC2EC5B22E}"/>
    <dgm:cxn modelId="{F934C25F-D2DF-4CF2-BFDD-C8CB1863072F}" type="presOf" srcId="{F66099B6-DBBD-4AB0-82D2-877B80F846F7}" destId="{D0456D1E-4CD1-4350-9FCB-8E9632EAF048}" srcOrd="1" destOrd="0" presId="urn:microsoft.com/office/officeart/2005/8/layout/list1"/>
    <dgm:cxn modelId="{7B5BEB41-19EA-4685-9417-40B124E528A6}" srcId="{B9C32B05-62EA-407A-B21C-2310C7945705}" destId="{F902D184-A0B9-4D73-A17B-BC05C71AACD2}" srcOrd="4" destOrd="0" parTransId="{447FDA13-A884-495A-8830-D6C7FAB30160}" sibTransId="{3C8C1135-659D-4685-94BA-7DE87A57A82B}"/>
    <dgm:cxn modelId="{70E36246-9D5B-44CF-940D-AD6754386015}" type="presOf" srcId="{42D71409-67F9-455C-8C6D-716D284AAA6B}" destId="{B5BAC4E2-37F8-468E-B6ED-E55423742ABB}" srcOrd="0" destOrd="0" presId="urn:microsoft.com/office/officeart/2005/8/layout/list1"/>
    <dgm:cxn modelId="{60F97766-9533-40CE-99AF-1729FA2C5CB0}" srcId="{F902D184-A0B9-4D73-A17B-BC05C71AACD2}" destId="{AAE44815-457F-4DA5-9123-0188EAAEA16E}" srcOrd="1" destOrd="0" parTransId="{89BCCD3B-A5CE-4198-8B7F-8F320A677627}" sibTransId="{7485B53D-BFEE-4E7F-AE4D-78F562F10CBE}"/>
    <dgm:cxn modelId="{393D7049-4109-4B86-BDDE-56473130933C}" type="presOf" srcId="{F902D184-A0B9-4D73-A17B-BC05C71AACD2}" destId="{EDB7CD11-212B-427B-9A54-5AC03BDDEF3B}" srcOrd="0" destOrd="0" presId="urn:microsoft.com/office/officeart/2005/8/layout/list1"/>
    <dgm:cxn modelId="{22B05651-2AD3-424A-BA3A-E0D111E88290}" type="presOf" srcId="{F66099B6-DBBD-4AB0-82D2-877B80F846F7}" destId="{560D7241-8C8E-4F5B-ACCC-B0504BBC7985}" srcOrd="0" destOrd="0" presId="urn:microsoft.com/office/officeart/2005/8/layout/list1"/>
    <dgm:cxn modelId="{9F4EE851-984D-443C-9AA4-66C62DF37E4C}" type="presOf" srcId="{B1110997-1A63-479B-B96F-402D7BEB287B}" destId="{24F100E8-0312-4FE4-B4DC-BE50125E6BDC}" srcOrd="0" destOrd="0" presId="urn:microsoft.com/office/officeart/2005/8/layout/list1"/>
    <dgm:cxn modelId="{3297A75A-330E-438D-936D-9B36F239BF1A}" type="presOf" srcId="{4F82D170-97E6-42C7-975D-4A66D4A9FF25}" destId="{130D7259-05E3-4B03-B40C-B9C438728CAC}" srcOrd="1" destOrd="0" presId="urn:microsoft.com/office/officeart/2005/8/layout/list1"/>
    <dgm:cxn modelId="{20FBD77E-F4D3-4243-8CF6-752DA1A60E7E}" type="presOf" srcId="{42D71409-67F9-455C-8C6D-716D284AAA6B}" destId="{A8CAD19C-EECF-41DC-84C8-02E3B35F824B}" srcOrd="1" destOrd="0" presId="urn:microsoft.com/office/officeart/2005/8/layout/list1"/>
    <dgm:cxn modelId="{2DC24386-BC50-4BAB-8571-16CB10C2603C}" srcId="{F66099B6-DBBD-4AB0-82D2-877B80F846F7}" destId="{6CF284C3-4A70-4432-8F33-E75A802B3330}" srcOrd="0" destOrd="0" parTransId="{044831E6-2FC9-4DDA-81FB-5FA418568D07}" sibTransId="{CD50B82D-84BB-4747-B282-ABB339EBA294}"/>
    <dgm:cxn modelId="{0A63F189-BEF9-46FC-8E41-8942F353E479}" type="presOf" srcId="{5C551D2C-57F0-47C3-9A57-D961A90BF94B}" destId="{785B6532-A12A-4BA8-855E-1A5F0F603C59}" srcOrd="0" destOrd="2" presId="urn:microsoft.com/office/officeart/2005/8/layout/list1"/>
    <dgm:cxn modelId="{04B1B098-B713-4542-819B-06D768BB35B0}" type="presOf" srcId="{99B85F11-F0C2-44C3-ADB2-3693E6E31D52}" destId="{979B7BE1-30B3-41CE-B13A-8431B6B97EB2}" srcOrd="0" destOrd="0" presId="urn:microsoft.com/office/officeart/2005/8/layout/list1"/>
    <dgm:cxn modelId="{F585C7A2-BA0A-4141-80BE-9E8ED11A9329}" srcId="{F66099B6-DBBD-4AB0-82D2-877B80F846F7}" destId="{5C551D2C-57F0-47C3-9A57-D961A90BF94B}" srcOrd="2" destOrd="0" parTransId="{70C80EE7-71D4-4EA8-9B8A-61D1D3150B4F}" sibTransId="{45001E1C-196B-4852-A4C8-9DDEDF0110F0}"/>
    <dgm:cxn modelId="{3A2CECA6-0C5B-46BB-B7C6-7D37E9D210BD}" srcId="{B9C32B05-62EA-407A-B21C-2310C7945705}" destId="{EE62A4F6-4AC4-435B-990E-81A71CE8CAC7}" srcOrd="3" destOrd="0" parTransId="{F287B947-7343-4FA2-B288-B23A59FFAE31}" sibTransId="{389F9A93-0231-4877-8C41-5D5B8DD7AAC0}"/>
    <dgm:cxn modelId="{969BC9A8-D17E-4A50-92C0-32610FBE4F36}" srcId="{F902D184-A0B9-4D73-A17B-BC05C71AACD2}" destId="{99B85F11-F0C2-44C3-ADB2-3693E6E31D52}" srcOrd="0" destOrd="0" parTransId="{F6BCF209-EF67-4AD0-B071-C485E9660544}" sibTransId="{24EF6260-F226-4220-9960-1EFEBA435E78}"/>
    <dgm:cxn modelId="{E3B20BAA-2F4E-42D7-AB06-59FB222B92CE}" type="presOf" srcId="{A930544B-B8D7-4FFB-9C48-195E06252CDA}" destId="{9C82E94B-CD91-4D21-B76F-BF240544B36B}" srcOrd="0" destOrd="1" presId="urn:microsoft.com/office/officeart/2005/8/layout/list1"/>
    <dgm:cxn modelId="{40513FB0-F94C-499F-9A0B-9E0341D0A0C2}" srcId="{B9C32B05-62EA-407A-B21C-2310C7945705}" destId="{B6D9DE15-697B-42C2-B6A1-CE31260EED93}" srcOrd="5" destOrd="0" parTransId="{EAC9FC21-5112-4CCF-8070-06ED15ED24ED}" sibTransId="{B605B681-1ACB-4650-8600-F9223ABDDC16}"/>
    <dgm:cxn modelId="{D9BD48CE-8ACD-44A9-952A-9DA694EC6D49}" type="presOf" srcId="{EE62A4F6-4AC4-435B-990E-81A71CE8CAC7}" destId="{D4F91664-19C8-4445-BB20-621A9628F80E}" srcOrd="0" destOrd="0" presId="urn:microsoft.com/office/officeart/2005/8/layout/list1"/>
    <dgm:cxn modelId="{D5A8F1D8-FF83-470A-8358-494B7E9A4052}" type="presOf" srcId="{C3AC5524-8DF4-4017-9A75-DDD7E5FBDA9E}" destId="{785B6532-A12A-4BA8-855E-1A5F0F603C59}" srcOrd="0" destOrd="1" presId="urn:microsoft.com/office/officeart/2005/8/layout/list1"/>
    <dgm:cxn modelId="{6F9C8EDE-FE67-45CC-8BE0-89DB90470575}" type="presOf" srcId="{75EC8061-176C-46B2-99AA-6C0986FA626C}" destId="{785B6532-A12A-4BA8-855E-1A5F0F603C59}" srcOrd="0" destOrd="3" presId="urn:microsoft.com/office/officeart/2005/8/layout/list1"/>
    <dgm:cxn modelId="{9006C0E0-4811-430A-83A6-B70FC3310705}" type="presOf" srcId="{B1110997-1A63-479B-B96F-402D7BEB287B}" destId="{D65033CE-E634-4FA0-9DB4-5D02630D3304}" srcOrd="1" destOrd="0" presId="urn:microsoft.com/office/officeart/2005/8/layout/list1"/>
    <dgm:cxn modelId="{DE2EA5EB-EEBF-45F8-96B8-59F6AF755005}" type="presOf" srcId="{DDCABCE8-F205-4744-9CDC-D32EC22A274A}" destId="{9C82E94B-CD91-4D21-B76F-BF240544B36B}" srcOrd="0" destOrd="0" presId="urn:microsoft.com/office/officeart/2005/8/layout/list1"/>
    <dgm:cxn modelId="{46B605F0-D326-4A8D-A466-0B0B0352F8B0}" srcId="{B9C32B05-62EA-407A-B21C-2310C7945705}" destId="{4F82D170-97E6-42C7-975D-4A66D4A9FF25}" srcOrd="6" destOrd="0" parTransId="{B5A899B9-27AD-45DB-BD47-6DE28673F684}" sibTransId="{57EFBD15-5409-45BA-8839-930AA0352102}"/>
    <dgm:cxn modelId="{E61063F4-A313-42B1-9D6C-C118644E9917}" srcId="{B9C32B05-62EA-407A-B21C-2310C7945705}" destId="{B1110997-1A63-479B-B96F-402D7BEB287B}" srcOrd="0" destOrd="0" parTransId="{736434D9-A9EF-4191-BF94-92E5AB852721}" sibTransId="{E705C9A5-3636-4E2E-AF98-6911CD3CE360}"/>
    <dgm:cxn modelId="{E42C6BB8-0ACE-4A6E-AB3B-5B25E64102F1}" type="presParOf" srcId="{0634DFA3-BAEF-49C8-82B4-6399F08E153D}" destId="{24B3D19E-490D-4CE9-8188-38A89E985F3C}" srcOrd="0" destOrd="0" presId="urn:microsoft.com/office/officeart/2005/8/layout/list1"/>
    <dgm:cxn modelId="{9155F470-A0B2-4321-8CE8-45FF6EA84C58}" type="presParOf" srcId="{24B3D19E-490D-4CE9-8188-38A89E985F3C}" destId="{24F100E8-0312-4FE4-B4DC-BE50125E6BDC}" srcOrd="0" destOrd="0" presId="urn:microsoft.com/office/officeart/2005/8/layout/list1"/>
    <dgm:cxn modelId="{7F61B339-0EA9-4260-B29B-DCE4AF87C1BA}" type="presParOf" srcId="{24B3D19E-490D-4CE9-8188-38A89E985F3C}" destId="{D65033CE-E634-4FA0-9DB4-5D02630D3304}" srcOrd="1" destOrd="0" presId="urn:microsoft.com/office/officeart/2005/8/layout/list1"/>
    <dgm:cxn modelId="{4B7ACB06-810D-482E-88A0-91097688C2AA}" type="presParOf" srcId="{0634DFA3-BAEF-49C8-82B4-6399F08E153D}" destId="{2EB0D98C-6438-449E-889A-04EF0A5B15A1}" srcOrd="1" destOrd="0" presId="urn:microsoft.com/office/officeart/2005/8/layout/list1"/>
    <dgm:cxn modelId="{107AC1AD-0451-4884-9C8D-291A4EE3045E}" type="presParOf" srcId="{0634DFA3-BAEF-49C8-82B4-6399F08E153D}" destId="{029CBE8A-9205-4708-A5EE-2175F1D22AD0}" srcOrd="2" destOrd="0" presId="urn:microsoft.com/office/officeart/2005/8/layout/list1"/>
    <dgm:cxn modelId="{D5FD1191-D148-4BC2-BF35-05EDBF8BF2D3}" type="presParOf" srcId="{0634DFA3-BAEF-49C8-82B4-6399F08E153D}" destId="{CF138A29-18C2-4BA4-A9E9-053BE976B050}" srcOrd="3" destOrd="0" presId="urn:microsoft.com/office/officeart/2005/8/layout/list1"/>
    <dgm:cxn modelId="{231CB7D3-167C-40F3-A29B-65FA6C375E8D}" type="presParOf" srcId="{0634DFA3-BAEF-49C8-82B4-6399F08E153D}" destId="{4B59C4AF-005B-4E84-8F43-518E98C029F4}" srcOrd="4" destOrd="0" presId="urn:microsoft.com/office/officeart/2005/8/layout/list1"/>
    <dgm:cxn modelId="{E94531C0-E78C-459F-ADFC-95ABBC3CFAB1}" type="presParOf" srcId="{4B59C4AF-005B-4E84-8F43-518E98C029F4}" destId="{B5BAC4E2-37F8-468E-B6ED-E55423742ABB}" srcOrd="0" destOrd="0" presId="urn:microsoft.com/office/officeart/2005/8/layout/list1"/>
    <dgm:cxn modelId="{AC8ECE7D-360E-4CCC-A7A2-11AFD394096E}" type="presParOf" srcId="{4B59C4AF-005B-4E84-8F43-518E98C029F4}" destId="{A8CAD19C-EECF-41DC-84C8-02E3B35F824B}" srcOrd="1" destOrd="0" presId="urn:microsoft.com/office/officeart/2005/8/layout/list1"/>
    <dgm:cxn modelId="{345323CE-0F65-4B04-9E75-AE7988A765FA}" type="presParOf" srcId="{0634DFA3-BAEF-49C8-82B4-6399F08E153D}" destId="{54B96210-49FD-48E5-B2D2-20E807AB231C}" srcOrd="5" destOrd="0" presId="urn:microsoft.com/office/officeart/2005/8/layout/list1"/>
    <dgm:cxn modelId="{74329025-C5D6-4D8B-B44B-A3340EFF19F4}" type="presParOf" srcId="{0634DFA3-BAEF-49C8-82B4-6399F08E153D}" destId="{6C17F359-D392-497E-8012-906BD6DC719E}" srcOrd="6" destOrd="0" presId="urn:microsoft.com/office/officeart/2005/8/layout/list1"/>
    <dgm:cxn modelId="{8F9EF3AB-8293-4EDC-AC29-51C1D0CA2368}" type="presParOf" srcId="{0634DFA3-BAEF-49C8-82B4-6399F08E153D}" destId="{BE7091D9-A8CA-4B0C-B303-004919D5DD45}" srcOrd="7" destOrd="0" presId="urn:microsoft.com/office/officeart/2005/8/layout/list1"/>
    <dgm:cxn modelId="{DC3BE520-69E1-426E-B0E3-4CDE8340E009}" type="presParOf" srcId="{0634DFA3-BAEF-49C8-82B4-6399F08E153D}" destId="{F942540E-89E8-46E7-A52A-285B2DF29B4A}" srcOrd="8" destOrd="0" presId="urn:microsoft.com/office/officeart/2005/8/layout/list1"/>
    <dgm:cxn modelId="{F19F7CB3-31B0-48A5-83CB-B027B99EEA2E}" type="presParOf" srcId="{F942540E-89E8-46E7-A52A-285B2DF29B4A}" destId="{560D7241-8C8E-4F5B-ACCC-B0504BBC7985}" srcOrd="0" destOrd="0" presId="urn:microsoft.com/office/officeart/2005/8/layout/list1"/>
    <dgm:cxn modelId="{37276B77-15FA-42CB-B680-373888E0A136}" type="presParOf" srcId="{F942540E-89E8-46E7-A52A-285B2DF29B4A}" destId="{D0456D1E-4CD1-4350-9FCB-8E9632EAF048}" srcOrd="1" destOrd="0" presId="urn:microsoft.com/office/officeart/2005/8/layout/list1"/>
    <dgm:cxn modelId="{58886B21-B3DF-4A83-8E8A-2EC0E11AC7BA}" type="presParOf" srcId="{0634DFA3-BAEF-49C8-82B4-6399F08E153D}" destId="{925D7227-1A38-4916-B048-32F8A14189A3}" srcOrd="9" destOrd="0" presId="urn:microsoft.com/office/officeart/2005/8/layout/list1"/>
    <dgm:cxn modelId="{B5E8F353-7496-4E77-BECD-28DC55E047D0}" type="presParOf" srcId="{0634DFA3-BAEF-49C8-82B4-6399F08E153D}" destId="{785B6532-A12A-4BA8-855E-1A5F0F603C59}" srcOrd="10" destOrd="0" presId="urn:microsoft.com/office/officeart/2005/8/layout/list1"/>
    <dgm:cxn modelId="{1012298F-04A7-4D50-AB45-2BE36CA0F0C0}" type="presParOf" srcId="{0634DFA3-BAEF-49C8-82B4-6399F08E153D}" destId="{79DCB78E-45F7-4EFE-9320-F649B5CA7D8A}" srcOrd="11" destOrd="0" presId="urn:microsoft.com/office/officeart/2005/8/layout/list1"/>
    <dgm:cxn modelId="{216A0C28-79FB-4B47-8A77-67F0447EB91D}" type="presParOf" srcId="{0634DFA3-BAEF-49C8-82B4-6399F08E153D}" destId="{B450EC61-9A79-4E3A-93A7-C39330C4804A}" srcOrd="12" destOrd="0" presId="urn:microsoft.com/office/officeart/2005/8/layout/list1"/>
    <dgm:cxn modelId="{9C40E74C-A96A-484F-A73C-903D8BF52F54}" type="presParOf" srcId="{B450EC61-9A79-4E3A-93A7-C39330C4804A}" destId="{D4F91664-19C8-4445-BB20-621A9628F80E}" srcOrd="0" destOrd="0" presId="urn:microsoft.com/office/officeart/2005/8/layout/list1"/>
    <dgm:cxn modelId="{3D9AE5BF-16E7-4404-87B3-C87D7CD90FEC}" type="presParOf" srcId="{B450EC61-9A79-4E3A-93A7-C39330C4804A}" destId="{27B5BA7A-DA5A-417F-91B9-B713DB19372B}" srcOrd="1" destOrd="0" presId="urn:microsoft.com/office/officeart/2005/8/layout/list1"/>
    <dgm:cxn modelId="{20A340C8-4EFA-4D16-B3BE-9126C5E8A077}" type="presParOf" srcId="{0634DFA3-BAEF-49C8-82B4-6399F08E153D}" destId="{EA9025CF-9411-4ED8-9FEC-8038EACD4A65}" srcOrd="13" destOrd="0" presId="urn:microsoft.com/office/officeart/2005/8/layout/list1"/>
    <dgm:cxn modelId="{7D7603BC-250D-46C5-8E63-3A3A02055977}" type="presParOf" srcId="{0634DFA3-BAEF-49C8-82B4-6399F08E153D}" destId="{C4C9FEB5-5583-429C-AC12-B13C51F0DD31}" srcOrd="14" destOrd="0" presId="urn:microsoft.com/office/officeart/2005/8/layout/list1"/>
    <dgm:cxn modelId="{9092DAC5-2EA1-4D8C-96C1-AE4BB05D1B56}" type="presParOf" srcId="{0634DFA3-BAEF-49C8-82B4-6399F08E153D}" destId="{FBB12871-FFAE-4EA2-B799-6CB5E415E253}" srcOrd="15" destOrd="0" presId="urn:microsoft.com/office/officeart/2005/8/layout/list1"/>
    <dgm:cxn modelId="{5C7A4B69-7662-4CBA-B04B-61EADC088187}" type="presParOf" srcId="{0634DFA3-BAEF-49C8-82B4-6399F08E153D}" destId="{D9D7D7D1-F732-4A01-AD67-AEF91562BF4C}" srcOrd="16" destOrd="0" presId="urn:microsoft.com/office/officeart/2005/8/layout/list1"/>
    <dgm:cxn modelId="{CC21754B-7A1C-4A1B-878F-C1D77E3CB1DC}" type="presParOf" srcId="{D9D7D7D1-F732-4A01-AD67-AEF91562BF4C}" destId="{EDB7CD11-212B-427B-9A54-5AC03BDDEF3B}" srcOrd="0" destOrd="0" presId="urn:microsoft.com/office/officeart/2005/8/layout/list1"/>
    <dgm:cxn modelId="{59D930E3-5768-4417-A569-15528CCF9441}" type="presParOf" srcId="{D9D7D7D1-F732-4A01-AD67-AEF91562BF4C}" destId="{BDFAC519-FB95-4666-BD31-C0C3DD4BFCDA}" srcOrd="1" destOrd="0" presId="urn:microsoft.com/office/officeart/2005/8/layout/list1"/>
    <dgm:cxn modelId="{45AFF8A0-CFA4-4CD3-B3A6-4F0B3E4D02A9}" type="presParOf" srcId="{0634DFA3-BAEF-49C8-82B4-6399F08E153D}" destId="{55DB89E2-349D-4F72-9CB4-E8BFFAA1C067}" srcOrd="17" destOrd="0" presId="urn:microsoft.com/office/officeart/2005/8/layout/list1"/>
    <dgm:cxn modelId="{17F1368C-654B-418C-8C58-F61F85F89CA4}" type="presParOf" srcId="{0634DFA3-BAEF-49C8-82B4-6399F08E153D}" destId="{979B7BE1-30B3-41CE-B13A-8431B6B97EB2}" srcOrd="18" destOrd="0" presId="urn:microsoft.com/office/officeart/2005/8/layout/list1"/>
    <dgm:cxn modelId="{74774137-E359-41A2-BCAE-A983F0D3EF4E}" type="presParOf" srcId="{0634DFA3-BAEF-49C8-82B4-6399F08E153D}" destId="{E73E898C-23D6-4791-8E7F-3CDF479F3469}" srcOrd="19" destOrd="0" presId="urn:microsoft.com/office/officeart/2005/8/layout/list1"/>
    <dgm:cxn modelId="{7BBEC206-041D-40B1-A6EF-4B7B2303A124}" type="presParOf" srcId="{0634DFA3-BAEF-49C8-82B4-6399F08E153D}" destId="{EDFC2390-A770-4C2D-9FFA-FA9CDF387FE0}" srcOrd="20" destOrd="0" presId="urn:microsoft.com/office/officeart/2005/8/layout/list1"/>
    <dgm:cxn modelId="{E0C14C09-5AC3-43FC-AE57-5BB14A0EEE1E}" type="presParOf" srcId="{EDFC2390-A770-4C2D-9FFA-FA9CDF387FE0}" destId="{3AA51243-F491-4482-AC2E-6B7CD9366637}" srcOrd="0" destOrd="0" presId="urn:microsoft.com/office/officeart/2005/8/layout/list1"/>
    <dgm:cxn modelId="{17CBBE3F-67DA-4794-BA4B-5B69E81913F7}" type="presParOf" srcId="{EDFC2390-A770-4C2D-9FFA-FA9CDF387FE0}" destId="{7EF99683-C86A-456D-9B8C-055A31274EF8}" srcOrd="1" destOrd="0" presId="urn:microsoft.com/office/officeart/2005/8/layout/list1"/>
    <dgm:cxn modelId="{4AF4341E-841C-4BF0-9250-D41B15DC05FF}" type="presParOf" srcId="{0634DFA3-BAEF-49C8-82B4-6399F08E153D}" destId="{B2B31E6A-5E79-4AC9-BEAB-DB078980D60D}" srcOrd="21" destOrd="0" presId="urn:microsoft.com/office/officeart/2005/8/layout/list1"/>
    <dgm:cxn modelId="{3560C47D-C3A8-4156-BB30-2CD19D2EF87F}" type="presParOf" srcId="{0634DFA3-BAEF-49C8-82B4-6399F08E153D}" destId="{9C82E94B-CD91-4D21-B76F-BF240544B36B}" srcOrd="22" destOrd="0" presId="urn:microsoft.com/office/officeart/2005/8/layout/list1"/>
    <dgm:cxn modelId="{977B3ACA-ED2C-42AE-84E1-897A9E9C341A}" type="presParOf" srcId="{0634DFA3-BAEF-49C8-82B4-6399F08E153D}" destId="{7662B823-D689-49F6-88AF-DD73989B3392}" srcOrd="23" destOrd="0" presId="urn:microsoft.com/office/officeart/2005/8/layout/list1"/>
    <dgm:cxn modelId="{46A76A75-965D-4BA6-AF45-97D14E181F90}" type="presParOf" srcId="{0634DFA3-BAEF-49C8-82B4-6399F08E153D}" destId="{7C6C1EB5-717F-4737-A611-5E4509E8D602}" srcOrd="24" destOrd="0" presId="urn:microsoft.com/office/officeart/2005/8/layout/list1"/>
    <dgm:cxn modelId="{41C8D7A0-9F6C-4189-898E-4C24DAD37311}" type="presParOf" srcId="{7C6C1EB5-717F-4737-A611-5E4509E8D602}" destId="{6D58D97F-936F-4029-9ECF-FD65F4F1AB0F}" srcOrd="0" destOrd="0" presId="urn:microsoft.com/office/officeart/2005/8/layout/list1"/>
    <dgm:cxn modelId="{CA749DA6-D353-426E-A47B-229C431A8D19}" type="presParOf" srcId="{7C6C1EB5-717F-4737-A611-5E4509E8D602}" destId="{130D7259-05E3-4B03-B40C-B9C438728CAC}" srcOrd="1" destOrd="0" presId="urn:microsoft.com/office/officeart/2005/8/layout/list1"/>
    <dgm:cxn modelId="{44F125BC-85A9-406C-B8A8-AF0EA1034529}" type="presParOf" srcId="{0634DFA3-BAEF-49C8-82B4-6399F08E153D}" destId="{752E0F3D-F2E3-4614-A3F0-81F770339537}" srcOrd="25" destOrd="0" presId="urn:microsoft.com/office/officeart/2005/8/layout/list1"/>
    <dgm:cxn modelId="{BED45261-FDF2-4FAA-86AC-0320516C389D}" type="presParOf" srcId="{0634DFA3-BAEF-49C8-82B4-6399F08E153D}" destId="{4AD05201-FBBB-4D4C-9B76-AC1E69891F27}" srcOrd="2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BCEFB-BB45-4D76-AA86-DC2165466715}">
      <dsp:nvSpPr>
        <dsp:cNvPr id="0" name=""/>
        <dsp:cNvSpPr/>
      </dsp:nvSpPr>
      <dsp:spPr>
        <a:xfrm>
          <a:off x="585045" y="0"/>
          <a:ext cx="6630518" cy="159917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F859B-0A77-4419-985E-46D0C3316017}">
      <dsp:nvSpPr>
        <dsp:cNvPr id="0" name=""/>
        <dsp:cNvSpPr/>
      </dsp:nvSpPr>
      <dsp:spPr>
        <a:xfrm>
          <a:off x="2285" y="479753"/>
          <a:ext cx="1375771" cy="639670"/>
        </a:xfrm>
        <a:prstGeom prst="roundRect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Selected household</a:t>
          </a:r>
        </a:p>
      </dsp:txBody>
      <dsp:txXfrm>
        <a:off x="33511" y="510979"/>
        <a:ext cx="1313319" cy="577218"/>
      </dsp:txXfrm>
    </dsp:sp>
    <dsp:sp modelId="{529F0E07-91EA-498C-B1AF-3A6CC4F775A4}">
      <dsp:nvSpPr>
        <dsp:cNvPr id="0" name=""/>
        <dsp:cNvSpPr/>
      </dsp:nvSpPr>
      <dsp:spPr>
        <a:xfrm>
          <a:off x="1607352" y="479753"/>
          <a:ext cx="1375771" cy="639670"/>
        </a:xfrm>
        <a:prstGeom prst="round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Basic information</a:t>
          </a:r>
        </a:p>
      </dsp:txBody>
      <dsp:txXfrm>
        <a:off x="1638578" y="510979"/>
        <a:ext cx="1313319" cy="577218"/>
      </dsp:txXfrm>
    </dsp:sp>
    <dsp:sp modelId="{B32019F7-15C5-4CE0-AF54-B15B8A218E05}">
      <dsp:nvSpPr>
        <dsp:cNvPr id="0" name=""/>
        <dsp:cNvSpPr/>
      </dsp:nvSpPr>
      <dsp:spPr>
        <a:xfrm>
          <a:off x="3212419" y="479753"/>
          <a:ext cx="1375771" cy="63967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Administrative units</a:t>
          </a:r>
        </a:p>
      </dsp:txBody>
      <dsp:txXfrm>
        <a:off x="3243645" y="510979"/>
        <a:ext cx="1313319" cy="577218"/>
      </dsp:txXfrm>
    </dsp:sp>
    <dsp:sp modelId="{298D2984-B994-41BF-94A1-E1CA4A71D3F7}">
      <dsp:nvSpPr>
        <dsp:cNvPr id="0" name=""/>
        <dsp:cNvSpPr/>
      </dsp:nvSpPr>
      <dsp:spPr>
        <a:xfrm>
          <a:off x="4817486" y="479753"/>
          <a:ext cx="1375771" cy="639670"/>
        </a:xfrm>
        <a:prstGeom prst="round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entry team</a:t>
          </a:r>
        </a:p>
      </dsp:txBody>
      <dsp:txXfrm>
        <a:off x="4848712" y="510979"/>
        <a:ext cx="1313319" cy="577218"/>
      </dsp:txXfrm>
    </dsp:sp>
    <dsp:sp modelId="{980B6842-63DF-4909-8858-31FA54D1A363}">
      <dsp:nvSpPr>
        <dsp:cNvPr id="0" name=""/>
        <dsp:cNvSpPr/>
      </dsp:nvSpPr>
      <dsp:spPr>
        <a:xfrm>
          <a:off x="6422553" y="479753"/>
          <a:ext cx="1375771" cy="639670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496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Database</a:t>
          </a:r>
        </a:p>
      </dsp:txBody>
      <dsp:txXfrm>
        <a:off x="6453779" y="510979"/>
        <a:ext cx="1313319" cy="577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BCEFB-BB45-4D76-AA86-DC2165466715}">
      <dsp:nvSpPr>
        <dsp:cNvPr id="0" name=""/>
        <dsp:cNvSpPr/>
      </dsp:nvSpPr>
      <dsp:spPr>
        <a:xfrm>
          <a:off x="585045" y="0"/>
          <a:ext cx="6630518" cy="159917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F859B-0A77-4419-985E-46D0C3316017}">
      <dsp:nvSpPr>
        <dsp:cNvPr id="0" name=""/>
        <dsp:cNvSpPr/>
      </dsp:nvSpPr>
      <dsp:spPr>
        <a:xfrm>
          <a:off x="0" y="479753"/>
          <a:ext cx="2340183" cy="639670"/>
        </a:xfrm>
        <a:prstGeom prst="roundRect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Selected household, collecting data</a:t>
          </a:r>
        </a:p>
      </dsp:txBody>
      <dsp:txXfrm>
        <a:off x="31226" y="510979"/>
        <a:ext cx="2277731" cy="577218"/>
      </dsp:txXfrm>
    </dsp:sp>
    <dsp:sp modelId="{529F0E07-91EA-498C-B1AF-3A6CC4F775A4}">
      <dsp:nvSpPr>
        <dsp:cNvPr id="0" name=""/>
        <dsp:cNvSpPr/>
      </dsp:nvSpPr>
      <dsp:spPr>
        <a:xfrm>
          <a:off x="2730213" y="479753"/>
          <a:ext cx="2340183" cy="639670"/>
        </a:xfrm>
        <a:prstGeom prst="round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Encrypted data</a:t>
          </a:r>
        </a:p>
      </dsp:txBody>
      <dsp:txXfrm>
        <a:off x="2761439" y="510979"/>
        <a:ext cx="2277731" cy="577218"/>
      </dsp:txXfrm>
    </dsp:sp>
    <dsp:sp modelId="{B32019F7-15C5-4CE0-AF54-B15B8A218E05}">
      <dsp:nvSpPr>
        <dsp:cNvPr id="0" name=""/>
        <dsp:cNvSpPr/>
      </dsp:nvSpPr>
      <dsp:spPr>
        <a:xfrm>
          <a:off x="5460427" y="479753"/>
          <a:ext cx="2340183" cy="63967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Database</a:t>
          </a:r>
        </a:p>
      </dsp:txBody>
      <dsp:txXfrm>
        <a:off x="5491653" y="510979"/>
        <a:ext cx="2277731" cy="5772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E3C71-BDE5-4AA9-9B0E-E4B176B1DB19}">
      <dsp:nvSpPr>
        <dsp:cNvPr id="0" name=""/>
        <dsp:cNvSpPr/>
      </dsp:nvSpPr>
      <dsp:spPr>
        <a:xfrm>
          <a:off x="17651" y="1608656"/>
          <a:ext cx="2611326" cy="26114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SISS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Social Indicators Sample Survey</a:t>
          </a:r>
          <a:endParaRPr lang="en-US" sz="2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0071" y="1991095"/>
        <a:ext cx="1846486" cy="1846577"/>
      </dsp:txXfrm>
    </dsp:sp>
    <dsp:sp modelId="{EB77022C-4A54-4DE3-8D3B-EFCA712D6446}">
      <dsp:nvSpPr>
        <dsp:cNvPr id="0" name=""/>
        <dsp:cNvSpPr/>
      </dsp:nvSpPr>
      <dsp:spPr>
        <a:xfrm>
          <a:off x="-651465" y="153007"/>
          <a:ext cx="7837470" cy="5487404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0C86A-8A3C-492F-9235-801CE99CD57D}">
      <dsp:nvSpPr>
        <dsp:cNvPr id="0" name=""/>
        <dsp:cNvSpPr/>
      </dsp:nvSpPr>
      <dsp:spPr>
        <a:xfrm>
          <a:off x="3238567" y="62974"/>
          <a:ext cx="1889602" cy="189013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1B5BB-3276-4202-A50A-C3902B22D9A0}">
      <dsp:nvSpPr>
        <dsp:cNvPr id="0" name=""/>
        <dsp:cNvSpPr/>
      </dsp:nvSpPr>
      <dsp:spPr>
        <a:xfrm>
          <a:off x="3231627" y="235286"/>
          <a:ext cx="1872478" cy="1354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MICS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Multiple indicator cluster survey</a:t>
          </a:r>
        </a:p>
      </dsp:txBody>
      <dsp:txXfrm>
        <a:off x="3231627" y="235286"/>
        <a:ext cx="1872478" cy="1354291"/>
      </dsp:txXfrm>
    </dsp:sp>
    <dsp:sp modelId="{60D7CC15-23E5-453B-87D5-BCF9267FFFCD}">
      <dsp:nvSpPr>
        <dsp:cNvPr id="0" name=""/>
        <dsp:cNvSpPr/>
      </dsp:nvSpPr>
      <dsp:spPr>
        <a:xfrm>
          <a:off x="5786312" y="1829459"/>
          <a:ext cx="2007585" cy="20081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47A55-6C19-4D58-BF5B-7BD782C4DDB9}">
      <dsp:nvSpPr>
        <dsp:cNvPr id="0" name=""/>
        <dsp:cNvSpPr/>
      </dsp:nvSpPr>
      <dsp:spPr>
        <a:xfrm>
          <a:off x="5897112" y="2050267"/>
          <a:ext cx="1904871" cy="1354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RHS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ZW" sz="2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Reproductive health survey 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897112" y="2050267"/>
        <a:ext cx="1904871" cy="1354291"/>
      </dsp:txXfrm>
    </dsp:sp>
    <dsp:sp modelId="{28C2A9AC-93E9-4086-AC67-D63F06B1134C}">
      <dsp:nvSpPr>
        <dsp:cNvPr id="0" name=""/>
        <dsp:cNvSpPr/>
      </dsp:nvSpPr>
      <dsp:spPr>
        <a:xfrm>
          <a:off x="3224522" y="3865143"/>
          <a:ext cx="1927736" cy="19282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C2D3C-069B-482C-89D8-DF17764AC25E}">
      <dsp:nvSpPr>
        <dsp:cNvPr id="0" name=""/>
        <dsp:cNvSpPr/>
      </dsp:nvSpPr>
      <dsp:spPr>
        <a:xfrm>
          <a:off x="3135382" y="4026911"/>
          <a:ext cx="2019692" cy="1354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CDS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2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Children Development Survey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35382" y="4026911"/>
        <a:ext cx="2019692" cy="13542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CBE8A-9205-4708-A5EE-2175F1D22AD0}">
      <dsp:nvSpPr>
        <dsp:cNvPr id="0" name=""/>
        <dsp:cNvSpPr/>
      </dsp:nvSpPr>
      <dsp:spPr>
        <a:xfrm>
          <a:off x="0" y="162202"/>
          <a:ext cx="790256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033CE-E634-4FA0-9DB4-5D02630D3304}">
      <dsp:nvSpPr>
        <dsp:cNvPr id="0" name=""/>
        <dsp:cNvSpPr/>
      </dsp:nvSpPr>
      <dsp:spPr>
        <a:xfrm>
          <a:off x="395128" y="32430"/>
          <a:ext cx="5531796" cy="354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089" tIns="0" rIns="20908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NATIONAL LEVEL</a:t>
          </a:r>
        </a:p>
      </dsp:txBody>
      <dsp:txXfrm>
        <a:off x="412421" y="49723"/>
        <a:ext cx="5497210" cy="319654"/>
      </dsp:txXfrm>
    </dsp:sp>
    <dsp:sp modelId="{6C17F359-D392-497E-8012-906BD6DC719E}">
      <dsp:nvSpPr>
        <dsp:cNvPr id="0" name=""/>
        <dsp:cNvSpPr/>
      </dsp:nvSpPr>
      <dsp:spPr>
        <a:xfrm>
          <a:off x="0" y="753870"/>
          <a:ext cx="790256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AD19C-EECF-41DC-84C8-02E3B35F824B}">
      <dsp:nvSpPr>
        <dsp:cNvPr id="0" name=""/>
        <dsp:cNvSpPr/>
      </dsp:nvSpPr>
      <dsp:spPr>
        <a:xfrm>
          <a:off x="395128" y="576750"/>
          <a:ext cx="5531796" cy="354240"/>
        </a:xfrm>
        <a:prstGeom prst="roundRect">
          <a:avLst/>
        </a:prstGeom>
        <a:solidFill>
          <a:srgbClr val="FC5C5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089" tIns="0" rIns="20908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SAMPLE 15,500 HOUSEHOLDS</a:t>
          </a:r>
          <a:endParaRPr lang="en-US" sz="1200" b="0" kern="1200" dirty="0">
            <a:solidFill>
              <a:prstClr val="whit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2421" y="594043"/>
        <a:ext cx="5497210" cy="319654"/>
      </dsp:txXfrm>
    </dsp:sp>
    <dsp:sp modelId="{785B6532-A12A-4BA8-855E-1A5F0F603C59}">
      <dsp:nvSpPr>
        <dsp:cNvPr id="0" name=""/>
        <dsp:cNvSpPr/>
      </dsp:nvSpPr>
      <dsp:spPr>
        <a:xfrm>
          <a:off x="0" y="1298190"/>
          <a:ext cx="7902567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327" tIns="249936" rIns="613327" bIns="78232" numCol="1" spcCol="1270" anchor="t" anchorCtr="0">
          <a:noAutofit/>
        </a:bodyPr>
        <a:lstStyle/>
        <a:p>
          <a:pPr marL="171450" lvl="3" indent="-171450" algn="just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itchFamily="34" charset="0"/>
            <a:buChar char="•"/>
          </a:pPr>
          <a:r>
            <a:rPr lang="en-GB" sz="105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HOUSEHOLD QUESTIONNAIRE, 20 PAGES</a:t>
          </a:r>
          <a:endParaRPr lang="en-US" sz="105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3" indent="-171450" algn="just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itchFamily="34" charset="0"/>
            <a:buChar char="•"/>
          </a:pPr>
          <a:r>
            <a:rPr lang="en-GB" sz="105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WOMEN QUESTIONNAIRE, 43 PAGES</a:t>
          </a:r>
        </a:p>
        <a:p>
          <a:pPr marL="171450" lvl="3" indent="-171450" algn="just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itchFamily="34" charset="0"/>
            <a:buChar char="•"/>
          </a:pPr>
          <a:r>
            <a:rPr lang="en-GB" sz="105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 QUESTIONNAIRE, 18 PAGES</a:t>
          </a:r>
        </a:p>
        <a:p>
          <a:pPr marL="171450" lvl="3" indent="-171450" algn="just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itchFamily="34" charset="0"/>
            <a:buChar char="•"/>
          </a:pPr>
          <a:r>
            <a:rPr lang="en-GB" sz="105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CHILD QUESTIONNAIRE, 20 PAGES</a:t>
          </a:r>
        </a:p>
      </dsp:txBody>
      <dsp:txXfrm>
        <a:off x="0" y="1298190"/>
        <a:ext cx="7902567" cy="1020600"/>
      </dsp:txXfrm>
    </dsp:sp>
    <dsp:sp modelId="{D0456D1E-4CD1-4350-9FCB-8E9632EAF048}">
      <dsp:nvSpPr>
        <dsp:cNvPr id="0" name=""/>
        <dsp:cNvSpPr/>
      </dsp:nvSpPr>
      <dsp:spPr>
        <a:xfrm>
          <a:off x="395128" y="1121070"/>
          <a:ext cx="5531796" cy="3542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089" tIns="0" rIns="20908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 QUESTIONNAIRES</a:t>
          </a:r>
          <a:endParaRPr lang="en-US" sz="1200" b="0" kern="1200" dirty="0">
            <a:solidFill>
              <a:prstClr val="whit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2421" y="1138363"/>
        <a:ext cx="5497210" cy="319654"/>
      </dsp:txXfrm>
    </dsp:sp>
    <dsp:sp modelId="{C4C9FEB5-5583-429C-AC12-B13C51F0DD31}">
      <dsp:nvSpPr>
        <dsp:cNvPr id="0" name=""/>
        <dsp:cNvSpPr/>
      </dsp:nvSpPr>
      <dsp:spPr>
        <a:xfrm>
          <a:off x="0" y="2560710"/>
          <a:ext cx="790256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5BA7A-DA5A-417F-91B9-B713DB19372B}">
      <dsp:nvSpPr>
        <dsp:cNvPr id="0" name=""/>
        <dsp:cNvSpPr/>
      </dsp:nvSpPr>
      <dsp:spPr>
        <a:xfrm>
          <a:off x="395128" y="2383590"/>
          <a:ext cx="5531796" cy="3542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089" tIns="0" rIns="20908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TABLET PC /CAPI/ FOR DATA COLLECTION, FIRST TIME</a:t>
          </a:r>
          <a:endParaRPr lang="en-US" sz="1200" b="0" kern="1200" dirty="0">
            <a:solidFill>
              <a:prstClr val="whit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2421" y="2400883"/>
        <a:ext cx="5497210" cy="319654"/>
      </dsp:txXfrm>
    </dsp:sp>
    <dsp:sp modelId="{979B7BE1-30B3-41CE-B13A-8431B6B97EB2}">
      <dsp:nvSpPr>
        <dsp:cNvPr id="0" name=""/>
        <dsp:cNvSpPr/>
      </dsp:nvSpPr>
      <dsp:spPr>
        <a:xfrm>
          <a:off x="0" y="3105031"/>
          <a:ext cx="7902567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327" tIns="249936" rIns="613327" bIns="78232" numCol="1" spcCol="1270" anchor="t" anchorCtr="0">
          <a:noAutofit/>
        </a:bodyPr>
        <a:lstStyle/>
        <a:p>
          <a:pPr marL="171450" lvl="3" indent="-171450" algn="just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itchFamily="34" charset="0"/>
            <a:buChar char="•"/>
          </a:pPr>
          <a:r>
            <a:rPr lang="en-GB" sz="1050" kern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OCTOBER STARTING SNOWING, DECEMBER COMPLETELY COVERED SNOW,</a:t>
          </a:r>
          <a:endParaRPr lang="en-US" sz="1050" kern="1200" dirty="0">
            <a:solidFill>
              <a:prstClr val="black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3" indent="-171450" algn="just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itchFamily="34" charset="0"/>
            <a:buChar char="•"/>
          </a:pPr>
          <a:r>
            <a:rPr lang="en-GB" sz="1050" kern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AVERAGE TEMPERATURE -20 C, NIGHT -35 C</a:t>
          </a:r>
        </a:p>
      </dsp:txBody>
      <dsp:txXfrm>
        <a:off x="0" y="3105031"/>
        <a:ext cx="7902567" cy="661500"/>
      </dsp:txXfrm>
    </dsp:sp>
    <dsp:sp modelId="{BDFAC519-FB95-4666-BD31-C0C3DD4BFCDA}">
      <dsp:nvSpPr>
        <dsp:cNvPr id="0" name=""/>
        <dsp:cNvSpPr/>
      </dsp:nvSpPr>
      <dsp:spPr>
        <a:xfrm>
          <a:off x="395128" y="2927910"/>
          <a:ext cx="5531796" cy="3542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089" tIns="0" rIns="20908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200" b="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COLLECTION: 2013, OCTOBER-DECEMBER, 3 MONTHS</a:t>
          </a:r>
          <a:endParaRPr lang="en-US" sz="1200" b="0" kern="1200" dirty="0">
            <a:solidFill>
              <a:prstClr val="whit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2421" y="2945203"/>
        <a:ext cx="5497210" cy="319654"/>
      </dsp:txXfrm>
    </dsp:sp>
    <dsp:sp modelId="{9C82E94B-CD91-4D21-B76F-BF240544B36B}">
      <dsp:nvSpPr>
        <dsp:cNvPr id="0" name=""/>
        <dsp:cNvSpPr/>
      </dsp:nvSpPr>
      <dsp:spPr>
        <a:xfrm>
          <a:off x="0" y="4008451"/>
          <a:ext cx="7902567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327" tIns="249936" rIns="613327" bIns="78232" numCol="1" spcCol="1270" anchor="t" anchorCtr="0">
          <a:noAutofit/>
        </a:bodyPr>
        <a:lstStyle/>
        <a:p>
          <a:pPr marL="171450" lvl="3" indent="-171450" algn="just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itchFamily="34" charset="0"/>
            <a:buChar char="•"/>
          </a:pPr>
          <a:r>
            <a:rPr lang="en-US" sz="1050" kern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SUPERVISOR – 1		</a:t>
          </a:r>
          <a:r>
            <a:rPr lang="en-GB" sz="105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TOTALLY 132 PERSON</a:t>
          </a:r>
          <a:endParaRPr lang="en-US" sz="1050" kern="1200" dirty="0">
            <a:solidFill>
              <a:prstClr val="black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3" indent="-171450" algn="just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itchFamily="34" charset="0"/>
            <a:buChar char="•"/>
          </a:pPr>
          <a:r>
            <a:rPr lang="en-GB" sz="1050" kern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INTERVIEWER - 5</a:t>
          </a:r>
          <a:endParaRPr lang="en-US" sz="1050" kern="1200" dirty="0">
            <a:solidFill>
              <a:prstClr val="black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4008451"/>
        <a:ext cx="7902567" cy="661500"/>
      </dsp:txXfrm>
    </dsp:sp>
    <dsp:sp modelId="{7EF99683-C86A-456D-9B8C-055A31274EF8}">
      <dsp:nvSpPr>
        <dsp:cNvPr id="0" name=""/>
        <dsp:cNvSpPr/>
      </dsp:nvSpPr>
      <dsp:spPr>
        <a:xfrm>
          <a:off x="395128" y="3831331"/>
          <a:ext cx="5531796" cy="354240"/>
        </a:xfrm>
        <a:prstGeom prst="roundRect">
          <a:avLst/>
        </a:prstGeom>
        <a:solidFill>
          <a:srgbClr val="33B2C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089" tIns="0" rIns="20908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200" b="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22 TEAMS</a:t>
          </a:r>
          <a:endParaRPr lang="en-US" sz="1200" b="0" kern="1200" dirty="0">
            <a:solidFill>
              <a:prstClr val="whit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2421" y="3848624"/>
        <a:ext cx="5497210" cy="319654"/>
      </dsp:txXfrm>
    </dsp:sp>
    <dsp:sp modelId="{4AD05201-FBBB-4D4C-9B76-AC1E69891F27}">
      <dsp:nvSpPr>
        <dsp:cNvPr id="0" name=""/>
        <dsp:cNvSpPr/>
      </dsp:nvSpPr>
      <dsp:spPr>
        <a:xfrm>
          <a:off x="0" y="4911871"/>
          <a:ext cx="7902567" cy="302400"/>
        </a:xfrm>
        <a:prstGeom prst="rect">
          <a:avLst/>
        </a:pr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D7259-05E3-4B03-B40C-B9C438728CAC}">
      <dsp:nvSpPr>
        <dsp:cNvPr id="0" name=""/>
        <dsp:cNvSpPr/>
      </dsp:nvSpPr>
      <dsp:spPr>
        <a:xfrm>
          <a:off x="395128" y="4734751"/>
          <a:ext cx="5531796" cy="354240"/>
        </a:xfrm>
        <a:prstGeom prst="round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089" tIns="0" rIns="20908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200" b="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140 TABLETS AND OTHER EQUIPMENT PREPARED</a:t>
          </a:r>
          <a:endParaRPr lang="en-US" sz="1200" b="0" kern="1200" dirty="0">
            <a:solidFill>
              <a:prstClr val="whit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2421" y="4752044"/>
        <a:ext cx="5497210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8428B-5179-468B-B4E3-EA049A88E564}" type="datetimeFigureOut">
              <a:rPr lang="en-US" smtClean="0"/>
              <a:pPr/>
              <a:t>11/05/2018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446B3-838D-4136-AA65-9F2D09647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8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46B3-838D-4136-AA65-9F2D096477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79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46B3-838D-4136-AA65-9F2D096477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0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46B3-838D-4136-AA65-9F2D096477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58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the number of tablets we use for our ongoing household surveys such</a:t>
            </a:r>
            <a:r>
              <a:rPr lang="en-US" baseline="0" dirty="0"/>
              <a:t> as Labor Force Survey and Household Income and Expenditure Survey. </a:t>
            </a:r>
          </a:p>
          <a:p>
            <a:r>
              <a:rPr lang="en-US" baseline="0" dirty="0"/>
              <a:t>We also use tablets for the price survey.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46B3-838D-4136-AA65-9F2D0964775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46B3-838D-4136-AA65-9F2D0964775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3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1534" y="1122363"/>
            <a:ext cx="729666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7EFE-17DE-4EF1-8FBC-75DE02A0EBC6}" type="datetimeFigureOut">
              <a:rPr lang="en-US" smtClean="0"/>
              <a:pPr/>
              <a:t>11/05/2018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1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7EFE-17DE-4EF1-8FBC-75DE02A0EBC6}" type="datetimeFigureOut">
              <a:rPr lang="en-US" smtClean="0"/>
              <a:pPr/>
              <a:t>11/05/2018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3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1534" y="365125"/>
            <a:ext cx="526784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7EFE-17DE-4EF1-8FBC-75DE02A0EBC6}" type="datetimeFigureOut">
              <a:rPr lang="en-US" smtClean="0"/>
              <a:pPr/>
              <a:t>11/05/2018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9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7EFE-17DE-4EF1-8FBC-75DE02A0EBC6}" type="datetimeFigureOut">
              <a:rPr lang="en-US" smtClean="0"/>
              <a:pPr/>
              <a:t>11/05/2018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534" y="1709739"/>
            <a:ext cx="734905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534" y="4589464"/>
            <a:ext cx="734905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7EFE-17DE-4EF1-8FBC-75DE02A0EBC6}" type="datetimeFigureOut">
              <a:rPr lang="en-US" smtClean="0"/>
              <a:pPr/>
              <a:t>11/05/2018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1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1534" y="1825625"/>
            <a:ext cx="33533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7EFE-17DE-4EF1-8FBC-75DE02A0EBC6}" type="datetimeFigureOut">
              <a:rPr lang="en-US" smtClean="0"/>
              <a:pPr/>
              <a:t>11/05/2018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0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533" y="365126"/>
            <a:ext cx="735500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534" y="1681163"/>
            <a:ext cx="33366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1534" y="2505075"/>
            <a:ext cx="33366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7EFE-17DE-4EF1-8FBC-75DE02A0EBC6}" type="datetimeFigureOut">
              <a:rPr lang="en-US" smtClean="0"/>
              <a:pPr/>
              <a:t>11/05/2018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9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7EFE-17DE-4EF1-8FBC-75DE02A0EBC6}" type="datetimeFigureOut">
              <a:rPr lang="en-US" smtClean="0"/>
              <a:pPr/>
              <a:t>11/05/2018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8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7EFE-17DE-4EF1-8FBC-75DE02A0EBC6}" type="datetimeFigureOut">
              <a:rPr lang="en-US" smtClean="0"/>
              <a:pPr/>
              <a:t>11/05/2018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3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533" y="457200"/>
            <a:ext cx="24174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1533" y="2057400"/>
            <a:ext cx="241748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7EFE-17DE-4EF1-8FBC-75DE02A0EBC6}" type="datetimeFigureOut">
              <a:rPr lang="en-US" smtClean="0"/>
              <a:pPr/>
              <a:t>11/05/2018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2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533" y="457200"/>
            <a:ext cx="24174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1533" y="2057400"/>
            <a:ext cx="241748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7EFE-17DE-4EF1-8FBC-75DE02A0EBC6}" type="datetimeFigureOut">
              <a:rPr lang="en-US" smtClean="0"/>
              <a:pPr/>
              <a:t>11/05/2018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3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1534" y="365126"/>
            <a:ext cx="73538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534" y="1825625"/>
            <a:ext cx="73538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1534" y="6356351"/>
            <a:ext cx="1524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77EFE-17DE-4EF1-8FBC-75DE02A0EBC6}" type="datetimeFigureOut">
              <a:rPr lang="en-US" smtClean="0"/>
              <a:pPr/>
              <a:t>11/05/2018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C2B0A-4868-4F4A-B4FC-DF513CA9D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6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7.emf"/><Relationship Id="rId7" Type="http://schemas.openxmlformats.org/officeDocument/2006/relationships/image" Target="../media/image13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457" y="1934362"/>
            <a:ext cx="7491369" cy="1981200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MONGOLIA: Multi-mode data collection methods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64E2F5-5749-400E-B5FA-FA27FF88F60F}"/>
              </a:ext>
            </a:extLst>
          </p:cNvPr>
          <p:cNvSpPr/>
          <p:nvPr/>
        </p:nvSpPr>
        <p:spPr>
          <a:xfrm>
            <a:off x="1174457" y="5207593"/>
            <a:ext cx="49578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United Nations Regional Workshop on the 2020 World </a:t>
            </a:r>
            <a:r>
              <a:rPr lang="en-US" sz="14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Population and Housing Censuses: International Standards and Contemporary Technologies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9DDC20-A20C-46AE-8E43-98E411E38954}"/>
              </a:ext>
            </a:extLst>
          </p:cNvPr>
          <p:cNvSpPr/>
          <p:nvPr/>
        </p:nvSpPr>
        <p:spPr>
          <a:xfrm>
            <a:off x="7194260" y="5315315"/>
            <a:ext cx="1550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Tbilisi, Georgia </a:t>
            </a:r>
          </a:p>
          <a:p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24-27 April 2018</a:t>
            </a:r>
          </a:p>
        </p:txBody>
      </p:sp>
    </p:spTree>
    <p:extLst>
      <p:ext uri="{BB962C8B-B14F-4D97-AF65-F5344CB8AC3E}">
        <p14:creationId xmlns:p14="http://schemas.microsoft.com/office/powerpoint/2010/main" val="3318437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223395" y="533400"/>
            <a:ext cx="7848600" cy="533400"/>
          </a:xfrm>
        </p:spPr>
        <p:txBody>
          <a:bodyPr>
            <a:noAutofit/>
          </a:bodyPr>
          <a:lstStyle/>
          <a:p>
            <a:pPr algn="l">
              <a:spcBef>
                <a:spcPct val="50000"/>
              </a:spcBef>
            </a:pPr>
            <a:r>
              <a:rPr kumimoji="1"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Mongolia</a:t>
            </a:r>
            <a:endParaRPr kumimoji="1" lang="mn-MN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95" y="1029327"/>
            <a:ext cx="6781800" cy="3542673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1223395" y="4381500"/>
            <a:ext cx="78486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ct val="50000"/>
              </a:spcBef>
            </a:pPr>
            <a:r>
              <a:rPr kumimoji="1"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areas: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1,56,115.75 km</a:t>
            </a:r>
            <a:r>
              <a:rPr lang="en-US" sz="2000" baseline="30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pPr lvl="0" algn="l">
              <a:spcBef>
                <a:spcPct val="50000"/>
              </a:spcBef>
            </a:pPr>
            <a:r>
              <a:rPr kumimoji="1"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Administratively: 22 provinces </a:t>
            </a:r>
            <a:r>
              <a:rPr kumimoji="1"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</a:t>
            </a:r>
            <a:r>
              <a:rPr kumimoji="1"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339 districts </a:t>
            </a:r>
            <a:r>
              <a:rPr kumimoji="1"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 1765 primary units</a:t>
            </a:r>
            <a:endParaRPr kumimoji="1"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>
              <a:spcBef>
                <a:spcPct val="50000"/>
              </a:spcBef>
            </a:pPr>
            <a:r>
              <a:rPr kumimoji="1" lang="en-US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seasons</a:t>
            </a:r>
            <a:endParaRPr kumimoji="1"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>
              <a:spcBef>
                <a:spcPct val="50000"/>
              </a:spcBef>
            </a:pPr>
            <a:r>
              <a:rPr kumimoji="1"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 mill population</a:t>
            </a:r>
          </a:p>
          <a:p>
            <a:pPr algn="l">
              <a:spcBef>
                <a:spcPct val="50000"/>
              </a:spcBef>
            </a:pPr>
            <a:endParaRPr kumimoji="1" lang="mn-MN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39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9" r="5797" b="14976"/>
          <a:stretch/>
        </p:blipFill>
        <p:spPr>
          <a:xfrm>
            <a:off x="1326256" y="2090956"/>
            <a:ext cx="7429500" cy="4114800"/>
          </a:xfrm>
          <a:prstGeom prst="rect">
            <a:avLst/>
          </a:prstGeom>
        </p:spPr>
      </p:pic>
      <p:sp>
        <p:nvSpPr>
          <p:cNvPr id="6" name="Line Callout 1 (No Border) 5"/>
          <p:cNvSpPr/>
          <p:nvPr/>
        </p:nvSpPr>
        <p:spPr>
          <a:xfrm>
            <a:off x="7460656" y="4015006"/>
            <a:ext cx="941917" cy="266700"/>
          </a:xfrm>
          <a:prstGeom prst="callout1">
            <a:avLst>
              <a:gd name="adj1" fmla="val 51403"/>
              <a:gd name="adj2" fmla="val -2777"/>
              <a:gd name="adj3" fmla="val 51646"/>
              <a:gd name="adj4" fmla="val -5533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Tablet</a:t>
            </a:r>
          </a:p>
        </p:txBody>
      </p:sp>
      <p:sp>
        <p:nvSpPr>
          <p:cNvPr id="7" name="Line Callout 1 (No Border) 6"/>
          <p:cNvSpPr/>
          <p:nvPr/>
        </p:nvSpPr>
        <p:spPr>
          <a:xfrm>
            <a:off x="7493313" y="5136235"/>
            <a:ext cx="941917" cy="266700"/>
          </a:xfrm>
          <a:prstGeom prst="callout1">
            <a:avLst>
              <a:gd name="adj1" fmla="val 51403"/>
              <a:gd name="adj2" fmla="val -2777"/>
              <a:gd name="adj3" fmla="val 51646"/>
              <a:gd name="adj4" fmla="val -5533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Tablet</a:t>
            </a:r>
          </a:p>
        </p:txBody>
      </p:sp>
      <p:sp>
        <p:nvSpPr>
          <p:cNvPr id="8" name="Line Callout 1 (No Border) 7"/>
          <p:cNvSpPr/>
          <p:nvPr/>
        </p:nvSpPr>
        <p:spPr>
          <a:xfrm>
            <a:off x="6540814" y="3201299"/>
            <a:ext cx="1066800" cy="266700"/>
          </a:xfrm>
          <a:prstGeom prst="callout1">
            <a:avLst>
              <a:gd name="adj1" fmla="val 51403"/>
              <a:gd name="adj2" fmla="val -2777"/>
              <a:gd name="adj3" fmla="val 51646"/>
              <a:gd name="adj4" fmla="val -5533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Charger</a:t>
            </a:r>
          </a:p>
        </p:txBody>
      </p:sp>
      <p:sp>
        <p:nvSpPr>
          <p:cNvPr id="9" name="Line Callout 1 (No Border) 8"/>
          <p:cNvSpPr/>
          <p:nvPr/>
        </p:nvSpPr>
        <p:spPr>
          <a:xfrm>
            <a:off x="5620972" y="2662456"/>
            <a:ext cx="1839684" cy="266700"/>
          </a:xfrm>
          <a:prstGeom prst="callout1">
            <a:avLst>
              <a:gd name="adj1" fmla="val 51403"/>
              <a:gd name="adj2" fmla="val -2777"/>
              <a:gd name="adj3" fmla="val 410830"/>
              <a:gd name="adj4" fmla="val -1192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 socket</a:t>
            </a:r>
          </a:p>
        </p:txBody>
      </p:sp>
      <p:sp>
        <p:nvSpPr>
          <p:cNvPr id="10" name="Line Callout 1 (No Border) 9"/>
          <p:cNvSpPr/>
          <p:nvPr/>
        </p:nvSpPr>
        <p:spPr>
          <a:xfrm>
            <a:off x="4782773" y="2237913"/>
            <a:ext cx="2133600" cy="266700"/>
          </a:xfrm>
          <a:prstGeom prst="callout1">
            <a:avLst>
              <a:gd name="adj1" fmla="val 51403"/>
              <a:gd name="adj2" fmla="val -2777"/>
              <a:gd name="adj3" fmla="val 410830"/>
              <a:gd name="adj4" fmla="val -1192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Invertor 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to 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220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</a:p>
        </p:txBody>
      </p:sp>
      <p:sp>
        <p:nvSpPr>
          <p:cNvPr id="11" name="Line Callout 1 (No Border) 10"/>
          <p:cNvSpPr/>
          <p:nvPr/>
        </p:nvSpPr>
        <p:spPr>
          <a:xfrm>
            <a:off x="2763473" y="1405156"/>
            <a:ext cx="533400" cy="215674"/>
          </a:xfrm>
          <a:prstGeom prst="callout1">
            <a:avLst>
              <a:gd name="adj1" fmla="val 51403"/>
              <a:gd name="adj2" fmla="val -2777"/>
              <a:gd name="adj3" fmla="val 410830"/>
              <a:gd name="adj4" fmla="val -1192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90А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Line Callout 1 (No Border) 11"/>
          <p:cNvSpPr/>
          <p:nvPr/>
        </p:nvSpPr>
        <p:spPr>
          <a:xfrm>
            <a:off x="3449273" y="1570482"/>
            <a:ext cx="1447800" cy="320449"/>
          </a:xfrm>
          <a:prstGeom prst="callout1">
            <a:avLst>
              <a:gd name="adj1" fmla="val 51403"/>
              <a:gd name="adj2" fmla="val -2777"/>
              <a:gd name="adj3" fmla="val 243483"/>
              <a:gd name="adj4" fmla="val -1565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jumper cables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CB74E00-0F63-4DD2-9D30-CC11E52E1438}"/>
              </a:ext>
            </a:extLst>
          </p:cNvPr>
          <p:cNvSpPr txBox="1">
            <a:spLocks/>
          </p:cNvSpPr>
          <p:nvPr/>
        </p:nvSpPr>
        <p:spPr>
          <a:xfrm>
            <a:off x="1161534" y="365127"/>
            <a:ext cx="7353816" cy="750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Charging tablet using car battery</a:t>
            </a:r>
          </a:p>
        </p:txBody>
      </p:sp>
    </p:spTree>
    <p:extLst>
      <p:ext uri="{BB962C8B-B14F-4D97-AF65-F5344CB8AC3E}">
        <p14:creationId xmlns:p14="http://schemas.microsoft.com/office/powerpoint/2010/main" val="19282549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61534" y="1344337"/>
            <a:ext cx="7848600" cy="533400"/>
          </a:xfrm>
        </p:spPr>
        <p:txBody>
          <a:bodyPr anchor="ctr">
            <a:noAutofit/>
          </a:bodyPr>
          <a:lstStyle/>
          <a:p>
            <a:pPr algn="l">
              <a:spcBef>
                <a:spcPct val="50000"/>
              </a:spcBef>
            </a:pPr>
            <a:r>
              <a:rPr kumimoji="1"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</a:t>
            </a:r>
            <a:r>
              <a:rPr kumimoji="1" lang="mn-MN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1"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supervisor, 5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Interviewer</a:t>
            </a:r>
            <a:r>
              <a:rPr kumimoji="1"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 car, 2 driver</a:t>
            </a:r>
            <a:endParaRPr kumimoji="1" lang="mn-MN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0DF6F8-2710-4248-B00D-C168E788B4AE}"/>
              </a:ext>
            </a:extLst>
          </p:cNvPr>
          <p:cNvGrpSpPr/>
          <p:nvPr/>
        </p:nvGrpSpPr>
        <p:grpSpPr>
          <a:xfrm>
            <a:off x="1707842" y="2187828"/>
            <a:ext cx="2476500" cy="3470672"/>
            <a:chOff x="5143500" y="1912620"/>
            <a:chExt cx="2476500" cy="34706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54"/>
            <a:stretch/>
          </p:blipFill>
          <p:spPr>
            <a:xfrm>
              <a:off x="5143500" y="1912620"/>
              <a:ext cx="2476500" cy="1752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030" y="3893820"/>
              <a:ext cx="1219200" cy="9144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955030" y="5013960"/>
              <a:ext cx="12905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car battery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CEDA98D7-C2E1-4FA7-B208-C072B9E09B14}"/>
              </a:ext>
            </a:extLst>
          </p:cNvPr>
          <p:cNvSpPr txBox="1">
            <a:spLocks/>
          </p:cNvSpPr>
          <p:nvPr/>
        </p:nvSpPr>
        <p:spPr>
          <a:xfrm>
            <a:off x="1161534" y="365127"/>
            <a:ext cx="7353816" cy="750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Charging tablet using car battery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5B5869-073C-4AE8-AECF-BBF49EF7AE8E}"/>
              </a:ext>
            </a:extLst>
          </p:cNvPr>
          <p:cNvGrpSpPr/>
          <p:nvPr/>
        </p:nvGrpSpPr>
        <p:grpSpPr>
          <a:xfrm>
            <a:off x="5420188" y="2187828"/>
            <a:ext cx="2476500" cy="3470672"/>
            <a:chOff x="5143500" y="1912620"/>
            <a:chExt cx="2476500" cy="347067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9833225-417B-475F-AF05-FE6AD4FA5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54"/>
            <a:stretch/>
          </p:blipFill>
          <p:spPr>
            <a:xfrm>
              <a:off x="5143500" y="1912620"/>
              <a:ext cx="2476500" cy="17526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1F1666C-B970-4DA4-A8EF-DAAEA92D4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030" y="3893820"/>
              <a:ext cx="1219200" cy="9144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9F4BDA-8A43-4DC3-9CF1-88CAFB21D2A3}"/>
                </a:ext>
              </a:extLst>
            </p:cNvPr>
            <p:cNvSpPr/>
            <p:nvPr/>
          </p:nvSpPr>
          <p:spPr>
            <a:xfrm>
              <a:off x="5955030" y="5013960"/>
              <a:ext cx="12905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car battery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708813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rdenemunkh.NSO\Desktop\SISS Flow chart.jpg"/>
          <p:cNvPicPr>
            <a:picLocks noChangeAspect="1" noChangeArrowheads="1"/>
          </p:cNvPicPr>
          <p:nvPr/>
        </p:nvPicPr>
        <p:blipFill>
          <a:blip r:embed="rId2"/>
          <a:srcRect l="2679" t="6426" r="2679" b="6827"/>
          <a:stretch>
            <a:fillRect/>
          </a:stretch>
        </p:blipFill>
        <p:spPr bwMode="auto">
          <a:xfrm>
            <a:off x="1276943" y="1757841"/>
            <a:ext cx="7588531" cy="4064890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479A59F-CA84-416A-8ECA-3A224958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534" y="365127"/>
            <a:ext cx="7703940" cy="75061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Indicators Sample Survey</a:t>
            </a:r>
          </a:p>
        </p:txBody>
      </p:sp>
    </p:spTree>
    <p:extLst>
      <p:ext uri="{BB962C8B-B14F-4D97-AF65-F5344CB8AC3E}">
        <p14:creationId xmlns:p14="http://schemas.microsoft.com/office/powerpoint/2010/main" val="2743991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404475"/>
              </p:ext>
            </p:extLst>
          </p:nvPr>
        </p:nvGraphicFramePr>
        <p:xfrm>
          <a:off x="1276905" y="2106337"/>
          <a:ext cx="7617857" cy="355095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92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89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0558"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Software name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Using by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Dedication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79036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mn-MN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CapiMenu</a:t>
                      </a:r>
                      <a:endParaRPr lang="en-US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Interviewer</a:t>
                      </a:r>
                      <a:endParaRPr lang="en-US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Data collection</a:t>
                      </a:r>
                      <a:endParaRPr lang="en-US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Tablet</a:t>
                      </a:r>
                      <a:endParaRPr lang="en-US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n-MN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SupMenu</a:t>
                      </a:r>
                      <a:endParaRPr lang="en-US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Supervisor</a:t>
                      </a:r>
                      <a:endParaRPr lang="en-US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Team managing, team</a:t>
                      </a:r>
                      <a:r>
                        <a:rPr lang="en-US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data merging, send receive data between team and NSOM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/>
                      <a:endParaRPr lang="en-US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Tablet</a:t>
                      </a:r>
                    </a:p>
                    <a:p>
                      <a:pPr algn="just"/>
                      <a:endParaRPr lang="en-US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algn="ctr"/>
                      <a:r>
                        <a:rPr lang="mn-MN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CentralMenu</a:t>
                      </a:r>
                      <a:endParaRPr lang="en-US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NSO</a:t>
                      </a:r>
                      <a:endParaRPr lang="en-US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Monitoring, checking,</a:t>
                      </a:r>
                      <a:r>
                        <a:rPr lang="en-US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analysing</a:t>
                      </a:r>
                      <a:endParaRPr lang="en-US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PC</a:t>
                      </a:r>
                      <a:endParaRPr lang="en-US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C52ECA4-FDAC-4E8A-9BDB-AC409C67063D}"/>
              </a:ext>
            </a:extLst>
          </p:cNvPr>
          <p:cNvSpPr txBox="1">
            <a:spLocks/>
          </p:cNvSpPr>
          <p:nvPr/>
        </p:nvSpPr>
        <p:spPr>
          <a:xfrm>
            <a:off x="1161534" y="365127"/>
            <a:ext cx="7487166" cy="750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Indicators Sample Survey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4E3CC20-2B59-42C2-8266-C10FF8AED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905" y="1495258"/>
            <a:ext cx="7848600" cy="533400"/>
          </a:xfrm>
        </p:spPr>
        <p:txBody>
          <a:bodyPr anchor="ctr">
            <a:noAutofit/>
          </a:bodyPr>
          <a:lstStyle/>
          <a:p>
            <a:pPr algn="l">
              <a:spcBef>
                <a:spcPct val="50000"/>
              </a:spcBef>
            </a:pPr>
            <a:r>
              <a:rPr kumimoji="1"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Systems:</a:t>
            </a:r>
            <a:endParaRPr kumimoji="1" lang="mn-MN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9122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18500" t="1778" r="23082" b="26589"/>
          <a:stretch/>
        </p:blipFill>
        <p:spPr>
          <a:xfrm>
            <a:off x="1193306" y="2096795"/>
            <a:ext cx="6324600" cy="4362450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>
          <a:xfrm>
            <a:off x="2743200" y="1283834"/>
            <a:ext cx="2971800" cy="481013"/>
          </a:xfrm>
          <a:prstGeom prst="borderCallout1">
            <a:avLst>
              <a:gd name="adj1" fmla="val 48274"/>
              <a:gd name="adj2" fmla="val 161"/>
              <a:gd name="adj3" fmla="val 251001"/>
              <a:gd name="adj4" fmla="val -4135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 for interviewer</a:t>
            </a:r>
            <a:endParaRPr lang="en-US" i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6221355" y="3116039"/>
            <a:ext cx="2846445" cy="389842"/>
          </a:xfrm>
          <a:prstGeom prst="borderCallout1">
            <a:avLst>
              <a:gd name="adj1" fmla="val 48274"/>
              <a:gd name="adj2" fmla="val 161"/>
              <a:gd name="adj3" fmla="val 156437"/>
              <a:gd name="adj4" fmla="val -139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ED5 Number of question</a:t>
            </a:r>
            <a:endParaRPr lang="en-US" i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7315200" y="4724400"/>
            <a:ext cx="1752600" cy="838200"/>
          </a:xfrm>
          <a:prstGeom prst="borderCallout1">
            <a:avLst>
              <a:gd name="adj1" fmla="val 48274"/>
              <a:gd name="adj2" fmla="val 161"/>
              <a:gd name="adj3" fmla="val -74513"/>
              <a:gd name="adj4" fmla="val -644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 and values of ED5 question</a:t>
            </a:r>
            <a:endParaRPr lang="en-US" i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6129678" y="1491004"/>
            <a:ext cx="2599643" cy="509587"/>
          </a:xfrm>
          <a:prstGeom prst="borderCallout1">
            <a:avLst>
              <a:gd name="adj1" fmla="val 48274"/>
              <a:gd name="adj2" fmla="val 161"/>
              <a:gd name="adj3" fmla="val 249963"/>
              <a:gd name="adj4" fmla="val -1325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Remarks for interviewer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2399190" y="2957886"/>
            <a:ext cx="2895600" cy="389842"/>
          </a:xfrm>
          <a:prstGeom prst="borderCallout1">
            <a:avLst>
              <a:gd name="adj1" fmla="val 48274"/>
              <a:gd name="adj2" fmla="val 161"/>
              <a:gd name="adj3" fmla="val 156437"/>
              <a:gd name="adj4" fmla="val -261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title</a:t>
            </a:r>
            <a:endParaRPr lang="en-US" i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563157" y="3337831"/>
            <a:ext cx="8843" cy="2435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5AE85AC-5457-4214-9CF5-7D94AC187F94}"/>
              </a:ext>
            </a:extLst>
          </p:cNvPr>
          <p:cNvSpPr txBox="1">
            <a:spLocks/>
          </p:cNvSpPr>
          <p:nvPr/>
        </p:nvSpPr>
        <p:spPr>
          <a:xfrm>
            <a:off x="1161534" y="365127"/>
            <a:ext cx="7353816" cy="750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Indicators Sample Survey</a:t>
            </a:r>
          </a:p>
        </p:txBody>
      </p:sp>
    </p:spTree>
    <p:extLst>
      <p:ext uri="{BB962C8B-B14F-4D97-AF65-F5344CB8AC3E}">
        <p14:creationId xmlns:p14="http://schemas.microsoft.com/office/powerpoint/2010/main" val="235491197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1533" y="1115737"/>
            <a:ext cx="7800971" cy="5268437"/>
          </a:xfrm>
        </p:spPr>
        <p:txBody>
          <a:bodyPr>
            <a:noAutofit/>
          </a:bodyPr>
          <a:lstStyle/>
          <a:p>
            <a:pPr algn="l">
              <a:spcBef>
                <a:spcPct val="50000"/>
              </a:spcBef>
            </a:pPr>
            <a:r>
              <a:rPr kumimoji="1"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COLLECTION</a:t>
            </a:r>
            <a:r>
              <a:rPr kumimoji="1" lang="mn-M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indent="-3429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1"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CSPro</a:t>
            </a:r>
            <a:r>
              <a:rPr kumimoji="1"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kumimoji="1" lang="en-US" sz="2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Census</a:t>
            </a:r>
            <a:r>
              <a:rPr kumimoji="1"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kumimoji="1" lang="en-US" sz="2400" dirty="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Survey</a:t>
            </a:r>
            <a:r>
              <a:rPr kumimoji="1"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Processing System</a:t>
            </a:r>
          </a:p>
        </p:txBody>
      </p:sp>
      <p:pic>
        <p:nvPicPr>
          <p:cNvPr id="1026" name="Picture 2" descr="http://t1.gstatic.com/images?q=tbn:ANd9GcSJzA_ilW-ZaU-0NIVhDSCEZUAcmBsdhub01NxumsEFR0Da40p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42" y="347617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264" b="6530"/>
          <a:stretch/>
        </p:blipFill>
        <p:spPr>
          <a:xfrm>
            <a:off x="3888704" y="3209983"/>
            <a:ext cx="4820934" cy="26755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E694700-278D-488D-ACCF-D686AA79352B}"/>
              </a:ext>
            </a:extLst>
          </p:cNvPr>
          <p:cNvSpPr txBox="1">
            <a:spLocks/>
          </p:cNvSpPr>
          <p:nvPr/>
        </p:nvSpPr>
        <p:spPr>
          <a:xfrm>
            <a:off x="1161534" y="365127"/>
            <a:ext cx="7353816" cy="750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software packages</a:t>
            </a:r>
          </a:p>
        </p:txBody>
      </p:sp>
    </p:spTree>
    <p:extLst>
      <p:ext uri="{BB962C8B-B14F-4D97-AF65-F5344CB8AC3E}">
        <p14:creationId xmlns:p14="http://schemas.microsoft.com/office/powerpoint/2010/main" val="3967870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3475" y="974474"/>
            <a:ext cx="3819524" cy="4235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Following surveys implemented tablet technology /CAPI/.</a:t>
            </a:r>
            <a:endParaRPr lang="mn-MN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 Indicator Cluster Surveys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Household Socio-Economic Survey</a:t>
            </a:r>
            <a:endParaRPr lang="mn-MN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 Force Survey</a:t>
            </a:r>
            <a:endParaRPr lang="mn-MN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Use Survey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Indicators Sample Survey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Nationwide deliberative polling on constitutional amendment of Mongolia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Woman’s health and life experience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25" y="1554329"/>
            <a:ext cx="4038599" cy="1188871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35" y="3381470"/>
            <a:ext cx="3705796" cy="111433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165320" y="1219200"/>
            <a:ext cx="114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</a:t>
            </a:r>
            <a:r>
              <a:rPr lang="mn-MN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48275" y="284841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</a:t>
            </a:r>
            <a:r>
              <a:rPr lang="mn-MN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65074" y="4694872"/>
            <a:ext cx="44694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saving</a:t>
            </a:r>
            <a:endParaRPr lang="mn-M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saving</a:t>
            </a:r>
            <a:endParaRPr lang="mn-M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Quick</a:t>
            </a:r>
            <a:endParaRPr lang="mn-M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Provided database security</a:t>
            </a:r>
            <a:endParaRPr lang="mn-M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quality improvement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57325" y="420477"/>
            <a:ext cx="75532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Tablet technology</a:t>
            </a:r>
            <a:endParaRPr lang="en-US" sz="3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46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5344" y="1115736"/>
            <a:ext cx="7557655" cy="5285063"/>
          </a:xfrm>
        </p:spPr>
        <p:txBody>
          <a:bodyPr>
            <a:noAutofit/>
          </a:bodyPr>
          <a:lstStyle/>
          <a:p>
            <a:pPr algn="l">
              <a:spcBef>
                <a:spcPct val="50000"/>
              </a:spcBef>
            </a:pPr>
            <a:r>
              <a:rPr kumimoji="1"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Analyze:</a:t>
            </a:r>
          </a:p>
          <a:p>
            <a:pPr marL="342900" indent="-3429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1"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SPSS</a:t>
            </a:r>
            <a:r>
              <a:rPr kumimoji="1"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Statistical Package for the Social Sciences</a:t>
            </a:r>
          </a:p>
          <a:p>
            <a:pPr marL="342900" indent="-3429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IBM SPSS: Statistical Product and Service Solutions</a:t>
            </a:r>
          </a:p>
          <a:p>
            <a:pPr marL="342900" indent="-3429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1"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STATA</a:t>
            </a:r>
            <a:endParaRPr kumimoji="1"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9966" b="6024"/>
          <a:stretch/>
        </p:blipFill>
        <p:spPr>
          <a:xfrm>
            <a:off x="3562448" y="2823413"/>
            <a:ext cx="5503357" cy="32311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59" y="3362667"/>
            <a:ext cx="2124075" cy="21526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DFFFC59-3F42-4532-895C-769BE44BDF7E}"/>
              </a:ext>
            </a:extLst>
          </p:cNvPr>
          <p:cNvSpPr txBox="1">
            <a:spLocks/>
          </p:cNvSpPr>
          <p:nvPr/>
        </p:nvSpPr>
        <p:spPr>
          <a:xfrm>
            <a:off x="1161534" y="365127"/>
            <a:ext cx="7353816" cy="750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software packages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99970-6FE1-4B45-B9BC-30A3367AD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4" y="5713890"/>
            <a:ext cx="3254035" cy="102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54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21419" y="2024109"/>
            <a:ext cx="7710549" cy="3429000"/>
            <a:chOff x="914400" y="1828800"/>
            <a:chExt cx="7710549" cy="34290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1828800"/>
              <a:ext cx="7710549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 rot="1563859">
              <a:off x="5029435" y="3090064"/>
              <a:ext cx="8258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INTERNET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20122613">
              <a:off x="4951588" y="4123254"/>
              <a:ext cx="8258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INTERNET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15D09F69-4317-43A0-BAEF-1393BCD32462}"/>
              </a:ext>
            </a:extLst>
          </p:cNvPr>
          <p:cNvSpPr txBox="1">
            <a:spLocks/>
          </p:cNvSpPr>
          <p:nvPr/>
        </p:nvSpPr>
        <p:spPr>
          <a:xfrm>
            <a:off x="1161534" y="365127"/>
            <a:ext cx="7353816" cy="750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flow of tablet survey</a:t>
            </a:r>
            <a:endParaRPr lang="en-US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 104"/>
          <p:cNvSpPr/>
          <p:nvPr/>
        </p:nvSpPr>
        <p:spPr>
          <a:xfrm flipH="1">
            <a:off x="1088577" y="1012176"/>
            <a:ext cx="5171265" cy="5845824"/>
          </a:xfrm>
          <a:custGeom>
            <a:avLst/>
            <a:gdLst/>
            <a:ahLst/>
            <a:cxnLst/>
            <a:rect l="0" t="0" r="0" b="0"/>
            <a:pathLst>
              <a:path w="5583759" h="6052326">
                <a:moveTo>
                  <a:pt x="5145982" y="0"/>
                </a:moveTo>
                <a:lnTo>
                  <a:pt x="5583759" y="0"/>
                </a:lnTo>
                <a:lnTo>
                  <a:pt x="5583759" y="6052326"/>
                </a:lnTo>
                <a:lnTo>
                  <a:pt x="0" y="6040391"/>
                </a:lnTo>
                <a:cubicBezTo>
                  <a:pt x="5421736" y="4994822"/>
                  <a:pt x="5145982" y="0"/>
                  <a:pt x="5145982" y="0"/>
                </a:cubicBezTo>
                <a:close/>
              </a:path>
            </a:pathLst>
          </a:cu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sp>
      <p:sp>
        <p:nvSpPr>
          <p:cNvPr id="106" name="Freeform 105"/>
          <p:cNvSpPr/>
          <p:nvPr/>
        </p:nvSpPr>
        <p:spPr>
          <a:xfrm>
            <a:off x="1352539" y="2022030"/>
            <a:ext cx="525398" cy="547951"/>
          </a:xfrm>
          <a:custGeom>
            <a:avLst/>
            <a:gdLst/>
            <a:ahLst/>
            <a:cxnLst/>
            <a:rect l="l" t="t" r="r" b="b"/>
            <a:pathLst>
              <a:path w="567307" h="567307">
                <a:moveTo>
                  <a:pt x="0" y="283654"/>
                </a:moveTo>
                <a:cubicBezTo>
                  <a:pt x="0" y="126664"/>
                  <a:pt x="126996" y="0"/>
                  <a:pt x="283654" y="0"/>
                </a:cubicBezTo>
                <a:cubicBezTo>
                  <a:pt x="440311" y="0"/>
                  <a:pt x="567307" y="126664"/>
                  <a:pt x="567307" y="283654"/>
                </a:cubicBezTo>
                <a:cubicBezTo>
                  <a:pt x="567307" y="439979"/>
                  <a:pt x="440311" y="567307"/>
                  <a:pt x="283654" y="567307"/>
                </a:cubicBezTo>
                <a:cubicBezTo>
                  <a:pt x="126996" y="567307"/>
                  <a:pt x="0" y="439979"/>
                  <a:pt x="0" y="283654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100000"/>
              </a:lnSpc>
            </a:pPr>
            <a:r>
              <a:rPr sz="1976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07" name="Freeform 106"/>
          <p:cNvSpPr/>
          <p:nvPr/>
        </p:nvSpPr>
        <p:spPr>
          <a:xfrm>
            <a:off x="1655382" y="3077900"/>
            <a:ext cx="525398" cy="547951"/>
          </a:xfrm>
          <a:custGeom>
            <a:avLst/>
            <a:gdLst/>
            <a:ahLst/>
            <a:cxnLst/>
            <a:rect l="l" t="t" r="r" b="b"/>
            <a:pathLst>
              <a:path w="567307" h="567307">
                <a:moveTo>
                  <a:pt x="0" y="283654"/>
                </a:moveTo>
                <a:cubicBezTo>
                  <a:pt x="0" y="126664"/>
                  <a:pt x="126996" y="0"/>
                  <a:pt x="283654" y="0"/>
                </a:cubicBezTo>
                <a:cubicBezTo>
                  <a:pt x="440311" y="0"/>
                  <a:pt x="567307" y="126664"/>
                  <a:pt x="567307" y="283654"/>
                </a:cubicBezTo>
                <a:cubicBezTo>
                  <a:pt x="567307" y="439979"/>
                  <a:pt x="440311" y="567307"/>
                  <a:pt x="283654" y="567307"/>
                </a:cubicBezTo>
                <a:cubicBezTo>
                  <a:pt x="126996" y="567307"/>
                  <a:pt x="0" y="439979"/>
                  <a:pt x="0" y="283654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100000"/>
              </a:lnSpc>
            </a:pPr>
            <a:r>
              <a:rPr sz="1976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08" name="Freeform 107"/>
          <p:cNvSpPr/>
          <p:nvPr/>
        </p:nvSpPr>
        <p:spPr>
          <a:xfrm>
            <a:off x="2123205" y="4089802"/>
            <a:ext cx="525398" cy="547951"/>
          </a:xfrm>
          <a:custGeom>
            <a:avLst/>
            <a:gdLst/>
            <a:ahLst/>
            <a:cxnLst/>
            <a:rect l="l" t="t" r="r" b="b"/>
            <a:pathLst>
              <a:path w="567307" h="567307">
                <a:moveTo>
                  <a:pt x="0" y="283654"/>
                </a:moveTo>
                <a:cubicBezTo>
                  <a:pt x="0" y="126664"/>
                  <a:pt x="126996" y="0"/>
                  <a:pt x="283654" y="0"/>
                </a:cubicBezTo>
                <a:cubicBezTo>
                  <a:pt x="440311" y="0"/>
                  <a:pt x="567307" y="126664"/>
                  <a:pt x="567307" y="283654"/>
                </a:cubicBezTo>
                <a:cubicBezTo>
                  <a:pt x="567307" y="439979"/>
                  <a:pt x="440311" y="567307"/>
                  <a:pt x="283654" y="567307"/>
                </a:cubicBezTo>
                <a:cubicBezTo>
                  <a:pt x="126996" y="567307"/>
                  <a:pt x="0" y="439979"/>
                  <a:pt x="0" y="283654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100000"/>
              </a:lnSpc>
            </a:pPr>
            <a:r>
              <a:rPr sz="1976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19" name="Text 119"/>
          <p:cNvSpPr txBox="1"/>
          <p:nvPr/>
        </p:nvSpPr>
        <p:spPr>
          <a:xfrm>
            <a:off x="3357831" y="3973886"/>
            <a:ext cx="5676987" cy="873322"/>
          </a:xfrm>
          <a:prstGeom prst="rect">
            <a:avLst/>
          </a:prstGeom>
          <a:noFill/>
        </p:spPr>
        <p:txBody>
          <a:bodyPr wrap="square" lIns="3000" rIns="3000" rtlCol="0" anchor="ctr"/>
          <a:lstStyle/>
          <a:p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Workflow of tablet-based data collection in off-line mode, although software new versions downloadable from central server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79359" y="1172489"/>
            <a:ext cx="7259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implements the Computer Assisted Personal Interviews (CAPI) by Android and Windows based tablets.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DF1FF6-4543-4E60-9EBC-440E8386672D}"/>
              </a:ext>
            </a:extLst>
          </p:cNvPr>
          <p:cNvSpPr txBox="1">
            <a:spLocks/>
          </p:cNvSpPr>
          <p:nvPr/>
        </p:nvSpPr>
        <p:spPr>
          <a:xfrm>
            <a:off x="1161534" y="365127"/>
            <a:ext cx="7873282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Tablet PC usage</a:t>
            </a:r>
          </a:p>
        </p:txBody>
      </p:sp>
      <p:sp>
        <p:nvSpPr>
          <p:cNvPr id="13" name="Freeform 12"/>
          <p:cNvSpPr/>
          <p:nvPr/>
        </p:nvSpPr>
        <p:spPr>
          <a:xfrm>
            <a:off x="2832433" y="5031454"/>
            <a:ext cx="525398" cy="547951"/>
          </a:xfrm>
          <a:custGeom>
            <a:avLst/>
            <a:gdLst/>
            <a:ahLst/>
            <a:cxnLst/>
            <a:rect l="l" t="t" r="r" b="b"/>
            <a:pathLst>
              <a:path w="567307" h="567307">
                <a:moveTo>
                  <a:pt x="0" y="283654"/>
                </a:moveTo>
                <a:cubicBezTo>
                  <a:pt x="0" y="126664"/>
                  <a:pt x="126996" y="0"/>
                  <a:pt x="283654" y="0"/>
                </a:cubicBezTo>
                <a:cubicBezTo>
                  <a:pt x="440311" y="0"/>
                  <a:pt x="567307" y="126664"/>
                  <a:pt x="567307" y="283654"/>
                </a:cubicBezTo>
                <a:cubicBezTo>
                  <a:pt x="567307" y="439979"/>
                  <a:pt x="440311" y="567307"/>
                  <a:pt x="283654" y="567307"/>
                </a:cubicBezTo>
                <a:cubicBezTo>
                  <a:pt x="126996" y="567307"/>
                  <a:pt x="0" y="439979"/>
                  <a:pt x="0" y="283654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100000"/>
              </a:lnSpc>
            </a:pPr>
            <a:r>
              <a:rPr lang="en-US" sz="1976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sz="1976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119"/>
          <p:cNvSpPr txBox="1"/>
          <p:nvPr/>
        </p:nvSpPr>
        <p:spPr>
          <a:xfrm>
            <a:off x="2648602" y="2986496"/>
            <a:ext cx="6386215" cy="779781"/>
          </a:xfrm>
          <a:prstGeom prst="rect">
            <a:avLst/>
          </a:prstGeom>
          <a:noFill/>
        </p:spPr>
        <p:txBody>
          <a:bodyPr wrap="square" lIns="3000" rIns="3000" rtlCol="0" anchor="ctr"/>
          <a:lstStyle/>
          <a:p>
            <a:pPr lvl="0" algn="just"/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Tablet-based technology is mainly used for sample surveys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119"/>
          <p:cNvSpPr txBox="1"/>
          <p:nvPr/>
        </p:nvSpPr>
        <p:spPr>
          <a:xfrm>
            <a:off x="2180779" y="1906114"/>
            <a:ext cx="6854037" cy="779781"/>
          </a:xfrm>
          <a:prstGeom prst="rect">
            <a:avLst/>
          </a:prstGeom>
          <a:noFill/>
        </p:spPr>
        <p:txBody>
          <a:bodyPr wrap="square" lIns="3000" rIns="3000" rtlCol="0" anchor="ctr"/>
          <a:lstStyle/>
          <a:p>
            <a:pPr lvl="0" algn="just"/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has been using tablets for data collection on household based sample surveys, since 2013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 119"/>
          <p:cNvSpPr txBox="1"/>
          <p:nvPr/>
        </p:nvSpPr>
        <p:spPr>
          <a:xfrm>
            <a:off x="3871937" y="4915538"/>
            <a:ext cx="5162881" cy="779781"/>
          </a:xfrm>
          <a:prstGeom prst="rect">
            <a:avLst/>
          </a:prstGeom>
          <a:noFill/>
        </p:spPr>
        <p:txBody>
          <a:bodyPr wrap="square" lIns="3000" rIns="3000" rtlCol="0" anchor="ctr"/>
          <a:lstStyle/>
          <a:p>
            <a:pPr lvl="0" algn="just"/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Collected questionnaires send to central server when tablets are connected to then network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0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5FDA30-6A0A-4E8C-ABE4-57DC548863AD}"/>
              </a:ext>
            </a:extLst>
          </p:cNvPr>
          <p:cNvGrpSpPr/>
          <p:nvPr/>
        </p:nvGrpSpPr>
        <p:grpSpPr>
          <a:xfrm>
            <a:off x="1104899" y="1590676"/>
            <a:ext cx="8020051" cy="4288139"/>
            <a:chOff x="1104899" y="1590676"/>
            <a:chExt cx="8020051" cy="42881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5CD89F-CFE7-4584-A48F-E2B7040C1B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04" t="4179" r="2395" b="3959"/>
            <a:stretch/>
          </p:blipFill>
          <p:spPr>
            <a:xfrm>
              <a:off x="1104900" y="1590676"/>
              <a:ext cx="8020050" cy="35052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8D63A9-2A65-4D87-8B77-6320835BCE4C}"/>
                </a:ext>
              </a:extLst>
            </p:cNvPr>
            <p:cNvSpPr txBox="1"/>
            <p:nvPr/>
          </p:nvSpPr>
          <p:spPr>
            <a:xfrm>
              <a:off x="1104899" y="2552700"/>
              <a:ext cx="933450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100 172</a:t>
              </a:r>
            </a:p>
            <a:p>
              <a:pPr algn="ctr"/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49FFF04-B0A3-4C76-A494-21A66BE4857E}"/>
                </a:ext>
              </a:extLst>
            </p:cNvPr>
            <p:cNvCxnSpPr/>
            <p:nvPr/>
          </p:nvCxnSpPr>
          <p:spPr>
            <a:xfrm>
              <a:off x="1571625" y="5505450"/>
              <a:ext cx="32385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E16CF59-74F9-4931-88E5-CAB7DF2BE21B}"/>
                </a:ext>
              </a:extLst>
            </p:cNvPr>
            <p:cNvCxnSpPr/>
            <p:nvPr/>
          </p:nvCxnSpPr>
          <p:spPr>
            <a:xfrm>
              <a:off x="1571625" y="5753100"/>
              <a:ext cx="323850" cy="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7C0CCA-94FF-4A1B-8C6F-99F0069CDC25}"/>
                </a:ext>
              </a:extLst>
            </p:cNvPr>
            <p:cNvSpPr txBox="1"/>
            <p:nvPr/>
          </p:nvSpPr>
          <p:spPr>
            <a:xfrm>
              <a:off x="2038350" y="5355595"/>
              <a:ext cx="1076324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Population</a:t>
              </a:r>
              <a:endParaRPr lang="en-US" sz="11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A9C4F8-AC26-4948-B5A1-4F9D4D29DA2D}"/>
                </a:ext>
              </a:extLst>
            </p:cNvPr>
            <p:cNvSpPr txBox="1"/>
            <p:nvPr/>
          </p:nvSpPr>
          <p:spPr>
            <a:xfrm>
              <a:off x="2038349" y="5617205"/>
              <a:ext cx="1076325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Interviewer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B1E7DE-BC26-4727-964A-59A8A7996C7C}"/>
                </a:ext>
              </a:extLst>
            </p:cNvPr>
            <p:cNvSpPr txBox="1"/>
            <p:nvPr/>
          </p:nvSpPr>
          <p:spPr>
            <a:xfrm>
              <a:off x="1895475" y="2286001"/>
              <a:ext cx="933450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81 278</a:t>
              </a:r>
            </a:p>
            <a:p>
              <a:pPr algn="ctr"/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07241B-5AE7-493F-BBC0-8D5BF355D9BF}"/>
                </a:ext>
              </a:extLst>
            </p:cNvPr>
            <p:cNvSpPr txBox="1"/>
            <p:nvPr/>
          </p:nvSpPr>
          <p:spPr>
            <a:xfrm>
              <a:off x="1876424" y="3082483"/>
              <a:ext cx="933450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84 486</a:t>
              </a:r>
            </a:p>
            <a:p>
              <a:pPr algn="ctr"/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D14A669-B4F7-410D-A5AF-36A0B806666E}"/>
                </a:ext>
              </a:extLst>
            </p:cNvPr>
            <p:cNvSpPr txBox="1"/>
            <p:nvPr/>
          </p:nvSpPr>
          <p:spPr>
            <a:xfrm>
              <a:off x="2828925" y="2713151"/>
              <a:ext cx="933450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70 546</a:t>
              </a:r>
            </a:p>
            <a:p>
              <a:pPr algn="ctr"/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24AC87-335F-4094-8039-7E9BD56C38AC}"/>
                </a:ext>
              </a:extLst>
            </p:cNvPr>
            <p:cNvSpPr txBox="1"/>
            <p:nvPr/>
          </p:nvSpPr>
          <p:spPr>
            <a:xfrm>
              <a:off x="2647949" y="3535181"/>
              <a:ext cx="933450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56 587</a:t>
              </a:r>
            </a:p>
            <a:p>
              <a:pPr algn="ctr"/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22BA7A-F8C7-46AF-BAA0-BE26173607CB}"/>
                </a:ext>
              </a:extLst>
            </p:cNvPr>
            <p:cNvSpPr txBox="1"/>
            <p:nvPr/>
          </p:nvSpPr>
          <p:spPr>
            <a:xfrm>
              <a:off x="3743325" y="2052711"/>
              <a:ext cx="933450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129 382</a:t>
              </a:r>
            </a:p>
            <a:p>
              <a:pPr algn="ctr"/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B472B7-620C-48C0-86A5-E4371DD83432}"/>
                </a:ext>
              </a:extLst>
            </p:cNvPr>
            <p:cNvSpPr txBox="1"/>
            <p:nvPr/>
          </p:nvSpPr>
          <p:spPr>
            <a:xfrm>
              <a:off x="3595686" y="3535181"/>
              <a:ext cx="933450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84 807</a:t>
              </a:r>
            </a:p>
            <a:p>
              <a:pPr algn="ctr"/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B61057-B0D5-4EC9-8C67-191DAC579B8B}"/>
                </a:ext>
              </a:extLst>
            </p:cNvPr>
            <p:cNvSpPr txBox="1"/>
            <p:nvPr/>
          </p:nvSpPr>
          <p:spPr>
            <a:xfrm>
              <a:off x="4005262" y="2872744"/>
              <a:ext cx="933450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93 135</a:t>
              </a:r>
            </a:p>
            <a:p>
              <a:pPr algn="ctr"/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1BF574-2D9F-479E-8833-21AD43558F7F}"/>
                </a:ext>
              </a:extLst>
            </p:cNvPr>
            <p:cNvSpPr txBox="1"/>
            <p:nvPr/>
          </p:nvSpPr>
          <p:spPr>
            <a:xfrm>
              <a:off x="4348162" y="3535181"/>
              <a:ext cx="933450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113 157</a:t>
              </a:r>
            </a:p>
            <a:p>
              <a:pPr algn="ctr"/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CD2CE3A-917F-438D-ADFC-41EE040B9E14}"/>
                </a:ext>
              </a:extLst>
            </p:cNvPr>
            <p:cNvSpPr txBox="1"/>
            <p:nvPr/>
          </p:nvSpPr>
          <p:spPr>
            <a:xfrm>
              <a:off x="4700587" y="4339478"/>
              <a:ext cx="933450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63 307</a:t>
              </a:r>
            </a:p>
            <a:p>
              <a:pPr algn="ctr"/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3A62E1-F2D7-4F8D-A009-240654AA792C}"/>
                </a:ext>
              </a:extLst>
            </p:cNvPr>
            <p:cNvSpPr txBox="1"/>
            <p:nvPr/>
          </p:nvSpPr>
          <p:spPr>
            <a:xfrm>
              <a:off x="5305424" y="3605867"/>
              <a:ext cx="933450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44 762</a:t>
              </a:r>
            </a:p>
            <a:p>
              <a:pPr algn="ctr"/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249693-EC71-4B3E-8E8E-6B42EBECC4C8}"/>
                </a:ext>
              </a:extLst>
            </p:cNvPr>
            <p:cNvSpPr txBox="1"/>
            <p:nvPr/>
          </p:nvSpPr>
          <p:spPr>
            <a:xfrm>
              <a:off x="6110286" y="3981539"/>
              <a:ext cx="933450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66 450</a:t>
              </a:r>
            </a:p>
            <a:p>
              <a:pPr algn="ctr"/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C9B7027-8057-4E58-B987-241E6823365F}"/>
                </a:ext>
              </a:extLst>
            </p:cNvPr>
            <p:cNvSpPr txBox="1"/>
            <p:nvPr/>
          </p:nvSpPr>
          <p:spPr>
            <a:xfrm>
              <a:off x="4455319" y="2505939"/>
              <a:ext cx="933450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60 603</a:t>
              </a:r>
            </a:p>
            <a:p>
              <a:pPr algn="ctr"/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C5D05B0-7C0F-4627-9C80-BC81291DF393}"/>
                </a:ext>
              </a:extLst>
            </p:cNvPr>
            <p:cNvSpPr txBox="1"/>
            <p:nvPr/>
          </p:nvSpPr>
          <p:spPr>
            <a:xfrm>
              <a:off x="7005637" y="3350515"/>
              <a:ext cx="933450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59 810</a:t>
              </a:r>
            </a:p>
            <a:p>
              <a:pPr algn="ctr"/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0AAB92-D609-4162-8E32-3F22510C45C6}"/>
                </a:ext>
              </a:extLst>
            </p:cNvPr>
            <p:cNvSpPr txBox="1"/>
            <p:nvPr/>
          </p:nvSpPr>
          <p:spPr>
            <a:xfrm>
              <a:off x="7224712" y="2644520"/>
              <a:ext cx="933450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77 579</a:t>
              </a:r>
            </a:p>
            <a:p>
              <a:pPr algn="ctr"/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DA0C25-F660-4D3E-9EDC-5708639E5FC8}"/>
                </a:ext>
              </a:extLst>
            </p:cNvPr>
            <p:cNvSpPr txBox="1"/>
            <p:nvPr/>
          </p:nvSpPr>
          <p:spPr>
            <a:xfrm>
              <a:off x="6291262" y="2812852"/>
              <a:ext cx="933450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73 663</a:t>
              </a:r>
            </a:p>
            <a:p>
              <a:pPr algn="ctr"/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E5F752-A5DC-429A-9BC2-3115B7388571}"/>
                </a:ext>
              </a:extLst>
            </p:cNvPr>
            <p:cNvSpPr txBox="1"/>
            <p:nvPr/>
          </p:nvSpPr>
          <p:spPr>
            <a:xfrm>
              <a:off x="5086348" y="3082483"/>
              <a:ext cx="933450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91 660</a:t>
              </a:r>
            </a:p>
            <a:p>
              <a:pPr algn="ctr"/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8CFE507-3D58-43BC-8C07-D3111E2BF559}"/>
                </a:ext>
              </a:extLst>
            </p:cNvPr>
            <p:cNvSpPr txBox="1"/>
            <p:nvPr/>
          </p:nvSpPr>
          <p:spPr>
            <a:xfrm>
              <a:off x="5079203" y="2177639"/>
              <a:ext cx="933450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107 513</a:t>
              </a:r>
            </a:p>
            <a:p>
              <a:pPr algn="ctr"/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9EE063B-9B60-4FD8-855E-AC47E96F86F8}"/>
                </a:ext>
              </a:extLst>
            </p:cNvPr>
            <p:cNvSpPr txBox="1"/>
            <p:nvPr/>
          </p:nvSpPr>
          <p:spPr>
            <a:xfrm>
              <a:off x="6168626" y="2177639"/>
              <a:ext cx="933450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1 440 447</a:t>
              </a:r>
            </a:p>
            <a:p>
              <a:pPr algn="ctr"/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29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5FF494-AC0B-4BFF-94C6-56D49F41573E}"/>
                </a:ext>
              </a:extLst>
            </p:cNvPr>
            <p:cNvSpPr txBox="1"/>
            <p:nvPr/>
          </p:nvSpPr>
          <p:spPr>
            <a:xfrm>
              <a:off x="4633904" y="1825488"/>
              <a:ext cx="933450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101 789</a:t>
              </a:r>
            </a:p>
            <a:p>
              <a:pPr algn="ctr"/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2969F91-BCA5-4A4A-9A99-4D819C2F9E73}"/>
                </a:ext>
              </a:extLst>
            </p:cNvPr>
            <p:cNvSpPr txBox="1"/>
            <p:nvPr/>
          </p:nvSpPr>
          <p:spPr>
            <a:xfrm>
              <a:off x="5567354" y="1857929"/>
              <a:ext cx="933450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101 876</a:t>
              </a:r>
            </a:p>
            <a:p>
              <a:pPr algn="ctr"/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72405F5-F09E-4C3E-A868-E7ED2C26C4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9783" y="2544977"/>
              <a:ext cx="656326" cy="43239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62F6AFD-447C-4708-9CC8-55B75B67F4FF}"/>
                </a:ext>
              </a:extLst>
            </p:cNvPr>
            <p:cNvCxnSpPr>
              <a:cxnSpLocks/>
              <a:stCxn id="31" idx="2"/>
            </p:cNvCxnSpPr>
            <p:nvPr/>
          </p:nvCxnSpPr>
          <p:spPr>
            <a:xfrm flipH="1">
              <a:off x="5682553" y="2273427"/>
              <a:ext cx="351526" cy="24029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2286D64-7DFE-40E2-9D45-4CC0C8ACFAEE}"/>
                </a:ext>
              </a:extLst>
            </p:cNvPr>
            <p:cNvCxnSpPr>
              <a:cxnSpLocks/>
              <a:stCxn id="30" idx="2"/>
            </p:cNvCxnSpPr>
            <p:nvPr/>
          </p:nvCxnSpPr>
          <p:spPr>
            <a:xfrm>
              <a:off x="5100629" y="2240986"/>
              <a:ext cx="100332" cy="39766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0" name="Subtitle 2">
            <a:extLst>
              <a:ext uri="{FF2B5EF4-FFF2-40B4-BE49-F238E27FC236}">
                <a16:creationId xmlns:a16="http://schemas.microsoft.com/office/drawing/2014/main" id="{0585E59F-4E74-455E-9D48-8F7A405BA1FC}"/>
              </a:ext>
            </a:extLst>
          </p:cNvPr>
          <p:cNvSpPr txBox="1">
            <a:spLocks/>
          </p:cNvSpPr>
          <p:nvPr/>
        </p:nvSpPr>
        <p:spPr>
          <a:xfrm>
            <a:off x="1140903" y="533400"/>
            <a:ext cx="7593522" cy="699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Interviewer</a:t>
            </a:r>
            <a:endParaRPr kumimoji="1" lang="en-US" sz="2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83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9F0EA2-F9CD-4BFB-8DDA-F8EFA3161E50}"/>
              </a:ext>
            </a:extLst>
          </p:cNvPr>
          <p:cNvGrpSpPr/>
          <p:nvPr/>
        </p:nvGrpSpPr>
        <p:grpSpPr>
          <a:xfrm>
            <a:off x="1226714" y="1190400"/>
            <a:ext cx="7712570" cy="2345007"/>
            <a:chOff x="1226714" y="1190400"/>
            <a:chExt cx="7712570" cy="2345007"/>
          </a:xfrm>
        </p:grpSpPr>
        <p:grpSp>
          <p:nvGrpSpPr>
            <p:cNvPr id="105" name="Group 104"/>
            <p:cNvGrpSpPr/>
            <p:nvPr/>
          </p:nvGrpSpPr>
          <p:grpSpPr>
            <a:xfrm>
              <a:off x="1226714" y="1242122"/>
              <a:ext cx="620202" cy="669474"/>
              <a:chOff x="1255805" y="1474939"/>
              <a:chExt cx="650644" cy="650644"/>
            </a:xfrm>
          </p:grpSpPr>
          <p:sp>
            <p:nvSpPr>
              <p:cNvPr id="106" name="Freeform 105"/>
              <p:cNvSpPr/>
              <p:nvPr/>
            </p:nvSpPr>
            <p:spPr>
              <a:xfrm>
                <a:off x="1351090" y="1570224"/>
                <a:ext cx="460075" cy="460075"/>
              </a:xfrm>
              <a:custGeom>
                <a:avLst/>
                <a:gdLst/>
                <a:ahLst/>
                <a:cxnLst/>
                <a:rect l="0" t="0" r="0" b="0"/>
                <a:pathLst>
                  <a:path w="460075" h="460075">
                    <a:moveTo>
                      <a:pt x="0" y="0"/>
                    </a:moveTo>
                    <a:lnTo>
                      <a:pt x="460075" y="0"/>
                    </a:lnTo>
                    <a:lnTo>
                      <a:pt x="460075" y="460075"/>
                    </a:lnTo>
                    <a:lnTo>
                      <a:pt x="0" y="460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5C57"/>
              </a:solidFill>
              <a:ln w="2500" cap="flat">
                <a:solidFill>
                  <a:srgbClr val="FC5C57"/>
                </a:solidFill>
                <a:bevel/>
              </a:ln>
            </p:spPr>
          </p:sp>
          <p:sp>
            <p:nvSpPr>
              <p:cNvPr id="107" name="Freeform 106"/>
              <p:cNvSpPr/>
              <p:nvPr/>
            </p:nvSpPr>
            <p:spPr>
              <a:xfrm rot="-2700000">
                <a:off x="1351090" y="1570224"/>
                <a:ext cx="460074" cy="460074"/>
              </a:xfrm>
              <a:custGeom>
                <a:avLst/>
                <a:gdLst/>
                <a:ahLst/>
                <a:cxnLst/>
                <a:rect l="0" t="0" r="0" b="0"/>
                <a:pathLst>
                  <a:path w="460074" h="460074">
                    <a:moveTo>
                      <a:pt x="0" y="0"/>
                    </a:moveTo>
                    <a:lnTo>
                      <a:pt x="460074" y="0"/>
                    </a:lnTo>
                    <a:lnTo>
                      <a:pt x="460074" y="460074"/>
                    </a:lnTo>
                    <a:lnTo>
                      <a:pt x="0" y="4600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5C57"/>
              </a:solidFill>
              <a:ln w="2500" cap="flat">
                <a:solidFill>
                  <a:srgbClr val="FC5C57"/>
                </a:solidFill>
                <a:bevel/>
              </a:ln>
            </p:spPr>
          </p:sp>
        </p:grpSp>
        <p:sp>
          <p:nvSpPr>
            <p:cNvPr id="158" name="Text 158"/>
            <p:cNvSpPr txBox="1"/>
            <p:nvPr/>
          </p:nvSpPr>
          <p:spPr>
            <a:xfrm>
              <a:off x="2052416" y="1508208"/>
              <a:ext cx="6886868" cy="2027199"/>
            </a:xfrm>
            <a:prstGeom prst="rect">
              <a:avLst/>
            </a:prstGeom>
            <a:noFill/>
          </p:spPr>
          <p:txBody>
            <a:bodyPr wrap="square" lIns="2250" rIns="2250" rtlCol="0" anchor="t"/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Time saving</a:t>
              </a:r>
            </a:p>
            <a:p>
              <a:pPr marL="742950" lvl="1" indent="-285750" algn="just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Time saving in household for interviewing 2 hours to 1 hour 20 minutes</a:t>
              </a:r>
            </a:p>
            <a:p>
              <a:pPr marL="742950" lvl="1" indent="-285750" algn="just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 need to data entry process after data collection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Data quality, validation, correct skips, real time monitoring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Budget saving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Data security improvement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Not only </a:t>
              </a:r>
              <a:r>
                <a:rPr lang="en-US" altLang="ko-KR" sz="16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CSPro</a:t>
              </a:r>
              <a:r>
                <a:rPr lang="en-US" altLang="ko-KR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(Windows application, Web application)</a:t>
              </a:r>
            </a:p>
          </p:txBody>
        </p:sp>
        <p:sp>
          <p:nvSpPr>
            <p:cNvPr id="159" name="Text 159"/>
            <p:cNvSpPr txBox="1"/>
            <p:nvPr/>
          </p:nvSpPr>
          <p:spPr>
            <a:xfrm>
              <a:off x="2052418" y="1190400"/>
              <a:ext cx="6760083" cy="242344"/>
            </a:xfrm>
            <a:prstGeom prst="rect">
              <a:avLst/>
            </a:prstGeom>
            <a:noFill/>
          </p:spPr>
          <p:txBody>
            <a:bodyPr wrap="square" lIns="2250" rIns="2250" rtlCol="0" anchor="ctr"/>
            <a:lstStyle/>
            <a:p>
              <a:r>
                <a:rPr lang="en-US" sz="1200" b="1" dirty="0">
                  <a:solidFill>
                    <a:srgbClr val="FC5C5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ADVANTAGES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420A8FF-0CCC-43EF-AA33-F52413704EEF}"/>
              </a:ext>
            </a:extLst>
          </p:cNvPr>
          <p:cNvGrpSpPr/>
          <p:nvPr/>
        </p:nvGrpSpPr>
        <p:grpSpPr>
          <a:xfrm>
            <a:off x="1317539" y="3610871"/>
            <a:ext cx="7621745" cy="2958605"/>
            <a:chOff x="1317539" y="3282827"/>
            <a:chExt cx="7621745" cy="3286649"/>
          </a:xfrm>
        </p:grpSpPr>
        <p:grpSp>
          <p:nvGrpSpPr>
            <p:cNvPr id="111" name="Group 110"/>
            <p:cNvGrpSpPr/>
            <p:nvPr/>
          </p:nvGrpSpPr>
          <p:grpSpPr>
            <a:xfrm>
              <a:off x="1317539" y="3382460"/>
              <a:ext cx="438549" cy="473390"/>
              <a:chOff x="1351090" y="3555083"/>
              <a:chExt cx="460075" cy="460076"/>
            </a:xfrm>
          </p:grpSpPr>
          <p:sp>
            <p:nvSpPr>
              <p:cNvPr id="112" name="Freeform 111"/>
              <p:cNvSpPr/>
              <p:nvPr/>
            </p:nvSpPr>
            <p:spPr>
              <a:xfrm>
                <a:off x="1351090" y="3555083"/>
                <a:ext cx="460075" cy="460075"/>
              </a:xfrm>
              <a:custGeom>
                <a:avLst/>
                <a:gdLst/>
                <a:ahLst/>
                <a:cxnLst/>
                <a:rect l="0" t="0" r="0" b="0"/>
                <a:pathLst>
                  <a:path w="460075" h="460075">
                    <a:moveTo>
                      <a:pt x="0" y="0"/>
                    </a:moveTo>
                    <a:lnTo>
                      <a:pt x="460075" y="0"/>
                    </a:lnTo>
                    <a:lnTo>
                      <a:pt x="460075" y="460075"/>
                    </a:lnTo>
                    <a:lnTo>
                      <a:pt x="0" y="460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B2C3"/>
              </a:solidFill>
              <a:ln w="7600" cap="flat">
                <a:solidFill>
                  <a:srgbClr val="33B2C3"/>
                </a:solidFill>
                <a:bevel/>
              </a:ln>
            </p:spPr>
          </p:sp>
          <p:sp>
            <p:nvSpPr>
              <p:cNvPr id="113" name="Freeform 112"/>
              <p:cNvSpPr/>
              <p:nvPr/>
            </p:nvSpPr>
            <p:spPr>
              <a:xfrm rot="18900000">
                <a:off x="1351090" y="3555085"/>
                <a:ext cx="460074" cy="460074"/>
              </a:xfrm>
              <a:custGeom>
                <a:avLst/>
                <a:gdLst/>
                <a:ahLst/>
                <a:cxnLst/>
                <a:rect l="0" t="0" r="0" b="0"/>
                <a:pathLst>
                  <a:path w="460074" h="460074">
                    <a:moveTo>
                      <a:pt x="0" y="0"/>
                    </a:moveTo>
                    <a:lnTo>
                      <a:pt x="460074" y="0"/>
                    </a:lnTo>
                    <a:lnTo>
                      <a:pt x="460074" y="460074"/>
                    </a:lnTo>
                    <a:lnTo>
                      <a:pt x="0" y="4600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B2C3"/>
              </a:solidFill>
              <a:ln w="7600" cap="flat">
                <a:solidFill>
                  <a:srgbClr val="33B2C3"/>
                </a:solidFill>
                <a:bevel/>
              </a:ln>
            </p:spPr>
          </p:sp>
        </p:grpSp>
        <p:sp>
          <p:nvSpPr>
            <p:cNvPr id="162" name="Text 162"/>
            <p:cNvSpPr txBox="1"/>
            <p:nvPr/>
          </p:nvSpPr>
          <p:spPr>
            <a:xfrm>
              <a:off x="2052416" y="3676308"/>
              <a:ext cx="6886868" cy="2893168"/>
            </a:xfrm>
            <a:prstGeom prst="rect">
              <a:avLst/>
            </a:prstGeom>
            <a:noFill/>
          </p:spPr>
          <p:txBody>
            <a:bodyPr wrap="square" lIns="2250" rIns="2250" rtlCol="0" anchor="t"/>
            <a:lstStyle/>
            <a:p>
              <a:pPr marL="342900" indent="-285750" algn="just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GPS (Global Positioning System)</a:t>
              </a:r>
            </a:p>
            <a:p>
              <a:pPr marL="342900" indent="-285750" algn="just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Voice recorder</a:t>
              </a:r>
            </a:p>
            <a:p>
              <a:pPr marL="342900" indent="-285750" algn="just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Camera (picture, video)</a:t>
              </a:r>
            </a:p>
            <a:p>
              <a:pPr marL="342900" indent="-285750" algn="just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Developing </a:t>
              </a:r>
            </a:p>
            <a:p>
              <a:pPr marL="800100" lvl="1" indent="-285750" algn="just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Web application </a:t>
              </a:r>
            </a:p>
            <a:p>
              <a:pPr marL="800100" lvl="1" indent="-285750" algn="just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Windows application </a:t>
              </a:r>
            </a:p>
            <a:p>
              <a:pPr marL="342900" indent="-285750" algn="just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…etc.</a:t>
              </a:r>
            </a:p>
          </p:txBody>
        </p:sp>
        <p:sp>
          <p:nvSpPr>
            <p:cNvPr id="163" name="Text 163"/>
            <p:cNvSpPr txBox="1"/>
            <p:nvPr/>
          </p:nvSpPr>
          <p:spPr>
            <a:xfrm>
              <a:off x="2052412" y="3282827"/>
              <a:ext cx="6699131" cy="393481"/>
            </a:xfrm>
            <a:prstGeom prst="rect">
              <a:avLst/>
            </a:prstGeom>
            <a:noFill/>
          </p:spPr>
          <p:txBody>
            <a:bodyPr wrap="square" lIns="2250" rIns="2250" rtlCol="0" anchor="ctr"/>
            <a:lstStyle/>
            <a:p>
              <a:r>
                <a:rPr lang="en-US" sz="1200" b="1" dirty="0">
                  <a:solidFill>
                    <a:srgbClr val="33B2C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POSSIBILITIES</a:t>
              </a:r>
              <a:endParaRPr sz="1100" b="1" dirty="0">
                <a:solidFill>
                  <a:srgbClr val="33B2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21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F0DF1FF6-4543-4E60-9EBC-440E8386672D}"/>
              </a:ext>
            </a:extLst>
          </p:cNvPr>
          <p:cNvSpPr txBox="1">
            <a:spLocks/>
          </p:cNvSpPr>
          <p:nvPr/>
        </p:nvSpPr>
        <p:spPr>
          <a:xfrm>
            <a:off x="1161534" y="365127"/>
            <a:ext cx="7353816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Advantages and possibilities</a:t>
            </a:r>
          </a:p>
        </p:txBody>
      </p:sp>
    </p:spTree>
    <p:extLst>
      <p:ext uri="{BB962C8B-B14F-4D97-AF65-F5344CB8AC3E}">
        <p14:creationId xmlns:p14="http://schemas.microsoft.com/office/powerpoint/2010/main" val="359138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62" y="169709"/>
            <a:ext cx="7562538" cy="729701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DATA COLLECTION METHODS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935666"/>
              </p:ext>
            </p:extLst>
          </p:nvPr>
        </p:nvGraphicFramePr>
        <p:xfrm>
          <a:off x="1200150" y="903160"/>
          <a:ext cx="7772400" cy="5449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3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Coverage ~9</a:t>
                      </a:r>
                      <a:r>
                        <a:rPr lang="mn-MN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Coverage ~9</a:t>
                      </a:r>
                      <a:r>
                        <a:rPr lang="mn-MN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Coverage ~85% </a:t>
                      </a: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Coverage ~55% /urban</a:t>
                      </a:r>
                      <a:r>
                        <a:rPr lang="mn-MN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73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Experience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 of previous censuses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Experience in household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 sample surveys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Reduce cost</a:t>
                      </a:r>
                      <a:r>
                        <a:rPr lang="mn-MN" sz="1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mn-MN" sz="1400" dirty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enumerator transportation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 and DSA</a:t>
                      </a:r>
                      <a:r>
                        <a:rPr lang="mn-MN" sz="1400" baseline="0" dirty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Experience of enumerating Mongolian residents residing abroad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No adde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d cost to related to new technology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Reduce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d cost in data processing and timing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Reduce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d cost in data processing and timing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People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 unavailable during day time will be enumerated via internet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58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Paper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questionnaire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CAPI</a:t>
                      </a:r>
                      <a:r>
                        <a:rPr lang="mn-MN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/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tablet</a:t>
                      </a:r>
                      <a:r>
                        <a:rPr lang="mn-MN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CATI</a:t>
                      </a:r>
                      <a:r>
                        <a:rPr lang="mn-MN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/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telephone</a:t>
                      </a:r>
                      <a:r>
                        <a:rPr lang="mn-MN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CAWI</a:t>
                      </a:r>
                      <a:r>
                        <a:rPr lang="mn-MN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/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internet</a:t>
                      </a:r>
                      <a:r>
                        <a:rPr lang="mn-MN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817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Added cost for transportation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 of census materials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Need to purchase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 more equipment for each enumerators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No experience</a:t>
                      </a:r>
                    </a:p>
                  </a:txBody>
                  <a:tcPr marL="68580" marR="6858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Need to improve server capacity</a:t>
                      </a: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73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Ensure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 the security and protection of physical materials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Establish a call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 center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Unavailable to reach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 every person and household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29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Added time for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 data processing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Additional approach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 to reach people without telephone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Need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 to ensure system security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Up Arrow 6"/>
          <p:cNvSpPr/>
          <p:nvPr/>
        </p:nvSpPr>
        <p:spPr>
          <a:xfrm>
            <a:off x="839449" y="1295400"/>
            <a:ext cx="423471" cy="2209800"/>
          </a:xfrm>
          <a:prstGeom prst="upArrow">
            <a:avLst>
              <a:gd name="adj1" fmla="val 50000"/>
              <a:gd name="adj2" fmla="val 9444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Advantages</a:t>
            </a:r>
          </a:p>
        </p:txBody>
      </p:sp>
      <p:sp>
        <p:nvSpPr>
          <p:cNvPr id="8" name="Up Arrow 7"/>
          <p:cNvSpPr/>
          <p:nvPr/>
        </p:nvSpPr>
        <p:spPr>
          <a:xfrm flipV="1">
            <a:off x="839449" y="3657600"/>
            <a:ext cx="423471" cy="2590800"/>
          </a:xfrm>
          <a:prstGeom prst="upArrow">
            <a:avLst>
              <a:gd name="adj1" fmla="val 50000"/>
              <a:gd name="adj2" fmla="val 94444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Disadvantages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037219"/>
              </p:ext>
            </p:extLst>
          </p:nvPr>
        </p:nvGraphicFramePr>
        <p:xfrm>
          <a:off x="1200151" y="6433820"/>
          <a:ext cx="7772400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70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1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16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Coverage related</a:t>
                      </a: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Human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 resource related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Budget related</a:t>
                      </a: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020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272" y="274639"/>
            <a:ext cx="7577528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LESSONS LEARNED FROM THE 2010 AND 2015 CENSUSES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350" y="1600203"/>
            <a:ext cx="8042224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E-census enumeration needed extended time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Server capacity needed to be improved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Enumerating Mongolian citizens residing abroad was not in accordance with international recommendations, however, it was essential for country-specific condition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Key indicator (personal ID #) matching between the population and household database (PDH) and other database established a good solid ground for improvement of the PHD</a:t>
            </a:r>
          </a:p>
        </p:txBody>
      </p:sp>
    </p:spTree>
    <p:extLst>
      <p:ext uri="{BB962C8B-B14F-4D97-AF65-F5344CB8AC3E}">
        <p14:creationId xmlns:p14="http://schemas.microsoft.com/office/powerpoint/2010/main" val="609018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776" y="274639"/>
            <a:ext cx="7585023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PLAN FOR 2020</a:t>
            </a:r>
            <a:r>
              <a:rPr lang="mn-MN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460" y="1600203"/>
            <a:ext cx="771525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Combined method</a:t>
            </a:r>
            <a:endParaRPr lang="mn-MN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Register based + Field enumeration 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 technology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Enumeration period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days 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according  to the Law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Considerations for extended time for e-census</a:t>
            </a:r>
            <a:endParaRPr lang="mn-MN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Coverage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nationwide</a:t>
            </a:r>
            <a:endParaRPr lang="mn-MN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74639"/>
            <a:ext cx="78867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KEY MILESTONES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879357"/>
              </p:ext>
            </p:extLst>
          </p:nvPr>
        </p:nvGraphicFramePr>
        <p:xfrm>
          <a:off x="857248" y="5181600"/>
          <a:ext cx="81068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5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55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55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55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55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55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55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55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557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5"/>
                          </a:solidFill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</a:p>
                  </a:txBody>
                  <a:tcPr marL="68580" marR="68580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5"/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r>
                        <a:rPr lang="mn-MN" sz="1600" dirty="0">
                          <a:solidFill>
                            <a:schemeClr val="accent5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600" dirty="0">
                        <a:solidFill>
                          <a:schemeClr val="accent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5"/>
                          </a:solidFill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r>
                        <a:rPr lang="mn-MN" sz="1600" dirty="0">
                          <a:solidFill>
                            <a:schemeClr val="accent5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600" dirty="0">
                        <a:solidFill>
                          <a:schemeClr val="accent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5"/>
                          </a:solidFill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IV</a:t>
                      </a:r>
                    </a:p>
                  </a:txBody>
                  <a:tcPr marL="68580" marR="68580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IV</a:t>
                      </a:r>
                    </a:p>
                  </a:txBody>
                  <a:tcPr marL="68580" marR="68580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IV</a:t>
                      </a:r>
                    </a:p>
                  </a:txBody>
                  <a:tcPr marL="68580" marR="68580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8915400" y="304800"/>
            <a:ext cx="0" cy="52578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47794" y="1766185"/>
            <a:ext cx="0" cy="37719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51145" y="1788827"/>
            <a:ext cx="1314450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2020.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mn-MN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CENSUS ENUMERATION</a:t>
            </a:r>
            <a:endParaRPr lang="mn-MN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/7-10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days</a:t>
            </a:r>
            <a:r>
              <a:rPr lang="mn-MN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914900" y="3108067"/>
            <a:ext cx="0" cy="2424838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407015" y="3603887"/>
            <a:ext cx="0" cy="1934781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57498" y="1420318"/>
            <a:ext cx="1285875" cy="14157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mn-MN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mn-MN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.1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mn-MN" sz="1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PARLIAMENT RESOLUTION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to be approved at least two years prior to the census date</a:t>
            </a:r>
            <a:endParaRPr lang="mn-MN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18740" y="2749446"/>
            <a:ext cx="1466225" cy="14157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mn-MN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2018.06</a:t>
            </a:r>
          </a:p>
          <a:p>
            <a:pPr algn="r"/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MASTER PLAN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that details all essential features, steps and activities of the census</a:t>
            </a:r>
            <a:endParaRPr lang="mn-MN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0090" y="1089287"/>
            <a:ext cx="1343025" cy="14157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n-MN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2019.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mn-MN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PILOT CENSUS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that test all essential steps and activities of field operation</a:t>
            </a:r>
          </a:p>
          <a:p>
            <a:r>
              <a:rPr lang="mn-MN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/7-10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days</a:t>
            </a:r>
            <a:r>
              <a:rPr lang="mn-MN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4750" y="152400"/>
            <a:ext cx="1371600" cy="11079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endParaRPr lang="mn-MN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mn-MN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mn-MN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mn-MN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.0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6</a:t>
            </a:r>
            <a:endParaRPr lang="mn-MN" sz="1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MAIN RESULTS</a:t>
            </a:r>
            <a:endParaRPr lang="mn-MN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mn-MN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within 6 months</a:t>
            </a:r>
            <a:r>
              <a:rPr lang="mn-MN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931171" y="1081791"/>
            <a:ext cx="0" cy="4487481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29890" y="3101714"/>
            <a:ext cx="1343025" cy="1046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n-MN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2019.08</a:t>
            </a:r>
          </a:p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Address based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HOUSING CENSUS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mn-MN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/2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months</a:t>
            </a:r>
            <a:r>
              <a:rPr lang="mn-MN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0983" y="3478967"/>
            <a:ext cx="1314450" cy="6155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mn-MN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.1</a:t>
            </a:r>
            <a:r>
              <a:rPr lang="en-US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mn-MN" sz="12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E-ENUMERATION</a:t>
            </a:r>
            <a:endParaRPr lang="mn-MN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6200000" flipH="1">
            <a:off x="1990982" y="4184965"/>
            <a:ext cx="2708025" cy="4375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94182" y="1531498"/>
            <a:ext cx="0" cy="4004881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445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76300" y="1828800"/>
            <a:ext cx="8077200" cy="1788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for attention</a:t>
            </a:r>
          </a:p>
          <a:p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 and comment?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8900" y="3962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www.nso.mn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www.1212.mn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information@nso.mn</a:t>
            </a:r>
          </a:p>
        </p:txBody>
      </p:sp>
    </p:spTree>
    <p:extLst>
      <p:ext uri="{BB962C8B-B14F-4D97-AF65-F5344CB8AC3E}">
        <p14:creationId xmlns:p14="http://schemas.microsoft.com/office/powerpoint/2010/main" val="494815780"/>
      </p:ext>
    </p:extLst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ontent Placeholder 2"/>
          <p:cNvSpPr>
            <a:spLocks noGrp="1"/>
          </p:cNvSpPr>
          <p:nvPr>
            <p:ph idx="1"/>
          </p:nvPr>
        </p:nvSpPr>
        <p:spPr>
          <a:xfrm>
            <a:off x="1161534" y="1358033"/>
            <a:ext cx="7907420" cy="313932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875666" y="1304538"/>
            <a:ext cx="457200" cy="23461"/>
          </a:xfrm>
          <a:prstGeom prst="rect">
            <a:avLst/>
          </a:prstGeom>
          <a:solidFill>
            <a:schemeClr val="accent2"/>
          </a:solidFill>
          <a:ln>
            <a:solidFill>
              <a:srgbClr val="FC5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0DF1FF6-4543-4E60-9EBC-440E838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014" y="365127"/>
            <a:ext cx="7655439" cy="75061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Statistical survey data collection</a:t>
            </a:r>
          </a:p>
        </p:txBody>
      </p:sp>
      <p:graphicFrame>
        <p:nvGraphicFramePr>
          <p:cNvPr id="50" name="Diagram 49"/>
          <p:cNvGraphicFramePr/>
          <p:nvPr>
            <p:extLst>
              <p:ext uri="{D42A27DB-BD31-4B8C-83A1-F6EECF244321}">
                <p14:modId xmlns:p14="http://schemas.microsoft.com/office/powerpoint/2010/main" val="2788415532"/>
              </p:ext>
            </p:extLst>
          </p:nvPr>
        </p:nvGraphicFramePr>
        <p:xfrm>
          <a:off x="1298061" y="1701999"/>
          <a:ext cx="7800610" cy="1599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" name="Freeform 6"/>
          <p:cNvSpPr>
            <a:spLocks noEditPoints="1"/>
          </p:cNvSpPr>
          <p:nvPr/>
        </p:nvSpPr>
        <p:spPr bwMode="auto">
          <a:xfrm>
            <a:off x="1484568" y="2365937"/>
            <a:ext cx="260507" cy="277504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Freeform 31"/>
          <p:cNvSpPr>
            <a:spLocks noEditPoints="1"/>
          </p:cNvSpPr>
          <p:nvPr/>
        </p:nvSpPr>
        <p:spPr bwMode="auto">
          <a:xfrm>
            <a:off x="3035545" y="2307134"/>
            <a:ext cx="256401" cy="349637"/>
          </a:xfrm>
          <a:custGeom>
            <a:avLst/>
            <a:gdLst>
              <a:gd name="T0" fmla="*/ 90 w 293"/>
              <a:gd name="T1" fmla="*/ 383 h 400"/>
              <a:gd name="T2" fmla="*/ 147 w 293"/>
              <a:gd name="T3" fmla="*/ 400 h 400"/>
              <a:gd name="T4" fmla="*/ 203 w 293"/>
              <a:gd name="T5" fmla="*/ 383 h 400"/>
              <a:gd name="T6" fmla="*/ 203 w 293"/>
              <a:gd name="T7" fmla="*/ 342 h 400"/>
              <a:gd name="T8" fmla="*/ 90 w 293"/>
              <a:gd name="T9" fmla="*/ 342 h 400"/>
              <a:gd name="T10" fmla="*/ 90 w 293"/>
              <a:gd name="T11" fmla="*/ 383 h 400"/>
              <a:gd name="T12" fmla="*/ 201 w 293"/>
              <a:gd name="T13" fmla="*/ 318 h 400"/>
              <a:gd name="T14" fmla="*/ 286 w 293"/>
              <a:gd name="T15" fmla="*/ 116 h 400"/>
              <a:gd name="T16" fmla="*/ 147 w 293"/>
              <a:gd name="T17" fmla="*/ 0 h 400"/>
              <a:gd name="T18" fmla="*/ 7 w 293"/>
              <a:gd name="T19" fmla="*/ 116 h 400"/>
              <a:gd name="T20" fmla="*/ 93 w 293"/>
              <a:gd name="T21" fmla="*/ 318 h 400"/>
              <a:gd name="T22" fmla="*/ 201 w 293"/>
              <a:gd name="T23" fmla="*/ 318 h 400"/>
              <a:gd name="T24" fmla="*/ 50 w 293"/>
              <a:gd name="T25" fmla="*/ 119 h 400"/>
              <a:gd name="T26" fmla="*/ 147 w 293"/>
              <a:gd name="T27" fmla="*/ 41 h 400"/>
              <a:gd name="T28" fmla="*/ 244 w 293"/>
              <a:gd name="T29" fmla="*/ 119 h 400"/>
              <a:gd name="T30" fmla="*/ 208 w 293"/>
              <a:gd name="T31" fmla="*/ 198 h 400"/>
              <a:gd name="T32" fmla="*/ 163 w 293"/>
              <a:gd name="T33" fmla="*/ 283 h 400"/>
              <a:gd name="T34" fmla="*/ 130 w 293"/>
              <a:gd name="T35" fmla="*/ 283 h 400"/>
              <a:gd name="T36" fmla="*/ 86 w 293"/>
              <a:gd name="T37" fmla="*/ 198 h 400"/>
              <a:gd name="T38" fmla="*/ 50 w 293"/>
              <a:gd name="T39" fmla="*/ 119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93" h="400">
                <a:moveTo>
                  <a:pt x="90" y="383"/>
                </a:moveTo>
                <a:cubicBezTo>
                  <a:pt x="106" y="393"/>
                  <a:pt x="125" y="400"/>
                  <a:pt x="147" y="400"/>
                </a:cubicBezTo>
                <a:cubicBezTo>
                  <a:pt x="169" y="400"/>
                  <a:pt x="187" y="393"/>
                  <a:pt x="203" y="383"/>
                </a:cubicBezTo>
                <a:cubicBezTo>
                  <a:pt x="203" y="342"/>
                  <a:pt x="203" y="342"/>
                  <a:pt x="203" y="342"/>
                </a:cubicBezTo>
                <a:cubicBezTo>
                  <a:pt x="90" y="342"/>
                  <a:pt x="90" y="342"/>
                  <a:pt x="90" y="342"/>
                </a:cubicBezTo>
                <a:lnTo>
                  <a:pt x="90" y="383"/>
                </a:lnTo>
                <a:close/>
                <a:moveTo>
                  <a:pt x="201" y="318"/>
                </a:moveTo>
                <a:cubicBezTo>
                  <a:pt x="201" y="231"/>
                  <a:pt x="293" y="203"/>
                  <a:pt x="286" y="116"/>
                </a:cubicBezTo>
                <a:cubicBezTo>
                  <a:pt x="282" y="61"/>
                  <a:pt x="245" y="0"/>
                  <a:pt x="147" y="0"/>
                </a:cubicBezTo>
                <a:cubicBezTo>
                  <a:pt x="49" y="0"/>
                  <a:pt x="12" y="61"/>
                  <a:pt x="7" y="116"/>
                </a:cubicBezTo>
                <a:cubicBezTo>
                  <a:pt x="0" y="203"/>
                  <a:pt x="93" y="231"/>
                  <a:pt x="93" y="318"/>
                </a:cubicBezTo>
                <a:lnTo>
                  <a:pt x="201" y="318"/>
                </a:lnTo>
                <a:close/>
                <a:moveTo>
                  <a:pt x="50" y="119"/>
                </a:moveTo>
                <a:cubicBezTo>
                  <a:pt x="54" y="67"/>
                  <a:pt x="89" y="41"/>
                  <a:pt x="147" y="41"/>
                </a:cubicBezTo>
                <a:cubicBezTo>
                  <a:pt x="204" y="41"/>
                  <a:pt x="240" y="67"/>
                  <a:pt x="244" y="119"/>
                </a:cubicBezTo>
                <a:cubicBezTo>
                  <a:pt x="246" y="148"/>
                  <a:pt x="230" y="167"/>
                  <a:pt x="208" y="198"/>
                </a:cubicBezTo>
                <a:cubicBezTo>
                  <a:pt x="192" y="221"/>
                  <a:pt x="172" y="248"/>
                  <a:pt x="163" y="283"/>
                </a:cubicBezTo>
                <a:cubicBezTo>
                  <a:pt x="130" y="283"/>
                  <a:pt x="130" y="283"/>
                  <a:pt x="130" y="283"/>
                </a:cubicBezTo>
                <a:cubicBezTo>
                  <a:pt x="121" y="248"/>
                  <a:pt x="102" y="221"/>
                  <a:pt x="86" y="198"/>
                </a:cubicBezTo>
                <a:cubicBezTo>
                  <a:pt x="64" y="167"/>
                  <a:pt x="47" y="148"/>
                  <a:pt x="50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Freeform 49"/>
          <p:cNvSpPr>
            <a:spLocks noEditPoints="1"/>
          </p:cNvSpPr>
          <p:nvPr/>
        </p:nvSpPr>
        <p:spPr bwMode="auto">
          <a:xfrm>
            <a:off x="4634564" y="2351606"/>
            <a:ext cx="317012" cy="269998"/>
          </a:xfrm>
          <a:custGeom>
            <a:avLst/>
            <a:gdLst>
              <a:gd name="T0" fmla="*/ 182 w 400"/>
              <a:gd name="T1" fmla="*/ 180 h 340"/>
              <a:gd name="T2" fmla="*/ 218 w 400"/>
              <a:gd name="T3" fmla="*/ 180 h 340"/>
              <a:gd name="T4" fmla="*/ 218 w 400"/>
              <a:gd name="T5" fmla="*/ 220 h 340"/>
              <a:gd name="T6" fmla="*/ 400 w 400"/>
              <a:gd name="T7" fmla="*/ 220 h 340"/>
              <a:gd name="T8" fmla="*/ 396 w 400"/>
              <a:gd name="T9" fmla="*/ 103 h 340"/>
              <a:gd name="T10" fmla="*/ 356 w 400"/>
              <a:gd name="T11" fmla="*/ 60 h 340"/>
              <a:gd name="T12" fmla="*/ 292 w 400"/>
              <a:gd name="T13" fmla="*/ 60 h 340"/>
              <a:gd name="T14" fmla="*/ 268 w 400"/>
              <a:gd name="T15" fmla="*/ 15 h 340"/>
              <a:gd name="T16" fmla="*/ 244 w 400"/>
              <a:gd name="T17" fmla="*/ 0 h 340"/>
              <a:gd name="T18" fmla="*/ 155 w 400"/>
              <a:gd name="T19" fmla="*/ 0 h 340"/>
              <a:gd name="T20" fmla="*/ 132 w 400"/>
              <a:gd name="T21" fmla="*/ 15 h 340"/>
              <a:gd name="T22" fmla="*/ 108 w 400"/>
              <a:gd name="T23" fmla="*/ 60 h 340"/>
              <a:gd name="T24" fmla="*/ 44 w 400"/>
              <a:gd name="T25" fmla="*/ 60 h 340"/>
              <a:gd name="T26" fmla="*/ 4 w 400"/>
              <a:gd name="T27" fmla="*/ 103 h 340"/>
              <a:gd name="T28" fmla="*/ 0 w 400"/>
              <a:gd name="T29" fmla="*/ 220 h 340"/>
              <a:gd name="T30" fmla="*/ 182 w 400"/>
              <a:gd name="T31" fmla="*/ 220 h 340"/>
              <a:gd name="T32" fmla="*/ 182 w 400"/>
              <a:gd name="T33" fmla="*/ 180 h 340"/>
              <a:gd name="T34" fmla="*/ 153 w 400"/>
              <a:gd name="T35" fmla="*/ 38 h 340"/>
              <a:gd name="T36" fmla="*/ 169 w 400"/>
              <a:gd name="T37" fmla="*/ 28 h 340"/>
              <a:gd name="T38" fmla="*/ 230 w 400"/>
              <a:gd name="T39" fmla="*/ 28 h 340"/>
              <a:gd name="T40" fmla="*/ 247 w 400"/>
              <a:gd name="T41" fmla="*/ 38 h 340"/>
              <a:gd name="T42" fmla="*/ 258 w 400"/>
              <a:gd name="T43" fmla="*/ 60 h 340"/>
              <a:gd name="T44" fmla="*/ 141 w 400"/>
              <a:gd name="T45" fmla="*/ 60 h 340"/>
              <a:gd name="T46" fmla="*/ 153 w 400"/>
              <a:gd name="T47" fmla="*/ 38 h 340"/>
              <a:gd name="T48" fmla="*/ 218 w 400"/>
              <a:gd name="T49" fmla="*/ 280 h 340"/>
              <a:gd name="T50" fmla="*/ 182 w 400"/>
              <a:gd name="T51" fmla="*/ 280 h 340"/>
              <a:gd name="T52" fmla="*/ 182 w 400"/>
              <a:gd name="T53" fmla="*/ 240 h 340"/>
              <a:gd name="T54" fmla="*/ 10 w 400"/>
              <a:gd name="T55" fmla="*/ 240 h 340"/>
              <a:gd name="T56" fmla="*/ 14 w 400"/>
              <a:gd name="T57" fmla="*/ 306 h 340"/>
              <a:gd name="T58" fmla="*/ 50 w 400"/>
              <a:gd name="T59" fmla="*/ 340 h 340"/>
              <a:gd name="T60" fmla="*/ 350 w 400"/>
              <a:gd name="T61" fmla="*/ 340 h 340"/>
              <a:gd name="T62" fmla="*/ 386 w 400"/>
              <a:gd name="T63" fmla="*/ 306 h 340"/>
              <a:gd name="T64" fmla="*/ 390 w 400"/>
              <a:gd name="T65" fmla="*/ 240 h 340"/>
              <a:gd name="T66" fmla="*/ 218 w 400"/>
              <a:gd name="T67" fmla="*/ 240 h 340"/>
              <a:gd name="T68" fmla="*/ 218 w 400"/>
              <a:gd name="T69" fmla="*/ 28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0" h="340">
                <a:moveTo>
                  <a:pt x="182" y="180"/>
                </a:moveTo>
                <a:cubicBezTo>
                  <a:pt x="218" y="180"/>
                  <a:pt x="218" y="180"/>
                  <a:pt x="218" y="180"/>
                </a:cubicBezTo>
                <a:cubicBezTo>
                  <a:pt x="218" y="220"/>
                  <a:pt x="218" y="220"/>
                  <a:pt x="218" y="220"/>
                </a:cubicBezTo>
                <a:cubicBezTo>
                  <a:pt x="400" y="220"/>
                  <a:pt x="400" y="220"/>
                  <a:pt x="400" y="220"/>
                </a:cubicBezTo>
                <a:cubicBezTo>
                  <a:pt x="400" y="220"/>
                  <a:pt x="397" y="131"/>
                  <a:pt x="396" y="103"/>
                </a:cubicBezTo>
                <a:cubicBezTo>
                  <a:pt x="395" y="76"/>
                  <a:pt x="385" y="60"/>
                  <a:pt x="356" y="60"/>
                </a:cubicBezTo>
                <a:cubicBezTo>
                  <a:pt x="292" y="60"/>
                  <a:pt x="292" y="60"/>
                  <a:pt x="292" y="60"/>
                </a:cubicBezTo>
                <a:cubicBezTo>
                  <a:pt x="282" y="41"/>
                  <a:pt x="271" y="21"/>
                  <a:pt x="268" y="15"/>
                </a:cubicBezTo>
                <a:cubicBezTo>
                  <a:pt x="261" y="2"/>
                  <a:pt x="259" y="0"/>
                  <a:pt x="244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1" y="0"/>
                  <a:pt x="138" y="2"/>
                  <a:pt x="132" y="15"/>
                </a:cubicBezTo>
                <a:cubicBezTo>
                  <a:pt x="129" y="21"/>
                  <a:pt x="118" y="41"/>
                  <a:pt x="108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14" y="60"/>
                  <a:pt x="5" y="76"/>
                  <a:pt x="4" y="103"/>
                </a:cubicBezTo>
                <a:cubicBezTo>
                  <a:pt x="3" y="129"/>
                  <a:pt x="0" y="220"/>
                  <a:pt x="0" y="220"/>
                </a:cubicBezTo>
                <a:cubicBezTo>
                  <a:pt x="182" y="220"/>
                  <a:pt x="182" y="220"/>
                  <a:pt x="182" y="220"/>
                </a:cubicBezTo>
                <a:lnTo>
                  <a:pt x="182" y="180"/>
                </a:lnTo>
                <a:close/>
                <a:moveTo>
                  <a:pt x="153" y="38"/>
                </a:moveTo>
                <a:cubicBezTo>
                  <a:pt x="157" y="30"/>
                  <a:pt x="159" y="28"/>
                  <a:pt x="169" y="28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41" y="28"/>
                  <a:pt x="242" y="30"/>
                  <a:pt x="247" y="38"/>
                </a:cubicBezTo>
                <a:cubicBezTo>
                  <a:pt x="248" y="41"/>
                  <a:pt x="253" y="50"/>
                  <a:pt x="258" y="60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6" y="50"/>
                  <a:pt x="151" y="41"/>
                  <a:pt x="153" y="38"/>
                </a:cubicBezTo>
                <a:close/>
                <a:moveTo>
                  <a:pt x="218" y="280"/>
                </a:moveTo>
                <a:cubicBezTo>
                  <a:pt x="182" y="280"/>
                  <a:pt x="182" y="280"/>
                  <a:pt x="182" y="280"/>
                </a:cubicBezTo>
                <a:cubicBezTo>
                  <a:pt x="182" y="240"/>
                  <a:pt x="182" y="240"/>
                  <a:pt x="182" y="240"/>
                </a:cubicBezTo>
                <a:cubicBezTo>
                  <a:pt x="10" y="240"/>
                  <a:pt x="10" y="240"/>
                  <a:pt x="10" y="240"/>
                </a:cubicBezTo>
                <a:cubicBezTo>
                  <a:pt x="10" y="240"/>
                  <a:pt x="12" y="276"/>
                  <a:pt x="14" y="306"/>
                </a:cubicBezTo>
                <a:cubicBezTo>
                  <a:pt x="14" y="319"/>
                  <a:pt x="18" y="340"/>
                  <a:pt x="50" y="340"/>
                </a:cubicBezTo>
                <a:cubicBezTo>
                  <a:pt x="350" y="340"/>
                  <a:pt x="350" y="340"/>
                  <a:pt x="350" y="340"/>
                </a:cubicBezTo>
                <a:cubicBezTo>
                  <a:pt x="381" y="340"/>
                  <a:pt x="385" y="319"/>
                  <a:pt x="386" y="306"/>
                </a:cubicBezTo>
                <a:cubicBezTo>
                  <a:pt x="388" y="275"/>
                  <a:pt x="390" y="240"/>
                  <a:pt x="390" y="240"/>
                </a:cubicBezTo>
                <a:cubicBezTo>
                  <a:pt x="218" y="240"/>
                  <a:pt x="218" y="240"/>
                  <a:pt x="218" y="240"/>
                </a:cubicBezTo>
                <a:lnTo>
                  <a:pt x="218" y="2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Freeform 36"/>
          <p:cNvSpPr>
            <a:spLocks noEditPoints="1"/>
          </p:cNvSpPr>
          <p:nvPr/>
        </p:nvSpPr>
        <p:spPr bwMode="auto">
          <a:xfrm>
            <a:off x="6217180" y="2404501"/>
            <a:ext cx="295513" cy="200376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Freeform 11"/>
          <p:cNvSpPr>
            <a:spLocks/>
          </p:cNvSpPr>
          <p:nvPr/>
        </p:nvSpPr>
        <p:spPr bwMode="auto">
          <a:xfrm>
            <a:off x="7869810" y="2365937"/>
            <a:ext cx="274320" cy="274320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EB2137B-BB27-48D8-B4E1-9638EEA0BB9F}"/>
              </a:ext>
            </a:extLst>
          </p:cNvPr>
          <p:cNvSpPr txBox="1">
            <a:spLocks/>
          </p:cNvSpPr>
          <p:nvPr/>
        </p:nvSpPr>
        <p:spPr>
          <a:xfrm>
            <a:off x="1191251" y="4120468"/>
            <a:ext cx="7907420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317A4D-F87C-430D-A787-62B780A799FC}"/>
              </a:ext>
            </a:extLst>
          </p:cNvPr>
          <p:cNvSpPr/>
          <p:nvPr/>
        </p:nvSpPr>
        <p:spPr>
          <a:xfrm>
            <a:off x="4905383" y="4066973"/>
            <a:ext cx="457200" cy="23461"/>
          </a:xfrm>
          <a:prstGeom prst="rect">
            <a:avLst/>
          </a:prstGeom>
          <a:solidFill>
            <a:schemeClr val="accent2"/>
          </a:solidFill>
          <a:ln>
            <a:solidFill>
              <a:srgbClr val="FC5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EF97BBE5-1445-440E-B84B-74D59F1FE6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9570101"/>
              </p:ext>
            </p:extLst>
          </p:nvPr>
        </p:nvGraphicFramePr>
        <p:xfrm>
          <a:off x="1223015" y="4581988"/>
          <a:ext cx="7800610" cy="1599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4" name="Freeform 6">
            <a:extLst>
              <a:ext uri="{FF2B5EF4-FFF2-40B4-BE49-F238E27FC236}">
                <a16:creationId xmlns:a16="http://schemas.microsoft.com/office/drawing/2014/main" id="{352F65BB-9838-407C-8210-4C7AA61471FE}"/>
              </a:ext>
            </a:extLst>
          </p:cNvPr>
          <p:cNvSpPr>
            <a:spLocks noEditPoints="1"/>
          </p:cNvSpPr>
          <p:nvPr/>
        </p:nvSpPr>
        <p:spPr bwMode="auto">
          <a:xfrm>
            <a:off x="1409522" y="5245926"/>
            <a:ext cx="260507" cy="277504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Freeform 31">
            <a:extLst>
              <a:ext uri="{FF2B5EF4-FFF2-40B4-BE49-F238E27FC236}">
                <a16:creationId xmlns:a16="http://schemas.microsoft.com/office/drawing/2014/main" id="{5D3D4692-5ACB-4F63-8487-4B99BB4557FD}"/>
              </a:ext>
            </a:extLst>
          </p:cNvPr>
          <p:cNvSpPr>
            <a:spLocks noEditPoints="1"/>
          </p:cNvSpPr>
          <p:nvPr/>
        </p:nvSpPr>
        <p:spPr bwMode="auto">
          <a:xfrm>
            <a:off x="4114037" y="5206757"/>
            <a:ext cx="256401" cy="349637"/>
          </a:xfrm>
          <a:custGeom>
            <a:avLst/>
            <a:gdLst>
              <a:gd name="T0" fmla="*/ 90 w 293"/>
              <a:gd name="T1" fmla="*/ 383 h 400"/>
              <a:gd name="T2" fmla="*/ 147 w 293"/>
              <a:gd name="T3" fmla="*/ 400 h 400"/>
              <a:gd name="T4" fmla="*/ 203 w 293"/>
              <a:gd name="T5" fmla="*/ 383 h 400"/>
              <a:gd name="T6" fmla="*/ 203 w 293"/>
              <a:gd name="T7" fmla="*/ 342 h 400"/>
              <a:gd name="T8" fmla="*/ 90 w 293"/>
              <a:gd name="T9" fmla="*/ 342 h 400"/>
              <a:gd name="T10" fmla="*/ 90 w 293"/>
              <a:gd name="T11" fmla="*/ 383 h 400"/>
              <a:gd name="T12" fmla="*/ 201 w 293"/>
              <a:gd name="T13" fmla="*/ 318 h 400"/>
              <a:gd name="T14" fmla="*/ 286 w 293"/>
              <a:gd name="T15" fmla="*/ 116 h 400"/>
              <a:gd name="T16" fmla="*/ 147 w 293"/>
              <a:gd name="T17" fmla="*/ 0 h 400"/>
              <a:gd name="T18" fmla="*/ 7 w 293"/>
              <a:gd name="T19" fmla="*/ 116 h 400"/>
              <a:gd name="T20" fmla="*/ 93 w 293"/>
              <a:gd name="T21" fmla="*/ 318 h 400"/>
              <a:gd name="T22" fmla="*/ 201 w 293"/>
              <a:gd name="T23" fmla="*/ 318 h 400"/>
              <a:gd name="T24" fmla="*/ 50 w 293"/>
              <a:gd name="T25" fmla="*/ 119 h 400"/>
              <a:gd name="T26" fmla="*/ 147 w 293"/>
              <a:gd name="T27" fmla="*/ 41 h 400"/>
              <a:gd name="T28" fmla="*/ 244 w 293"/>
              <a:gd name="T29" fmla="*/ 119 h 400"/>
              <a:gd name="T30" fmla="*/ 208 w 293"/>
              <a:gd name="T31" fmla="*/ 198 h 400"/>
              <a:gd name="T32" fmla="*/ 163 w 293"/>
              <a:gd name="T33" fmla="*/ 283 h 400"/>
              <a:gd name="T34" fmla="*/ 130 w 293"/>
              <a:gd name="T35" fmla="*/ 283 h 400"/>
              <a:gd name="T36" fmla="*/ 86 w 293"/>
              <a:gd name="T37" fmla="*/ 198 h 400"/>
              <a:gd name="T38" fmla="*/ 50 w 293"/>
              <a:gd name="T39" fmla="*/ 119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93" h="400">
                <a:moveTo>
                  <a:pt x="90" y="383"/>
                </a:moveTo>
                <a:cubicBezTo>
                  <a:pt x="106" y="393"/>
                  <a:pt x="125" y="400"/>
                  <a:pt x="147" y="400"/>
                </a:cubicBezTo>
                <a:cubicBezTo>
                  <a:pt x="169" y="400"/>
                  <a:pt x="187" y="393"/>
                  <a:pt x="203" y="383"/>
                </a:cubicBezTo>
                <a:cubicBezTo>
                  <a:pt x="203" y="342"/>
                  <a:pt x="203" y="342"/>
                  <a:pt x="203" y="342"/>
                </a:cubicBezTo>
                <a:cubicBezTo>
                  <a:pt x="90" y="342"/>
                  <a:pt x="90" y="342"/>
                  <a:pt x="90" y="342"/>
                </a:cubicBezTo>
                <a:lnTo>
                  <a:pt x="90" y="383"/>
                </a:lnTo>
                <a:close/>
                <a:moveTo>
                  <a:pt x="201" y="318"/>
                </a:moveTo>
                <a:cubicBezTo>
                  <a:pt x="201" y="231"/>
                  <a:pt x="293" y="203"/>
                  <a:pt x="286" y="116"/>
                </a:cubicBezTo>
                <a:cubicBezTo>
                  <a:pt x="282" y="61"/>
                  <a:pt x="245" y="0"/>
                  <a:pt x="147" y="0"/>
                </a:cubicBezTo>
                <a:cubicBezTo>
                  <a:pt x="49" y="0"/>
                  <a:pt x="12" y="61"/>
                  <a:pt x="7" y="116"/>
                </a:cubicBezTo>
                <a:cubicBezTo>
                  <a:pt x="0" y="203"/>
                  <a:pt x="93" y="231"/>
                  <a:pt x="93" y="318"/>
                </a:cubicBezTo>
                <a:lnTo>
                  <a:pt x="201" y="318"/>
                </a:lnTo>
                <a:close/>
                <a:moveTo>
                  <a:pt x="50" y="119"/>
                </a:moveTo>
                <a:cubicBezTo>
                  <a:pt x="54" y="67"/>
                  <a:pt x="89" y="41"/>
                  <a:pt x="147" y="41"/>
                </a:cubicBezTo>
                <a:cubicBezTo>
                  <a:pt x="204" y="41"/>
                  <a:pt x="240" y="67"/>
                  <a:pt x="244" y="119"/>
                </a:cubicBezTo>
                <a:cubicBezTo>
                  <a:pt x="246" y="148"/>
                  <a:pt x="230" y="167"/>
                  <a:pt x="208" y="198"/>
                </a:cubicBezTo>
                <a:cubicBezTo>
                  <a:pt x="192" y="221"/>
                  <a:pt x="172" y="248"/>
                  <a:pt x="163" y="283"/>
                </a:cubicBezTo>
                <a:cubicBezTo>
                  <a:pt x="130" y="283"/>
                  <a:pt x="130" y="283"/>
                  <a:pt x="130" y="283"/>
                </a:cubicBezTo>
                <a:cubicBezTo>
                  <a:pt x="121" y="248"/>
                  <a:pt x="102" y="221"/>
                  <a:pt x="86" y="198"/>
                </a:cubicBezTo>
                <a:cubicBezTo>
                  <a:pt x="64" y="167"/>
                  <a:pt x="47" y="148"/>
                  <a:pt x="50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Freeform 49">
            <a:extLst>
              <a:ext uri="{FF2B5EF4-FFF2-40B4-BE49-F238E27FC236}">
                <a16:creationId xmlns:a16="http://schemas.microsoft.com/office/drawing/2014/main" id="{AD33027A-69FA-40B2-9608-88CE8CFD3F4D}"/>
              </a:ext>
            </a:extLst>
          </p:cNvPr>
          <p:cNvSpPr>
            <a:spLocks noEditPoints="1"/>
          </p:cNvSpPr>
          <p:nvPr/>
        </p:nvSpPr>
        <p:spPr bwMode="auto">
          <a:xfrm>
            <a:off x="6814447" y="5218608"/>
            <a:ext cx="317012" cy="269998"/>
          </a:xfrm>
          <a:custGeom>
            <a:avLst/>
            <a:gdLst>
              <a:gd name="T0" fmla="*/ 182 w 400"/>
              <a:gd name="T1" fmla="*/ 180 h 340"/>
              <a:gd name="T2" fmla="*/ 218 w 400"/>
              <a:gd name="T3" fmla="*/ 180 h 340"/>
              <a:gd name="T4" fmla="*/ 218 w 400"/>
              <a:gd name="T5" fmla="*/ 220 h 340"/>
              <a:gd name="T6" fmla="*/ 400 w 400"/>
              <a:gd name="T7" fmla="*/ 220 h 340"/>
              <a:gd name="T8" fmla="*/ 396 w 400"/>
              <a:gd name="T9" fmla="*/ 103 h 340"/>
              <a:gd name="T10" fmla="*/ 356 w 400"/>
              <a:gd name="T11" fmla="*/ 60 h 340"/>
              <a:gd name="T12" fmla="*/ 292 w 400"/>
              <a:gd name="T13" fmla="*/ 60 h 340"/>
              <a:gd name="T14" fmla="*/ 268 w 400"/>
              <a:gd name="T15" fmla="*/ 15 h 340"/>
              <a:gd name="T16" fmla="*/ 244 w 400"/>
              <a:gd name="T17" fmla="*/ 0 h 340"/>
              <a:gd name="T18" fmla="*/ 155 w 400"/>
              <a:gd name="T19" fmla="*/ 0 h 340"/>
              <a:gd name="T20" fmla="*/ 132 w 400"/>
              <a:gd name="T21" fmla="*/ 15 h 340"/>
              <a:gd name="T22" fmla="*/ 108 w 400"/>
              <a:gd name="T23" fmla="*/ 60 h 340"/>
              <a:gd name="T24" fmla="*/ 44 w 400"/>
              <a:gd name="T25" fmla="*/ 60 h 340"/>
              <a:gd name="T26" fmla="*/ 4 w 400"/>
              <a:gd name="T27" fmla="*/ 103 h 340"/>
              <a:gd name="T28" fmla="*/ 0 w 400"/>
              <a:gd name="T29" fmla="*/ 220 h 340"/>
              <a:gd name="T30" fmla="*/ 182 w 400"/>
              <a:gd name="T31" fmla="*/ 220 h 340"/>
              <a:gd name="T32" fmla="*/ 182 w 400"/>
              <a:gd name="T33" fmla="*/ 180 h 340"/>
              <a:gd name="T34" fmla="*/ 153 w 400"/>
              <a:gd name="T35" fmla="*/ 38 h 340"/>
              <a:gd name="T36" fmla="*/ 169 w 400"/>
              <a:gd name="T37" fmla="*/ 28 h 340"/>
              <a:gd name="T38" fmla="*/ 230 w 400"/>
              <a:gd name="T39" fmla="*/ 28 h 340"/>
              <a:gd name="T40" fmla="*/ 247 w 400"/>
              <a:gd name="T41" fmla="*/ 38 h 340"/>
              <a:gd name="T42" fmla="*/ 258 w 400"/>
              <a:gd name="T43" fmla="*/ 60 h 340"/>
              <a:gd name="T44" fmla="*/ 141 w 400"/>
              <a:gd name="T45" fmla="*/ 60 h 340"/>
              <a:gd name="T46" fmla="*/ 153 w 400"/>
              <a:gd name="T47" fmla="*/ 38 h 340"/>
              <a:gd name="T48" fmla="*/ 218 w 400"/>
              <a:gd name="T49" fmla="*/ 280 h 340"/>
              <a:gd name="T50" fmla="*/ 182 w 400"/>
              <a:gd name="T51" fmla="*/ 280 h 340"/>
              <a:gd name="T52" fmla="*/ 182 w 400"/>
              <a:gd name="T53" fmla="*/ 240 h 340"/>
              <a:gd name="T54" fmla="*/ 10 w 400"/>
              <a:gd name="T55" fmla="*/ 240 h 340"/>
              <a:gd name="T56" fmla="*/ 14 w 400"/>
              <a:gd name="T57" fmla="*/ 306 h 340"/>
              <a:gd name="T58" fmla="*/ 50 w 400"/>
              <a:gd name="T59" fmla="*/ 340 h 340"/>
              <a:gd name="T60" fmla="*/ 350 w 400"/>
              <a:gd name="T61" fmla="*/ 340 h 340"/>
              <a:gd name="T62" fmla="*/ 386 w 400"/>
              <a:gd name="T63" fmla="*/ 306 h 340"/>
              <a:gd name="T64" fmla="*/ 390 w 400"/>
              <a:gd name="T65" fmla="*/ 240 h 340"/>
              <a:gd name="T66" fmla="*/ 218 w 400"/>
              <a:gd name="T67" fmla="*/ 240 h 340"/>
              <a:gd name="T68" fmla="*/ 218 w 400"/>
              <a:gd name="T69" fmla="*/ 28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0" h="340">
                <a:moveTo>
                  <a:pt x="182" y="180"/>
                </a:moveTo>
                <a:cubicBezTo>
                  <a:pt x="218" y="180"/>
                  <a:pt x="218" y="180"/>
                  <a:pt x="218" y="180"/>
                </a:cubicBezTo>
                <a:cubicBezTo>
                  <a:pt x="218" y="220"/>
                  <a:pt x="218" y="220"/>
                  <a:pt x="218" y="220"/>
                </a:cubicBezTo>
                <a:cubicBezTo>
                  <a:pt x="400" y="220"/>
                  <a:pt x="400" y="220"/>
                  <a:pt x="400" y="220"/>
                </a:cubicBezTo>
                <a:cubicBezTo>
                  <a:pt x="400" y="220"/>
                  <a:pt x="397" y="131"/>
                  <a:pt x="396" y="103"/>
                </a:cubicBezTo>
                <a:cubicBezTo>
                  <a:pt x="395" y="76"/>
                  <a:pt x="385" y="60"/>
                  <a:pt x="356" y="60"/>
                </a:cubicBezTo>
                <a:cubicBezTo>
                  <a:pt x="292" y="60"/>
                  <a:pt x="292" y="60"/>
                  <a:pt x="292" y="60"/>
                </a:cubicBezTo>
                <a:cubicBezTo>
                  <a:pt x="282" y="41"/>
                  <a:pt x="271" y="21"/>
                  <a:pt x="268" y="15"/>
                </a:cubicBezTo>
                <a:cubicBezTo>
                  <a:pt x="261" y="2"/>
                  <a:pt x="259" y="0"/>
                  <a:pt x="244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1" y="0"/>
                  <a:pt x="138" y="2"/>
                  <a:pt x="132" y="15"/>
                </a:cubicBezTo>
                <a:cubicBezTo>
                  <a:pt x="129" y="21"/>
                  <a:pt x="118" y="41"/>
                  <a:pt x="108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14" y="60"/>
                  <a:pt x="5" y="76"/>
                  <a:pt x="4" y="103"/>
                </a:cubicBezTo>
                <a:cubicBezTo>
                  <a:pt x="3" y="129"/>
                  <a:pt x="0" y="220"/>
                  <a:pt x="0" y="220"/>
                </a:cubicBezTo>
                <a:cubicBezTo>
                  <a:pt x="182" y="220"/>
                  <a:pt x="182" y="220"/>
                  <a:pt x="182" y="220"/>
                </a:cubicBezTo>
                <a:lnTo>
                  <a:pt x="182" y="180"/>
                </a:lnTo>
                <a:close/>
                <a:moveTo>
                  <a:pt x="153" y="38"/>
                </a:moveTo>
                <a:cubicBezTo>
                  <a:pt x="157" y="30"/>
                  <a:pt x="159" y="28"/>
                  <a:pt x="169" y="28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41" y="28"/>
                  <a:pt x="242" y="30"/>
                  <a:pt x="247" y="38"/>
                </a:cubicBezTo>
                <a:cubicBezTo>
                  <a:pt x="248" y="41"/>
                  <a:pt x="253" y="50"/>
                  <a:pt x="258" y="60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6" y="50"/>
                  <a:pt x="151" y="41"/>
                  <a:pt x="153" y="38"/>
                </a:cubicBezTo>
                <a:close/>
                <a:moveTo>
                  <a:pt x="218" y="280"/>
                </a:moveTo>
                <a:cubicBezTo>
                  <a:pt x="182" y="280"/>
                  <a:pt x="182" y="280"/>
                  <a:pt x="182" y="280"/>
                </a:cubicBezTo>
                <a:cubicBezTo>
                  <a:pt x="182" y="240"/>
                  <a:pt x="182" y="240"/>
                  <a:pt x="182" y="240"/>
                </a:cubicBezTo>
                <a:cubicBezTo>
                  <a:pt x="10" y="240"/>
                  <a:pt x="10" y="240"/>
                  <a:pt x="10" y="240"/>
                </a:cubicBezTo>
                <a:cubicBezTo>
                  <a:pt x="10" y="240"/>
                  <a:pt x="12" y="276"/>
                  <a:pt x="14" y="306"/>
                </a:cubicBezTo>
                <a:cubicBezTo>
                  <a:pt x="14" y="319"/>
                  <a:pt x="18" y="340"/>
                  <a:pt x="50" y="340"/>
                </a:cubicBezTo>
                <a:cubicBezTo>
                  <a:pt x="350" y="340"/>
                  <a:pt x="350" y="340"/>
                  <a:pt x="350" y="340"/>
                </a:cubicBezTo>
                <a:cubicBezTo>
                  <a:pt x="381" y="340"/>
                  <a:pt x="385" y="319"/>
                  <a:pt x="386" y="306"/>
                </a:cubicBezTo>
                <a:cubicBezTo>
                  <a:pt x="388" y="275"/>
                  <a:pt x="390" y="240"/>
                  <a:pt x="390" y="240"/>
                </a:cubicBezTo>
                <a:cubicBezTo>
                  <a:pt x="218" y="240"/>
                  <a:pt x="218" y="240"/>
                  <a:pt x="218" y="240"/>
                </a:cubicBezTo>
                <a:lnTo>
                  <a:pt x="218" y="2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155062A8-6E5A-4682-B0E3-B75B67FDA879}"/>
              </a:ext>
            </a:extLst>
          </p:cNvPr>
          <p:cNvSpPr txBox="1">
            <a:spLocks/>
          </p:cNvSpPr>
          <p:nvPr/>
        </p:nvSpPr>
        <p:spPr>
          <a:xfrm>
            <a:off x="1191251" y="4354498"/>
            <a:ext cx="7902171" cy="529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Tablet-based data collection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entry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software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which send encrypted data to the central databases 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6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E1ABCEFB-BB45-4D76-AA86-DC2165466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0">
                                            <p:graphicEl>
                                              <a:dgm id="{E1ABCEFB-BB45-4D76-AA86-DC2165466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251F859B-0A77-4419-985E-46D0C3316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>
                                            <p:graphicEl>
                                              <a:dgm id="{251F859B-0A77-4419-985E-46D0C3316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529F0E07-91EA-498C-B1AF-3A6CC4F77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">
                                            <p:graphicEl>
                                              <a:dgm id="{529F0E07-91EA-498C-B1AF-3A6CC4F77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B32019F7-15C5-4CE0-AF54-B15B8A218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>
                                            <p:graphicEl>
                                              <a:dgm id="{B32019F7-15C5-4CE0-AF54-B15B8A218E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298D2984-B994-41BF-94A1-E1CA4A71D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>
                                            <p:graphicEl>
                                              <a:dgm id="{298D2984-B994-41BF-94A1-E1CA4A71D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980B6842-63DF-4909-8858-31FA54D1A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">
                                            <p:graphicEl>
                                              <a:dgm id="{980B6842-63DF-4909-8858-31FA54D1A3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E1ABCEFB-BB45-4D76-AA86-DC2165466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>
                                            <p:graphicEl>
                                              <a:dgm id="{E1ABCEFB-BB45-4D76-AA86-DC2165466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251F859B-0A77-4419-985E-46D0C3316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>
                                            <p:graphicEl>
                                              <a:dgm id="{251F859B-0A77-4419-985E-46D0C3316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529F0E07-91EA-498C-B1AF-3A6CC4F77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3">
                                            <p:graphicEl>
                                              <a:dgm id="{529F0E07-91EA-498C-B1AF-3A6CC4F77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B32019F7-15C5-4CE0-AF54-B15B8A218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3">
                                            <p:graphicEl>
                                              <a:dgm id="{B32019F7-15C5-4CE0-AF54-B15B8A218E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/>
      <p:bldP spid="173" grpId="0" animBg="1"/>
      <p:bldGraphic spid="50" grpId="0" uiExpand="1">
        <p:bldSub>
          <a:bldDgm bld="one"/>
        </p:bldSub>
      </p:bldGraphic>
      <p:bldP spid="51" grpId="0" uiExpand="1" animBg="1"/>
      <p:bldP spid="52" grpId="0" uiExpand="1" animBg="1"/>
      <p:bldP spid="53" grpId="0" uiExpand="1" animBg="1"/>
      <p:bldP spid="54" grpId="0" animBg="1"/>
      <p:bldP spid="23" grpId="0" animBg="1"/>
      <p:bldP spid="28" grpId="0" build="p"/>
      <p:bldP spid="30" grpId="0" animBg="1"/>
      <p:bldGraphic spid="33" grpId="0" uiExpand="1">
        <p:bldSub>
          <a:bldDgm bld="one"/>
        </p:bldSub>
      </p:bldGraphic>
      <p:bldP spid="34" grpId="0" uiExpand="1" animBg="1"/>
      <p:bldP spid="35" grpId="0" uiExpand="1" animBg="1"/>
      <p:bldP spid="36" grpId="0" uiExpand="1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2"/>
          <p:cNvSpPr>
            <a:spLocks noGrp="1"/>
          </p:cNvSpPr>
          <p:nvPr>
            <p:ph idx="1"/>
          </p:nvPr>
        </p:nvSpPr>
        <p:spPr>
          <a:xfrm>
            <a:off x="1161534" y="1456487"/>
            <a:ext cx="7867056" cy="369332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Tablet technology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838442" y="1349616"/>
            <a:ext cx="457200" cy="234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Elbow Connector 3"/>
          <p:cNvCxnSpPr>
            <a:cxnSpLocks/>
          </p:cNvCxnSpPr>
          <p:nvPr/>
        </p:nvCxnSpPr>
        <p:spPr>
          <a:xfrm rot="10800000">
            <a:off x="2799057" y="1990188"/>
            <a:ext cx="1977873" cy="1155470"/>
          </a:xfrm>
          <a:prstGeom prst="bentConnector3">
            <a:avLst/>
          </a:prstGeom>
          <a:ln w="28575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cxnSpLocks/>
          </p:cNvCxnSpPr>
          <p:nvPr/>
        </p:nvCxnSpPr>
        <p:spPr>
          <a:xfrm flipV="1">
            <a:off x="5386528" y="2428228"/>
            <a:ext cx="1712137" cy="946026"/>
          </a:xfrm>
          <a:prstGeom prst="bentConnector3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cxnSpLocks/>
          </p:cNvCxnSpPr>
          <p:nvPr/>
        </p:nvCxnSpPr>
        <p:spPr>
          <a:xfrm rot="10800000" flipV="1">
            <a:off x="2948207" y="3957131"/>
            <a:ext cx="2438323" cy="85456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30FD0A48-7C35-402F-90CE-2DA3D6EF0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534" y="365127"/>
            <a:ext cx="7353816" cy="75061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tablet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EFFD6C3-76AB-42ED-839A-E0A1D9E110FA}"/>
              </a:ext>
            </a:extLst>
          </p:cNvPr>
          <p:cNvGrpSpPr/>
          <p:nvPr/>
        </p:nvGrpSpPr>
        <p:grpSpPr>
          <a:xfrm>
            <a:off x="6452677" y="2249026"/>
            <a:ext cx="2429891" cy="2939128"/>
            <a:chOff x="6452677" y="2249026"/>
            <a:chExt cx="2265193" cy="2939128"/>
          </a:xfrm>
        </p:grpSpPr>
        <p:grpSp>
          <p:nvGrpSpPr>
            <p:cNvPr id="85" name="Group 84"/>
            <p:cNvGrpSpPr/>
            <p:nvPr/>
          </p:nvGrpSpPr>
          <p:grpSpPr>
            <a:xfrm>
              <a:off x="6452677" y="2535052"/>
              <a:ext cx="2265193" cy="2653102"/>
              <a:chOff x="5062310" y="1923117"/>
              <a:chExt cx="1985820" cy="2653102"/>
            </a:xfrm>
          </p:grpSpPr>
          <p:sp>
            <p:nvSpPr>
              <p:cNvPr id="82" name="Content Placeholder 2"/>
              <p:cNvSpPr txBox="1">
                <a:spLocks/>
              </p:cNvSpPr>
              <p:nvPr/>
            </p:nvSpPr>
            <p:spPr>
              <a:xfrm>
                <a:off x="5062310" y="1923117"/>
                <a:ext cx="1985820" cy="14199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Configuration</a:t>
                </a:r>
              </a:p>
            </p:txBody>
          </p:sp>
          <p:sp>
            <p:nvSpPr>
              <p:cNvPr id="83" name="Content Placeholder 2"/>
              <p:cNvSpPr txBox="1">
                <a:spLocks/>
              </p:cNvSpPr>
              <p:nvPr/>
            </p:nvSpPr>
            <p:spPr>
              <a:xfrm>
                <a:off x="5199863" y="2109637"/>
                <a:ext cx="1762265" cy="24665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lvl="3" indent="-171450" algn="just">
                  <a:buFont typeface="Arial" panose="020B0604020202020204" pitchFamily="34" charset="0"/>
                  <a:buChar char="•"/>
                </a:pPr>
                <a:r>
                  <a:rPr kumimoji="1"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Windows upgrade 8 to 8.1</a:t>
                </a:r>
              </a:p>
              <a:p>
                <a:pPr marL="171450" lvl="3" indent="-171450" algn="just">
                  <a:buFont typeface="Arial" panose="020B0604020202020204" pitchFamily="34" charset="0"/>
                  <a:buChar char="•"/>
                </a:pPr>
                <a:r>
                  <a:rPr kumimoji="1" lang="en-US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User permission: not admin, can’t install and uninstall</a:t>
                </a:r>
              </a:p>
              <a:p>
                <a:pPr marL="171450" lvl="3" indent="-171450" algn="just">
                  <a:buFont typeface="Arial" panose="020B0604020202020204" pitchFamily="34" charset="0"/>
                  <a:buChar char="•"/>
                </a:pPr>
                <a:r>
                  <a:rPr kumimoji="1" lang="en-US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Unique tablet name = user name and password for each tablet with label</a:t>
                </a:r>
              </a:p>
              <a:p>
                <a:pPr marL="171450" lvl="3" indent="-171450" algn="just">
                  <a:buFont typeface="Arial" panose="020B0604020202020204" pitchFamily="34" charset="0"/>
                  <a:buChar char="•"/>
                </a:pPr>
                <a:r>
                  <a:rPr kumimoji="1" lang="en-US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Software install MS Office, 3G modem</a:t>
                </a:r>
                <a:r>
                  <a:rPr kumimoji="1"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1"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etc</a:t>
                </a:r>
                <a:endParaRPr kumimoji="1" lang="en-US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450" lvl="3" indent="-171450" algn="just">
                  <a:buFont typeface="Arial" panose="020B0604020202020204" pitchFamily="34" charset="0"/>
                  <a:buChar char="•"/>
                </a:pPr>
                <a:r>
                  <a:rPr kumimoji="1" lang="en-US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Screen resolution, display font</a:t>
                </a:r>
              </a:p>
              <a:p>
                <a:pPr marL="171450" lvl="3" indent="-171450" algn="just">
                  <a:buFont typeface="Arial" panose="020B0604020202020204" pitchFamily="34" charset="0"/>
                  <a:buChar char="•"/>
                </a:pPr>
                <a:r>
                  <a:rPr kumimoji="1" lang="en-US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Battery saving mode configuration</a:t>
                </a:r>
              </a:p>
              <a:p>
                <a:pPr marL="171450" lvl="3" indent="-171450" algn="just">
                  <a:buFont typeface="Arial" panose="020B0604020202020204" pitchFamily="34" charset="0"/>
                  <a:buChar char="•"/>
                </a:pPr>
                <a:r>
                  <a:rPr kumimoji="1"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Display protection</a:t>
                </a: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BD13FF74-B901-4C21-927E-760B7549D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071" y="2249026"/>
              <a:ext cx="358404" cy="358404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30D3EB7-8986-45D6-BB50-143B20D5CDC8}"/>
              </a:ext>
            </a:extLst>
          </p:cNvPr>
          <p:cNvGrpSpPr/>
          <p:nvPr/>
        </p:nvGrpSpPr>
        <p:grpSpPr>
          <a:xfrm>
            <a:off x="1161534" y="4609523"/>
            <a:ext cx="2842295" cy="1977708"/>
            <a:chOff x="1051686" y="3627178"/>
            <a:chExt cx="1973393" cy="1977708"/>
          </a:xfrm>
        </p:grpSpPr>
        <p:grpSp>
          <p:nvGrpSpPr>
            <p:cNvPr id="90" name="Group 89"/>
            <p:cNvGrpSpPr/>
            <p:nvPr/>
          </p:nvGrpSpPr>
          <p:grpSpPr>
            <a:xfrm>
              <a:off x="1051686" y="3955040"/>
              <a:ext cx="1973393" cy="1649846"/>
              <a:chOff x="5257486" y="2894719"/>
              <a:chExt cx="1973393" cy="1649846"/>
            </a:xfrm>
          </p:grpSpPr>
          <p:sp>
            <p:nvSpPr>
              <p:cNvPr id="94" name="Content Placeholder 2"/>
              <p:cNvSpPr txBox="1">
                <a:spLocks/>
              </p:cNvSpPr>
              <p:nvPr/>
            </p:nvSpPr>
            <p:spPr>
              <a:xfrm>
                <a:off x="5257486" y="2894719"/>
                <a:ext cx="1973393" cy="3122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Tabled based applications</a:t>
                </a:r>
                <a:endParaRPr lang="en-US" sz="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5" name="Content Placeholder 2"/>
              <p:cNvSpPr txBox="1">
                <a:spLocks/>
              </p:cNvSpPr>
              <p:nvPr/>
            </p:nvSpPr>
            <p:spPr>
              <a:xfrm>
                <a:off x="5371274" y="3081238"/>
                <a:ext cx="1859604" cy="14633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lvl="3" indent="-17145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Social Indicators Sample Survey</a:t>
                </a:r>
              </a:p>
              <a:p>
                <a:pPr marL="171450" lvl="3" indent="-17145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Household Socio-Economic Survey</a:t>
                </a:r>
              </a:p>
              <a:p>
                <a:pPr marL="171450" lvl="3" indent="-17145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Labor Force Survey</a:t>
                </a:r>
              </a:p>
              <a:p>
                <a:pPr marL="171450" lvl="3" indent="-17145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Time Use Survey</a:t>
                </a:r>
              </a:p>
              <a:p>
                <a:pPr marL="171450" lvl="3" indent="-17145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Multiple indicator cluster survey</a:t>
                </a:r>
              </a:p>
              <a:p>
                <a:pPr marL="171450" lvl="3" indent="-17145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Woman’s Health and Life Experience Survey</a:t>
                </a:r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6C0AB12-FCB8-489A-9E97-D6D0876C5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944" y="3627178"/>
              <a:ext cx="256875" cy="356616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92D6A1B-0218-4240-8C52-0CB86CE23769}"/>
              </a:ext>
            </a:extLst>
          </p:cNvPr>
          <p:cNvGrpSpPr/>
          <p:nvPr/>
        </p:nvGrpSpPr>
        <p:grpSpPr>
          <a:xfrm>
            <a:off x="1302246" y="1811880"/>
            <a:ext cx="2300379" cy="2929623"/>
            <a:chOff x="1302246" y="1811880"/>
            <a:chExt cx="2300379" cy="2929623"/>
          </a:xfrm>
        </p:grpSpPr>
        <p:grpSp>
          <p:nvGrpSpPr>
            <p:cNvPr id="67" name="Group 66"/>
            <p:cNvGrpSpPr/>
            <p:nvPr/>
          </p:nvGrpSpPr>
          <p:grpSpPr>
            <a:xfrm>
              <a:off x="1302246" y="2168496"/>
              <a:ext cx="2300379" cy="2573007"/>
              <a:chOff x="5033980" y="2419041"/>
              <a:chExt cx="2300379" cy="2068330"/>
            </a:xfrm>
          </p:grpSpPr>
          <p:sp>
            <p:nvSpPr>
              <p:cNvPr id="68" name="Content Placeholder 2"/>
              <p:cNvSpPr txBox="1">
                <a:spLocks/>
              </p:cNvSpPr>
              <p:nvPr/>
            </p:nvSpPr>
            <p:spPr>
              <a:xfrm>
                <a:off x="5080008" y="2419041"/>
                <a:ext cx="2208322" cy="2842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1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Basic requirement</a:t>
                </a:r>
              </a:p>
            </p:txBody>
          </p:sp>
          <p:sp>
            <p:nvSpPr>
              <p:cNvPr id="71" name="Content Placeholder 2"/>
              <p:cNvSpPr txBox="1">
                <a:spLocks/>
              </p:cNvSpPr>
              <p:nvPr/>
            </p:nvSpPr>
            <p:spPr>
              <a:xfrm>
                <a:off x="5033980" y="2599616"/>
                <a:ext cx="2300379" cy="18877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lvl="3" indent="-171450" algn="just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Not PDA really Tablet</a:t>
                </a:r>
              </a:p>
              <a:p>
                <a:pPr marL="171450" lvl="3" indent="-171450" algn="just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Windows, </a:t>
                </a:r>
                <a:r>
                  <a:rPr lang="en-GB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CSPro</a:t>
                </a:r>
                <a:r>
                  <a:rPr lang="en-GB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/CAPI mode/</a:t>
                </a:r>
              </a:p>
              <a:p>
                <a:pPr marL="171450" lvl="3" indent="-171450" algn="just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Internet, 3G, </a:t>
                </a:r>
                <a:r>
                  <a:rPr lang="en-GB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WiFi</a:t>
                </a:r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450" lvl="3" indent="-171450" algn="just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Long battery life</a:t>
                </a:r>
              </a:p>
              <a:p>
                <a:pPr marL="171450" lvl="3" indent="-171450" algn="just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SD card slot</a:t>
                </a:r>
              </a:p>
              <a:p>
                <a:pPr algn="just"/>
                <a:r>
                  <a:rPr lang="en-GB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Bluetooth</a:t>
                </a:r>
              </a:p>
              <a:p>
                <a:pPr algn="just"/>
                <a:r>
                  <a:rPr lang="en-GB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Other equipment</a:t>
                </a:r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en-GB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External keyboard</a:t>
                </a:r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en-GB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Car charger</a:t>
                </a:r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en-GB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Cover</a:t>
                </a:r>
              </a:p>
              <a:p>
                <a:pPr marL="342900" lvl="1" indent="-342900" algn="just">
                  <a:buFont typeface="Arial" pitchFamily="34" charset="0"/>
                  <a:buChar char="•"/>
                </a:pPr>
                <a:r>
                  <a:rPr lang="en-GB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Safety</a:t>
                </a:r>
              </a:p>
            </p:txBody>
          </p:sp>
        </p:grp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CC85B8A-C878-4304-AE07-6575B145F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127" y="1811880"/>
              <a:ext cx="356616" cy="356616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18FE3107-6CB6-4ACD-B6CB-F3A81745DAF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6538" y="5080934"/>
            <a:ext cx="1753443" cy="1195431"/>
          </a:xfrm>
          <a:prstGeom prst="rect">
            <a:avLst/>
          </a:prstGeom>
        </p:spPr>
      </p:pic>
      <p:pic>
        <p:nvPicPr>
          <p:cNvPr id="40" name="Picture 39" descr="ragad2.jpg">
            <a:extLst>
              <a:ext uri="{FF2B5EF4-FFF2-40B4-BE49-F238E27FC236}">
                <a16:creationId xmlns:a16="http://schemas.microsoft.com/office/drawing/2014/main" id="{8F6C6A1A-3C13-4DB0-BA37-F5EB6CBE79C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2690" y="5302296"/>
            <a:ext cx="1520322" cy="93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4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55944" y="1535613"/>
            <a:ext cx="447212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4G+LTE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TranSleeve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keyboard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3rd party Car Charger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Operating System: Windows 8 </a:t>
            </a:r>
            <a:endParaRPr lang="mn-MN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Battery: 9.5 hours; 25Wh Li-polymer Battery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Display: 10.1" with Multi-Touch Screen WXGA (1366x768) Screen IPS Panel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CPU: Intel® Atom™ Z2760 Dual-Core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Memory: 2GB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Storage: 64GB</a:t>
            </a:r>
            <a:r>
              <a:rPr lang="mn-MN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mn-MN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32GB 36 Months ASUS </a:t>
            </a:r>
            <a:r>
              <a:rPr lang="en-US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Webstorage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Wireless Data Network: WLAN 802.11 b/g/n@2.4GHz Bluetooth V4.0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Camera: 2 MP Front Camera, 8 MP Rear 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Audio: Stereo Speakers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Interface: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x 2-in-1 Audio Jack (Headphone / Mic-in)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x micro HDMI1 x Micro USB1 x Micro SD Card Reader(SDHC)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Sensor: G-Sensor, Light Sensor, Gyroscope, E-compass, Hall sensor, NFC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Application:SuperNote</a:t>
            </a:r>
            <a:r>
              <a:rPr lang="mn-MN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</a:t>
            </a:r>
            <a:r>
              <a:rPr lang="mn-MN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Vibe Lite</a:t>
            </a:r>
            <a:r>
              <a:rPr lang="mn-MN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ASUS Camera</a:t>
            </a:r>
            <a:r>
              <a:rPr lang="mn-MN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MyLibrary</a:t>
            </a:r>
            <a:r>
              <a:rPr lang="mn-MN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MyDictionary</a:t>
            </a:r>
            <a:r>
              <a:rPr lang="mn-MN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Asus </a:t>
            </a:r>
            <a:r>
              <a:rPr lang="en-US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WebStorage</a:t>
            </a:r>
            <a:r>
              <a:rPr lang="mn-MN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Amazon Kindle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8843" y="1902373"/>
            <a:ext cx="3547101" cy="2519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3545" y="4560958"/>
            <a:ext cx="2640985" cy="2204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11F764-71C1-4058-A0B8-7161C5916F09}"/>
              </a:ext>
            </a:extLst>
          </p:cNvPr>
          <p:cNvSpPr/>
          <p:nvPr/>
        </p:nvSpPr>
        <p:spPr>
          <a:xfrm>
            <a:off x="1166070" y="428740"/>
            <a:ext cx="7835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Tablet specification</a:t>
            </a:r>
          </a:p>
        </p:txBody>
      </p:sp>
      <p:sp>
        <p:nvSpPr>
          <p:cNvPr id="6" name="Text 159">
            <a:extLst>
              <a:ext uri="{FF2B5EF4-FFF2-40B4-BE49-F238E27FC236}">
                <a16:creationId xmlns:a16="http://schemas.microsoft.com/office/drawing/2014/main" id="{391F4991-702A-426E-8D67-925A57AE1552}"/>
              </a:ext>
            </a:extLst>
          </p:cNvPr>
          <p:cNvSpPr txBox="1"/>
          <p:nvPr/>
        </p:nvSpPr>
        <p:spPr>
          <a:xfrm>
            <a:off x="1909857" y="1201600"/>
            <a:ext cx="3000827" cy="242344"/>
          </a:xfrm>
          <a:prstGeom prst="rect">
            <a:avLst/>
          </a:prstGeom>
          <a:noFill/>
        </p:spPr>
        <p:txBody>
          <a:bodyPr wrap="square" lIns="2250" rIns="2250" rtlCol="0" anchor="ctr"/>
          <a:lstStyle/>
          <a:p>
            <a:r>
              <a:rPr lang="en-US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ASUS </a:t>
            </a:r>
            <a:r>
              <a:rPr lang="en-US" sz="1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VivoTab</a:t>
            </a:r>
            <a:r>
              <a:rPr lang="en-US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Smart ME400C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5F18BA-0AD1-4B49-8673-F590C9557FBE}"/>
              </a:ext>
            </a:extLst>
          </p:cNvPr>
          <p:cNvGrpSpPr/>
          <p:nvPr/>
        </p:nvGrpSpPr>
        <p:grpSpPr>
          <a:xfrm>
            <a:off x="1166070" y="1010358"/>
            <a:ext cx="644419" cy="654411"/>
            <a:chOff x="1255805" y="1474939"/>
            <a:chExt cx="650644" cy="650644"/>
          </a:xfrm>
        </p:grpSpPr>
        <p:sp>
          <p:nvSpPr>
            <p:cNvPr id="9" name="Freeform 105">
              <a:extLst>
                <a:ext uri="{FF2B5EF4-FFF2-40B4-BE49-F238E27FC236}">
                  <a16:creationId xmlns:a16="http://schemas.microsoft.com/office/drawing/2014/main" id="{F531D62B-CC03-4C6D-996A-0A27857C1740}"/>
                </a:ext>
              </a:extLst>
            </p:cNvPr>
            <p:cNvSpPr/>
            <p:nvPr/>
          </p:nvSpPr>
          <p:spPr>
            <a:xfrm>
              <a:off x="1351090" y="1570224"/>
              <a:ext cx="460075" cy="460075"/>
            </a:xfrm>
            <a:custGeom>
              <a:avLst/>
              <a:gdLst/>
              <a:ahLst/>
              <a:cxnLst/>
              <a:rect l="0" t="0" r="0" b="0"/>
              <a:pathLst>
                <a:path w="460075" h="460075">
                  <a:moveTo>
                    <a:pt x="0" y="0"/>
                  </a:moveTo>
                  <a:lnTo>
                    <a:pt x="460075" y="0"/>
                  </a:lnTo>
                  <a:lnTo>
                    <a:pt x="460075" y="460075"/>
                  </a:lnTo>
                  <a:lnTo>
                    <a:pt x="0" y="460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5C57"/>
            </a:solidFill>
            <a:ln w="2500" cap="flat">
              <a:solidFill>
                <a:srgbClr val="FC5C57"/>
              </a:solidFill>
              <a:bevel/>
            </a:ln>
          </p:spPr>
        </p:sp>
        <p:sp>
          <p:nvSpPr>
            <p:cNvPr id="10" name="Freeform 106">
              <a:extLst>
                <a:ext uri="{FF2B5EF4-FFF2-40B4-BE49-F238E27FC236}">
                  <a16:creationId xmlns:a16="http://schemas.microsoft.com/office/drawing/2014/main" id="{4444D89B-9593-4FBB-935B-6AA3A55B7DE6}"/>
                </a:ext>
              </a:extLst>
            </p:cNvPr>
            <p:cNvSpPr/>
            <p:nvPr/>
          </p:nvSpPr>
          <p:spPr>
            <a:xfrm rot="-2700000">
              <a:off x="1351090" y="1570224"/>
              <a:ext cx="460074" cy="460074"/>
            </a:xfrm>
            <a:custGeom>
              <a:avLst/>
              <a:gdLst/>
              <a:ahLst/>
              <a:cxnLst/>
              <a:rect l="0" t="0" r="0" b="0"/>
              <a:pathLst>
                <a:path w="460074" h="460074">
                  <a:moveTo>
                    <a:pt x="0" y="0"/>
                  </a:moveTo>
                  <a:lnTo>
                    <a:pt x="460074" y="0"/>
                  </a:lnTo>
                  <a:lnTo>
                    <a:pt x="460074" y="460074"/>
                  </a:lnTo>
                  <a:lnTo>
                    <a:pt x="0" y="4600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5C57"/>
            </a:solidFill>
            <a:ln w="2500" cap="flat">
              <a:solidFill>
                <a:srgbClr val="FC5C57"/>
              </a:solidFill>
              <a:bevel/>
            </a:ln>
          </p:spPr>
        </p:sp>
      </p:grpSp>
    </p:spTree>
    <p:extLst>
      <p:ext uri="{BB962C8B-B14F-4D97-AF65-F5344CB8AC3E}">
        <p14:creationId xmlns:p14="http://schemas.microsoft.com/office/powerpoint/2010/main" val="206417411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903" y="499135"/>
            <a:ext cx="7848600" cy="567665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Tablet specification</a:t>
            </a:r>
          </a:p>
        </p:txBody>
      </p:sp>
      <p:pic>
        <p:nvPicPr>
          <p:cNvPr id="6" name="Picture 5" descr="raga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705" y="2133589"/>
            <a:ext cx="2891318" cy="1981200"/>
          </a:xfrm>
          <a:prstGeom prst="rect">
            <a:avLst/>
          </a:prstGeom>
        </p:spPr>
      </p:pic>
      <p:pic>
        <p:nvPicPr>
          <p:cNvPr id="5122" name="Picture 2" descr="C:\Users\Jargal\Pictures\raga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101" y="4310979"/>
            <a:ext cx="2792922" cy="2209800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546531"/>
              </p:ext>
            </p:extLst>
          </p:nvPr>
        </p:nvGraphicFramePr>
        <p:xfrm>
          <a:off x="3860771" y="1506271"/>
          <a:ext cx="4953000" cy="525778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0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13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NETWORK</a:t>
                      </a:r>
                    </a:p>
                  </a:txBody>
                  <a:tcPr marL="30619" marR="3061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Technology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GSM / HSPA / LTE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303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BODY</a:t>
                      </a:r>
                    </a:p>
                  </a:txBody>
                  <a:tcPr marL="30619" marR="3061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Dimensions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213.1 x 126.2 x 9.7 mm (8.39 x 4.97 x 0.38 in)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Weight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393 g (13.86 oz)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Micro-SIM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IP67 certified - dust and water resistant up to 1 meter and 30 minutes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Shock protection up to 1.2 meters drop (via protective cover included with tablet)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C-Pen stylus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303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DISPLAY</a:t>
                      </a:r>
                    </a:p>
                  </a:txBody>
                  <a:tcPr marL="30619" marR="3061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LCD capacitive </a:t>
                      </a:r>
                      <a:r>
                        <a:rPr lang="en-US" sz="1000" u="none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touchscreen</a:t>
                      </a: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16M colors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Size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8.0 inches (~69.0% screen-to-body ratio)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Resolution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800 x 1280 pixels (~189 </a:t>
                      </a:r>
                      <a:r>
                        <a:rPr lang="en-US" sz="1000" u="none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ppi</a:t>
                      </a: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pixel density)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Multitouch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</a:t>
                      </a:r>
                      <a:endParaRPr lang="en-US" sz="1000" u="none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303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PLATFORM</a:t>
                      </a:r>
                    </a:p>
                  </a:txBody>
                  <a:tcPr marL="30619" marR="3061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OS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Android OS, v4.4.2 (</a:t>
                      </a:r>
                      <a:r>
                        <a:rPr lang="en-US" sz="1000" u="none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KitKat</a:t>
                      </a: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1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Chipset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Qualcomm Snapdragon 400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1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CPU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Quad-core 1.2 GHz Cortex-A7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1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GPU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Adreno</a:t>
                      </a: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305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130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MEMORY</a:t>
                      </a:r>
                    </a:p>
                  </a:txBody>
                  <a:tcPr marL="30619" marR="3061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Card slot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microSD</a:t>
                      </a: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up to 64 GB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1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Internal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GB, 1.5 GB RAM</a:t>
                      </a:r>
                      <a:endParaRPr lang="en-US" sz="1000" u="none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1303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CAMERA</a:t>
                      </a:r>
                    </a:p>
                  </a:txBody>
                  <a:tcPr marL="30619" marR="3061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Primary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3.15 MP, 2048 x 1536 pixels, autofocus, LED flash</a:t>
                      </a:r>
                      <a:endParaRPr lang="en-US" sz="1000" u="none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1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Features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Geo-tagging</a:t>
                      </a:r>
                      <a:endParaRPr lang="en-US" sz="1000" u="none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1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Video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720p@30fps</a:t>
                      </a:r>
                      <a:endParaRPr lang="en-US" sz="1000" u="none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1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Secondary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 MP</a:t>
                      </a:r>
                      <a:endParaRPr lang="en-US" sz="1000" u="none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1303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COMMS</a:t>
                      </a:r>
                    </a:p>
                  </a:txBody>
                  <a:tcPr marL="30619" marR="3061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WLAN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Wi-Fi 802.11 a/b/g/n, dual-band, Wi-Fi Direct, hotspot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1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Bluetooth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v4.0, A2DP, LE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1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GPS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Yes, with A-GPS, GLONASS</a:t>
                      </a:r>
                      <a:endParaRPr lang="en-US" sz="1000" u="none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1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NFC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1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USB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microUSB</a:t>
                      </a: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v2.0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13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BATTERY</a:t>
                      </a:r>
                    </a:p>
                  </a:txBody>
                  <a:tcPr marL="30619" marR="3061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Removable Li-Ion 4450 </a:t>
                      </a:r>
                      <a:r>
                        <a:rPr lang="en-US" sz="1000" u="none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mAh</a:t>
                      </a:r>
                      <a:r>
                        <a:rPr lang="en-US" sz="10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battery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19" marR="30619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7" name="Text 159">
            <a:extLst>
              <a:ext uri="{FF2B5EF4-FFF2-40B4-BE49-F238E27FC236}">
                <a16:creationId xmlns:a16="http://schemas.microsoft.com/office/drawing/2014/main" id="{596F085E-3632-4558-9717-6DEFB6B79942}"/>
              </a:ext>
            </a:extLst>
          </p:cNvPr>
          <p:cNvSpPr txBox="1"/>
          <p:nvPr/>
        </p:nvSpPr>
        <p:spPr>
          <a:xfrm>
            <a:off x="1945749" y="1251480"/>
            <a:ext cx="6760083" cy="242344"/>
          </a:xfrm>
          <a:prstGeom prst="rect">
            <a:avLst/>
          </a:prstGeom>
          <a:noFill/>
        </p:spPr>
        <p:txBody>
          <a:bodyPr wrap="square" lIns="2250" rIns="2250" rtlCol="0" anchor="ctr"/>
          <a:lstStyle/>
          <a:p>
            <a:r>
              <a:rPr lang="en-US" sz="1400" b="1" dirty="0">
                <a:solidFill>
                  <a:srgbClr val="33B2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SAMSUNG GALAXY TAB ACTIVE LTE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082AA9-A325-4791-BE6F-B2D5CF0F56B6}"/>
              </a:ext>
            </a:extLst>
          </p:cNvPr>
          <p:cNvGrpSpPr/>
          <p:nvPr/>
        </p:nvGrpSpPr>
        <p:grpSpPr>
          <a:xfrm>
            <a:off x="1291450" y="1145112"/>
            <a:ext cx="470238" cy="455082"/>
            <a:chOff x="1325006" y="2071620"/>
            <a:chExt cx="435444" cy="459774"/>
          </a:xfrm>
          <a:solidFill>
            <a:srgbClr val="33B2C3"/>
          </a:solidFill>
        </p:grpSpPr>
        <p:sp>
          <p:nvSpPr>
            <p:cNvPr id="10" name="Freeform 111">
              <a:extLst>
                <a:ext uri="{FF2B5EF4-FFF2-40B4-BE49-F238E27FC236}">
                  <a16:creationId xmlns:a16="http://schemas.microsoft.com/office/drawing/2014/main" id="{21887356-80E0-4C25-8495-52C263972EAF}"/>
                </a:ext>
              </a:extLst>
            </p:cNvPr>
            <p:cNvSpPr/>
            <p:nvPr/>
          </p:nvSpPr>
          <p:spPr>
            <a:xfrm>
              <a:off x="1325006" y="2071620"/>
              <a:ext cx="435444" cy="459773"/>
            </a:xfrm>
            <a:custGeom>
              <a:avLst/>
              <a:gdLst/>
              <a:ahLst/>
              <a:cxnLst/>
              <a:rect l="0" t="0" r="0" b="0"/>
              <a:pathLst>
                <a:path w="460075" h="460075">
                  <a:moveTo>
                    <a:pt x="0" y="0"/>
                  </a:moveTo>
                  <a:lnTo>
                    <a:pt x="460075" y="0"/>
                  </a:lnTo>
                  <a:lnTo>
                    <a:pt x="460075" y="460075"/>
                  </a:lnTo>
                  <a:lnTo>
                    <a:pt x="0" y="46007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00" cap="flat">
              <a:solidFill>
                <a:srgbClr val="33B2C3"/>
              </a:solidFill>
              <a:bevel/>
            </a:ln>
          </p:spPr>
        </p:sp>
        <p:sp>
          <p:nvSpPr>
            <p:cNvPr id="11" name="Freeform 112">
              <a:extLst>
                <a:ext uri="{FF2B5EF4-FFF2-40B4-BE49-F238E27FC236}">
                  <a16:creationId xmlns:a16="http://schemas.microsoft.com/office/drawing/2014/main" id="{DB89ABB9-2004-48AC-89E2-581DF74DEF7C}"/>
                </a:ext>
              </a:extLst>
            </p:cNvPr>
            <p:cNvSpPr/>
            <p:nvPr/>
          </p:nvSpPr>
          <p:spPr>
            <a:xfrm rot="18900000">
              <a:off x="1325006" y="2071622"/>
              <a:ext cx="435443" cy="459772"/>
            </a:xfrm>
            <a:custGeom>
              <a:avLst/>
              <a:gdLst/>
              <a:ahLst/>
              <a:cxnLst/>
              <a:rect l="0" t="0" r="0" b="0"/>
              <a:pathLst>
                <a:path w="460074" h="460074">
                  <a:moveTo>
                    <a:pt x="0" y="0"/>
                  </a:moveTo>
                  <a:lnTo>
                    <a:pt x="460074" y="0"/>
                  </a:lnTo>
                  <a:lnTo>
                    <a:pt x="460074" y="460074"/>
                  </a:lnTo>
                  <a:lnTo>
                    <a:pt x="0" y="4600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00" cap="flat">
              <a:solidFill>
                <a:srgbClr val="33B2C3"/>
              </a:solidFill>
              <a:bevel/>
            </a:ln>
          </p:spPr>
        </p:sp>
      </p:grpSp>
    </p:spTree>
    <p:extLst>
      <p:ext uri="{BB962C8B-B14F-4D97-AF65-F5344CB8AC3E}">
        <p14:creationId xmlns:p14="http://schemas.microsoft.com/office/powerpoint/2010/main" val="251398161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22236628"/>
              </p:ext>
            </p:extLst>
          </p:nvPr>
        </p:nvGraphicFramePr>
        <p:xfrm>
          <a:off x="1150213" y="1014643"/>
          <a:ext cx="7801992" cy="5793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0C3DF525-822D-4F28-8947-4667B9CBF4CC}"/>
              </a:ext>
            </a:extLst>
          </p:cNvPr>
          <p:cNvSpPr txBox="1">
            <a:spLocks/>
          </p:cNvSpPr>
          <p:nvPr/>
        </p:nvSpPr>
        <p:spPr>
          <a:xfrm>
            <a:off x="1161534" y="365127"/>
            <a:ext cx="7847821" cy="750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Indicators Sample Survey</a:t>
            </a:r>
          </a:p>
        </p:txBody>
      </p:sp>
    </p:spTree>
    <p:extLst>
      <p:ext uri="{BB962C8B-B14F-4D97-AF65-F5344CB8AC3E}">
        <p14:creationId xmlns:p14="http://schemas.microsoft.com/office/powerpoint/2010/main" val="6797283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F0DF1FF6-4543-4E60-9EBC-440E8386672D}"/>
              </a:ext>
            </a:extLst>
          </p:cNvPr>
          <p:cNvSpPr txBox="1">
            <a:spLocks/>
          </p:cNvSpPr>
          <p:nvPr/>
        </p:nvSpPr>
        <p:spPr>
          <a:xfrm>
            <a:off x="1161534" y="365127"/>
            <a:ext cx="7353816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SISS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A96CD868-296E-4781-A956-8FBBCDB8BAC6}"/>
              </a:ext>
            </a:extLst>
          </p:cNvPr>
          <p:cNvGraphicFramePr/>
          <p:nvPr>
            <p:extLst/>
          </p:nvPr>
        </p:nvGraphicFramePr>
        <p:xfrm>
          <a:off x="1161533" y="1296138"/>
          <a:ext cx="7902567" cy="5246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662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78385" y="985421"/>
            <a:ext cx="7557505" cy="5291092"/>
            <a:chOff x="3143135" y="985421"/>
            <a:chExt cx="5765800" cy="5291092"/>
          </a:xfrm>
        </p:grpSpPr>
        <p:grpSp>
          <p:nvGrpSpPr>
            <p:cNvPr id="5" name="Group 4"/>
            <p:cNvGrpSpPr/>
            <p:nvPr/>
          </p:nvGrpSpPr>
          <p:grpSpPr>
            <a:xfrm>
              <a:off x="3143135" y="3531239"/>
              <a:ext cx="2057400" cy="590641"/>
              <a:chOff x="2555902" y="2766267"/>
              <a:chExt cx="2057400" cy="590641"/>
            </a:xfrm>
            <a:solidFill>
              <a:srgbClr val="00B050"/>
            </a:solidFill>
          </p:grpSpPr>
          <p:sp>
            <p:nvSpPr>
              <p:cNvPr id="58" name="Rounded Rectangle 57"/>
              <p:cNvSpPr/>
              <p:nvPr/>
            </p:nvSpPr>
            <p:spPr>
              <a:xfrm>
                <a:off x="2555902" y="2766267"/>
                <a:ext cx="20574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Content Placeholder 2"/>
              <p:cNvSpPr txBox="1">
                <a:spLocks/>
              </p:cNvSpPr>
              <p:nvPr/>
            </p:nvSpPr>
            <p:spPr>
              <a:xfrm>
                <a:off x="3271322" y="2865061"/>
                <a:ext cx="470841" cy="275513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1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TEAM</a:t>
                </a:r>
                <a:endParaRPr lang="en-US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Isosceles Triangle 74"/>
              <p:cNvSpPr/>
              <p:nvPr/>
            </p:nvSpPr>
            <p:spPr>
              <a:xfrm flipV="1">
                <a:off x="3430544" y="3225529"/>
                <a:ext cx="152400" cy="13137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Freeform 23"/>
              <p:cNvSpPr>
                <a:spLocks/>
              </p:cNvSpPr>
              <p:nvPr/>
            </p:nvSpPr>
            <p:spPr bwMode="auto">
              <a:xfrm>
                <a:off x="2773619" y="2882094"/>
                <a:ext cx="168248" cy="196007"/>
              </a:xfrm>
              <a:custGeom>
                <a:avLst/>
                <a:gdLst>
                  <a:gd name="T0" fmla="*/ 274 w 281"/>
                  <a:gd name="T1" fmla="*/ 106 h 396"/>
                  <a:gd name="T2" fmla="*/ 94 w 281"/>
                  <a:gd name="T3" fmla="*/ 13 h 396"/>
                  <a:gd name="T4" fmla="*/ 7 w 281"/>
                  <a:gd name="T5" fmla="*/ 47 h 396"/>
                  <a:gd name="T6" fmla="*/ 1 w 281"/>
                  <a:gd name="T7" fmla="*/ 68 h 396"/>
                  <a:gd name="T8" fmla="*/ 3 w 281"/>
                  <a:gd name="T9" fmla="*/ 278 h 396"/>
                  <a:gd name="T10" fmla="*/ 14 w 281"/>
                  <a:gd name="T11" fmla="*/ 291 h 396"/>
                  <a:gd name="T12" fmla="*/ 179 w 281"/>
                  <a:gd name="T13" fmla="*/ 394 h 396"/>
                  <a:gd name="T14" fmla="*/ 187 w 281"/>
                  <a:gd name="T15" fmla="*/ 396 h 396"/>
                  <a:gd name="T16" fmla="*/ 193 w 281"/>
                  <a:gd name="T17" fmla="*/ 395 h 396"/>
                  <a:gd name="T18" fmla="*/ 201 w 281"/>
                  <a:gd name="T19" fmla="*/ 384 h 396"/>
                  <a:gd name="T20" fmla="*/ 201 w 281"/>
                  <a:gd name="T21" fmla="*/ 164 h 396"/>
                  <a:gd name="T22" fmla="*/ 194 w 281"/>
                  <a:gd name="T23" fmla="*/ 152 h 396"/>
                  <a:gd name="T24" fmla="*/ 30 w 281"/>
                  <a:gd name="T25" fmla="*/ 61 h 396"/>
                  <a:gd name="T26" fmla="*/ 53 w 281"/>
                  <a:gd name="T27" fmla="*/ 43 h 396"/>
                  <a:gd name="T28" fmla="*/ 80 w 281"/>
                  <a:gd name="T29" fmla="*/ 39 h 396"/>
                  <a:gd name="T30" fmla="*/ 242 w 281"/>
                  <a:gd name="T31" fmla="*/ 126 h 396"/>
                  <a:gd name="T32" fmla="*/ 246 w 281"/>
                  <a:gd name="T33" fmla="*/ 133 h 396"/>
                  <a:gd name="T34" fmla="*/ 246 w 281"/>
                  <a:gd name="T35" fmla="*/ 342 h 396"/>
                  <a:gd name="T36" fmla="*/ 265 w 281"/>
                  <a:gd name="T37" fmla="*/ 356 h 396"/>
                  <a:gd name="T38" fmla="*/ 281 w 281"/>
                  <a:gd name="T39" fmla="*/ 342 h 396"/>
                  <a:gd name="T40" fmla="*/ 281 w 281"/>
                  <a:gd name="T41" fmla="*/ 117 h 396"/>
                  <a:gd name="T42" fmla="*/ 274 w 281"/>
                  <a:gd name="T43" fmla="*/ 10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1" h="396">
                    <a:moveTo>
                      <a:pt x="274" y="106"/>
                    </a:moveTo>
                    <a:cubicBezTo>
                      <a:pt x="94" y="13"/>
                      <a:pt x="94" y="13"/>
                      <a:pt x="94" y="13"/>
                    </a:cubicBezTo>
                    <a:cubicBezTo>
                      <a:pt x="69" y="0"/>
                      <a:pt x="21" y="25"/>
                      <a:pt x="7" y="47"/>
                    </a:cubicBezTo>
                    <a:cubicBezTo>
                      <a:pt x="0" y="57"/>
                      <a:pt x="1" y="64"/>
                      <a:pt x="1" y="68"/>
                    </a:cubicBezTo>
                    <a:cubicBezTo>
                      <a:pt x="3" y="278"/>
                      <a:pt x="3" y="278"/>
                      <a:pt x="3" y="278"/>
                    </a:cubicBezTo>
                    <a:cubicBezTo>
                      <a:pt x="3" y="282"/>
                      <a:pt x="9" y="288"/>
                      <a:pt x="14" y="291"/>
                    </a:cubicBezTo>
                    <a:cubicBezTo>
                      <a:pt x="24" y="297"/>
                      <a:pt x="175" y="392"/>
                      <a:pt x="179" y="394"/>
                    </a:cubicBezTo>
                    <a:cubicBezTo>
                      <a:pt x="181" y="396"/>
                      <a:pt x="184" y="396"/>
                      <a:pt x="187" y="396"/>
                    </a:cubicBezTo>
                    <a:cubicBezTo>
                      <a:pt x="189" y="396"/>
                      <a:pt x="191" y="396"/>
                      <a:pt x="193" y="395"/>
                    </a:cubicBezTo>
                    <a:cubicBezTo>
                      <a:pt x="198" y="393"/>
                      <a:pt x="201" y="388"/>
                      <a:pt x="201" y="384"/>
                    </a:cubicBezTo>
                    <a:cubicBezTo>
                      <a:pt x="201" y="164"/>
                      <a:pt x="201" y="164"/>
                      <a:pt x="201" y="164"/>
                    </a:cubicBezTo>
                    <a:cubicBezTo>
                      <a:pt x="201" y="159"/>
                      <a:pt x="198" y="155"/>
                      <a:pt x="194" y="152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2" y="57"/>
                      <a:pt x="39" y="50"/>
                      <a:pt x="53" y="43"/>
                    </a:cubicBezTo>
                    <a:cubicBezTo>
                      <a:pt x="67" y="36"/>
                      <a:pt x="77" y="38"/>
                      <a:pt x="80" y="39"/>
                    </a:cubicBezTo>
                    <a:cubicBezTo>
                      <a:pt x="80" y="39"/>
                      <a:pt x="237" y="123"/>
                      <a:pt x="242" y="126"/>
                    </a:cubicBezTo>
                    <a:cubicBezTo>
                      <a:pt x="246" y="128"/>
                      <a:pt x="246" y="129"/>
                      <a:pt x="246" y="133"/>
                    </a:cubicBezTo>
                    <a:cubicBezTo>
                      <a:pt x="246" y="137"/>
                      <a:pt x="246" y="342"/>
                      <a:pt x="246" y="342"/>
                    </a:cubicBezTo>
                    <a:cubicBezTo>
                      <a:pt x="246" y="352"/>
                      <a:pt x="257" y="356"/>
                      <a:pt x="265" y="356"/>
                    </a:cubicBezTo>
                    <a:cubicBezTo>
                      <a:pt x="272" y="356"/>
                      <a:pt x="281" y="349"/>
                      <a:pt x="281" y="342"/>
                    </a:cubicBezTo>
                    <a:cubicBezTo>
                      <a:pt x="281" y="117"/>
                      <a:pt x="281" y="117"/>
                      <a:pt x="281" y="117"/>
                    </a:cubicBezTo>
                    <a:cubicBezTo>
                      <a:pt x="281" y="112"/>
                      <a:pt x="278" y="108"/>
                      <a:pt x="274" y="106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Title 1"/>
            <p:cNvSpPr txBox="1">
              <a:spLocks/>
            </p:cNvSpPr>
            <p:nvPr/>
          </p:nvSpPr>
          <p:spPr>
            <a:xfrm>
              <a:off x="5246292" y="4000730"/>
              <a:ext cx="1270229" cy="70788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02</a:t>
              </a:r>
            </a:p>
          </p:txBody>
        </p:sp>
        <p:sp>
          <p:nvSpPr>
            <p:cNvPr id="104" name="Title 1"/>
            <p:cNvSpPr txBox="1">
              <a:spLocks/>
            </p:cNvSpPr>
            <p:nvPr/>
          </p:nvSpPr>
          <p:spPr>
            <a:xfrm>
              <a:off x="3458862" y="2756361"/>
              <a:ext cx="1270229" cy="70788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</a:t>
              </a:r>
            </a:p>
          </p:txBody>
        </p:sp>
        <p:sp>
          <p:nvSpPr>
            <p:cNvPr id="105" name="Title 1"/>
            <p:cNvSpPr txBox="1">
              <a:spLocks/>
            </p:cNvSpPr>
            <p:nvPr/>
          </p:nvSpPr>
          <p:spPr>
            <a:xfrm>
              <a:off x="7258666" y="2756361"/>
              <a:ext cx="1270229" cy="70788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997335" y="3399860"/>
              <a:ext cx="2057400" cy="588579"/>
              <a:chOff x="4410102" y="2634888"/>
              <a:chExt cx="2057400" cy="588579"/>
            </a:xfrm>
            <a:solidFill>
              <a:srgbClr val="C00000"/>
            </a:solidFill>
          </p:grpSpPr>
          <p:sp>
            <p:nvSpPr>
              <p:cNvPr id="59" name="Rounded Rectangle 58"/>
              <p:cNvSpPr/>
              <p:nvPr/>
            </p:nvSpPr>
            <p:spPr>
              <a:xfrm>
                <a:off x="4410102" y="2766267"/>
                <a:ext cx="20574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Content Placeholder 2"/>
              <p:cNvSpPr txBox="1">
                <a:spLocks/>
              </p:cNvSpPr>
              <p:nvPr/>
            </p:nvSpPr>
            <p:spPr>
              <a:xfrm>
                <a:off x="4879954" y="2865061"/>
                <a:ext cx="823457" cy="275513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SUPERVISOR</a:t>
                </a:r>
                <a:endParaRPr lang="en-US" sz="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5217974" y="2634888"/>
                <a:ext cx="152400" cy="13137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Freeform 11"/>
              <p:cNvSpPr>
                <a:spLocks noEditPoints="1"/>
              </p:cNvSpPr>
              <p:nvPr/>
            </p:nvSpPr>
            <p:spPr bwMode="auto">
              <a:xfrm>
                <a:off x="4574915" y="2895572"/>
                <a:ext cx="214312" cy="182529"/>
              </a:xfrm>
              <a:custGeom>
                <a:avLst/>
                <a:gdLst>
                  <a:gd name="T0" fmla="*/ 182 w 400"/>
                  <a:gd name="T1" fmla="*/ 180 h 340"/>
                  <a:gd name="T2" fmla="*/ 218 w 400"/>
                  <a:gd name="T3" fmla="*/ 180 h 340"/>
                  <a:gd name="T4" fmla="*/ 218 w 400"/>
                  <a:gd name="T5" fmla="*/ 220 h 340"/>
                  <a:gd name="T6" fmla="*/ 400 w 400"/>
                  <a:gd name="T7" fmla="*/ 220 h 340"/>
                  <a:gd name="T8" fmla="*/ 396 w 400"/>
                  <a:gd name="T9" fmla="*/ 103 h 340"/>
                  <a:gd name="T10" fmla="*/ 356 w 400"/>
                  <a:gd name="T11" fmla="*/ 60 h 340"/>
                  <a:gd name="T12" fmla="*/ 292 w 400"/>
                  <a:gd name="T13" fmla="*/ 60 h 340"/>
                  <a:gd name="T14" fmla="*/ 268 w 400"/>
                  <a:gd name="T15" fmla="*/ 15 h 340"/>
                  <a:gd name="T16" fmla="*/ 244 w 400"/>
                  <a:gd name="T17" fmla="*/ 0 h 340"/>
                  <a:gd name="T18" fmla="*/ 155 w 400"/>
                  <a:gd name="T19" fmla="*/ 0 h 340"/>
                  <a:gd name="T20" fmla="*/ 132 w 400"/>
                  <a:gd name="T21" fmla="*/ 15 h 340"/>
                  <a:gd name="T22" fmla="*/ 108 w 400"/>
                  <a:gd name="T23" fmla="*/ 60 h 340"/>
                  <a:gd name="T24" fmla="*/ 44 w 400"/>
                  <a:gd name="T25" fmla="*/ 60 h 340"/>
                  <a:gd name="T26" fmla="*/ 4 w 400"/>
                  <a:gd name="T27" fmla="*/ 103 h 340"/>
                  <a:gd name="T28" fmla="*/ 0 w 400"/>
                  <a:gd name="T29" fmla="*/ 220 h 340"/>
                  <a:gd name="T30" fmla="*/ 182 w 400"/>
                  <a:gd name="T31" fmla="*/ 220 h 340"/>
                  <a:gd name="T32" fmla="*/ 182 w 400"/>
                  <a:gd name="T33" fmla="*/ 180 h 340"/>
                  <a:gd name="T34" fmla="*/ 153 w 400"/>
                  <a:gd name="T35" fmla="*/ 38 h 340"/>
                  <a:gd name="T36" fmla="*/ 169 w 400"/>
                  <a:gd name="T37" fmla="*/ 28 h 340"/>
                  <a:gd name="T38" fmla="*/ 230 w 400"/>
                  <a:gd name="T39" fmla="*/ 28 h 340"/>
                  <a:gd name="T40" fmla="*/ 247 w 400"/>
                  <a:gd name="T41" fmla="*/ 38 h 340"/>
                  <a:gd name="T42" fmla="*/ 258 w 400"/>
                  <a:gd name="T43" fmla="*/ 60 h 340"/>
                  <a:gd name="T44" fmla="*/ 141 w 400"/>
                  <a:gd name="T45" fmla="*/ 60 h 340"/>
                  <a:gd name="T46" fmla="*/ 153 w 400"/>
                  <a:gd name="T47" fmla="*/ 38 h 340"/>
                  <a:gd name="T48" fmla="*/ 218 w 400"/>
                  <a:gd name="T49" fmla="*/ 280 h 340"/>
                  <a:gd name="T50" fmla="*/ 182 w 400"/>
                  <a:gd name="T51" fmla="*/ 280 h 340"/>
                  <a:gd name="T52" fmla="*/ 182 w 400"/>
                  <a:gd name="T53" fmla="*/ 240 h 340"/>
                  <a:gd name="T54" fmla="*/ 10 w 400"/>
                  <a:gd name="T55" fmla="*/ 240 h 340"/>
                  <a:gd name="T56" fmla="*/ 14 w 400"/>
                  <a:gd name="T57" fmla="*/ 306 h 340"/>
                  <a:gd name="T58" fmla="*/ 50 w 400"/>
                  <a:gd name="T59" fmla="*/ 340 h 340"/>
                  <a:gd name="T60" fmla="*/ 350 w 400"/>
                  <a:gd name="T61" fmla="*/ 340 h 340"/>
                  <a:gd name="T62" fmla="*/ 386 w 400"/>
                  <a:gd name="T63" fmla="*/ 306 h 340"/>
                  <a:gd name="T64" fmla="*/ 390 w 400"/>
                  <a:gd name="T65" fmla="*/ 240 h 340"/>
                  <a:gd name="T66" fmla="*/ 218 w 400"/>
                  <a:gd name="T67" fmla="*/ 240 h 340"/>
                  <a:gd name="T68" fmla="*/ 218 w 400"/>
                  <a:gd name="T69" fmla="*/ 28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0" h="340">
                    <a:moveTo>
                      <a:pt x="182" y="180"/>
                    </a:moveTo>
                    <a:cubicBezTo>
                      <a:pt x="218" y="180"/>
                      <a:pt x="218" y="180"/>
                      <a:pt x="218" y="180"/>
                    </a:cubicBezTo>
                    <a:cubicBezTo>
                      <a:pt x="218" y="220"/>
                      <a:pt x="218" y="220"/>
                      <a:pt x="218" y="220"/>
                    </a:cubicBezTo>
                    <a:cubicBezTo>
                      <a:pt x="400" y="220"/>
                      <a:pt x="400" y="220"/>
                      <a:pt x="400" y="220"/>
                    </a:cubicBezTo>
                    <a:cubicBezTo>
                      <a:pt x="400" y="220"/>
                      <a:pt x="397" y="131"/>
                      <a:pt x="396" y="103"/>
                    </a:cubicBezTo>
                    <a:cubicBezTo>
                      <a:pt x="395" y="76"/>
                      <a:pt x="385" y="60"/>
                      <a:pt x="356" y="60"/>
                    </a:cubicBezTo>
                    <a:cubicBezTo>
                      <a:pt x="292" y="60"/>
                      <a:pt x="292" y="60"/>
                      <a:pt x="292" y="60"/>
                    </a:cubicBezTo>
                    <a:cubicBezTo>
                      <a:pt x="282" y="41"/>
                      <a:pt x="271" y="21"/>
                      <a:pt x="268" y="15"/>
                    </a:cubicBezTo>
                    <a:cubicBezTo>
                      <a:pt x="261" y="2"/>
                      <a:pt x="259" y="0"/>
                      <a:pt x="244" y="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41" y="0"/>
                      <a:pt x="138" y="2"/>
                      <a:pt x="132" y="15"/>
                    </a:cubicBezTo>
                    <a:cubicBezTo>
                      <a:pt x="129" y="21"/>
                      <a:pt x="118" y="41"/>
                      <a:pt x="108" y="6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14" y="60"/>
                      <a:pt x="5" y="76"/>
                      <a:pt x="4" y="103"/>
                    </a:cubicBezTo>
                    <a:cubicBezTo>
                      <a:pt x="3" y="129"/>
                      <a:pt x="0" y="220"/>
                      <a:pt x="0" y="220"/>
                    </a:cubicBezTo>
                    <a:cubicBezTo>
                      <a:pt x="182" y="220"/>
                      <a:pt x="182" y="220"/>
                      <a:pt x="182" y="220"/>
                    </a:cubicBezTo>
                    <a:lnTo>
                      <a:pt x="182" y="180"/>
                    </a:lnTo>
                    <a:close/>
                    <a:moveTo>
                      <a:pt x="153" y="38"/>
                    </a:moveTo>
                    <a:cubicBezTo>
                      <a:pt x="157" y="30"/>
                      <a:pt x="159" y="28"/>
                      <a:pt x="169" y="28"/>
                    </a:cubicBezTo>
                    <a:cubicBezTo>
                      <a:pt x="230" y="28"/>
                      <a:pt x="230" y="28"/>
                      <a:pt x="230" y="28"/>
                    </a:cubicBezTo>
                    <a:cubicBezTo>
                      <a:pt x="241" y="28"/>
                      <a:pt x="242" y="30"/>
                      <a:pt x="247" y="38"/>
                    </a:cubicBezTo>
                    <a:cubicBezTo>
                      <a:pt x="248" y="41"/>
                      <a:pt x="253" y="50"/>
                      <a:pt x="258" y="60"/>
                    </a:cubicBezTo>
                    <a:cubicBezTo>
                      <a:pt x="141" y="60"/>
                      <a:pt x="141" y="60"/>
                      <a:pt x="141" y="60"/>
                    </a:cubicBezTo>
                    <a:cubicBezTo>
                      <a:pt x="146" y="50"/>
                      <a:pt x="151" y="41"/>
                      <a:pt x="153" y="38"/>
                    </a:cubicBezTo>
                    <a:close/>
                    <a:moveTo>
                      <a:pt x="218" y="280"/>
                    </a:moveTo>
                    <a:cubicBezTo>
                      <a:pt x="182" y="280"/>
                      <a:pt x="182" y="280"/>
                      <a:pt x="182" y="280"/>
                    </a:cubicBezTo>
                    <a:cubicBezTo>
                      <a:pt x="182" y="240"/>
                      <a:pt x="182" y="240"/>
                      <a:pt x="182" y="240"/>
                    </a:cubicBezTo>
                    <a:cubicBezTo>
                      <a:pt x="10" y="240"/>
                      <a:pt x="10" y="240"/>
                      <a:pt x="10" y="240"/>
                    </a:cubicBezTo>
                    <a:cubicBezTo>
                      <a:pt x="10" y="240"/>
                      <a:pt x="12" y="276"/>
                      <a:pt x="14" y="306"/>
                    </a:cubicBezTo>
                    <a:cubicBezTo>
                      <a:pt x="14" y="319"/>
                      <a:pt x="18" y="340"/>
                      <a:pt x="50" y="340"/>
                    </a:cubicBezTo>
                    <a:cubicBezTo>
                      <a:pt x="350" y="340"/>
                      <a:pt x="350" y="340"/>
                      <a:pt x="350" y="340"/>
                    </a:cubicBezTo>
                    <a:cubicBezTo>
                      <a:pt x="381" y="340"/>
                      <a:pt x="385" y="319"/>
                      <a:pt x="386" y="306"/>
                    </a:cubicBezTo>
                    <a:cubicBezTo>
                      <a:pt x="388" y="275"/>
                      <a:pt x="390" y="240"/>
                      <a:pt x="390" y="240"/>
                    </a:cubicBezTo>
                    <a:cubicBezTo>
                      <a:pt x="218" y="240"/>
                      <a:pt x="218" y="240"/>
                      <a:pt x="218" y="240"/>
                    </a:cubicBezTo>
                    <a:lnTo>
                      <a:pt x="218" y="28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851535" y="3531239"/>
              <a:ext cx="2057400" cy="590641"/>
              <a:chOff x="6264302" y="2766267"/>
              <a:chExt cx="2057400" cy="590641"/>
            </a:xfrm>
            <a:solidFill>
              <a:srgbClr val="FFC000"/>
            </a:solidFill>
          </p:grpSpPr>
          <p:sp>
            <p:nvSpPr>
              <p:cNvPr id="62" name="Rounded Rectangle 61"/>
              <p:cNvSpPr/>
              <p:nvPr/>
            </p:nvSpPr>
            <p:spPr>
              <a:xfrm>
                <a:off x="6264302" y="2766267"/>
                <a:ext cx="2057400" cy="4572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Content Placeholder 2"/>
              <p:cNvSpPr txBox="1">
                <a:spLocks/>
              </p:cNvSpPr>
              <p:nvPr/>
            </p:nvSpPr>
            <p:spPr>
              <a:xfrm>
                <a:off x="6863163" y="2857109"/>
                <a:ext cx="906591" cy="275513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INTERVIEWER</a:t>
                </a:r>
                <a:endParaRPr lang="en-US" sz="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 flipV="1">
                <a:off x="7230348" y="3225529"/>
                <a:ext cx="152400" cy="131379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Freeform 17"/>
              <p:cNvSpPr>
                <a:spLocks noEditPoints="1"/>
              </p:cNvSpPr>
              <p:nvPr/>
            </p:nvSpPr>
            <p:spPr bwMode="auto">
              <a:xfrm>
                <a:off x="6484944" y="2895572"/>
                <a:ext cx="246059" cy="198589"/>
              </a:xfrm>
              <a:custGeom>
                <a:avLst/>
                <a:gdLst>
                  <a:gd name="T0" fmla="*/ 360 w 371"/>
                  <a:gd name="T1" fmla="*/ 3 h 299"/>
                  <a:gd name="T2" fmla="*/ 7 w 371"/>
                  <a:gd name="T3" fmla="*/ 127 h 299"/>
                  <a:gd name="T4" fmla="*/ 6 w 371"/>
                  <a:gd name="T5" fmla="*/ 137 h 299"/>
                  <a:gd name="T6" fmla="*/ 82 w 371"/>
                  <a:gd name="T7" fmla="*/ 167 h 299"/>
                  <a:gd name="T8" fmla="*/ 82 w 371"/>
                  <a:gd name="T9" fmla="*/ 167 h 299"/>
                  <a:gd name="T10" fmla="*/ 127 w 371"/>
                  <a:gd name="T11" fmla="*/ 185 h 299"/>
                  <a:gd name="T12" fmla="*/ 347 w 371"/>
                  <a:gd name="T13" fmla="*/ 24 h 299"/>
                  <a:gd name="T14" fmla="*/ 351 w 371"/>
                  <a:gd name="T15" fmla="*/ 28 h 299"/>
                  <a:gd name="T16" fmla="*/ 194 w 371"/>
                  <a:gd name="T17" fmla="*/ 198 h 299"/>
                  <a:gd name="T18" fmla="*/ 194 w 371"/>
                  <a:gd name="T19" fmla="*/ 198 h 299"/>
                  <a:gd name="T20" fmla="*/ 185 w 371"/>
                  <a:gd name="T21" fmla="*/ 208 h 299"/>
                  <a:gd name="T22" fmla="*/ 197 w 371"/>
                  <a:gd name="T23" fmla="*/ 215 h 299"/>
                  <a:gd name="T24" fmla="*/ 197 w 371"/>
                  <a:gd name="T25" fmla="*/ 215 h 299"/>
                  <a:gd name="T26" fmla="*/ 296 w 371"/>
                  <a:gd name="T27" fmla="*/ 268 h 299"/>
                  <a:gd name="T28" fmla="*/ 311 w 371"/>
                  <a:gd name="T29" fmla="*/ 262 h 299"/>
                  <a:gd name="T30" fmla="*/ 369 w 371"/>
                  <a:gd name="T31" fmla="*/ 11 h 299"/>
                  <a:gd name="T32" fmla="*/ 360 w 371"/>
                  <a:gd name="T33" fmla="*/ 3 h 299"/>
                  <a:gd name="T34" fmla="*/ 127 w 371"/>
                  <a:gd name="T35" fmla="*/ 293 h 299"/>
                  <a:gd name="T36" fmla="*/ 133 w 371"/>
                  <a:gd name="T37" fmla="*/ 296 h 299"/>
                  <a:gd name="T38" fmla="*/ 190 w 371"/>
                  <a:gd name="T39" fmla="*/ 245 h 299"/>
                  <a:gd name="T40" fmla="*/ 127 w 371"/>
                  <a:gd name="T41" fmla="*/ 212 h 299"/>
                  <a:gd name="T42" fmla="*/ 127 w 371"/>
                  <a:gd name="T43" fmla="*/ 29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1" h="299">
                    <a:moveTo>
                      <a:pt x="360" y="3"/>
                    </a:moveTo>
                    <a:cubicBezTo>
                      <a:pt x="353" y="5"/>
                      <a:pt x="13" y="125"/>
                      <a:pt x="7" y="127"/>
                    </a:cubicBezTo>
                    <a:cubicBezTo>
                      <a:pt x="1" y="129"/>
                      <a:pt x="0" y="134"/>
                      <a:pt x="6" y="137"/>
                    </a:cubicBezTo>
                    <a:cubicBezTo>
                      <a:pt x="14" y="140"/>
                      <a:pt x="82" y="167"/>
                      <a:pt x="82" y="167"/>
                    </a:cubicBezTo>
                    <a:cubicBezTo>
                      <a:pt x="82" y="167"/>
                      <a:pt x="82" y="167"/>
                      <a:pt x="82" y="167"/>
                    </a:cubicBezTo>
                    <a:cubicBezTo>
                      <a:pt x="127" y="185"/>
                      <a:pt x="127" y="185"/>
                      <a:pt x="127" y="185"/>
                    </a:cubicBezTo>
                    <a:cubicBezTo>
                      <a:pt x="127" y="185"/>
                      <a:pt x="344" y="26"/>
                      <a:pt x="347" y="24"/>
                    </a:cubicBezTo>
                    <a:cubicBezTo>
                      <a:pt x="350" y="22"/>
                      <a:pt x="353" y="26"/>
                      <a:pt x="351" y="28"/>
                    </a:cubicBezTo>
                    <a:cubicBezTo>
                      <a:pt x="349" y="30"/>
                      <a:pt x="194" y="198"/>
                      <a:pt x="194" y="198"/>
                    </a:cubicBezTo>
                    <a:cubicBezTo>
                      <a:pt x="194" y="198"/>
                      <a:pt x="194" y="198"/>
                      <a:pt x="194" y="198"/>
                    </a:cubicBezTo>
                    <a:cubicBezTo>
                      <a:pt x="185" y="208"/>
                      <a:pt x="185" y="208"/>
                      <a:pt x="185" y="208"/>
                    </a:cubicBezTo>
                    <a:cubicBezTo>
                      <a:pt x="197" y="215"/>
                      <a:pt x="197" y="215"/>
                      <a:pt x="197" y="215"/>
                    </a:cubicBezTo>
                    <a:cubicBezTo>
                      <a:pt x="197" y="215"/>
                      <a:pt x="197" y="215"/>
                      <a:pt x="197" y="215"/>
                    </a:cubicBezTo>
                    <a:cubicBezTo>
                      <a:pt x="197" y="215"/>
                      <a:pt x="290" y="265"/>
                      <a:pt x="296" y="268"/>
                    </a:cubicBezTo>
                    <a:cubicBezTo>
                      <a:pt x="302" y="272"/>
                      <a:pt x="310" y="269"/>
                      <a:pt x="311" y="262"/>
                    </a:cubicBezTo>
                    <a:cubicBezTo>
                      <a:pt x="313" y="253"/>
                      <a:pt x="368" y="16"/>
                      <a:pt x="369" y="11"/>
                    </a:cubicBezTo>
                    <a:cubicBezTo>
                      <a:pt x="371" y="4"/>
                      <a:pt x="367" y="0"/>
                      <a:pt x="360" y="3"/>
                    </a:cubicBezTo>
                    <a:close/>
                    <a:moveTo>
                      <a:pt x="127" y="293"/>
                    </a:moveTo>
                    <a:cubicBezTo>
                      <a:pt x="127" y="298"/>
                      <a:pt x="130" y="299"/>
                      <a:pt x="133" y="296"/>
                    </a:cubicBezTo>
                    <a:cubicBezTo>
                      <a:pt x="138" y="291"/>
                      <a:pt x="190" y="245"/>
                      <a:pt x="190" y="245"/>
                    </a:cubicBezTo>
                    <a:cubicBezTo>
                      <a:pt x="127" y="212"/>
                      <a:pt x="127" y="212"/>
                      <a:pt x="127" y="212"/>
                    </a:cubicBezTo>
                    <a:lnTo>
                      <a:pt x="127" y="2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E4F544C7-8066-4C74-B09F-780A69E17487}"/>
                </a:ext>
              </a:extLst>
            </p:cNvPr>
            <p:cNvSpPr txBox="1">
              <a:spLocks/>
            </p:cNvSpPr>
            <p:nvPr/>
          </p:nvSpPr>
          <p:spPr>
            <a:xfrm>
              <a:off x="3143135" y="4217064"/>
              <a:ext cx="1854200" cy="9002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Accumulator-Car Battery</a:t>
              </a:r>
              <a:endParaRPr lang="mn-MN" sz="12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US" sz="1200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Invertor </a:t>
              </a:r>
              <a:r>
                <a:rPr lang="mn-MN" sz="1200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12В-220В</a:t>
              </a:r>
            </a:p>
            <a:p>
              <a:r>
                <a:rPr lang="en-US" sz="1200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Electric socket</a:t>
              </a:r>
              <a:endParaRPr lang="mn-MN" sz="12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Content Placeholder 2">
              <a:extLst>
                <a:ext uri="{FF2B5EF4-FFF2-40B4-BE49-F238E27FC236}">
                  <a16:creationId xmlns:a16="http://schemas.microsoft.com/office/drawing/2014/main" id="{C9261445-9D32-4117-B16C-5FB69B7A2DA7}"/>
                </a:ext>
              </a:extLst>
            </p:cNvPr>
            <p:cNvSpPr txBox="1">
              <a:spLocks/>
            </p:cNvSpPr>
            <p:nvPr/>
          </p:nvSpPr>
          <p:spPr>
            <a:xfrm>
              <a:off x="4997335" y="985421"/>
              <a:ext cx="1854200" cy="23914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Tablet</a:t>
              </a:r>
            </a:p>
            <a:p>
              <a:r>
                <a:rPr lang="en-US" sz="120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External Keyboard</a:t>
              </a:r>
              <a:endParaRPr lang="mn-MN" sz="1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defRPr/>
              </a:pPr>
              <a:r>
                <a:rPr lang="en-US" sz="120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Micro SD card 8GB</a:t>
              </a:r>
              <a:endParaRPr lang="mn-MN" sz="1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defRPr/>
              </a:pPr>
              <a:r>
                <a:rPr lang="en-US" sz="120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Charger</a:t>
              </a:r>
            </a:p>
            <a:p>
              <a:r>
                <a:rPr lang="en-US" sz="120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Car charger</a:t>
              </a:r>
            </a:p>
            <a:p>
              <a:r>
                <a:rPr lang="en-US" sz="120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USB drive 8GB</a:t>
              </a:r>
            </a:p>
            <a:p>
              <a:r>
                <a:rPr lang="en-US" sz="120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3G USB Modem 4 pieces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Micro SIM card 4 pieces</a:t>
              </a:r>
            </a:p>
            <a:p>
              <a:r>
                <a:rPr lang="en-US" sz="120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Internet Data, 4 months</a:t>
              </a:r>
            </a:p>
            <a:p>
              <a:r>
                <a:rPr lang="en-US" sz="120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USB convertor cable: Micro to Standard</a:t>
              </a:r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0CEB294B-873E-48A9-8B21-06BF6DDDA901}"/>
                </a:ext>
              </a:extLst>
            </p:cNvPr>
            <p:cNvSpPr txBox="1">
              <a:spLocks/>
            </p:cNvSpPr>
            <p:nvPr/>
          </p:nvSpPr>
          <p:spPr>
            <a:xfrm>
              <a:off x="6898448" y="4196719"/>
              <a:ext cx="2010487" cy="20797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Tablet</a:t>
              </a:r>
            </a:p>
            <a:p>
              <a:r>
                <a:rPr lang="en-US" sz="1200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External Keyboard</a:t>
              </a:r>
              <a:endParaRPr lang="mn-MN" sz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US" sz="1200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Ball ben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1200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Micro SD card 8GB</a:t>
              </a:r>
              <a:endParaRPr lang="mn-MN" sz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spcBef>
                  <a:spcPts val="0"/>
                </a:spcBef>
                <a:defRPr/>
              </a:pPr>
              <a:r>
                <a:rPr lang="en-US" sz="1200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Charger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1200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Cleaner</a:t>
              </a:r>
              <a:endParaRPr lang="mn-MN" sz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US" sz="1200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Car charger</a:t>
              </a:r>
            </a:p>
          </p:txBody>
        </p:sp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id="{F28ABCF5-9A34-46C7-8726-FC7A6AB9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393" y="249704"/>
            <a:ext cx="7353816" cy="75061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SISS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64F91C5-9158-41A1-8AE2-B6439EBDA5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8438" y="5094728"/>
            <a:ext cx="2046511" cy="139523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B2EC922-E6FD-4986-997D-384546D1D6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5254" y="5175358"/>
            <a:ext cx="1691318" cy="14116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AA97FC-D6FE-46AC-802B-D6446A0562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59" y="1355993"/>
            <a:ext cx="791237" cy="87360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0C3B79C-76E8-4D64-A9C2-0CD1AA8343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276" y="5426161"/>
            <a:ext cx="710614" cy="5030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1A7DC9D-8A86-44C2-95AC-D2CF4046A9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2" b="17817"/>
          <a:stretch/>
        </p:blipFill>
        <p:spPr>
          <a:xfrm>
            <a:off x="1278943" y="1231564"/>
            <a:ext cx="1245753" cy="6858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E1B2C90-DAF5-48FC-8ED7-E5C0BF49F2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291" b="17742"/>
          <a:stretch/>
        </p:blipFill>
        <p:spPr>
          <a:xfrm>
            <a:off x="2672252" y="1812703"/>
            <a:ext cx="660985" cy="93817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3CA6798-DF09-4934-9527-DA043F2F13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28" y="1737885"/>
            <a:ext cx="943637" cy="94363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B4D1148-0288-49A0-A007-53F5B68465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783" y="5842142"/>
            <a:ext cx="1360716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0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Template_4x3" id="{65878603-A53A-45EB-9D5E-6A2FF6903637}" vid="{0D70CD5C-0930-4E60-A622-4681993371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newTemplate_4x3</Template>
  <TotalTime>1899</TotalTime>
  <Words>1545</Words>
  <Application>Microsoft Office PowerPoint</Application>
  <PresentationFormat>On-screen Show (4:3)</PresentationFormat>
  <Paragraphs>417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Tahoma</vt:lpstr>
      <vt:lpstr>Wingdings</vt:lpstr>
      <vt:lpstr>Office Theme</vt:lpstr>
      <vt:lpstr>MONGOLIA: Multi-mode data collection methods</vt:lpstr>
      <vt:lpstr>PowerPoint Presentation</vt:lpstr>
      <vt:lpstr>Statistical survey data collection</vt:lpstr>
      <vt:lpstr>About tablet</vt:lpstr>
      <vt:lpstr>PowerPoint Presentation</vt:lpstr>
      <vt:lpstr>PowerPoint Presentation</vt:lpstr>
      <vt:lpstr>PowerPoint Presentation</vt:lpstr>
      <vt:lpstr>PowerPoint Presentation</vt:lpstr>
      <vt:lpstr>About SISS</vt:lpstr>
      <vt:lpstr>PowerPoint Presentation</vt:lpstr>
      <vt:lpstr>PowerPoint Presentation</vt:lpstr>
      <vt:lpstr>PowerPoint Presentation</vt:lpstr>
      <vt:lpstr>Social Indicators Sample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COLLECTION METHODS</vt:lpstr>
      <vt:lpstr>LESSONS LEARNED FROM THE 2010 AND 2015 CENSUSES</vt:lpstr>
      <vt:lpstr>PLAN FOR 2020 </vt:lpstr>
      <vt:lpstr>KEY MILESTONES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Otgontsetseg Alagbaatar</dc:creator>
  <cp:lastModifiedBy>Andrea De Luka</cp:lastModifiedBy>
  <cp:revision>178</cp:revision>
  <dcterms:created xsi:type="dcterms:W3CDTF">2017-06-05T04:20:03Z</dcterms:created>
  <dcterms:modified xsi:type="dcterms:W3CDTF">2018-05-11T19:52:53Z</dcterms:modified>
</cp:coreProperties>
</file>