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1"/>
  </p:sldMasterIdLst>
  <p:handoutMasterIdLst>
    <p:handoutMasterId r:id="rId1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ABCB7-0D6C-485F-A3BB-1D15BD158A79}" type="datetimeFigureOut">
              <a:rPr lang="ru-RU" smtClean="0"/>
              <a:pPr/>
              <a:t>11.05.2018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6F267-0E20-4ADF-B844-F33F1E080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06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341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97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8136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6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50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4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3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7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72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4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4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2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5602" y="713931"/>
            <a:ext cx="8962481" cy="38444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новых технологии при переписи населения и жилищного фонда в республики Таджикистан</a:t>
            </a:r>
          </a:p>
        </p:txBody>
      </p:sp>
      <p:pic>
        <p:nvPicPr>
          <p:cNvPr id="3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036" y="5272282"/>
            <a:ext cx="7289042" cy="1247935"/>
          </a:xfrm>
        </p:spPr>
        <p:txBody>
          <a:bodyPr>
            <a:noAutofit/>
          </a:bodyPr>
          <a:lstStyle/>
          <a:p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Президенте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Таджикистан</a:t>
            </a:r>
            <a:r>
              <a:rPr lang="de-DE" sz="24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218256" y="4161507"/>
            <a:ext cx="7289042" cy="12479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Раджабов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  - Начальник отдела переписи населения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de-D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de-DE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г. Душанбе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62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Агентства по статистике по применению новых технологии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году Агентства провела обследование ОРС (обследование рабочей силы), где использовались планшет по сбору данных</a:t>
            </a:r>
          </a:p>
          <a:p>
            <a:pPr lvl="1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Агентства по статистике переходит на электронную отчетность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71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новых технологии в переписи населения: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 опрос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планшетов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ГИС-технологии</a:t>
            </a: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</p:spTree>
    <p:extLst>
      <p:ext uri="{BB962C8B-B14F-4D97-AF65-F5344CB8AC3E}">
        <p14:creationId xmlns:p14="http://schemas.microsoft.com/office/powerpoint/2010/main" val="396625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Интернет</a:t>
            </a: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использовать интернет опрос в городских поселения, где существует адреса домов</a:t>
            </a: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Составлены предварительные данные о населения, которые имеют подключение к интернету</a:t>
            </a: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техническое задание для программное обеспечение для интернет опроса</a:t>
            </a: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макет и дизайн электронных форм по переписи населения</a:t>
            </a: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</p:spTree>
    <p:extLst>
      <p:ext uri="{BB962C8B-B14F-4D97-AF65-F5344CB8AC3E}">
        <p14:creationId xmlns:p14="http://schemas.microsoft.com/office/powerpoint/2010/main" val="312592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2133600"/>
            <a:ext cx="9894176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Использование планшетов</a:t>
            </a:r>
          </a:p>
          <a:p>
            <a:pPr indent="127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Планшеты будут использованы для:</a:t>
            </a:r>
          </a:p>
          <a:p>
            <a:pPr marL="10096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составления списков домов в городских поселения</a:t>
            </a:r>
          </a:p>
          <a:p>
            <a:pPr marL="1009650" indent="-28575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время пробной переписи населения в городских поселения</a:t>
            </a:r>
          </a:p>
          <a:p>
            <a:pPr indent="1270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переписать около 40% населения в пробной переписи населения</a:t>
            </a: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техническое задание для программное обеспечение для </a:t>
            </a:r>
            <a:r>
              <a:rPr lang="tg-Cyrl-TJ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планшета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619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макет и дизайн электронных форм по переписи населения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</p:spTree>
    <p:extLst>
      <p:ext uri="{BB962C8B-B14F-4D97-AF65-F5344CB8AC3E}">
        <p14:creationId xmlns:p14="http://schemas.microsoft.com/office/powerpoint/2010/main" val="26126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10687"/>
            <a:ext cx="8915400" cy="42990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ГИС технология при пробной переписи населения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на начальном этапе внедрить в пробную перепись населения 2018 года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использовать в городских поселениях при пробной переписи населения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Ведутся переговоры с Комитетом по землеустройства и геодезии о передачи электронных карт и обучение специалистов по использованию программного обеспечение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опыта в этой области</a:t>
            </a:r>
          </a:p>
          <a:p>
            <a:pPr marL="804863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Планируется посетить одну из стран СНГ по использованию ГИС технологии при переписи населения</a:t>
            </a:r>
          </a:p>
        </p:txBody>
      </p:sp>
      <p:pic>
        <p:nvPicPr>
          <p:cNvPr id="5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</p:spTree>
    <p:extLst>
      <p:ext uri="{BB962C8B-B14F-4D97-AF65-F5344CB8AC3E}">
        <p14:creationId xmlns:p14="http://schemas.microsoft.com/office/powerpoint/2010/main" val="1006178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Агентства по статистике по внедрению и использованию новых технологии при переписи населения</a:t>
            </a:r>
          </a:p>
          <a:p>
            <a:pPr marL="8048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Придерживаться принципам и рекомендация ЕЭК ООН по использованию новых технологии в переписи населения и жилищного фонда </a:t>
            </a:r>
          </a:p>
          <a:p>
            <a:pPr marL="8048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опыта других стран по использованию новых технологии (интернет-опрос, планшет, ГИС технологии) </a:t>
            </a:r>
          </a:p>
          <a:p>
            <a:pPr marL="804863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доноров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TajStat-Logo_RGB_white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9210" y="0"/>
            <a:ext cx="2160000" cy="93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419218" y="252939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технологии при пробной переписи населения 2018 года в Республике Таджикистан</a:t>
            </a:r>
          </a:p>
        </p:txBody>
      </p:sp>
    </p:spTree>
    <p:extLst>
      <p:ext uri="{BB962C8B-B14F-4D97-AF65-F5344CB8AC3E}">
        <p14:creationId xmlns:p14="http://schemas.microsoft.com/office/powerpoint/2010/main" val="171532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748578" y="224995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60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6000" b="1" i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</a:p>
          <a:p>
            <a:endParaRPr lang="ru-RU" sz="6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3500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706</TotalTime>
  <Words>336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Использование новых технологии при переписи населения и жилищного фонда в республики Таджикистан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новых технологии в переписи населения и жилищного фонда в республики Таджикистан</dc:title>
  <dc:creator>lenovo</dc:creator>
  <cp:lastModifiedBy>Andrea De Luka</cp:lastModifiedBy>
  <cp:revision>16</cp:revision>
  <cp:lastPrinted>2018-04-19T09:53:36Z</cp:lastPrinted>
  <dcterms:created xsi:type="dcterms:W3CDTF">2018-04-18T04:04:05Z</dcterms:created>
  <dcterms:modified xsi:type="dcterms:W3CDTF">2018-05-11T19:33:03Z</dcterms:modified>
</cp:coreProperties>
</file>