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1" r:id="rId6"/>
    <p:sldId id="259" r:id="rId7"/>
    <p:sldId id="260" r:id="rId8"/>
    <p:sldId id="263" r:id="rId9"/>
    <p:sldId id="262" r:id="rId10"/>
    <p:sldId id="268" r:id="rId11"/>
    <p:sldId id="265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C3F2F-5B6B-415B-9652-9578F050106C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3C9BB-0729-4C80-8D1E-F1C26A6A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91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2A6A7-6330-4B10-AED1-7C631B5912C8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EAD33-FAF6-4A7F-A37C-8D0707222E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84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265-2342-40B3-B9B5-2A0DD2535B92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2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16D6-7205-4363-AC50-33EFBA8D93C6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F5E3-031E-4C38-BCFF-98D27D205F87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00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FDEC-9B30-40FF-8C01-E003BBAE827E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45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E0DE-A295-46A7-A81E-8D343E55839C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06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ED19-7E21-4BFD-B91C-0BF5F15ED3EF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9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423C-A3D4-43FC-9A1D-4D0A15C73E7F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55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9795-5A5E-4B0D-9F00-AEB104B007B7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190F-9B81-43D9-9474-22AAE252867D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AC6-9862-41F3-AF13-D62002D2165D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E757-B005-4C8A-9A57-10BA1E6C7473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6B7A-AA44-48C7-9E60-7C272236F010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74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4FA-1361-4CDC-91C8-81CBAEA69401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5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5A2-07D2-49CB-B876-856B7D384A14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4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95EA-4DEC-4840-B208-3FDEEE5BE907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3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42-9919-4994-96A5-71B96139F4CA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4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96E3-73BA-429C-937E-6A357048FEB7}" type="datetime1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9D72AC-44D7-488D-B641-5758B048B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74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4023" y="1899567"/>
            <a:ext cx="8307977" cy="2650792"/>
          </a:xfrm>
        </p:spPr>
        <p:txBody>
          <a:bodyPr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подготовительных работ к переписи населения и жилищного фонда Республики Таджикистан в 2020 году</a:t>
            </a: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200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036" y="5272282"/>
            <a:ext cx="7289042" cy="1247935"/>
          </a:xfrm>
        </p:spPr>
        <p:txBody>
          <a:bodyPr>
            <a:noAutofit/>
          </a:bodyPr>
          <a:lstStyle/>
          <a:p>
            <a:pPr algn="l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Президенте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Таджикистан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18256" y="4161507"/>
            <a:ext cx="7289042" cy="124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Муродов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В.К. - Начальник управления переписи населения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de-D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de-D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04579" y="2338314"/>
            <a:ext cx="9690100" cy="37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ЮНФПА была миссия консультанта по использование и внедрение ГИС в переписи населения</a:t>
            </a:r>
          </a:p>
          <a:p>
            <a:pPr marL="800100">
              <a:buFont typeface="Wingdings" panose="05000000000000000000" pitchFamily="2" charset="2"/>
              <a:buChar char="ü"/>
              <a:tabLst>
                <a:tab pos="900113" algn="l"/>
              </a:tabLs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программного использование;</a:t>
            </a:r>
          </a:p>
          <a:p>
            <a:pPr marL="800100">
              <a:buFont typeface="Wingdings" panose="05000000000000000000" pitchFamily="2" charset="2"/>
              <a:buChar char="ü"/>
              <a:tabLst>
                <a:tab pos="900113" algn="l"/>
              </a:tabLs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семинара с специалистами Агентства по использование ГИС в переписи населения;</a:t>
            </a:r>
          </a:p>
          <a:p>
            <a:pPr marL="800100">
              <a:buFont typeface="Wingdings" panose="05000000000000000000" pitchFamily="2" charset="2"/>
              <a:buChar char="ü"/>
              <a:tabLst>
                <a:tab pos="900113" algn="l"/>
              </a:tabLs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рекомендации по использование ГИС в переписи населения;</a:t>
            </a:r>
          </a:p>
          <a:p>
            <a:pPr marL="800100">
              <a:buFont typeface="Wingdings" panose="05000000000000000000" pitchFamily="2" charset="2"/>
              <a:buChar char="ü"/>
              <a:tabLst>
                <a:tab pos="900113" algn="l"/>
              </a:tabLs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опыта других стран по использование ГИС в переписи населения. </a:t>
            </a:r>
          </a:p>
          <a:p>
            <a:pPr marL="457200" indent="74613">
              <a:buFont typeface="Wingdings 3" charset="2"/>
              <a:buNone/>
              <a:tabLst>
                <a:tab pos="900113" algn="l"/>
              </a:tabLst>
              <a:defRPr/>
            </a:pPr>
            <a:endParaRPr lang="ru-RU" sz="2400" dirty="0">
              <a:latin typeface="Times New Roman Tj" panose="020206030504050203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13812" y="34189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подготовки к переписи населения и жилищного фонда в 2020 года </a:t>
            </a: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99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6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6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65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Таджикистан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нормативно - правовые акты приняты:</a:t>
            </a:r>
          </a:p>
          <a:p>
            <a:pPr marL="627063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Таджикистан от 19 мая 2009, №523 «О переписи населения»</a:t>
            </a:r>
          </a:p>
          <a:p>
            <a:pPr marL="627063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 Президента Республики Таджикистан от 12 октября 2015, №572 «О подготовке и проведения переписи населения и жилищного фонда Республики Таджикистан в 2020 году»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45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77334" y="50041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Таджикистан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нормативно - правовые акты приняты:</a:t>
            </a:r>
          </a:p>
          <a:p>
            <a:pPr marL="627063" algn="l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Правительство Республики Таджикистан от 2 декабря 2016, №511 «О дополнительных мерах по  проведению переписи населения и жилищного фонда Республики Таджикистан в 2020 году»</a:t>
            </a:r>
          </a:p>
          <a:p>
            <a:pPr marL="627063" algn="l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Правительство Республики Таджикистан от 8 февраля 2017 года №57 «О проведении пробной переписи населения и жилищного фонда в 2018 году»</a:t>
            </a:r>
          </a:p>
          <a:p>
            <a:pPr marL="627063" algn="l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Правительство Республики Таджикистан от 7 сентября 2017 года №424 «О вопросах государственной комиссии содействия переписи населения»</a:t>
            </a:r>
          </a:p>
          <a:p>
            <a:pPr marL="627063" algn="l">
              <a:buFont typeface="Wingdings" panose="05000000000000000000" pitchFamily="2" charset="2"/>
              <a:buChar char="v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480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08" y="374070"/>
            <a:ext cx="9028369" cy="111997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работников переписи населения Агентство по статистике при Президенте Республике Таджикистан</a:t>
            </a: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41740" y="2232440"/>
            <a:ext cx="9028369" cy="11199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958" y="2078701"/>
            <a:ext cx="780004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Агентстве по статистике создано подразделение по подготовке к проведению переписи населения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Областных центрах созданы управление и отделы переписи населения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местных органах статистики выделены работники по подготовке к проведению переписи населения  </a:t>
            </a: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2" y="2736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подготовки к переписи населения и жилищного фонда в 2020 года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10461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первоочередные задачи переписи населения и жилищного фонда 2020, которые были выполнены на начальном этапе: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нормативно правовых актов переписи населения и жилищного фонда 2020 года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плана действии по подготовке и проведению переписи населения и жилищного фонда 2020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g-Cyrl-TJ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2017-2023 гг.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бюджета переписи населения и жилищного фонда на 2017-2023 гг.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вопросников переписи населения и жилищного фонда 2020 года в соответствии с международными требованиями и согласование с министерств, ведомств и научными организациями </a:t>
            </a: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092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подготовки переписи населения и жилищного фонда 2020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 выполнению нормативно правовых актов, в котором определены основные первоочередные задачи министерств и ведомств по подготовке и проведению переписи населения и жилищного фонда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программы переписи населения и жилищного фонда 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модельного вопросника, инструкции, указаний и других материалов в соответствии международными рекомендациями;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словарей для автоматизированной обработке материалов переписи (словарь национальностей и языков, словарь занятий, классификатор территории и другие);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действии по проведению пробной переписи населении жилищного фонда 2018 (в соответствии с календарным планом)</a:t>
            </a: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27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Пробная перепись населения и жилищного фонда 2018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848803" cy="3880773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места проведения пробной переписи населения и жилищного фонда 2018 года  (г. Нурек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Хатлонской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и 64, 91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г. Душанбе)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пробной переписи населения и жилищного фонда 2018</a:t>
            </a:r>
          </a:p>
          <a:p>
            <a:pPr marL="9826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Традиционный метод (использование бумажных вопросников);</a:t>
            </a:r>
          </a:p>
          <a:p>
            <a:pPr marL="9826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планшетов;</a:t>
            </a:r>
          </a:p>
          <a:p>
            <a:pPr marL="9826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опрос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ГИС –технологии (картирование) в пробной переписи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676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и поддержка доноров по подготовке к переписи населения и жилищного фонда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594" y="2593074"/>
            <a:ext cx="8018408" cy="2470245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tg-Cyrl-TJ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с государственного бюджета</a:t>
            </a:r>
          </a:p>
          <a:p>
            <a:pPr>
              <a:buFont typeface="+mj-lt"/>
              <a:buAutoNum type="arabicPeriod"/>
            </a:pPr>
            <a:r>
              <a:rPr lang="tg-Cyrl-TJ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партнером по подготовке к проведения и жилищного фонда в Республике Таджикистан является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UNFPA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Агентство привлекает и других международных партнеров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591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24837"/>
            <a:ext cx="8596668" cy="319357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было проведено ряд обучающих семинаров для: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управлении и отделов переписи населения (Агентства, ГБАО, областей и г. Душанбе);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переписи населения городов и районов республики;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руководителей местных органов статистики по вопросам переписи населения и жилищного фонда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13812" y="34189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подготовки к переписи населения и жилищного фонда в 2020 года </a:t>
            </a:r>
          </a:p>
        </p:txBody>
      </p:sp>
    </p:spTree>
    <p:extLst>
      <p:ext uri="{BB962C8B-B14F-4D97-AF65-F5344CB8AC3E}">
        <p14:creationId xmlns:p14="http://schemas.microsoft.com/office/powerpoint/2010/main" val="35953520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1420</TotalTime>
  <Words>608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 Tj</vt:lpstr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Ход подготовительных работ к переписи населения и жилищного фонда Республики Таджикистан в 2020 году</vt:lpstr>
      <vt:lpstr>Нормативно-правовые акты  Республики Таджикистан </vt:lpstr>
      <vt:lpstr>PowerPoint Presentation</vt:lpstr>
      <vt:lpstr>Структура работников переписи населения Агентство по статистике при Президенте Республике Таджикистан</vt:lpstr>
      <vt:lpstr>Ход подготовки к переписи населения и жилищного фонда в 2020 года </vt:lpstr>
      <vt:lpstr>Ход подготовки переписи населения и жилищного фонда 2020 года</vt:lpstr>
      <vt:lpstr>Пробная перепись населения и жилищного фонда 2018 года</vt:lpstr>
      <vt:lpstr>Финансирование и поддержка доноров по подготовке к переписи населения и жилищного фонда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Перепись населения и жилищного фонда Республики Таджикистан в 2020 году</dc:title>
  <dc:creator>Admin</dc:creator>
  <cp:lastModifiedBy>Andrea De Luka</cp:lastModifiedBy>
  <cp:revision>59</cp:revision>
  <cp:lastPrinted>2017-06-03T06:18:27Z</cp:lastPrinted>
  <dcterms:created xsi:type="dcterms:W3CDTF">2017-04-20T10:48:30Z</dcterms:created>
  <dcterms:modified xsi:type="dcterms:W3CDTF">2018-05-11T18:46:58Z</dcterms:modified>
</cp:coreProperties>
</file>