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60" r:id="rId2"/>
    <p:sldId id="309" r:id="rId3"/>
    <p:sldId id="315" r:id="rId4"/>
    <p:sldId id="311" r:id="rId5"/>
    <p:sldId id="306" r:id="rId6"/>
    <p:sldId id="318" r:id="rId7"/>
    <p:sldId id="320" r:id="rId8"/>
    <p:sldId id="30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6163" autoAdjust="0"/>
  </p:normalViewPr>
  <p:slideViewPr>
    <p:cSldViewPr>
      <p:cViewPr>
        <p:scale>
          <a:sx n="100" d="100"/>
          <a:sy n="100" d="100"/>
        </p:scale>
        <p:origin x="26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9159C-5C17-4D02-BD9B-07AA538AB7AB}" type="doc">
      <dgm:prSet loTypeId="urn:microsoft.com/office/officeart/2005/8/layout/hList7#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2C54CEE-06C7-40A2-9079-46EEACEEB311}">
      <dgm:prSet phldrT="[Text]"/>
      <dgm:spPr/>
      <dgm:t>
        <a:bodyPr/>
        <a:lstStyle/>
        <a:p>
          <a:endParaRPr lang="en-US" b="1" u="sng" dirty="0">
            <a:latin typeface="Sylfaen" panose="010A0502050306030303" pitchFamily="18" charset="0"/>
            <a:cs typeface="Times New Roman" pitchFamily="18" charset="0"/>
          </a:endParaRPr>
        </a:p>
        <a:p>
          <a:r>
            <a:rPr lang="en-US" b="1" u="sng" dirty="0">
              <a:latin typeface="Sylfaen" panose="010A0502050306030303" pitchFamily="18" charset="0"/>
              <a:cs typeface="Times New Roman" pitchFamily="18" charset="0"/>
            </a:rPr>
            <a:t>Pre-enumeration period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A0F137-6CA9-4D14-B4DC-410C41E7B829}" type="parTrans" cxnId="{647AE3E6-D6DA-4A8E-8938-246FEA143930}">
      <dgm:prSet/>
      <dgm:spPr/>
      <dgm:t>
        <a:bodyPr/>
        <a:lstStyle/>
        <a:p>
          <a:endParaRPr lang="en-US"/>
        </a:p>
      </dgm:t>
    </dgm:pt>
    <dgm:pt modelId="{5FB1A789-1F30-4BC4-80DA-BAAF9CE411E1}" type="sibTrans" cxnId="{647AE3E6-D6DA-4A8E-8938-246FEA143930}">
      <dgm:prSet/>
      <dgm:spPr/>
      <dgm:t>
        <a:bodyPr/>
        <a:lstStyle/>
        <a:p>
          <a:endParaRPr lang="en-US"/>
        </a:p>
      </dgm:t>
    </dgm:pt>
    <dgm:pt modelId="{03AE681A-F074-462C-A90C-2C51CA36D330}">
      <dgm:prSet phldrT="[Text]"/>
      <dgm:spPr/>
      <dgm:t>
        <a:bodyPr/>
        <a:lstStyle/>
        <a:p>
          <a:endParaRPr lang="en-US" b="1" u="sng" dirty="0">
            <a:latin typeface="Sylfaen" panose="010A0502050306030303" pitchFamily="18" charset="0"/>
            <a:cs typeface="Times New Roman" pitchFamily="18" charset="0"/>
          </a:endParaRPr>
        </a:p>
        <a:p>
          <a:r>
            <a:rPr lang="en-US" b="1" u="sng" dirty="0">
              <a:latin typeface="Sylfaen" panose="010A0502050306030303" pitchFamily="18" charset="0"/>
              <a:cs typeface="Times New Roman" pitchFamily="18" charset="0"/>
            </a:rPr>
            <a:t>Enumeration period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anose="010A0502050306030303" pitchFamily="18" charset="0"/>
          </a:endParaRPr>
        </a:p>
      </dgm:t>
    </dgm:pt>
    <dgm:pt modelId="{5EA4E688-8816-4AF9-A3A6-F3850C699889}" type="parTrans" cxnId="{27842C42-A8EF-4791-97CB-5C5E124FE7FF}">
      <dgm:prSet/>
      <dgm:spPr/>
      <dgm:t>
        <a:bodyPr/>
        <a:lstStyle/>
        <a:p>
          <a:endParaRPr lang="en-US"/>
        </a:p>
      </dgm:t>
    </dgm:pt>
    <dgm:pt modelId="{385633E9-8F15-49B6-8314-3396C5903877}" type="sibTrans" cxnId="{27842C42-A8EF-4791-97CB-5C5E124FE7FF}">
      <dgm:prSet/>
      <dgm:spPr/>
      <dgm:t>
        <a:bodyPr/>
        <a:lstStyle/>
        <a:p>
          <a:endParaRPr lang="en-US"/>
        </a:p>
      </dgm:t>
    </dgm:pt>
    <dgm:pt modelId="{64BC4E57-B814-4076-9577-2CBC0DEF924C}">
      <dgm:prSet phldrT="[Text]"/>
      <dgm:spPr/>
      <dgm:t>
        <a:bodyPr/>
        <a:lstStyle/>
        <a:p>
          <a:pPr marL="227013" indent="-227013"/>
          <a:r>
            <a:rPr lang="en-US" dirty="0">
              <a:latin typeface="Sylfaen" panose="010A0502050306030303" pitchFamily="18" charset="0"/>
            </a:rPr>
            <a:t>Data Collection</a:t>
          </a:r>
        </a:p>
      </dgm:t>
    </dgm:pt>
    <dgm:pt modelId="{FC127CB6-21E9-4FE2-A24E-F83B0B88CF8B}" type="parTrans" cxnId="{F7004E68-24C0-491B-9594-F3FED106FEBA}">
      <dgm:prSet/>
      <dgm:spPr/>
      <dgm:t>
        <a:bodyPr/>
        <a:lstStyle/>
        <a:p>
          <a:endParaRPr lang="en-US"/>
        </a:p>
      </dgm:t>
    </dgm:pt>
    <dgm:pt modelId="{D82A8D67-2829-4254-A4BB-FE2952C7248F}" type="sibTrans" cxnId="{F7004E68-24C0-491B-9594-F3FED106FEBA}">
      <dgm:prSet/>
      <dgm:spPr/>
      <dgm:t>
        <a:bodyPr/>
        <a:lstStyle/>
        <a:p>
          <a:endParaRPr lang="en-US"/>
        </a:p>
      </dgm:t>
    </dgm:pt>
    <dgm:pt modelId="{8481CECE-E479-4841-9B8D-EDFEBE77AEC3}">
      <dgm:prSet phldrT="[Text]"/>
      <dgm:spPr/>
      <dgm:t>
        <a:bodyPr/>
        <a:lstStyle/>
        <a:p>
          <a:endParaRPr lang="en-US" b="1" u="sng" dirty="0">
            <a:latin typeface="Sylfaen" panose="010A0502050306030303" pitchFamily="18" charset="0"/>
            <a:cs typeface="Times New Roman" pitchFamily="18" charset="0"/>
          </a:endParaRPr>
        </a:p>
        <a:p>
          <a:r>
            <a:rPr lang="en-US" b="1" u="sng" dirty="0">
              <a:latin typeface="Sylfaen" panose="010A0502050306030303" pitchFamily="18" charset="0"/>
              <a:cs typeface="Times New Roman" pitchFamily="18" charset="0"/>
            </a:rPr>
            <a:t>Post-enumeration period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anose="010A0502050306030303" pitchFamily="18" charset="0"/>
          </a:endParaRPr>
        </a:p>
      </dgm:t>
    </dgm:pt>
    <dgm:pt modelId="{B9CB3D55-FCB6-48DC-836A-04F0667EB4B3}" type="parTrans" cxnId="{0B1607B5-2843-4195-93DB-4CA5FC88C3FB}">
      <dgm:prSet/>
      <dgm:spPr/>
      <dgm:t>
        <a:bodyPr/>
        <a:lstStyle/>
        <a:p>
          <a:endParaRPr lang="en-US"/>
        </a:p>
      </dgm:t>
    </dgm:pt>
    <dgm:pt modelId="{0856CEE9-8B79-4C1B-99B2-CC7F15188AAC}" type="sibTrans" cxnId="{0B1607B5-2843-4195-93DB-4CA5FC88C3FB}">
      <dgm:prSet/>
      <dgm:spPr/>
      <dgm:t>
        <a:bodyPr/>
        <a:lstStyle/>
        <a:p>
          <a:endParaRPr lang="en-US"/>
        </a:p>
      </dgm:t>
    </dgm:pt>
    <dgm:pt modelId="{AB40DDF0-43DB-429C-BD78-23E0ED8D378F}">
      <dgm:prSet phldrT="[Text]"/>
      <dgm:spPr/>
      <dgm:t>
        <a:bodyPr/>
        <a:lstStyle/>
        <a:p>
          <a:pPr marL="227013" indent="-227013"/>
          <a:r>
            <a:rPr lang="en-US" dirty="0">
              <a:latin typeface="Sylfaen" panose="010A0502050306030303" pitchFamily="18" charset="0"/>
              <a:cs typeface="Times New Roman" pitchFamily="18" charset="0"/>
            </a:rPr>
            <a:t>Collect data on initial list of households by each buildings;</a:t>
          </a:r>
          <a:endParaRPr lang="en-US" dirty="0"/>
        </a:p>
      </dgm:t>
    </dgm:pt>
    <dgm:pt modelId="{6CF5A602-07F3-4208-A699-8AC90F78DAA6}" type="sibTrans" cxnId="{1BB995EC-E504-42BF-B296-AAA8FEBD3D2B}">
      <dgm:prSet/>
      <dgm:spPr/>
      <dgm:t>
        <a:bodyPr/>
        <a:lstStyle/>
        <a:p>
          <a:endParaRPr lang="en-US"/>
        </a:p>
      </dgm:t>
    </dgm:pt>
    <dgm:pt modelId="{85B679CE-C28A-4107-9BCB-CB44D733C704}" type="parTrans" cxnId="{1BB995EC-E504-42BF-B296-AAA8FEBD3D2B}">
      <dgm:prSet/>
      <dgm:spPr/>
      <dgm:t>
        <a:bodyPr/>
        <a:lstStyle/>
        <a:p>
          <a:endParaRPr lang="en-US"/>
        </a:p>
      </dgm:t>
    </dgm:pt>
    <dgm:pt modelId="{86F858B6-533E-4BCC-85DE-21C7679E0707}">
      <dgm:prSet phldrT="[Text]"/>
      <dgm:spPr/>
      <dgm:t>
        <a:bodyPr/>
        <a:lstStyle/>
        <a:p>
          <a:pPr marL="227013" indent="-227013"/>
          <a:r>
            <a:rPr lang="en-US" dirty="0">
              <a:latin typeface="Sylfaen" panose="010A0502050306030303" pitchFamily="18" charset="0"/>
              <a:cs typeface="Times New Roman" pitchFamily="18" charset="0"/>
            </a:rPr>
            <a:t>Divide country by equal statistical areas (EA, SA, Sectors).</a:t>
          </a:r>
          <a:endParaRPr lang="en-US" dirty="0"/>
        </a:p>
      </dgm:t>
    </dgm:pt>
    <dgm:pt modelId="{9FC4A30E-B5A1-4112-B86E-37083083641C}" type="parTrans" cxnId="{632DAF6F-1EC7-4692-8F28-CD2A612F5410}">
      <dgm:prSet/>
      <dgm:spPr/>
      <dgm:t>
        <a:bodyPr/>
        <a:lstStyle/>
        <a:p>
          <a:endParaRPr lang="en-US"/>
        </a:p>
      </dgm:t>
    </dgm:pt>
    <dgm:pt modelId="{5848AEA4-F767-4DD2-8A15-60266EC1A647}" type="sibTrans" cxnId="{632DAF6F-1EC7-4692-8F28-CD2A612F5410}">
      <dgm:prSet/>
      <dgm:spPr/>
      <dgm:t>
        <a:bodyPr/>
        <a:lstStyle/>
        <a:p>
          <a:endParaRPr lang="en-US"/>
        </a:p>
      </dgm:t>
    </dgm:pt>
    <dgm:pt modelId="{9A21F00F-949E-4CAA-8001-BCF456F4413B}">
      <dgm:prSet phldrT="[Text]"/>
      <dgm:spPr/>
      <dgm:t>
        <a:bodyPr/>
        <a:lstStyle/>
        <a:p>
          <a:pPr marL="227013" indent="-227013"/>
          <a:r>
            <a:rPr lang="en-US" dirty="0">
              <a:latin typeface="Sylfaen" panose="010A0502050306030303" pitchFamily="18" charset="0"/>
              <a:cs typeface="Times New Roman" pitchFamily="18" charset="0"/>
            </a:rPr>
            <a:t>Pilot Census;</a:t>
          </a:r>
        </a:p>
      </dgm:t>
    </dgm:pt>
    <dgm:pt modelId="{F40F19A9-ACA8-43F1-AF28-1480B9D6AACF}" type="parTrans" cxnId="{6EFE1A26-76F8-4945-AD93-537C6D318B72}">
      <dgm:prSet/>
      <dgm:spPr/>
      <dgm:t>
        <a:bodyPr/>
        <a:lstStyle/>
        <a:p>
          <a:endParaRPr lang="en-US"/>
        </a:p>
      </dgm:t>
    </dgm:pt>
    <dgm:pt modelId="{3518E823-0C5B-4F22-9102-28836F483871}" type="sibTrans" cxnId="{6EFE1A26-76F8-4945-AD93-537C6D318B72}">
      <dgm:prSet/>
      <dgm:spPr/>
      <dgm:t>
        <a:bodyPr/>
        <a:lstStyle/>
        <a:p>
          <a:endParaRPr lang="en-US"/>
        </a:p>
      </dgm:t>
    </dgm:pt>
    <dgm:pt modelId="{22A5E74C-34B3-47BC-BC7D-4A8CEF6BBF34}">
      <dgm:prSet phldrT="[Text]"/>
      <dgm:spPr/>
      <dgm:t>
        <a:bodyPr/>
        <a:lstStyle/>
        <a:p>
          <a:pPr marL="227013" indent="-227013"/>
          <a:r>
            <a:rPr lang="en-US" dirty="0">
              <a:latin typeface="Sylfaen" panose="010A0502050306030303" pitchFamily="18" charset="0"/>
            </a:rPr>
            <a:t>Dissemination.</a:t>
          </a:r>
        </a:p>
      </dgm:t>
    </dgm:pt>
    <dgm:pt modelId="{D9456405-1872-4219-B59F-921461C1C23A}" type="parTrans" cxnId="{5BED5531-663E-44F4-BDE4-B19E961DE887}">
      <dgm:prSet/>
      <dgm:spPr/>
      <dgm:t>
        <a:bodyPr/>
        <a:lstStyle/>
        <a:p>
          <a:endParaRPr lang="en-US"/>
        </a:p>
      </dgm:t>
    </dgm:pt>
    <dgm:pt modelId="{676E9350-C773-418C-8E7E-5606768FDB00}" type="sibTrans" cxnId="{5BED5531-663E-44F4-BDE4-B19E961DE887}">
      <dgm:prSet/>
      <dgm:spPr/>
      <dgm:t>
        <a:bodyPr/>
        <a:lstStyle/>
        <a:p>
          <a:endParaRPr lang="en-US"/>
        </a:p>
      </dgm:t>
    </dgm:pt>
    <dgm:pt modelId="{B5237DC9-3B98-4B40-AB8C-F264B1256A0E}">
      <dgm:prSet phldrT="[Text]"/>
      <dgm:spPr/>
      <dgm:t>
        <a:bodyPr/>
        <a:lstStyle/>
        <a:p>
          <a:pPr marL="227013" indent="-227013"/>
          <a:r>
            <a:rPr lang="en-US" dirty="0">
              <a:latin typeface="Sylfaen" panose="010A0502050306030303" pitchFamily="18" charset="0"/>
            </a:rPr>
            <a:t>Data processing;</a:t>
          </a:r>
        </a:p>
      </dgm:t>
    </dgm:pt>
    <dgm:pt modelId="{232F0407-8CB2-4746-A9B2-AC45E05C4B25}" type="sibTrans" cxnId="{994B758C-6E3E-4737-A711-377EE36C8788}">
      <dgm:prSet/>
      <dgm:spPr/>
      <dgm:t>
        <a:bodyPr/>
        <a:lstStyle/>
        <a:p>
          <a:endParaRPr lang="en-US"/>
        </a:p>
      </dgm:t>
    </dgm:pt>
    <dgm:pt modelId="{E027DF34-0A68-4D8F-B6DE-509EA8A96C28}" type="parTrans" cxnId="{994B758C-6E3E-4737-A711-377EE36C8788}">
      <dgm:prSet/>
      <dgm:spPr/>
      <dgm:t>
        <a:bodyPr/>
        <a:lstStyle/>
        <a:p>
          <a:endParaRPr lang="en-US"/>
        </a:p>
      </dgm:t>
    </dgm:pt>
    <dgm:pt modelId="{C4FD911E-F9B2-4E09-AA86-AFF6BC314F40}" type="pres">
      <dgm:prSet presAssocID="{74C9159C-5C17-4D02-BD9B-07AA538AB7AB}" presName="Name0" presStyleCnt="0">
        <dgm:presLayoutVars>
          <dgm:dir/>
          <dgm:resizeHandles val="exact"/>
        </dgm:presLayoutVars>
      </dgm:prSet>
      <dgm:spPr/>
    </dgm:pt>
    <dgm:pt modelId="{CAD24AD1-012F-4465-84EB-879B78973B66}" type="pres">
      <dgm:prSet presAssocID="{74C9159C-5C17-4D02-BD9B-07AA538AB7AB}" presName="fgShape" presStyleLbl="fgShp" presStyleIdx="0" presStyleCnt="1"/>
      <dgm:spPr/>
    </dgm:pt>
    <dgm:pt modelId="{BA929CFD-1252-4C09-92BC-5A8DF4796366}" type="pres">
      <dgm:prSet presAssocID="{74C9159C-5C17-4D02-BD9B-07AA538AB7AB}" presName="linComp" presStyleCnt="0"/>
      <dgm:spPr/>
    </dgm:pt>
    <dgm:pt modelId="{90EBEF5B-5050-458A-ABB0-2E57105A64FD}" type="pres">
      <dgm:prSet presAssocID="{02C54CEE-06C7-40A2-9079-46EEACEEB311}" presName="compNode" presStyleCnt="0"/>
      <dgm:spPr/>
    </dgm:pt>
    <dgm:pt modelId="{F8212548-C1CB-4C50-A70D-51157688D00A}" type="pres">
      <dgm:prSet presAssocID="{02C54CEE-06C7-40A2-9079-46EEACEEB311}" presName="bkgdShape" presStyleLbl="node1" presStyleIdx="0" presStyleCnt="3"/>
      <dgm:spPr/>
    </dgm:pt>
    <dgm:pt modelId="{F9CF855E-78BC-4055-AA48-9FEAD53BB4C2}" type="pres">
      <dgm:prSet presAssocID="{02C54CEE-06C7-40A2-9079-46EEACEEB311}" presName="nodeTx" presStyleLbl="node1" presStyleIdx="0" presStyleCnt="3">
        <dgm:presLayoutVars>
          <dgm:bulletEnabled val="1"/>
        </dgm:presLayoutVars>
      </dgm:prSet>
      <dgm:spPr/>
    </dgm:pt>
    <dgm:pt modelId="{29B4CFD4-D3A6-4386-B41D-F3CD3B94C071}" type="pres">
      <dgm:prSet presAssocID="{02C54CEE-06C7-40A2-9079-46EEACEEB311}" presName="invisiNode" presStyleLbl="node1" presStyleIdx="0" presStyleCnt="3"/>
      <dgm:spPr/>
    </dgm:pt>
    <dgm:pt modelId="{D48F4C1A-B6CE-43AA-ABDF-F8EB2EBCE04C}" type="pres">
      <dgm:prSet presAssocID="{02C54CEE-06C7-40A2-9079-46EEACEEB311}" presName="imagNode" presStyleLbl="fgImgPlace1" presStyleIdx="0" presStyleCnt="3" custScaleX="126606" custScaleY="1235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85D32332-7B29-409B-97B7-B9E00E77E5AF}" type="pres">
      <dgm:prSet presAssocID="{5FB1A789-1F30-4BC4-80DA-BAAF9CE411E1}" presName="sibTrans" presStyleLbl="sibTrans2D1" presStyleIdx="0" presStyleCnt="0"/>
      <dgm:spPr/>
    </dgm:pt>
    <dgm:pt modelId="{5FC50F91-E3B1-4AB3-A1FD-45227BF9399B}" type="pres">
      <dgm:prSet presAssocID="{03AE681A-F074-462C-A90C-2C51CA36D330}" presName="compNode" presStyleCnt="0"/>
      <dgm:spPr/>
    </dgm:pt>
    <dgm:pt modelId="{63EE5134-CDF9-412A-88F0-1C892D530047}" type="pres">
      <dgm:prSet presAssocID="{03AE681A-F074-462C-A90C-2C51CA36D330}" presName="bkgdShape" presStyleLbl="node1" presStyleIdx="1" presStyleCnt="3"/>
      <dgm:spPr/>
    </dgm:pt>
    <dgm:pt modelId="{93C2EE83-CCF4-4AA3-9DC6-D5A41E4AC2F7}" type="pres">
      <dgm:prSet presAssocID="{03AE681A-F074-462C-A90C-2C51CA36D330}" presName="nodeTx" presStyleLbl="node1" presStyleIdx="1" presStyleCnt="3">
        <dgm:presLayoutVars>
          <dgm:bulletEnabled val="1"/>
        </dgm:presLayoutVars>
      </dgm:prSet>
      <dgm:spPr/>
    </dgm:pt>
    <dgm:pt modelId="{A7E3DA25-9C70-41CE-AE86-FEC00E13229B}" type="pres">
      <dgm:prSet presAssocID="{03AE681A-F074-462C-A90C-2C51CA36D330}" presName="invisiNode" presStyleLbl="node1" presStyleIdx="1" presStyleCnt="3"/>
      <dgm:spPr/>
    </dgm:pt>
    <dgm:pt modelId="{82C93FC7-4E49-4420-BB0A-23CC8A601E56}" type="pres">
      <dgm:prSet presAssocID="{03AE681A-F074-462C-A90C-2C51CA36D33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B377360B-429C-4E75-BC19-CF30AFC4B415}" type="pres">
      <dgm:prSet presAssocID="{385633E9-8F15-49B6-8314-3396C5903877}" presName="sibTrans" presStyleLbl="sibTrans2D1" presStyleIdx="0" presStyleCnt="0"/>
      <dgm:spPr/>
    </dgm:pt>
    <dgm:pt modelId="{0C2A6E89-63F3-4DA1-99BD-6C4ED1D1E97E}" type="pres">
      <dgm:prSet presAssocID="{8481CECE-E479-4841-9B8D-EDFEBE77AEC3}" presName="compNode" presStyleCnt="0"/>
      <dgm:spPr/>
    </dgm:pt>
    <dgm:pt modelId="{8D3508CA-415B-4828-ABC0-16747DE10054}" type="pres">
      <dgm:prSet presAssocID="{8481CECE-E479-4841-9B8D-EDFEBE77AEC3}" presName="bkgdShape" presStyleLbl="node1" presStyleIdx="2" presStyleCnt="3"/>
      <dgm:spPr/>
    </dgm:pt>
    <dgm:pt modelId="{4B98EE74-C677-4FC4-B953-9828A7E1FB70}" type="pres">
      <dgm:prSet presAssocID="{8481CECE-E479-4841-9B8D-EDFEBE77AEC3}" presName="nodeTx" presStyleLbl="node1" presStyleIdx="2" presStyleCnt="3">
        <dgm:presLayoutVars>
          <dgm:bulletEnabled val="1"/>
        </dgm:presLayoutVars>
      </dgm:prSet>
      <dgm:spPr/>
    </dgm:pt>
    <dgm:pt modelId="{B2AF5CFE-0236-4F6B-83E8-DB25D5351848}" type="pres">
      <dgm:prSet presAssocID="{8481CECE-E479-4841-9B8D-EDFEBE77AEC3}" presName="invisiNode" presStyleLbl="node1" presStyleIdx="2" presStyleCnt="3"/>
      <dgm:spPr/>
    </dgm:pt>
    <dgm:pt modelId="{65055080-3D5D-44D5-93E8-C19986CAF6B7}" type="pres">
      <dgm:prSet presAssocID="{8481CECE-E479-4841-9B8D-EDFEBE77AEC3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0F569209-551F-450E-9E78-B4C3BD3C89DA}" type="presOf" srcId="{385633E9-8F15-49B6-8314-3396C5903877}" destId="{B377360B-429C-4E75-BC19-CF30AFC4B415}" srcOrd="0" destOrd="0" presId="urn:microsoft.com/office/officeart/2005/8/layout/hList7#1"/>
    <dgm:cxn modelId="{B466C40F-0DA1-466E-8B1E-87D3BA8C7745}" type="presOf" srcId="{9A21F00F-949E-4CAA-8001-BCF456F4413B}" destId="{F9CF855E-78BC-4055-AA48-9FEAD53BB4C2}" srcOrd="1" destOrd="1" presId="urn:microsoft.com/office/officeart/2005/8/layout/hList7#1"/>
    <dgm:cxn modelId="{45333619-C930-4B32-A5D1-4FC6681A5032}" type="presOf" srcId="{02C54CEE-06C7-40A2-9079-46EEACEEB311}" destId="{F8212548-C1CB-4C50-A70D-51157688D00A}" srcOrd="0" destOrd="0" presId="urn:microsoft.com/office/officeart/2005/8/layout/hList7#1"/>
    <dgm:cxn modelId="{783EF219-95D3-486A-8C24-55352B1FB624}" type="presOf" srcId="{64BC4E57-B814-4076-9577-2CBC0DEF924C}" destId="{63EE5134-CDF9-412A-88F0-1C892D530047}" srcOrd="0" destOrd="1" presId="urn:microsoft.com/office/officeart/2005/8/layout/hList7#1"/>
    <dgm:cxn modelId="{6EFE1A26-76F8-4945-AD93-537C6D318B72}" srcId="{02C54CEE-06C7-40A2-9079-46EEACEEB311}" destId="{9A21F00F-949E-4CAA-8001-BCF456F4413B}" srcOrd="0" destOrd="0" parTransId="{F40F19A9-ACA8-43F1-AF28-1480B9D6AACF}" sibTransId="{3518E823-0C5B-4F22-9102-28836F483871}"/>
    <dgm:cxn modelId="{82404628-6A5A-447C-BCF7-1C8160210170}" type="presOf" srcId="{03AE681A-F074-462C-A90C-2C51CA36D330}" destId="{63EE5134-CDF9-412A-88F0-1C892D530047}" srcOrd="0" destOrd="0" presId="urn:microsoft.com/office/officeart/2005/8/layout/hList7#1"/>
    <dgm:cxn modelId="{B3466D2B-28E1-4319-AE21-B68744D0838D}" type="presOf" srcId="{9A21F00F-949E-4CAA-8001-BCF456F4413B}" destId="{F8212548-C1CB-4C50-A70D-51157688D00A}" srcOrd="0" destOrd="1" presId="urn:microsoft.com/office/officeart/2005/8/layout/hList7#1"/>
    <dgm:cxn modelId="{6D57E92B-1F34-4578-B2F3-8DF6B5F82505}" type="presOf" srcId="{86F858B6-533E-4BCC-85DE-21C7679E0707}" destId="{F8212548-C1CB-4C50-A70D-51157688D00A}" srcOrd="0" destOrd="3" presId="urn:microsoft.com/office/officeart/2005/8/layout/hList7#1"/>
    <dgm:cxn modelId="{11338E2E-D70C-4D7C-B398-DFD3A5593F15}" type="presOf" srcId="{74C9159C-5C17-4D02-BD9B-07AA538AB7AB}" destId="{C4FD911E-F9B2-4E09-AA86-AFF6BC314F40}" srcOrd="0" destOrd="0" presId="urn:microsoft.com/office/officeart/2005/8/layout/hList7#1"/>
    <dgm:cxn modelId="{5BED5531-663E-44F4-BDE4-B19E961DE887}" srcId="{8481CECE-E479-4841-9B8D-EDFEBE77AEC3}" destId="{22A5E74C-34B3-47BC-BC7D-4A8CEF6BBF34}" srcOrd="1" destOrd="0" parTransId="{D9456405-1872-4219-B59F-921461C1C23A}" sibTransId="{676E9350-C773-418C-8E7E-5606768FDB00}"/>
    <dgm:cxn modelId="{625A0439-7DE5-4A1D-8B97-F766FCA8A5F0}" type="presOf" srcId="{8481CECE-E479-4841-9B8D-EDFEBE77AEC3}" destId="{8D3508CA-415B-4828-ABC0-16747DE10054}" srcOrd="0" destOrd="0" presId="urn:microsoft.com/office/officeart/2005/8/layout/hList7#1"/>
    <dgm:cxn modelId="{1ADAED60-05EC-43FC-83C7-675E0F5FCB3F}" type="presOf" srcId="{03AE681A-F074-462C-A90C-2C51CA36D330}" destId="{93C2EE83-CCF4-4AA3-9DC6-D5A41E4AC2F7}" srcOrd="1" destOrd="0" presId="urn:microsoft.com/office/officeart/2005/8/layout/hList7#1"/>
    <dgm:cxn modelId="{6159A461-94CF-4FDF-9869-13321308F024}" type="presOf" srcId="{AB40DDF0-43DB-429C-BD78-23E0ED8D378F}" destId="{F8212548-C1CB-4C50-A70D-51157688D00A}" srcOrd="0" destOrd="2" presId="urn:microsoft.com/office/officeart/2005/8/layout/hList7#1"/>
    <dgm:cxn modelId="{27842C42-A8EF-4791-97CB-5C5E124FE7FF}" srcId="{74C9159C-5C17-4D02-BD9B-07AA538AB7AB}" destId="{03AE681A-F074-462C-A90C-2C51CA36D330}" srcOrd="1" destOrd="0" parTransId="{5EA4E688-8816-4AF9-A3A6-F3850C699889}" sibTransId="{385633E9-8F15-49B6-8314-3396C5903877}"/>
    <dgm:cxn modelId="{2A246F66-8221-4436-BED9-872C67A405C1}" type="presOf" srcId="{8481CECE-E479-4841-9B8D-EDFEBE77AEC3}" destId="{4B98EE74-C677-4FC4-B953-9828A7E1FB70}" srcOrd="1" destOrd="0" presId="urn:microsoft.com/office/officeart/2005/8/layout/hList7#1"/>
    <dgm:cxn modelId="{F7004E68-24C0-491B-9594-F3FED106FEBA}" srcId="{03AE681A-F074-462C-A90C-2C51CA36D330}" destId="{64BC4E57-B814-4076-9577-2CBC0DEF924C}" srcOrd="0" destOrd="0" parTransId="{FC127CB6-21E9-4FE2-A24E-F83B0B88CF8B}" sibTransId="{D82A8D67-2829-4254-A4BB-FE2952C7248F}"/>
    <dgm:cxn modelId="{632DAF6F-1EC7-4692-8F28-CD2A612F5410}" srcId="{02C54CEE-06C7-40A2-9079-46EEACEEB311}" destId="{86F858B6-533E-4BCC-85DE-21C7679E0707}" srcOrd="2" destOrd="0" parTransId="{9FC4A30E-B5A1-4112-B86E-37083083641C}" sibTransId="{5848AEA4-F767-4DD2-8A15-60266EC1A647}"/>
    <dgm:cxn modelId="{05219171-0F74-4B24-B088-068D5132D947}" type="presOf" srcId="{B5237DC9-3B98-4B40-AB8C-F264B1256A0E}" destId="{4B98EE74-C677-4FC4-B953-9828A7E1FB70}" srcOrd="1" destOrd="1" presId="urn:microsoft.com/office/officeart/2005/8/layout/hList7#1"/>
    <dgm:cxn modelId="{994B758C-6E3E-4737-A711-377EE36C8788}" srcId="{8481CECE-E479-4841-9B8D-EDFEBE77AEC3}" destId="{B5237DC9-3B98-4B40-AB8C-F264B1256A0E}" srcOrd="0" destOrd="0" parTransId="{E027DF34-0A68-4D8F-B6DE-509EA8A96C28}" sibTransId="{232F0407-8CB2-4746-A9B2-AC45E05C4B25}"/>
    <dgm:cxn modelId="{7EBDD48E-AD78-4901-8326-695D4CADED07}" type="presOf" srcId="{86F858B6-533E-4BCC-85DE-21C7679E0707}" destId="{F9CF855E-78BC-4055-AA48-9FEAD53BB4C2}" srcOrd="1" destOrd="3" presId="urn:microsoft.com/office/officeart/2005/8/layout/hList7#1"/>
    <dgm:cxn modelId="{3DE8E8A1-1763-40D9-849F-D6EE1E7B0F26}" type="presOf" srcId="{22A5E74C-34B3-47BC-BC7D-4A8CEF6BBF34}" destId="{4B98EE74-C677-4FC4-B953-9828A7E1FB70}" srcOrd="1" destOrd="2" presId="urn:microsoft.com/office/officeart/2005/8/layout/hList7#1"/>
    <dgm:cxn modelId="{0B1607B5-2843-4195-93DB-4CA5FC88C3FB}" srcId="{74C9159C-5C17-4D02-BD9B-07AA538AB7AB}" destId="{8481CECE-E479-4841-9B8D-EDFEBE77AEC3}" srcOrd="2" destOrd="0" parTransId="{B9CB3D55-FCB6-48DC-836A-04F0667EB4B3}" sibTransId="{0856CEE9-8B79-4C1B-99B2-CC7F15188AAC}"/>
    <dgm:cxn modelId="{1C7168BB-77A2-4813-9A3B-B9CBA3F33E4D}" type="presOf" srcId="{B5237DC9-3B98-4B40-AB8C-F264B1256A0E}" destId="{8D3508CA-415B-4828-ABC0-16747DE10054}" srcOrd="0" destOrd="1" presId="urn:microsoft.com/office/officeart/2005/8/layout/hList7#1"/>
    <dgm:cxn modelId="{A59DDFCB-F643-4AA1-99DF-0F53FE3A8096}" type="presOf" srcId="{5FB1A789-1F30-4BC4-80DA-BAAF9CE411E1}" destId="{85D32332-7B29-409B-97B7-B9E00E77E5AF}" srcOrd="0" destOrd="0" presId="urn:microsoft.com/office/officeart/2005/8/layout/hList7#1"/>
    <dgm:cxn modelId="{A904E1E5-6691-46C2-9CDD-8B1F9A2D8A3F}" type="presOf" srcId="{AB40DDF0-43DB-429C-BD78-23E0ED8D378F}" destId="{F9CF855E-78BC-4055-AA48-9FEAD53BB4C2}" srcOrd="1" destOrd="2" presId="urn:microsoft.com/office/officeart/2005/8/layout/hList7#1"/>
    <dgm:cxn modelId="{647AE3E6-D6DA-4A8E-8938-246FEA143930}" srcId="{74C9159C-5C17-4D02-BD9B-07AA538AB7AB}" destId="{02C54CEE-06C7-40A2-9079-46EEACEEB311}" srcOrd="0" destOrd="0" parTransId="{C2A0F137-6CA9-4D14-B4DC-410C41E7B829}" sibTransId="{5FB1A789-1F30-4BC4-80DA-BAAF9CE411E1}"/>
    <dgm:cxn modelId="{BB2919E9-4440-43A0-B37C-3E2552EB1676}" type="presOf" srcId="{22A5E74C-34B3-47BC-BC7D-4A8CEF6BBF34}" destId="{8D3508CA-415B-4828-ABC0-16747DE10054}" srcOrd="0" destOrd="2" presId="urn:microsoft.com/office/officeart/2005/8/layout/hList7#1"/>
    <dgm:cxn modelId="{C0B4ADEA-2D9A-409A-B2CE-F19496391676}" type="presOf" srcId="{64BC4E57-B814-4076-9577-2CBC0DEF924C}" destId="{93C2EE83-CCF4-4AA3-9DC6-D5A41E4AC2F7}" srcOrd="1" destOrd="1" presId="urn:microsoft.com/office/officeart/2005/8/layout/hList7#1"/>
    <dgm:cxn modelId="{1BB995EC-E504-42BF-B296-AAA8FEBD3D2B}" srcId="{02C54CEE-06C7-40A2-9079-46EEACEEB311}" destId="{AB40DDF0-43DB-429C-BD78-23E0ED8D378F}" srcOrd="1" destOrd="0" parTransId="{85B679CE-C28A-4107-9BCB-CB44D733C704}" sibTransId="{6CF5A602-07F3-4208-A699-8AC90F78DAA6}"/>
    <dgm:cxn modelId="{002151FD-1FAF-4483-AA95-C0EEC21214B7}" type="presOf" srcId="{02C54CEE-06C7-40A2-9079-46EEACEEB311}" destId="{F9CF855E-78BC-4055-AA48-9FEAD53BB4C2}" srcOrd="1" destOrd="0" presId="urn:microsoft.com/office/officeart/2005/8/layout/hList7#1"/>
    <dgm:cxn modelId="{7EED1129-CF20-4CE3-8C08-0A63AC1B5F97}" type="presParOf" srcId="{C4FD911E-F9B2-4E09-AA86-AFF6BC314F40}" destId="{CAD24AD1-012F-4465-84EB-879B78973B66}" srcOrd="0" destOrd="0" presId="urn:microsoft.com/office/officeart/2005/8/layout/hList7#1"/>
    <dgm:cxn modelId="{43310ACE-BE9B-4277-86DA-4D542C7165E1}" type="presParOf" srcId="{C4FD911E-F9B2-4E09-AA86-AFF6BC314F40}" destId="{BA929CFD-1252-4C09-92BC-5A8DF4796366}" srcOrd="1" destOrd="0" presId="urn:microsoft.com/office/officeart/2005/8/layout/hList7#1"/>
    <dgm:cxn modelId="{2F6C52A6-D342-468A-B3AB-EE9C89283B61}" type="presParOf" srcId="{BA929CFD-1252-4C09-92BC-5A8DF4796366}" destId="{90EBEF5B-5050-458A-ABB0-2E57105A64FD}" srcOrd="0" destOrd="0" presId="urn:microsoft.com/office/officeart/2005/8/layout/hList7#1"/>
    <dgm:cxn modelId="{85956EE1-A176-45BF-B267-269C2C8E43B9}" type="presParOf" srcId="{90EBEF5B-5050-458A-ABB0-2E57105A64FD}" destId="{F8212548-C1CB-4C50-A70D-51157688D00A}" srcOrd="0" destOrd="0" presId="urn:microsoft.com/office/officeart/2005/8/layout/hList7#1"/>
    <dgm:cxn modelId="{C5F43590-4B19-4703-A9C5-8B127CA26277}" type="presParOf" srcId="{90EBEF5B-5050-458A-ABB0-2E57105A64FD}" destId="{F9CF855E-78BC-4055-AA48-9FEAD53BB4C2}" srcOrd="1" destOrd="0" presId="urn:microsoft.com/office/officeart/2005/8/layout/hList7#1"/>
    <dgm:cxn modelId="{5A5BC0CB-0A82-469A-BEE9-FCD19E137749}" type="presParOf" srcId="{90EBEF5B-5050-458A-ABB0-2E57105A64FD}" destId="{29B4CFD4-D3A6-4386-B41D-F3CD3B94C071}" srcOrd="2" destOrd="0" presId="urn:microsoft.com/office/officeart/2005/8/layout/hList7#1"/>
    <dgm:cxn modelId="{0CF54388-C135-4544-BB41-8D4F847FA587}" type="presParOf" srcId="{90EBEF5B-5050-458A-ABB0-2E57105A64FD}" destId="{D48F4C1A-B6CE-43AA-ABDF-F8EB2EBCE04C}" srcOrd="3" destOrd="0" presId="urn:microsoft.com/office/officeart/2005/8/layout/hList7#1"/>
    <dgm:cxn modelId="{B3AE40A9-01B8-4BAD-8CBC-9F9CA77A12B9}" type="presParOf" srcId="{BA929CFD-1252-4C09-92BC-5A8DF4796366}" destId="{85D32332-7B29-409B-97B7-B9E00E77E5AF}" srcOrd="1" destOrd="0" presId="urn:microsoft.com/office/officeart/2005/8/layout/hList7#1"/>
    <dgm:cxn modelId="{E1D7571A-2492-44EC-9E7A-F17048E411DE}" type="presParOf" srcId="{BA929CFD-1252-4C09-92BC-5A8DF4796366}" destId="{5FC50F91-E3B1-4AB3-A1FD-45227BF9399B}" srcOrd="2" destOrd="0" presId="urn:microsoft.com/office/officeart/2005/8/layout/hList7#1"/>
    <dgm:cxn modelId="{DDF07717-67E2-4633-B061-96CE5780F7A1}" type="presParOf" srcId="{5FC50F91-E3B1-4AB3-A1FD-45227BF9399B}" destId="{63EE5134-CDF9-412A-88F0-1C892D530047}" srcOrd="0" destOrd="0" presId="urn:microsoft.com/office/officeart/2005/8/layout/hList7#1"/>
    <dgm:cxn modelId="{EBD28C2C-906A-4C43-A49D-6F28B402F0B6}" type="presParOf" srcId="{5FC50F91-E3B1-4AB3-A1FD-45227BF9399B}" destId="{93C2EE83-CCF4-4AA3-9DC6-D5A41E4AC2F7}" srcOrd="1" destOrd="0" presId="urn:microsoft.com/office/officeart/2005/8/layout/hList7#1"/>
    <dgm:cxn modelId="{3F6EEF34-F9D7-4BD5-BA47-A5CC4F0D896E}" type="presParOf" srcId="{5FC50F91-E3B1-4AB3-A1FD-45227BF9399B}" destId="{A7E3DA25-9C70-41CE-AE86-FEC00E13229B}" srcOrd="2" destOrd="0" presId="urn:microsoft.com/office/officeart/2005/8/layout/hList7#1"/>
    <dgm:cxn modelId="{B5997B50-4A52-483A-86D6-F694DB2E6D81}" type="presParOf" srcId="{5FC50F91-E3B1-4AB3-A1FD-45227BF9399B}" destId="{82C93FC7-4E49-4420-BB0A-23CC8A601E56}" srcOrd="3" destOrd="0" presId="urn:microsoft.com/office/officeart/2005/8/layout/hList7#1"/>
    <dgm:cxn modelId="{0F80BB8B-BB49-46FD-8EB7-E1AFE285B5EF}" type="presParOf" srcId="{BA929CFD-1252-4C09-92BC-5A8DF4796366}" destId="{B377360B-429C-4E75-BC19-CF30AFC4B415}" srcOrd="3" destOrd="0" presId="urn:microsoft.com/office/officeart/2005/8/layout/hList7#1"/>
    <dgm:cxn modelId="{74C2C5C3-D708-4573-A4FD-806F6C56E07A}" type="presParOf" srcId="{BA929CFD-1252-4C09-92BC-5A8DF4796366}" destId="{0C2A6E89-63F3-4DA1-99BD-6C4ED1D1E97E}" srcOrd="4" destOrd="0" presId="urn:microsoft.com/office/officeart/2005/8/layout/hList7#1"/>
    <dgm:cxn modelId="{CA19B8F2-F790-40D8-9E6A-8CD9CD3902FF}" type="presParOf" srcId="{0C2A6E89-63F3-4DA1-99BD-6C4ED1D1E97E}" destId="{8D3508CA-415B-4828-ABC0-16747DE10054}" srcOrd="0" destOrd="0" presId="urn:microsoft.com/office/officeart/2005/8/layout/hList7#1"/>
    <dgm:cxn modelId="{D1DD7BD1-59A3-4C5A-ADAD-1222C29FB32C}" type="presParOf" srcId="{0C2A6E89-63F3-4DA1-99BD-6C4ED1D1E97E}" destId="{4B98EE74-C677-4FC4-B953-9828A7E1FB70}" srcOrd="1" destOrd="0" presId="urn:microsoft.com/office/officeart/2005/8/layout/hList7#1"/>
    <dgm:cxn modelId="{B2F45778-9CC7-4F5B-AD09-F78774536167}" type="presParOf" srcId="{0C2A6E89-63F3-4DA1-99BD-6C4ED1D1E97E}" destId="{B2AF5CFE-0236-4F6B-83E8-DB25D5351848}" srcOrd="2" destOrd="0" presId="urn:microsoft.com/office/officeart/2005/8/layout/hList7#1"/>
    <dgm:cxn modelId="{8C2EA0B5-9D2D-4749-8AED-9D077F6CEB7B}" type="presParOf" srcId="{0C2A6E89-63F3-4DA1-99BD-6C4ED1D1E97E}" destId="{65055080-3D5D-44D5-93E8-C19986CAF6B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B4D14-E491-411E-B7D2-34B69B437A4F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34F28B0-9D75-44EC-9822-808B5E0D6FD1}">
      <dgm:prSet custT="1"/>
      <dgm:spPr/>
      <dgm:t>
        <a:bodyPr/>
        <a:lstStyle/>
        <a:p>
          <a:r>
            <a:rPr lang="en-US" sz="1800" dirty="0">
              <a:latin typeface="Sylfaen" panose="010A0502050306030303" pitchFamily="18" charset="0"/>
            </a:rPr>
            <a:t>Local Area</a:t>
          </a:r>
          <a:endParaRPr lang="en-US" sz="1800" dirty="0"/>
        </a:p>
      </dgm:t>
    </dgm:pt>
    <dgm:pt modelId="{642F0E3F-7E6B-4256-9603-A974DC80B709}" type="parTrans" cxnId="{81CE2AE1-A5D7-4463-B6D1-A51DE97BADBA}">
      <dgm:prSet/>
      <dgm:spPr/>
      <dgm:t>
        <a:bodyPr/>
        <a:lstStyle/>
        <a:p>
          <a:endParaRPr lang="en-US" sz="1800"/>
        </a:p>
      </dgm:t>
    </dgm:pt>
    <dgm:pt modelId="{C1E50930-A527-4332-8845-2C4409E2E12E}" type="sibTrans" cxnId="{81CE2AE1-A5D7-4463-B6D1-A51DE97BADBA}">
      <dgm:prSet/>
      <dgm:spPr/>
      <dgm:t>
        <a:bodyPr/>
        <a:lstStyle/>
        <a:p>
          <a:endParaRPr lang="en-US" sz="1800"/>
        </a:p>
      </dgm:t>
    </dgm:pt>
    <dgm:pt modelId="{A5A7F0AC-A885-4F39-A46D-B61A9FB70751}">
      <dgm:prSet custT="1"/>
      <dgm:spPr/>
      <dgm:t>
        <a:bodyPr/>
        <a:lstStyle/>
        <a:p>
          <a:r>
            <a:rPr lang="en-US" sz="1600" dirty="0">
              <a:latin typeface="Sylfaen" panose="010A0502050306030303" pitchFamily="18" charset="0"/>
            </a:rPr>
            <a:t>Enumerator area</a:t>
          </a:r>
        </a:p>
      </dgm:t>
    </dgm:pt>
    <dgm:pt modelId="{A286E066-CC1F-4381-A105-799278DE8967}" type="parTrans" cxnId="{5CD620C0-3D2F-4F85-B74A-AD8F448B6B4F}">
      <dgm:prSet/>
      <dgm:spPr/>
      <dgm:t>
        <a:bodyPr/>
        <a:lstStyle/>
        <a:p>
          <a:endParaRPr lang="en-US" sz="1800"/>
        </a:p>
      </dgm:t>
    </dgm:pt>
    <dgm:pt modelId="{F28B6731-A95D-42B4-A2FB-81100619C5D8}" type="sibTrans" cxnId="{5CD620C0-3D2F-4F85-B74A-AD8F448B6B4F}">
      <dgm:prSet/>
      <dgm:spPr/>
      <dgm:t>
        <a:bodyPr/>
        <a:lstStyle/>
        <a:p>
          <a:endParaRPr lang="en-US" sz="1800"/>
        </a:p>
      </dgm:t>
    </dgm:pt>
    <dgm:pt modelId="{C62F8E40-67EF-45BD-BE83-4473B6752955}">
      <dgm:prSet custT="1"/>
      <dgm:spPr/>
      <dgm:t>
        <a:bodyPr/>
        <a:lstStyle/>
        <a:p>
          <a:r>
            <a:rPr lang="en-US" sz="1800" dirty="0">
              <a:latin typeface="Sylfaen" panose="010A0502050306030303" pitchFamily="18" charset="0"/>
            </a:rPr>
            <a:t>Region</a:t>
          </a:r>
        </a:p>
      </dgm:t>
    </dgm:pt>
    <dgm:pt modelId="{1DCD521D-3D35-4BCF-8978-3E7F79F74030}" type="parTrans" cxnId="{76A5A547-B3A3-486D-8274-E22B8E00D632}">
      <dgm:prSet/>
      <dgm:spPr/>
      <dgm:t>
        <a:bodyPr/>
        <a:lstStyle/>
        <a:p>
          <a:endParaRPr lang="en-US" sz="1800"/>
        </a:p>
      </dgm:t>
    </dgm:pt>
    <dgm:pt modelId="{3EE2E7D8-6B6D-42FA-A8FB-17FA52241B37}" type="sibTrans" cxnId="{76A5A547-B3A3-486D-8274-E22B8E00D632}">
      <dgm:prSet/>
      <dgm:spPr/>
      <dgm:t>
        <a:bodyPr/>
        <a:lstStyle/>
        <a:p>
          <a:endParaRPr lang="en-US" sz="1800"/>
        </a:p>
      </dgm:t>
    </dgm:pt>
    <dgm:pt modelId="{1C865E8A-C57B-4735-B072-BDE9D4FCFF49}">
      <dgm:prSet custT="1"/>
      <dgm:spPr/>
      <dgm:t>
        <a:bodyPr/>
        <a:lstStyle/>
        <a:p>
          <a:r>
            <a:rPr lang="en-US" sz="1800">
              <a:latin typeface="Sylfaen" panose="010A0502050306030303" pitchFamily="18" charset="0"/>
            </a:rPr>
            <a:t>Municipality</a:t>
          </a:r>
          <a:endParaRPr lang="en-US" sz="1800"/>
        </a:p>
      </dgm:t>
    </dgm:pt>
    <dgm:pt modelId="{61E4B3D9-07A9-4556-831B-3ED76EFFD519}" type="parTrans" cxnId="{2E167D26-38D5-4227-9485-CEB9945B08AD}">
      <dgm:prSet/>
      <dgm:spPr/>
      <dgm:t>
        <a:bodyPr/>
        <a:lstStyle/>
        <a:p>
          <a:endParaRPr lang="en-US" sz="1800"/>
        </a:p>
      </dgm:t>
    </dgm:pt>
    <dgm:pt modelId="{1E9609AB-F4E0-40B6-A0D3-679DEADB4866}" type="sibTrans" cxnId="{2E167D26-38D5-4227-9485-CEB9945B08AD}">
      <dgm:prSet/>
      <dgm:spPr/>
      <dgm:t>
        <a:bodyPr/>
        <a:lstStyle/>
        <a:p>
          <a:endParaRPr lang="en-US" sz="1800"/>
        </a:p>
      </dgm:t>
    </dgm:pt>
    <dgm:pt modelId="{1D864F31-8D26-4897-9C2C-1788B6F43439}" type="pres">
      <dgm:prSet presAssocID="{875B4D14-E491-411E-B7D2-34B69B437A4F}" presName="CompostProcess" presStyleCnt="0">
        <dgm:presLayoutVars>
          <dgm:dir/>
          <dgm:resizeHandles val="exact"/>
        </dgm:presLayoutVars>
      </dgm:prSet>
      <dgm:spPr/>
    </dgm:pt>
    <dgm:pt modelId="{9F32F16E-4D82-4D40-993A-B66939B95A37}" type="pres">
      <dgm:prSet presAssocID="{875B4D14-E491-411E-B7D2-34B69B437A4F}" presName="arrow" presStyleLbl="bgShp" presStyleIdx="0" presStyleCnt="1"/>
      <dgm:spPr/>
    </dgm:pt>
    <dgm:pt modelId="{B09DA87E-EC99-44BE-B6A4-8FE53C8CDBC8}" type="pres">
      <dgm:prSet presAssocID="{875B4D14-E491-411E-B7D2-34B69B437A4F}" presName="linearProcess" presStyleCnt="0"/>
      <dgm:spPr/>
    </dgm:pt>
    <dgm:pt modelId="{566C867B-1CA5-42E4-8FDE-1F5B908A7B97}" type="pres">
      <dgm:prSet presAssocID="{C62F8E40-67EF-45BD-BE83-4473B6752955}" presName="textNode" presStyleLbl="node1" presStyleIdx="0" presStyleCnt="4">
        <dgm:presLayoutVars>
          <dgm:bulletEnabled val="1"/>
        </dgm:presLayoutVars>
      </dgm:prSet>
      <dgm:spPr/>
    </dgm:pt>
    <dgm:pt modelId="{3C41C19B-B624-4BE0-900F-E8BD6CA2823A}" type="pres">
      <dgm:prSet presAssocID="{3EE2E7D8-6B6D-42FA-A8FB-17FA52241B37}" presName="sibTrans" presStyleCnt="0"/>
      <dgm:spPr/>
    </dgm:pt>
    <dgm:pt modelId="{746BEF89-E3EE-41C0-99E6-F955C85898C6}" type="pres">
      <dgm:prSet presAssocID="{1C865E8A-C57B-4735-B072-BDE9D4FCFF49}" presName="textNode" presStyleLbl="node1" presStyleIdx="1" presStyleCnt="4">
        <dgm:presLayoutVars>
          <dgm:bulletEnabled val="1"/>
        </dgm:presLayoutVars>
      </dgm:prSet>
      <dgm:spPr/>
    </dgm:pt>
    <dgm:pt modelId="{F9721D07-5A55-4332-8A62-5603DC3AAED5}" type="pres">
      <dgm:prSet presAssocID="{1E9609AB-F4E0-40B6-A0D3-679DEADB4866}" presName="sibTrans" presStyleCnt="0"/>
      <dgm:spPr/>
    </dgm:pt>
    <dgm:pt modelId="{E313E2E5-FEB2-443B-8F6C-E19880C7A6A3}" type="pres">
      <dgm:prSet presAssocID="{F34F28B0-9D75-44EC-9822-808B5E0D6FD1}" presName="textNode" presStyleLbl="node1" presStyleIdx="2" presStyleCnt="4">
        <dgm:presLayoutVars>
          <dgm:bulletEnabled val="1"/>
        </dgm:presLayoutVars>
      </dgm:prSet>
      <dgm:spPr/>
    </dgm:pt>
    <dgm:pt modelId="{F21C7379-C8C8-453C-AE7A-132798696EF6}" type="pres">
      <dgm:prSet presAssocID="{C1E50930-A527-4332-8845-2C4409E2E12E}" presName="sibTrans" presStyleCnt="0"/>
      <dgm:spPr/>
    </dgm:pt>
    <dgm:pt modelId="{99EF82A1-CBDC-4CC0-8032-2B0072537FA4}" type="pres">
      <dgm:prSet presAssocID="{A5A7F0AC-A885-4F39-A46D-B61A9FB7075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C21C80D-3AF1-4447-B8B2-63EDA4E064CC}" type="presOf" srcId="{1C865E8A-C57B-4735-B072-BDE9D4FCFF49}" destId="{746BEF89-E3EE-41C0-99E6-F955C85898C6}" srcOrd="0" destOrd="0" presId="urn:microsoft.com/office/officeart/2005/8/layout/hProcess9"/>
    <dgm:cxn modelId="{082E1114-4B02-4E43-8349-FC05BCEED673}" type="presOf" srcId="{A5A7F0AC-A885-4F39-A46D-B61A9FB70751}" destId="{99EF82A1-CBDC-4CC0-8032-2B0072537FA4}" srcOrd="0" destOrd="0" presId="urn:microsoft.com/office/officeart/2005/8/layout/hProcess9"/>
    <dgm:cxn modelId="{2E167D26-38D5-4227-9485-CEB9945B08AD}" srcId="{875B4D14-E491-411E-B7D2-34B69B437A4F}" destId="{1C865E8A-C57B-4735-B072-BDE9D4FCFF49}" srcOrd="1" destOrd="0" parTransId="{61E4B3D9-07A9-4556-831B-3ED76EFFD519}" sibTransId="{1E9609AB-F4E0-40B6-A0D3-679DEADB4866}"/>
    <dgm:cxn modelId="{76A5A547-B3A3-486D-8274-E22B8E00D632}" srcId="{875B4D14-E491-411E-B7D2-34B69B437A4F}" destId="{C62F8E40-67EF-45BD-BE83-4473B6752955}" srcOrd="0" destOrd="0" parTransId="{1DCD521D-3D35-4BCF-8978-3E7F79F74030}" sibTransId="{3EE2E7D8-6B6D-42FA-A8FB-17FA52241B37}"/>
    <dgm:cxn modelId="{9145B558-1C8A-487B-B0E8-7AFACC6626DE}" type="presOf" srcId="{875B4D14-E491-411E-B7D2-34B69B437A4F}" destId="{1D864F31-8D26-4897-9C2C-1788B6F43439}" srcOrd="0" destOrd="0" presId="urn:microsoft.com/office/officeart/2005/8/layout/hProcess9"/>
    <dgm:cxn modelId="{563508A2-6894-4A62-9D60-EC993B30D0C2}" type="presOf" srcId="{F34F28B0-9D75-44EC-9822-808B5E0D6FD1}" destId="{E313E2E5-FEB2-443B-8F6C-E19880C7A6A3}" srcOrd="0" destOrd="0" presId="urn:microsoft.com/office/officeart/2005/8/layout/hProcess9"/>
    <dgm:cxn modelId="{5CD620C0-3D2F-4F85-B74A-AD8F448B6B4F}" srcId="{875B4D14-E491-411E-B7D2-34B69B437A4F}" destId="{A5A7F0AC-A885-4F39-A46D-B61A9FB70751}" srcOrd="3" destOrd="0" parTransId="{A286E066-CC1F-4381-A105-799278DE8967}" sibTransId="{F28B6731-A95D-42B4-A2FB-81100619C5D8}"/>
    <dgm:cxn modelId="{81CE2AE1-A5D7-4463-B6D1-A51DE97BADBA}" srcId="{875B4D14-E491-411E-B7D2-34B69B437A4F}" destId="{F34F28B0-9D75-44EC-9822-808B5E0D6FD1}" srcOrd="2" destOrd="0" parTransId="{642F0E3F-7E6B-4256-9603-A974DC80B709}" sibTransId="{C1E50930-A527-4332-8845-2C4409E2E12E}"/>
    <dgm:cxn modelId="{8641F0F1-C433-4751-87F8-4DABFD3042B1}" type="presOf" srcId="{C62F8E40-67EF-45BD-BE83-4473B6752955}" destId="{566C867B-1CA5-42E4-8FDE-1F5B908A7B97}" srcOrd="0" destOrd="0" presId="urn:microsoft.com/office/officeart/2005/8/layout/hProcess9"/>
    <dgm:cxn modelId="{B8B8863D-82C4-475C-8CD8-07053A66523B}" type="presParOf" srcId="{1D864F31-8D26-4897-9C2C-1788B6F43439}" destId="{9F32F16E-4D82-4D40-993A-B66939B95A37}" srcOrd="0" destOrd="0" presId="urn:microsoft.com/office/officeart/2005/8/layout/hProcess9"/>
    <dgm:cxn modelId="{E99079BA-4EAC-44F5-B29E-F9ED32C99BDF}" type="presParOf" srcId="{1D864F31-8D26-4897-9C2C-1788B6F43439}" destId="{B09DA87E-EC99-44BE-B6A4-8FE53C8CDBC8}" srcOrd="1" destOrd="0" presId="urn:microsoft.com/office/officeart/2005/8/layout/hProcess9"/>
    <dgm:cxn modelId="{609F053A-2E00-4976-B6E4-B7139D05A169}" type="presParOf" srcId="{B09DA87E-EC99-44BE-B6A4-8FE53C8CDBC8}" destId="{566C867B-1CA5-42E4-8FDE-1F5B908A7B97}" srcOrd="0" destOrd="0" presId="urn:microsoft.com/office/officeart/2005/8/layout/hProcess9"/>
    <dgm:cxn modelId="{EFF1B4C6-A16C-4219-9FF2-5D0B1E8E0B92}" type="presParOf" srcId="{B09DA87E-EC99-44BE-B6A4-8FE53C8CDBC8}" destId="{3C41C19B-B624-4BE0-900F-E8BD6CA2823A}" srcOrd="1" destOrd="0" presId="urn:microsoft.com/office/officeart/2005/8/layout/hProcess9"/>
    <dgm:cxn modelId="{B1160EDF-F4A9-4C91-960B-3BCC253CCEB1}" type="presParOf" srcId="{B09DA87E-EC99-44BE-B6A4-8FE53C8CDBC8}" destId="{746BEF89-E3EE-41C0-99E6-F955C85898C6}" srcOrd="2" destOrd="0" presId="urn:microsoft.com/office/officeart/2005/8/layout/hProcess9"/>
    <dgm:cxn modelId="{4ACD7BBE-BC43-4B64-BF8C-F6264A88F5C1}" type="presParOf" srcId="{B09DA87E-EC99-44BE-B6A4-8FE53C8CDBC8}" destId="{F9721D07-5A55-4332-8A62-5603DC3AAED5}" srcOrd="3" destOrd="0" presId="urn:microsoft.com/office/officeart/2005/8/layout/hProcess9"/>
    <dgm:cxn modelId="{800705A9-1142-43C0-804D-728EDC8F6B96}" type="presParOf" srcId="{B09DA87E-EC99-44BE-B6A4-8FE53C8CDBC8}" destId="{E313E2E5-FEB2-443B-8F6C-E19880C7A6A3}" srcOrd="4" destOrd="0" presId="urn:microsoft.com/office/officeart/2005/8/layout/hProcess9"/>
    <dgm:cxn modelId="{FA564334-8AD1-461E-9878-3BBAFC1D0765}" type="presParOf" srcId="{B09DA87E-EC99-44BE-B6A4-8FE53C8CDBC8}" destId="{F21C7379-C8C8-453C-AE7A-132798696EF6}" srcOrd="5" destOrd="0" presId="urn:microsoft.com/office/officeart/2005/8/layout/hProcess9"/>
    <dgm:cxn modelId="{6D39CF60-AE8E-4BA7-ADEC-A111AEF478D4}" type="presParOf" srcId="{B09DA87E-EC99-44BE-B6A4-8FE53C8CDBC8}" destId="{99EF82A1-CBDC-4CC0-8032-2B0072537FA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5B4D14-E491-411E-B7D2-34B69B437A4F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34F28B0-9D75-44EC-9822-808B5E0D6FD1}">
      <dgm:prSet custT="1"/>
      <dgm:spPr/>
      <dgm:t>
        <a:bodyPr/>
        <a:lstStyle/>
        <a:p>
          <a:pPr algn="ctr"/>
          <a:r>
            <a:rPr lang="en-US" sz="1600" dirty="0">
              <a:latin typeface="Sylfaen" panose="010A0502050306030303" pitchFamily="18" charset="0"/>
            </a:rPr>
            <a:t>Sector</a:t>
          </a:r>
        </a:p>
        <a:p>
          <a:pPr algn="ctr"/>
          <a:r>
            <a:rPr lang="en-US" sz="1000" dirty="0">
              <a:latin typeface="Sylfaen" panose="010A0502050306030303" pitchFamily="18" charset="0"/>
            </a:rPr>
            <a:t>= </a:t>
          </a:r>
        </a:p>
        <a:p>
          <a:pPr algn="ctr"/>
          <a:r>
            <a:rPr lang="en-US" sz="1000" dirty="0">
              <a:latin typeface="Sylfaen" panose="010A0502050306030303" pitchFamily="18" charset="0"/>
            </a:rPr>
            <a:t>6-7 Supervisor Area</a:t>
          </a:r>
        </a:p>
      </dgm:t>
    </dgm:pt>
    <dgm:pt modelId="{642F0E3F-7E6B-4256-9603-A974DC80B709}" type="parTrans" cxnId="{81CE2AE1-A5D7-4463-B6D1-A51DE97BADBA}">
      <dgm:prSet/>
      <dgm:spPr/>
      <dgm:t>
        <a:bodyPr/>
        <a:lstStyle/>
        <a:p>
          <a:endParaRPr lang="en-US" sz="1600"/>
        </a:p>
      </dgm:t>
    </dgm:pt>
    <dgm:pt modelId="{C1E50930-A527-4332-8845-2C4409E2E12E}" type="sibTrans" cxnId="{81CE2AE1-A5D7-4463-B6D1-A51DE97BADBA}">
      <dgm:prSet/>
      <dgm:spPr/>
      <dgm:t>
        <a:bodyPr/>
        <a:lstStyle/>
        <a:p>
          <a:endParaRPr lang="en-US" sz="1600"/>
        </a:p>
      </dgm:t>
    </dgm:pt>
    <dgm:pt modelId="{7AD6193C-AB1F-48DD-9AC8-389F488F8E0B}">
      <dgm:prSet custT="1"/>
      <dgm:spPr/>
      <dgm:t>
        <a:bodyPr/>
        <a:lstStyle/>
        <a:p>
          <a:pPr algn="ctr"/>
          <a:r>
            <a:rPr lang="en-US" sz="1600" dirty="0">
              <a:latin typeface="Sylfaen" panose="010A0502050306030303" pitchFamily="18" charset="0"/>
            </a:rPr>
            <a:t>Supervisor Area</a:t>
          </a:r>
        </a:p>
        <a:p>
          <a:pPr algn="ctr"/>
          <a:r>
            <a:rPr lang="en-US" sz="1000" dirty="0">
              <a:latin typeface="Sylfaen" panose="010A0502050306030303" pitchFamily="18" charset="0"/>
            </a:rPr>
            <a:t>=</a:t>
          </a:r>
        </a:p>
        <a:p>
          <a:pPr algn="ctr"/>
          <a:r>
            <a:rPr lang="en-US" sz="1000" dirty="0">
              <a:latin typeface="Sylfaen" panose="010A0502050306030303" pitchFamily="18" charset="0"/>
            </a:rPr>
            <a:t>4-5 Enumeration Area</a:t>
          </a:r>
        </a:p>
      </dgm:t>
    </dgm:pt>
    <dgm:pt modelId="{ADCA4635-134F-46C6-82F4-BD66D3797D57}" type="parTrans" cxnId="{EFBADCFC-A83D-4B5B-B69B-F7BF7C5D8A80}">
      <dgm:prSet/>
      <dgm:spPr/>
      <dgm:t>
        <a:bodyPr/>
        <a:lstStyle/>
        <a:p>
          <a:endParaRPr lang="en-US" sz="1600"/>
        </a:p>
      </dgm:t>
    </dgm:pt>
    <dgm:pt modelId="{F2041245-ABD4-4F02-A62A-E97CBC7F4175}" type="sibTrans" cxnId="{EFBADCFC-A83D-4B5B-B69B-F7BF7C5D8A80}">
      <dgm:prSet/>
      <dgm:spPr/>
      <dgm:t>
        <a:bodyPr/>
        <a:lstStyle/>
        <a:p>
          <a:endParaRPr lang="en-US" sz="1600"/>
        </a:p>
      </dgm:t>
    </dgm:pt>
    <dgm:pt modelId="{25054EE2-A29A-4DEB-BFE5-69096D6612B7}">
      <dgm:prSet custT="1"/>
      <dgm:spPr/>
      <dgm:t>
        <a:bodyPr/>
        <a:lstStyle/>
        <a:p>
          <a:pPr algn="ctr"/>
          <a:r>
            <a:rPr lang="en-US" sz="1600" dirty="0">
              <a:latin typeface="Sylfaen" panose="010A0502050306030303" pitchFamily="18" charset="0"/>
            </a:rPr>
            <a:t>Enumeration Area</a:t>
          </a:r>
        </a:p>
        <a:p>
          <a:pPr algn="ctr"/>
          <a:r>
            <a:rPr lang="en-US" sz="1000" dirty="0">
              <a:latin typeface="Sylfaen" panose="010A0502050306030303" pitchFamily="18" charset="0"/>
            </a:rPr>
            <a:t>=</a:t>
          </a:r>
        </a:p>
        <a:p>
          <a:pPr algn="ctr"/>
          <a:r>
            <a:rPr lang="en-US" sz="1000" dirty="0">
              <a:latin typeface="Sylfaen" panose="010A0502050306030303" pitchFamily="18" charset="0"/>
            </a:rPr>
            <a:t>Average 391 persons</a:t>
          </a:r>
        </a:p>
      </dgm:t>
    </dgm:pt>
    <dgm:pt modelId="{DF896BF1-90A1-4390-B979-6638D3DD9688}" type="parTrans" cxnId="{307EC54C-D02A-42E9-A0B6-F249F87A22E3}">
      <dgm:prSet/>
      <dgm:spPr/>
      <dgm:t>
        <a:bodyPr/>
        <a:lstStyle/>
        <a:p>
          <a:endParaRPr lang="en-US" sz="1600"/>
        </a:p>
      </dgm:t>
    </dgm:pt>
    <dgm:pt modelId="{3F511E89-39B8-4D13-B5C9-BFB85E3330A1}" type="sibTrans" cxnId="{307EC54C-D02A-42E9-A0B6-F249F87A22E3}">
      <dgm:prSet/>
      <dgm:spPr/>
      <dgm:t>
        <a:bodyPr/>
        <a:lstStyle/>
        <a:p>
          <a:endParaRPr lang="en-US" sz="1600"/>
        </a:p>
      </dgm:t>
    </dgm:pt>
    <dgm:pt modelId="{FAF5394C-B78D-48FB-8C32-994B2532B203}">
      <dgm:prSet phldrT="[Text]" custT="1"/>
      <dgm:spPr/>
      <dgm:t>
        <a:bodyPr/>
        <a:lstStyle/>
        <a:p>
          <a:pPr algn="ctr"/>
          <a:r>
            <a:rPr lang="en-US" sz="1600" dirty="0">
              <a:latin typeface="Sylfaen" panose="010A0502050306030303" pitchFamily="18" charset="0"/>
            </a:rPr>
            <a:t>Municipality </a:t>
          </a:r>
        </a:p>
      </dgm:t>
    </dgm:pt>
    <dgm:pt modelId="{3A2BA31D-F22B-4C06-94A5-D74760985281}" type="sibTrans" cxnId="{F787B809-9132-494C-98B0-65C572EFCFED}">
      <dgm:prSet/>
      <dgm:spPr/>
      <dgm:t>
        <a:bodyPr/>
        <a:lstStyle/>
        <a:p>
          <a:endParaRPr lang="en-US" sz="1600"/>
        </a:p>
      </dgm:t>
    </dgm:pt>
    <dgm:pt modelId="{37D82AA9-0579-4AF4-820F-F23B9FBA78E9}" type="parTrans" cxnId="{F787B809-9132-494C-98B0-65C572EFCFED}">
      <dgm:prSet/>
      <dgm:spPr/>
      <dgm:t>
        <a:bodyPr/>
        <a:lstStyle/>
        <a:p>
          <a:endParaRPr lang="en-US" sz="1600"/>
        </a:p>
      </dgm:t>
    </dgm:pt>
    <dgm:pt modelId="{9111F0CE-2051-4F2D-9B61-B5C99AB036B3}">
      <dgm:prSet phldrT="[Text]" custT="1"/>
      <dgm:spPr/>
      <dgm:t>
        <a:bodyPr/>
        <a:lstStyle/>
        <a:p>
          <a:r>
            <a:rPr lang="en-US" sz="1600" dirty="0">
              <a:latin typeface="Sylfaen" panose="010A0502050306030303" pitchFamily="18" charset="0"/>
            </a:rPr>
            <a:t>Region</a:t>
          </a:r>
        </a:p>
      </dgm:t>
    </dgm:pt>
    <dgm:pt modelId="{55BC3123-18BF-4363-B9D5-9E1A83F6B46D}" type="sibTrans" cxnId="{8DEC9D4B-5D1F-4584-805C-25EC69B425F4}">
      <dgm:prSet/>
      <dgm:spPr/>
      <dgm:t>
        <a:bodyPr/>
        <a:lstStyle/>
        <a:p>
          <a:endParaRPr lang="en-US" sz="1600"/>
        </a:p>
      </dgm:t>
    </dgm:pt>
    <dgm:pt modelId="{F76DA0CC-255B-4D69-A3F0-687B10B4027D}" type="parTrans" cxnId="{8DEC9D4B-5D1F-4584-805C-25EC69B425F4}">
      <dgm:prSet/>
      <dgm:spPr/>
      <dgm:t>
        <a:bodyPr/>
        <a:lstStyle/>
        <a:p>
          <a:endParaRPr lang="en-US" sz="1600"/>
        </a:p>
      </dgm:t>
    </dgm:pt>
    <dgm:pt modelId="{B7DB2F19-B79D-4E09-B78A-F7E5893D5B5C}" type="pres">
      <dgm:prSet presAssocID="{875B4D14-E491-411E-B7D2-34B69B437A4F}" presName="CompostProcess" presStyleCnt="0">
        <dgm:presLayoutVars>
          <dgm:dir/>
          <dgm:resizeHandles val="exact"/>
        </dgm:presLayoutVars>
      </dgm:prSet>
      <dgm:spPr/>
    </dgm:pt>
    <dgm:pt modelId="{1C949EE9-A43A-4962-A548-8EA279957F19}" type="pres">
      <dgm:prSet presAssocID="{875B4D14-E491-411E-B7D2-34B69B437A4F}" presName="arrow" presStyleLbl="bgShp" presStyleIdx="0" presStyleCnt="1"/>
      <dgm:spPr/>
    </dgm:pt>
    <dgm:pt modelId="{A88FD35C-23F1-4FFF-AAE6-B5B7961B3D37}" type="pres">
      <dgm:prSet presAssocID="{875B4D14-E491-411E-B7D2-34B69B437A4F}" presName="linearProcess" presStyleCnt="0"/>
      <dgm:spPr/>
    </dgm:pt>
    <dgm:pt modelId="{6CD41A63-91D0-406C-A865-D8D6D92AB737}" type="pres">
      <dgm:prSet presAssocID="{9111F0CE-2051-4F2D-9B61-B5C99AB036B3}" presName="textNode" presStyleLbl="node1" presStyleIdx="0" presStyleCnt="5">
        <dgm:presLayoutVars>
          <dgm:bulletEnabled val="1"/>
        </dgm:presLayoutVars>
      </dgm:prSet>
      <dgm:spPr/>
    </dgm:pt>
    <dgm:pt modelId="{D6761F91-D9D7-4607-AE3A-25961EBE9DBB}" type="pres">
      <dgm:prSet presAssocID="{55BC3123-18BF-4363-B9D5-9E1A83F6B46D}" presName="sibTrans" presStyleCnt="0"/>
      <dgm:spPr/>
    </dgm:pt>
    <dgm:pt modelId="{8A1F12BA-38F3-41EB-AAE1-55671512204A}" type="pres">
      <dgm:prSet presAssocID="{FAF5394C-B78D-48FB-8C32-994B2532B203}" presName="textNode" presStyleLbl="node1" presStyleIdx="1" presStyleCnt="5">
        <dgm:presLayoutVars>
          <dgm:bulletEnabled val="1"/>
        </dgm:presLayoutVars>
      </dgm:prSet>
      <dgm:spPr/>
    </dgm:pt>
    <dgm:pt modelId="{0078D2C8-4362-4BE6-A532-97D4C6C9A5DF}" type="pres">
      <dgm:prSet presAssocID="{3A2BA31D-F22B-4C06-94A5-D74760985281}" presName="sibTrans" presStyleCnt="0"/>
      <dgm:spPr/>
    </dgm:pt>
    <dgm:pt modelId="{2E6BCC7C-0B74-47B0-8386-CD78C5F7BD47}" type="pres">
      <dgm:prSet presAssocID="{F34F28B0-9D75-44EC-9822-808B5E0D6FD1}" presName="textNode" presStyleLbl="node1" presStyleIdx="2" presStyleCnt="5">
        <dgm:presLayoutVars>
          <dgm:bulletEnabled val="1"/>
        </dgm:presLayoutVars>
      </dgm:prSet>
      <dgm:spPr/>
    </dgm:pt>
    <dgm:pt modelId="{0A1CAEA5-C71B-49AD-8A60-0D2FFD16585D}" type="pres">
      <dgm:prSet presAssocID="{C1E50930-A527-4332-8845-2C4409E2E12E}" presName="sibTrans" presStyleCnt="0"/>
      <dgm:spPr/>
    </dgm:pt>
    <dgm:pt modelId="{DAF7BF4F-BCFF-402B-9322-263E7998289F}" type="pres">
      <dgm:prSet presAssocID="{7AD6193C-AB1F-48DD-9AC8-389F488F8E0B}" presName="textNode" presStyleLbl="node1" presStyleIdx="3" presStyleCnt="5">
        <dgm:presLayoutVars>
          <dgm:bulletEnabled val="1"/>
        </dgm:presLayoutVars>
      </dgm:prSet>
      <dgm:spPr/>
    </dgm:pt>
    <dgm:pt modelId="{AD0C970D-EE69-469E-AD1B-7385401CF52B}" type="pres">
      <dgm:prSet presAssocID="{F2041245-ABD4-4F02-A62A-E97CBC7F4175}" presName="sibTrans" presStyleCnt="0"/>
      <dgm:spPr/>
    </dgm:pt>
    <dgm:pt modelId="{67ACE1B6-8734-4E24-B493-68C7DE6A3BA4}" type="pres">
      <dgm:prSet presAssocID="{25054EE2-A29A-4DEB-BFE5-69096D6612B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787B809-9132-494C-98B0-65C572EFCFED}" srcId="{875B4D14-E491-411E-B7D2-34B69B437A4F}" destId="{FAF5394C-B78D-48FB-8C32-994B2532B203}" srcOrd="1" destOrd="0" parTransId="{37D82AA9-0579-4AF4-820F-F23B9FBA78E9}" sibTransId="{3A2BA31D-F22B-4C06-94A5-D74760985281}"/>
    <dgm:cxn modelId="{1F154020-12E7-4ED8-AE3F-E5A10ADC717D}" type="presOf" srcId="{FAF5394C-B78D-48FB-8C32-994B2532B203}" destId="{8A1F12BA-38F3-41EB-AAE1-55671512204A}" srcOrd="0" destOrd="0" presId="urn:microsoft.com/office/officeart/2005/8/layout/hProcess9"/>
    <dgm:cxn modelId="{19CDE85C-FEBC-4908-8994-00B542A0F87C}" type="presOf" srcId="{F34F28B0-9D75-44EC-9822-808B5E0D6FD1}" destId="{2E6BCC7C-0B74-47B0-8386-CD78C5F7BD47}" srcOrd="0" destOrd="0" presId="urn:microsoft.com/office/officeart/2005/8/layout/hProcess9"/>
    <dgm:cxn modelId="{09FD4445-B22A-4001-B5EE-B00B3E544675}" type="presOf" srcId="{9111F0CE-2051-4F2D-9B61-B5C99AB036B3}" destId="{6CD41A63-91D0-406C-A865-D8D6D92AB737}" srcOrd="0" destOrd="0" presId="urn:microsoft.com/office/officeart/2005/8/layout/hProcess9"/>
    <dgm:cxn modelId="{8DEC9D4B-5D1F-4584-805C-25EC69B425F4}" srcId="{875B4D14-E491-411E-B7D2-34B69B437A4F}" destId="{9111F0CE-2051-4F2D-9B61-B5C99AB036B3}" srcOrd="0" destOrd="0" parTransId="{F76DA0CC-255B-4D69-A3F0-687B10B4027D}" sibTransId="{55BC3123-18BF-4363-B9D5-9E1A83F6B46D}"/>
    <dgm:cxn modelId="{307EC54C-D02A-42E9-A0B6-F249F87A22E3}" srcId="{875B4D14-E491-411E-B7D2-34B69B437A4F}" destId="{25054EE2-A29A-4DEB-BFE5-69096D6612B7}" srcOrd="4" destOrd="0" parTransId="{DF896BF1-90A1-4390-B979-6638D3DD9688}" sibTransId="{3F511E89-39B8-4D13-B5C9-BFB85E3330A1}"/>
    <dgm:cxn modelId="{35C07B59-9C8E-421E-9122-2F1677C48CBE}" type="presOf" srcId="{875B4D14-E491-411E-B7D2-34B69B437A4F}" destId="{B7DB2F19-B79D-4E09-B78A-F7E5893D5B5C}" srcOrd="0" destOrd="0" presId="urn:microsoft.com/office/officeart/2005/8/layout/hProcess9"/>
    <dgm:cxn modelId="{CDC1F3A0-EA2E-4EF0-A3EB-94A6159BEB86}" type="presOf" srcId="{7AD6193C-AB1F-48DD-9AC8-389F488F8E0B}" destId="{DAF7BF4F-BCFF-402B-9322-263E7998289F}" srcOrd="0" destOrd="0" presId="urn:microsoft.com/office/officeart/2005/8/layout/hProcess9"/>
    <dgm:cxn modelId="{9D6234DF-E347-4B2E-BF1D-452455CEF13F}" type="presOf" srcId="{25054EE2-A29A-4DEB-BFE5-69096D6612B7}" destId="{67ACE1B6-8734-4E24-B493-68C7DE6A3BA4}" srcOrd="0" destOrd="0" presId="urn:microsoft.com/office/officeart/2005/8/layout/hProcess9"/>
    <dgm:cxn modelId="{81CE2AE1-A5D7-4463-B6D1-A51DE97BADBA}" srcId="{875B4D14-E491-411E-B7D2-34B69B437A4F}" destId="{F34F28B0-9D75-44EC-9822-808B5E0D6FD1}" srcOrd="2" destOrd="0" parTransId="{642F0E3F-7E6B-4256-9603-A974DC80B709}" sibTransId="{C1E50930-A527-4332-8845-2C4409E2E12E}"/>
    <dgm:cxn modelId="{EFBADCFC-A83D-4B5B-B69B-F7BF7C5D8A80}" srcId="{875B4D14-E491-411E-B7D2-34B69B437A4F}" destId="{7AD6193C-AB1F-48DD-9AC8-389F488F8E0B}" srcOrd="3" destOrd="0" parTransId="{ADCA4635-134F-46C6-82F4-BD66D3797D57}" sibTransId="{F2041245-ABD4-4F02-A62A-E97CBC7F4175}"/>
    <dgm:cxn modelId="{AEB11ABE-5334-4DA7-9B55-2122211F5DDB}" type="presParOf" srcId="{B7DB2F19-B79D-4E09-B78A-F7E5893D5B5C}" destId="{1C949EE9-A43A-4962-A548-8EA279957F19}" srcOrd="0" destOrd="0" presId="urn:microsoft.com/office/officeart/2005/8/layout/hProcess9"/>
    <dgm:cxn modelId="{E9C04A3D-4A3C-4F69-8191-855E25B041D6}" type="presParOf" srcId="{B7DB2F19-B79D-4E09-B78A-F7E5893D5B5C}" destId="{A88FD35C-23F1-4FFF-AAE6-B5B7961B3D37}" srcOrd="1" destOrd="0" presId="urn:microsoft.com/office/officeart/2005/8/layout/hProcess9"/>
    <dgm:cxn modelId="{15068BFF-A9B3-4A51-9D15-D2996E99FC92}" type="presParOf" srcId="{A88FD35C-23F1-4FFF-AAE6-B5B7961B3D37}" destId="{6CD41A63-91D0-406C-A865-D8D6D92AB737}" srcOrd="0" destOrd="0" presId="urn:microsoft.com/office/officeart/2005/8/layout/hProcess9"/>
    <dgm:cxn modelId="{FC3D37AC-F061-4F7B-95BE-433ABFE4B620}" type="presParOf" srcId="{A88FD35C-23F1-4FFF-AAE6-B5B7961B3D37}" destId="{D6761F91-D9D7-4607-AE3A-25961EBE9DBB}" srcOrd="1" destOrd="0" presId="urn:microsoft.com/office/officeart/2005/8/layout/hProcess9"/>
    <dgm:cxn modelId="{64A0241D-8410-4293-B5DE-ACA4677872EC}" type="presParOf" srcId="{A88FD35C-23F1-4FFF-AAE6-B5B7961B3D37}" destId="{8A1F12BA-38F3-41EB-AAE1-55671512204A}" srcOrd="2" destOrd="0" presId="urn:microsoft.com/office/officeart/2005/8/layout/hProcess9"/>
    <dgm:cxn modelId="{B6B73184-9124-47B3-8857-8391650733F4}" type="presParOf" srcId="{A88FD35C-23F1-4FFF-AAE6-B5B7961B3D37}" destId="{0078D2C8-4362-4BE6-A532-97D4C6C9A5DF}" srcOrd="3" destOrd="0" presId="urn:microsoft.com/office/officeart/2005/8/layout/hProcess9"/>
    <dgm:cxn modelId="{5A002C73-9584-4ED5-A7E2-5DC1264E69B1}" type="presParOf" srcId="{A88FD35C-23F1-4FFF-AAE6-B5B7961B3D37}" destId="{2E6BCC7C-0B74-47B0-8386-CD78C5F7BD47}" srcOrd="4" destOrd="0" presId="urn:microsoft.com/office/officeart/2005/8/layout/hProcess9"/>
    <dgm:cxn modelId="{3C8EFA6F-7055-46D5-B1FF-D121122D52CF}" type="presParOf" srcId="{A88FD35C-23F1-4FFF-AAE6-B5B7961B3D37}" destId="{0A1CAEA5-C71B-49AD-8A60-0D2FFD16585D}" srcOrd="5" destOrd="0" presId="urn:microsoft.com/office/officeart/2005/8/layout/hProcess9"/>
    <dgm:cxn modelId="{A62EAA86-C4D0-42D1-9B65-941241512535}" type="presParOf" srcId="{A88FD35C-23F1-4FFF-AAE6-B5B7961B3D37}" destId="{DAF7BF4F-BCFF-402B-9322-263E7998289F}" srcOrd="6" destOrd="0" presId="urn:microsoft.com/office/officeart/2005/8/layout/hProcess9"/>
    <dgm:cxn modelId="{1F3B4A61-F732-4486-8726-83E076BC6FE6}" type="presParOf" srcId="{A88FD35C-23F1-4FFF-AAE6-B5B7961B3D37}" destId="{AD0C970D-EE69-469E-AD1B-7385401CF52B}" srcOrd="7" destOrd="0" presId="urn:microsoft.com/office/officeart/2005/8/layout/hProcess9"/>
    <dgm:cxn modelId="{933E3F59-9A05-41F6-8E37-6B99FD9F4B9D}" type="presParOf" srcId="{A88FD35C-23F1-4FFF-AAE6-B5B7961B3D37}" destId="{67ACE1B6-8734-4E24-B493-68C7DE6A3BA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5B6FE-B0D8-4F06-8318-5C1BC3AF830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93336-4347-4907-B766-E87A34A16929}">
      <dgm:prSet phldrT="[Text]"/>
      <dgm:spPr/>
      <dgm:t>
        <a:bodyPr/>
        <a:lstStyle/>
        <a:p>
          <a:r>
            <a:rPr lang="en-US" dirty="0">
              <a:latin typeface="Sylfaen" panose="010A0502050306030303" pitchFamily="18" charset="0"/>
            </a:rPr>
            <a:t>Sector Supervisor</a:t>
          </a:r>
        </a:p>
      </dgm:t>
    </dgm:pt>
    <dgm:pt modelId="{6839DDEF-2224-46A8-9AA2-1ABF1CC05C34}" type="parTrans" cxnId="{99F366E0-C59C-450B-B4C5-5D59188CB3E9}">
      <dgm:prSet/>
      <dgm:spPr/>
      <dgm:t>
        <a:bodyPr/>
        <a:lstStyle/>
        <a:p>
          <a:endParaRPr lang="en-US"/>
        </a:p>
      </dgm:t>
    </dgm:pt>
    <dgm:pt modelId="{87DF8223-3E46-4453-B08C-0A87A36774BB}" type="sibTrans" cxnId="{99F366E0-C59C-450B-B4C5-5D59188CB3E9}">
      <dgm:prSet/>
      <dgm:spPr/>
      <dgm:t>
        <a:bodyPr/>
        <a:lstStyle/>
        <a:p>
          <a:endParaRPr lang="en-US"/>
        </a:p>
      </dgm:t>
    </dgm:pt>
    <dgm:pt modelId="{29BCE3FC-3CC6-4892-98A5-6FD6459C9A0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200" dirty="0">
              <a:latin typeface="Sylfaen" panose="010A0502050306030303" pitchFamily="18" charset="0"/>
            </a:rPr>
            <a:t>Quality control of the </a:t>
          </a:r>
          <a:r>
            <a:rPr lang="en-US" sz="1200" b="1" dirty="0">
              <a:latin typeface="Sylfaen" panose="010A0502050306030303" pitchFamily="18" charset="0"/>
            </a:rPr>
            <a:t>process</a:t>
          </a:r>
          <a:endParaRPr lang="en-US" sz="1700" b="1" dirty="0">
            <a:latin typeface="Sylfaen" panose="010A0502050306030303" pitchFamily="18" charset="0"/>
          </a:endParaRPr>
        </a:p>
      </dgm:t>
    </dgm:pt>
    <dgm:pt modelId="{0F6A8D08-F7B5-4D78-81B9-1899E2F98645}" type="parTrans" cxnId="{5A00D9AC-6215-4EB0-976E-B81F9BAB759A}">
      <dgm:prSet/>
      <dgm:spPr/>
      <dgm:t>
        <a:bodyPr/>
        <a:lstStyle/>
        <a:p>
          <a:endParaRPr lang="en-US"/>
        </a:p>
      </dgm:t>
    </dgm:pt>
    <dgm:pt modelId="{5087AF1E-F7DB-4EB6-9F39-105261AAABDE}" type="sibTrans" cxnId="{5A00D9AC-6215-4EB0-976E-B81F9BAB759A}">
      <dgm:prSet/>
      <dgm:spPr/>
      <dgm:t>
        <a:bodyPr/>
        <a:lstStyle/>
        <a:p>
          <a:endParaRPr lang="en-US"/>
        </a:p>
      </dgm:t>
    </dgm:pt>
    <dgm:pt modelId="{FCCB9DA5-DCA0-45F6-9E0A-099AFBF53568}">
      <dgm:prSet phldrT="[Text]"/>
      <dgm:spPr/>
      <dgm:t>
        <a:bodyPr/>
        <a:lstStyle/>
        <a:p>
          <a:r>
            <a:rPr lang="en-US" dirty="0">
              <a:latin typeface="Sylfaen" panose="010A0502050306030303" pitchFamily="18" charset="0"/>
            </a:rPr>
            <a:t>Supervisor</a:t>
          </a:r>
        </a:p>
      </dgm:t>
    </dgm:pt>
    <dgm:pt modelId="{0E72261B-A7A5-4B80-9826-AFDD059321CA}" type="parTrans" cxnId="{EF7590F2-50E8-4277-B858-7631C8F8E099}">
      <dgm:prSet/>
      <dgm:spPr/>
      <dgm:t>
        <a:bodyPr/>
        <a:lstStyle/>
        <a:p>
          <a:endParaRPr lang="en-US"/>
        </a:p>
      </dgm:t>
    </dgm:pt>
    <dgm:pt modelId="{AAB4A67E-2EBA-4C4E-AAA5-44E428FEE613}" type="sibTrans" cxnId="{EF7590F2-50E8-4277-B858-7631C8F8E099}">
      <dgm:prSet/>
      <dgm:spPr/>
      <dgm:t>
        <a:bodyPr/>
        <a:lstStyle/>
        <a:p>
          <a:endParaRPr lang="en-US"/>
        </a:p>
      </dgm:t>
    </dgm:pt>
    <dgm:pt modelId="{EBEEE2A0-E10D-49F7-9E93-C68E624F5C1E}">
      <dgm:prSet/>
      <dgm:spPr/>
      <dgm:t>
        <a:bodyPr/>
        <a:lstStyle/>
        <a:p>
          <a:r>
            <a:rPr lang="en-US" dirty="0">
              <a:latin typeface="Sylfaen" panose="010A0502050306030303" pitchFamily="18" charset="0"/>
            </a:rPr>
            <a:t>Supervisor of Municipality and Region </a:t>
          </a:r>
        </a:p>
      </dgm:t>
    </dgm:pt>
    <dgm:pt modelId="{49DFBBB2-D611-4C5F-881A-47A10B9B522D}" type="parTrans" cxnId="{DD9858D9-CCCD-4440-A299-AFAEAD3D37B9}">
      <dgm:prSet/>
      <dgm:spPr/>
      <dgm:t>
        <a:bodyPr/>
        <a:lstStyle/>
        <a:p>
          <a:endParaRPr lang="en-US"/>
        </a:p>
      </dgm:t>
    </dgm:pt>
    <dgm:pt modelId="{156ACDC2-1E75-4CAD-B920-00606B7486FA}" type="sibTrans" cxnId="{DD9858D9-CCCD-4440-A299-AFAEAD3D37B9}">
      <dgm:prSet/>
      <dgm:spPr/>
      <dgm:t>
        <a:bodyPr/>
        <a:lstStyle/>
        <a:p>
          <a:endParaRPr lang="en-US"/>
        </a:p>
      </dgm:t>
    </dgm:pt>
    <dgm:pt modelId="{CFCACFC4-7D4A-485F-ABA2-945EDF130600}">
      <dgm:prSet custT="1"/>
      <dgm:spPr/>
      <dgm:t>
        <a:bodyPr/>
        <a:lstStyle/>
        <a:p>
          <a:pPr marL="117475" marR="0" indent="-117475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latin typeface="Sylfaen" panose="010A0502050306030303" pitchFamily="18" charset="0"/>
            </a:rPr>
            <a:t>Organizational issues and the timeframe</a:t>
          </a:r>
        </a:p>
      </dgm:t>
    </dgm:pt>
    <dgm:pt modelId="{FDE2F278-F167-4C49-BB78-7A0A9054F590}" type="parTrans" cxnId="{CA5A0FDA-C9FC-4D89-8E37-825812BAFF09}">
      <dgm:prSet/>
      <dgm:spPr/>
      <dgm:t>
        <a:bodyPr/>
        <a:lstStyle/>
        <a:p>
          <a:endParaRPr lang="en-US"/>
        </a:p>
      </dgm:t>
    </dgm:pt>
    <dgm:pt modelId="{81AE8F15-FB75-4FA0-8682-F078FD7F7DDC}" type="sibTrans" cxnId="{CA5A0FDA-C9FC-4D89-8E37-825812BAFF09}">
      <dgm:prSet/>
      <dgm:spPr/>
      <dgm:t>
        <a:bodyPr/>
        <a:lstStyle/>
        <a:p>
          <a:endParaRPr lang="en-US"/>
        </a:p>
      </dgm:t>
    </dgm:pt>
    <dgm:pt modelId="{E2C6B436-5233-4FA8-8BD7-BB202022C954}">
      <dgm:prSet custT="1"/>
      <dgm:spPr/>
      <dgm:t>
        <a:bodyPr/>
        <a:lstStyle/>
        <a:p>
          <a:pPr marL="114300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200" dirty="0">
            <a:latin typeface="Sylfaen" panose="010A0502050306030303" pitchFamily="18" charset="0"/>
          </a:endParaRPr>
        </a:p>
      </dgm:t>
    </dgm:pt>
    <dgm:pt modelId="{3AEE6989-B3BC-4CC8-A11C-4CCF58F3202E}" type="parTrans" cxnId="{0BCAAB9D-D971-425C-B23E-147BC62CB033}">
      <dgm:prSet/>
      <dgm:spPr/>
      <dgm:t>
        <a:bodyPr/>
        <a:lstStyle/>
        <a:p>
          <a:endParaRPr lang="en-US"/>
        </a:p>
      </dgm:t>
    </dgm:pt>
    <dgm:pt modelId="{AB8AD58F-0813-41E1-BDAF-811351CC50DE}" type="sibTrans" cxnId="{0BCAAB9D-D971-425C-B23E-147BC62CB033}">
      <dgm:prSet/>
      <dgm:spPr/>
      <dgm:t>
        <a:bodyPr/>
        <a:lstStyle/>
        <a:p>
          <a:endParaRPr lang="en-US"/>
        </a:p>
      </dgm:t>
    </dgm:pt>
    <dgm:pt modelId="{A4398E9C-7009-4C58-B5D7-93DBBEC78F02}">
      <dgm:prSet custT="1"/>
      <dgm:spPr/>
      <dgm:t>
        <a:bodyPr/>
        <a:lstStyle/>
        <a:p>
          <a:pPr marL="117475" marR="0" indent="-117475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latin typeface="Sylfaen" panose="010A0502050306030303" pitchFamily="18" charset="0"/>
            </a:rPr>
            <a:t>Quality</a:t>
          </a:r>
        </a:p>
      </dgm:t>
    </dgm:pt>
    <dgm:pt modelId="{35203C99-AF02-42D7-8F7A-11D6A29B93A9}" type="parTrans" cxnId="{10691BA5-1A1D-442C-9F68-E3E20A1C02EF}">
      <dgm:prSet/>
      <dgm:spPr/>
      <dgm:t>
        <a:bodyPr/>
        <a:lstStyle/>
        <a:p>
          <a:endParaRPr lang="en-US"/>
        </a:p>
      </dgm:t>
    </dgm:pt>
    <dgm:pt modelId="{046DFCEB-9D53-43D3-87AE-BF1CCBC1ABEF}" type="sibTrans" cxnId="{10691BA5-1A1D-442C-9F68-E3E20A1C02EF}">
      <dgm:prSet/>
      <dgm:spPr/>
      <dgm:t>
        <a:bodyPr/>
        <a:lstStyle/>
        <a:p>
          <a:endParaRPr lang="en-US"/>
        </a:p>
      </dgm:t>
    </dgm:pt>
    <dgm:pt modelId="{DFEFC0D1-D783-4AB8-901C-139579B8D34F}">
      <dgm:prSet/>
      <dgm:spPr/>
      <dgm:t>
        <a:bodyPr/>
        <a:lstStyle/>
        <a:p>
          <a:r>
            <a:rPr lang="en-US" dirty="0">
              <a:latin typeface="Sylfaen" panose="010A0502050306030303" pitchFamily="18" charset="0"/>
            </a:rPr>
            <a:t>Enumerator</a:t>
          </a:r>
          <a:endParaRPr lang="en-US" dirty="0"/>
        </a:p>
      </dgm:t>
    </dgm:pt>
    <dgm:pt modelId="{33FAEAFB-92CD-4100-8D1E-5E576BFF99B9}" type="parTrans" cxnId="{1D70EE2F-4E8B-46AE-8848-B17098E08423}">
      <dgm:prSet/>
      <dgm:spPr/>
      <dgm:t>
        <a:bodyPr/>
        <a:lstStyle/>
        <a:p>
          <a:endParaRPr lang="en-US"/>
        </a:p>
      </dgm:t>
    </dgm:pt>
    <dgm:pt modelId="{640F1126-709C-44E5-B1E8-C9C9F5613DF6}" type="sibTrans" cxnId="{1D70EE2F-4E8B-46AE-8848-B17098E08423}">
      <dgm:prSet/>
      <dgm:spPr/>
      <dgm:t>
        <a:bodyPr/>
        <a:lstStyle/>
        <a:p>
          <a:endParaRPr lang="en-US"/>
        </a:p>
      </dgm:t>
    </dgm:pt>
    <dgm:pt modelId="{323660F0-3568-484C-8408-FC0652A9D27C}">
      <dgm:prSet phldrT="[Text]" custT="1"/>
      <dgm:spPr/>
      <dgm:t>
        <a:bodyPr/>
        <a:lstStyle/>
        <a:p>
          <a:pPr marL="117475" marR="0" indent="-117475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latin typeface="Sylfaen" panose="010A0502050306030303" pitchFamily="18" charset="0"/>
            </a:rPr>
            <a:t>Quality control of Enumerator’s work</a:t>
          </a:r>
        </a:p>
      </dgm:t>
    </dgm:pt>
    <dgm:pt modelId="{B0323CAB-988B-4C66-8066-C5DBFC4BAA65}" type="parTrans" cxnId="{A631A902-A2AB-451F-9DFB-D137E2508363}">
      <dgm:prSet/>
      <dgm:spPr/>
      <dgm:t>
        <a:bodyPr/>
        <a:lstStyle/>
        <a:p>
          <a:endParaRPr lang="en-US"/>
        </a:p>
      </dgm:t>
    </dgm:pt>
    <dgm:pt modelId="{E908A8C5-2347-4622-A91E-2E49B58E6C19}" type="sibTrans" cxnId="{A631A902-A2AB-451F-9DFB-D137E2508363}">
      <dgm:prSet/>
      <dgm:spPr/>
      <dgm:t>
        <a:bodyPr/>
        <a:lstStyle/>
        <a:p>
          <a:endParaRPr lang="en-US"/>
        </a:p>
      </dgm:t>
    </dgm:pt>
    <dgm:pt modelId="{E9585284-CA70-4A86-8BD5-113CAB01229B}">
      <dgm:prSet custT="1"/>
      <dgm:spPr/>
      <dgm:t>
        <a:bodyPr/>
        <a:lstStyle/>
        <a:p>
          <a:pPr algn="l"/>
          <a:r>
            <a:rPr lang="en-US" sz="1200" dirty="0">
              <a:latin typeface="Sylfaen" panose="010A0502050306030303" pitchFamily="18" charset="0"/>
            </a:rPr>
            <a:t>Data collection</a:t>
          </a:r>
        </a:p>
      </dgm:t>
    </dgm:pt>
    <dgm:pt modelId="{A4A20500-35EF-4659-A9D9-8579BC0AA1B5}" type="parTrans" cxnId="{992C5195-E7CF-41F4-A7AF-3C35B231CA57}">
      <dgm:prSet/>
      <dgm:spPr/>
      <dgm:t>
        <a:bodyPr/>
        <a:lstStyle/>
        <a:p>
          <a:endParaRPr lang="en-US"/>
        </a:p>
      </dgm:t>
    </dgm:pt>
    <dgm:pt modelId="{4C73517D-EB53-4F25-B1AE-B1229D3EB45F}" type="sibTrans" cxnId="{992C5195-E7CF-41F4-A7AF-3C35B231CA57}">
      <dgm:prSet/>
      <dgm:spPr/>
      <dgm:t>
        <a:bodyPr/>
        <a:lstStyle/>
        <a:p>
          <a:endParaRPr lang="en-US"/>
        </a:p>
      </dgm:t>
    </dgm:pt>
    <dgm:pt modelId="{FA8D48E3-0D34-465B-832A-FCA900F0C974}" type="pres">
      <dgm:prSet presAssocID="{CD05B6FE-B0D8-4F06-8318-5C1BC3AF8308}" presName="Name0" presStyleCnt="0">
        <dgm:presLayoutVars>
          <dgm:dir/>
          <dgm:animLvl val="lvl"/>
          <dgm:resizeHandles val="exact"/>
        </dgm:presLayoutVars>
      </dgm:prSet>
      <dgm:spPr/>
    </dgm:pt>
    <dgm:pt modelId="{A5A1D92D-BC5E-4848-A348-AA725611BCF7}" type="pres">
      <dgm:prSet presAssocID="{CD05B6FE-B0D8-4F06-8318-5C1BC3AF8308}" presName="tSp" presStyleCnt="0"/>
      <dgm:spPr/>
    </dgm:pt>
    <dgm:pt modelId="{922C2E48-0300-4D4A-B583-AFBC83FC07BA}" type="pres">
      <dgm:prSet presAssocID="{CD05B6FE-B0D8-4F06-8318-5C1BC3AF8308}" presName="bSp" presStyleCnt="0"/>
      <dgm:spPr/>
    </dgm:pt>
    <dgm:pt modelId="{FDF9130E-A763-4414-A1E3-55EF4C423376}" type="pres">
      <dgm:prSet presAssocID="{CD05B6FE-B0D8-4F06-8318-5C1BC3AF8308}" presName="process" presStyleCnt="0"/>
      <dgm:spPr/>
    </dgm:pt>
    <dgm:pt modelId="{53014384-0FE3-453F-AB9A-29F0F86EE678}" type="pres">
      <dgm:prSet presAssocID="{EBEEE2A0-E10D-49F7-9E93-C68E624F5C1E}" presName="composite1" presStyleCnt="0"/>
      <dgm:spPr/>
    </dgm:pt>
    <dgm:pt modelId="{B2892E1C-4C16-4960-97D3-3332F361FD64}" type="pres">
      <dgm:prSet presAssocID="{EBEEE2A0-E10D-49F7-9E93-C68E624F5C1E}" presName="dummyNode1" presStyleLbl="node1" presStyleIdx="0" presStyleCnt="4"/>
      <dgm:spPr/>
    </dgm:pt>
    <dgm:pt modelId="{A50A8EAB-05EF-454D-AA7F-ECF54BB9E50E}" type="pres">
      <dgm:prSet presAssocID="{EBEEE2A0-E10D-49F7-9E93-C68E624F5C1E}" presName="childNode1" presStyleLbl="bgAcc1" presStyleIdx="0" presStyleCnt="4">
        <dgm:presLayoutVars>
          <dgm:bulletEnabled val="1"/>
        </dgm:presLayoutVars>
      </dgm:prSet>
      <dgm:spPr/>
    </dgm:pt>
    <dgm:pt modelId="{E9B2AE13-5096-4607-A59F-ED39DAC4A10D}" type="pres">
      <dgm:prSet presAssocID="{EBEEE2A0-E10D-49F7-9E93-C68E624F5C1E}" presName="childNode1tx" presStyleLbl="bgAcc1" presStyleIdx="0" presStyleCnt="4">
        <dgm:presLayoutVars>
          <dgm:bulletEnabled val="1"/>
        </dgm:presLayoutVars>
      </dgm:prSet>
      <dgm:spPr/>
    </dgm:pt>
    <dgm:pt modelId="{BA2393BB-92AF-4AAB-85B8-CCE45D1ED742}" type="pres">
      <dgm:prSet presAssocID="{EBEEE2A0-E10D-49F7-9E93-C68E624F5C1E}" presName="parentNode1" presStyleLbl="node1" presStyleIdx="0" presStyleCnt="4" custLinFactNeighborX="3881" custLinFactNeighborY="-13045">
        <dgm:presLayoutVars>
          <dgm:chMax val="1"/>
          <dgm:bulletEnabled val="1"/>
        </dgm:presLayoutVars>
      </dgm:prSet>
      <dgm:spPr/>
    </dgm:pt>
    <dgm:pt modelId="{B5B1D87D-1FFD-45CB-98EF-6A123404F889}" type="pres">
      <dgm:prSet presAssocID="{EBEEE2A0-E10D-49F7-9E93-C68E624F5C1E}" presName="connSite1" presStyleCnt="0"/>
      <dgm:spPr/>
    </dgm:pt>
    <dgm:pt modelId="{37E7D729-6ED5-4722-AA98-39EDE462287D}" type="pres">
      <dgm:prSet presAssocID="{156ACDC2-1E75-4CAD-B920-00606B7486FA}" presName="Name9" presStyleLbl="sibTrans2D1" presStyleIdx="0" presStyleCnt="3"/>
      <dgm:spPr/>
    </dgm:pt>
    <dgm:pt modelId="{52030E78-B8E5-420C-9AE7-717530A27AF3}" type="pres">
      <dgm:prSet presAssocID="{46593336-4347-4907-B766-E87A34A16929}" presName="composite2" presStyleCnt="0"/>
      <dgm:spPr/>
    </dgm:pt>
    <dgm:pt modelId="{ADE82748-557B-4A17-9A7F-8D4C1FC0A228}" type="pres">
      <dgm:prSet presAssocID="{46593336-4347-4907-B766-E87A34A16929}" presName="dummyNode2" presStyleLbl="node1" presStyleIdx="0" presStyleCnt="4"/>
      <dgm:spPr/>
    </dgm:pt>
    <dgm:pt modelId="{1F7C1E0C-681A-4645-8732-9CBC8AEF29DB}" type="pres">
      <dgm:prSet presAssocID="{46593336-4347-4907-B766-E87A34A16929}" presName="childNode2" presStyleLbl="bgAcc1" presStyleIdx="1" presStyleCnt="4" custScaleY="107242">
        <dgm:presLayoutVars>
          <dgm:bulletEnabled val="1"/>
        </dgm:presLayoutVars>
      </dgm:prSet>
      <dgm:spPr/>
    </dgm:pt>
    <dgm:pt modelId="{0154AA68-E7BB-4769-B6BB-4E3274B1DBD9}" type="pres">
      <dgm:prSet presAssocID="{46593336-4347-4907-B766-E87A34A16929}" presName="childNode2tx" presStyleLbl="bgAcc1" presStyleIdx="1" presStyleCnt="4">
        <dgm:presLayoutVars>
          <dgm:bulletEnabled val="1"/>
        </dgm:presLayoutVars>
      </dgm:prSet>
      <dgm:spPr/>
    </dgm:pt>
    <dgm:pt modelId="{615F04E8-9895-4B5A-A66D-28CE64620D3D}" type="pres">
      <dgm:prSet presAssocID="{46593336-4347-4907-B766-E87A34A16929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B0A12DCD-278E-42AD-A295-07AF19282B93}" type="pres">
      <dgm:prSet presAssocID="{46593336-4347-4907-B766-E87A34A16929}" presName="connSite2" presStyleCnt="0"/>
      <dgm:spPr/>
    </dgm:pt>
    <dgm:pt modelId="{5F7ADBF3-FE98-4D4A-BDEF-468846B7F17C}" type="pres">
      <dgm:prSet presAssocID="{87DF8223-3E46-4453-B08C-0A87A36774BB}" presName="Name18" presStyleLbl="sibTrans2D1" presStyleIdx="1" presStyleCnt="3"/>
      <dgm:spPr/>
    </dgm:pt>
    <dgm:pt modelId="{92D4C651-C6BB-4D57-AC6D-2D246E9D4403}" type="pres">
      <dgm:prSet presAssocID="{FCCB9DA5-DCA0-45F6-9E0A-099AFBF53568}" presName="composite1" presStyleCnt="0"/>
      <dgm:spPr/>
    </dgm:pt>
    <dgm:pt modelId="{F1472BF9-2CB2-4B0A-B050-F097E192A0A8}" type="pres">
      <dgm:prSet presAssocID="{FCCB9DA5-DCA0-45F6-9E0A-099AFBF53568}" presName="dummyNode1" presStyleLbl="node1" presStyleIdx="1" presStyleCnt="4"/>
      <dgm:spPr/>
    </dgm:pt>
    <dgm:pt modelId="{98F18567-6940-4CDB-BC5C-57758FC3A7DD}" type="pres">
      <dgm:prSet presAssocID="{FCCB9DA5-DCA0-45F6-9E0A-099AFBF53568}" presName="childNode1" presStyleLbl="bgAcc1" presStyleIdx="2" presStyleCnt="4" custScaleX="120145" custScaleY="88611">
        <dgm:presLayoutVars>
          <dgm:bulletEnabled val="1"/>
        </dgm:presLayoutVars>
      </dgm:prSet>
      <dgm:spPr/>
    </dgm:pt>
    <dgm:pt modelId="{8ED087B9-0809-4DDE-A91C-BEA62160C036}" type="pres">
      <dgm:prSet presAssocID="{FCCB9DA5-DCA0-45F6-9E0A-099AFBF53568}" presName="childNode1tx" presStyleLbl="bgAcc1" presStyleIdx="2" presStyleCnt="4">
        <dgm:presLayoutVars>
          <dgm:bulletEnabled val="1"/>
        </dgm:presLayoutVars>
      </dgm:prSet>
      <dgm:spPr/>
    </dgm:pt>
    <dgm:pt modelId="{AF3D8956-A78F-437F-B6FE-7E347819C5B9}" type="pres">
      <dgm:prSet presAssocID="{FCCB9DA5-DCA0-45F6-9E0A-099AFBF53568}" presName="parentNode1" presStyleLbl="node1" presStyleIdx="2" presStyleCnt="4" custLinFactNeighborX="2746" custLinFactNeighborY="24551">
        <dgm:presLayoutVars>
          <dgm:chMax val="1"/>
          <dgm:bulletEnabled val="1"/>
        </dgm:presLayoutVars>
      </dgm:prSet>
      <dgm:spPr/>
    </dgm:pt>
    <dgm:pt modelId="{DC146498-D243-4754-A898-3619AA9BE545}" type="pres">
      <dgm:prSet presAssocID="{FCCB9DA5-DCA0-45F6-9E0A-099AFBF53568}" presName="connSite1" presStyleCnt="0"/>
      <dgm:spPr/>
    </dgm:pt>
    <dgm:pt modelId="{DFFB5A80-F2BB-44F9-9A1C-01332B336C24}" type="pres">
      <dgm:prSet presAssocID="{AAB4A67E-2EBA-4C4E-AAA5-44E428FEE613}" presName="Name9" presStyleLbl="sibTrans2D1" presStyleIdx="2" presStyleCnt="3" custLinFactNeighborX="2398" custLinFactNeighborY="-4781"/>
      <dgm:spPr/>
    </dgm:pt>
    <dgm:pt modelId="{4736F18C-794F-4C14-B4B6-EA87ACA5D94E}" type="pres">
      <dgm:prSet presAssocID="{DFEFC0D1-D783-4AB8-901C-139579B8D34F}" presName="composite2" presStyleCnt="0"/>
      <dgm:spPr/>
    </dgm:pt>
    <dgm:pt modelId="{AB2459CE-FFF2-4B1B-B6BB-7835B30BE924}" type="pres">
      <dgm:prSet presAssocID="{DFEFC0D1-D783-4AB8-901C-139579B8D34F}" presName="dummyNode2" presStyleLbl="node1" presStyleIdx="2" presStyleCnt="4"/>
      <dgm:spPr/>
    </dgm:pt>
    <dgm:pt modelId="{E87DA9FA-E400-43CF-88C4-ADD17DC6FC5D}" type="pres">
      <dgm:prSet presAssocID="{DFEFC0D1-D783-4AB8-901C-139579B8D34F}" presName="childNode2" presStyleLbl="bgAcc1" presStyleIdx="3" presStyleCnt="4">
        <dgm:presLayoutVars>
          <dgm:bulletEnabled val="1"/>
        </dgm:presLayoutVars>
      </dgm:prSet>
      <dgm:spPr/>
    </dgm:pt>
    <dgm:pt modelId="{A7791F40-1464-422E-954B-87B677212448}" type="pres">
      <dgm:prSet presAssocID="{DFEFC0D1-D783-4AB8-901C-139579B8D34F}" presName="childNode2tx" presStyleLbl="bgAcc1" presStyleIdx="3" presStyleCnt="4">
        <dgm:presLayoutVars>
          <dgm:bulletEnabled val="1"/>
        </dgm:presLayoutVars>
      </dgm:prSet>
      <dgm:spPr/>
    </dgm:pt>
    <dgm:pt modelId="{9FF22B75-6303-41D2-9594-FDC01091E448}" type="pres">
      <dgm:prSet presAssocID="{DFEFC0D1-D783-4AB8-901C-139579B8D34F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2D21791F-A308-470F-AEDF-D7B5DD68B0EE}" type="pres">
      <dgm:prSet presAssocID="{DFEFC0D1-D783-4AB8-901C-139579B8D34F}" presName="connSite2" presStyleCnt="0"/>
      <dgm:spPr/>
    </dgm:pt>
  </dgm:ptLst>
  <dgm:cxnLst>
    <dgm:cxn modelId="{A631A902-A2AB-451F-9DFB-D137E2508363}" srcId="{FCCB9DA5-DCA0-45F6-9E0A-099AFBF53568}" destId="{323660F0-3568-484C-8408-FC0652A9D27C}" srcOrd="0" destOrd="0" parTransId="{B0323CAB-988B-4C66-8066-C5DBFC4BAA65}" sibTransId="{E908A8C5-2347-4622-A91E-2E49B58E6C19}"/>
    <dgm:cxn modelId="{208B580F-40C0-45F1-B115-62A5F8F93EB4}" type="presOf" srcId="{EBEEE2A0-E10D-49F7-9E93-C68E624F5C1E}" destId="{BA2393BB-92AF-4AAB-85B8-CCE45D1ED742}" srcOrd="0" destOrd="0" presId="urn:microsoft.com/office/officeart/2005/8/layout/hProcess4"/>
    <dgm:cxn modelId="{C9711F17-91FB-4876-BFB5-7629A822C257}" type="presOf" srcId="{AAB4A67E-2EBA-4C4E-AAA5-44E428FEE613}" destId="{DFFB5A80-F2BB-44F9-9A1C-01332B336C24}" srcOrd="0" destOrd="0" presId="urn:microsoft.com/office/officeart/2005/8/layout/hProcess4"/>
    <dgm:cxn modelId="{1D70EE2F-4E8B-46AE-8848-B17098E08423}" srcId="{CD05B6FE-B0D8-4F06-8318-5C1BC3AF8308}" destId="{DFEFC0D1-D783-4AB8-901C-139579B8D34F}" srcOrd="3" destOrd="0" parTransId="{33FAEAFB-92CD-4100-8D1E-5E576BFF99B9}" sibTransId="{640F1126-709C-44E5-B1E8-C9C9F5613DF6}"/>
    <dgm:cxn modelId="{9067055F-C548-417B-8DDF-F36B34A51460}" type="presOf" srcId="{E2C6B436-5233-4FA8-8BD7-BB202022C954}" destId="{A50A8EAB-05EF-454D-AA7F-ECF54BB9E50E}" srcOrd="0" destOrd="2" presId="urn:microsoft.com/office/officeart/2005/8/layout/hProcess4"/>
    <dgm:cxn modelId="{EEEAFC66-7E69-42E4-BADC-824E48127322}" type="presOf" srcId="{A4398E9C-7009-4C58-B5D7-93DBBEC78F02}" destId="{E9B2AE13-5096-4607-A59F-ED39DAC4A10D}" srcOrd="1" destOrd="1" presId="urn:microsoft.com/office/officeart/2005/8/layout/hProcess4"/>
    <dgm:cxn modelId="{A1FB1F68-C369-44D0-A931-20E03A9286C3}" type="presOf" srcId="{DFEFC0D1-D783-4AB8-901C-139579B8D34F}" destId="{9FF22B75-6303-41D2-9594-FDC01091E448}" srcOrd="0" destOrd="0" presId="urn:microsoft.com/office/officeart/2005/8/layout/hProcess4"/>
    <dgm:cxn modelId="{A00BE668-F14B-4D25-95E5-D10CCCEDDD41}" type="presOf" srcId="{CD05B6FE-B0D8-4F06-8318-5C1BC3AF8308}" destId="{FA8D48E3-0D34-465B-832A-FCA900F0C974}" srcOrd="0" destOrd="0" presId="urn:microsoft.com/office/officeart/2005/8/layout/hProcess4"/>
    <dgm:cxn modelId="{DB8B764F-6C53-4675-8888-D43FCA7304A1}" type="presOf" srcId="{FCCB9DA5-DCA0-45F6-9E0A-099AFBF53568}" destId="{AF3D8956-A78F-437F-B6FE-7E347819C5B9}" srcOrd="0" destOrd="0" presId="urn:microsoft.com/office/officeart/2005/8/layout/hProcess4"/>
    <dgm:cxn modelId="{23F72770-169E-471C-9A34-4C907EF06CEB}" type="presOf" srcId="{87DF8223-3E46-4453-B08C-0A87A36774BB}" destId="{5F7ADBF3-FE98-4D4A-BDEF-468846B7F17C}" srcOrd="0" destOrd="0" presId="urn:microsoft.com/office/officeart/2005/8/layout/hProcess4"/>
    <dgm:cxn modelId="{2061F350-D65B-4F6B-AA75-C491277CEC75}" type="presOf" srcId="{29BCE3FC-3CC6-4892-98A5-6FD6459C9A0D}" destId="{0154AA68-E7BB-4769-B6BB-4E3274B1DBD9}" srcOrd="1" destOrd="0" presId="urn:microsoft.com/office/officeart/2005/8/layout/hProcess4"/>
    <dgm:cxn modelId="{6E006654-38C5-463C-B1A2-30351B766DE5}" type="presOf" srcId="{323660F0-3568-484C-8408-FC0652A9D27C}" destId="{8ED087B9-0809-4DDE-A91C-BEA62160C036}" srcOrd="1" destOrd="0" presId="urn:microsoft.com/office/officeart/2005/8/layout/hProcess4"/>
    <dgm:cxn modelId="{8EF7A67B-BDA6-4855-91DD-ADC934544B69}" type="presOf" srcId="{29BCE3FC-3CC6-4892-98A5-6FD6459C9A0D}" destId="{1F7C1E0C-681A-4645-8732-9CBC8AEF29DB}" srcOrd="0" destOrd="0" presId="urn:microsoft.com/office/officeart/2005/8/layout/hProcess4"/>
    <dgm:cxn modelId="{1B0BCB7D-B5A6-4A6F-BF8C-514540D75D19}" type="presOf" srcId="{CFCACFC4-7D4A-485F-ABA2-945EDF130600}" destId="{A50A8EAB-05EF-454D-AA7F-ECF54BB9E50E}" srcOrd="0" destOrd="0" presId="urn:microsoft.com/office/officeart/2005/8/layout/hProcess4"/>
    <dgm:cxn modelId="{D2A4268F-C3C2-4AC5-AD17-4911BCC01093}" type="presOf" srcId="{156ACDC2-1E75-4CAD-B920-00606B7486FA}" destId="{37E7D729-6ED5-4722-AA98-39EDE462287D}" srcOrd="0" destOrd="0" presId="urn:microsoft.com/office/officeart/2005/8/layout/hProcess4"/>
    <dgm:cxn modelId="{82E19D8F-5539-4858-AC8C-CA19A28EFAE9}" type="presOf" srcId="{CFCACFC4-7D4A-485F-ABA2-945EDF130600}" destId="{E9B2AE13-5096-4607-A59F-ED39DAC4A10D}" srcOrd="1" destOrd="0" presId="urn:microsoft.com/office/officeart/2005/8/layout/hProcess4"/>
    <dgm:cxn modelId="{992C5195-E7CF-41F4-A7AF-3C35B231CA57}" srcId="{DFEFC0D1-D783-4AB8-901C-139579B8D34F}" destId="{E9585284-CA70-4A86-8BD5-113CAB01229B}" srcOrd="0" destOrd="0" parTransId="{A4A20500-35EF-4659-A9D9-8579BC0AA1B5}" sibTransId="{4C73517D-EB53-4F25-B1AE-B1229D3EB45F}"/>
    <dgm:cxn modelId="{0BCAAB9D-D971-425C-B23E-147BC62CB033}" srcId="{EBEEE2A0-E10D-49F7-9E93-C68E624F5C1E}" destId="{E2C6B436-5233-4FA8-8BD7-BB202022C954}" srcOrd="2" destOrd="0" parTransId="{3AEE6989-B3BC-4CC8-A11C-4CCF58F3202E}" sibTransId="{AB8AD58F-0813-41E1-BDAF-811351CC50DE}"/>
    <dgm:cxn modelId="{10691BA5-1A1D-442C-9F68-E3E20A1C02EF}" srcId="{EBEEE2A0-E10D-49F7-9E93-C68E624F5C1E}" destId="{A4398E9C-7009-4C58-B5D7-93DBBEC78F02}" srcOrd="1" destOrd="0" parTransId="{35203C99-AF02-42D7-8F7A-11D6A29B93A9}" sibTransId="{046DFCEB-9D53-43D3-87AE-BF1CCBC1ABEF}"/>
    <dgm:cxn modelId="{C4579FA7-7336-4C7C-B4FF-4671AC03B6BD}" type="presOf" srcId="{E9585284-CA70-4A86-8BD5-113CAB01229B}" destId="{E87DA9FA-E400-43CF-88C4-ADD17DC6FC5D}" srcOrd="0" destOrd="0" presId="urn:microsoft.com/office/officeart/2005/8/layout/hProcess4"/>
    <dgm:cxn modelId="{5A00D9AC-6215-4EB0-976E-B81F9BAB759A}" srcId="{46593336-4347-4907-B766-E87A34A16929}" destId="{29BCE3FC-3CC6-4892-98A5-6FD6459C9A0D}" srcOrd="0" destOrd="0" parTransId="{0F6A8D08-F7B5-4D78-81B9-1899E2F98645}" sibTransId="{5087AF1E-F7DB-4EB6-9F39-105261AAABDE}"/>
    <dgm:cxn modelId="{4A6501B9-F371-44EC-B0D3-9EFB1C1E7E40}" type="presOf" srcId="{E9585284-CA70-4A86-8BD5-113CAB01229B}" destId="{A7791F40-1464-422E-954B-87B677212448}" srcOrd="1" destOrd="0" presId="urn:microsoft.com/office/officeart/2005/8/layout/hProcess4"/>
    <dgm:cxn modelId="{ABE391BF-4D09-42EE-909E-12925C29AD21}" type="presOf" srcId="{46593336-4347-4907-B766-E87A34A16929}" destId="{615F04E8-9895-4B5A-A66D-28CE64620D3D}" srcOrd="0" destOrd="0" presId="urn:microsoft.com/office/officeart/2005/8/layout/hProcess4"/>
    <dgm:cxn modelId="{52504ACF-21DA-4651-B40E-8CFB40D87B6A}" type="presOf" srcId="{A4398E9C-7009-4C58-B5D7-93DBBEC78F02}" destId="{A50A8EAB-05EF-454D-AA7F-ECF54BB9E50E}" srcOrd="0" destOrd="1" presId="urn:microsoft.com/office/officeart/2005/8/layout/hProcess4"/>
    <dgm:cxn modelId="{DD9858D9-CCCD-4440-A299-AFAEAD3D37B9}" srcId="{CD05B6FE-B0D8-4F06-8318-5C1BC3AF8308}" destId="{EBEEE2A0-E10D-49F7-9E93-C68E624F5C1E}" srcOrd="0" destOrd="0" parTransId="{49DFBBB2-D611-4C5F-881A-47A10B9B522D}" sibTransId="{156ACDC2-1E75-4CAD-B920-00606B7486FA}"/>
    <dgm:cxn modelId="{CA5A0FDA-C9FC-4D89-8E37-825812BAFF09}" srcId="{EBEEE2A0-E10D-49F7-9E93-C68E624F5C1E}" destId="{CFCACFC4-7D4A-485F-ABA2-945EDF130600}" srcOrd="0" destOrd="0" parTransId="{FDE2F278-F167-4C49-BB78-7A0A9054F590}" sibTransId="{81AE8F15-FB75-4FA0-8682-F078FD7F7DDC}"/>
    <dgm:cxn modelId="{99F366E0-C59C-450B-B4C5-5D59188CB3E9}" srcId="{CD05B6FE-B0D8-4F06-8318-5C1BC3AF8308}" destId="{46593336-4347-4907-B766-E87A34A16929}" srcOrd="1" destOrd="0" parTransId="{6839DDEF-2224-46A8-9AA2-1ABF1CC05C34}" sibTransId="{87DF8223-3E46-4453-B08C-0A87A36774BB}"/>
    <dgm:cxn modelId="{FB5B60E3-4F90-4C07-99A2-5DC7331CD21F}" type="presOf" srcId="{E2C6B436-5233-4FA8-8BD7-BB202022C954}" destId="{E9B2AE13-5096-4607-A59F-ED39DAC4A10D}" srcOrd="1" destOrd="2" presId="urn:microsoft.com/office/officeart/2005/8/layout/hProcess4"/>
    <dgm:cxn modelId="{EF7590F2-50E8-4277-B858-7631C8F8E099}" srcId="{CD05B6FE-B0D8-4F06-8318-5C1BC3AF8308}" destId="{FCCB9DA5-DCA0-45F6-9E0A-099AFBF53568}" srcOrd="2" destOrd="0" parTransId="{0E72261B-A7A5-4B80-9826-AFDD059321CA}" sibTransId="{AAB4A67E-2EBA-4C4E-AAA5-44E428FEE613}"/>
    <dgm:cxn modelId="{F8D59BFC-0B4C-4C04-86B4-6626B907481F}" type="presOf" srcId="{323660F0-3568-484C-8408-FC0652A9D27C}" destId="{98F18567-6940-4CDB-BC5C-57758FC3A7DD}" srcOrd="0" destOrd="0" presId="urn:microsoft.com/office/officeart/2005/8/layout/hProcess4"/>
    <dgm:cxn modelId="{5A74644B-C529-4540-BCA0-62D5B461BB82}" type="presParOf" srcId="{FA8D48E3-0D34-465B-832A-FCA900F0C974}" destId="{A5A1D92D-BC5E-4848-A348-AA725611BCF7}" srcOrd="0" destOrd="0" presId="urn:microsoft.com/office/officeart/2005/8/layout/hProcess4"/>
    <dgm:cxn modelId="{EBFBD3C5-6427-42B6-A42A-60A3D628BDF2}" type="presParOf" srcId="{FA8D48E3-0D34-465B-832A-FCA900F0C974}" destId="{922C2E48-0300-4D4A-B583-AFBC83FC07BA}" srcOrd="1" destOrd="0" presId="urn:microsoft.com/office/officeart/2005/8/layout/hProcess4"/>
    <dgm:cxn modelId="{78BFB7C3-5B7C-4D63-9DD1-31423798B644}" type="presParOf" srcId="{FA8D48E3-0D34-465B-832A-FCA900F0C974}" destId="{FDF9130E-A763-4414-A1E3-55EF4C423376}" srcOrd="2" destOrd="0" presId="urn:microsoft.com/office/officeart/2005/8/layout/hProcess4"/>
    <dgm:cxn modelId="{7F7DA98F-ABF2-473D-B061-07A9C99F9782}" type="presParOf" srcId="{FDF9130E-A763-4414-A1E3-55EF4C423376}" destId="{53014384-0FE3-453F-AB9A-29F0F86EE678}" srcOrd="0" destOrd="0" presId="urn:microsoft.com/office/officeart/2005/8/layout/hProcess4"/>
    <dgm:cxn modelId="{1C1FF026-415C-4A2A-A27E-9AE0C47F532E}" type="presParOf" srcId="{53014384-0FE3-453F-AB9A-29F0F86EE678}" destId="{B2892E1C-4C16-4960-97D3-3332F361FD64}" srcOrd="0" destOrd="0" presId="urn:microsoft.com/office/officeart/2005/8/layout/hProcess4"/>
    <dgm:cxn modelId="{4083848A-9ACE-451E-87AF-963C10464348}" type="presParOf" srcId="{53014384-0FE3-453F-AB9A-29F0F86EE678}" destId="{A50A8EAB-05EF-454D-AA7F-ECF54BB9E50E}" srcOrd="1" destOrd="0" presId="urn:microsoft.com/office/officeart/2005/8/layout/hProcess4"/>
    <dgm:cxn modelId="{5ED38D31-A74F-4326-9F4A-0CFBE8A768EB}" type="presParOf" srcId="{53014384-0FE3-453F-AB9A-29F0F86EE678}" destId="{E9B2AE13-5096-4607-A59F-ED39DAC4A10D}" srcOrd="2" destOrd="0" presId="urn:microsoft.com/office/officeart/2005/8/layout/hProcess4"/>
    <dgm:cxn modelId="{CE525B2B-0D10-4BCA-9A78-220D75A40C58}" type="presParOf" srcId="{53014384-0FE3-453F-AB9A-29F0F86EE678}" destId="{BA2393BB-92AF-4AAB-85B8-CCE45D1ED742}" srcOrd="3" destOrd="0" presId="urn:microsoft.com/office/officeart/2005/8/layout/hProcess4"/>
    <dgm:cxn modelId="{7A9705C2-AEEB-402C-8B5B-122ABA79340B}" type="presParOf" srcId="{53014384-0FE3-453F-AB9A-29F0F86EE678}" destId="{B5B1D87D-1FFD-45CB-98EF-6A123404F889}" srcOrd="4" destOrd="0" presId="urn:microsoft.com/office/officeart/2005/8/layout/hProcess4"/>
    <dgm:cxn modelId="{3619A632-6144-46F8-B824-CA44F2E8B0B4}" type="presParOf" srcId="{FDF9130E-A763-4414-A1E3-55EF4C423376}" destId="{37E7D729-6ED5-4722-AA98-39EDE462287D}" srcOrd="1" destOrd="0" presId="urn:microsoft.com/office/officeart/2005/8/layout/hProcess4"/>
    <dgm:cxn modelId="{A482F426-8F58-457E-B041-F514744F8874}" type="presParOf" srcId="{FDF9130E-A763-4414-A1E3-55EF4C423376}" destId="{52030E78-B8E5-420C-9AE7-717530A27AF3}" srcOrd="2" destOrd="0" presId="urn:microsoft.com/office/officeart/2005/8/layout/hProcess4"/>
    <dgm:cxn modelId="{3D19AD36-0435-4454-8189-6E4F45C5A94C}" type="presParOf" srcId="{52030E78-B8E5-420C-9AE7-717530A27AF3}" destId="{ADE82748-557B-4A17-9A7F-8D4C1FC0A228}" srcOrd="0" destOrd="0" presId="urn:microsoft.com/office/officeart/2005/8/layout/hProcess4"/>
    <dgm:cxn modelId="{E584714F-27CB-488E-A213-388819F5370A}" type="presParOf" srcId="{52030E78-B8E5-420C-9AE7-717530A27AF3}" destId="{1F7C1E0C-681A-4645-8732-9CBC8AEF29DB}" srcOrd="1" destOrd="0" presId="urn:microsoft.com/office/officeart/2005/8/layout/hProcess4"/>
    <dgm:cxn modelId="{93335EB6-9C9A-41C8-B30C-9658941F7FEB}" type="presParOf" srcId="{52030E78-B8E5-420C-9AE7-717530A27AF3}" destId="{0154AA68-E7BB-4769-B6BB-4E3274B1DBD9}" srcOrd="2" destOrd="0" presId="urn:microsoft.com/office/officeart/2005/8/layout/hProcess4"/>
    <dgm:cxn modelId="{95F6FD2E-BCF0-4E34-A6ED-7D8F6236EA37}" type="presParOf" srcId="{52030E78-B8E5-420C-9AE7-717530A27AF3}" destId="{615F04E8-9895-4B5A-A66D-28CE64620D3D}" srcOrd="3" destOrd="0" presId="urn:microsoft.com/office/officeart/2005/8/layout/hProcess4"/>
    <dgm:cxn modelId="{BE5E259F-95E5-4250-A41E-FF040E9E59F0}" type="presParOf" srcId="{52030E78-B8E5-420C-9AE7-717530A27AF3}" destId="{B0A12DCD-278E-42AD-A295-07AF19282B93}" srcOrd="4" destOrd="0" presId="urn:microsoft.com/office/officeart/2005/8/layout/hProcess4"/>
    <dgm:cxn modelId="{E7F0A6BC-5697-41B7-A848-7CF0C2FE3E8C}" type="presParOf" srcId="{FDF9130E-A763-4414-A1E3-55EF4C423376}" destId="{5F7ADBF3-FE98-4D4A-BDEF-468846B7F17C}" srcOrd="3" destOrd="0" presId="urn:microsoft.com/office/officeart/2005/8/layout/hProcess4"/>
    <dgm:cxn modelId="{C676AAE5-C504-499F-9932-A6DA342985E0}" type="presParOf" srcId="{FDF9130E-A763-4414-A1E3-55EF4C423376}" destId="{92D4C651-C6BB-4D57-AC6D-2D246E9D4403}" srcOrd="4" destOrd="0" presId="urn:microsoft.com/office/officeart/2005/8/layout/hProcess4"/>
    <dgm:cxn modelId="{0B0CB310-D0E6-4095-BBD7-39B1CC47C955}" type="presParOf" srcId="{92D4C651-C6BB-4D57-AC6D-2D246E9D4403}" destId="{F1472BF9-2CB2-4B0A-B050-F097E192A0A8}" srcOrd="0" destOrd="0" presId="urn:microsoft.com/office/officeart/2005/8/layout/hProcess4"/>
    <dgm:cxn modelId="{258AF6A4-C843-4A31-9715-7B76AD42215E}" type="presParOf" srcId="{92D4C651-C6BB-4D57-AC6D-2D246E9D4403}" destId="{98F18567-6940-4CDB-BC5C-57758FC3A7DD}" srcOrd="1" destOrd="0" presId="urn:microsoft.com/office/officeart/2005/8/layout/hProcess4"/>
    <dgm:cxn modelId="{C8A37139-13E6-4023-8152-456A58350A9B}" type="presParOf" srcId="{92D4C651-C6BB-4D57-AC6D-2D246E9D4403}" destId="{8ED087B9-0809-4DDE-A91C-BEA62160C036}" srcOrd="2" destOrd="0" presId="urn:microsoft.com/office/officeart/2005/8/layout/hProcess4"/>
    <dgm:cxn modelId="{F39B9DEE-61B6-4006-BA17-164CB9A14F84}" type="presParOf" srcId="{92D4C651-C6BB-4D57-AC6D-2D246E9D4403}" destId="{AF3D8956-A78F-437F-B6FE-7E347819C5B9}" srcOrd="3" destOrd="0" presId="urn:microsoft.com/office/officeart/2005/8/layout/hProcess4"/>
    <dgm:cxn modelId="{3B89BBC1-28FF-4CDA-9226-A6C85058615C}" type="presParOf" srcId="{92D4C651-C6BB-4D57-AC6D-2D246E9D4403}" destId="{DC146498-D243-4754-A898-3619AA9BE545}" srcOrd="4" destOrd="0" presId="urn:microsoft.com/office/officeart/2005/8/layout/hProcess4"/>
    <dgm:cxn modelId="{43BF4451-8542-45A3-AC0F-0DAA609E5D9A}" type="presParOf" srcId="{FDF9130E-A763-4414-A1E3-55EF4C423376}" destId="{DFFB5A80-F2BB-44F9-9A1C-01332B336C24}" srcOrd="5" destOrd="0" presId="urn:microsoft.com/office/officeart/2005/8/layout/hProcess4"/>
    <dgm:cxn modelId="{C284E67A-8519-43C7-BC8D-99B43E5BD3B4}" type="presParOf" srcId="{FDF9130E-A763-4414-A1E3-55EF4C423376}" destId="{4736F18C-794F-4C14-B4B6-EA87ACA5D94E}" srcOrd="6" destOrd="0" presId="urn:microsoft.com/office/officeart/2005/8/layout/hProcess4"/>
    <dgm:cxn modelId="{86C89F6C-589B-45A1-A330-312AA0AF1FE6}" type="presParOf" srcId="{4736F18C-794F-4C14-B4B6-EA87ACA5D94E}" destId="{AB2459CE-FFF2-4B1B-B6BB-7835B30BE924}" srcOrd="0" destOrd="0" presId="urn:microsoft.com/office/officeart/2005/8/layout/hProcess4"/>
    <dgm:cxn modelId="{F5925172-C800-446D-801B-BFBA7F4D7F47}" type="presParOf" srcId="{4736F18C-794F-4C14-B4B6-EA87ACA5D94E}" destId="{E87DA9FA-E400-43CF-88C4-ADD17DC6FC5D}" srcOrd="1" destOrd="0" presId="urn:microsoft.com/office/officeart/2005/8/layout/hProcess4"/>
    <dgm:cxn modelId="{009A16FB-5CBF-47CA-A727-57647F85D84E}" type="presParOf" srcId="{4736F18C-794F-4C14-B4B6-EA87ACA5D94E}" destId="{A7791F40-1464-422E-954B-87B677212448}" srcOrd="2" destOrd="0" presId="urn:microsoft.com/office/officeart/2005/8/layout/hProcess4"/>
    <dgm:cxn modelId="{D09D7344-D540-4B5D-BCD2-17239392B31E}" type="presParOf" srcId="{4736F18C-794F-4C14-B4B6-EA87ACA5D94E}" destId="{9FF22B75-6303-41D2-9594-FDC01091E448}" srcOrd="3" destOrd="0" presId="urn:microsoft.com/office/officeart/2005/8/layout/hProcess4"/>
    <dgm:cxn modelId="{02EE7A81-3411-499A-9DC5-A0E4D1C4BE14}" type="presParOf" srcId="{4736F18C-794F-4C14-B4B6-EA87ACA5D94E}" destId="{2D21791F-A308-470F-AEDF-D7B5DD68B0E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12548-C1CB-4C50-A70D-51157688D00A}">
      <dsp:nvSpPr>
        <dsp:cNvPr id="0" name=""/>
        <dsp:cNvSpPr/>
      </dsp:nvSpPr>
      <dsp:spPr>
        <a:xfrm>
          <a:off x="1874" y="0"/>
          <a:ext cx="2916745" cy="567831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shade val="8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u="sng" kern="1200" dirty="0">
            <a:latin typeface="Sylfaen" panose="010A0502050306030303" pitchFamily="18" charset="0"/>
            <a:cs typeface="Times New Roman" pitchFamily="18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>
              <a:latin typeface="Sylfaen" panose="010A0502050306030303" pitchFamily="18" charset="0"/>
              <a:cs typeface="Times New Roman" pitchFamily="18" charset="0"/>
            </a:rPr>
            <a:t>Pre-enumeration period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7013" lvl="1" indent="-2270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Sylfaen" panose="010A0502050306030303" pitchFamily="18" charset="0"/>
              <a:cs typeface="Times New Roman" pitchFamily="18" charset="0"/>
            </a:rPr>
            <a:t>Pilot Census;</a:t>
          </a:r>
        </a:p>
        <a:p>
          <a:pPr marL="227013" lvl="1" indent="-2270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Sylfaen" panose="010A0502050306030303" pitchFamily="18" charset="0"/>
              <a:cs typeface="Times New Roman" pitchFamily="18" charset="0"/>
            </a:rPr>
            <a:t>Collect data on initial list of households by each buildings;</a:t>
          </a:r>
          <a:endParaRPr lang="en-US" sz="1300" kern="1200" dirty="0"/>
        </a:p>
        <a:p>
          <a:pPr marL="227013" lvl="1" indent="-2270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Sylfaen" panose="010A0502050306030303" pitchFamily="18" charset="0"/>
              <a:cs typeface="Times New Roman" pitchFamily="18" charset="0"/>
            </a:rPr>
            <a:t>Divide country by equal statistical areas (EA, SA, Sectors).</a:t>
          </a:r>
          <a:endParaRPr lang="en-US" sz="1300" kern="1200" dirty="0"/>
        </a:p>
      </dsp:txBody>
      <dsp:txXfrm>
        <a:off x="1874" y="2271326"/>
        <a:ext cx="2916745" cy="2271326"/>
      </dsp:txXfrm>
    </dsp:sp>
    <dsp:sp modelId="{D48F4C1A-B6CE-43AA-ABDF-F8EB2EBCE04C}">
      <dsp:nvSpPr>
        <dsp:cNvPr id="0" name=""/>
        <dsp:cNvSpPr/>
      </dsp:nvSpPr>
      <dsp:spPr>
        <a:xfrm>
          <a:off x="263264" y="118369"/>
          <a:ext cx="2393966" cy="23355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EE5134-CDF9-412A-88F0-1C892D530047}">
      <dsp:nvSpPr>
        <dsp:cNvPr id="0" name=""/>
        <dsp:cNvSpPr/>
      </dsp:nvSpPr>
      <dsp:spPr>
        <a:xfrm>
          <a:off x="3006123" y="0"/>
          <a:ext cx="2916745" cy="567831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shade val="80000"/>
                <a:hueOff val="145725"/>
                <a:satOff val="-10503"/>
                <a:lumOff val="15030"/>
                <a:alphaOff val="0"/>
                <a:tint val="9000"/>
              </a:schemeClr>
            </a:gs>
            <a:gs pos="100000">
              <a:schemeClr val="accent1">
                <a:shade val="80000"/>
                <a:hueOff val="145725"/>
                <a:satOff val="-10503"/>
                <a:lumOff val="1503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u="sng" kern="1200" dirty="0">
            <a:latin typeface="Sylfaen" panose="010A0502050306030303" pitchFamily="18" charset="0"/>
            <a:cs typeface="Times New Roman" pitchFamily="18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>
              <a:latin typeface="Sylfaen" panose="010A0502050306030303" pitchFamily="18" charset="0"/>
              <a:cs typeface="Times New Roman" pitchFamily="18" charset="0"/>
            </a:rPr>
            <a:t>Enumeration period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anose="010A0502050306030303" pitchFamily="18" charset="0"/>
          </a:endParaRPr>
        </a:p>
        <a:p>
          <a:pPr marL="227013" lvl="1" indent="-2270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Sylfaen" panose="010A0502050306030303" pitchFamily="18" charset="0"/>
            </a:rPr>
            <a:t>Data Collection</a:t>
          </a:r>
        </a:p>
      </dsp:txBody>
      <dsp:txXfrm>
        <a:off x="3006123" y="2271326"/>
        <a:ext cx="2916745" cy="2271326"/>
      </dsp:txXfrm>
    </dsp:sp>
    <dsp:sp modelId="{82C93FC7-4E49-4420-BB0A-23CC8A601E56}">
      <dsp:nvSpPr>
        <dsp:cNvPr id="0" name=""/>
        <dsp:cNvSpPr/>
      </dsp:nvSpPr>
      <dsp:spPr>
        <a:xfrm>
          <a:off x="3519056" y="340698"/>
          <a:ext cx="1890878" cy="18908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3508CA-415B-4828-ABC0-16747DE10054}">
      <dsp:nvSpPr>
        <dsp:cNvPr id="0" name=""/>
        <dsp:cNvSpPr/>
      </dsp:nvSpPr>
      <dsp:spPr>
        <a:xfrm>
          <a:off x="6010371" y="0"/>
          <a:ext cx="2916745" cy="567831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shade val="80000"/>
                <a:hueOff val="291451"/>
                <a:satOff val="-21006"/>
                <a:lumOff val="30061"/>
                <a:alphaOff val="0"/>
                <a:tint val="9000"/>
              </a:schemeClr>
            </a:gs>
            <a:gs pos="100000">
              <a:schemeClr val="accent1">
                <a:shade val="80000"/>
                <a:hueOff val="291451"/>
                <a:satOff val="-21006"/>
                <a:lumOff val="30061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u="sng" kern="1200" dirty="0">
            <a:latin typeface="Sylfaen" panose="010A0502050306030303" pitchFamily="18" charset="0"/>
            <a:cs typeface="Times New Roman" pitchFamily="18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>
              <a:latin typeface="Sylfaen" panose="010A0502050306030303" pitchFamily="18" charset="0"/>
              <a:cs typeface="Times New Roman" pitchFamily="18" charset="0"/>
            </a:rPr>
            <a:t>Post-enumeration period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anose="010A0502050306030303" pitchFamily="18" charset="0"/>
          </a:endParaRPr>
        </a:p>
        <a:p>
          <a:pPr marL="227013" lvl="1" indent="-2270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Sylfaen" panose="010A0502050306030303" pitchFamily="18" charset="0"/>
            </a:rPr>
            <a:t>Data processing;</a:t>
          </a:r>
        </a:p>
        <a:p>
          <a:pPr marL="227013" lvl="1" indent="-227013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Sylfaen" panose="010A0502050306030303" pitchFamily="18" charset="0"/>
            </a:rPr>
            <a:t>Dissemination.</a:t>
          </a:r>
        </a:p>
      </dsp:txBody>
      <dsp:txXfrm>
        <a:off x="6010371" y="2271326"/>
        <a:ext cx="2916745" cy="2271326"/>
      </dsp:txXfrm>
    </dsp:sp>
    <dsp:sp modelId="{65055080-3D5D-44D5-93E8-C19986CAF6B7}">
      <dsp:nvSpPr>
        <dsp:cNvPr id="0" name=""/>
        <dsp:cNvSpPr/>
      </dsp:nvSpPr>
      <dsp:spPr>
        <a:xfrm>
          <a:off x="6523304" y="340698"/>
          <a:ext cx="1890878" cy="189087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D24AD1-012F-4465-84EB-879B78973B66}">
      <dsp:nvSpPr>
        <dsp:cNvPr id="0" name=""/>
        <dsp:cNvSpPr/>
      </dsp:nvSpPr>
      <dsp:spPr>
        <a:xfrm>
          <a:off x="357159" y="4542652"/>
          <a:ext cx="8214672" cy="851747"/>
        </a:xfrm>
        <a:prstGeom prst="leftRightArrow">
          <a:avLst/>
        </a:prstGeom>
        <a:gradFill rotWithShape="0">
          <a:gsLst>
            <a:gs pos="20000">
              <a:schemeClr val="accent1">
                <a:tint val="4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F16E-4D82-4D40-993A-B66939B95A37}">
      <dsp:nvSpPr>
        <dsp:cNvPr id="0" name=""/>
        <dsp:cNvSpPr/>
      </dsp:nvSpPr>
      <dsp:spPr>
        <a:xfrm>
          <a:off x="658873" y="0"/>
          <a:ext cx="7467229" cy="178231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C867B-1CA5-42E4-8FDE-1F5B908A7B97}">
      <dsp:nvSpPr>
        <dsp:cNvPr id="0" name=""/>
        <dsp:cNvSpPr/>
      </dsp:nvSpPr>
      <dsp:spPr>
        <a:xfrm>
          <a:off x="3002" y="534694"/>
          <a:ext cx="1950882" cy="712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ylfaen" panose="010A0502050306030303" pitchFamily="18" charset="0"/>
            </a:rPr>
            <a:t>Region</a:t>
          </a:r>
        </a:p>
      </dsp:txBody>
      <dsp:txXfrm>
        <a:off x="3002" y="534694"/>
        <a:ext cx="1950882" cy="712926"/>
      </dsp:txXfrm>
    </dsp:sp>
    <dsp:sp modelId="{746BEF89-E3EE-41C0-99E6-F955C85898C6}">
      <dsp:nvSpPr>
        <dsp:cNvPr id="0" name=""/>
        <dsp:cNvSpPr/>
      </dsp:nvSpPr>
      <dsp:spPr>
        <a:xfrm>
          <a:off x="2279032" y="534694"/>
          <a:ext cx="1950882" cy="712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Sylfaen" panose="010A0502050306030303" pitchFamily="18" charset="0"/>
            </a:rPr>
            <a:t>Municipality</a:t>
          </a:r>
          <a:endParaRPr lang="en-US" sz="1800" kern="1200"/>
        </a:p>
      </dsp:txBody>
      <dsp:txXfrm>
        <a:off x="2279032" y="534694"/>
        <a:ext cx="1950882" cy="712926"/>
      </dsp:txXfrm>
    </dsp:sp>
    <dsp:sp modelId="{E313E2E5-FEB2-443B-8F6C-E19880C7A6A3}">
      <dsp:nvSpPr>
        <dsp:cNvPr id="0" name=""/>
        <dsp:cNvSpPr/>
      </dsp:nvSpPr>
      <dsp:spPr>
        <a:xfrm>
          <a:off x="4555061" y="534694"/>
          <a:ext cx="1950882" cy="712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ylfaen" panose="010A0502050306030303" pitchFamily="18" charset="0"/>
            </a:rPr>
            <a:t>Local Area</a:t>
          </a:r>
          <a:endParaRPr lang="en-US" sz="1800" kern="1200" dirty="0"/>
        </a:p>
      </dsp:txBody>
      <dsp:txXfrm>
        <a:off x="4555061" y="534694"/>
        <a:ext cx="1950882" cy="712926"/>
      </dsp:txXfrm>
    </dsp:sp>
    <dsp:sp modelId="{99EF82A1-CBDC-4CC0-8032-2B0072537FA4}">
      <dsp:nvSpPr>
        <dsp:cNvPr id="0" name=""/>
        <dsp:cNvSpPr/>
      </dsp:nvSpPr>
      <dsp:spPr>
        <a:xfrm>
          <a:off x="6831090" y="534694"/>
          <a:ext cx="1950882" cy="7129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ylfaen" panose="010A0502050306030303" pitchFamily="18" charset="0"/>
            </a:rPr>
            <a:t>Enumerator area</a:t>
          </a:r>
        </a:p>
      </dsp:txBody>
      <dsp:txXfrm>
        <a:off x="6831090" y="534694"/>
        <a:ext cx="1950882" cy="712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49EE9-A43A-4962-A548-8EA279957F19}">
      <dsp:nvSpPr>
        <dsp:cNvPr id="0" name=""/>
        <dsp:cNvSpPr/>
      </dsp:nvSpPr>
      <dsp:spPr>
        <a:xfrm>
          <a:off x="617219" y="0"/>
          <a:ext cx="6995160" cy="258330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41A63-91D0-406C-A865-D8D6D92AB737}">
      <dsp:nvSpPr>
        <dsp:cNvPr id="0" name=""/>
        <dsp:cNvSpPr/>
      </dsp:nvSpPr>
      <dsp:spPr>
        <a:xfrm>
          <a:off x="2411" y="774992"/>
          <a:ext cx="1451431" cy="1033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ylfaen" panose="010A0502050306030303" pitchFamily="18" charset="0"/>
            </a:rPr>
            <a:t>Region</a:t>
          </a:r>
        </a:p>
      </dsp:txBody>
      <dsp:txXfrm>
        <a:off x="2411" y="774992"/>
        <a:ext cx="1451431" cy="1033323"/>
      </dsp:txXfrm>
    </dsp:sp>
    <dsp:sp modelId="{8A1F12BA-38F3-41EB-AAE1-55671512204A}">
      <dsp:nvSpPr>
        <dsp:cNvPr id="0" name=""/>
        <dsp:cNvSpPr/>
      </dsp:nvSpPr>
      <dsp:spPr>
        <a:xfrm>
          <a:off x="1695747" y="774992"/>
          <a:ext cx="1451431" cy="1033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ylfaen" panose="010A0502050306030303" pitchFamily="18" charset="0"/>
            </a:rPr>
            <a:t>Municipality </a:t>
          </a:r>
        </a:p>
      </dsp:txBody>
      <dsp:txXfrm>
        <a:off x="1695747" y="774992"/>
        <a:ext cx="1451431" cy="1033323"/>
      </dsp:txXfrm>
    </dsp:sp>
    <dsp:sp modelId="{2E6BCC7C-0B74-47B0-8386-CD78C5F7BD47}">
      <dsp:nvSpPr>
        <dsp:cNvPr id="0" name=""/>
        <dsp:cNvSpPr/>
      </dsp:nvSpPr>
      <dsp:spPr>
        <a:xfrm>
          <a:off x="3389084" y="774992"/>
          <a:ext cx="1451431" cy="1033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ylfaen" panose="010A0502050306030303" pitchFamily="18" charset="0"/>
            </a:rPr>
            <a:t>Sector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Sylfaen" panose="010A0502050306030303" pitchFamily="18" charset="0"/>
            </a:rPr>
            <a:t>=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Sylfaen" panose="010A0502050306030303" pitchFamily="18" charset="0"/>
            </a:rPr>
            <a:t>6-7 Supervisor Area</a:t>
          </a:r>
        </a:p>
      </dsp:txBody>
      <dsp:txXfrm>
        <a:off x="3389084" y="774992"/>
        <a:ext cx="1451431" cy="1033323"/>
      </dsp:txXfrm>
    </dsp:sp>
    <dsp:sp modelId="{DAF7BF4F-BCFF-402B-9322-263E7998289F}">
      <dsp:nvSpPr>
        <dsp:cNvPr id="0" name=""/>
        <dsp:cNvSpPr/>
      </dsp:nvSpPr>
      <dsp:spPr>
        <a:xfrm>
          <a:off x="5082420" y="774992"/>
          <a:ext cx="1451431" cy="1033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ylfaen" panose="010A0502050306030303" pitchFamily="18" charset="0"/>
            </a:rPr>
            <a:t>Supervisor Area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Sylfaen" panose="010A0502050306030303" pitchFamily="18" charset="0"/>
            </a:rPr>
            <a:t>=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Sylfaen" panose="010A0502050306030303" pitchFamily="18" charset="0"/>
            </a:rPr>
            <a:t>4-5 Enumeration Area</a:t>
          </a:r>
        </a:p>
      </dsp:txBody>
      <dsp:txXfrm>
        <a:off x="5082420" y="774992"/>
        <a:ext cx="1451431" cy="1033323"/>
      </dsp:txXfrm>
    </dsp:sp>
    <dsp:sp modelId="{67ACE1B6-8734-4E24-B493-68C7DE6A3BA4}">
      <dsp:nvSpPr>
        <dsp:cNvPr id="0" name=""/>
        <dsp:cNvSpPr/>
      </dsp:nvSpPr>
      <dsp:spPr>
        <a:xfrm>
          <a:off x="6775757" y="774992"/>
          <a:ext cx="1451431" cy="1033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ylfaen" panose="010A0502050306030303" pitchFamily="18" charset="0"/>
            </a:rPr>
            <a:t>Enumeration Area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Sylfaen" panose="010A0502050306030303" pitchFamily="18" charset="0"/>
            </a:rPr>
            <a:t>=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Sylfaen" panose="010A0502050306030303" pitchFamily="18" charset="0"/>
            </a:rPr>
            <a:t>Average 391 persons</a:t>
          </a:r>
        </a:p>
      </dsp:txBody>
      <dsp:txXfrm>
        <a:off x="6775757" y="774992"/>
        <a:ext cx="1451431" cy="1033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A8EAB-05EF-454D-AA7F-ECF54BB9E50E}">
      <dsp:nvSpPr>
        <dsp:cNvPr id="0" name=""/>
        <dsp:cNvSpPr/>
      </dsp:nvSpPr>
      <dsp:spPr>
        <a:xfrm>
          <a:off x="2486" y="2153583"/>
          <a:ext cx="1674928" cy="138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7475" marR="0" lvl="1" indent="-1174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200" kern="1200" dirty="0">
              <a:latin typeface="Sylfaen" panose="010A0502050306030303" pitchFamily="18" charset="0"/>
            </a:rPr>
            <a:t>Organizational issues and the timeframe</a:t>
          </a:r>
        </a:p>
        <a:p>
          <a:pPr marL="117475" marR="0" lvl="1" indent="-1174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200" kern="1200" dirty="0">
              <a:latin typeface="Sylfaen" panose="010A0502050306030303" pitchFamily="18" charset="0"/>
            </a:rPr>
            <a:t>Quality</a:t>
          </a:r>
        </a:p>
        <a:p>
          <a:pPr marL="11430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200" kern="1200" dirty="0">
            <a:latin typeface="Sylfaen" panose="010A0502050306030303" pitchFamily="18" charset="0"/>
          </a:endParaRPr>
        </a:p>
      </dsp:txBody>
      <dsp:txXfrm>
        <a:off x="2486" y="2153583"/>
        <a:ext cx="1674928" cy="1085437"/>
      </dsp:txXfrm>
    </dsp:sp>
    <dsp:sp modelId="{37E7D729-6ED5-4722-AA98-39EDE462287D}">
      <dsp:nvSpPr>
        <dsp:cNvPr id="0" name=""/>
        <dsp:cNvSpPr/>
      </dsp:nvSpPr>
      <dsp:spPr>
        <a:xfrm>
          <a:off x="1048872" y="2572408"/>
          <a:ext cx="1665217" cy="1665217"/>
        </a:xfrm>
        <a:prstGeom prst="leftCircularArrow">
          <a:avLst>
            <a:gd name="adj1" fmla="val 2572"/>
            <a:gd name="adj2" fmla="val 312202"/>
            <a:gd name="adj3" fmla="val 2282897"/>
            <a:gd name="adj4" fmla="val 9219674"/>
            <a:gd name="adj5" fmla="val 3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393BB-92AF-4AAB-85B8-CCE45D1ED742}">
      <dsp:nvSpPr>
        <dsp:cNvPr id="0" name=""/>
        <dsp:cNvSpPr/>
      </dsp:nvSpPr>
      <dsp:spPr>
        <a:xfrm>
          <a:off x="432473" y="3161786"/>
          <a:ext cx="1488824" cy="592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ylfaen" panose="010A0502050306030303" pitchFamily="18" charset="0"/>
            </a:rPr>
            <a:t>Supervisor of Municipality and Region </a:t>
          </a:r>
        </a:p>
      </dsp:txBody>
      <dsp:txXfrm>
        <a:off x="432473" y="3161786"/>
        <a:ext cx="1488824" cy="592056"/>
      </dsp:txXfrm>
    </dsp:sp>
    <dsp:sp modelId="{1F7C1E0C-681A-4645-8732-9CBC8AEF29DB}">
      <dsp:nvSpPr>
        <dsp:cNvPr id="0" name=""/>
        <dsp:cNvSpPr/>
      </dsp:nvSpPr>
      <dsp:spPr>
        <a:xfrm>
          <a:off x="2067449" y="2103203"/>
          <a:ext cx="1674928" cy="148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200" kern="1200" dirty="0">
              <a:latin typeface="Sylfaen" panose="010A0502050306030303" pitchFamily="18" charset="0"/>
            </a:rPr>
            <a:t>Quality control of the </a:t>
          </a:r>
          <a:r>
            <a:rPr lang="en-US" sz="1200" b="1" kern="1200" dirty="0">
              <a:latin typeface="Sylfaen" panose="010A0502050306030303" pitchFamily="18" charset="0"/>
            </a:rPr>
            <a:t>process</a:t>
          </a:r>
          <a:endParaRPr lang="en-US" sz="1700" b="1" kern="1200" dirty="0">
            <a:latin typeface="Sylfaen" panose="010A0502050306030303" pitchFamily="18" charset="0"/>
          </a:endParaRPr>
        </a:p>
      </dsp:txBody>
      <dsp:txXfrm>
        <a:off x="2067449" y="2420669"/>
        <a:ext cx="1674928" cy="1164044"/>
      </dsp:txXfrm>
    </dsp:sp>
    <dsp:sp modelId="{5F7ADBF3-FE98-4D4A-BDEF-468846B7F17C}">
      <dsp:nvSpPr>
        <dsp:cNvPr id="0" name=""/>
        <dsp:cNvSpPr/>
      </dsp:nvSpPr>
      <dsp:spPr>
        <a:xfrm>
          <a:off x="3003923" y="1294130"/>
          <a:ext cx="2137164" cy="2137164"/>
        </a:xfrm>
        <a:prstGeom prst="circularArrow">
          <a:avLst>
            <a:gd name="adj1" fmla="val 2004"/>
            <a:gd name="adj2" fmla="val 240096"/>
            <a:gd name="adj3" fmla="val 19587258"/>
            <a:gd name="adj4" fmla="val 12578375"/>
            <a:gd name="adj5" fmla="val 23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F04E8-9895-4B5A-A66D-28CE64620D3D}">
      <dsp:nvSpPr>
        <dsp:cNvPr id="0" name=""/>
        <dsp:cNvSpPr/>
      </dsp:nvSpPr>
      <dsp:spPr>
        <a:xfrm>
          <a:off x="2439655" y="1857197"/>
          <a:ext cx="1488824" cy="592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ylfaen" panose="010A0502050306030303" pitchFamily="18" charset="0"/>
            </a:rPr>
            <a:t>Sector Supervisor</a:t>
          </a:r>
        </a:p>
      </dsp:txBody>
      <dsp:txXfrm>
        <a:off x="2439655" y="1857197"/>
        <a:ext cx="1488824" cy="592056"/>
      </dsp:txXfrm>
    </dsp:sp>
    <dsp:sp modelId="{98F18567-6940-4CDB-BC5C-57758FC3A7DD}">
      <dsp:nvSpPr>
        <dsp:cNvPr id="0" name=""/>
        <dsp:cNvSpPr/>
      </dsp:nvSpPr>
      <dsp:spPr>
        <a:xfrm>
          <a:off x="4132412" y="2232250"/>
          <a:ext cx="2012342" cy="122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7475" marR="0" lvl="1" indent="-1174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200" kern="1200" dirty="0">
              <a:latin typeface="Sylfaen" panose="010A0502050306030303" pitchFamily="18" charset="0"/>
            </a:rPr>
            <a:t>Quality control of Enumerator’s work</a:t>
          </a:r>
        </a:p>
      </dsp:txBody>
      <dsp:txXfrm>
        <a:off x="4132412" y="2232250"/>
        <a:ext cx="2012342" cy="961816"/>
      </dsp:txXfrm>
    </dsp:sp>
    <dsp:sp modelId="{DFFB5A80-F2BB-44F9-9A1C-01332B336C24}">
      <dsp:nvSpPr>
        <dsp:cNvPr id="0" name=""/>
        <dsp:cNvSpPr/>
      </dsp:nvSpPr>
      <dsp:spPr>
        <a:xfrm>
          <a:off x="5303466" y="2585052"/>
          <a:ext cx="1690883" cy="1690883"/>
        </a:xfrm>
        <a:prstGeom prst="leftCircularArrow">
          <a:avLst>
            <a:gd name="adj1" fmla="val 2533"/>
            <a:gd name="adj2" fmla="val 307184"/>
            <a:gd name="adj3" fmla="val 1722451"/>
            <a:gd name="adj4" fmla="val 8664245"/>
            <a:gd name="adj5" fmla="val 29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D8956-A78F-437F-B6FE-7E347819C5B9}">
      <dsp:nvSpPr>
        <dsp:cNvPr id="0" name=""/>
        <dsp:cNvSpPr/>
      </dsp:nvSpPr>
      <dsp:spPr>
        <a:xfrm>
          <a:off x="4714208" y="3384376"/>
          <a:ext cx="1488824" cy="592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ylfaen" panose="010A0502050306030303" pitchFamily="18" charset="0"/>
            </a:rPr>
            <a:t>Supervisor</a:t>
          </a:r>
        </a:p>
      </dsp:txBody>
      <dsp:txXfrm>
        <a:off x="4714208" y="3384376"/>
        <a:ext cx="1488824" cy="592056"/>
      </dsp:txXfrm>
    </dsp:sp>
    <dsp:sp modelId="{E87DA9FA-E400-43CF-88C4-ADD17DC6FC5D}">
      <dsp:nvSpPr>
        <dsp:cNvPr id="0" name=""/>
        <dsp:cNvSpPr/>
      </dsp:nvSpPr>
      <dsp:spPr>
        <a:xfrm>
          <a:off x="6366082" y="2153583"/>
          <a:ext cx="1674928" cy="138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Sylfaen" panose="010A0502050306030303" pitchFamily="18" charset="0"/>
            </a:rPr>
            <a:t>Data collection</a:t>
          </a:r>
        </a:p>
      </dsp:txBody>
      <dsp:txXfrm>
        <a:off x="6366082" y="2449611"/>
        <a:ext cx="1674928" cy="1085437"/>
      </dsp:txXfrm>
    </dsp:sp>
    <dsp:sp modelId="{9FF22B75-6303-41D2-9594-FDC01091E448}">
      <dsp:nvSpPr>
        <dsp:cNvPr id="0" name=""/>
        <dsp:cNvSpPr/>
      </dsp:nvSpPr>
      <dsp:spPr>
        <a:xfrm>
          <a:off x="6738288" y="1857555"/>
          <a:ext cx="1488824" cy="592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ylfaen" panose="010A0502050306030303" pitchFamily="18" charset="0"/>
            </a:rPr>
            <a:t>Enumerator</a:t>
          </a:r>
          <a:endParaRPr lang="en-US" sz="1100" kern="1200" dirty="0"/>
        </a:p>
      </dsp:txBody>
      <dsp:txXfrm>
        <a:off x="6738288" y="1857555"/>
        <a:ext cx="1488824" cy="592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A5CF1-0187-482A-B089-DCEE23931D9E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CA8B3-86AE-4E7B-B8E7-877882219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419236"/>
            <a:ext cx="7081242" cy="1390763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199" y="4329465"/>
            <a:ext cx="7000875" cy="82973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4874" y="2133600"/>
            <a:ext cx="7553325" cy="1828799"/>
          </a:xfrm>
          <a:prstGeom prst="rect">
            <a:avLst/>
          </a:prstGeom>
          <a:noFill/>
          <a:ln w="6350" cap="rnd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234216"/>
            <a:ext cx="7467600" cy="1066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14399" y="2122650"/>
            <a:ext cx="236042" cy="18397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399" y="4234216"/>
            <a:ext cx="233363" cy="1066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" name="Picture 3" descr="C:\Users\shtsiklauri\Desktop\Ageing\Eng.png"/>
          <p:cNvPicPr>
            <a:picLocks noChangeAspect="1" noChangeArrowheads="1"/>
          </p:cNvPicPr>
          <p:nvPr userDrawn="1"/>
        </p:nvPicPr>
        <p:blipFill>
          <a:blip r:embed="rId2" cstate="print"/>
          <a:srcRect r="90722" b="87542"/>
          <a:stretch>
            <a:fillRect/>
          </a:stretch>
        </p:blipFill>
        <p:spPr bwMode="auto">
          <a:xfrm>
            <a:off x="7730802" y="5791200"/>
            <a:ext cx="1336998" cy="97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 descr="C:\Users\acer\Desktop\Ageing\Geo.png"/>
          <p:cNvPicPr>
            <a:picLocks noChangeAspect="1" noChangeArrowheads="1"/>
          </p:cNvPicPr>
          <p:nvPr userDrawn="1"/>
        </p:nvPicPr>
        <p:blipFill>
          <a:blip r:embed="rId2" cstate="print"/>
          <a:srcRect r="85814" b="83966"/>
          <a:stretch>
            <a:fillRect/>
          </a:stretch>
        </p:blipFill>
        <p:spPr bwMode="auto">
          <a:xfrm>
            <a:off x="7696200" y="5943600"/>
            <a:ext cx="1353312" cy="8281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C:\Users\acer\Desktop\Ageing\Geo.png"/>
          <p:cNvPicPr>
            <a:picLocks noChangeAspect="1" noChangeArrowheads="1"/>
          </p:cNvPicPr>
          <p:nvPr userDrawn="1"/>
        </p:nvPicPr>
        <p:blipFill>
          <a:blip r:embed="rId2" cstate="print"/>
          <a:srcRect r="85814" b="83966"/>
          <a:stretch>
            <a:fillRect/>
          </a:stretch>
        </p:blipFill>
        <p:spPr bwMode="auto">
          <a:xfrm>
            <a:off x="7467600" y="5832143"/>
            <a:ext cx="1676400" cy="10258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5" name="Picture 3" descr="C:\Users\shtsiklauri\Desktop\Ageing\Eng.png"/>
          <p:cNvPicPr>
            <a:picLocks noChangeAspect="1" noChangeArrowheads="1"/>
          </p:cNvPicPr>
          <p:nvPr userDrawn="1"/>
        </p:nvPicPr>
        <p:blipFill>
          <a:blip r:embed="rId2" cstate="print"/>
          <a:srcRect r="90722" b="87542"/>
          <a:stretch>
            <a:fillRect/>
          </a:stretch>
        </p:blipFill>
        <p:spPr bwMode="auto">
          <a:xfrm>
            <a:off x="7730802" y="5791200"/>
            <a:ext cx="1336998" cy="97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7" name="Picture 3" descr="C:\Users\shtsiklauri\Desktop\Ageing\Eng.png"/>
          <p:cNvPicPr>
            <a:picLocks noChangeAspect="1" noChangeArrowheads="1"/>
          </p:cNvPicPr>
          <p:nvPr userDrawn="1"/>
        </p:nvPicPr>
        <p:blipFill>
          <a:blip r:embed="rId2" cstate="print"/>
          <a:srcRect r="88718" b="87542"/>
          <a:stretch>
            <a:fillRect/>
          </a:stretch>
        </p:blipFill>
        <p:spPr bwMode="auto">
          <a:xfrm>
            <a:off x="7339012" y="5767387"/>
            <a:ext cx="1776413" cy="1062038"/>
          </a:xfrm>
          <a:prstGeom prst="rect">
            <a:avLst/>
          </a:prstGeom>
          <a:noFill/>
        </p:spPr>
      </p:pic>
      <p:pic>
        <p:nvPicPr>
          <p:cNvPr id="1026" name="Picture 2" descr="D:\Pop. Census\Logo\yda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1"/>
            <a:ext cx="1828800" cy="17234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/>
          <p:cNvSpPr txBox="1"/>
          <p:nvPr userDrawn="1"/>
        </p:nvSpPr>
        <p:spPr>
          <a:xfrm>
            <a:off x="2590800" y="137160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GENERAL POPULATION CENSUS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cap="all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LET’S FIND OUT, HOW MANY WE ARE!!!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tsiklauri\Desktop\Ageing\Geo.png"/>
          <p:cNvPicPr>
            <a:picLocks noChangeAspect="1" noChangeArrowheads="1"/>
          </p:cNvPicPr>
          <p:nvPr userDrawn="1"/>
        </p:nvPicPr>
        <p:blipFill>
          <a:blip r:embed="rId2" cstate="print"/>
          <a:srcRect r="84846" b="83966"/>
          <a:stretch>
            <a:fillRect/>
          </a:stretch>
        </p:blipFill>
        <p:spPr bwMode="auto">
          <a:xfrm>
            <a:off x="6553200" y="5334000"/>
            <a:ext cx="2386013" cy="1366838"/>
          </a:xfrm>
          <a:prstGeom prst="rect">
            <a:avLst/>
          </a:prstGeom>
          <a:noFill/>
        </p:spPr>
      </p:pic>
      <p:pic>
        <p:nvPicPr>
          <p:cNvPr id="2051" name="Picture 3" descr="C:\Users\shtsiklauri\Desktop\Ageing\Eng.png"/>
          <p:cNvPicPr>
            <a:picLocks noChangeAspect="1" noChangeArrowheads="1"/>
          </p:cNvPicPr>
          <p:nvPr userDrawn="1"/>
        </p:nvPicPr>
        <p:blipFill>
          <a:blip r:embed="rId3" cstate="print"/>
          <a:srcRect r="88718" b="87542"/>
          <a:stretch>
            <a:fillRect/>
          </a:stretch>
        </p:blipFill>
        <p:spPr bwMode="auto">
          <a:xfrm>
            <a:off x="228600" y="228600"/>
            <a:ext cx="1776413" cy="1062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2014 General Population Census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0" r:id="rId12"/>
    <p:sldLayoutId id="2147483660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e/" TargetMode="External"/><Relationship Id="rId2" Type="http://schemas.openxmlformats.org/officeDocument/2006/relationships/hyperlink" Target="http://www.geostat.g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Quality assurance in Population Census of Georgia 2014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4329465"/>
            <a:ext cx="7000875" cy="89973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Sylfaen" panose="010A0502050306030303" pitchFamily="18" charset="0"/>
              </a:rPr>
              <a:t>United Nations Regional Workshop on the 2020 World Programme on Population and Housing Censuses: International Standards and Contemporary Technologies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30932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ylfaen" panose="010A0502050306030303" pitchFamily="18" charset="0"/>
              </a:rPr>
              <a:t>24-27 April </a:t>
            </a:r>
          </a:p>
          <a:p>
            <a:pPr algn="ctr"/>
            <a:r>
              <a:rPr lang="en-US" sz="1600" dirty="0">
                <a:latin typeface="Sylfaen" panose="010A0502050306030303" pitchFamily="18" charset="0"/>
              </a:rPr>
              <a:t>Tbilisi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Content Placeholder 2"/>
          <p:cNvSpPr>
            <a:spLocks/>
          </p:cNvSpPr>
          <p:nvPr/>
        </p:nvSpPr>
        <p:spPr bwMode="auto">
          <a:xfrm>
            <a:off x="838200" y="33528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400" b="0">
              <a:solidFill>
                <a:srgbClr val="000099"/>
              </a:solidFill>
              <a:latin typeface="AcadNusx" pitchFamily="2" charset="0"/>
            </a:endParaRPr>
          </a:p>
        </p:txBody>
      </p:sp>
      <p:sp>
        <p:nvSpPr>
          <p:cNvPr id="27654" name="Content Placeholder 2"/>
          <p:cNvSpPr>
            <a:spLocks/>
          </p:cNvSpPr>
          <p:nvPr/>
        </p:nvSpPr>
        <p:spPr bwMode="auto">
          <a:xfrm>
            <a:off x="762000" y="4876800"/>
            <a:ext cx="693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400" b="0">
              <a:solidFill>
                <a:srgbClr val="000099"/>
              </a:solidFill>
              <a:latin typeface="AcadNusx" pitchFamily="2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762000" y="20574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lnSpc>
                <a:spcPct val="90000"/>
              </a:lnSpc>
              <a:spcBef>
                <a:spcPct val="20000"/>
              </a:spcBef>
            </a:pPr>
            <a:endParaRPr lang="ru-RU" sz="2400" b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1066800" y="48006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400" b="0">
              <a:solidFill>
                <a:srgbClr val="000099"/>
              </a:solidFill>
              <a:latin typeface="AcadNusx" pitchFamily="2" charset="0"/>
            </a:endParaRPr>
          </a:p>
        </p:txBody>
      </p:sp>
      <p:sp>
        <p:nvSpPr>
          <p:cNvPr id="27658" name="Rectangle 24"/>
          <p:cNvSpPr>
            <a:spLocks noChangeArrowheads="1"/>
          </p:cNvSpPr>
          <p:nvPr/>
        </p:nvSpPr>
        <p:spPr bwMode="auto">
          <a:xfrm>
            <a:off x="914400" y="4876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2400" b="0">
              <a:solidFill>
                <a:srgbClr val="000099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Sylfaen" pitchFamily="18" charset="0"/>
              </a:rPr>
              <a:t>2014 General Population Census in Georgia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6684061"/>
              </p:ext>
            </p:extLst>
          </p:nvPr>
        </p:nvGraphicFramePr>
        <p:xfrm>
          <a:off x="107504" y="1063052"/>
          <a:ext cx="8928992" cy="567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6248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Sylfaen" panose="010A0502050306030303" pitchFamily="18" charset="0"/>
              </a:rPr>
              <a:t>2006-2014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2869" y="624880"/>
            <a:ext cx="23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Sylfaen" panose="010A0502050306030303" pitchFamily="18" charset="0"/>
              </a:rPr>
              <a:t>5-19 November, 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2064" y="624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Sylfaen" panose="010A0502050306030303" pitchFamily="18" charset="0"/>
              </a:rPr>
              <a:t>2015-2016</a:t>
            </a:r>
          </a:p>
        </p:txBody>
      </p:sp>
    </p:spTree>
    <p:extLst>
      <p:ext uri="{BB962C8B-B14F-4D97-AF65-F5344CB8AC3E}">
        <p14:creationId xmlns:p14="http://schemas.microsoft.com/office/powerpoint/2010/main" val="181337210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latin typeface="Sylfaen" pitchFamily="18" charset="0"/>
              </a:rPr>
              <a:t>I Stage: 2013-2014 - </a:t>
            </a:r>
            <a:r>
              <a:rPr lang="en-US" sz="2000" b="1" u="sng" dirty="0">
                <a:latin typeface="Sylfaen" panose="010A0502050306030303" pitchFamily="18" charset="0"/>
                <a:cs typeface="Times New Roman" pitchFamily="18" charset="0"/>
              </a:rPr>
              <a:t>Pre-enumeration period</a:t>
            </a:r>
            <a:endParaRPr lang="en-US" sz="2000" b="1" dirty="0">
              <a:latin typeface="Sylfae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0613944"/>
              </p:ext>
            </p:extLst>
          </p:nvPr>
        </p:nvGraphicFramePr>
        <p:xfrm>
          <a:off x="107504" y="620688"/>
          <a:ext cx="8784976" cy="178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2132856"/>
            <a:ext cx="6516546" cy="45415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846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lvl="0"/>
            <a:r>
              <a:rPr lang="en-GB" sz="2000" dirty="0">
                <a:solidFill>
                  <a:schemeClr val="accent6"/>
                </a:solidFill>
                <a:latin typeface="Sylfaen" panose="010A0502050306030303" pitchFamily="18" charset="0"/>
              </a:rPr>
              <a:t>Quality Assurance</a:t>
            </a:r>
            <a:r>
              <a:rPr lang="ka-GE" sz="2000" dirty="0">
                <a:solidFill>
                  <a:schemeClr val="accent6"/>
                </a:solidFill>
                <a:latin typeface="Sylfaen" panose="010A0502050306030303" pitchFamily="18" charset="0"/>
              </a:rPr>
              <a:t>: </a:t>
            </a:r>
            <a:r>
              <a:rPr lang="en-US" sz="2000" b="1" u="sng" dirty="0">
                <a:latin typeface="Sylfaen" panose="010A0502050306030303" pitchFamily="18" charset="0"/>
                <a:cs typeface="Times New Roman" pitchFamily="18" charset="0"/>
              </a:rPr>
              <a:t>Pre-enumeration period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363272" cy="524824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Sylfaen" panose="010A0502050306030303" pitchFamily="18" charset="0"/>
              </a:rPr>
              <a:t>Compilation of lists of buildings and households for each settlement by using cartographic materials. </a:t>
            </a:r>
          </a:p>
          <a:p>
            <a:pPr algn="just"/>
            <a:endParaRPr lang="en-US" dirty="0">
              <a:latin typeface="Sylfaen" panose="010A0502050306030303" pitchFamily="18" charset="0"/>
            </a:endParaRPr>
          </a:p>
          <a:p>
            <a:pPr algn="just"/>
            <a:r>
              <a:rPr lang="en-US" b="1" dirty="0">
                <a:solidFill>
                  <a:schemeClr val="accent6"/>
                </a:solidFill>
                <a:latin typeface="Sylfaen" panose="010A0502050306030303" pitchFamily="18" charset="0"/>
              </a:rPr>
              <a:t>The objective </a:t>
            </a:r>
            <a:r>
              <a:rPr lang="en-US" dirty="0">
                <a:latin typeface="Sylfaen" panose="010A0502050306030303" pitchFamily="18" charset="0"/>
              </a:rPr>
              <a:t>of this activity was to establish the number of population in each building in advance of the fieldwork.</a:t>
            </a:r>
          </a:p>
          <a:p>
            <a:pPr algn="just"/>
            <a:endParaRPr lang="en-US" dirty="0">
              <a:latin typeface="Sylfaen" panose="010A0502050306030303" pitchFamily="18" charset="0"/>
            </a:endParaRPr>
          </a:p>
          <a:p>
            <a:pPr algn="just"/>
            <a:r>
              <a:rPr lang="en-US" b="1" dirty="0">
                <a:solidFill>
                  <a:schemeClr val="accent6"/>
                </a:solidFill>
                <a:latin typeface="Sylfaen" panose="010A0502050306030303" pitchFamily="18" charset="0"/>
              </a:rPr>
              <a:t>The aim:</a:t>
            </a:r>
          </a:p>
          <a:p>
            <a:pPr marL="914400" indent="-344488" algn="just">
              <a:buFont typeface="Wingdings" panose="05000000000000000000" pitchFamily="2" charset="2"/>
              <a:buChar char="q"/>
            </a:pPr>
            <a:r>
              <a:rPr lang="en-US" dirty="0">
                <a:latin typeface="Sylfaen" panose="010A0502050306030303" pitchFamily="18" charset="0"/>
              </a:rPr>
              <a:t>Quantity control during the data collection process;</a:t>
            </a:r>
          </a:p>
          <a:p>
            <a:pPr marL="914400" indent="-344488" algn="just">
              <a:buFont typeface="Wingdings" panose="05000000000000000000" pitchFamily="2" charset="2"/>
              <a:buChar char="q"/>
            </a:pPr>
            <a:r>
              <a:rPr lang="en-US" dirty="0">
                <a:latin typeface="Sylfaen" panose="010A0502050306030303" pitchFamily="18" charset="0"/>
              </a:rPr>
              <a:t>Field monitoring.</a:t>
            </a:r>
          </a:p>
        </p:txBody>
      </p:sp>
    </p:spTree>
    <p:extLst>
      <p:ext uri="{BB962C8B-B14F-4D97-AF65-F5344CB8AC3E}">
        <p14:creationId xmlns:p14="http://schemas.microsoft.com/office/powerpoint/2010/main" val="346708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40296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latin typeface="Sylfaen" pitchFamily="18" charset="0"/>
              </a:rPr>
              <a:t>II Stage: 2014 - </a:t>
            </a:r>
            <a:r>
              <a:rPr lang="en-US" sz="2000" b="1" u="sng" dirty="0">
                <a:latin typeface="Sylfaen" panose="010A0502050306030303" pitchFamily="18" charset="0"/>
                <a:cs typeface="Times New Roman" pitchFamily="18" charset="0"/>
              </a:rPr>
              <a:t>Enumeration period</a:t>
            </a:r>
            <a:endParaRPr lang="en-US" sz="20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718941"/>
              </p:ext>
            </p:extLst>
          </p:nvPr>
        </p:nvGraphicFramePr>
        <p:xfrm>
          <a:off x="324517" y="125611"/>
          <a:ext cx="8229600" cy="258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204864"/>
            <a:ext cx="6552728" cy="45138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741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en-US" sz="2600" b="1" u="sng" dirty="0">
                <a:latin typeface="Sylfaen" panose="010A0502050306030303" pitchFamily="18" charset="0"/>
                <a:cs typeface="Times New Roman" pitchFamily="18" charset="0"/>
              </a:rPr>
              <a:t>Enumeration period,</a:t>
            </a:r>
            <a:r>
              <a:rPr lang="en-US" sz="2600" b="1" dirty="0">
                <a:latin typeface="Sylfaen" panose="010A0502050306030303" pitchFamily="18" charset="0"/>
                <a:cs typeface="Times New Roman" pitchFamily="18" charset="0"/>
              </a:rPr>
              <a:t> 5 – 19 November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1893842"/>
              </p:ext>
            </p:extLst>
          </p:nvPr>
        </p:nvGraphicFramePr>
        <p:xfrm>
          <a:off x="457200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11560" y="1052736"/>
            <a:ext cx="2736304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/>
                </a:solidFill>
                <a:latin typeface="Sylfaen" panose="010A0502050306030303" pitchFamily="18" charset="0"/>
              </a:rPr>
              <a:t>Geostat</a:t>
            </a:r>
            <a:r>
              <a:rPr lang="en-US" b="1" dirty="0">
                <a:solidFill>
                  <a:schemeClr val="accent6"/>
                </a:solidFill>
                <a:latin typeface="Sylfaen" panose="010A0502050306030303" pitchFamily="18" charset="0"/>
              </a:rPr>
              <a:t> - Central Office</a:t>
            </a:r>
          </a:p>
          <a:p>
            <a:pPr algn="ctr"/>
            <a:r>
              <a:rPr lang="en-US" dirty="0">
                <a:latin typeface="Sylfaen" panose="010A0502050306030303" pitchFamily="18" charset="0"/>
              </a:rPr>
              <a:t>Receiving Reports end of the working day</a:t>
            </a:r>
          </a:p>
        </p:txBody>
      </p:sp>
      <p:sp>
        <p:nvSpPr>
          <p:cNvPr id="5" name="Up Arrow 4"/>
          <p:cNvSpPr/>
          <p:nvPr/>
        </p:nvSpPr>
        <p:spPr>
          <a:xfrm>
            <a:off x="1520235" y="2240868"/>
            <a:ext cx="21602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2120" y="5373215"/>
            <a:ext cx="21602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7475" lvl="0" indent="-117475" algn="just">
              <a:spcAft>
                <a:spcPts val="600"/>
              </a:spcAft>
              <a:defRPr/>
            </a:pPr>
            <a:r>
              <a:rPr lang="en-US" sz="1200" dirty="0">
                <a:latin typeface="Sylfaen" panose="010A0502050306030303" pitchFamily="18" charset="0"/>
              </a:rPr>
              <a:t>21-23 November, carry out the </a:t>
            </a:r>
            <a:r>
              <a:rPr lang="en-US" sz="1200" b="1" dirty="0">
                <a:solidFill>
                  <a:schemeClr val="accent6"/>
                </a:solidFill>
                <a:latin typeface="Sylfaen" panose="010A0502050306030303" pitchFamily="18" charset="0"/>
              </a:rPr>
              <a:t>coverage and quality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b="1" dirty="0">
                <a:solidFill>
                  <a:schemeClr val="accent6"/>
                </a:solidFill>
                <a:latin typeface="Sylfaen" panose="010A0502050306030303" pitchFamily="18" charset="0"/>
              </a:rPr>
              <a:t>control</a:t>
            </a:r>
            <a:r>
              <a:rPr lang="en-US" sz="1200" dirty="0">
                <a:latin typeface="Sylfaen" panose="010A0502050306030303" pitchFamily="18" charset="0"/>
              </a:rPr>
              <a:t> over </a:t>
            </a:r>
            <a:r>
              <a:rPr lang="en-US" sz="1200" b="1" dirty="0">
                <a:solidFill>
                  <a:schemeClr val="accent6"/>
                </a:solidFill>
                <a:latin typeface="Sylfaen" panose="010A0502050306030303" pitchFamily="18" charset="0"/>
              </a:rPr>
              <a:t>10% dwellings</a:t>
            </a:r>
            <a:r>
              <a:rPr lang="en-US" sz="1200" dirty="0">
                <a:latin typeface="Sylfaen" panose="010A0502050306030303" pitchFamily="18" charset="0"/>
              </a:rPr>
              <a:t> in each enumeration area.</a:t>
            </a:r>
          </a:p>
        </p:txBody>
      </p:sp>
      <p:sp>
        <p:nvSpPr>
          <p:cNvPr id="7" name="Down Arrow 6"/>
          <p:cNvSpPr/>
          <p:nvPr/>
        </p:nvSpPr>
        <p:spPr>
          <a:xfrm>
            <a:off x="5652120" y="494116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6119" y="5350567"/>
            <a:ext cx="2304256" cy="8309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ylfaen" panose="010A0502050306030303" pitchFamily="18" charset="0"/>
              </a:rPr>
              <a:t>Internal Audit Division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27440" y="5649778"/>
            <a:ext cx="376408" cy="23257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3848" y="5373215"/>
            <a:ext cx="19442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7475" lvl="0" indent="-117475" algn="just"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6"/>
                </a:solidFill>
                <a:latin typeface="Sylfaen" panose="010A0502050306030303" pitchFamily="18" charset="0"/>
              </a:rPr>
              <a:t>During and end of the fieldwork </a:t>
            </a:r>
            <a:r>
              <a:rPr lang="en-US" sz="1200" dirty="0">
                <a:latin typeface="Sylfaen" panose="010A0502050306030303" pitchFamily="18" charset="0"/>
              </a:rPr>
              <a:t>carry out the </a:t>
            </a:r>
            <a:r>
              <a:rPr lang="en-US" sz="1200" b="1" dirty="0">
                <a:solidFill>
                  <a:schemeClr val="accent6"/>
                </a:solidFill>
                <a:latin typeface="Sylfaen" panose="010A0502050306030303" pitchFamily="18" charset="0"/>
              </a:rPr>
              <a:t>coverage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b="1" dirty="0">
                <a:solidFill>
                  <a:schemeClr val="accent6"/>
                </a:solidFill>
                <a:latin typeface="Sylfaen" panose="010A0502050306030303" pitchFamily="18" charset="0"/>
              </a:rPr>
              <a:t>control</a:t>
            </a:r>
            <a:r>
              <a:rPr lang="en-US" sz="1200" dirty="0">
                <a:latin typeface="Sylfaen" panose="010A0502050306030303" pitchFamily="18" charset="0"/>
              </a:rPr>
              <a:t> in each enumeration area.</a:t>
            </a:r>
          </a:p>
        </p:txBody>
      </p:sp>
    </p:spTree>
    <p:extLst>
      <p:ext uri="{BB962C8B-B14F-4D97-AF65-F5344CB8AC3E}">
        <p14:creationId xmlns:p14="http://schemas.microsoft.com/office/powerpoint/2010/main" val="34745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901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6"/>
                </a:solidFill>
                <a:latin typeface="Sylfaen" panose="010A0502050306030303" pitchFamily="18" charset="0"/>
              </a:rPr>
              <a:t>Quality Assurance</a:t>
            </a:r>
            <a:r>
              <a:rPr lang="ka-GE" sz="2400" dirty="0">
                <a:solidFill>
                  <a:schemeClr val="accent6"/>
                </a:solidFill>
                <a:latin typeface="Sylfaen" panose="010A0502050306030303" pitchFamily="18" charset="0"/>
              </a:rPr>
              <a:t>: </a:t>
            </a:r>
            <a:r>
              <a:rPr lang="en-US" sz="2400" b="1" u="sng" dirty="0">
                <a:latin typeface="Sylfaen" panose="010A0502050306030303" pitchFamily="18" charset="0"/>
              </a:rPr>
              <a:t>Introduce Personal Identify Number (PIN)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170781"/>
            <a:ext cx="4041648" cy="316000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Advantages:</a:t>
            </a:r>
          </a:p>
          <a:p>
            <a:pPr marL="461963" indent="-2349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data entering process;</a:t>
            </a:r>
          </a:p>
          <a:p>
            <a:pPr marL="461963" indent="-2349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linking to the other administrative sources;</a:t>
            </a:r>
          </a:p>
          <a:p>
            <a:pPr marL="461963" indent="-2349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Avoid doubling</a:t>
            </a:r>
          </a:p>
          <a:p>
            <a:pPr marL="461963" indent="-2349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Quality check of other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32198" y="3170781"/>
            <a:ext cx="4041648" cy="315696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  <a:latin typeface="Sylfaen" panose="010A0502050306030303" pitchFamily="18" charset="0"/>
              </a:rPr>
              <a:t>Disadvantages:</a:t>
            </a:r>
          </a:p>
          <a:p>
            <a:pPr marL="569913" lvl="1" indent="-28098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6"/>
                </a:solidFill>
                <a:latin typeface="Sylfaen" panose="010A0502050306030303" pitchFamily="18" charset="0"/>
                <a:cs typeface="Times New Roman" pitchFamily="18" charset="0"/>
              </a:rPr>
              <a:t>caused a negative reaction of respondents </a:t>
            </a:r>
            <a:endParaRPr lang="ka-GE" sz="1800" dirty="0">
              <a:solidFill>
                <a:schemeClr val="accent6"/>
              </a:solidFill>
              <a:latin typeface="Sylfaen" panose="010A0502050306030303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6"/>
              </a:solidFill>
              <a:latin typeface="Sylfaen" panose="010A050205030603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3264" y="973363"/>
            <a:ext cx="6563072" cy="1849760"/>
            <a:chOff x="539552" y="1219200"/>
            <a:chExt cx="8147248" cy="29214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219200"/>
              <a:ext cx="8147248" cy="292148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55576" y="2996952"/>
              <a:ext cx="3960440" cy="648072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519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2438400"/>
            <a:ext cx="8763000" cy="106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Thank you for your attention!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102" y="3683912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sz="2200">
                <a:latin typeface="Sylfaen" panose="010A0502050306030303" pitchFamily="18" charset="0"/>
                <a:cs typeface="Times New Roman" pitchFamily="18" charset="0"/>
                <a:hlinkClick r:id="rId2"/>
              </a:rPr>
              <a:t>www.geostat.ge</a:t>
            </a:r>
            <a:r>
              <a:rPr lang="en-US" sz="2200">
                <a:latin typeface="Sylfaen" panose="010A0502050306030303" pitchFamily="18" charset="0"/>
                <a:cs typeface="Times New Roman" pitchFamily="18" charset="0"/>
              </a:rPr>
              <a:t> </a:t>
            </a:r>
          </a:p>
          <a:p>
            <a:pPr lvl="1" algn="ctr">
              <a:buNone/>
            </a:pPr>
            <a:r>
              <a:rPr lang="en-US" sz="2200">
                <a:latin typeface="Sylfaen" panose="010A0502050306030303" pitchFamily="18" charset="0"/>
                <a:cs typeface="Times New Roman" pitchFamily="18" charset="0"/>
                <a:hlinkClick r:id="rId3"/>
              </a:rPr>
              <a:t>www.census.ge</a:t>
            </a:r>
            <a:endParaRPr lang="en-US" sz="2200" dirty="0"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4164</TotalTime>
  <Words>318</Words>
  <Application>Microsoft Office PowerPoint</Application>
  <PresentationFormat>On-screen Show (4:3)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AcadNusx</vt:lpstr>
      <vt:lpstr>Bookman Old Style</vt:lpstr>
      <vt:lpstr>Calibri</vt:lpstr>
      <vt:lpstr>Gill Sans MT</vt:lpstr>
      <vt:lpstr>Sylfaen</vt:lpstr>
      <vt:lpstr>Times New Roman</vt:lpstr>
      <vt:lpstr>Wingdings</vt:lpstr>
      <vt:lpstr>Wingdings 3</vt:lpstr>
      <vt:lpstr>Origin</vt:lpstr>
      <vt:lpstr>Quality assurance in Population Census of Georgia 2014</vt:lpstr>
      <vt:lpstr>2014 General Population Census in Georgia</vt:lpstr>
      <vt:lpstr>I Stage: 2013-2014 - Pre-enumeration period</vt:lpstr>
      <vt:lpstr>Quality Assurance: Pre-enumeration period</vt:lpstr>
      <vt:lpstr>II Stage: 2014 - Enumeration period</vt:lpstr>
      <vt:lpstr>Enumeration period, 5 – 19 November</vt:lpstr>
      <vt:lpstr>Quality Assurance: Introduce Personal Identify Number (PIN)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Shorena Tsiklauri</dc:creator>
  <cp:lastModifiedBy>Andrea De Luka</cp:lastModifiedBy>
  <cp:revision>489</cp:revision>
  <dcterms:created xsi:type="dcterms:W3CDTF">2006-08-16T00:00:00Z</dcterms:created>
  <dcterms:modified xsi:type="dcterms:W3CDTF">2018-05-11T16:22:44Z</dcterms:modified>
</cp:coreProperties>
</file>