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5" r:id="rId1"/>
  </p:sldMasterIdLst>
  <p:notesMasterIdLst>
    <p:notesMasterId r:id="rId27"/>
  </p:notesMasterIdLst>
  <p:handoutMasterIdLst>
    <p:handoutMasterId r:id="rId28"/>
  </p:handoutMasterIdLst>
  <p:sldIdLst>
    <p:sldId id="282" r:id="rId2"/>
    <p:sldId id="367" r:id="rId3"/>
    <p:sldId id="388" r:id="rId4"/>
    <p:sldId id="343" r:id="rId5"/>
    <p:sldId id="346" r:id="rId6"/>
    <p:sldId id="344" r:id="rId7"/>
    <p:sldId id="300" r:id="rId8"/>
    <p:sldId id="333" r:id="rId9"/>
    <p:sldId id="304" r:id="rId10"/>
    <p:sldId id="352" r:id="rId11"/>
    <p:sldId id="385" r:id="rId12"/>
    <p:sldId id="380" r:id="rId13"/>
    <p:sldId id="377" r:id="rId14"/>
    <p:sldId id="353" r:id="rId15"/>
    <p:sldId id="386" r:id="rId16"/>
    <p:sldId id="382" r:id="rId17"/>
    <p:sldId id="384" r:id="rId18"/>
    <p:sldId id="351" r:id="rId19"/>
    <p:sldId id="313" r:id="rId20"/>
    <p:sldId id="307" r:id="rId21"/>
    <p:sldId id="345" r:id="rId22"/>
    <p:sldId id="363" r:id="rId23"/>
    <p:sldId id="389" r:id="rId24"/>
    <p:sldId id="390" r:id="rId25"/>
    <p:sldId id="291" r:id="rId2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autoAdjust="0"/>
  </p:normalViewPr>
  <p:slideViewPr>
    <p:cSldViewPr>
      <p:cViewPr varScale="1">
        <p:scale>
          <a:sx n="64" d="100"/>
          <a:sy n="64" d="100"/>
        </p:scale>
        <p:origin x="1344" y="78"/>
      </p:cViewPr>
      <p:guideLst>
        <p:guide orient="horz" pos="2160"/>
        <p:guide pos="2880"/>
      </p:guideLst>
    </p:cSldViewPr>
  </p:slideViewPr>
  <p:outlineViewPr>
    <p:cViewPr>
      <p:scale>
        <a:sx n="33" d="100"/>
        <a:sy n="33" d="100"/>
      </p:scale>
      <p:origin x="0" y="0"/>
    </p:cViewPr>
    <p:sldLst>
      <p:sld r:id="rId1" collapse="1"/>
      <p:sld r:id="rId2" collapse="1"/>
      <p:sld r:id="rId3" collapse="1"/>
    </p:sldLst>
  </p:outlineViewPr>
  <p:notesTextViewPr>
    <p:cViewPr>
      <p:scale>
        <a:sx n="100" d="100"/>
        <a:sy n="100" d="100"/>
      </p:scale>
      <p:origin x="0" y="0"/>
    </p:cViewPr>
  </p:notesTextViewPr>
  <p:sorterViewPr>
    <p:cViewPr>
      <p:scale>
        <a:sx n="66" d="100"/>
        <a:sy n="66" d="100"/>
      </p:scale>
      <p:origin x="0" y="309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21.xml"/><Relationship Id="rId2" Type="http://schemas.openxmlformats.org/officeDocument/2006/relationships/slide" Target="slides/slide20.xml"/><Relationship Id="rId1" Type="http://schemas.openxmlformats.org/officeDocument/2006/relationships/slide" Target="slides/slide9.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38"/>
    </mc:Choice>
    <mc:Fallback>
      <c:style val="38"/>
    </mc:Fallback>
  </mc:AlternateContent>
  <c:chart>
    <c:autoTitleDeleted val="1"/>
    <c:plotArea>
      <c:layout/>
      <c:barChart>
        <c:barDir val="col"/>
        <c:grouping val="clustered"/>
        <c:varyColors val="0"/>
        <c:ser>
          <c:idx val="0"/>
          <c:order val="0"/>
          <c:tx>
            <c:strRef>
              <c:f>'Sheet1'!$B$1</c:f>
              <c:strCache>
                <c:ptCount val="1"/>
                <c:pt idx="0">
                  <c:v>Column2</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'Sheet1'!$A$2:$A$35</c:f>
              <c:strCache>
                <c:ptCount val="34"/>
                <c:pt idx="0">
                  <c:v>Kabul</c:v>
                </c:pt>
                <c:pt idx="1">
                  <c:v>Heart</c:v>
                </c:pt>
                <c:pt idx="2">
                  <c:v>Kandahar</c:v>
                </c:pt>
                <c:pt idx="3">
                  <c:v>Helmand</c:v>
                </c:pt>
                <c:pt idx="4">
                  <c:v>Badakhshan</c:v>
                </c:pt>
                <c:pt idx="5">
                  <c:v>Takhar</c:v>
                </c:pt>
                <c:pt idx="6">
                  <c:v>Khost</c:v>
                </c:pt>
                <c:pt idx="7">
                  <c:v>Samangan</c:v>
                </c:pt>
                <c:pt idx="8">
                  <c:v>Balkh</c:v>
                </c:pt>
                <c:pt idx="9">
                  <c:v>Nangarhar</c:v>
                </c:pt>
                <c:pt idx="10">
                  <c:v>Bamyan</c:v>
                </c:pt>
                <c:pt idx="11">
                  <c:v>Ghazni</c:v>
                </c:pt>
                <c:pt idx="12">
                  <c:v>Ghore</c:v>
                </c:pt>
                <c:pt idx="13">
                  <c:v>Sar-e-pul</c:v>
                </c:pt>
                <c:pt idx="14">
                  <c:v>Logar</c:v>
                </c:pt>
                <c:pt idx="15">
                  <c:v>Jawizjan</c:v>
                </c:pt>
                <c:pt idx="16">
                  <c:v>Faryab</c:v>
                </c:pt>
                <c:pt idx="17">
                  <c:v>Kunar</c:v>
                </c:pt>
                <c:pt idx="18">
                  <c:v>Laghman</c:v>
                </c:pt>
                <c:pt idx="19">
                  <c:v>Farah</c:v>
                </c:pt>
                <c:pt idx="20">
                  <c:v>Kundoz</c:v>
                </c:pt>
                <c:pt idx="21">
                  <c:v>Panjsher</c:v>
                </c:pt>
                <c:pt idx="22">
                  <c:v>Zabul</c:v>
                </c:pt>
                <c:pt idx="23">
                  <c:v>Baghlan</c:v>
                </c:pt>
                <c:pt idx="24">
                  <c:v>Badghis</c:v>
                </c:pt>
                <c:pt idx="25">
                  <c:v>Kapisa</c:v>
                </c:pt>
                <c:pt idx="26">
                  <c:v>Daykundi</c:v>
                </c:pt>
                <c:pt idx="27">
                  <c:v>Parwan</c:v>
                </c:pt>
                <c:pt idx="28">
                  <c:v>Wardak</c:v>
                </c:pt>
                <c:pt idx="29">
                  <c:v>Nimroz</c:v>
                </c:pt>
                <c:pt idx="30">
                  <c:v>Paktika</c:v>
                </c:pt>
                <c:pt idx="31">
                  <c:v>Paktya</c:v>
                </c:pt>
                <c:pt idx="32">
                  <c:v>Noristan</c:v>
                </c:pt>
                <c:pt idx="33">
                  <c:v>Urzgan</c:v>
                </c:pt>
              </c:strCache>
            </c:strRef>
          </c:cat>
          <c:val>
            <c:numRef>
              <c:f>'Sheet1'!$B$2:$B$35</c:f>
              <c:numCache>
                <c:formatCode>0.0</c:formatCode>
                <c:ptCount val="34"/>
                <c:pt idx="0">
                  <c:v>22.96361772478279</c:v>
                </c:pt>
                <c:pt idx="1">
                  <c:v>12.105418554795326</c:v>
                </c:pt>
                <c:pt idx="2">
                  <c:v>6.5346520127711258</c:v>
                </c:pt>
                <c:pt idx="3">
                  <c:v>5.8418134837601183</c:v>
                </c:pt>
                <c:pt idx="4">
                  <c:v>4.6609804270364563</c:v>
                </c:pt>
                <c:pt idx="5">
                  <c:v>3.593114160643915</c:v>
                </c:pt>
                <c:pt idx="6">
                  <c:v>3.4355841721789941</c:v>
                </c:pt>
                <c:pt idx="7">
                  <c:v>3.3402225959254932</c:v>
                </c:pt>
                <c:pt idx="8">
                  <c:v>3.0596394965642277</c:v>
                </c:pt>
                <c:pt idx="9">
                  <c:v>2.845809500580422</c:v>
                </c:pt>
                <c:pt idx="10">
                  <c:v>2.4139315927400551</c:v>
                </c:pt>
                <c:pt idx="11">
                  <c:v>2.3851397322173646</c:v>
                </c:pt>
                <c:pt idx="12">
                  <c:v>2.0172641130548121</c:v>
                </c:pt>
                <c:pt idx="13">
                  <c:v>1.9917732301716686</c:v>
                </c:pt>
                <c:pt idx="14">
                  <c:v>1.9767354431470783</c:v>
                </c:pt>
                <c:pt idx="15">
                  <c:v>1.8971452045047341</c:v>
                </c:pt>
                <c:pt idx="16">
                  <c:v>1.7663898124494519</c:v>
                </c:pt>
                <c:pt idx="17">
                  <c:v>1.753552677184558</c:v>
                </c:pt>
                <c:pt idx="18">
                  <c:v>1.4689350495971878</c:v>
                </c:pt>
                <c:pt idx="19">
                  <c:v>1.4394096384879294</c:v>
                </c:pt>
                <c:pt idx="20">
                  <c:v>1.3574353604392502</c:v>
                </c:pt>
                <c:pt idx="21">
                  <c:v>1.3137891005386095</c:v>
                </c:pt>
                <c:pt idx="22">
                  <c:v>1.3114050611322721</c:v>
                </c:pt>
                <c:pt idx="23">
                  <c:v>1.2695926776980428</c:v>
                </c:pt>
                <c:pt idx="24">
                  <c:v>1.2136594454724314</c:v>
                </c:pt>
                <c:pt idx="25">
                  <c:v>1.1586431514800319</c:v>
                </c:pt>
                <c:pt idx="26">
                  <c:v>1.077769199311194</c:v>
                </c:pt>
                <c:pt idx="27">
                  <c:v>1.0409082823362852</c:v>
                </c:pt>
                <c:pt idx="28">
                  <c:v>0.62021702094103537</c:v>
                </c:pt>
                <c:pt idx="29">
                  <c:v>0.6178329815346979</c:v>
                </c:pt>
                <c:pt idx="30">
                  <c:v>0.59747695275750767</c:v>
                </c:pt>
                <c:pt idx="31">
                  <c:v>0.51641961294203298</c:v>
                </c:pt>
                <c:pt idx="32">
                  <c:v>0.41372253082287935</c:v>
                </c:pt>
                <c:pt idx="33">
                  <c:v>0</c:v>
                </c:pt>
              </c:numCache>
            </c:numRef>
          </c:val>
          <c:extLst>
            <c:ext xmlns:c16="http://schemas.microsoft.com/office/drawing/2014/chart" uri="{C3380CC4-5D6E-409C-BE32-E72D297353CC}">
              <c16:uniqueId val="{00000000-86F8-414E-A327-F209488E2501}"/>
            </c:ext>
          </c:extLst>
        </c:ser>
        <c:ser>
          <c:idx val="1"/>
          <c:order val="1"/>
          <c:tx>
            <c:strRef>
              <c:f>'Sheet1'!$C$1</c:f>
              <c:strCache>
                <c:ptCount val="1"/>
                <c:pt idx="0">
                  <c:v>Column3</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'Sheet1'!$A$2:$A$35</c:f>
              <c:strCache>
                <c:ptCount val="34"/>
                <c:pt idx="0">
                  <c:v>Kabul</c:v>
                </c:pt>
                <c:pt idx="1">
                  <c:v>Heart</c:v>
                </c:pt>
                <c:pt idx="2">
                  <c:v>Kandahar</c:v>
                </c:pt>
                <c:pt idx="3">
                  <c:v>Helmand</c:v>
                </c:pt>
                <c:pt idx="4">
                  <c:v>Badakhshan</c:v>
                </c:pt>
                <c:pt idx="5">
                  <c:v>Takhar</c:v>
                </c:pt>
                <c:pt idx="6">
                  <c:v>Khost</c:v>
                </c:pt>
                <c:pt idx="7">
                  <c:v>Samangan</c:v>
                </c:pt>
                <c:pt idx="8">
                  <c:v>Balkh</c:v>
                </c:pt>
                <c:pt idx="9">
                  <c:v>Nangarhar</c:v>
                </c:pt>
                <c:pt idx="10">
                  <c:v>Bamyan</c:v>
                </c:pt>
                <c:pt idx="11">
                  <c:v>Ghazni</c:v>
                </c:pt>
                <c:pt idx="12">
                  <c:v>Ghore</c:v>
                </c:pt>
                <c:pt idx="13">
                  <c:v>Sar-e-pul</c:v>
                </c:pt>
                <c:pt idx="14">
                  <c:v>Logar</c:v>
                </c:pt>
                <c:pt idx="15">
                  <c:v>Jawizjan</c:v>
                </c:pt>
                <c:pt idx="16">
                  <c:v>Faryab</c:v>
                </c:pt>
                <c:pt idx="17">
                  <c:v>Kunar</c:v>
                </c:pt>
                <c:pt idx="18">
                  <c:v>Laghman</c:v>
                </c:pt>
                <c:pt idx="19">
                  <c:v>Farah</c:v>
                </c:pt>
                <c:pt idx="20">
                  <c:v>Kundoz</c:v>
                </c:pt>
                <c:pt idx="21">
                  <c:v>Panjsher</c:v>
                </c:pt>
                <c:pt idx="22">
                  <c:v>Zabul</c:v>
                </c:pt>
                <c:pt idx="23">
                  <c:v>Baghlan</c:v>
                </c:pt>
                <c:pt idx="24">
                  <c:v>Badghis</c:v>
                </c:pt>
                <c:pt idx="25">
                  <c:v>Kapisa</c:v>
                </c:pt>
                <c:pt idx="26">
                  <c:v>Daykundi</c:v>
                </c:pt>
                <c:pt idx="27">
                  <c:v>Parwan</c:v>
                </c:pt>
                <c:pt idx="28">
                  <c:v>Wardak</c:v>
                </c:pt>
                <c:pt idx="29">
                  <c:v>Nimroz</c:v>
                </c:pt>
                <c:pt idx="30">
                  <c:v>Paktika</c:v>
                </c:pt>
                <c:pt idx="31">
                  <c:v>Paktya</c:v>
                </c:pt>
                <c:pt idx="32">
                  <c:v>Noristan</c:v>
                </c:pt>
                <c:pt idx="33">
                  <c:v>Urzgan</c:v>
                </c:pt>
              </c:strCache>
            </c:strRef>
          </c:cat>
          <c:val>
            <c:numRef>
              <c:f>'Sheet1'!$C$2:$C$35</c:f>
              <c:numCache>
                <c:formatCode>General</c:formatCode>
                <c:ptCount val="34"/>
              </c:numCache>
            </c:numRef>
          </c:val>
          <c:extLst>
            <c:ext xmlns:c16="http://schemas.microsoft.com/office/drawing/2014/chart" uri="{C3380CC4-5D6E-409C-BE32-E72D297353CC}">
              <c16:uniqueId val="{00000001-86F8-414E-A327-F209488E2501}"/>
            </c:ext>
          </c:extLst>
        </c:ser>
        <c:ser>
          <c:idx val="2"/>
          <c:order val="2"/>
          <c:tx>
            <c:strRef>
              <c:f>'Sheet1'!$D$1</c:f>
              <c:strCache>
                <c:ptCount val="1"/>
                <c:pt idx="0">
                  <c:v>Column1</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'Sheet1'!$A$2:$A$35</c:f>
              <c:strCache>
                <c:ptCount val="34"/>
                <c:pt idx="0">
                  <c:v>Kabul</c:v>
                </c:pt>
                <c:pt idx="1">
                  <c:v>Heart</c:v>
                </c:pt>
                <c:pt idx="2">
                  <c:v>Kandahar</c:v>
                </c:pt>
                <c:pt idx="3">
                  <c:v>Helmand</c:v>
                </c:pt>
                <c:pt idx="4">
                  <c:v>Badakhshan</c:v>
                </c:pt>
                <c:pt idx="5">
                  <c:v>Takhar</c:v>
                </c:pt>
                <c:pt idx="6">
                  <c:v>Khost</c:v>
                </c:pt>
                <c:pt idx="7">
                  <c:v>Samangan</c:v>
                </c:pt>
                <c:pt idx="8">
                  <c:v>Balkh</c:v>
                </c:pt>
                <c:pt idx="9">
                  <c:v>Nangarhar</c:v>
                </c:pt>
                <c:pt idx="10">
                  <c:v>Bamyan</c:v>
                </c:pt>
                <c:pt idx="11">
                  <c:v>Ghazni</c:v>
                </c:pt>
                <c:pt idx="12">
                  <c:v>Ghore</c:v>
                </c:pt>
                <c:pt idx="13">
                  <c:v>Sar-e-pul</c:v>
                </c:pt>
                <c:pt idx="14">
                  <c:v>Logar</c:v>
                </c:pt>
                <c:pt idx="15">
                  <c:v>Jawizjan</c:v>
                </c:pt>
                <c:pt idx="16">
                  <c:v>Faryab</c:v>
                </c:pt>
                <c:pt idx="17">
                  <c:v>Kunar</c:v>
                </c:pt>
                <c:pt idx="18">
                  <c:v>Laghman</c:v>
                </c:pt>
                <c:pt idx="19">
                  <c:v>Farah</c:v>
                </c:pt>
                <c:pt idx="20">
                  <c:v>Kundoz</c:v>
                </c:pt>
                <c:pt idx="21">
                  <c:v>Panjsher</c:v>
                </c:pt>
                <c:pt idx="22">
                  <c:v>Zabul</c:v>
                </c:pt>
                <c:pt idx="23">
                  <c:v>Baghlan</c:v>
                </c:pt>
                <c:pt idx="24">
                  <c:v>Badghis</c:v>
                </c:pt>
                <c:pt idx="25">
                  <c:v>Kapisa</c:v>
                </c:pt>
                <c:pt idx="26">
                  <c:v>Daykundi</c:v>
                </c:pt>
                <c:pt idx="27">
                  <c:v>Parwan</c:v>
                </c:pt>
                <c:pt idx="28">
                  <c:v>Wardak</c:v>
                </c:pt>
                <c:pt idx="29">
                  <c:v>Nimroz</c:v>
                </c:pt>
                <c:pt idx="30">
                  <c:v>Paktika</c:v>
                </c:pt>
                <c:pt idx="31">
                  <c:v>Paktya</c:v>
                </c:pt>
                <c:pt idx="32">
                  <c:v>Noristan</c:v>
                </c:pt>
                <c:pt idx="33">
                  <c:v>Urzgan</c:v>
                </c:pt>
              </c:strCache>
            </c:strRef>
          </c:cat>
          <c:val>
            <c:numRef>
              <c:f>'Sheet1'!$D$2:$D$35</c:f>
              <c:numCache>
                <c:formatCode>General</c:formatCode>
                <c:ptCount val="34"/>
              </c:numCache>
            </c:numRef>
          </c:val>
          <c:extLst>
            <c:ext xmlns:c16="http://schemas.microsoft.com/office/drawing/2014/chart" uri="{C3380CC4-5D6E-409C-BE32-E72D297353CC}">
              <c16:uniqueId val="{00000002-86F8-414E-A327-F209488E2501}"/>
            </c:ext>
          </c:extLst>
        </c:ser>
        <c:dLbls>
          <c:showLegendKey val="0"/>
          <c:showVal val="1"/>
          <c:showCatName val="0"/>
          <c:showSerName val="0"/>
          <c:showPercent val="0"/>
          <c:showBubbleSize val="0"/>
        </c:dLbls>
        <c:gapWidth val="75"/>
        <c:axId val="127422464"/>
        <c:axId val="127424384"/>
      </c:barChart>
      <c:catAx>
        <c:axId val="127422464"/>
        <c:scaling>
          <c:orientation val="minMax"/>
        </c:scaling>
        <c:delete val="0"/>
        <c:axPos val="b"/>
        <c:numFmt formatCode="General" sourceLinked="0"/>
        <c:majorTickMark val="none"/>
        <c:minorTickMark val="none"/>
        <c:tickLblPos val="nextTo"/>
        <c:crossAx val="127424384"/>
        <c:crosses val="autoZero"/>
        <c:auto val="1"/>
        <c:lblAlgn val="ctr"/>
        <c:lblOffset val="100"/>
        <c:noMultiLvlLbl val="0"/>
      </c:catAx>
      <c:valAx>
        <c:axId val="127424384"/>
        <c:scaling>
          <c:orientation val="minMax"/>
        </c:scaling>
        <c:delete val="0"/>
        <c:axPos val="l"/>
        <c:numFmt formatCode="0.0" sourceLinked="1"/>
        <c:majorTickMark val="none"/>
        <c:minorTickMark val="none"/>
        <c:tickLblPos val="nextTo"/>
        <c:crossAx val="127422464"/>
        <c:crosses val="autoZero"/>
        <c:crossBetween val="between"/>
      </c:valAx>
    </c:plotArea>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843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843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843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19BA11C-4672-40E9-9CA1-5CDF56F0D3C7}"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5325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563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325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325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5325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7B34E5E-17B7-4A54-8E0F-44A56F63AD8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A2C53814-5710-4060-A608-B330BE4C0C6F}" type="slidenum">
              <a:rPr lang="en-US" smtClean="0"/>
              <a:pPr/>
              <a:t>1</a:t>
            </a:fld>
            <a:endParaRPr lang="en-US"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p>
            <a:fld id="{58F7BBDA-96F0-4F1E-BE4F-C380A863EF08}" type="slidenum">
              <a:rPr lang="en-US" smtClean="0"/>
              <a:pPr/>
              <a:t>25</a:t>
            </a:fld>
            <a:endParaRPr lang="en-US" smtClean="0"/>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05A0AA1B-59DD-45C5-B54D-E6E6CEBD32B1}" type="slidenum">
              <a:rPr lang="en-US" smtClean="0"/>
              <a:pPr/>
              <a:t>6</a:t>
            </a:fld>
            <a:endParaRPr lang="en-US"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33FAF02-2228-4529-8752-324C41F120DA}" type="slidenum">
              <a:rPr lang="en-US" smtClean="0"/>
              <a:pPr/>
              <a:t>7</a:t>
            </a:fld>
            <a:endParaRPr lang="en-US"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xfrm>
            <a:off x="685800" y="4343400"/>
            <a:ext cx="5486400" cy="4114800"/>
          </a:xfrm>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36334F25-5724-4F18-87A6-347527044037}" type="slidenum">
              <a:rPr lang="en-US" smtClean="0"/>
              <a:pPr/>
              <a:t>9</a:t>
            </a:fld>
            <a:endParaRPr lang="en-US" smtClean="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xfrm>
            <a:off x="685800" y="4343400"/>
            <a:ext cx="5486400" cy="4114800"/>
          </a:xfrm>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F50D75E4-831F-4A58-BB46-62537AA895E5}" type="slidenum">
              <a:rPr lang="en-US" smtClean="0"/>
              <a:pPr/>
              <a:t>10</a:t>
            </a:fld>
            <a:endParaRPr lang="en-US"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E6688B81-4EE3-436C-9E7B-19A150D59C18}" type="slidenum">
              <a:rPr lang="en-US" smtClean="0"/>
              <a:pPr/>
              <a:t>14</a:t>
            </a:fld>
            <a:endParaRPr lang="en-US" smtClean="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12C31ADF-6896-419F-A2BD-728C853F5794}" type="slidenum">
              <a:rPr lang="en-US" smtClean="0"/>
              <a:pPr/>
              <a:t>19</a:t>
            </a:fld>
            <a:endParaRPr lang="en-US" smtClean="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D00AC9AC-F6B4-4881-A2B7-A2CF73CFCFC4}" type="slidenum">
              <a:rPr lang="en-US" smtClean="0"/>
              <a:pPr/>
              <a:t>20</a:t>
            </a:fld>
            <a:endParaRPr lang="en-US" smtClean="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xfrm>
            <a:off x="685800" y="4343400"/>
            <a:ext cx="5486400" cy="4114800"/>
          </a:xfrm>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371D4447-736C-4B97-B24A-068041FA3A3D}" type="slidenum">
              <a:rPr lang="en-US" smtClean="0"/>
              <a:pPr/>
              <a:t>21</a:t>
            </a:fld>
            <a:endParaRPr lang="en-US" smtClean="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xfrm>
            <a:off x="685800" y="4343400"/>
            <a:ext cx="5486400" cy="4114800"/>
          </a:xfrm>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Straight Connector 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p>
        </p:txBody>
      </p:sp>
      <p:sp>
        <p:nvSpPr>
          <p:cNvPr id="11" name="Straight Connector 1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p>
        </p:txBody>
      </p:sp>
      <p:sp>
        <p:nvSpPr>
          <p:cNvPr id="12" name="Straight Connector 11"/>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3" name="Straight Connector 12"/>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p>
        </p:txBody>
      </p:sp>
      <p:sp>
        <p:nvSpPr>
          <p:cNvPr id="14" name="Straight Connector 13"/>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5" name="Straight Connector 14"/>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6" name="Rectangle 1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Oval 16"/>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8" name="Oval 17"/>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9" name="Oval 18"/>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0" name="Oval 19"/>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1" name="Oval 20"/>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8" name="Title 7"/>
          <p:cNvSpPr>
            <a:spLocks noGrp="1"/>
          </p:cNvSpPr>
          <p:nvPr>
            <p:ph type="ctrTitle"/>
          </p:nvPr>
        </p:nvSpPr>
        <p:spPr>
          <a:xfrm>
            <a:off x="2286000" y="3124200"/>
            <a:ext cx="6172200" cy="1894362"/>
          </a:xfrm>
        </p:spPr>
        <p:txBody>
          <a:bodyPr/>
          <a:lstStyle>
            <a:lvl1pPr>
              <a:defRPr b="1"/>
            </a:lvl1pPr>
          </a:lstStyle>
          <a:p>
            <a:r>
              <a:rPr lang="en-US" smtClean="0"/>
              <a:t>Click to edit Master title style</a:t>
            </a:r>
            <a:endParaRPr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22" name="Date Placeholder 27"/>
          <p:cNvSpPr>
            <a:spLocks noGrp="1"/>
          </p:cNvSpPr>
          <p:nvPr>
            <p:ph type="dt" sz="half" idx="10"/>
          </p:nvPr>
        </p:nvSpPr>
        <p:spPr bwMode="auto">
          <a:xfrm rot="5400000">
            <a:off x="7764463" y="1174750"/>
            <a:ext cx="2286000" cy="381000"/>
          </a:xfrm>
        </p:spPr>
        <p:txBody>
          <a:bodyPr/>
          <a:lstStyle>
            <a:lvl1pPr>
              <a:defRPr/>
            </a:lvl1pPr>
          </a:lstStyle>
          <a:p>
            <a:pPr>
              <a:defRPr/>
            </a:pPr>
            <a:endParaRPr lang="en-US"/>
          </a:p>
        </p:txBody>
      </p:sp>
      <p:sp>
        <p:nvSpPr>
          <p:cNvPr id="23" name="Footer Placeholder 16"/>
          <p:cNvSpPr>
            <a:spLocks noGrp="1"/>
          </p:cNvSpPr>
          <p:nvPr>
            <p:ph type="ftr" sz="quarter" idx="11"/>
          </p:nvPr>
        </p:nvSpPr>
        <p:spPr bwMode="auto">
          <a:xfrm rot="5400000">
            <a:off x="7077076" y="4181475"/>
            <a:ext cx="3657600" cy="384175"/>
          </a:xfrm>
        </p:spPr>
        <p:txBody>
          <a:bodyPr/>
          <a:lstStyle>
            <a:lvl1pPr>
              <a:defRPr/>
            </a:lvl1pPr>
          </a:lstStyle>
          <a:p>
            <a:pPr>
              <a:defRPr/>
            </a:pPr>
            <a:endParaRPr lang="en-US"/>
          </a:p>
        </p:txBody>
      </p:sp>
      <p:sp>
        <p:nvSpPr>
          <p:cNvPr id="24" name="Slide Number Placeholder 28"/>
          <p:cNvSpPr>
            <a:spLocks noGrp="1"/>
          </p:cNvSpPr>
          <p:nvPr>
            <p:ph type="sldNum" sz="quarter" idx="12"/>
          </p:nvPr>
        </p:nvSpPr>
        <p:spPr bwMode="auto">
          <a:xfrm>
            <a:off x="1325563" y="4929188"/>
            <a:ext cx="609600" cy="517525"/>
          </a:xfrm>
        </p:spPr>
        <p:txBody>
          <a:bodyPr/>
          <a:lstStyle>
            <a:lvl1pPr>
              <a:defRPr/>
            </a:lvl1pPr>
          </a:lstStyle>
          <a:p>
            <a:pPr>
              <a:defRPr/>
            </a:pPr>
            <a:fld id="{9262C6EC-CBFE-462F-B9E1-C48C71A7895F}"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764274FC-B4D0-4D62-96E1-7C91E392B43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637C943C-5E51-4B91-9071-659FA04D279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457200" y="1600200"/>
            <a:ext cx="7467600" cy="487375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p:txBody>
          <a:bodyPr rtlCol="0"/>
          <a:lstStyle>
            <a:lvl1pPr>
              <a:defRPr/>
            </a:lvl1pPr>
          </a:lstStyle>
          <a:p>
            <a:pPr>
              <a:defRPr/>
            </a:pPr>
            <a:endParaRPr lang="en-US"/>
          </a:p>
        </p:txBody>
      </p:sp>
      <p:sp>
        <p:nvSpPr>
          <p:cNvPr id="5" name="Slide Number Placeholder 8"/>
          <p:cNvSpPr>
            <a:spLocks noGrp="1"/>
          </p:cNvSpPr>
          <p:nvPr>
            <p:ph type="sldNum" sz="quarter" idx="11"/>
          </p:nvPr>
        </p:nvSpPr>
        <p:spPr/>
        <p:txBody>
          <a:bodyPr rtlCol="0"/>
          <a:lstStyle>
            <a:lvl1pPr>
              <a:defRPr/>
            </a:lvl1pPr>
          </a:lstStyle>
          <a:p>
            <a:pPr>
              <a:defRPr/>
            </a:pPr>
            <a:fld id="{4936730F-1C1D-46D0-BCFC-FBD64296386D}" type="slidenum">
              <a:rPr lang="en-US"/>
              <a:pPr>
                <a:defRPr/>
              </a:pPr>
              <a:t>‹#›</a:t>
            </a:fld>
            <a:endParaRPr lang="en-US"/>
          </a:p>
        </p:txBody>
      </p:sp>
      <p:sp>
        <p:nvSpPr>
          <p:cNvPr id="6" name="Footer Placeholder 9"/>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Straight Connector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p>
        </p:txBody>
      </p:sp>
      <p:sp>
        <p:nvSpPr>
          <p:cNvPr id="9" name="Straight Connector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p>
        </p:txBody>
      </p:sp>
      <p:sp>
        <p:nvSpPr>
          <p:cNvPr id="10" name="Straight Connector 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1" name="Straight Connector 10"/>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p>
        </p:txBody>
      </p:sp>
      <p:sp>
        <p:nvSpPr>
          <p:cNvPr id="12" name="Straight Connector 11"/>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3" name="Rectangle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4" name="Oval 13"/>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5" name="Oval 14"/>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6" name="Oval 15"/>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Oval 16"/>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8" name="Oval 17"/>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9" name="Straight Connector 18"/>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lang="en-US" smtClean="0"/>
              <a:t>Click to edit Master title style</a:t>
            </a:r>
            <a:endParaRPr lang="en-US"/>
          </a:p>
        </p:txBody>
      </p:sp>
      <p:sp>
        <p:nvSpPr>
          <p:cNvPr id="3" name="Text Placeholder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0" name="Date Placeholder 3"/>
          <p:cNvSpPr>
            <a:spLocks noGrp="1"/>
          </p:cNvSpPr>
          <p:nvPr>
            <p:ph type="dt" sz="half" idx="10"/>
          </p:nvPr>
        </p:nvSpPr>
        <p:spPr bwMode="auto">
          <a:xfrm rot="5400000">
            <a:off x="7762875" y="1169988"/>
            <a:ext cx="2286000" cy="381000"/>
          </a:xfrm>
        </p:spPr>
        <p:txBody>
          <a:bodyPr/>
          <a:lstStyle>
            <a:lvl1pPr>
              <a:defRPr/>
            </a:lvl1pPr>
          </a:lstStyle>
          <a:p>
            <a:pPr>
              <a:defRPr/>
            </a:pPr>
            <a:endParaRPr lang="en-US"/>
          </a:p>
        </p:txBody>
      </p:sp>
      <p:sp>
        <p:nvSpPr>
          <p:cNvPr id="21" name="Footer Placeholder 4"/>
          <p:cNvSpPr>
            <a:spLocks noGrp="1"/>
          </p:cNvSpPr>
          <p:nvPr>
            <p:ph type="ftr" sz="quarter" idx="11"/>
          </p:nvPr>
        </p:nvSpPr>
        <p:spPr bwMode="auto">
          <a:xfrm rot="5400000">
            <a:off x="7077076" y="4178300"/>
            <a:ext cx="3657600" cy="384175"/>
          </a:xfrm>
        </p:spPr>
        <p:txBody>
          <a:bodyPr/>
          <a:lstStyle>
            <a:lvl1pPr>
              <a:defRPr/>
            </a:lvl1pPr>
          </a:lstStyle>
          <a:p>
            <a:pPr>
              <a:defRPr/>
            </a:pPr>
            <a:endParaRPr lang="en-US"/>
          </a:p>
        </p:txBody>
      </p:sp>
      <p:sp>
        <p:nvSpPr>
          <p:cNvPr id="22" name="Slide Number Placeholder 5"/>
          <p:cNvSpPr>
            <a:spLocks noGrp="1"/>
          </p:cNvSpPr>
          <p:nvPr>
            <p:ph type="sldNum" sz="quarter" idx="12"/>
          </p:nvPr>
        </p:nvSpPr>
        <p:spPr bwMode="auto">
          <a:xfrm>
            <a:off x="1339850" y="4929188"/>
            <a:ext cx="609600" cy="517525"/>
          </a:xfrm>
        </p:spPr>
        <p:txBody>
          <a:bodyPr/>
          <a:lstStyle>
            <a:lvl1pPr>
              <a:defRPr/>
            </a:lvl1pPr>
          </a:lstStyle>
          <a:p>
            <a:pPr>
              <a:defRPr/>
            </a:pPr>
            <a:fld id="{C3DD0730-04FA-4DD5-8638-4C3C7D3AAD61}"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457200"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270248"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EB682665-38B6-4038-A5F5-0C84FF442E4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457200"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371975"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7" name="Date Placeholder 13"/>
          <p:cNvSpPr>
            <a:spLocks noGrp="1"/>
          </p:cNvSpPr>
          <p:nvPr>
            <p:ph type="dt" sz="half" idx="10"/>
          </p:nvPr>
        </p:nvSpPr>
        <p:spPr/>
        <p:txBody>
          <a:bodyPr/>
          <a:lstStyle>
            <a:lvl1pPr>
              <a:defRPr/>
            </a:lvl1pPr>
          </a:lstStyle>
          <a:p>
            <a:pPr>
              <a:defRPr/>
            </a:pPr>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8ACBFD65-EEF2-42AB-AD72-4A8A7E337AC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5"/>
          <p:cNvSpPr>
            <a:spLocks noGrp="1"/>
          </p:cNvSpPr>
          <p:nvPr>
            <p:ph type="dt" sz="half" idx="10"/>
          </p:nvPr>
        </p:nvSpPr>
        <p:spPr/>
        <p:txBody>
          <a:bodyPr rtlCol="0"/>
          <a:lstStyle>
            <a:lvl1pPr>
              <a:defRPr/>
            </a:lvl1pPr>
          </a:lstStyle>
          <a:p>
            <a:pPr>
              <a:defRPr/>
            </a:pPr>
            <a:endParaRPr lang="en-US"/>
          </a:p>
        </p:txBody>
      </p:sp>
      <p:sp>
        <p:nvSpPr>
          <p:cNvPr id="4" name="Slide Number Placeholder 6"/>
          <p:cNvSpPr>
            <a:spLocks noGrp="1"/>
          </p:cNvSpPr>
          <p:nvPr>
            <p:ph type="sldNum" sz="quarter" idx="11"/>
          </p:nvPr>
        </p:nvSpPr>
        <p:spPr/>
        <p:txBody>
          <a:bodyPr rtlCol="0"/>
          <a:lstStyle>
            <a:lvl1pPr>
              <a:defRPr/>
            </a:lvl1pPr>
          </a:lstStyle>
          <a:p>
            <a:pPr>
              <a:defRPr/>
            </a:pPr>
            <a:fld id="{FC650E8B-7232-4E67-ADAD-C7A2E8794278}" type="slidenum">
              <a:rPr lang="en-US"/>
              <a:pPr>
                <a:defRPr/>
              </a:pPr>
              <a:t>‹#›</a:t>
            </a:fld>
            <a:endParaRPr lang="en-US"/>
          </a:p>
        </p:txBody>
      </p:sp>
      <p:sp>
        <p:nvSpPr>
          <p:cNvPr id="5" name="Footer Placeholder 7"/>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02F9961E-A0C3-45C4-8552-FE5ABC10BD2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p>
        </p:txBody>
      </p:sp>
      <p:sp>
        <p:nvSpPr>
          <p:cNvPr id="6" name="Straight Connector 5"/>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p>
        </p:txBody>
      </p:sp>
      <p:sp>
        <p:nvSpPr>
          <p:cNvPr id="7" name="Straight Connector 6"/>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a:defRPr/>
            </a:pPr>
            <a:endParaRPr lang="en-US" dirty="0"/>
          </a:p>
        </p:txBody>
      </p:sp>
      <p:sp>
        <p:nvSpPr>
          <p:cNvPr id="8" name="Straight Connector 7"/>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9" name="Rectangle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Straight Connector 9"/>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11" name="Oval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 name="Title 1"/>
          <p:cNvSpPr>
            <a:spLocks noGrp="1"/>
          </p:cNvSpPr>
          <p:nvPr>
            <p:ph type="title"/>
          </p:nvPr>
        </p:nvSpPr>
        <p:spPr>
          <a:xfrm rot="5400000">
            <a:off x="3371850" y="3200400"/>
            <a:ext cx="6309360" cy="457200"/>
          </a:xfrm>
        </p:spPr>
        <p:txBody>
          <a:bodyPr/>
          <a:lstStyle>
            <a:lvl1pPr algn="l">
              <a:buNone/>
              <a:defRPr sz="2000" b="1" cap="small" baseline="0"/>
            </a:lvl1pPr>
          </a:lstStyle>
          <a:p>
            <a:r>
              <a:rPr lang="en-US" smtClean="0"/>
              <a:t>Click to edit Master title style</a:t>
            </a:r>
            <a:endParaRPr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8" name="Content Placeholder 17"/>
          <p:cNvSpPr>
            <a:spLocks noGrp="1"/>
          </p:cNvSpPr>
          <p:nvPr>
            <p:ph sz="quarter" idx="1"/>
          </p:nvPr>
        </p:nvSpPr>
        <p:spPr>
          <a:xfrm>
            <a:off x="304800" y="274320"/>
            <a:ext cx="5638800" cy="6327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Date Placeholder 20"/>
          <p:cNvSpPr>
            <a:spLocks noGrp="1"/>
          </p:cNvSpPr>
          <p:nvPr>
            <p:ph type="dt" sz="half" idx="10"/>
          </p:nvPr>
        </p:nvSpPr>
        <p:spPr/>
        <p:txBody>
          <a:bodyPr rtlCol="0"/>
          <a:lstStyle>
            <a:lvl1pPr>
              <a:defRPr/>
            </a:lvl1pPr>
          </a:lstStyle>
          <a:p>
            <a:pPr>
              <a:defRPr/>
            </a:pPr>
            <a:endParaRPr lang="en-US"/>
          </a:p>
        </p:txBody>
      </p:sp>
      <p:sp>
        <p:nvSpPr>
          <p:cNvPr id="13" name="Slide Number Placeholder 21"/>
          <p:cNvSpPr>
            <a:spLocks noGrp="1"/>
          </p:cNvSpPr>
          <p:nvPr>
            <p:ph type="sldNum" sz="quarter" idx="11"/>
          </p:nvPr>
        </p:nvSpPr>
        <p:spPr/>
        <p:txBody>
          <a:bodyPr rtlCol="0"/>
          <a:lstStyle>
            <a:lvl1pPr>
              <a:defRPr/>
            </a:lvl1pPr>
          </a:lstStyle>
          <a:p>
            <a:pPr>
              <a:defRPr/>
            </a:pPr>
            <a:fld id="{E5409E24-5E18-49BA-8A4E-1EEA421C0AC0}" type="slidenum">
              <a:rPr lang="en-US"/>
              <a:pPr>
                <a:defRPr/>
              </a:pPr>
              <a:t>‹#›</a:t>
            </a:fld>
            <a:endParaRPr lang="en-US"/>
          </a:p>
        </p:txBody>
      </p:sp>
      <p:sp>
        <p:nvSpPr>
          <p:cNvPr id="14" name="Footer Placeholder 22"/>
          <p:cNvSpPr>
            <a:spLocks noGrp="1"/>
          </p:cNvSpPr>
          <p:nvPr>
            <p:ph type="ftr" sz="quarter" idx="12"/>
          </p:nvPr>
        </p:nvSpPr>
        <p:spPr/>
        <p:txBody>
          <a:bodyPr rtlCol="0"/>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6" name="Oval 5"/>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7" name="Straight Connector 6"/>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8" name="Rectangle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Straight Connector 8"/>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10" name="Straight Connector 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p>
        </p:txBody>
      </p:sp>
      <p:sp>
        <p:nvSpPr>
          <p:cNvPr id="11" name="Straight Connector 10"/>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a:defRPr/>
            </a:pPr>
            <a:endParaRPr lang="en-US" dirty="0"/>
          </a:p>
        </p:txBody>
      </p:sp>
      <p:sp>
        <p:nvSpPr>
          <p:cNvPr id="2" name="Title 1"/>
          <p:cNvSpPr>
            <a:spLocks noGrp="1"/>
          </p:cNvSpPr>
          <p:nvPr>
            <p:ph type="title"/>
          </p:nvPr>
        </p:nvSpPr>
        <p:spPr>
          <a:xfrm rot="5400000">
            <a:off x="3350133" y="3200400"/>
            <a:ext cx="6309360" cy="457200"/>
          </a:xfrm>
        </p:spPr>
        <p:txBody>
          <a:bodyPr/>
          <a:lstStyle>
            <a:lvl1pPr algn="l">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n-US" smtClean="0"/>
              <a:t>Click to edit Master text styles</a:t>
            </a:r>
          </a:p>
        </p:txBody>
      </p:sp>
      <p:sp>
        <p:nvSpPr>
          <p:cNvPr id="12" name="Date Placeholder 16"/>
          <p:cNvSpPr>
            <a:spLocks noGrp="1"/>
          </p:cNvSpPr>
          <p:nvPr>
            <p:ph type="dt" sz="half" idx="10"/>
          </p:nvPr>
        </p:nvSpPr>
        <p:spPr/>
        <p:txBody>
          <a:bodyPr rtlCol="0"/>
          <a:lstStyle>
            <a:lvl1pPr>
              <a:defRPr/>
            </a:lvl1pPr>
          </a:lstStyle>
          <a:p>
            <a:pPr>
              <a:defRPr/>
            </a:pPr>
            <a:endParaRPr lang="en-US"/>
          </a:p>
        </p:txBody>
      </p:sp>
      <p:sp>
        <p:nvSpPr>
          <p:cNvPr id="13" name="Slide Number Placeholder 17"/>
          <p:cNvSpPr>
            <a:spLocks noGrp="1"/>
          </p:cNvSpPr>
          <p:nvPr>
            <p:ph type="sldNum" sz="quarter" idx="11"/>
          </p:nvPr>
        </p:nvSpPr>
        <p:spPr/>
        <p:txBody>
          <a:bodyPr rtlCol="0"/>
          <a:lstStyle>
            <a:lvl1pPr>
              <a:defRPr/>
            </a:lvl1pPr>
          </a:lstStyle>
          <a:p>
            <a:pPr>
              <a:defRPr/>
            </a:pPr>
            <a:fld id="{A4C9D2B9-FCA4-42B3-9386-D7AB50D59323}" type="slidenum">
              <a:rPr lang="en-US"/>
              <a:pPr>
                <a:defRPr/>
              </a:pPr>
              <a:t>‹#›</a:t>
            </a:fld>
            <a:endParaRPr lang="en-US"/>
          </a:p>
        </p:txBody>
      </p:sp>
      <p:sp>
        <p:nvSpPr>
          <p:cNvPr id="14" name="Footer Placeholder 20"/>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lang="en-US" smtClean="0"/>
              <a:t>Click to edit Master title style</a:t>
            </a:r>
            <a:endParaRPr lang="en-US"/>
          </a:p>
        </p:txBody>
      </p:sp>
      <p:sp>
        <p:nvSpPr>
          <p:cNvPr id="2052" name="Text Placeholder 12"/>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rot="5400000">
            <a:off x="7589045" y="1081881"/>
            <a:ext cx="2011362" cy="384175"/>
          </a:xfrm>
          <a:prstGeom prst="rect">
            <a:avLst/>
          </a:prstGeom>
        </p:spPr>
        <p:txBody>
          <a:bodyPr vert="horz" anchor="ctr" anchorCtr="0"/>
          <a:lstStyle>
            <a:lvl1pPr algn="r" eaLnBrk="1" latinLnBrk="0" hangingPunct="1">
              <a:defRPr kumimoji="0" sz="1200">
                <a:solidFill>
                  <a:schemeClr val="tx2"/>
                </a:solidFill>
              </a:defRPr>
            </a:lvl1pPr>
          </a:lstStyle>
          <a:p>
            <a:pPr>
              <a:defRPr/>
            </a:pPr>
            <a:endParaRPr lang="en-US"/>
          </a:p>
        </p:txBody>
      </p:sp>
      <p:sp>
        <p:nvSpPr>
          <p:cNvPr id="3" name="Footer Placeholder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latinLnBrk="0" hangingPunct="1">
              <a:defRPr kumimoji="0" sz="1200">
                <a:solidFill>
                  <a:schemeClr val="tx2"/>
                </a:solidFill>
              </a:defRPr>
            </a:lvl1pPr>
          </a:lstStyle>
          <a:p>
            <a:pPr>
              <a:defRPr/>
            </a:pPr>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12" name="Oval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3" name="Slide Number Placeholder 22"/>
          <p:cNvSpPr>
            <a:spLocks noGrp="1"/>
          </p:cNvSpPr>
          <p:nvPr>
            <p:ph type="sldNum" sz="quarter" idx="4"/>
          </p:nvPr>
        </p:nvSpPr>
        <p:spPr>
          <a:xfrm>
            <a:off x="8129588" y="5734050"/>
            <a:ext cx="609600" cy="520700"/>
          </a:xfrm>
          <a:prstGeom prst="rect">
            <a:avLst/>
          </a:prstGeom>
        </p:spPr>
        <p:txBody>
          <a:bodyPr vert="horz" anchor="ctr"/>
          <a:lstStyle>
            <a:lvl1pPr algn="ctr" eaLnBrk="1" latinLnBrk="0" hangingPunct="1">
              <a:defRPr kumimoji="0" sz="1400" b="1">
                <a:solidFill>
                  <a:srgbClr val="FFFFFF"/>
                </a:solidFill>
              </a:defRPr>
            </a:lvl1pPr>
          </a:lstStyle>
          <a:p>
            <a:pPr>
              <a:defRPr/>
            </a:pPr>
            <a:fld id="{6605F2DA-E39F-48B5-A7D2-47A302EC76F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62" r:id="rId1"/>
    <p:sldLayoutId id="2147483863" r:id="rId2"/>
    <p:sldLayoutId id="2147483864" r:id="rId3"/>
    <p:sldLayoutId id="2147483855" r:id="rId4"/>
    <p:sldLayoutId id="2147483856" r:id="rId5"/>
    <p:sldLayoutId id="2147483865" r:id="rId6"/>
    <p:sldLayoutId id="2147483857" r:id="rId7"/>
    <p:sldLayoutId id="2147483866" r:id="rId8"/>
    <p:sldLayoutId id="2147483867" r:id="rId9"/>
    <p:sldLayoutId id="2147483858" r:id="rId10"/>
    <p:sldLayoutId id="2147483859" r:id="rId11"/>
  </p:sldLayoutIdLst>
  <p:hf hdr="0" ftr="0" dt="0"/>
  <p:txStyles>
    <p:title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p:titleStyle>
    <p:bodyStyle>
      <a:lvl1pPr marL="273050" indent="-273050" algn="l" rtl="0" eaLnBrk="0" fontAlgn="base" hangingPunct="0">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E0752F"/>
        </a:buClr>
        <a:buSzPct val="60000"/>
        <a:buFont typeface="Wingdings" pitchFamily="2" charset="2"/>
        <a:buChar char=""/>
        <a:defRPr sz="2400"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EC3AE"/>
        </a:buClr>
        <a:buSzPct val="60000"/>
        <a:buFont typeface="Wingdings" pitchFamily="2" charset="2"/>
        <a:buChar char=""/>
        <a:defRPr sz="2000"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4.emf"/></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6.emf"/></Relationships>
</file>

<file path=ppt/slides/_rels/slide2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ubtitle 5"/>
          <p:cNvSpPr>
            <a:spLocks noGrp="1"/>
          </p:cNvSpPr>
          <p:nvPr>
            <p:ph type="subTitle" idx="1"/>
          </p:nvPr>
        </p:nvSpPr>
        <p:spPr>
          <a:xfrm>
            <a:off x="1295400" y="3886200"/>
            <a:ext cx="6934200" cy="1828800"/>
          </a:xfrm>
        </p:spPr>
        <p:txBody>
          <a:bodyPr/>
          <a:lstStyle/>
          <a:p>
            <a:pPr algn="ctr" eaLnBrk="1" hangingPunct="1"/>
            <a:r>
              <a:rPr lang="en-US" sz="4800" dirty="0" smtClean="0">
                <a:ln w="18415" cmpd="sng">
                  <a:solidFill>
                    <a:srgbClr val="FFFFFF"/>
                  </a:solidFill>
                  <a:prstDash val="solid"/>
                </a:ln>
                <a:solidFill>
                  <a:srgbClr val="7030A0"/>
                </a:solidFill>
                <a:effectLst>
                  <a:outerShdw blurRad="63500" dir="3600000" algn="tl" rotWithShape="0">
                    <a:srgbClr val="000000">
                      <a:alpha val="70000"/>
                    </a:srgbClr>
                  </a:outerShdw>
                </a:effectLst>
                <a:latin typeface="Cambria" pitchFamily="18" charset="0"/>
              </a:rPr>
              <a:t>The Civil Registration System in Afghanistan</a:t>
            </a:r>
            <a:endParaRPr lang="en-IN" sz="4800" dirty="0" smtClean="0">
              <a:ln w="18415" cmpd="sng">
                <a:solidFill>
                  <a:srgbClr val="FFFFFF"/>
                </a:solidFill>
                <a:prstDash val="solid"/>
              </a:ln>
              <a:solidFill>
                <a:srgbClr val="7030A0"/>
              </a:solidFill>
              <a:effectLst>
                <a:outerShdw blurRad="63500" dir="3600000" algn="tl" rotWithShape="0">
                  <a:srgbClr val="000000">
                    <a:alpha val="70000"/>
                  </a:srgbClr>
                </a:outerShdw>
              </a:effectLst>
              <a:latin typeface="Cambria" pitchFamily="18" charset="0"/>
            </a:endParaRPr>
          </a:p>
        </p:txBody>
      </p:sp>
      <p:sp>
        <p:nvSpPr>
          <p:cNvPr id="9219" name="Rectangle 7"/>
          <p:cNvSpPr>
            <a:spLocks noGrp="1" noChangeArrowheads="1"/>
          </p:cNvSpPr>
          <p:nvPr>
            <p:ph type="sldNum" sz="quarter" idx="12"/>
          </p:nvPr>
        </p:nvSpPr>
        <p:spPr>
          <a:noFill/>
          <a:ln>
            <a:miter lim="800000"/>
            <a:headEnd/>
            <a:tailEnd/>
          </a:ln>
        </p:spPr>
        <p:txBody>
          <a:bodyPr wrap="square" lIns="91440" tIns="45720" rIns="91440" bIns="45720" numCol="1" anchorCtr="0" compatLnSpc="1">
            <a:prstTxWarp prst="textNoShape">
              <a:avLst/>
            </a:prstTxWarp>
          </a:bodyPr>
          <a:lstStyle/>
          <a:p>
            <a:fld id="{3DB43E6C-4590-465F-A3F2-20F0818FF328}" type="slidenum">
              <a:rPr lang="en-US" smtClean="0"/>
              <a:pPr/>
              <a:t>1</a:t>
            </a:fld>
            <a:endParaRPr lang="en-US" smtClean="0"/>
          </a:p>
        </p:txBody>
      </p:sp>
      <p:sp>
        <p:nvSpPr>
          <p:cNvPr id="9220" name="WordArt 4"/>
          <p:cNvSpPr>
            <a:spLocks noChangeArrowheads="1" noChangeShapeType="1" noTextEdit="1"/>
          </p:cNvSpPr>
          <p:nvPr/>
        </p:nvSpPr>
        <p:spPr bwMode="auto">
          <a:xfrm>
            <a:off x="990600" y="762000"/>
            <a:ext cx="7391400" cy="3048000"/>
          </a:xfrm>
          <a:prstGeom prst="rect">
            <a:avLst/>
          </a:prstGeom>
        </p:spPr>
        <p:txBody>
          <a:bodyPr wrap="none" fromWordArt="1">
            <a:prstTxWarp prst="textPlain">
              <a:avLst>
                <a:gd name="adj" fmla="val 50000"/>
              </a:avLst>
            </a:prstTxWarp>
          </a:bodyPr>
          <a:lstStyle/>
          <a:p>
            <a:pPr algn="ctr"/>
            <a:r>
              <a:rPr lang="en-IN" sz="3600" kern="10" dirty="0">
                <a:ln w="18415" cmpd="sng">
                  <a:solidFill>
                    <a:srgbClr val="FFFFFF"/>
                  </a:solidFill>
                  <a:prstDash val="solid"/>
                </a:ln>
                <a:solidFill>
                  <a:srgbClr val="FF0000"/>
                </a:solidFill>
                <a:effectLst>
                  <a:glow rad="228600">
                    <a:schemeClr val="accent4">
                      <a:satMod val="175000"/>
                      <a:alpha val="40000"/>
                    </a:schemeClr>
                  </a:glow>
                  <a:outerShdw blurRad="63500" dir="3600000" algn="tl" rotWithShape="0">
                    <a:srgbClr val="000000">
                      <a:alpha val="70000"/>
                    </a:srgbClr>
                  </a:outerShdw>
                </a:effectLst>
                <a:latin typeface="Cambria" pitchFamily="18" charset="0"/>
              </a:rPr>
              <a:t>Vital Statistics System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9B0CC44A-5DB3-4F14-96D9-9CEF8D3B015B}" type="slidenum">
              <a:rPr lang="en-US" smtClean="0"/>
              <a:pPr/>
              <a:t>10</a:t>
            </a:fld>
            <a:endParaRPr lang="en-US" smtClean="0"/>
          </a:p>
        </p:txBody>
      </p:sp>
      <p:sp>
        <p:nvSpPr>
          <p:cNvPr id="19459" name="Rectangle 2"/>
          <p:cNvSpPr>
            <a:spLocks noGrp="1" noChangeArrowheads="1"/>
          </p:cNvSpPr>
          <p:nvPr>
            <p:ph type="ctrTitle" idx="4294967295"/>
          </p:nvPr>
        </p:nvSpPr>
        <p:spPr>
          <a:xfrm>
            <a:off x="76200" y="381000"/>
            <a:ext cx="6324600" cy="808038"/>
          </a:xfrm>
        </p:spPr>
        <p:txBody>
          <a:bodyPr/>
          <a:lstStyle/>
          <a:p>
            <a:pPr eaLnBrk="1" fontAlgn="auto" hangingPunct="1">
              <a:spcAft>
                <a:spcPts val="0"/>
              </a:spcAft>
              <a:defRPr/>
            </a:pPr>
            <a:r>
              <a:rPr lang="en-US" b="1" dirty="0" smtClean="0">
                <a:solidFill>
                  <a:srgbClr val="00B050"/>
                </a:solidFill>
              </a:rPr>
              <a:t>  </a:t>
            </a:r>
            <a:r>
              <a:rPr lang="en-US" sz="4400" b="1" dirty="0" smtClean="0">
                <a:solidFill>
                  <a:srgbClr val="00B050"/>
                </a:solidFill>
                <a:latin typeface="Cambria" pitchFamily="18" charset="0"/>
              </a:rPr>
              <a:t>Coverage of items:</a:t>
            </a:r>
          </a:p>
        </p:txBody>
      </p:sp>
      <p:sp>
        <p:nvSpPr>
          <p:cNvPr id="19460" name="Rectangle 3"/>
          <p:cNvSpPr>
            <a:spLocks noGrp="1" noChangeArrowheads="1"/>
          </p:cNvSpPr>
          <p:nvPr>
            <p:ph type="subTitle" idx="4294967295"/>
          </p:nvPr>
        </p:nvSpPr>
        <p:spPr>
          <a:xfrm>
            <a:off x="304800" y="1447800"/>
            <a:ext cx="8382000" cy="4724400"/>
          </a:xfrm>
        </p:spPr>
        <p:txBody>
          <a:bodyPr>
            <a:normAutofit lnSpcReduction="10000"/>
          </a:bodyPr>
          <a:lstStyle/>
          <a:p>
            <a:pPr marL="609600" indent="-609600" algn="just" eaLnBrk="1" fontAlgn="auto" hangingPunct="1">
              <a:spcAft>
                <a:spcPts val="0"/>
              </a:spcAft>
              <a:buFontTx/>
              <a:buNone/>
              <a:defRPr/>
            </a:pPr>
            <a:r>
              <a:rPr lang="en-US" sz="3200" b="1" i="1" dirty="0" smtClean="0">
                <a:latin typeface="Cambria" pitchFamily="18" charset="0"/>
              </a:rPr>
              <a:t>Births</a:t>
            </a:r>
            <a:r>
              <a:rPr lang="fa-IR" sz="3200" b="1" i="1" dirty="0" smtClean="0">
                <a:latin typeface="Cambria" pitchFamily="18" charset="0"/>
              </a:rPr>
              <a:t>: </a:t>
            </a:r>
            <a:endParaRPr lang="en-US" sz="3200" b="1" i="1" dirty="0" smtClean="0">
              <a:latin typeface="Cambria" pitchFamily="18" charset="0"/>
            </a:endParaRPr>
          </a:p>
          <a:p>
            <a:pPr marL="990600" lvl="1" indent="-533400" algn="just" eaLnBrk="1" fontAlgn="auto" hangingPunct="1">
              <a:spcAft>
                <a:spcPts val="0"/>
              </a:spcAft>
              <a:buFontTx/>
              <a:buAutoNum type="alphaLcParenBoth"/>
              <a:defRPr/>
            </a:pPr>
            <a:r>
              <a:rPr lang="en-US" sz="3200" b="1" i="1" dirty="0" smtClean="0">
                <a:latin typeface="Cambria" pitchFamily="18" charset="0"/>
              </a:rPr>
              <a:t>Characteristics of the events</a:t>
            </a:r>
            <a:r>
              <a:rPr lang="en-US" sz="3200" dirty="0" smtClean="0">
                <a:latin typeface="Cambria" pitchFamily="18" charset="0"/>
              </a:rPr>
              <a:t>: </a:t>
            </a:r>
            <a:r>
              <a:rPr lang="en-US" sz="3200" smtClean="0">
                <a:latin typeface="Cambria" pitchFamily="18" charset="0"/>
              </a:rPr>
              <a:t>Date           of </a:t>
            </a:r>
            <a:r>
              <a:rPr lang="en-US" sz="3200" dirty="0" smtClean="0">
                <a:latin typeface="Cambria" pitchFamily="18" charset="0"/>
              </a:rPr>
              <a:t>Registration, Date of Birth, Sex, Place of Birth</a:t>
            </a:r>
            <a:r>
              <a:rPr lang="fa-IR" sz="3200" dirty="0" smtClean="0">
                <a:latin typeface="Cambria" pitchFamily="18" charset="0"/>
              </a:rPr>
              <a:t>.</a:t>
            </a:r>
            <a:r>
              <a:rPr lang="en-US" sz="3200" dirty="0" smtClean="0">
                <a:latin typeface="Cambria" pitchFamily="18" charset="0"/>
              </a:rPr>
              <a:t> Order of Live Birth, Type of Attention at Delivery</a:t>
            </a:r>
          </a:p>
          <a:p>
            <a:pPr marL="990600" lvl="1" indent="-533400" algn="just" eaLnBrk="1" fontAlgn="auto" hangingPunct="1">
              <a:spcAft>
                <a:spcPts val="0"/>
              </a:spcAft>
              <a:buFontTx/>
              <a:buAutoNum type="alphaLcParenBoth"/>
              <a:defRPr/>
            </a:pPr>
            <a:endParaRPr lang="en-US" sz="3200" dirty="0" smtClean="0">
              <a:latin typeface="Cambria" pitchFamily="18" charset="0"/>
            </a:endParaRPr>
          </a:p>
          <a:p>
            <a:pPr marL="990600" lvl="1" indent="-533400" algn="just" eaLnBrk="1" fontAlgn="auto" hangingPunct="1">
              <a:spcAft>
                <a:spcPts val="0"/>
              </a:spcAft>
              <a:buFontTx/>
              <a:buAutoNum type="alphaLcParenBoth"/>
              <a:defRPr/>
            </a:pPr>
            <a:r>
              <a:rPr lang="en-US" sz="3200" b="1" i="1" dirty="0" smtClean="0">
                <a:latin typeface="Cambria" pitchFamily="18" charset="0"/>
              </a:rPr>
              <a:t> Characteristics of mother and father:</a:t>
            </a:r>
            <a:r>
              <a:rPr lang="en-US" sz="3200" b="1" dirty="0" smtClean="0">
                <a:latin typeface="Cambria" pitchFamily="18" charset="0"/>
              </a:rPr>
              <a:t> </a:t>
            </a:r>
            <a:r>
              <a:rPr lang="en-US" sz="3200" dirty="0" smtClean="0">
                <a:latin typeface="Cambria" pitchFamily="18" charset="0"/>
              </a:rPr>
              <a:t>Literacy, Occupation, Nationality, Religion, Age of mother at confinement.</a:t>
            </a:r>
            <a:r>
              <a:rPr lang="fa-IR" sz="3200" dirty="0" smtClean="0">
                <a:latin typeface="Cambria" pitchFamily="18" charset="0"/>
              </a:rPr>
              <a:t> </a:t>
            </a:r>
            <a:endParaRPr lang="en-US" sz="3200" dirty="0" smtClean="0">
              <a:latin typeface="Cambria" pitchFamily="18" charset="0"/>
            </a:endParaRPr>
          </a:p>
          <a:p>
            <a:pPr marL="609600" indent="-609600" algn="just" eaLnBrk="1" fontAlgn="auto" hangingPunct="1">
              <a:spcAft>
                <a:spcPts val="0"/>
              </a:spcAft>
              <a:buFont typeface="Wingdings"/>
              <a:buChar char=""/>
              <a:defRPr/>
            </a:pPr>
            <a:endParaRPr lang="en-US" b="1"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2F9961E-A0C3-45C4-8552-FE5ABC10BD21}" type="slidenum">
              <a:rPr lang="en-US" smtClean="0"/>
              <a:pPr>
                <a:defRPr/>
              </a:pPr>
              <a:t>11</a:t>
            </a:fld>
            <a:endParaRPr lang="en-US"/>
          </a:p>
        </p:txBody>
      </p:sp>
      <p:graphicFrame>
        <p:nvGraphicFramePr>
          <p:cNvPr id="2057" name="Object 9"/>
          <p:cNvGraphicFramePr>
            <a:graphicFrameLocks noChangeAspect="1"/>
          </p:cNvGraphicFramePr>
          <p:nvPr>
            <p:extLst>
              <p:ext uri="{D42A27DB-BD31-4B8C-83A1-F6EECF244321}">
                <p14:modId xmlns:p14="http://schemas.microsoft.com/office/powerpoint/2010/main" val="276139982"/>
              </p:ext>
            </p:extLst>
          </p:nvPr>
        </p:nvGraphicFramePr>
        <p:xfrm>
          <a:off x="228600" y="152401"/>
          <a:ext cx="8510588" cy="6553199"/>
        </p:xfrm>
        <a:graphic>
          <a:graphicData uri="http://schemas.openxmlformats.org/presentationml/2006/ole">
            <mc:AlternateContent xmlns:mc="http://schemas.openxmlformats.org/markup-compatibility/2006">
              <mc:Choice xmlns:v="urn:schemas-microsoft-com:vml" Requires="v">
                <p:oleObj spid="_x0000_s2065" name="Document" r:id="rId3" imgW="6959884" imgH="8718430" progId="Word.Document.12">
                  <p:embed/>
                </p:oleObj>
              </mc:Choice>
              <mc:Fallback>
                <p:oleObj name="Document" r:id="rId3" imgW="6959884" imgH="8718430" progId="Word.Document.12">
                  <p:embed/>
                  <p:pic>
                    <p:nvPicPr>
                      <p:cNvPr id="0" name="Picture 9"/>
                      <p:cNvPicPr>
                        <a:picLocks noChangeAspect="1" noChangeArrowheads="1"/>
                      </p:cNvPicPr>
                      <p:nvPr/>
                    </p:nvPicPr>
                    <p:blipFill>
                      <a:blip r:embed="rId4"/>
                      <a:srcRect/>
                      <a:stretch>
                        <a:fillRect/>
                      </a:stretch>
                    </p:blipFill>
                    <p:spPr bwMode="auto">
                      <a:xfrm>
                        <a:off x="228600" y="152401"/>
                        <a:ext cx="8510588" cy="6553199"/>
                      </a:xfrm>
                      <a:prstGeom prst="rect">
                        <a:avLst/>
                      </a:prstGeom>
                      <a:solidFill>
                        <a:srgbClr val="FFFFFF"/>
                      </a:solidFill>
                      <a:ln w="9525">
                        <a:solidFill>
                          <a:srgbClr val="000000"/>
                        </a:solidFill>
                        <a:miter lim="800000"/>
                        <a:headEnd/>
                        <a:tailEnd/>
                      </a:ln>
                    </p:spPr>
                  </p:pic>
                </p:oleObj>
              </mc:Fallback>
            </mc:AlternateContent>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769627517"/>
              </p:ext>
            </p:extLst>
          </p:nvPr>
        </p:nvGraphicFramePr>
        <p:xfrm>
          <a:off x="152400" y="-1"/>
          <a:ext cx="8763000" cy="7076345"/>
        </p:xfrm>
        <a:graphic>
          <a:graphicData uri="http://schemas.openxmlformats.org/drawingml/2006/table">
            <a:tbl>
              <a:tblPr firstRow="1" bandRow="1">
                <a:tableStyleId>{5C22544A-7EE6-4342-B048-85BDC9FD1C3A}</a:tableStyleId>
              </a:tblPr>
              <a:tblGrid>
                <a:gridCol w="115378">
                  <a:extLst>
                    <a:ext uri="{9D8B030D-6E8A-4147-A177-3AD203B41FA5}">
                      <a16:colId xmlns:a16="http://schemas.microsoft.com/office/drawing/2014/main" val="20000"/>
                    </a:ext>
                  </a:extLst>
                </a:gridCol>
                <a:gridCol w="3241070">
                  <a:extLst>
                    <a:ext uri="{9D8B030D-6E8A-4147-A177-3AD203B41FA5}">
                      <a16:colId xmlns:a16="http://schemas.microsoft.com/office/drawing/2014/main" val="20001"/>
                    </a:ext>
                  </a:extLst>
                </a:gridCol>
                <a:gridCol w="1029820">
                  <a:extLst>
                    <a:ext uri="{9D8B030D-6E8A-4147-A177-3AD203B41FA5}">
                      <a16:colId xmlns:a16="http://schemas.microsoft.com/office/drawing/2014/main" val="20002"/>
                    </a:ext>
                  </a:extLst>
                </a:gridCol>
                <a:gridCol w="1544729">
                  <a:extLst>
                    <a:ext uri="{9D8B030D-6E8A-4147-A177-3AD203B41FA5}">
                      <a16:colId xmlns:a16="http://schemas.microsoft.com/office/drawing/2014/main" val="20003"/>
                    </a:ext>
                  </a:extLst>
                </a:gridCol>
                <a:gridCol w="343273">
                  <a:extLst>
                    <a:ext uri="{9D8B030D-6E8A-4147-A177-3AD203B41FA5}">
                      <a16:colId xmlns:a16="http://schemas.microsoft.com/office/drawing/2014/main" val="20004"/>
                    </a:ext>
                  </a:extLst>
                </a:gridCol>
                <a:gridCol w="2488730">
                  <a:extLst>
                    <a:ext uri="{9D8B030D-6E8A-4147-A177-3AD203B41FA5}">
                      <a16:colId xmlns:a16="http://schemas.microsoft.com/office/drawing/2014/main" val="20005"/>
                    </a:ext>
                  </a:extLst>
                </a:gridCol>
              </a:tblGrid>
              <a:tr h="391827">
                <a:tc rowSpan="2" gridSpan="3">
                  <a:txBody>
                    <a:bodyPr/>
                    <a:lstStyle/>
                    <a:p>
                      <a:pPr marL="0" marR="0" algn="ctr">
                        <a:lnSpc>
                          <a:spcPct val="115000"/>
                        </a:lnSpc>
                        <a:spcBef>
                          <a:spcPts val="0"/>
                        </a:spcBef>
                        <a:spcAft>
                          <a:spcPts val="1000"/>
                        </a:spcAft>
                      </a:pPr>
                      <a:r>
                        <a:rPr lang="en-US" sz="1600" b="1" dirty="0" smtClean="0"/>
                        <a:t>copy </a:t>
                      </a:r>
                      <a:r>
                        <a:rPr lang="en-US" sz="1600" b="1" smtClean="0"/>
                        <a:t>of the </a:t>
                      </a:r>
                      <a:r>
                        <a:rPr lang="en-US" sz="1600" b="1" dirty="0" smtClean="0"/>
                        <a:t>after  register</a:t>
                      </a:r>
                      <a:r>
                        <a:rPr lang="en-US" sz="1600" b="1" baseline="0" dirty="0" smtClean="0"/>
                        <a:t> in distract book and province sending to capital </a:t>
                      </a:r>
                      <a:r>
                        <a:rPr lang="fa-IR" sz="1600" b="1" dirty="0" smtClean="0"/>
                        <a:t> </a:t>
                      </a:r>
                      <a:r>
                        <a:rPr lang="fa-IR" sz="1200" b="1" dirty="0" smtClean="0"/>
                        <a:t>.</a:t>
                      </a:r>
                      <a:endParaRPr lang="en-US" sz="1200" b="1" dirty="0">
                        <a:solidFill>
                          <a:schemeClr val="tx1"/>
                        </a:solidFill>
                        <a:latin typeface="Calibri"/>
                        <a:ea typeface="Calibri"/>
                        <a:cs typeface="Arial"/>
                      </a:endParaRPr>
                    </a:p>
                  </a:txBody>
                  <a:tcPr marL="68580" marR="68580" marT="0" marB="0"/>
                </a:tc>
                <a:tc rowSpan="2" hMerge="1">
                  <a:txBody>
                    <a:bodyPr/>
                    <a:lstStyle/>
                    <a:p>
                      <a:endParaRPr lang="en-US"/>
                    </a:p>
                  </a:txBody>
                  <a:tcPr/>
                </a:tc>
                <a:tc rowSpan="2" hMerge="1">
                  <a:txBody>
                    <a:bodyPr/>
                    <a:lstStyle/>
                    <a:p>
                      <a:endParaRPr lang="en-US"/>
                    </a:p>
                  </a:txBody>
                  <a:tcPr/>
                </a:tc>
                <a:tc rowSpan="2">
                  <a:txBody>
                    <a:bodyPr/>
                    <a:lstStyle/>
                    <a:p>
                      <a:pPr marL="0" marR="0" algn="l" rtl="1">
                        <a:lnSpc>
                          <a:spcPct val="115000"/>
                        </a:lnSpc>
                        <a:spcBef>
                          <a:spcPts val="0"/>
                        </a:spcBef>
                        <a:spcAft>
                          <a:spcPts val="0"/>
                        </a:spcAft>
                      </a:pPr>
                      <a:r>
                        <a:rPr lang="ar-SA" sz="1200" b="1" dirty="0"/>
                        <a:t>                    </a:t>
                      </a:r>
                      <a:endParaRPr lang="en-US" sz="1200" b="1" dirty="0">
                        <a:solidFill>
                          <a:schemeClr val="tx1"/>
                        </a:solidFill>
                        <a:latin typeface="Calibri"/>
                        <a:ea typeface="Calibri"/>
                        <a:cs typeface="Arial"/>
                      </a:endParaRPr>
                    </a:p>
                  </a:txBody>
                  <a:tcPr marL="68580" marR="68580" marT="0" marB="0"/>
                </a:tc>
                <a:tc gridSpan="2">
                  <a:txBody>
                    <a:bodyPr/>
                    <a:lstStyle/>
                    <a:p>
                      <a:pPr marL="0" marR="0" algn="ctr">
                        <a:lnSpc>
                          <a:spcPct val="115000"/>
                        </a:lnSpc>
                        <a:spcBef>
                          <a:spcPts val="0"/>
                        </a:spcBef>
                        <a:spcAft>
                          <a:spcPts val="0"/>
                        </a:spcAft>
                      </a:pPr>
                      <a:r>
                        <a:rPr kumimoji="0" lang="en-US" sz="1800" b="1" kern="1200" dirty="0" smtClean="0">
                          <a:solidFill>
                            <a:schemeClr val="lt1"/>
                          </a:solidFill>
                          <a:effectLst/>
                          <a:latin typeface="+mn-lt"/>
                          <a:ea typeface="+mn-ea"/>
                          <a:cs typeface="+mn-cs"/>
                        </a:rPr>
                        <a:t>General civil registration office </a:t>
                      </a:r>
                      <a:endParaRPr lang="en-US" sz="2000" b="1" dirty="0">
                        <a:solidFill>
                          <a:schemeClr val="tx1"/>
                        </a:solidFill>
                        <a:latin typeface="Calibri"/>
                        <a:ea typeface="Calibri"/>
                        <a:cs typeface="Arial"/>
                      </a:endParaRPr>
                    </a:p>
                  </a:txBody>
                  <a:tcPr marL="68580" marR="68580" marT="0" marB="0"/>
                </a:tc>
                <a:tc hMerge="1">
                  <a:txBody>
                    <a:bodyPr/>
                    <a:lstStyle/>
                    <a:p>
                      <a:pPr marL="0" marR="0" algn="r">
                        <a:lnSpc>
                          <a:spcPct val="115000"/>
                        </a:lnSpc>
                        <a:spcBef>
                          <a:spcPts val="0"/>
                        </a:spcBef>
                        <a:spcAft>
                          <a:spcPts val="0"/>
                        </a:spcAft>
                      </a:pPr>
                      <a:endParaRPr lang="en-US" sz="1200" dirty="0">
                        <a:solidFill>
                          <a:schemeClr val="tx1"/>
                        </a:solidFill>
                        <a:latin typeface="Calibri"/>
                        <a:ea typeface="Calibri"/>
                        <a:cs typeface="Arial"/>
                      </a:endParaRPr>
                    </a:p>
                  </a:txBody>
                  <a:tcPr marL="68580" marR="68580" marT="0" marB="0"/>
                </a:tc>
                <a:extLst>
                  <a:ext uri="{0D108BD9-81ED-4DB2-BD59-A6C34878D82A}">
                    <a16:rowId xmlns:a16="http://schemas.microsoft.com/office/drawing/2014/main" val="10000"/>
                  </a:ext>
                </a:extLst>
              </a:tr>
              <a:tr h="303650">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vMerge="1">
                  <a:txBody>
                    <a:bodyPr/>
                    <a:lstStyle/>
                    <a:p>
                      <a:endParaRPr lang="en-US"/>
                    </a:p>
                  </a:txBody>
                  <a:tcPr/>
                </a:tc>
                <a:tc gridSpan="2">
                  <a:txBody>
                    <a:bodyPr/>
                    <a:lstStyle/>
                    <a:p>
                      <a:pPr marL="0" marR="0" algn="r">
                        <a:lnSpc>
                          <a:spcPct val="115000"/>
                        </a:lnSpc>
                        <a:spcBef>
                          <a:spcPts val="0"/>
                        </a:spcBef>
                        <a:spcAft>
                          <a:spcPts val="0"/>
                        </a:spcAft>
                      </a:pPr>
                      <a:endParaRPr lang="en-US" sz="1200" b="1" dirty="0">
                        <a:solidFill>
                          <a:schemeClr val="tx1"/>
                        </a:solidFill>
                        <a:latin typeface="Calibri"/>
                        <a:ea typeface="Calibri"/>
                        <a:cs typeface="Arial"/>
                      </a:endParaRPr>
                    </a:p>
                  </a:txBody>
                  <a:tcPr marL="68580" marR="68580" marT="0" marB="0"/>
                </a:tc>
                <a:tc hMerge="1">
                  <a:txBody>
                    <a:bodyPr/>
                    <a:lstStyle/>
                    <a:p>
                      <a:pPr marL="0" marR="0" algn="r">
                        <a:lnSpc>
                          <a:spcPct val="115000"/>
                        </a:lnSpc>
                        <a:spcBef>
                          <a:spcPts val="0"/>
                        </a:spcBef>
                        <a:spcAft>
                          <a:spcPts val="0"/>
                        </a:spcAft>
                      </a:pPr>
                      <a:endParaRPr lang="en-US" sz="1200" dirty="0">
                        <a:solidFill>
                          <a:schemeClr val="tx1"/>
                        </a:solidFill>
                        <a:latin typeface="Calibri"/>
                        <a:ea typeface="Calibri"/>
                        <a:cs typeface="Arial"/>
                      </a:endParaRPr>
                    </a:p>
                  </a:txBody>
                  <a:tcPr marL="68580" marR="68580" marT="0" marB="0"/>
                </a:tc>
                <a:extLst>
                  <a:ext uri="{0D108BD9-81ED-4DB2-BD59-A6C34878D82A}">
                    <a16:rowId xmlns:a16="http://schemas.microsoft.com/office/drawing/2014/main" val="10001"/>
                  </a:ext>
                </a:extLst>
              </a:tr>
              <a:tr h="303650">
                <a:tc gridSpan="6">
                  <a:txBody>
                    <a:bodyPr/>
                    <a:lstStyle/>
                    <a:p>
                      <a:pPr marL="0" marR="0" algn="r">
                        <a:lnSpc>
                          <a:spcPct val="115000"/>
                        </a:lnSpc>
                        <a:spcBef>
                          <a:spcPts val="0"/>
                        </a:spcBef>
                        <a:spcAft>
                          <a:spcPts val="0"/>
                        </a:spcAft>
                      </a:pPr>
                      <a:endParaRPr lang="en-US" sz="1200" b="1" dirty="0">
                        <a:solidFill>
                          <a:schemeClr val="tx1"/>
                        </a:solidFill>
                        <a:latin typeface="Calibri"/>
                        <a:ea typeface="Calibri"/>
                        <a:cs typeface="Arial"/>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320345">
                <a:tc>
                  <a:txBody>
                    <a:bodyPr/>
                    <a:lstStyle/>
                    <a:p>
                      <a:pPr marL="0" marR="0" algn="l">
                        <a:lnSpc>
                          <a:spcPct val="115000"/>
                        </a:lnSpc>
                        <a:spcBef>
                          <a:spcPts val="0"/>
                        </a:spcBef>
                        <a:spcAft>
                          <a:spcPts val="1000"/>
                        </a:spcAft>
                      </a:pPr>
                      <a:r>
                        <a:rPr lang="en-US" sz="1200" b="1"/>
                        <a:t> </a:t>
                      </a:r>
                      <a:endParaRPr lang="en-US" sz="1200" b="1">
                        <a:solidFill>
                          <a:schemeClr val="tx1"/>
                        </a:solidFill>
                        <a:latin typeface="Calibri"/>
                        <a:ea typeface="Calibri"/>
                        <a:cs typeface="Arial"/>
                      </a:endParaRPr>
                    </a:p>
                  </a:txBody>
                  <a:tcPr marL="0" marR="0" marT="0" marB="0" anchor="ctr"/>
                </a:tc>
                <a:tc>
                  <a:txBody>
                    <a:bodyPr/>
                    <a:lstStyle/>
                    <a:p>
                      <a:pPr marL="0" marR="0" algn="l" rtl="1">
                        <a:lnSpc>
                          <a:spcPct val="115000"/>
                        </a:lnSpc>
                        <a:spcBef>
                          <a:spcPts val="0"/>
                        </a:spcBef>
                        <a:spcAft>
                          <a:spcPts val="0"/>
                        </a:spcAft>
                      </a:pPr>
                      <a:r>
                        <a:rPr lang="en-US" sz="1200" b="1" dirty="0" smtClean="0"/>
                        <a:t>Presidency statistic </a:t>
                      </a:r>
                      <a:r>
                        <a:rPr lang="en-US" sz="1200" b="1" baseline="0" dirty="0" smtClean="0"/>
                        <a:t>  </a:t>
                      </a:r>
                      <a:endParaRPr lang="en-US" sz="1200" b="1" dirty="0">
                        <a:solidFill>
                          <a:schemeClr val="tx1"/>
                        </a:solidFill>
                        <a:latin typeface="Calibri"/>
                        <a:ea typeface="Calibri"/>
                        <a:cs typeface="Arial"/>
                      </a:endParaRPr>
                    </a:p>
                  </a:txBody>
                  <a:tcPr marL="68580" marR="68580" marT="0" marB="0"/>
                </a:tc>
                <a:tc gridSpan="3">
                  <a:txBody>
                    <a:bodyPr/>
                    <a:lstStyle/>
                    <a:p>
                      <a:endParaRPr lang="en-US" sz="1800" b="1" dirty="0"/>
                    </a:p>
                  </a:txBody>
                  <a:tcPr marL="68580" marR="68580" marT="0" marB="0"/>
                </a:tc>
                <a:tc hMerge="1">
                  <a:txBody>
                    <a:bodyPr/>
                    <a:lstStyle/>
                    <a:p>
                      <a:pPr marL="0" marR="0" algn="l">
                        <a:lnSpc>
                          <a:spcPct val="115000"/>
                        </a:lnSpc>
                        <a:spcBef>
                          <a:spcPts val="0"/>
                        </a:spcBef>
                        <a:spcAft>
                          <a:spcPts val="0"/>
                        </a:spcAft>
                      </a:pPr>
                      <a:endParaRPr lang="en-US" sz="1200" dirty="0">
                        <a:solidFill>
                          <a:schemeClr val="tx1"/>
                        </a:solidFill>
                        <a:latin typeface="Calibri"/>
                        <a:ea typeface="Calibri"/>
                        <a:cs typeface="Arial"/>
                      </a:endParaRPr>
                    </a:p>
                  </a:txBody>
                  <a:tcPr marL="68580" marR="68580" marT="0" marB="0"/>
                </a:tc>
                <a:tc hMerge="1">
                  <a:txBody>
                    <a:bodyPr/>
                    <a:lstStyle/>
                    <a:p>
                      <a:endParaRPr lang="en-US"/>
                    </a:p>
                  </a:txBody>
                  <a:tcPr/>
                </a:tc>
                <a:tc>
                  <a:txBody>
                    <a:bodyPr/>
                    <a:lstStyle/>
                    <a:p>
                      <a:pPr marL="0" marR="0" algn="r">
                        <a:lnSpc>
                          <a:spcPct val="115000"/>
                        </a:lnSpc>
                        <a:spcBef>
                          <a:spcPts val="0"/>
                        </a:spcBef>
                        <a:spcAft>
                          <a:spcPts val="0"/>
                        </a:spcAft>
                      </a:pPr>
                      <a:r>
                        <a:rPr lang="ar-SA" sz="1200" b="1" dirty="0" smtClean="0"/>
                        <a:t> </a:t>
                      </a:r>
                      <a:endParaRPr lang="en-US" sz="1200" b="1" dirty="0">
                        <a:solidFill>
                          <a:schemeClr val="tx1"/>
                        </a:solidFill>
                        <a:latin typeface="Calibri"/>
                        <a:ea typeface="Calibri"/>
                        <a:cs typeface="Arial"/>
                      </a:endParaRPr>
                    </a:p>
                  </a:txBody>
                  <a:tcPr marL="68580" marR="68580" marT="0" marB="0"/>
                </a:tc>
                <a:extLst>
                  <a:ext uri="{0D108BD9-81ED-4DB2-BD59-A6C34878D82A}">
                    <a16:rowId xmlns:a16="http://schemas.microsoft.com/office/drawing/2014/main" val="10003"/>
                  </a:ext>
                </a:extLst>
              </a:tr>
              <a:tr h="391827">
                <a:tc>
                  <a:txBody>
                    <a:bodyPr/>
                    <a:lstStyle/>
                    <a:p>
                      <a:pPr marL="0" marR="0" algn="l">
                        <a:lnSpc>
                          <a:spcPct val="115000"/>
                        </a:lnSpc>
                        <a:spcBef>
                          <a:spcPts val="0"/>
                        </a:spcBef>
                        <a:spcAft>
                          <a:spcPts val="1000"/>
                        </a:spcAft>
                      </a:pPr>
                      <a:r>
                        <a:rPr lang="en-US" sz="1200" b="1" dirty="0"/>
                        <a:t> </a:t>
                      </a:r>
                      <a:endParaRPr lang="en-US" sz="1200" b="1" dirty="0">
                        <a:solidFill>
                          <a:schemeClr val="tx1"/>
                        </a:solidFill>
                        <a:latin typeface="Calibri"/>
                        <a:ea typeface="Calibri"/>
                        <a:cs typeface="Arial"/>
                      </a:endParaRPr>
                    </a:p>
                  </a:txBody>
                  <a:tcPr marL="0" marR="0" marT="0" marB="0" anchor="ctr"/>
                </a:tc>
                <a:tc>
                  <a:txBody>
                    <a:bodyPr/>
                    <a:lstStyle/>
                    <a:p>
                      <a:pPr marL="0" marR="0" algn="l" rtl="1">
                        <a:lnSpc>
                          <a:spcPct val="115000"/>
                        </a:lnSpc>
                        <a:spcBef>
                          <a:spcPts val="0"/>
                        </a:spcBef>
                        <a:spcAft>
                          <a:spcPts val="0"/>
                        </a:spcAft>
                      </a:pPr>
                      <a:r>
                        <a:rPr lang="ar-SA" sz="1200" b="1" dirty="0" smtClean="0"/>
                        <a:t>              </a:t>
                      </a:r>
                      <a:r>
                        <a:rPr lang="ar-SA" sz="1200" b="1" dirty="0"/>
                        <a:t>( </a:t>
                      </a:r>
                      <a:r>
                        <a:rPr lang="en-US" sz="1200" b="1" baseline="0" dirty="0" smtClean="0"/>
                        <a:t> province </a:t>
                      </a:r>
                      <a:r>
                        <a:rPr lang="ar-SA" sz="1200" b="1" dirty="0" smtClean="0"/>
                        <a:t>)</a:t>
                      </a:r>
                      <a:endParaRPr lang="en-US" sz="1200" b="1" dirty="0">
                        <a:solidFill>
                          <a:schemeClr val="tx1"/>
                        </a:solidFill>
                        <a:latin typeface="Calibri"/>
                        <a:ea typeface="Calibri"/>
                        <a:cs typeface="Arial"/>
                      </a:endParaRPr>
                    </a:p>
                  </a:txBody>
                  <a:tcPr marL="68580" marR="68580" marT="0" marB="0"/>
                </a:tc>
                <a:tc gridSpan="3">
                  <a:txBody>
                    <a:bodyPr/>
                    <a:lstStyle/>
                    <a:p>
                      <a:endParaRPr lang="en-US" sz="1800" b="1"/>
                    </a:p>
                  </a:txBody>
                  <a:tcPr marL="68580" marR="68580" marT="0" marB="0"/>
                </a:tc>
                <a:tc hMerge="1">
                  <a:txBody>
                    <a:bodyPr/>
                    <a:lstStyle/>
                    <a:p>
                      <a:pPr marL="0" marR="0" algn="l">
                        <a:lnSpc>
                          <a:spcPct val="115000"/>
                        </a:lnSpc>
                        <a:spcBef>
                          <a:spcPts val="0"/>
                        </a:spcBef>
                        <a:spcAft>
                          <a:spcPts val="0"/>
                        </a:spcAft>
                      </a:pPr>
                      <a:endParaRPr lang="en-US" sz="1200">
                        <a:solidFill>
                          <a:schemeClr val="tx1"/>
                        </a:solidFill>
                        <a:latin typeface="Calibri"/>
                        <a:ea typeface="Calibri"/>
                        <a:cs typeface="Arial"/>
                      </a:endParaRPr>
                    </a:p>
                  </a:txBody>
                  <a:tcPr marL="68580" marR="68580" marT="0" marB="0"/>
                </a:tc>
                <a:tc hMerge="1">
                  <a:txBody>
                    <a:bodyPr/>
                    <a:lstStyle/>
                    <a:p>
                      <a:endParaRPr lang="en-US"/>
                    </a:p>
                  </a:txBody>
                  <a:tcPr/>
                </a:tc>
                <a:tc>
                  <a:txBody>
                    <a:bodyPr/>
                    <a:lstStyle/>
                    <a:p>
                      <a:pPr marL="0" marR="0" algn="l" rtl="1">
                        <a:lnSpc>
                          <a:spcPct val="115000"/>
                        </a:lnSpc>
                        <a:spcBef>
                          <a:spcPts val="0"/>
                        </a:spcBef>
                        <a:spcAft>
                          <a:spcPts val="0"/>
                        </a:spcAft>
                      </a:pPr>
                      <a:r>
                        <a:rPr lang="ar-SA" sz="1200" b="1" dirty="0" smtClean="0"/>
                        <a:t>  ( </a:t>
                      </a:r>
                      <a:r>
                        <a:rPr lang="en-US" sz="1200" b="1" dirty="0" smtClean="0"/>
                        <a:t>management</a:t>
                      </a:r>
                      <a:r>
                        <a:rPr lang="en-US" sz="1200" b="1" baseline="0" dirty="0" smtClean="0"/>
                        <a:t> </a:t>
                      </a:r>
                      <a:r>
                        <a:rPr lang="ar-SA" sz="1200" b="1" dirty="0" smtClean="0"/>
                        <a:t>)</a:t>
                      </a:r>
                      <a:endParaRPr lang="en-US" sz="1200" b="1" dirty="0">
                        <a:solidFill>
                          <a:schemeClr val="tx1"/>
                        </a:solidFill>
                        <a:latin typeface="Calibri"/>
                        <a:ea typeface="Calibri"/>
                        <a:cs typeface="Arial"/>
                      </a:endParaRPr>
                    </a:p>
                  </a:txBody>
                  <a:tcPr marL="68580" marR="68580" marT="0" marB="0"/>
                </a:tc>
                <a:extLst>
                  <a:ext uri="{0D108BD9-81ED-4DB2-BD59-A6C34878D82A}">
                    <a16:rowId xmlns:a16="http://schemas.microsoft.com/office/drawing/2014/main" val="10004"/>
                  </a:ext>
                </a:extLst>
              </a:tr>
              <a:tr h="320345">
                <a:tc>
                  <a:txBody>
                    <a:bodyPr/>
                    <a:lstStyle/>
                    <a:p>
                      <a:pPr marL="0" marR="0" algn="l">
                        <a:lnSpc>
                          <a:spcPct val="115000"/>
                        </a:lnSpc>
                        <a:spcBef>
                          <a:spcPts val="0"/>
                        </a:spcBef>
                        <a:spcAft>
                          <a:spcPts val="1000"/>
                        </a:spcAft>
                      </a:pPr>
                      <a:r>
                        <a:rPr lang="en-US" sz="1200" b="1" dirty="0"/>
                        <a:t> </a:t>
                      </a:r>
                      <a:endParaRPr lang="en-US" sz="1200" b="1" dirty="0">
                        <a:solidFill>
                          <a:schemeClr val="tx1"/>
                        </a:solidFill>
                        <a:latin typeface="Calibri"/>
                        <a:ea typeface="Calibri"/>
                        <a:cs typeface="Arial"/>
                      </a:endParaRPr>
                    </a:p>
                  </a:txBody>
                  <a:tcPr marL="0" marR="0" marT="0" marB="0" anchor="ctr"/>
                </a:tc>
                <a:tc>
                  <a:txBody>
                    <a:bodyPr/>
                    <a:lstStyle/>
                    <a:p>
                      <a:pPr marL="0" marR="0" algn="l" rtl="1">
                        <a:lnSpc>
                          <a:spcPct val="115000"/>
                        </a:lnSpc>
                        <a:spcBef>
                          <a:spcPts val="0"/>
                        </a:spcBef>
                        <a:spcAft>
                          <a:spcPts val="0"/>
                        </a:spcAft>
                      </a:pPr>
                      <a:r>
                        <a:rPr lang="ar-SA" sz="1200" b="1" dirty="0" smtClean="0"/>
                        <a:t>(</a:t>
                      </a:r>
                      <a:r>
                        <a:rPr lang="en-US" sz="1200" b="1" baseline="0" dirty="0" smtClean="0"/>
                        <a:t> sub district/town </a:t>
                      </a:r>
                      <a:r>
                        <a:rPr lang="ar-SA" sz="1200" b="1" dirty="0" smtClean="0"/>
                        <a:t>)</a:t>
                      </a:r>
                      <a:endParaRPr lang="en-US" sz="1200" b="1" dirty="0">
                        <a:solidFill>
                          <a:schemeClr val="tx1"/>
                        </a:solidFill>
                        <a:latin typeface="Calibri"/>
                        <a:ea typeface="Calibri"/>
                        <a:cs typeface="Arial"/>
                      </a:endParaRPr>
                    </a:p>
                  </a:txBody>
                  <a:tcPr marL="68580" marR="68580" marT="0" marB="0"/>
                </a:tc>
                <a:tc gridSpan="3">
                  <a:txBody>
                    <a:bodyPr/>
                    <a:lstStyle/>
                    <a:p>
                      <a:endParaRPr lang="en-US" sz="1800" b="1"/>
                    </a:p>
                  </a:txBody>
                  <a:tcPr marL="68580" marR="68580" marT="0" marB="0"/>
                </a:tc>
                <a:tc hMerge="1">
                  <a:txBody>
                    <a:bodyPr/>
                    <a:lstStyle/>
                    <a:p>
                      <a:pPr marL="0" marR="0" algn="l">
                        <a:lnSpc>
                          <a:spcPct val="115000"/>
                        </a:lnSpc>
                        <a:spcBef>
                          <a:spcPts val="0"/>
                        </a:spcBef>
                        <a:spcAft>
                          <a:spcPts val="0"/>
                        </a:spcAft>
                      </a:pPr>
                      <a:endParaRPr lang="en-US" sz="1200">
                        <a:solidFill>
                          <a:schemeClr val="tx1"/>
                        </a:solidFill>
                        <a:latin typeface="Calibri"/>
                        <a:ea typeface="Calibri"/>
                        <a:cs typeface="Arial"/>
                      </a:endParaRPr>
                    </a:p>
                  </a:txBody>
                  <a:tcPr marL="68580" marR="68580" marT="0" marB="0"/>
                </a:tc>
                <a:tc hMerge="1">
                  <a:txBody>
                    <a:bodyPr/>
                    <a:lstStyle/>
                    <a:p>
                      <a:endParaRPr lang="en-US"/>
                    </a:p>
                  </a:txBody>
                  <a:tcPr/>
                </a:tc>
                <a:tc>
                  <a:txBody>
                    <a:bodyPr/>
                    <a:lstStyle/>
                    <a:p>
                      <a:pPr marL="0" marR="0" algn="l" rtl="1">
                        <a:lnSpc>
                          <a:spcPct val="115000"/>
                        </a:lnSpc>
                        <a:spcBef>
                          <a:spcPts val="0"/>
                        </a:spcBef>
                        <a:spcAft>
                          <a:spcPts val="0"/>
                        </a:spcAft>
                      </a:pPr>
                      <a:r>
                        <a:rPr lang="ar-SA" sz="1200" b="1" dirty="0" smtClean="0"/>
                        <a:t>    </a:t>
                      </a:r>
                      <a:r>
                        <a:rPr lang="ar-SA" sz="1200" b="1" dirty="0"/>
                        <a:t>( </a:t>
                      </a:r>
                      <a:r>
                        <a:rPr lang="en-US" sz="1200" b="1" dirty="0" smtClean="0"/>
                        <a:t>sheathe</a:t>
                      </a:r>
                      <a:r>
                        <a:rPr lang="ar-SA" sz="1200" b="1" dirty="0" smtClean="0"/>
                        <a:t> </a:t>
                      </a:r>
                      <a:r>
                        <a:rPr lang="ar-SA" sz="1200" b="1" dirty="0"/>
                        <a:t>)</a:t>
                      </a:r>
                      <a:endParaRPr lang="en-US" sz="1200" b="1" dirty="0">
                        <a:solidFill>
                          <a:schemeClr val="tx1"/>
                        </a:solidFill>
                        <a:latin typeface="Calibri"/>
                        <a:ea typeface="Calibri"/>
                        <a:cs typeface="Arial"/>
                      </a:endParaRPr>
                    </a:p>
                  </a:txBody>
                  <a:tcPr marL="68580" marR="68580" marT="0" marB="0"/>
                </a:tc>
                <a:extLst>
                  <a:ext uri="{0D108BD9-81ED-4DB2-BD59-A6C34878D82A}">
                    <a16:rowId xmlns:a16="http://schemas.microsoft.com/office/drawing/2014/main" val="10005"/>
                  </a:ext>
                </a:extLst>
              </a:tr>
              <a:tr h="320345">
                <a:tc>
                  <a:txBody>
                    <a:bodyPr/>
                    <a:lstStyle/>
                    <a:p>
                      <a:pPr marL="0" marR="0" algn="l">
                        <a:lnSpc>
                          <a:spcPct val="115000"/>
                        </a:lnSpc>
                        <a:spcBef>
                          <a:spcPts val="0"/>
                        </a:spcBef>
                        <a:spcAft>
                          <a:spcPts val="1000"/>
                        </a:spcAft>
                      </a:pPr>
                      <a:r>
                        <a:rPr lang="en-US" sz="1200" b="1" dirty="0"/>
                        <a:t> </a:t>
                      </a:r>
                      <a:endParaRPr lang="en-US" sz="1200" b="1" dirty="0">
                        <a:solidFill>
                          <a:schemeClr val="tx1"/>
                        </a:solidFill>
                        <a:latin typeface="Calibri"/>
                        <a:ea typeface="Calibri"/>
                        <a:cs typeface="Arial"/>
                      </a:endParaRPr>
                    </a:p>
                  </a:txBody>
                  <a:tcPr marL="0" marR="0" marT="0" marB="0" anchor="ctr"/>
                </a:tc>
                <a:tc>
                  <a:txBody>
                    <a:bodyPr/>
                    <a:lstStyle/>
                    <a:p>
                      <a:pPr marL="0" marR="0" algn="l" rtl="1">
                        <a:lnSpc>
                          <a:spcPct val="115000"/>
                        </a:lnSpc>
                        <a:spcBef>
                          <a:spcPts val="0"/>
                        </a:spcBef>
                        <a:spcAft>
                          <a:spcPts val="0"/>
                        </a:spcAft>
                      </a:pPr>
                      <a:r>
                        <a:rPr lang="ar-SA" sz="1200" b="1" dirty="0" smtClean="0"/>
                        <a:t>( </a:t>
                      </a:r>
                      <a:r>
                        <a:rPr lang="en-US" sz="1200" b="1" dirty="0" smtClean="0"/>
                        <a:t>district</a:t>
                      </a:r>
                      <a:r>
                        <a:rPr lang="en-US" sz="1200" b="1" baseline="0" dirty="0" smtClean="0"/>
                        <a:t> </a:t>
                      </a:r>
                      <a:r>
                        <a:rPr lang="ar-SA" sz="1200" b="1" dirty="0" smtClean="0"/>
                        <a:t> </a:t>
                      </a:r>
                      <a:r>
                        <a:rPr lang="ar-SA" sz="1200" b="1" dirty="0"/>
                        <a:t>)</a:t>
                      </a:r>
                      <a:endParaRPr lang="en-US" sz="1200" b="1" dirty="0">
                        <a:solidFill>
                          <a:schemeClr val="tx1"/>
                        </a:solidFill>
                        <a:latin typeface="Calibri"/>
                        <a:ea typeface="Calibri"/>
                        <a:cs typeface="Arial"/>
                      </a:endParaRPr>
                    </a:p>
                  </a:txBody>
                  <a:tcPr marL="68580" marR="68580" marT="0" marB="0"/>
                </a:tc>
                <a:tc gridSpan="3">
                  <a:txBody>
                    <a:bodyPr/>
                    <a:lstStyle/>
                    <a:p>
                      <a:endParaRPr lang="en-US" sz="1800" b="1"/>
                    </a:p>
                  </a:txBody>
                  <a:tcPr marL="68580" marR="68580" marT="0" marB="0"/>
                </a:tc>
                <a:tc hMerge="1">
                  <a:txBody>
                    <a:bodyPr/>
                    <a:lstStyle/>
                    <a:p>
                      <a:pPr marL="0" marR="0" algn="l">
                        <a:lnSpc>
                          <a:spcPct val="115000"/>
                        </a:lnSpc>
                        <a:spcBef>
                          <a:spcPts val="0"/>
                        </a:spcBef>
                        <a:spcAft>
                          <a:spcPts val="0"/>
                        </a:spcAft>
                      </a:pPr>
                      <a:endParaRPr lang="en-US" sz="1200" dirty="0">
                        <a:solidFill>
                          <a:schemeClr val="tx1"/>
                        </a:solidFill>
                        <a:latin typeface="Calibri"/>
                        <a:ea typeface="Calibri"/>
                        <a:cs typeface="Arial"/>
                      </a:endParaRPr>
                    </a:p>
                  </a:txBody>
                  <a:tcPr marL="68580" marR="68580" marT="0" marB="0"/>
                </a:tc>
                <a:tc hMerge="1">
                  <a:txBody>
                    <a:bodyPr/>
                    <a:lstStyle/>
                    <a:p>
                      <a:endParaRPr lang="en-US"/>
                    </a:p>
                  </a:txBody>
                  <a:tcPr/>
                </a:tc>
                <a:tc>
                  <a:txBody>
                    <a:bodyPr/>
                    <a:lstStyle/>
                    <a:p>
                      <a:pPr marL="0" marR="0" algn="l" rtl="1">
                        <a:lnSpc>
                          <a:spcPct val="115000"/>
                        </a:lnSpc>
                        <a:spcBef>
                          <a:spcPts val="0"/>
                        </a:spcBef>
                        <a:spcAft>
                          <a:spcPts val="0"/>
                        </a:spcAft>
                      </a:pPr>
                      <a:r>
                        <a:rPr lang="ar-SA" sz="1200" b="1" dirty="0" smtClean="0"/>
                        <a:t>      (</a:t>
                      </a:r>
                      <a:r>
                        <a:rPr lang="en-US" sz="1200" b="1" baseline="0" dirty="0" smtClean="0"/>
                        <a:t> page </a:t>
                      </a:r>
                      <a:r>
                        <a:rPr lang="ar-SA" sz="1200" b="1" dirty="0" smtClean="0"/>
                        <a:t>)</a:t>
                      </a:r>
                      <a:endParaRPr lang="en-US" sz="1200" b="1" dirty="0">
                        <a:solidFill>
                          <a:schemeClr val="tx1"/>
                        </a:solidFill>
                        <a:latin typeface="Calibri"/>
                        <a:ea typeface="Calibri"/>
                        <a:cs typeface="Arial"/>
                      </a:endParaRPr>
                    </a:p>
                  </a:txBody>
                  <a:tcPr marL="68580" marR="68580" marT="0" marB="0"/>
                </a:tc>
                <a:extLst>
                  <a:ext uri="{0D108BD9-81ED-4DB2-BD59-A6C34878D82A}">
                    <a16:rowId xmlns:a16="http://schemas.microsoft.com/office/drawing/2014/main" val="10006"/>
                  </a:ext>
                </a:extLst>
              </a:tr>
              <a:tr h="391827">
                <a:tc>
                  <a:txBody>
                    <a:bodyPr/>
                    <a:lstStyle/>
                    <a:p>
                      <a:pPr marL="0" marR="0" algn="l">
                        <a:lnSpc>
                          <a:spcPct val="115000"/>
                        </a:lnSpc>
                        <a:spcBef>
                          <a:spcPts val="0"/>
                        </a:spcBef>
                        <a:spcAft>
                          <a:spcPts val="1000"/>
                        </a:spcAft>
                      </a:pPr>
                      <a:r>
                        <a:rPr lang="en-US" sz="1200" b="1" dirty="0"/>
                        <a:t> </a:t>
                      </a:r>
                      <a:endParaRPr lang="en-US" sz="1200" b="1" dirty="0">
                        <a:solidFill>
                          <a:schemeClr val="tx1"/>
                        </a:solidFill>
                        <a:latin typeface="Calibri"/>
                        <a:ea typeface="Calibri"/>
                        <a:cs typeface="Arial"/>
                      </a:endParaRPr>
                    </a:p>
                  </a:txBody>
                  <a:tcPr marL="0" marR="0" marT="0" marB="0" anchor="ctr"/>
                </a:tc>
                <a:tc>
                  <a:txBody>
                    <a:bodyPr/>
                    <a:lstStyle/>
                    <a:p>
                      <a:pPr marL="0" marR="0" algn="l" rtl="1">
                        <a:lnSpc>
                          <a:spcPct val="115000"/>
                        </a:lnSpc>
                        <a:spcBef>
                          <a:spcPts val="0"/>
                        </a:spcBef>
                        <a:spcAft>
                          <a:spcPts val="0"/>
                        </a:spcAft>
                      </a:pPr>
                      <a:r>
                        <a:rPr lang="ar-SA" sz="1200" b="1" dirty="0" smtClean="0"/>
                        <a:t>            </a:t>
                      </a:r>
                      <a:r>
                        <a:rPr lang="ar-SA" sz="1200" b="1" dirty="0"/>
                        <a:t>( </a:t>
                      </a:r>
                      <a:r>
                        <a:rPr lang="en-US" sz="1200" b="1" dirty="0" smtClean="0"/>
                        <a:t>lane/transit</a:t>
                      </a:r>
                      <a:r>
                        <a:rPr lang="en-US" sz="1200" b="1" baseline="0" dirty="0" smtClean="0"/>
                        <a:t> </a:t>
                      </a:r>
                      <a:r>
                        <a:rPr lang="ar-SA" sz="1200" b="1" dirty="0" smtClean="0"/>
                        <a:t> </a:t>
                      </a:r>
                      <a:r>
                        <a:rPr lang="ar-SA" sz="1200" b="1" dirty="0"/>
                        <a:t>)</a:t>
                      </a:r>
                      <a:endParaRPr lang="en-US" sz="1200" b="1" dirty="0">
                        <a:solidFill>
                          <a:schemeClr val="tx1"/>
                        </a:solidFill>
                        <a:latin typeface="Calibri"/>
                        <a:ea typeface="Calibri"/>
                        <a:cs typeface="Arial"/>
                      </a:endParaRPr>
                    </a:p>
                  </a:txBody>
                  <a:tcPr marL="68580" marR="68580" marT="0" marB="0"/>
                </a:tc>
                <a:tc gridSpan="3">
                  <a:txBody>
                    <a:bodyPr/>
                    <a:lstStyle/>
                    <a:p>
                      <a:endParaRPr lang="en-US" sz="1800" b="1" dirty="0"/>
                    </a:p>
                  </a:txBody>
                  <a:tcPr marL="68580" marR="68580" marT="0" marB="0"/>
                </a:tc>
                <a:tc hMerge="1">
                  <a:txBody>
                    <a:bodyPr/>
                    <a:lstStyle/>
                    <a:p>
                      <a:pPr marL="0" marR="0" algn="l">
                        <a:lnSpc>
                          <a:spcPct val="115000"/>
                        </a:lnSpc>
                        <a:spcBef>
                          <a:spcPts val="0"/>
                        </a:spcBef>
                        <a:spcAft>
                          <a:spcPts val="0"/>
                        </a:spcAft>
                      </a:pPr>
                      <a:endParaRPr lang="en-US" sz="1200">
                        <a:solidFill>
                          <a:schemeClr val="tx1"/>
                        </a:solidFill>
                        <a:latin typeface="Calibri"/>
                        <a:ea typeface="Calibri"/>
                        <a:cs typeface="Arial"/>
                      </a:endParaRPr>
                    </a:p>
                  </a:txBody>
                  <a:tcPr marL="68580" marR="68580" marT="0" marB="0"/>
                </a:tc>
                <a:tc hMerge="1">
                  <a:txBody>
                    <a:bodyPr/>
                    <a:lstStyle/>
                    <a:p>
                      <a:endParaRPr lang="en-US"/>
                    </a:p>
                  </a:txBody>
                  <a:tcPr/>
                </a:tc>
                <a:tc>
                  <a:txBody>
                    <a:bodyPr/>
                    <a:lstStyle/>
                    <a:p>
                      <a:pPr marL="0" marR="0" algn="l" rtl="1">
                        <a:lnSpc>
                          <a:spcPct val="115000"/>
                        </a:lnSpc>
                        <a:spcBef>
                          <a:spcPts val="0"/>
                        </a:spcBef>
                        <a:spcAft>
                          <a:spcPts val="0"/>
                        </a:spcAft>
                      </a:pPr>
                      <a:r>
                        <a:rPr lang="ar-SA" sz="1200" b="1" dirty="0" smtClean="0"/>
                        <a:t>      </a:t>
                      </a:r>
                      <a:r>
                        <a:rPr lang="ar-SA" sz="1200" b="1" dirty="0"/>
                        <a:t>( </a:t>
                      </a:r>
                      <a:r>
                        <a:rPr lang="en-US" sz="1200" b="1" dirty="0" smtClean="0"/>
                        <a:t>issue</a:t>
                      </a:r>
                      <a:r>
                        <a:rPr lang="en-US" sz="1200" b="1" baseline="0" dirty="0" smtClean="0"/>
                        <a:t> number </a:t>
                      </a:r>
                      <a:r>
                        <a:rPr lang="ar-SA" sz="1200" b="1" dirty="0" smtClean="0"/>
                        <a:t> </a:t>
                      </a:r>
                      <a:r>
                        <a:rPr lang="ar-SA" sz="1200" b="1" dirty="0"/>
                        <a:t>)</a:t>
                      </a:r>
                      <a:endParaRPr lang="en-US" sz="1200" b="1" dirty="0">
                        <a:solidFill>
                          <a:schemeClr val="tx1"/>
                        </a:solidFill>
                        <a:latin typeface="Calibri"/>
                        <a:ea typeface="Calibri"/>
                        <a:cs typeface="Arial"/>
                      </a:endParaRPr>
                    </a:p>
                  </a:txBody>
                  <a:tcPr marL="68580" marR="68580" marT="0" marB="0"/>
                </a:tc>
                <a:extLst>
                  <a:ext uri="{0D108BD9-81ED-4DB2-BD59-A6C34878D82A}">
                    <a16:rowId xmlns:a16="http://schemas.microsoft.com/office/drawing/2014/main" val="10007"/>
                  </a:ext>
                </a:extLst>
              </a:tr>
              <a:tr h="391827">
                <a:tc>
                  <a:txBody>
                    <a:bodyPr/>
                    <a:lstStyle/>
                    <a:p>
                      <a:pPr marL="0" marR="0" algn="l">
                        <a:lnSpc>
                          <a:spcPct val="115000"/>
                        </a:lnSpc>
                        <a:spcBef>
                          <a:spcPts val="0"/>
                        </a:spcBef>
                        <a:spcAft>
                          <a:spcPts val="1000"/>
                        </a:spcAft>
                      </a:pPr>
                      <a:r>
                        <a:rPr lang="en-US" sz="1200" b="1"/>
                        <a:t> </a:t>
                      </a:r>
                      <a:endParaRPr lang="en-US" sz="1200" b="1">
                        <a:solidFill>
                          <a:schemeClr val="tx1"/>
                        </a:solidFill>
                        <a:latin typeface="Calibri"/>
                        <a:ea typeface="Calibri"/>
                        <a:cs typeface="Arial"/>
                      </a:endParaRPr>
                    </a:p>
                  </a:txBody>
                  <a:tcPr marL="0" marR="0" marT="0" marB="0" anchor="ctr"/>
                </a:tc>
                <a:tc>
                  <a:txBody>
                    <a:bodyPr/>
                    <a:lstStyle/>
                    <a:p>
                      <a:pPr marL="0" marR="0" algn="l" rtl="1">
                        <a:lnSpc>
                          <a:spcPct val="115000"/>
                        </a:lnSpc>
                        <a:spcBef>
                          <a:spcPts val="0"/>
                        </a:spcBef>
                        <a:spcAft>
                          <a:spcPts val="0"/>
                        </a:spcAft>
                      </a:pPr>
                      <a:r>
                        <a:rPr lang="ar-SA" sz="1200" b="1" dirty="0" smtClean="0"/>
                        <a:t>( </a:t>
                      </a:r>
                      <a:r>
                        <a:rPr lang="en-US" sz="1200" b="1" baseline="0" dirty="0" smtClean="0"/>
                        <a:t>house  number</a:t>
                      </a:r>
                      <a:r>
                        <a:rPr lang="ar-SA" sz="1200" b="1" dirty="0" smtClean="0"/>
                        <a:t>)</a:t>
                      </a:r>
                      <a:endParaRPr lang="en-US" sz="1200" b="1" dirty="0">
                        <a:solidFill>
                          <a:schemeClr val="tx1"/>
                        </a:solidFill>
                        <a:latin typeface="Calibri"/>
                        <a:ea typeface="Calibri"/>
                        <a:cs typeface="Arial"/>
                      </a:endParaRPr>
                    </a:p>
                  </a:txBody>
                  <a:tcPr marL="68580" marR="68580" marT="0" marB="0"/>
                </a:tc>
                <a:tc gridSpan="3">
                  <a:txBody>
                    <a:bodyPr/>
                    <a:lstStyle/>
                    <a:p>
                      <a:endParaRPr lang="en-US" sz="1800" b="1" dirty="0"/>
                    </a:p>
                  </a:txBody>
                  <a:tcPr marL="68580" marR="68580" marT="0" marB="0"/>
                </a:tc>
                <a:tc hMerge="1">
                  <a:txBody>
                    <a:bodyPr/>
                    <a:lstStyle/>
                    <a:p>
                      <a:pPr marL="0" marR="0" algn="l">
                        <a:lnSpc>
                          <a:spcPct val="115000"/>
                        </a:lnSpc>
                        <a:spcBef>
                          <a:spcPts val="0"/>
                        </a:spcBef>
                        <a:spcAft>
                          <a:spcPts val="0"/>
                        </a:spcAft>
                      </a:pPr>
                      <a:endParaRPr lang="en-US" sz="1200">
                        <a:solidFill>
                          <a:schemeClr val="tx1"/>
                        </a:solidFill>
                        <a:latin typeface="Calibri"/>
                        <a:ea typeface="Calibri"/>
                        <a:cs typeface="Arial"/>
                      </a:endParaRPr>
                    </a:p>
                  </a:txBody>
                  <a:tcPr marL="68580" marR="68580" marT="0" marB="0"/>
                </a:tc>
                <a:tc hMerge="1">
                  <a:txBody>
                    <a:bodyPr/>
                    <a:lstStyle/>
                    <a:p>
                      <a:endParaRPr lang="en-US"/>
                    </a:p>
                  </a:txBody>
                  <a:tcPr/>
                </a:tc>
                <a:tc>
                  <a:txBody>
                    <a:bodyPr/>
                    <a:lstStyle/>
                    <a:p>
                      <a:pPr marL="0" marR="0" algn="l" rtl="0">
                        <a:lnSpc>
                          <a:spcPct val="115000"/>
                        </a:lnSpc>
                        <a:spcBef>
                          <a:spcPts val="0"/>
                        </a:spcBef>
                        <a:spcAft>
                          <a:spcPts val="0"/>
                        </a:spcAft>
                      </a:pPr>
                      <a:r>
                        <a:rPr lang="en-US" sz="1200" b="1" dirty="0" smtClean="0"/>
                        <a:t>         date       /        /</a:t>
                      </a:r>
                      <a:endParaRPr lang="en-US" sz="1200" b="1" dirty="0">
                        <a:solidFill>
                          <a:schemeClr val="tx1"/>
                        </a:solidFill>
                        <a:latin typeface="Calibri"/>
                        <a:ea typeface="Calibri"/>
                        <a:cs typeface="Arial"/>
                      </a:endParaRPr>
                    </a:p>
                  </a:txBody>
                  <a:tcPr marL="68580" marR="68580" marT="0" marB="0"/>
                </a:tc>
                <a:extLst>
                  <a:ext uri="{0D108BD9-81ED-4DB2-BD59-A6C34878D82A}">
                    <a16:rowId xmlns:a16="http://schemas.microsoft.com/office/drawing/2014/main" val="10008"/>
                  </a:ext>
                </a:extLst>
              </a:tr>
              <a:tr h="391827">
                <a:tc>
                  <a:txBody>
                    <a:bodyPr/>
                    <a:lstStyle/>
                    <a:p>
                      <a:pPr marL="0" marR="0" algn="l">
                        <a:lnSpc>
                          <a:spcPct val="115000"/>
                        </a:lnSpc>
                        <a:spcBef>
                          <a:spcPts val="0"/>
                        </a:spcBef>
                        <a:spcAft>
                          <a:spcPts val="1000"/>
                        </a:spcAft>
                      </a:pPr>
                      <a:r>
                        <a:rPr lang="en-US" sz="1200" b="1"/>
                        <a:t> </a:t>
                      </a:r>
                      <a:endParaRPr lang="en-US" sz="1200" b="1">
                        <a:solidFill>
                          <a:schemeClr val="tx1"/>
                        </a:solidFill>
                        <a:latin typeface="Calibri"/>
                        <a:ea typeface="Calibri"/>
                        <a:cs typeface="Arial"/>
                      </a:endParaRPr>
                    </a:p>
                  </a:txBody>
                  <a:tcPr marL="0" marR="0" marT="0" marB="0" anchor="ctr"/>
                </a:tc>
                <a:tc>
                  <a:txBody>
                    <a:bodyPr/>
                    <a:lstStyle/>
                    <a:p>
                      <a:pPr marL="0" marR="0" algn="l">
                        <a:lnSpc>
                          <a:spcPct val="115000"/>
                        </a:lnSpc>
                        <a:spcBef>
                          <a:spcPts val="0"/>
                        </a:spcBef>
                        <a:spcAft>
                          <a:spcPts val="0"/>
                        </a:spcAft>
                      </a:pPr>
                      <a:endParaRPr lang="en-US" sz="1200" b="1" dirty="0">
                        <a:solidFill>
                          <a:schemeClr val="tx1"/>
                        </a:solidFill>
                        <a:latin typeface="Calibri"/>
                        <a:ea typeface="Calibri"/>
                        <a:cs typeface="Arial"/>
                      </a:endParaRPr>
                    </a:p>
                  </a:txBody>
                  <a:tcPr marL="68580" marR="68580" marT="0" marB="0"/>
                </a:tc>
                <a:tc gridSpan="3">
                  <a:txBody>
                    <a:bodyPr/>
                    <a:lstStyle/>
                    <a:p>
                      <a:endParaRPr lang="en-US" sz="1800" b="1" dirty="0"/>
                    </a:p>
                  </a:txBody>
                  <a:tcPr marL="68580" marR="68580" marT="0" marB="0"/>
                </a:tc>
                <a:tc hMerge="1">
                  <a:txBody>
                    <a:bodyPr/>
                    <a:lstStyle/>
                    <a:p>
                      <a:pPr marL="0" marR="0" algn="l">
                        <a:lnSpc>
                          <a:spcPct val="115000"/>
                        </a:lnSpc>
                        <a:spcBef>
                          <a:spcPts val="0"/>
                        </a:spcBef>
                        <a:spcAft>
                          <a:spcPts val="0"/>
                        </a:spcAft>
                      </a:pPr>
                      <a:endParaRPr lang="en-US" sz="1200">
                        <a:solidFill>
                          <a:schemeClr val="tx1"/>
                        </a:solidFill>
                        <a:latin typeface="Calibri"/>
                        <a:ea typeface="Calibri"/>
                        <a:cs typeface="Arial"/>
                      </a:endParaRPr>
                    </a:p>
                  </a:txBody>
                  <a:tcPr marL="68580" marR="68580" marT="0" marB="0"/>
                </a:tc>
                <a:tc hMerge="1">
                  <a:txBody>
                    <a:bodyPr/>
                    <a:lstStyle/>
                    <a:p>
                      <a:endParaRPr lang="en-US"/>
                    </a:p>
                  </a:txBody>
                  <a:tcPr/>
                </a:tc>
                <a:tc>
                  <a:txBody>
                    <a:bodyPr/>
                    <a:lstStyle/>
                    <a:p>
                      <a:pPr marL="0" marR="0" algn="l">
                        <a:lnSpc>
                          <a:spcPct val="115000"/>
                        </a:lnSpc>
                        <a:spcBef>
                          <a:spcPts val="0"/>
                        </a:spcBef>
                        <a:spcAft>
                          <a:spcPts val="0"/>
                        </a:spcAft>
                      </a:pPr>
                      <a:r>
                        <a:rPr lang="en-US" sz="1200" b="1" dirty="0" smtClean="0"/>
                        <a:t>Specification</a:t>
                      </a:r>
                      <a:r>
                        <a:rPr lang="en-US" sz="1200" b="1" baseline="0" dirty="0" smtClean="0"/>
                        <a:t>   </a:t>
                      </a:r>
                      <a:endParaRPr lang="en-US" sz="1200" b="1" dirty="0">
                        <a:solidFill>
                          <a:schemeClr val="tx1"/>
                        </a:solidFill>
                        <a:latin typeface="Calibri"/>
                        <a:ea typeface="Calibri"/>
                        <a:cs typeface="Arial"/>
                      </a:endParaRPr>
                    </a:p>
                  </a:txBody>
                  <a:tcPr marL="68580" marR="68580" marT="0" marB="0"/>
                </a:tc>
                <a:extLst>
                  <a:ext uri="{0D108BD9-81ED-4DB2-BD59-A6C34878D82A}">
                    <a16:rowId xmlns:a16="http://schemas.microsoft.com/office/drawing/2014/main" val="10009"/>
                  </a:ext>
                </a:extLst>
              </a:tr>
              <a:tr h="391827">
                <a:tc>
                  <a:txBody>
                    <a:bodyPr/>
                    <a:lstStyle/>
                    <a:p>
                      <a:pPr marL="0" marR="0" algn="l">
                        <a:lnSpc>
                          <a:spcPct val="115000"/>
                        </a:lnSpc>
                        <a:spcBef>
                          <a:spcPts val="0"/>
                        </a:spcBef>
                        <a:spcAft>
                          <a:spcPts val="1000"/>
                        </a:spcAft>
                      </a:pPr>
                      <a:r>
                        <a:rPr lang="en-US" sz="1200" b="1"/>
                        <a:t> </a:t>
                      </a:r>
                      <a:endParaRPr lang="en-US" sz="1200" b="1">
                        <a:solidFill>
                          <a:schemeClr val="tx1"/>
                        </a:solidFill>
                        <a:latin typeface="Calibri"/>
                        <a:ea typeface="Calibri"/>
                        <a:cs typeface="Arial"/>
                      </a:endParaRPr>
                    </a:p>
                  </a:txBody>
                  <a:tcPr marL="0" marR="0" marT="0" marB="0" anchor="ctr"/>
                </a:tc>
                <a:tc>
                  <a:txBody>
                    <a:bodyPr/>
                    <a:lstStyle/>
                    <a:p>
                      <a:pPr marL="0" marR="0" algn="l" rtl="1">
                        <a:lnSpc>
                          <a:spcPct val="115000"/>
                        </a:lnSpc>
                        <a:spcBef>
                          <a:spcPts val="0"/>
                        </a:spcBef>
                        <a:spcAft>
                          <a:spcPts val="0"/>
                        </a:spcAft>
                      </a:pPr>
                      <a:r>
                        <a:rPr lang="ar-SA" sz="1200" b="1" dirty="0" smtClean="0"/>
                        <a:t> ( </a:t>
                      </a:r>
                      <a:r>
                        <a:rPr lang="en-US" sz="1200" b="1" dirty="0" smtClean="0"/>
                        <a:t>Grand / F N</a:t>
                      </a:r>
                      <a:r>
                        <a:rPr lang="ar-SA" sz="1200" b="1" dirty="0" smtClean="0"/>
                        <a:t>)</a:t>
                      </a:r>
                      <a:endParaRPr lang="en-US" sz="1200" b="1" dirty="0">
                        <a:solidFill>
                          <a:schemeClr val="tx1"/>
                        </a:solidFill>
                        <a:latin typeface="Calibri"/>
                        <a:ea typeface="Calibri"/>
                        <a:cs typeface="Arial"/>
                      </a:endParaRPr>
                    </a:p>
                  </a:txBody>
                  <a:tcPr marL="68580" marR="68580" marT="0" marB="0"/>
                </a:tc>
                <a:tc gridSpan="3">
                  <a:txBody>
                    <a:bodyPr/>
                    <a:lstStyle/>
                    <a:p>
                      <a:pPr marL="0" marR="0" algn="l" rtl="1">
                        <a:lnSpc>
                          <a:spcPct val="115000"/>
                        </a:lnSpc>
                        <a:spcBef>
                          <a:spcPts val="0"/>
                        </a:spcBef>
                        <a:spcAft>
                          <a:spcPts val="0"/>
                        </a:spcAft>
                      </a:pPr>
                      <a:r>
                        <a:rPr lang="ar-SA" sz="1200" b="1" dirty="0" smtClean="0"/>
                        <a:t>(</a:t>
                      </a:r>
                      <a:r>
                        <a:rPr lang="en-US" sz="1200" b="1" dirty="0" smtClean="0"/>
                        <a:t>Father</a:t>
                      </a:r>
                      <a:r>
                        <a:rPr lang="en-US" sz="1200" b="1" baseline="0" dirty="0" smtClean="0"/>
                        <a:t> name</a:t>
                      </a:r>
                      <a:r>
                        <a:rPr lang="ar-SA" sz="1200" b="1" dirty="0" smtClean="0"/>
                        <a:t> </a:t>
                      </a:r>
                      <a:r>
                        <a:rPr lang="ar-SA" sz="1200" b="1" dirty="0"/>
                        <a:t>)</a:t>
                      </a:r>
                      <a:endParaRPr lang="en-US" sz="1200" b="1" dirty="0">
                        <a:solidFill>
                          <a:schemeClr val="tx1"/>
                        </a:solidFill>
                        <a:latin typeface="Calibri"/>
                        <a:ea typeface="Calibri"/>
                        <a:cs typeface="Arial"/>
                      </a:endParaRPr>
                    </a:p>
                  </a:txBody>
                  <a:tcPr marL="68580" marR="68580" marT="0" marB="0"/>
                </a:tc>
                <a:tc hMerge="1">
                  <a:txBody>
                    <a:bodyPr/>
                    <a:lstStyle/>
                    <a:p>
                      <a:pPr marL="0" marR="0" algn="l" rtl="1">
                        <a:lnSpc>
                          <a:spcPct val="115000"/>
                        </a:lnSpc>
                        <a:spcBef>
                          <a:spcPts val="0"/>
                        </a:spcBef>
                        <a:spcAft>
                          <a:spcPts val="0"/>
                        </a:spcAft>
                      </a:pPr>
                      <a:endParaRPr lang="en-US" sz="1200" dirty="0">
                        <a:solidFill>
                          <a:schemeClr val="tx1"/>
                        </a:solidFill>
                        <a:latin typeface="Calibri"/>
                        <a:ea typeface="Calibri"/>
                        <a:cs typeface="Arial"/>
                      </a:endParaRPr>
                    </a:p>
                  </a:txBody>
                  <a:tcPr marL="68580" marR="68580" marT="0" marB="0"/>
                </a:tc>
                <a:tc hMerge="1">
                  <a:txBody>
                    <a:bodyPr/>
                    <a:lstStyle/>
                    <a:p>
                      <a:endParaRPr lang="en-US"/>
                    </a:p>
                  </a:txBody>
                  <a:tcPr/>
                </a:tc>
                <a:tc>
                  <a:txBody>
                    <a:bodyPr/>
                    <a:lstStyle/>
                    <a:p>
                      <a:pPr marL="0" marR="0" algn="l" rtl="1">
                        <a:lnSpc>
                          <a:spcPct val="115000"/>
                        </a:lnSpc>
                        <a:spcBef>
                          <a:spcPts val="0"/>
                        </a:spcBef>
                        <a:spcAft>
                          <a:spcPts val="0"/>
                        </a:spcAft>
                      </a:pPr>
                      <a:r>
                        <a:rPr lang="ar-SA" sz="1200" b="1" dirty="0" smtClean="0"/>
                        <a:t> (</a:t>
                      </a:r>
                      <a:r>
                        <a:rPr lang="en-US" sz="1200" b="1" baseline="0" dirty="0" smtClean="0"/>
                        <a:t> Name of child </a:t>
                      </a:r>
                      <a:r>
                        <a:rPr lang="ar-SA" sz="1200" b="1" dirty="0" smtClean="0"/>
                        <a:t>)</a:t>
                      </a:r>
                      <a:endParaRPr lang="en-US" sz="1200" b="1" dirty="0">
                        <a:solidFill>
                          <a:schemeClr val="tx1"/>
                        </a:solidFill>
                        <a:latin typeface="Calibri"/>
                        <a:ea typeface="Calibri"/>
                        <a:cs typeface="Arial"/>
                      </a:endParaRPr>
                    </a:p>
                  </a:txBody>
                  <a:tcPr marL="68580" marR="68580" marT="0" marB="0"/>
                </a:tc>
                <a:extLst>
                  <a:ext uri="{0D108BD9-81ED-4DB2-BD59-A6C34878D82A}">
                    <a16:rowId xmlns:a16="http://schemas.microsoft.com/office/drawing/2014/main" val="10010"/>
                  </a:ext>
                </a:extLst>
              </a:tr>
              <a:tr h="391827">
                <a:tc>
                  <a:txBody>
                    <a:bodyPr/>
                    <a:lstStyle/>
                    <a:p>
                      <a:pPr marL="0" marR="0" algn="l">
                        <a:lnSpc>
                          <a:spcPct val="115000"/>
                        </a:lnSpc>
                        <a:spcBef>
                          <a:spcPts val="0"/>
                        </a:spcBef>
                        <a:spcAft>
                          <a:spcPts val="1000"/>
                        </a:spcAft>
                      </a:pPr>
                      <a:r>
                        <a:rPr lang="en-US" sz="1200" b="1"/>
                        <a:t> </a:t>
                      </a:r>
                      <a:endParaRPr lang="en-US" sz="1200" b="1">
                        <a:solidFill>
                          <a:schemeClr val="tx1"/>
                        </a:solidFill>
                        <a:latin typeface="Calibri"/>
                        <a:ea typeface="Calibri"/>
                        <a:cs typeface="Arial"/>
                      </a:endParaRPr>
                    </a:p>
                  </a:txBody>
                  <a:tcPr marL="0" marR="0" marT="0" marB="0" anchor="ctr"/>
                </a:tc>
                <a:tc>
                  <a:txBody>
                    <a:bodyPr/>
                    <a:lstStyle/>
                    <a:p>
                      <a:pPr marL="0" marR="0" algn="r">
                        <a:lnSpc>
                          <a:spcPct val="115000"/>
                        </a:lnSpc>
                        <a:spcBef>
                          <a:spcPts val="0"/>
                        </a:spcBef>
                        <a:spcAft>
                          <a:spcPts val="0"/>
                        </a:spcAft>
                      </a:pPr>
                      <a:endParaRPr lang="en-US" sz="1200" b="1" dirty="0">
                        <a:solidFill>
                          <a:schemeClr val="tx1"/>
                        </a:solidFill>
                        <a:latin typeface="Calibri"/>
                        <a:ea typeface="Calibri"/>
                        <a:cs typeface="Arial"/>
                      </a:endParaRPr>
                    </a:p>
                  </a:txBody>
                  <a:tcPr marL="68580" marR="68580" marT="0" marB="0"/>
                </a:tc>
                <a:tc gridSpan="3">
                  <a:txBody>
                    <a:bodyPr/>
                    <a:lstStyle/>
                    <a:p>
                      <a:pPr marL="0" marR="0" indent="0" algn="r" defTabSz="914400" rtl="1" eaLnBrk="1" fontAlgn="auto" latinLnBrk="0" hangingPunct="1">
                        <a:lnSpc>
                          <a:spcPct val="115000"/>
                        </a:lnSpc>
                        <a:spcBef>
                          <a:spcPts val="0"/>
                        </a:spcBef>
                        <a:spcAft>
                          <a:spcPts val="0"/>
                        </a:spcAft>
                        <a:buClrTx/>
                        <a:buSzTx/>
                        <a:buFontTx/>
                        <a:buNone/>
                        <a:tabLst/>
                        <a:defRPr/>
                      </a:pPr>
                      <a:r>
                        <a:rPr lang="ar-SA" sz="1200" b="1" dirty="0" smtClean="0"/>
                        <a:t>           </a:t>
                      </a:r>
                      <a:r>
                        <a:rPr lang="en-US" sz="1200" b="1" dirty="0" smtClean="0"/>
                        <a:t>female</a:t>
                      </a:r>
                      <a:endParaRPr lang="en-US" sz="1200" b="1" dirty="0" smtClean="0">
                        <a:solidFill>
                          <a:schemeClr val="tx1"/>
                        </a:solidFill>
                        <a:latin typeface="+mn-lt"/>
                        <a:ea typeface="Calibri"/>
                        <a:cs typeface="Arial"/>
                      </a:endParaRPr>
                    </a:p>
                  </a:txBody>
                  <a:tcPr marL="68580" marR="68580" marT="0" marB="0"/>
                </a:tc>
                <a:tc hMerge="1">
                  <a:txBody>
                    <a:bodyPr/>
                    <a:lstStyle/>
                    <a:p>
                      <a:pPr marL="0" marR="0" indent="0" algn="r" defTabSz="914400" rtl="1" eaLnBrk="1" fontAlgn="auto" latinLnBrk="0" hangingPunct="1">
                        <a:lnSpc>
                          <a:spcPct val="115000"/>
                        </a:lnSpc>
                        <a:spcBef>
                          <a:spcPts val="0"/>
                        </a:spcBef>
                        <a:spcAft>
                          <a:spcPts val="0"/>
                        </a:spcAft>
                        <a:buClrTx/>
                        <a:buSzTx/>
                        <a:buFontTx/>
                        <a:buNone/>
                        <a:tabLst/>
                        <a:defRPr/>
                      </a:pPr>
                      <a:endParaRPr lang="en-US" sz="1200" dirty="0" smtClean="0">
                        <a:solidFill>
                          <a:schemeClr val="tx1"/>
                        </a:solidFill>
                        <a:latin typeface="+mn-lt"/>
                        <a:ea typeface="Calibri"/>
                        <a:cs typeface="Arial"/>
                      </a:endParaRPr>
                    </a:p>
                  </a:txBody>
                  <a:tcPr marL="68580" marR="68580" marT="0" marB="0"/>
                </a:tc>
                <a:tc hMerge="1">
                  <a:txBody>
                    <a:bodyPr/>
                    <a:lstStyle/>
                    <a:p>
                      <a:endParaRPr lang="en-US"/>
                    </a:p>
                  </a:txBody>
                  <a:tcPr/>
                </a:tc>
                <a:tc>
                  <a:txBody>
                    <a:bodyPr/>
                    <a:lstStyle/>
                    <a:p>
                      <a:pPr marL="0" marR="0" algn="r" rtl="1">
                        <a:lnSpc>
                          <a:spcPct val="115000"/>
                        </a:lnSpc>
                        <a:spcBef>
                          <a:spcPts val="0"/>
                        </a:spcBef>
                        <a:spcAft>
                          <a:spcPts val="0"/>
                        </a:spcAft>
                      </a:pPr>
                      <a:r>
                        <a:rPr lang="ar-SA" sz="1200" b="1" dirty="0" smtClean="0"/>
                        <a:t>: </a:t>
                      </a:r>
                      <a:r>
                        <a:rPr lang="en-US" sz="1200" b="1" dirty="0" smtClean="0"/>
                        <a:t>gender</a:t>
                      </a:r>
                      <a:r>
                        <a:rPr lang="ar-SA" sz="1200" b="1" dirty="0" smtClean="0"/>
                        <a:t>  </a:t>
                      </a:r>
                      <a:r>
                        <a:rPr lang="en-US" sz="1200" b="1" dirty="0" smtClean="0"/>
                        <a:t>male</a:t>
                      </a:r>
                      <a:r>
                        <a:rPr lang="en-US" sz="1200" b="1" baseline="0" dirty="0" smtClean="0"/>
                        <a:t>         </a:t>
                      </a:r>
                      <a:r>
                        <a:rPr lang="ar-SA" sz="1200" b="1" dirty="0" smtClean="0"/>
                        <a:t>  </a:t>
                      </a:r>
                      <a:endParaRPr lang="en-US" sz="1200" b="1" dirty="0">
                        <a:solidFill>
                          <a:schemeClr val="tx1"/>
                        </a:solidFill>
                        <a:latin typeface="Calibri"/>
                        <a:ea typeface="Calibri"/>
                        <a:cs typeface="Arial"/>
                      </a:endParaRPr>
                    </a:p>
                  </a:txBody>
                  <a:tcPr marL="68580" marR="68580" marT="0" marB="0"/>
                </a:tc>
                <a:extLst>
                  <a:ext uri="{0D108BD9-81ED-4DB2-BD59-A6C34878D82A}">
                    <a16:rowId xmlns:a16="http://schemas.microsoft.com/office/drawing/2014/main" val="10011"/>
                  </a:ext>
                </a:extLst>
              </a:tr>
              <a:tr h="587741">
                <a:tc>
                  <a:txBody>
                    <a:bodyPr/>
                    <a:lstStyle/>
                    <a:p>
                      <a:pPr marL="0" marR="0" algn="l">
                        <a:lnSpc>
                          <a:spcPct val="115000"/>
                        </a:lnSpc>
                        <a:spcBef>
                          <a:spcPts val="0"/>
                        </a:spcBef>
                        <a:spcAft>
                          <a:spcPts val="1000"/>
                        </a:spcAft>
                      </a:pPr>
                      <a:r>
                        <a:rPr lang="en-US" sz="1200" b="1" dirty="0"/>
                        <a:t> </a:t>
                      </a:r>
                      <a:endParaRPr lang="en-US" sz="1200" b="1" dirty="0">
                        <a:solidFill>
                          <a:schemeClr val="tx1"/>
                        </a:solidFill>
                        <a:latin typeface="Calibri"/>
                        <a:ea typeface="Calibri"/>
                        <a:cs typeface="Arial"/>
                      </a:endParaRPr>
                    </a:p>
                  </a:txBody>
                  <a:tcPr marL="0" marR="0" marT="0" marB="0" anchor="ctr"/>
                </a:tc>
                <a:tc>
                  <a:txBody>
                    <a:bodyPr/>
                    <a:lstStyle/>
                    <a:p>
                      <a:pPr marL="0" marR="0" algn="r" rtl="1">
                        <a:lnSpc>
                          <a:spcPct val="115000"/>
                        </a:lnSpc>
                        <a:spcBef>
                          <a:spcPts val="0"/>
                        </a:spcBef>
                        <a:spcAft>
                          <a:spcPts val="0"/>
                        </a:spcAft>
                      </a:pPr>
                      <a:r>
                        <a:rPr lang="en-US" sz="1200" b="1" dirty="0" smtClean="0"/>
                        <a:t>more</a:t>
                      </a:r>
                      <a:r>
                        <a:rPr lang="en-US" sz="1200" b="1" baseline="0" dirty="0" smtClean="0"/>
                        <a:t> then tow </a:t>
                      </a:r>
                      <a:endParaRPr lang="en-US" sz="1200" b="1" dirty="0">
                        <a:solidFill>
                          <a:schemeClr val="tx1"/>
                        </a:solidFill>
                        <a:latin typeface="Calibri"/>
                        <a:ea typeface="Calibri"/>
                        <a:cs typeface="Arial"/>
                      </a:endParaRPr>
                    </a:p>
                  </a:txBody>
                  <a:tcPr marL="68580" marR="68580" marT="0" marB="0"/>
                </a:tc>
                <a:tc gridSpan="3">
                  <a:txBody>
                    <a:bodyPr/>
                    <a:lstStyle/>
                    <a:p>
                      <a:pPr marL="0" marR="0" algn="ctr" rtl="1">
                        <a:lnSpc>
                          <a:spcPct val="115000"/>
                        </a:lnSpc>
                        <a:spcBef>
                          <a:spcPts val="0"/>
                        </a:spcBef>
                        <a:spcAft>
                          <a:spcPts val="0"/>
                        </a:spcAft>
                      </a:pPr>
                      <a:r>
                        <a:rPr lang="ar-SA" sz="1200" b="1" dirty="0" smtClean="0"/>
                        <a:t>        </a:t>
                      </a:r>
                      <a:r>
                        <a:rPr lang="en-US" sz="1200" b="1" dirty="0" smtClean="0"/>
                        <a:t>townie</a:t>
                      </a:r>
                      <a:r>
                        <a:rPr lang="en-US" sz="1200" b="1" baseline="0" dirty="0" smtClean="0"/>
                        <a:t> </a:t>
                      </a:r>
                      <a:r>
                        <a:rPr lang="ar-SA" sz="1200" b="1" dirty="0" smtClean="0"/>
                        <a:t>        </a:t>
                      </a:r>
                      <a:endParaRPr lang="en-US" sz="1200" b="1" dirty="0">
                        <a:solidFill>
                          <a:schemeClr val="tx1"/>
                        </a:solidFill>
                        <a:latin typeface="Calibri"/>
                        <a:ea typeface="Calibri"/>
                        <a:cs typeface="Arial"/>
                      </a:endParaRPr>
                    </a:p>
                  </a:txBody>
                  <a:tcPr marL="68580" marR="68580" marT="0" marB="0"/>
                </a:tc>
                <a:tc hMerge="1">
                  <a:txBody>
                    <a:bodyPr/>
                    <a:lstStyle/>
                    <a:p>
                      <a:pPr marL="0" marR="0" algn="ctr" rtl="1">
                        <a:lnSpc>
                          <a:spcPct val="115000"/>
                        </a:lnSpc>
                        <a:spcBef>
                          <a:spcPts val="0"/>
                        </a:spcBef>
                        <a:spcAft>
                          <a:spcPts val="0"/>
                        </a:spcAft>
                      </a:pPr>
                      <a:endParaRPr lang="en-US" sz="1200" dirty="0">
                        <a:solidFill>
                          <a:schemeClr val="tx1"/>
                        </a:solidFill>
                        <a:latin typeface="Calibri"/>
                        <a:ea typeface="Calibri"/>
                        <a:cs typeface="Arial"/>
                      </a:endParaRPr>
                    </a:p>
                  </a:txBody>
                  <a:tcPr marL="68580" marR="68580" marT="0" marB="0"/>
                </a:tc>
                <a:tc hMerge="1">
                  <a:txBody>
                    <a:bodyPr/>
                    <a:lstStyle/>
                    <a:p>
                      <a:endParaRPr lang="en-US"/>
                    </a:p>
                  </a:txBody>
                  <a:tcPr/>
                </a:tc>
                <a:tc>
                  <a:txBody>
                    <a:bodyPr/>
                    <a:lstStyle/>
                    <a:p>
                      <a:pPr marL="0" marR="0" algn="r" rtl="1">
                        <a:lnSpc>
                          <a:spcPct val="115000"/>
                        </a:lnSpc>
                        <a:spcBef>
                          <a:spcPts val="0"/>
                        </a:spcBef>
                        <a:spcAft>
                          <a:spcPts val="0"/>
                        </a:spcAft>
                      </a:pPr>
                      <a:r>
                        <a:rPr lang="ar-SA" sz="1200" b="1" dirty="0" smtClean="0"/>
                        <a:t>:</a:t>
                      </a:r>
                      <a:r>
                        <a:rPr lang="en-US" sz="1200" b="1" baseline="0" dirty="0" smtClean="0"/>
                        <a:t> ones   :kind of birth </a:t>
                      </a:r>
                      <a:endParaRPr lang="en-US" sz="1200" b="1" dirty="0">
                        <a:solidFill>
                          <a:schemeClr val="tx1"/>
                        </a:solidFill>
                        <a:latin typeface="Calibri"/>
                        <a:ea typeface="Calibri"/>
                        <a:cs typeface="Arial"/>
                      </a:endParaRPr>
                    </a:p>
                  </a:txBody>
                  <a:tcPr marL="68580" marR="68580" marT="0" marB="0"/>
                </a:tc>
                <a:extLst>
                  <a:ext uri="{0D108BD9-81ED-4DB2-BD59-A6C34878D82A}">
                    <a16:rowId xmlns:a16="http://schemas.microsoft.com/office/drawing/2014/main" val="10012"/>
                  </a:ext>
                </a:extLst>
              </a:tr>
              <a:tr h="391827">
                <a:tc>
                  <a:txBody>
                    <a:bodyPr/>
                    <a:lstStyle/>
                    <a:p>
                      <a:pPr marL="0" marR="0" algn="l">
                        <a:lnSpc>
                          <a:spcPct val="115000"/>
                        </a:lnSpc>
                        <a:spcBef>
                          <a:spcPts val="0"/>
                        </a:spcBef>
                        <a:spcAft>
                          <a:spcPts val="1000"/>
                        </a:spcAft>
                      </a:pPr>
                      <a:r>
                        <a:rPr lang="en-US" sz="1200" b="1"/>
                        <a:t> </a:t>
                      </a:r>
                      <a:endParaRPr lang="en-US" sz="1200" b="1">
                        <a:solidFill>
                          <a:schemeClr val="tx1"/>
                        </a:solidFill>
                        <a:latin typeface="Calibri"/>
                        <a:ea typeface="Calibri"/>
                        <a:cs typeface="Arial"/>
                      </a:endParaRPr>
                    </a:p>
                  </a:txBody>
                  <a:tcPr marL="0" marR="0" marT="0" marB="0" anchor="ctr"/>
                </a:tc>
                <a:tc>
                  <a:txBody>
                    <a:bodyPr/>
                    <a:lstStyle/>
                    <a:p>
                      <a:pPr marL="0" marR="0" algn="r" rtl="1">
                        <a:lnSpc>
                          <a:spcPct val="115000"/>
                        </a:lnSpc>
                        <a:spcBef>
                          <a:spcPts val="0"/>
                        </a:spcBef>
                        <a:spcAft>
                          <a:spcPts val="0"/>
                        </a:spcAft>
                      </a:pPr>
                      <a:r>
                        <a:rPr lang="en-US" sz="1200" b="1" dirty="0" smtClean="0"/>
                        <a:t> </a:t>
                      </a:r>
                      <a:r>
                        <a:rPr lang="en-US" sz="1200" b="1" baseline="0" dirty="0" smtClean="0"/>
                        <a:t>station                      house</a:t>
                      </a:r>
                      <a:r>
                        <a:rPr lang="en-US" sz="1200" b="1" dirty="0" smtClean="0"/>
                        <a:t>   </a:t>
                      </a:r>
                      <a:r>
                        <a:rPr lang="fa-IR" sz="1200" b="1" baseline="0" dirty="0" smtClean="0"/>
                        <a:t> </a:t>
                      </a:r>
                      <a:r>
                        <a:rPr lang="ar-SA" sz="1200" b="1" dirty="0" smtClean="0"/>
                        <a:t>     </a:t>
                      </a:r>
                      <a:endParaRPr lang="en-US" sz="1200" b="1" dirty="0">
                        <a:solidFill>
                          <a:schemeClr val="tx1"/>
                        </a:solidFill>
                        <a:latin typeface="Calibri"/>
                        <a:ea typeface="Calibri"/>
                        <a:cs typeface="Arial"/>
                      </a:endParaRPr>
                    </a:p>
                  </a:txBody>
                  <a:tcPr marL="68580" marR="68580" marT="0" marB="0"/>
                </a:tc>
                <a:tc gridSpan="3">
                  <a:txBody>
                    <a:bodyPr/>
                    <a:lstStyle/>
                    <a:p>
                      <a:pPr marL="0" marR="0" algn="r" rtl="1">
                        <a:lnSpc>
                          <a:spcPct val="115000"/>
                        </a:lnSpc>
                        <a:spcBef>
                          <a:spcPts val="0"/>
                        </a:spcBef>
                        <a:spcAft>
                          <a:spcPts val="0"/>
                        </a:spcAft>
                      </a:pPr>
                      <a:r>
                        <a:rPr lang="en-US" sz="1200" b="1" baseline="0" dirty="0" smtClean="0"/>
                        <a:t>           Hospital</a:t>
                      </a:r>
                      <a:endParaRPr lang="en-US" sz="1200" b="1" dirty="0">
                        <a:solidFill>
                          <a:schemeClr val="tx1"/>
                        </a:solidFill>
                        <a:latin typeface="Calibri"/>
                        <a:ea typeface="Calibri"/>
                        <a:cs typeface="Arial"/>
                      </a:endParaRPr>
                    </a:p>
                  </a:txBody>
                  <a:tcPr marL="68580" marR="68580" marT="0" marB="0"/>
                </a:tc>
                <a:tc hMerge="1">
                  <a:txBody>
                    <a:bodyPr/>
                    <a:lstStyle/>
                    <a:p>
                      <a:pPr marL="0" marR="0" algn="r" rtl="1">
                        <a:lnSpc>
                          <a:spcPct val="115000"/>
                        </a:lnSpc>
                        <a:spcBef>
                          <a:spcPts val="0"/>
                        </a:spcBef>
                        <a:spcAft>
                          <a:spcPts val="0"/>
                        </a:spcAft>
                      </a:pPr>
                      <a:endParaRPr lang="en-US" sz="1200" dirty="0">
                        <a:solidFill>
                          <a:schemeClr val="tx1"/>
                        </a:solidFill>
                        <a:latin typeface="Calibri"/>
                        <a:ea typeface="Calibri"/>
                        <a:cs typeface="Arial"/>
                      </a:endParaRPr>
                    </a:p>
                  </a:txBody>
                  <a:tcPr marL="68580" marR="68580" marT="0" marB="0"/>
                </a:tc>
                <a:tc hMerge="1">
                  <a:txBody>
                    <a:bodyPr/>
                    <a:lstStyle/>
                    <a:p>
                      <a:endParaRPr lang="en-US"/>
                    </a:p>
                  </a:txBody>
                  <a:tcPr/>
                </a:tc>
                <a:tc>
                  <a:txBody>
                    <a:bodyPr/>
                    <a:lstStyle/>
                    <a:p>
                      <a:pPr marL="0" marR="0" algn="r" rtl="1">
                        <a:lnSpc>
                          <a:spcPct val="115000"/>
                        </a:lnSpc>
                        <a:spcBef>
                          <a:spcPts val="0"/>
                        </a:spcBef>
                        <a:spcAft>
                          <a:spcPts val="0"/>
                        </a:spcAft>
                        <a:tabLst>
                          <a:tab pos="692785" algn="ctr"/>
                          <a:tab pos="1385570" algn="r"/>
                        </a:tabLst>
                      </a:pPr>
                      <a:r>
                        <a:rPr lang="ar-SA" sz="1200" b="1" dirty="0" smtClean="0"/>
                        <a:t>: </a:t>
                      </a:r>
                      <a:r>
                        <a:rPr lang="en-US" sz="1200" b="1" dirty="0" smtClean="0"/>
                        <a:t>place of birth</a:t>
                      </a:r>
                      <a:endParaRPr lang="en-US" sz="1200" b="1" dirty="0">
                        <a:solidFill>
                          <a:schemeClr val="tx1"/>
                        </a:solidFill>
                        <a:latin typeface="Calibri"/>
                        <a:ea typeface="Calibri"/>
                        <a:cs typeface="Arial"/>
                      </a:endParaRPr>
                    </a:p>
                  </a:txBody>
                  <a:tcPr marL="68580" marR="68580" marT="0" marB="0"/>
                </a:tc>
                <a:extLst>
                  <a:ext uri="{0D108BD9-81ED-4DB2-BD59-A6C34878D82A}">
                    <a16:rowId xmlns:a16="http://schemas.microsoft.com/office/drawing/2014/main" val="10013"/>
                  </a:ext>
                </a:extLst>
              </a:tr>
              <a:tr h="391827">
                <a:tc>
                  <a:txBody>
                    <a:bodyPr/>
                    <a:lstStyle/>
                    <a:p>
                      <a:pPr marL="0" marR="0" algn="l">
                        <a:lnSpc>
                          <a:spcPct val="115000"/>
                        </a:lnSpc>
                        <a:spcBef>
                          <a:spcPts val="0"/>
                        </a:spcBef>
                        <a:spcAft>
                          <a:spcPts val="1000"/>
                        </a:spcAft>
                      </a:pPr>
                      <a:r>
                        <a:rPr lang="en-US" sz="1200" b="1"/>
                        <a:t> </a:t>
                      </a:r>
                      <a:endParaRPr lang="en-US" sz="1200" b="1">
                        <a:solidFill>
                          <a:schemeClr val="tx1"/>
                        </a:solidFill>
                        <a:latin typeface="Calibri"/>
                        <a:ea typeface="Calibri"/>
                        <a:cs typeface="Arial"/>
                      </a:endParaRPr>
                    </a:p>
                  </a:txBody>
                  <a:tcPr marL="0" marR="0" marT="0" marB="0" anchor="ctr"/>
                </a:tc>
                <a:tc>
                  <a:txBody>
                    <a:bodyPr/>
                    <a:lstStyle/>
                    <a:p>
                      <a:pPr marL="0" marR="0" algn="l">
                        <a:lnSpc>
                          <a:spcPct val="115000"/>
                        </a:lnSpc>
                        <a:spcBef>
                          <a:spcPts val="0"/>
                        </a:spcBef>
                        <a:spcAft>
                          <a:spcPts val="0"/>
                        </a:spcAft>
                      </a:pPr>
                      <a:r>
                        <a:rPr lang="en-US" sz="1200" b="1" dirty="0" smtClean="0"/>
                        <a:t>year</a:t>
                      </a:r>
                      <a:r>
                        <a:rPr lang="ar-SA" sz="1200" b="1" dirty="0" smtClean="0"/>
                        <a:t> </a:t>
                      </a:r>
                      <a:endParaRPr lang="en-US" sz="1200" b="1" dirty="0">
                        <a:solidFill>
                          <a:schemeClr val="tx1"/>
                        </a:solidFill>
                        <a:latin typeface="Calibri"/>
                        <a:ea typeface="Calibri"/>
                        <a:cs typeface="Arial"/>
                      </a:endParaRPr>
                    </a:p>
                  </a:txBody>
                  <a:tcPr marL="68580" marR="68580" marT="0" marB="0"/>
                </a:tc>
                <a:tc gridSpan="3">
                  <a:txBody>
                    <a:bodyPr/>
                    <a:lstStyle/>
                    <a:p>
                      <a:pPr marL="0" marR="0" algn="l" rtl="0">
                        <a:lnSpc>
                          <a:spcPct val="115000"/>
                        </a:lnSpc>
                        <a:spcBef>
                          <a:spcPts val="0"/>
                        </a:spcBef>
                        <a:spcAft>
                          <a:spcPts val="0"/>
                        </a:spcAft>
                      </a:pPr>
                      <a:r>
                        <a:rPr lang="en-US" sz="1200" b="1" dirty="0" smtClean="0"/>
                        <a:t>Month</a:t>
                      </a:r>
                      <a:r>
                        <a:rPr lang="en-US" sz="1200" b="1" baseline="0" dirty="0" smtClean="0"/>
                        <a:t>                             </a:t>
                      </a:r>
                      <a:r>
                        <a:rPr lang="ar-SA" sz="1200" b="1" dirty="0" smtClean="0"/>
                        <a:t>d</a:t>
                      </a:r>
                      <a:r>
                        <a:rPr lang="en-US" sz="1200" b="1" dirty="0" smtClean="0"/>
                        <a:t>ay  </a:t>
                      </a:r>
                      <a:endParaRPr lang="en-US" sz="1200" b="1" dirty="0">
                        <a:solidFill>
                          <a:schemeClr val="tx1"/>
                        </a:solidFill>
                        <a:latin typeface="Calibri"/>
                        <a:ea typeface="Calibri"/>
                        <a:cs typeface="Arial"/>
                      </a:endParaRPr>
                    </a:p>
                  </a:txBody>
                  <a:tcPr marL="68580" marR="68580" marT="0" marB="0"/>
                </a:tc>
                <a:tc hMerge="1">
                  <a:txBody>
                    <a:bodyPr/>
                    <a:lstStyle/>
                    <a:p>
                      <a:pPr marL="0" marR="0" algn="l" rtl="0">
                        <a:lnSpc>
                          <a:spcPct val="115000"/>
                        </a:lnSpc>
                        <a:spcBef>
                          <a:spcPts val="0"/>
                        </a:spcBef>
                        <a:spcAft>
                          <a:spcPts val="0"/>
                        </a:spcAft>
                      </a:pPr>
                      <a:endParaRPr lang="en-US" sz="1200" dirty="0">
                        <a:solidFill>
                          <a:schemeClr val="tx1"/>
                        </a:solidFill>
                        <a:latin typeface="Calibri"/>
                        <a:ea typeface="Calibri"/>
                        <a:cs typeface="Arial"/>
                      </a:endParaRPr>
                    </a:p>
                  </a:txBody>
                  <a:tcPr marL="68580" marR="68580" marT="0" marB="0"/>
                </a:tc>
                <a:tc hMerge="1">
                  <a:txBody>
                    <a:bodyPr/>
                    <a:lstStyle/>
                    <a:p>
                      <a:endParaRPr lang="en-US"/>
                    </a:p>
                  </a:txBody>
                  <a:tcPr/>
                </a:tc>
                <a:tc>
                  <a:txBody>
                    <a:bodyPr/>
                    <a:lstStyle/>
                    <a:p>
                      <a:pPr marL="0" marR="0" algn="r">
                        <a:lnSpc>
                          <a:spcPct val="115000"/>
                        </a:lnSpc>
                        <a:spcBef>
                          <a:spcPts val="0"/>
                        </a:spcBef>
                        <a:spcAft>
                          <a:spcPts val="0"/>
                        </a:spcAft>
                      </a:pPr>
                      <a:r>
                        <a:rPr lang="en-US" sz="1200" b="1" dirty="0" smtClean="0"/>
                        <a:t>              Date of birth </a:t>
                      </a:r>
                      <a:endParaRPr lang="en-US" sz="1200" b="1" dirty="0">
                        <a:solidFill>
                          <a:schemeClr val="tx1"/>
                        </a:solidFill>
                        <a:latin typeface="Calibri"/>
                        <a:ea typeface="Calibri"/>
                        <a:cs typeface="Arial"/>
                      </a:endParaRPr>
                    </a:p>
                  </a:txBody>
                  <a:tcPr marL="68580" marR="68580" marT="0" marB="0"/>
                </a:tc>
                <a:extLst>
                  <a:ext uri="{0D108BD9-81ED-4DB2-BD59-A6C34878D82A}">
                    <a16:rowId xmlns:a16="http://schemas.microsoft.com/office/drawing/2014/main" val="10014"/>
                  </a:ext>
                </a:extLst>
              </a:tr>
              <a:tr h="391827">
                <a:tc>
                  <a:txBody>
                    <a:bodyPr/>
                    <a:lstStyle/>
                    <a:p>
                      <a:pPr marL="0" marR="0" algn="l">
                        <a:lnSpc>
                          <a:spcPct val="115000"/>
                        </a:lnSpc>
                        <a:spcBef>
                          <a:spcPts val="0"/>
                        </a:spcBef>
                        <a:spcAft>
                          <a:spcPts val="1000"/>
                        </a:spcAft>
                      </a:pPr>
                      <a:r>
                        <a:rPr lang="en-US" sz="1200" b="1"/>
                        <a:t> </a:t>
                      </a:r>
                      <a:endParaRPr lang="en-US" sz="1200" b="1">
                        <a:solidFill>
                          <a:schemeClr val="tx1"/>
                        </a:solidFill>
                        <a:latin typeface="Calibri"/>
                        <a:ea typeface="Calibri"/>
                        <a:cs typeface="Arial"/>
                      </a:endParaRPr>
                    </a:p>
                  </a:txBody>
                  <a:tcPr marL="0" marR="0" marT="0" marB="0" anchor="ctr"/>
                </a:tc>
                <a:tc>
                  <a:txBody>
                    <a:bodyPr/>
                    <a:lstStyle/>
                    <a:p>
                      <a:pPr marL="0" marR="0" algn="l" rtl="1">
                        <a:lnSpc>
                          <a:spcPct val="115000"/>
                        </a:lnSpc>
                        <a:spcBef>
                          <a:spcPts val="0"/>
                        </a:spcBef>
                        <a:spcAft>
                          <a:spcPts val="0"/>
                        </a:spcAft>
                      </a:pPr>
                      <a:r>
                        <a:rPr lang="ar-SA" sz="1200" b="1" dirty="0" smtClean="0"/>
                        <a:t> </a:t>
                      </a:r>
                      <a:r>
                        <a:rPr lang="en-US" sz="1200" b="1" dirty="0" smtClean="0"/>
                        <a:t>                                    </a:t>
                      </a:r>
                      <a:endParaRPr lang="en-US" sz="1200" b="1" dirty="0">
                        <a:solidFill>
                          <a:schemeClr val="tx1"/>
                        </a:solidFill>
                        <a:latin typeface="Calibri"/>
                        <a:ea typeface="Calibri"/>
                        <a:cs typeface="Arial"/>
                      </a:endParaRPr>
                    </a:p>
                  </a:txBody>
                  <a:tcPr marL="68580" marR="68580" marT="0" marB="0"/>
                </a:tc>
                <a:tc gridSpan="3">
                  <a:txBody>
                    <a:bodyPr/>
                    <a:lstStyle/>
                    <a:p>
                      <a:pPr marL="0" marR="0" algn="l" rtl="1">
                        <a:lnSpc>
                          <a:spcPct val="115000"/>
                        </a:lnSpc>
                        <a:spcBef>
                          <a:spcPts val="0"/>
                        </a:spcBef>
                        <a:spcAft>
                          <a:spcPts val="0"/>
                        </a:spcAft>
                      </a:pPr>
                      <a:r>
                        <a:rPr lang="en-US" sz="1200" b="1" dirty="0" smtClean="0"/>
                        <a:t> page </a:t>
                      </a:r>
                      <a:endParaRPr lang="en-US" sz="1200" b="1" dirty="0">
                        <a:solidFill>
                          <a:schemeClr val="tx1"/>
                        </a:solidFill>
                        <a:latin typeface="Calibri"/>
                        <a:ea typeface="Calibri"/>
                        <a:cs typeface="Arial"/>
                      </a:endParaRPr>
                    </a:p>
                  </a:txBody>
                  <a:tcPr marL="68580" marR="68580" marT="0" marB="0"/>
                </a:tc>
                <a:tc hMerge="1">
                  <a:txBody>
                    <a:bodyPr/>
                    <a:lstStyle/>
                    <a:p>
                      <a:pPr marL="0" marR="0" algn="r">
                        <a:lnSpc>
                          <a:spcPct val="115000"/>
                        </a:lnSpc>
                        <a:spcBef>
                          <a:spcPts val="0"/>
                        </a:spcBef>
                        <a:spcAft>
                          <a:spcPts val="0"/>
                        </a:spcAft>
                      </a:pPr>
                      <a:endParaRPr lang="en-US" sz="1200" dirty="0">
                        <a:solidFill>
                          <a:schemeClr val="tx1"/>
                        </a:solidFill>
                        <a:latin typeface="Calibri"/>
                        <a:ea typeface="Calibri"/>
                        <a:cs typeface="Arial"/>
                      </a:endParaRPr>
                    </a:p>
                  </a:txBody>
                  <a:tcPr marL="68580" marR="68580" marT="0" marB="0"/>
                </a:tc>
                <a:tc hMerge="1">
                  <a:txBody>
                    <a:bodyPr/>
                    <a:lstStyle/>
                    <a:p>
                      <a:endParaRPr lang="en-US"/>
                    </a:p>
                  </a:txBody>
                  <a:tcPr/>
                </a:tc>
                <a:tc>
                  <a:txBody>
                    <a:bodyPr/>
                    <a:lstStyle/>
                    <a:p>
                      <a:pPr marL="0" marR="0" algn="r">
                        <a:lnSpc>
                          <a:spcPct val="115000"/>
                        </a:lnSpc>
                        <a:spcBef>
                          <a:spcPts val="0"/>
                        </a:spcBef>
                        <a:spcAft>
                          <a:spcPts val="0"/>
                        </a:spcAft>
                      </a:pPr>
                      <a:r>
                        <a:rPr lang="en-US" sz="1200" b="1" dirty="0" smtClean="0"/>
                        <a:t>         ID number </a:t>
                      </a:r>
                      <a:r>
                        <a:rPr lang="ar-SA" sz="1200" b="1" dirty="0" smtClean="0"/>
                        <a:t>:</a:t>
                      </a:r>
                      <a:endParaRPr lang="en-US" sz="1200" b="1" dirty="0">
                        <a:solidFill>
                          <a:schemeClr val="tx1"/>
                        </a:solidFill>
                        <a:latin typeface="Calibri"/>
                        <a:ea typeface="Calibri"/>
                        <a:cs typeface="Arial"/>
                      </a:endParaRPr>
                    </a:p>
                  </a:txBody>
                  <a:tcPr marL="68580" marR="68580" marT="0" marB="0"/>
                </a:tc>
                <a:extLst>
                  <a:ext uri="{0D108BD9-81ED-4DB2-BD59-A6C34878D82A}">
                    <a16:rowId xmlns:a16="http://schemas.microsoft.com/office/drawing/2014/main" val="10015"/>
                  </a:ext>
                </a:extLst>
              </a:tr>
              <a:tr h="391827">
                <a:tc>
                  <a:txBody>
                    <a:bodyPr/>
                    <a:lstStyle/>
                    <a:p>
                      <a:pPr marL="0" marR="0" algn="l">
                        <a:lnSpc>
                          <a:spcPct val="115000"/>
                        </a:lnSpc>
                        <a:spcBef>
                          <a:spcPts val="0"/>
                        </a:spcBef>
                        <a:spcAft>
                          <a:spcPts val="1000"/>
                        </a:spcAft>
                      </a:pPr>
                      <a:r>
                        <a:rPr lang="en-US" sz="1200" b="1"/>
                        <a:t> </a:t>
                      </a:r>
                      <a:endParaRPr lang="en-US" sz="1200" b="1">
                        <a:solidFill>
                          <a:schemeClr val="tx1"/>
                        </a:solidFill>
                        <a:latin typeface="Calibri"/>
                        <a:ea typeface="Calibri"/>
                        <a:cs typeface="Arial"/>
                      </a:endParaRPr>
                    </a:p>
                  </a:txBody>
                  <a:tcPr marL="0" marR="0" marT="0" marB="0" anchor="ctr"/>
                </a:tc>
                <a:tc>
                  <a:txBody>
                    <a:bodyPr/>
                    <a:lstStyle/>
                    <a:p>
                      <a:pPr marL="0" marR="0" algn="l" rtl="1">
                        <a:lnSpc>
                          <a:spcPct val="115000"/>
                        </a:lnSpc>
                        <a:spcBef>
                          <a:spcPts val="0"/>
                        </a:spcBef>
                        <a:spcAft>
                          <a:spcPts val="0"/>
                        </a:spcAft>
                      </a:pPr>
                      <a:r>
                        <a:rPr lang="ar-SA" sz="1200" b="1" dirty="0" smtClean="0"/>
                        <a:t> (</a:t>
                      </a:r>
                      <a:r>
                        <a:rPr lang="en-US" sz="1200" b="1" dirty="0" smtClean="0"/>
                        <a:t>S/of occupancy</a:t>
                      </a:r>
                      <a:r>
                        <a:rPr lang="ar-SA" sz="1200" b="1" dirty="0" smtClean="0"/>
                        <a:t>)</a:t>
                      </a:r>
                      <a:endParaRPr lang="en-US" sz="1200" b="1" dirty="0">
                        <a:solidFill>
                          <a:schemeClr val="tx1"/>
                        </a:solidFill>
                        <a:latin typeface="Calibri"/>
                        <a:ea typeface="Calibri"/>
                        <a:cs typeface="Arial"/>
                      </a:endParaRPr>
                    </a:p>
                  </a:txBody>
                  <a:tcPr marL="68580" marR="68580" marT="0" marB="0"/>
                </a:tc>
                <a:tc gridSpan="3">
                  <a:txBody>
                    <a:bodyPr/>
                    <a:lstStyle/>
                    <a:p>
                      <a:pPr marL="0" marR="0" algn="l" rtl="1">
                        <a:lnSpc>
                          <a:spcPct val="115000"/>
                        </a:lnSpc>
                        <a:spcBef>
                          <a:spcPts val="0"/>
                        </a:spcBef>
                        <a:spcAft>
                          <a:spcPts val="0"/>
                        </a:spcAft>
                      </a:pPr>
                      <a:r>
                        <a:rPr lang="ar-SA" sz="1200" b="1" dirty="0" smtClean="0"/>
                        <a:t> (</a:t>
                      </a:r>
                      <a:r>
                        <a:rPr lang="en-US" sz="1200" b="1" dirty="0" smtClean="0"/>
                        <a:t>F/occupation</a:t>
                      </a:r>
                      <a:r>
                        <a:rPr lang="en-US" sz="1200" b="1" baseline="0" dirty="0" smtClean="0"/>
                        <a:t> </a:t>
                      </a:r>
                      <a:r>
                        <a:rPr lang="ar-SA" sz="1200" b="1" dirty="0" smtClean="0"/>
                        <a:t>)</a:t>
                      </a:r>
                      <a:endParaRPr lang="en-US" sz="1200" b="1" dirty="0">
                        <a:solidFill>
                          <a:schemeClr val="tx1"/>
                        </a:solidFill>
                        <a:latin typeface="Calibri"/>
                        <a:ea typeface="Calibri"/>
                        <a:cs typeface="Arial"/>
                      </a:endParaRPr>
                    </a:p>
                  </a:txBody>
                  <a:tcPr marL="68580" marR="68580" marT="0" marB="0"/>
                </a:tc>
                <a:tc hMerge="1">
                  <a:txBody>
                    <a:bodyPr/>
                    <a:lstStyle/>
                    <a:p>
                      <a:pPr marL="0" marR="0" algn="l" rtl="1">
                        <a:lnSpc>
                          <a:spcPct val="115000"/>
                        </a:lnSpc>
                        <a:spcBef>
                          <a:spcPts val="0"/>
                        </a:spcBef>
                        <a:spcAft>
                          <a:spcPts val="0"/>
                        </a:spcAft>
                      </a:pPr>
                      <a:endParaRPr lang="en-US" sz="1200" dirty="0">
                        <a:solidFill>
                          <a:schemeClr val="tx1"/>
                        </a:solidFill>
                        <a:latin typeface="Calibri"/>
                        <a:ea typeface="Calibri"/>
                        <a:cs typeface="Arial"/>
                      </a:endParaRPr>
                    </a:p>
                  </a:txBody>
                  <a:tcPr marL="68580" marR="68580" marT="0" marB="0"/>
                </a:tc>
                <a:tc hMerge="1">
                  <a:txBody>
                    <a:bodyPr/>
                    <a:lstStyle/>
                    <a:p>
                      <a:endParaRPr lang="en-US"/>
                    </a:p>
                  </a:txBody>
                  <a:tcPr/>
                </a:tc>
                <a:tc>
                  <a:txBody>
                    <a:bodyPr/>
                    <a:lstStyle/>
                    <a:p>
                      <a:pPr marL="0" marR="0" algn="r">
                        <a:lnSpc>
                          <a:spcPct val="115000"/>
                        </a:lnSpc>
                        <a:spcBef>
                          <a:spcPts val="0"/>
                        </a:spcBef>
                        <a:spcAft>
                          <a:spcPts val="0"/>
                        </a:spcAft>
                      </a:pPr>
                      <a:r>
                        <a:rPr lang="en-US" sz="1200" b="1" dirty="0" smtClean="0"/>
                        <a:t>Mother language</a:t>
                      </a:r>
                      <a:r>
                        <a:rPr lang="en-US" sz="1200" b="1" baseline="0" dirty="0" smtClean="0"/>
                        <a:t> </a:t>
                      </a:r>
                      <a:r>
                        <a:rPr lang="ar-SA" sz="1200" b="1" dirty="0" smtClean="0"/>
                        <a:t>:</a:t>
                      </a:r>
                      <a:endParaRPr lang="en-US" sz="1200" b="1" dirty="0">
                        <a:solidFill>
                          <a:schemeClr val="tx1"/>
                        </a:solidFill>
                        <a:latin typeface="Calibri"/>
                        <a:ea typeface="Calibri"/>
                        <a:cs typeface="Arial"/>
                      </a:endParaRPr>
                    </a:p>
                  </a:txBody>
                  <a:tcPr marL="68580" marR="68580" marT="0" marB="0"/>
                </a:tc>
                <a:extLst>
                  <a:ext uri="{0D108BD9-81ED-4DB2-BD59-A6C34878D82A}">
                    <a16:rowId xmlns:a16="http://schemas.microsoft.com/office/drawing/2014/main" val="10016"/>
                  </a:ext>
                </a:extLst>
              </a:tr>
              <a:tr h="391827">
                <a:tc>
                  <a:txBody>
                    <a:bodyPr/>
                    <a:lstStyle/>
                    <a:p>
                      <a:pPr marL="0" marR="0" algn="l">
                        <a:lnSpc>
                          <a:spcPct val="115000"/>
                        </a:lnSpc>
                        <a:spcBef>
                          <a:spcPts val="0"/>
                        </a:spcBef>
                        <a:spcAft>
                          <a:spcPts val="1000"/>
                        </a:spcAft>
                      </a:pPr>
                      <a:r>
                        <a:rPr lang="en-US" sz="1200" b="1"/>
                        <a:t> </a:t>
                      </a:r>
                      <a:endParaRPr lang="en-US" sz="1200" b="1">
                        <a:solidFill>
                          <a:schemeClr val="tx1"/>
                        </a:solidFill>
                        <a:latin typeface="Calibri"/>
                        <a:ea typeface="Calibri"/>
                        <a:cs typeface="Arial"/>
                      </a:endParaRPr>
                    </a:p>
                  </a:txBody>
                  <a:tcPr marL="0" marR="0" marT="0" marB="0" anchor="ctr"/>
                </a:tc>
                <a:tc>
                  <a:txBody>
                    <a:bodyPr/>
                    <a:lstStyle/>
                    <a:p>
                      <a:pPr marL="0" marR="0" algn="l" rtl="1">
                        <a:lnSpc>
                          <a:spcPct val="115000"/>
                        </a:lnSpc>
                        <a:spcBef>
                          <a:spcPts val="0"/>
                        </a:spcBef>
                        <a:spcAft>
                          <a:spcPts val="0"/>
                        </a:spcAft>
                      </a:pPr>
                      <a:r>
                        <a:rPr lang="ar-SA" sz="1200" b="1" dirty="0" smtClean="0"/>
                        <a:t>(</a:t>
                      </a:r>
                      <a:r>
                        <a:rPr lang="en-US" sz="1200" b="1" dirty="0" smtClean="0"/>
                        <a:t>N/</a:t>
                      </a:r>
                      <a:r>
                        <a:rPr lang="en-US" sz="1200" b="1" baseline="0" dirty="0" smtClean="0"/>
                        <a:t>registration </a:t>
                      </a:r>
                      <a:r>
                        <a:rPr lang="ar-SA" sz="1200" b="1" dirty="0" smtClean="0"/>
                        <a:t>)</a:t>
                      </a:r>
                      <a:endParaRPr lang="en-US" sz="1200" b="1" dirty="0">
                        <a:solidFill>
                          <a:schemeClr val="tx1"/>
                        </a:solidFill>
                        <a:latin typeface="Calibri"/>
                        <a:ea typeface="Calibri"/>
                        <a:cs typeface="Arial"/>
                      </a:endParaRPr>
                    </a:p>
                  </a:txBody>
                  <a:tcPr marL="68580" marR="68580" marT="0" marB="0"/>
                </a:tc>
                <a:tc gridSpan="3">
                  <a:txBody>
                    <a:bodyPr/>
                    <a:lstStyle/>
                    <a:p>
                      <a:pPr marL="0" marR="0" algn="r" rtl="1">
                        <a:lnSpc>
                          <a:spcPct val="115000"/>
                        </a:lnSpc>
                        <a:spcBef>
                          <a:spcPts val="0"/>
                        </a:spcBef>
                        <a:spcAft>
                          <a:spcPts val="0"/>
                        </a:spcAft>
                      </a:pPr>
                      <a:r>
                        <a:rPr lang="ar-SA" sz="1200" b="1" dirty="0" smtClean="0"/>
                        <a:t>(</a:t>
                      </a:r>
                      <a:r>
                        <a:rPr lang="en-US" sz="1200" b="1" dirty="0" smtClean="0"/>
                        <a:t>M/age </a:t>
                      </a:r>
                      <a:r>
                        <a:rPr lang="ar-SA" sz="1200" b="1" dirty="0" smtClean="0"/>
                        <a:t>) </a:t>
                      </a:r>
                      <a:r>
                        <a:rPr lang="en-US" sz="1200" b="1" baseline="0" dirty="0" smtClean="0"/>
                        <a:t>       </a:t>
                      </a:r>
                      <a:r>
                        <a:rPr lang="ar-SA" sz="1200" b="1" dirty="0" smtClean="0"/>
                        <a:t>(</a:t>
                      </a:r>
                      <a:r>
                        <a:rPr lang="en-US" sz="1200" b="1" dirty="0" smtClean="0"/>
                        <a:t>several</a:t>
                      </a:r>
                      <a:r>
                        <a:rPr lang="en-US" sz="1200" b="1" baseline="0" dirty="0" smtClean="0"/>
                        <a:t> child </a:t>
                      </a:r>
                      <a:r>
                        <a:rPr lang="ar-SA" sz="1200" b="1" dirty="0" smtClean="0"/>
                        <a:t>)</a:t>
                      </a:r>
                      <a:r>
                        <a:rPr lang="en-US" sz="1200" b="1" dirty="0" smtClean="0"/>
                        <a:t>  </a:t>
                      </a:r>
                      <a:endParaRPr lang="en-US" sz="1200" b="1" dirty="0">
                        <a:solidFill>
                          <a:schemeClr val="tx1"/>
                        </a:solidFill>
                        <a:latin typeface="Calibri"/>
                        <a:ea typeface="Calibri"/>
                        <a:cs typeface="Arial"/>
                      </a:endParaRPr>
                    </a:p>
                  </a:txBody>
                  <a:tcPr marL="68580" marR="68580" marT="0" marB="0"/>
                </a:tc>
                <a:tc hMerge="1">
                  <a:txBody>
                    <a:bodyPr/>
                    <a:lstStyle/>
                    <a:p>
                      <a:pPr marL="0" marR="0" algn="r" rtl="1">
                        <a:lnSpc>
                          <a:spcPct val="115000"/>
                        </a:lnSpc>
                        <a:spcBef>
                          <a:spcPts val="0"/>
                        </a:spcBef>
                        <a:spcAft>
                          <a:spcPts val="0"/>
                        </a:spcAft>
                      </a:pPr>
                      <a:endParaRPr lang="en-US" sz="1200" dirty="0">
                        <a:solidFill>
                          <a:schemeClr val="tx1"/>
                        </a:solidFill>
                        <a:latin typeface="Calibri"/>
                        <a:ea typeface="Calibri"/>
                        <a:cs typeface="Arial"/>
                      </a:endParaRPr>
                    </a:p>
                  </a:txBody>
                  <a:tcPr marL="68580" marR="68580" marT="0" marB="0"/>
                </a:tc>
                <a:tc hMerge="1">
                  <a:txBody>
                    <a:bodyPr/>
                    <a:lstStyle/>
                    <a:p>
                      <a:endParaRPr lang="en-US"/>
                    </a:p>
                  </a:txBody>
                  <a:tcPr/>
                </a:tc>
                <a:tc>
                  <a:txBody>
                    <a:bodyPr/>
                    <a:lstStyle/>
                    <a:p>
                      <a:pPr marL="0" marR="0" algn="l" rtl="1">
                        <a:lnSpc>
                          <a:spcPct val="115000"/>
                        </a:lnSpc>
                        <a:spcBef>
                          <a:spcPts val="0"/>
                        </a:spcBef>
                        <a:spcAft>
                          <a:spcPts val="0"/>
                        </a:spcAft>
                      </a:pPr>
                      <a:r>
                        <a:rPr lang="ar-SA" sz="1200" b="1" dirty="0" smtClean="0"/>
                        <a:t>: </a:t>
                      </a:r>
                      <a:r>
                        <a:rPr lang="ar-SA" sz="1200" b="1" dirty="0"/>
                        <a:t>(            </a:t>
                      </a:r>
                      <a:r>
                        <a:rPr lang="en-US" sz="1200" b="1" dirty="0" smtClean="0"/>
                        <a:t>M/</a:t>
                      </a:r>
                      <a:r>
                        <a:rPr lang="en-US" sz="1200" b="1" baseline="0" dirty="0" smtClean="0"/>
                        <a:t> name</a:t>
                      </a:r>
                      <a:r>
                        <a:rPr lang="ar-SA" sz="1200" b="1" dirty="0" smtClean="0"/>
                        <a:t> </a:t>
                      </a:r>
                      <a:r>
                        <a:rPr lang="ar-SA" sz="1200" b="1" dirty="0"/>
                        <a:t>)</a:t>
                      </a:r>
                      <a:endParaRPr lang="en-US" sz="1200" b="1" dirty="0">
                        <a:solidFill>
                          <a:schemeClr val="tx1"/>
                        </a:solidFill>
                        <a:latin typeface="Calibri"/>
                        <a:ea typeface="Calibri"/>
                        <a:cs typeface="Arial"/>
                      </a:endParaRPr>
                    </a:p>
                  </a:txBody>
                  <a:tcPr marL="68580" marR="68580" marT="0" marB="0"/>
                </a:tc>
                <a:extLst>
                  <a:ext uri="{0D108BD9-81ED-4DB2-BD59-A6C34878D82A}">
                    <a16:rowId xmlns:a16="http://schemas.microsoft.com/office/drawing/2014/main" val="10017"/>
                  </a:ext>
                </a:extLst>
              </a:tr>
            </a:tbl>
          </a:graphicData>
        </a:graphic>
      </p:graphicFrame>
      <p:pic>
        <p:nvPicPr>
          <p:cNvPr id="5" name="Picture 4" descr="F:\سمبولها\Afghan_Official_Logo.bmp"/>
          <p:cNvPicPr/>
          <p:nvPr/>
        </p:nvPicPr>
        <p:blipFill>
          <a:blip r:embed="rId2" cstate="print"/>
          <a:srcRect/>
          <a:stretch>
            <a:fillRect/>
          </a:stretch>
        </p:blipFill>
        <p:spPr bwMode="auto">
          <a:xfrm>
            <a:off x="4800600" y="0"/>
            <a:ext cx="838200" cy="685800"/>
          </a:xfrm>
          <a:prstGeom prst="rect">
            <a:avLst/>
          </a:prstGeom>
          <a:noFill/>
          <a:ln w="9525">
            <a:noFill/>
            <a:miter lim="800000"/>
            <a:headEnd/>
            <a:tailEnd/>
          </a:ln>
        </p:spPr>
      </p:pic>
      <p:sp>
        <p:nvSpPr>
          <p:cNvPr id="7" name="Rectangle 6"/>
          <p:cNvSpPr/>
          <p:nvPr/>
        </p:nvSpPr>
        <p:spPr>
          <a:xfrm>
            <a:off x="6705600" y="3962400"/>
            <a:ext cx="198119"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 name="Rectangle 7"/>
          <p:cNvSpPr/>
          <p:nvPr/>
        </p:nvSpPr>
        <p:spPr>
          <a:xfrm>
            <a:off x="4876800" y="3962400"/>
            <a:ext cx="228600" cy="228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 name="Rectangle 8"/>
          <p:cNvSpPr/>
          <p:nvPr/>
        </p:nvSpPr>
        <p:spPr>
          <a:xfrm>
            <a:off x="5105400" y="4876800"/>
            <a:ext cx="304800" cy="228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0" name="Rectangle 9"/>
          <p:cNvSpPr/>
          <p:nvPr/>
        </p:nvSpPr>
        <p:spPr>
          <a:xfrm>
            <a:off x="2438400" y="4876800"/>
            <a:ext cx="304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1" name="Rectangle 10"/>
          <p:cNvSpPr/>
          <p:nvPr/>
        </p:nvSpPr>
        <p:spPr>
          <a:xfrm>
            <a:off x="990600" y="4800600"/>
            <a:ext cx="2286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2" name="Rectangle 11"/>
          <p:cNvSpPr/>
          <p:nvPr/>
        </p:nvSpPr>
        <p:spPr>
          <a:xfrm>
            <a:off x="6705600" y="4419600"/>
            <a:ext cx="2286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3" name="Rectangle 12"/>
          <p:cNvSpPr/>
          <p:nvPr/>
        </p:nvSpPr>
        <p:spPr>
          <a:xfrm>
            <a:off x="4038600" y="4343400"/>
            <a:ext cx="228600" cy="228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4" name="Rectangle 13"/>
          <p:cNvSpPr/>
          <p:nvPr/>
        </p:nvSpPr>
        <p:spPr>
          <a:xfrm flipV="1">
            <a:off x="1600200" y="4343400"/>
            <a:ext cx="228600" cy="228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16" name="Straight Connector 15"/>
          <p:cNvCxnSpPr/>
          <p:nvPr/>
        </p:nvCxnSpPr>
        <p:spPr>
          <a:xfrm>
            <a:off x="5867400" y="5257800"/>
            <a:ext cx="304800" cy="1588"/>
          </a:xfrm>
          <a:prstGeom prst="line">
            <a:avLst/>
          </a:prstGeom>
        </p:spPr>
        <p:style>
          <a:lnRef idx="1">
            <a:schemeClr val="dk1"/>
          </a:lnRef>
          <a:fillRef idx="0">
            <a:schemeClr val="dk1"/>
          </a:fillRef>
          <a:effectRef idx="0">
            <a:schemeClr val="dk1"/>
          </a:effectRef>
          <a:fontRef idx="minor">
            <a:schemeClr val="tx1"/>
          </a:fontRef>
        </p:style>
      </p:cxnSp>
      <p:cxnSp>
        <p:nvCxnSpPr>
          <p:cNvPr id="18" name="Straight Connector 17"/>
          <p:cNvCxnSpPr/>
          <p:nvPr/>
        </p:nvCxnSpPr>
        <p:spPr>
          <a:xfrm>
            <a:off x="4876800" y="5257800"/>
            <a:ext cx="381000" cy="1588"/>
          </a:xfrm>
          <a:prstGeom prst="line">
            <a:avLst/>
          </a:prstGeom>
        </p:spPr>
        <p:style>
          <a:lnRef idx="1">
            <a:schemeClr val="dk1"/>
          </a:lnRef>
          <a:fillRef idx="0">
            <a:schemeClr val="dk1"/>
          </a:fillRef>
          <a:effectRef idx="0">
            <a:schemeClr val="dk1"/>
          </a:effectRef>
          <a:fontRef idx="minor">
            <a:schemeClr val="tx1"/>
          </a:fontRef>
        </p:style>
      </p:cxnSp>
      <p:cxnSp>
        <p:nvCxnSpPr>
          <p:cNvPr id="20" name="Straight Connector 19"/>
          <p:cNvCxnSpPr/>
          <p:nvPr/>
        </p:nvCxnSpPr>
        <p:spPr>
          <a:xfrm>
            <a:off x="1676400" y="5257800"/>
            <a:ext cx="1295400" cy="1588"/>
          </a:xfrm>
          <a:prstGeom prst="line">
            <a:avLst/>
          </a:prstGeom>
        </p:spPr>
        <p:style>
          <a:lnRef idx="1">
            <a:schemeClr val="dk1"/>
          </a:lnRef>
          <a:fillRef idx="0">
            <a:schemeClr val="dk1"/>
          </a:fillRef>
          <a:effectRef idx="0">
            <a:schemeClr val="dk1"/>
          </a:effectRef>
          <a:fontRef idx="minor">
            <a:schemeClr val="tx1"/>
          </a:fontRef>
        </p:style>
      </p:cxnSp>
      <p:cxnSp>
        <p:nvCxnSpPr>
          <p:cNvPr id="28" name="Straight Connector 27"/>
          <p:cNvCxnSpPr/>
          <p:nvPr/>
        </p:nvCxnSpPr>
        <p:spPr>
          <a:xfrm rot="10800000">
            <a:off x="2895600" y="5638800"/>
            <a:ext cx="762000" cy="1588"/>
          </a:xfrm>
          <a:prstGeom prst="line">
            <a:avLst/>
          </a:prstGeom>
        </p:spPr>
        <p:style>
          <a:lnRef idx="1">
            <a:schemeClr val="dk1"/>
          </a:lnRef>
          <a:fillRef idx="0">
            <a:schemeClr val="dk1"/>
          </a:fillRef>
          <a:effectRef idx="0">
            <a:schemeClr val="dk1"/>
          </a:effectRef>
          <a:fontRef idx="minor">
            <a:schemeClr val="tx1"/>
          </a:fontRef>
        </p:style>
      </p:cxnSp>
      <p:cxnSp>
        <p:nvCxnSpPr>
          <p:cNvPr id="30" name="Straight Connector 29"/>
          <p:cNvCxnSpPr/>
          <p:nvPr/>
        </p:nvCxnSpPr>
        <p:spPr>
          <a:xfrm rot="10800000">
            <a:off x="1371600" y="5638800"/>
            <a:ext cx="914400" cy="1588"/>
          </a:xfrm>
          <a:prstGeom prst="line">
            <a:avLst/>
          </a:prstGeom>
        </p:spPr>
        <p:style>
          <a:lnRef idx="1">
            <a:schemeClr val="dk1"/>
          </a:lnRef>
          <a:fillRef idx="0">
            <a:schemeClr val="dk1"/>
          </a:fillRef>
          <a:effectRef idx="0">
            <a:schemeClr val="dk1"/>
          </a:effectRef>
          <a:fontRef idx="minor">
            <a:schemeClr val="tx1"/>
          </a:fontRef>
        </p:style>
      </p:cxnSp>
      <p:cxnSp>
        <p:nvCxnSpPr>
          <p:cNvPr id="34" name="Straight Connector 33"/>
          <p:cNvCxnSpPr/>
          <p:nvPr/>
        </p:nvCxnSpPr>
        <p:spPr>
          <a:xfrm rot="10800000">
            <a:off x="5410200" y="5638800"/>
            <a:ext cx="838200" cy="1588"/>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2F9961E-A0C3-45C4-8552-FE5ABC10BD21}" type="slidenum">
              <a:rPr lang="en-US" smtClean="0"/>
              <a:pPr>
                <a:defRPr/>
              </a:pPr>
              <a:t>13</a:t>
            </a:fld>
            <a:endParaRPr lang="en-US"/>
          </a:p>
        </p:txBody>
      </p:sp>
      <p:graphicFrame>
        <p:nvGraphicFramePr>
          <p:cNvPr id="3" name="Table 2"/>
          <p:cNvGraphicFramePr>
            <a:graphicFrameLocks noGrp="1"/>
          </p:cNvGraphicFramePr>
          <p:nvPr/>
        </p:nvGraphicFramePr>
        <p:xfrm>
          <a:off x="228599" y="228604"/>
          <a:ext cx="8686801" cy="6414178"/>
        </p:xfrm>
        <a:graphic>
          <a:graphicData uri="http://schemas.openxmlformats.org/drawingml/2006/table">
            <a:tbl>
              <a:tblPr>
                <a:tableStyleId>{8A107856-5554-42FB-B03E-39F5DBC370BA}</a:tableStyleId>
              </a:tblPr>
              <a:tblGrid>
                <a:gridCol w="338666">
                  <a:extLst>
                    <a:ext uri="{9D8B030D-6E8A-4147-A177-3AD203B41FA5}">
                      <a16:colId xmlns:a16="http://schemas.microsoft.com/office/drawing/2014/main" val="20000"/>
                    </a:ext>
                  </a:extLst>
                </a:gridCol>
                <a:gridCol w="338666">
                  <a:extLst>
                    <a:ext uri="{9D8B030D-6E8A-4147-A177-3AD203B41FA5}">
                      <a16:colId xmlns:a16="http://schemas.microsoft.com/office/drawing/2014/main" val="20001"/>
                    </a:ext>
                  </a:extLst>
                </a:gridCol>
                <a:gridCol w="338666">
                  <a:extLst>
                    <a:ext uri="{9D8B030D-6E8A-4147-A177-3AD203B41FA5}">
                      <a16:colId xmlns:a16="http://schemas.microsoft.com/office/drawing/2014/main" val="20002"/>
                    </a:ext>
                  </a:extLst>
                </a:gridCol>
                <a:gridCol w="335280">
                  <a:extLst>
                    <a:ext uri="{9D8B030D-6E8A-4147-A177-3AD203B41FA5}">
                      <a16:colId xmlns:a16="http://schemas.microsoft.com/office/drawing/2014/main" val="20003"/>
                    </a:ext>
                  </a:extLst>
                </a:gridCol>
                <a:gridCol w="477521">
                  <a:extLst>
                    <a:ext uri="{9D8B030D-6E8A-4147-A177-3AD203B41FA5}">
                      <a16:colId xmlns:a16="http://schemas.microsoft.com/office/drawing/2014/main" val="20004"/>
                    </a:ext>
                  </a:extLst>
                </a:gridCol>
                <a:gridCol w="335280">
                  <a:extLst>
                    <a:ext uri="{9D8B030D-6E8A-4147-A177-3AD203B41FA5}">
                      <a16:colId xmlns:a16="http://schemas.microsoft.com/office/drawing/2014/main" val="20005"/>
                    </a:ext>
                  </a:extLst>
                </a:gridCol>
                <a:gridCol w="335280">
                  <a:extLst>
                    <a:ext uri="{9D8B030D-6E8A-4147-A177-3AD203B41FA5}">
                      <a16:colId xmlns:a16="http://schemas.microsoft.com/office/drawing/2014/main" val="20006"/>
                    </a:ext>
                  </a:extLst>
                </a:gridCol>
                <a:gridCol w="335280">
                  <a:extLst>
                    <a:ext uri="{9D8B030D-6E8A-4147-A177-3AD203B41FA5}">
                      <a16:colId xmlns:a16="http://schemas.microsoft.com/office/drawing/2014/main" val="20007"/>
                    </a:ext>
                  </a:extLst>
                </a:gridCol>
                <a:gridCol w="335280">
                  <a:extLst>
                    <a:ext uri="{9D8B030D-6E8A-4147-A177-3AD203B41FA5}">
                      <a16:colId xmlns:a16="http://schemas.microsoft.com/office/drawing/2014/main" val="20008"/>
                    </a:ext>
                  </a:extLst>
                </a:gridCol>
                <a:gridCol w="335280">
                  <a:extLst>
                    <a:ext uri="{9D8B030D-6E8A-4147-A177-3AD203B41FA5}">
                      <a16:colId xmlns:a16="http://schemas.microsoft.com/office/drawing/2014/main" val="20009"/>
                    </a:ext>
                  </a:extLst>
                </a:gridCol>
                <a:gridCol w="335280">
                  <a:extLst>
                    <a:ext uri="{9D8B030D-6E8A-4147-A177-3AD203B41FA5}">
                      <a16:colId xmlns:a16="http://schemas.microsoft.com/office/drawing/2014/main" val="20010"/>
                    </a:ext>
                  </a:extLst>
                </a:gridCol>
                <a:gridCol w="335280">
                  <a:extLst>
                    <a:ext uri="{9D8B030D-6E8A-4147-A177-3AD203B41FA5}">
                      <a16:colId xmlns:a16="http://schemas.microsoft.com/office/drawing/2014/main" val="20011"/>
                    </a:ext>
                  </a:extLst>
                </a:gridCol>
                <a:gridCol w="335280">
                  <a:extLst>
                    <a:ext uri="{9D8B030D-6E8A-4147-A177-3AD203B41FA5}">
                      <a16:colId xmlns:a16="http://schemas.microsoft.com/office/drawing/2014/main" val="20012"/>
                    </a:ext>
                  </a:extLst>
                </a:gridCol>
                <a:gridCol w="335280">
                  <a:extLst>
                    <a:ext uri="{9D8B030D-6E8A-4147-A177-3AD203B41FA5}">
                      <a16:colId xmlns:a16="http://schemas.microsoft.com/office/drawing/2014/main" val="20013"/>
                    </a:ext>
                  </a:extLst>
                </a:gridCol>
                <a:gridCol w="335280">
                  <a:extLst>
                    <a:ext uri="{9D8B030D-6E8A-4147-A177-3AD203B41FA5}">
                      <a16:colId xmlns:a16="http://schemas.microsoft.com/office/drawing/2014/main" val="20014"/>
                    </a:ext>
                  </a:extLst>
                </a:gridCol>
                <a:gridCol w="335280">
                  <a:extLst>
                    <a:ext uri="{9D8B030D-6E8A-4147-A177-3AD203B41FA5}">
                      <a16:colId xmlns:a16="http://schemas.microsoft.com/office/drawing/2014/main" val="20015"/>
                    </a:ext>
                  </a:extLst>
                </a:gridCol>
                <a:gridCol w="335280">
                  <a:extLst>
                    <a:ext uri="{9D8B030D-6E8A-4147-A177-3AD203B41FA5}">
                      <a16:colId xmlns:a16="http://schemas.microsoft.com/office/drawing/2014/main" val="20016"/>
                    </a:ext>
                  </a:extLst>
                </a:gridCol>
                <a:gridCol w="426721">
                  <a:extLst>
                    <a:ext uri="{9D8B030D-6E8A-4147-A177-3AD203B41FA5}">
                      <a16:colId xmlns:a16="http://schemas.microsoft.com/office/drawing/2014/main" val="20017"/>
                    </a:ext>
                  </a:extLst>
                </a:gridCol>
                <a:gridCol w="335280">
                  <a:extLst>
                    <a:ext uri="{9D8B030D-6E8A-4147-A177-3AD203B41FA5}">
                      <a16:colId xmlns:a16="http://schemas.microsoft.com/office/drawing/2014/main" val="20018"/>
                    </a:ext>
                  </a:extLst>
                </a:gridCol>
                <a:gridCol w="335280">
                  <a:extLst>
                    <a:ext uri="{9D8B030D-6E8A-4147-A177-3AD203B41FA5}">
                      <a16:colId xmlns:a16="http://schemas.microsoft.com/office/drawing/2014/main" val="20019"/>
                    </a:ext>
                  </a:extLst>
                </a:gridCol>
                <a:gridCol w="335280">
                  <a:extLst>
                    <a:ext uri="{9D8B030D-6E8A-4147-A177-3AD203B41FA5}">
                      <a16:colId xmlns:a16="http://schemas.microsoft.com/office/drawing/2014/main" val="20020"/>
                    </a:ext>
                  </a:extLst>
                </a:gridCol>
                <a:gridCol w="335280">
                  <a:extLst>
                    <a:ext uri="{9D8B030D-6E8A-4147-A177-3AD203B41FA5}">
                      <a16:colId xmlns:a16="http://schemas.microsoft.com/office/drawing/2014/main" val="20021"/>
                    </a:ext>
                  </a:extLst>
                </a:gridCol>
                <a:gridCol w="335280">
                  <a:extLst>
                    <a:ext uri="{9D8B030D-6E8A-4147-A177-3AD203B41FA5}">
                      <a16:colId xmlns:a16="http://schemas.microsoft.com/office/drawing/2014/main" val="20022"/>
                    </a:ext>
                  </a:extLst>
                </a:gridCol>
                <a:gridCol w="396241">
                  <a:extLst>
                    <a:ext uri="{9D8B030D-6E8A-4147-A177-3AD203B41FA5}">
                      <a16:colId xmlns:a16="http://schemas.microsoft.com/office/drawing/2014/main" val="20023"/>
                    </a:ext>
                  </a:extLst>
                </a:gridCol>
                <a:gridCol w="335280">
                  <a:extLst>
                    <a:ext uri="{9D8B030D-6E8A-4147-A177-3AD203B41FA5}">
                      <a16:colId xmlns:a16="http://schemas.microsoft.com/office/drawing/2014/main" val="20024"/>
                    </a:ext>
                  </a:extLst>
                </a:gridCol>
              </a:tblGrid>
              <a:tr h="685796">
                <a:tc gridSpan="19">
                  <a:txBody>
                    <a:bodyPr/>
                    <a:lstStyle/>
                    <a:p>
                      <a:pPr algn="ctr" fontAlgn="ctr"/>
                      <a:r>
                        <a:rPr lang="en-US" sz="900" u="none" strike="noStrike" dirty="0"/>
                        <a:t>central statistic Organization</a:t>
                      </a:r>
                      <a:endParaRPr lang="en-US" sz="900" b="1" i="0" u="none" strike="noStrike" dirty="0">
                        <a:solidFill>
                          <a:srgbClr val="000000"/>
                        </a:solidFill>
                        <a:latin typeface="Times New Roman"/>
                      </a:endParaRPr>
                    </a:p>
                    <a:p>
                      <a:pPr algn="ctr" fontAlgn="ctr"/>
                      <a:r>
                        <a:rPr lang="en-US" sz="900" u="none" strike="noStrike" dirty="0"/>
                        <a:t>social - demography office</a:t>
                      </a:r>
                      <a:endParaRPr lang="en-US" sz="900" b="1" i="0" u="none" strike="noStrike" dirty="0">
                        <a:solidFill>
                          <a:srgbClr val="000000"/>
                        </a:solidFill>
                        <a:latin typeface="Times New Roman"/>
                      </a:endParaRPr>
                    </a:p>
                    <a:p>
                      <a:pPr algn="ctr" fontAlgn="ctr"/>
                      <a:r>
                        <a:rPr lang="en-US" sz="900" u="none" strike="noStrike" dirty="0"/>
                        <a:t>vital statistic events   registration division</a:t>
                      </a:r>
                      <a:endParaRPr lang="en-US" sz="900" b="1" i="0" u="none" strike="noStrike" dirty="0">
                        <a:solidFill>
                          <a:srgbClr val="000000"/>
                        </a:solidFill>
                        <a:latin typeface="Times New Roman"/>
                      </a:endParaRPr>
                    </a:p>
                    <a:p>
                      <a:pPr algn="ctr" fontAlgn="ctr"/>
                      <a:r>
                        <a:rPr lang="en-US" sz="600" u="none" strike="noStrike" dirty="0"/>
                        <a:t> </a:t>
                      </a:r>
                      <a:endParaRPr lang="en-US" sz="600" b="1" i="0" u="none" strike="noStrike" dirty="0">
                        <a:solidFill>
                          <a:srgbClr val="000000"/>
                        </a:solidFill>
                        <a:latin typeface="Times New Roman"/>
                      </a:endParaRPr>
                    </a:p>
                    <a:p>
                      <a:pPr algn="ctr" fontAlgn="ctr"/>
                      <a:r>
                        <a:rPr lang="en-US" sz="600" u="none" strike="noStrike" dirty="0"/>
                        <a:t> </a:t>
                      </a:r>
                      <a:endParaRPr lang="en-US" sz="600" b="1" i="0" u="none" strike="noStrike" dirty="0">
                        <a:solidFill>
                          <a:srgbClr val="000000"/>
                        </a:solidFill>
                        <a:latin typeface="Times New Roman"/>
                      </a:endParaRPr>
                    </a:p>
                    <a:p>
                      <a:pPr algn="ctr" fontAlgn="ctr"/>
                      <a:r>
                        <a:rPr lang="en-US" sz="600" u="none" strike="noStrike" dirty="0"/>
                        <a:t> </a:t>
                      </a:r>
                      <a:endParaRPr lang="en-US" sz="600" b="1" i="0" u="none" strike="noStrike" dirty="0">
                        <a:solidFill>
                          <a:srgbClr val="000000"/>
                        </a:solidFill>
                        <a:latin typeface="Times New Roman"/>
                      </a:endParaRPr>
                    </a:p>
                  </a:txBody>
                  <a:tcPr marL="5312" marR="5312" marT="5312" marB="0" anchor="ctr"/>
                </a:tc>
                <a:tc hMerge="1">
                  <a:txBody>
                    <a:bodyPr/>
                    <a:lstStyle/>
                    <a:p>
                      <a:pPr algn="ctr" fontAlgn="ctr"/>
                      <a:endParaRPr lang="en-US" sz="600" b="1" i="0" u="none" strike="noStrike">
                        <a:solidFill>
                          <a:srgbClr val="000000"/>
                        </a:solidFill>
                        <a:latin typeface="Times New Roman"/>
                      </a:endParaRPr>
                    </a:p>
                  </a:txBody>
                  <a:tcPr marL="5312" marR="5312" marT="5312" marB="0" anchor="ctr"/>
                </a:tc>
                <a:tc hMerge="1">
                  <a:txBody>
                    <a:bodyPr/>
                    <a:lstStyle/>
                    <a:p>
                      <a:pPr algn="ctr" fontAlgn="ctr"/>
                      <a:endParaRPr lang="en-US" sz="600" b="1" i="0" u="none" strike="noStrike">
                        <a:solidFill>
                          <a:srgbClr val="000000"/>
                        </a:solidFill>
                        <a:latin typeface="Times New Roman"/>
                      </a:endParaRPr>
                    </a:p>
                  </a:txBody>
                  <a:tcPr marL="5312" marR="5312" marT="5312" marB="0" anchor="ctr"/>
                </a:tc>
                <a:tc hMerge="1">
                  <a:txBody>
                    <a:bodyPr/>
                    <a:lstStyle/>
                    <a:p>
                      <a:pPr algn="ctr" fontAlgn="ctr"/>
                      <a:endParaRPr lang="en-US" sz="600" b="1" i="0" u="none" strike="noStrike" dirty="0">
                        <a:solidFill>
                          <a:srgbClr val="000000"/>
                        </a:solidFill>
                        <a:latin typeface="Times New Roman"/>
                      </a:endParaRPr>
                    </a:p>
                  </a:txBody>
                  <a:tcPr marL="5312" marR="5312" marT="5312"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algn="l" fontAlgn="ctr"/>
                      <a:r>
                        <a:rPr lang="en-US" sz="1050" u="none" strike="noStrike" dirty="0"/>
                        <a:t>name of </a:t>
                      </a:r>
                      <a:r>
                        <a:rPr lang="en-US" sz="1050" u="none" strike="noStrike" dirty="0" err="1"/>
                        <a:t>provinc</a:t>
                      </a:r>
                      <a:endParaRPr lang="en-US" sz="1050" b="1" i="0" u="none" strike="noStrike" dirty="0">
                        <a:solidFill>
                          <a:srgbClr val="000000"/>
                        </a:solidFill>
                        <a:latin typeface="Times New Roman"/>
                      </a:endParaRPr>
                    </a:p>
                    <a:p>
                      <a:pPr algn="l" fontAlgn="ctr"/>
                      <a:r>
                        <a:rPr lang="en-US" sz="1050" u="none" strike="noStrike" dirty="0" err="1"/>
                        <a:t>nam</a:t>
                      </a:r>
                      <a:r>
                        <a:rPr lang="en-US" sz="1050" u="none" strike="noStrike" dirty="0"/>
                        <a:t> of </a:t>
                      </a:r>
                      <a:r>
                        <a:rPr lang="en-US" sz="1050" u="none" strike="noStrike" dirty="0" err="1"/>
                        <a:t>distric</a:t>
                      </a:r>
                      <a:endParaRPr lang="en-US" sz="1050" b="1" i="0" u="none" strike="noStrike" dirty="0">
                        <a:solidFill>
                          <a:srgbClr val="000000"/>
                        </a:solidFill>
                        <a:latin typeface="Times New Roman"/>
                      </a:endParaRPr>
                    </a:p>
                    <a:p>
                      <a:pPr algn="l" fontAlgn="ctr"/>
                      <a:r>
                        <a:rPr lang="en-US" sz="1050" u="none" strike="noStrike" dirty="0"/>
                        <a:t>area</a:t>
                      </a:r>
                      <a:endParaRPr lang="en-US" sz="1050" b="1" i="0" u="none" strike="noStrike" dirty="0">
                        <a:solidFill>
                          <a:srgbClr val="000000"/>
                        </a:solidFill>
                        <a:latin typeface="Times New Roman"/>
                      </a:endParaRPr>
                    </a:p>
                    <a:p>
                      <a:pPr algn="l" fontAlgn="ctr"/>
                      <a:r>
                        <a:rPr lang="en-US" sz="1050" u="none" strike="noStrike" dirty="0"/>
                        <a:t>date</a:t>
                      </a:r>
                      <a:endParaRPr lang="en-US" sz="1050" b="1" i="0" u="none" strike="noStrike" dirty="0">
                        <a:solidFill>
                          <a:srgbClr val="000000"/>
                        </a:solidFill>
                        <a:latin typeface="Times New Roman"/>
                      </a:endParaRPr>
                    </a:p>
                  </a:txBody>
                  <a:tcPr marL="5312" marR="5312" marT="5312"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68555">
                <a:tc gridSpan="5">
                  <a:txBody>
                    <a:bodyPr/>
                    <a:lstStyle/>
                    <a:p>
                      <a:pPr algn="ctr" fontAlgn="ctr"/>
                      <a:r>
                        <a:rPr lang="en-US" sz="1050" u="none" strike="noStrike"/>
                        <a:t>mother`s residence whilest baby  birth</a:t>
                      </a:r>
                      <a:endParaRPr lang="en-US" sz="1050" b="1" i="0" u="none" strike="noStrike">
                        <a:solidFill>
                          <a:srgbClr val="000000"/>
                        </a:solidFill>
                        <a:latin typeface="Times New Roman"/>
                      </a:endParaRPr>
                    </a:p>
                  </a:txBody>
                  <a:tcPr marL="5312" marR="5312" marT="5312"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11">
                  <a:txBody>
                    <a:bodyPr/>
                    <a:lstStyle/>
                    <a:p>
                      <a:pPr algn="ctr" fontAlgn="ctr"/>
                      <a:r>
                        <a:rPr lang="en-US" sz="1050" u="none" strike="noStrike" dirty="0"/>
                        <a:t>mother`s age </a:t>
                      </a:r>
                      <a:r>
                        <a:rPr lang="en-US" sz="1050" u="none" strike="noStrike" dirty="0" err="1"/>
                        <a:t>whilest</a:t>
                      </a:r>
                      <a:r>
                        <a:rPr lang="en-US" sz="1050" u="none" strike="noStrike" dirty="0"/>
                        <a:t> of baby birth</a:t>
                      </a:r>
                      <a:endParaRPr lang="en-US" sz="1050" b="1" i="0" u="none" strike="noStrike" dirty="0">
                        <a:solidFill>
                          <a:srgbClr val="000000"/>
                        </a:solidFill>
                        <a:latin typeface="Times New Roman"/>
                      </a:endParaRPr>
                    </a:p>
                  </a:txBody>
                  <a:tcPr marL="5312" marR="5312" marT="5312"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1050" u="none" strike="noStrike"/>
                        <a:t>kind of births</a:t>
                      </a:r>
                      <a:endParaRPr lang="en-US" sz="1050" b="1" i="0" u="none" strike="noStrike">
                        <a:solidFill>
                          <a:srgbClr val="000000"/>
                        </a:solidFill>
                        <a:latin typeface="Times New Roman"/>
                      </a:endParaRPr>
                    </a:p>
                  </a:txBody>
                  <a:tcPr marL="5312" marR="5312" marT="5312" marB="0" anchor="ct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ctr" fontAlgn="ctr"/>
                      <a:r>
                        <a:rPr lang="en-US" sz="1050" u="none" strike="noStrike" dirty="0"/>
                        <a:t>births in sex</a:t>
                      </a:r>
                      <a:endParaRPr lang="en-US" sz="1050" b="1" i="0" u="none" strike="noStrike" dirty="0">
                        <a:solidFill>
                          <a:srgbClr val="000000"/>
                        </a:solidFill>
                        <a:latin typeface="Times New Roman"/>
                      </a:endParaRPr>
                    </a:p>
                  </a:txBody>
                  <a:tcPr marL="5312" marR="5312" marT="5312" marB="0" anchor="ctr"/>
                </a:tc>
                <a:tc hMerge="1">
                  <a:txBody>
                    <a:bodyPr/>
                    <a:lstStyle/>
                    <a:p>
                      <a:endParaRPr lang="en-US"/>
                    </a:p>
                  </a:txBody>
                  <a:tcPr/>
                </a:tc>
                <a:tc hMerge="1">
                  <a:txBody>
                    <a:bodyPr/>
                    <a:lstStyle/>
                    <a:p>
                      <a:endParaRPr lang="en-US"/>
                    </a:p>
                  </a:txBody>
                  <a:tcPr/>
                </a:tc>
                <a:tc rowSpan="2">
                  <a:txBody>
                    <a:bodyPr/>
                    <a:lstStyle/>
                    <a:p>
                      <a:pPr algn="ctr" fontAlgn="ctr"/>
                      <a:r>
                        <a:rPr lang="en-US" sz="900" u="none" strike="noStrike"/>
                        <a:t>months</a:t>
                      </a:r>
                      <a:endParaRPr lang="en-US" sz="900" b="1" i="0" u="none" strike="noStrike">
                        <a:solidFill>
                          <a:srgbClr val="000000"/>
                        </a:solidFill>
                        <a:latin typeface="Times New Roman"/>
                      </a:endParaRPr>
                    </a:p>
                  </a:txBody>
                  <a:tcPr marL="5312" marR="5312" marT="5312" marB="0" vert="vert" anchor="ctr"/>
                </a:tc>
                <a:tc rowSpan="2">
                  <a:txBody>
                    <a:bodyPr/>
                    <a:lstStyle/>
                    <a:p>
                      <a:pPr algn="ctr" fontAlgn="ctr"/>
                      <a:r>
                        <a:rPr lang="en-US" sz="900" u="none" strike="noStrike" dirty="0"/>
                        <a:t>No</a:t>
                      </a:r>
                      <a:endParaRPr lang="en-US" sz="900" b="1" i="0" u="none" strike="noStrike" dirty="0">
                        <a:solidFill>
                          <a:srgbClr val="000000"/>
                        </a:solidFill>
                        <a:latin typeface="Times New Roman"/>
                      </a:endParaRPr>
                    </a:p>
                  </a:txBody>
                  <a:tcPr marL="5312" marR="5312" marT="5312" marB="0" vert="vert" anchor="ctr"/>
                </a:tc>
                <a:extLst>
                  <a:ext uri="{0D108BD9-81ED-4DB2-BD59-A6C34878D82A}">
                    <a16:rowId xmlns:a16="http://schemas.microsoft.com/office/drawing/2014/main" val="10001"/>
                  </a:ext>
                </a:extLst>
              </a:tr>
              <a:tr h="1447500">
                <a:tc>
                  <a:txBody>
                    <a:bodyPr/>
                    <a:lstStyle/>
                    <a:p>
                      <a:pPr algn="ctr" fontAlgn="ctr"/>
                      <a:r>
                        <a:rPr lang="en-US" sz="900" u="none" strike="noStrike"/>
                        <a:t>Total</a:t>
                      </a:r>
                      <a:endParaRPr lang="en-US" sz="900" b="1" i="0" u="none" strike="noStrike">
                        <a:solidFill>
                          <a:srgbClr val="000000"/>
                        </a:solidFill>
                        <a:latin typeface="Times New Roman"/>
                      </a:endParaRPr>
                    </a:p>
                  </a:txBody>
                  <a:tcPr marL="5312" marR="5312" marT="5312" marB="0" vert="vert" anchor="ctr"/>
                </a:tc>
                <a:tc>
                  <a:txBody>
                    <a:bodyPr/>
                    <a:lstStyle/>
                    <a:p>
                      <a:pPr algn="ctr" fontAlgn="ctr"/>
                      <a:r>
                        <a:rPr lang="en-US" sz="900" u="none" strike="noStrike"/>
                        <a:t>other provinc</a:t>
                      </a:r>
                      <a:endParaRPr lang="en-US" sz="900" b="1" i="0" u="none" strike="noStrike">
                        <a:solidFill>
                          <a:srgbClr val="000000"/>
                        </a:solidFill>
                        <a:latin typeface="Times New Roman"/>
                      </a:endParaRPr>
                    </a:p>
                  </a:txBody>
                  <a:tcPr marL="5312" marR="5312" marT="5312" marB="0" vert="vert" anchor="ctr"/>
                </a:tc>
                <a:tc>
                  <a:txBody>
                    <a:bodyPr/>
                    <a:lstStyle/>
                    <a:p>
                      <a:pPr algn="ctr" fontAlgn="ctr"/>
                      <a:r>
                        <a:rPr lang="en-US" sz="900" u="none" strike="noStrike"/>
                        <a:t>other administrative unit</a:t>
                      </a:r>
                      <a:endParaRPr lang="en-US" sz="900" b="1" i="0" u="none" strike="noStrike">
                        <a:solidFill>
                          <a:srgbClr val="000000"/>
                        </a:solidFill>
                        <a:latin typeface="Times New Roman"/>
                      </a:endParaRPr>
                    </a:p>
                  </a:txBody>
                  <a:tcPr marL="5312" marR="5312" marT="5312" marB="0" vert="vert" anchor="ctr"/>
                </a:tc>
                <a:tc>
                  <a:txBody>
                    <a:bodyPr/>
                    <a:lstStyle/>
                    <a:p>
                      <a:pPr algn="ctr" fontAlgn="ctr"/>
                      <a:r>
                        <a:rPr lang="en-US" sz="900" u="none" strike="noStrike"/>
                        <a:t>this administrative unite</a:t>
                      </a:r>
                      <a:endParaRPr lang="en-US" sz="900" b="1" i="0" u="none" strike="noStrike">
                        <a:solidFill>
                          <a:srgbClr val="000000"/>
                        </a:solidFill>
                        <a:latin typeface="Times New Roman"/>
                      </a:endParaRPr>
                    </a:p>
                  </a:txBody>
                  <a:tcPr marL="5312" marR="5312" marT="5312" marB="0" vert="vert" anchor="ctr"/>
                </a:tc>
                <a:tc>
                  <a:txBody>
                    <a:bodyPr/>
                    <a:lstStyle/>
                    <a:p>
                      <a:pPr algn="ctr" fontAlgn="ctr"/>
                      <a:r>
                        <a:rPr lang="en-US" sz="900" u="none" strike="noStrike"/>
                        <a:t>this distric</a:t>
                      </a:r>
                      <a:endParaRPr lang="en-US" sz="900" b="1" i="0" u="none" strike="noStrike">
                        <a:solidFill>
                          <a:srgbClr val="000000"/>
                        </a:solidFill>
                        <a:latin typeface="Times New Roman"/>
                      </a:endParaRPr>
                    </a:p>
                  </a:txBody>
                  <a:tcPr marL="5312" marR="5312" marT="5312" marB="0" vert="vert" anchor="ctr"/>
                </a:tc>
                <a:tc>
                  <a:txBody>
                    <a:bodyPr/>
                    <a:lstStyle/>
                    <a:p>
                      <a:pPr algn="ctr" fontAlgn="ctr"/>
                      <a:r>
                        <a:rPr lang="en-US" sz="900" u="none" strike="noStrike"/>
                        <a:t>Total</a:t>
                      </a:r>
                      <a:endParaRPr lang="en-US" sz="900" b="1" i="0" u="none" strike="noStrike">
                        <a:solidFill>
                          <a:srgbClr val="000000"/>
                        </a:solidFill>
                        <a:latin typeface="Times New Roman"/>
                      </a:endParaRPr>
                    </a:p>
                  </a:txBody>
                  <a:tcPr marL="5312" marR="5312" marT="5312" marB="0" vert="vert" anchor="ctr"/>
                </a:tc>
                <a:tc>
                  <a:txBody>
                    <a:bodyPr/>
                    <a:lstStyle/>
                    <a:p>
                      <a:pPr algn="ctr" fontAlgn="ctr"/>
                      <a:r>
                        <a:rPr lang="en-US" sz="900" u="none" strike="noStrike" dirty="0"/>
                        <a:t>unknown</a:t>
                      </a:r>
                      <a:endParaRPr lang="en-US" sz="900" b="1" i="0" u="none" strike="noStrike" dirty="0">
                        <a:solidFill>
                          <a:srgbClr val="000000"/>
                        </a:solidFill>
                        <a:latin typeface="Times New Roman"/>
                      </a:endParaRPr>
                    </a:p>
                  </a:txBody>
                  <a:tcPr marL="5312" marR="5312" marT="5312" marB="0" vert="vert" anchor="ctr"/>
                </a:tc>
                <a:tc>
                  <a:txBody>
                    <a:bodyPr/>
                    <a:lstStyle/>
                    <a:p>
                      <a:pPr algn="ctr" fontAlgn="ctr"/>
                      <a:r>
                        <a:rPr lang="en-US" sz="900" u="none" strike="noStrike"/>
                        <a:t>50</a:t>
                      </a:r>
                      <a:endParaRPr lang="en-US" sz="900" b="1" i="0" u="none" strike="noStrike">
                        <a:solidFill>
                          <a:srgbClr val="000000"/>
                        </a:solidFill>
                        <a:latin typeface="Times New Roman"/>
                      </a:endParaRPr>
                    </a:p>
                  </a:txBody>
                  <a:tcPr marL="5312" marR="5312" marT="5312" marB="0" vert="vert" anchor="ctr"/>
                </a:tc>
                <a:tc>
                  <a:txBody>
                    <a:bodyPr/>
                    <a:lstStyle/>
                    <a:p>
                      <a:pPr algn="ctr" fontAlgn="ctr"/>
                      <a:r>
                        <a:rPr lang="en-US" sz="900" u="none" strike="noStrike"/>
                        <a:t>45-49</a:t>
                      </a:r>
                      <a:endParaRPr lang="en-US" sz="900" b="1" i="0" u="none" strike="noStrike">
                        <a:solidFill>
                          <a:srgbClr val="000000"/>
                        </a:solidFill>
                        <a:latin typeface="Times New Roman"/>
                      </a:endParaRPr>
                    </a:p>
                  </a:txBody>
                  <a:tcPr marL="5312" marR="5312" marT="5312" marB="0" vert="vert" anchor="ctr"/>
                </a:tc>
                <a:tc>
                  <a:txBody>
                    <a:bodyPr/>
                    <a:lstStyle/>
                    <a:p>
                      <a:pPr algn="ctr" fontAlgn="ctr"/>
                      <a:r>
                        <a:rPr lang="en-US" sz="900" u="none" strike="noStrike"/>
                        <a:t>40-44</a:t>
                      </a:r>
                      <a:endParaRPr lang="en-US" sz="900" b="1" i="0" u="none" strike="noStrike">
                        <a:solidFill>
                          <a:srgbClr val="000000"/>
                        </a:solidFill>
                        <a:latin typeface="Times New Roman"/>
                      </a:endParaRPr>
                    </a:p>
                  </a:txBody>
                  <a:tcPr marL="5312" marR="5312" marT="5312" marB="0" vert="vert" anchor="ctr"/>
                </a:tc>
                <a:tc>
                  <a:txBody>
                    <a:bodyPr/>
                    <a:lstStyle/>
                    <a:p>
                      <a:pPr algn="ctr" fontAlgn="ctr"/>
                      <a:r>
                        <a:rPr lang="en-US" sz="900" u="none" strike="noStrike"/>
                        <a:t>35-39</a:t>
                      </a:r>
                      <a:endParaRPr lang="en-US" sz="900" b="1" i="0" u="none" strike="noStrike">
                        <a:solidFill>
                          <a:srgbClr val="000000"/>
                        </a:solidFill>
                        <a:latin typeface="Times New Roman"/>
                      </a:endParaRPr>
                    </a:p>
                  </a:txBody>
                  <a:tcPr marL="5312" marR="5312" marT="5312" marB="0" vert="vert" anchor="ctr"/>
                </a:tc>
                <a:tc>
                  <a:txBody>
                    <a:bodyPr/>
                    <a:lstStyle/>
                    <a:p>
                      <a:pPr algn="ctr" fontAlgn="ctr"/>
                      <a:r>
                        <a:rPr lang="en-US" sz="900" u="none" strike="noStrike"/>
                        <a:t>30-34</a:t>
                      </a:r>
                      <a:endParaRPr lang="en-US" sz="900" b="1" i="0" u="none" strike="noStrike">
                        <a:solidFill>
                          <a:srgbClr val="000000"/>
                        </a:solidFill>
                        <a:latin typeface="Times New Roman"/>
                      </a:endParaRPr>
                    </a:p>
                  </a:txBody>
                  <a:tcPr marL="5312" marR="5312" marT="5312" marB="0" vert="vert" anchor="ctr"/>
                </a:tc>
                <a:tc>
                  <a:txBody>
                    <a:bodyPr/>
                    <a:lstStyle/>
                    <a:p>
                      <a:pPr algn="ctr" fontAlgn="ctr"/>
                      <a:r>
                        <a:rPr lang="en-US" sz="900" u="none" strike="noStrike"/>
                        <a:t>25-29</a:t>
                      </a:r>
                      <a:endParaRPr lang="en-US" sz="900" b="1" i="0" u="none" strike="noStrike">
                        <a:solidFill>
                          <a:srgbClr val="000000"/>
                        </a:solidFill>
                        <a:latin typeface="Times New Roman"/>
                      </a:endParaRPr>
                    </a:p>
                  </a:txBody>
                  <a:tcPr marL="5312" marR="5312" marT="5312" marB="0" vert="vert" anchor="ctr"/>
                </a:tc>
                <a:tc>
                  <a:txBody>
                    <a:bodyPr/>
                    <a:lstStyle/>
                    <a:p>
                      <a:pPr algn="ctr" fontAlgn="ctr"/>
                      <a:r>
                        <a:rPr lang="en-US" sz="900" u="none" strike="noStrike"/>
                        <a:t>20-24</a:t>
                      </a:r>
                      <a:endParaRPr lang="en-US" sz="900" b="1" i="0" u="none" strike="noStrike">
                        <a:solidFill>
                          <a:srgbClr val="000000"/>
                        </a:solidFill>
                        <a:latin typeface="Times New Roman"/>
                      </a:endParaRPr>
                    </a:p>
                  </a:txBody>
                  <a:tcPr marL="5312" marR="5312" marT="5312" marB="0" vert="vert" anchor="ctr"/>
                </a:tc>
                <a:tc>
                  <a:txBody>
                    <a:bodyPr/>
                    <a:lstStyle/>
                    <a:p>
                      <a:pPr algn="ctr" fontAlgn="ctr"/>
                      <a:r>
                        <a:rPr lang="en-US" sz="900" u="none" strike="noStrike"/>
                        <a:t>15-19</a:t>
                      </a:r>
                      <a:endParaRPr lang="en-US" sz="900" b="1" i="0" u="none" strike="noStrike">
                        <a:solidFill>
                          <a:srgbClr val="000000"/>
                        </a:solidFill>
                        <a:latin typeface="Times New Roman"/>
                      </a:endParaRPr>
                    </a:p>
                  </a:txBody>
                  <a:tcPr marL="5312" marR="5312" marT="5312" marB="0" vert="vert" anchor="ctr"/>
                </a:tc>
                <a:tc>
                  <a:txBody>
                    <a:bodyPr/>
                    <a:lstStyle/>
                    <a:p>
                      <a:pPr algn="ctr" fontAlgn="ctr"/>
                      <a:r>
                        <a:rPr lang="en-US" sz="900" u="none" strike="noStrike"/>
                        <a:t>less than 15 year</a:t>
                      </a:r>
                      <a:endParaRPr lang="en-US" sz="900" b="1" i="0" u="none" strike="noStrike">
                        <a:solidFill>
                          <a:srgbClr val="000000"/>
                        </a:solidFill>
                        <a:latin typeface="Times New Roman"/>
                      </a:endParaRPr>
                    </a:p>
                  </a:txBody>
                  <a:tcPr marL="5312" marR="5312" marT="5312" marB="0" vert="vert" anchor="ctr"/>
                </a:tc>
                <a:tc>
                  <a:txBody>
                    <a:bodyPr/>
                    <a:lstStyle/>
                    <a:p>
                      <a:pPr algn="ctr" fontAlgn="ctr"/>
                      <a:r>
                        <a:rPr lang="en-US" sz="900" u="none" strike="noStrike"/>
                        <a:t>Total</a:t>
                      </a:r>
                      <a:endParaRPr lang="en-US" sz="900" b="1" i="0" u="none" strike="noStrike">
                        <a:solidFill>
                          <a:srgbClr val="000000"/>
                        </a:solidFill>
                        <a:latin typeface="Times New Roman"/>
                      </a:endParaRPr>
                    </a:p>
                  </a:txBody>
                  <a:tcPr marL="5312" marR="5312" marT="5312" marB="0" vert="vert" anchor="ctr"/>
                </a:tc>
                <a:tc>
                  <a:txBody>
                    <a:bodyPr/>
                    <a:lstStyle/>
                    <a:p>
                      <a:pPr algn="ctr" fontAlgn="ctr"/>
                      <a:r>
                        <a:rPr lang="en-US" sz="900" u="none" strike="noStrike"/>
                        <a:t>plus of tow</a:t>
                      </a:r>
                      <a:endParaRPr lang="en-US" sz="900" b="1" i="0" u="none" strike="noStrike">
                        <a:solidFill>
                          <a:srgbClr val="000000"/>
                        </a:solidFill>
                        <a:latin typeface="Times New Roman"/>
                      </a:endParaRPr>
                    </a:p>
                  </a:txBody>
                  <a:tcPr marL="5312" marR="5312" marT="5312" marB="0" anchor="ctr"/>
                </a:tc>
                <a:tc>
                  <a:txBody>
                    <a:bodyPr/>
                    <a:lstStyle/>
                    <a:p>
                      <a:pPr algn="ctr" fontAlgn="ctr"/>
                      <a:r>
                        <a:rPr lang="en-US" sz="800" u="none" strike="noStrike"/>
                        <a:t>twosome</a:t>
                      </a:r>
                      <a:endParaRPr lang="en-US" sz="800" b="1" i="0" u="none" strike="noStrike">
                        <a:solidFill>
                          <a:srgbClr val="000000"/>
                        </a:solidFill>
                        <a:latin typeface="Times New Roman"/>
                      </a:endParaRPr>
                    </a:p>
                  </a:txBody>
                  <a:tcPr marL="5312" marR="5312" marT="5312" marB="0" vert="vert" anchor="ctr"/>
                </a:tc>
                <a:tc>
                  <a:txBody>
                    <a:bodyPr/>
                    <a:lstStyle/>
                    <a:p>
                      <a:pPr algn="ctr" fontAlgn="ctr"/>
                      <a:r>
                        <a:rPr lang="en-US" sz="800" u="none" strike="noStrike"/>
                        <a:t>one</a:t>
                      </a:r>
                      <a:endParaRPr lang="en-US" sz="800" b="1" i="0" u="none" strike="noStrike">
                        <a:solidFill>
                          <a:srgbClr val="000000"/>
                        </a:solidFill>
                        <a:latin typeface="Times New Roman"/>
                      </a:endParaRPr>
                    </a:p>
                  </a:txBody>
                  <a:tcPr marL="5312" marR="5312" marT="5312" marB="0" vert="vert" anchor="ctr"/>
                </a:tc>
                <a:tc>
                  <a:txBody>
                    <a:bodyPr/>
                    <a:lstStyle/>
                    <a:p>
                      <a:pPr algn="ctr" fontAlgn="ctr"/>
                      <a:r>
                        <a:rPr lang="en-US" sz="900" u="none" strike="noStrike"/>
                        <a:t>Total</a:t>
                      </a:r>
                      <a:endParaRPr lang="en-US" sz="900" b="1" i="0" u="none" strike="noStrike">
                        <a:solidFill>
                          <a:srgbClr val="000000"/>
                        </a:solidFill>
                        <a:latin typeface="Times New Roman"/>
                      </a:endParaRPr>
                    </a:p>
                  </a:txBody>
                  <a:tcPr marL="5312" marR="5312" marT="5312" marB="0" vert="vert" anchor="ctr"/>
                </a:tc>
                <a:tc>
                  <a:txBody>
                    <a:bodyPr/>
                    <a:lstStyle/>
                    <a:p>
                      <a:pPr algn="ctr" fontAlgn="ctr"/>
                      <a:r>
                        <a:rPr lang="en-US" sz="900" u="none" strike="noStrike"/>
                        <a:t>female</a:t>
                      </a:r>
                      <a:endParaRPr lang="en-US" sz="900" b="1" i="0" u="none" strike="noStrike">
                        <a:solidFill>
                          <a:srgbClr val="000000"/>
                        </a:solidFill>
                        <a:latin typeface="Times New Roman"/>
                      </a:endParaRPr>
                    </a:p>
                  </a:txBody>
                  <a:tcPr marL="5312" marR="5312" marT="5312" marB="0" vert="vert" anchor="ctr"/>
                </a:tc>
                <a:tc>
                  <a:txBody>
                    <a:bodyPr/>
                    <a:lstStyle/>
                    <a:p>
                      <a:pPr algn="ctr" fontAlgn="ctr"/>
                      <a:r>
                        <a:rPr lang="en-US" sz="900" u="none" strike="noStrike" dirty="0"/>
                        <a:t>male</a:t>
                      </a:r>
                      <a:endParaRPr lang="en-US" sz="900" b="1" i="0" u="none" strike="noStrike" dirty="0">
                        <a:solidFill>
                          <a:srgbClr val="000000"/>
                        </a:solidFill>
                        <a:latin typeface="Times New Roman"/>
                      </a:endParaRPr>
                    </a:p>
                  </a:txBody>
                  <a:tcPr marL="5312" marR="5312" marT="5312" marB="0" vert="vert" anchor="ct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2"/>
                  </a:ext>
                </a:extLst>
              </a:tr>
              <a:tr h="292847">
                <a:tc>
                  <a:txBody>
                    <a:bodyPr/>
                    <a:lstStyle/>
                    <a:p>
                      <a:pPr algn="ctr" fontAlgn="ctr"/>
                      <a:r>
                        <a:rPr lang="en-US" sz="600" u="none" strike="noStrike"/>
                        <a:t>0</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0</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0</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0</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Jan</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1</a:t>
                      </a:r>
                      <a:endParaRPr lang="en-US" sz="600" b="0" i="0" u="none" strike="noStrike">
                        <a:solidFill>
                          <a:srgbClr val="000000"/>
                        </a:solidFill>
                        <a:latin typeface="Times New Roman"/>
                      </a:endParaRPr>
                    </a:p>
                  </a:txBody>
                  <a:tcPr marL="5312" marR="5312" marT="5312" marB="0" anchor="ctr"/>
                </a:tc>
                <a:extLst>
                  <a:ext uri="{0D108BD9-81ED-4DB2-BD59-A6C34878D82A}">
                    <a16:rowId xmlns:a16="http://schemas.microsoft.com/office/drawing/2014/main" val="10003"/>
                  </a:ext>
                </a:extLst>
              </a:tr>
              <a:tr h="292847">
                <a:tc>
                  <a:txBody>
                    <a:bodyPr/>
                    <a:lstStyle/>
                    <a:p>
                      <a:pPr algn="ctr" fontAlgn="ctr"/>
                      <a:r>
                        <a:rPr lang="en-US" sz="600" u="none" strike="noStrike"/>
                        <a:t>0</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0</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0</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0</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feb</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2</a:t>
                      </a:r>
                      <a:endParaRPr lang="en-US" sz="600" b="0" i="0" u="none" strike="noStrike">
                        <a:solidFill>
                          <a:srgbClr val="000000"/>
                        </a:solidFill>
                        <a:latin typeface="Times New Roman"/>
                      </a:endParaRPr>
                    </a:p>
                  </a:txBody>
                  <a:tcPr marL="5312" marR="5312" marT="5312" marB="0" anchor="ctr"/>
                </a:tc>
                <a:extLst>
                  <a:ext uri="{0D108BD9-81ED-4DB2-BD59-A6C34878D82A}">
                    <a16:rowId xmlns:a16="http://schemas.microsoft.com/office/drawing/2014/main" val="10004"/>
                  </a:ext>
                </a:extLst>
              </a:tr>
              <a:tr h="292847">
                <a:tc>
                  <a:txBody>
                    <a:bodyPr/>
                    <a:lstStyle/>
                    <a:p>
                      <a:pPr algn="ctr" fontAlgn="ctr"/>
                      <a:r>
                        <a:rPr lang="en-US" sz="600" u="none" strike="noStrike"/>
                        <a:t>0</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0</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0</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0</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mar</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3</a:t>
                      </a:r>
                      <a:endParaRPr lang="en-US" sz="600" b="0" i="0" u="none" strike="noStrike">
                        <a:solidFill>
                          <a:srgbClr val="000000"/>
                        </a:solidFill>
                        <a:latin typeface="Times New Roman"/>
                      </a:endParaRPr>
                    </a:p>
                  </a:txBody>
                  <a:tcPr marL="5312" marR="5312" marT="5312" marB="0" anchor="ctr"/>
                </a:tc>
                <a:extLst>
                  <a:ext uri="{0D108BD9-81ED-4DB2-BD59-A6C34878D82A}">
                    <a16:rowId xmlns:a16="http://schemas.microsoft.com/office/drawing/2014/main" val="10005"/>
                  </a:ext>
                </a:extLst>
              </a:tr>
              <a:tr h="292847">
                <a:tc>
                  <a:txBody>
                    <a:bodyPr/>
                    <a:lstStyle/>
                    <a:p>
                      <a:pPr algn="ctr" fontAlgn="ctr"/>
                      <a:r>
                        <a:rPr lang="en-US" sz="600" u="none" strike="noStrike"/>
                        <a:t>0</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0</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dirty="0"/>
                        <a:t> </a:t>
                      </a:r>
                      <a:endParaRPr lang="en-US" sz="600" b="0" i="0" u="none" strike="noStrike" dirty="0">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0</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0</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l" fontAlgn="b"/>
                      <a:r>
                        <a:rPr lang="en-US" sz="600" u="none" strike="noStrike"/>
                        <a:t> </a:t>
                      </a:r>
                      <a:endParaRPr lang="en-US" sz="600" b="0" i="0" u="none" strike="noStrike">
                        <a:solidFill>
                          <a:srgbClr val="000000"/>
                        </a:solidFill>
                        <a:latin typeface="Times New Roman"/>
                      </a:endParaRPr>
                    </a:p>
                  </a:txBody>
                  <a:tcPr marL="5312" marR="5312" marT="5312" marB="0" anchor="b"/>
                </a:tc>
                <a:tc>
                  <a:txBody>
                    <a:bodyPr/>
                    <a:lstStyle/>
                    <a:p>
                      <a:pPr algn="ctr" fontAlgn="ctr"/>
                      <a:r>
                        <a:rPr lang="en-US" sz="500" u="none" strike="noStrike"/>
                        <a:t>april</a:t>
                      </a:r>
                      <a:endParaRPr lang="en-US" sz="5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4</a:t>
                      </a:r>
                      <a:endParaRPr lang="en-US" sz="600" b="0" i="0" u="none" strike="noStrike">
                        <a:solidFill>
                          <a:srgbClr val="000000"/>
                        </a:solidFill>
                        <a:latin typeface="Times New Roman"/>
                      </a:endParaRPr>
                    </a:p>
                  </a:txBody>
                  <a:tcPr marL="5312" marR="5312" marT="5312" marB="0" anchor="ctr"/>
                </a:tc>
                <a:extLst>
                  <a:ext uri="{0D108BD9-81ED-4DB2-BD59-A6C34878D82A}">
                    <a16:rowId xmlns:a16="http://schemas.microsoft.com/office/drawing/2014/main" val="10006"/>
                  </a:ext>
                </a:extLst>
              </a:tr>
              <a:tr h="292847">
                <a:tc>
                  <a:txBody>
                    <a:bodyPr/>
                    <a:lstStyle/>
                    <a:p>
                      <a:pPr algn="ctr" fontAlgn="ctr"/>
                      <a:r>
                        <a:rPr lang="en-US" sz="600" u="none" strike="noStrike"/>
                        <a:t>0</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0</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0</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0</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may</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5</a:t>
                      </a:r>
                      <a:endParaRPr lang="en-US" sz="600" b="0" i="0" u="none" strike="noStrike">
                        <a:solidFill>
                          <a:srgbClr val="000000"/>
                        </a:solidFill>
                        <a:latin typeface="Times New Roman"/>
                      </a:endParaRPr>
                    </a:p>
                  </a:txBody>
                  <a:tcPr marL="5312" marR="5312" marT="5312" marB="0" anchor="ctr"/>
                </a:tc>
                <a:extLst>
                  <a:ext uri="{0D108BD9-81ED-4DB2-BD59-A6C34878D82A}">
                    <a16:rowId xmlns:a16="http://schemas.microsoft.com/office/drawing/2014/main" val="10007"/>
                  </a:ext>
                </a:extLst>
              </a:tr>
              <a:tr h="292847">
                <a:tc>
                  <a:txBody>
                    <a:bodyPr/>
                    <a:lstStyle/>
                    <a:p>
                      <a:pPr algn="ctr" fontAlgn="ctr"/>
                      <a:r>
                        <a:rPr lang="en-US" sz="600" u="none" strike="noStrike"/>
                        <a:t>0</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0</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0</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0</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Jun</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6</a:t>
                      </a:r>
                      <a:endParaRPr lang="en-US" sz="600" b="0" i="0" u="none" strike="noStrike">
                        <a:solidFill>
                          <a:srgbClr val="000000"/>
                        </a:solidFill>
                        <a:latin typeface="Times New Roman"/>
                      </a:endParaRPr>
                    </a:p>
                  </a:txBody>
                  <a:tcPr marL="5312" marR="5312" marT="5312" marB="0" anchor="ctr"/>
                </a:tc>
                <a:extLst>
                  <a:ext uri="{0D108BD9-81ED-4DB2-BD59-A6C34878D82A}">
                    <a16:rowId xmlns:a16="http://schemas.microsoft.com/office/drawing/2014/main" val="10008"/>
                  </a:ext>
                </a:extLst>
              </a:tr>
              <a:tr h="292847">
                <a:tc>
                  <a:txBody>
                    <a:bodyPr/>
                    <a:lstStyle/>
                    <a:p>
                      <a:pPr algn="ctr" fontAlgn="ctr"/>
                      <a:r>
                        <a:rPr lang="en-US" sz="600" u="none" strike="noStrike"/>
                        <a:t>0</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0</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0</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0</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July</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7</a:t>
                      </a:r>
                      <a:endParaRPr lang="en-US" sz="600" b="0" i="0" u="none" strike="noStrike">
                        <a:solidFill>
                          <a:srgbClr val="000000"/>
                        </a:solidFill>
                        <a:latin typeface="Times New Roman"/>
                      </a:endParaRPr>
                    </a:p>
                  </a:txBody>
                  <a:tcPr marL="5312" marR="5312" marT="5312" marB="0" anchor="ctr"/>
                </a:tc>
                <a:extLst>
                  <a:ext uri="{0D108BD9-81ED-4DB2-BD59-A6C34878D82A}">
                    <a16:rowId xmlns:a16="http://schemas.microsoft.com/office/drawing/2014/main" val="10009"/>
                  </a:ext>
                </a:extLst>
              </a:tr>
              <a:tr h="292847">
                <a:tc>
                  <a:txBody>
                    <a:bodyPr/>
                    <a:lstStyle/>
                    <a:p>
                      <a:pPr algn="ctr" fontAlgn="ctr"/>
                      <a:r>
                        <a:rPr lang="en-US" sz="600" u="none" strike="noStrike"/>
                        <a:t>0</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0</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0</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0</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Aug</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8</a:t>
                      </a:r>
                      <a:endParaRPr lang="en-US" sz="600" b="0" i="0" u="none" strike="noStrike">
                        <a:solidFill>
                          <a:srgbClr val="000000"/>
                        </a:solidFill>
                        <a:latin typeface="Times New Roman"/>
                      </a:endParaRPr>
                    </a:p>
                  </a:txBody>
                  <a:tcPr marL="5312" marR="5312" marT="5312" marB="0" anchor="ctr"/>
                </a:tc>
                <a:extLst>
                  <a:ext uri="{0D108BD9-81ED-4DB2-BD59-A6C34878D82A}">
                    <a16:rowId xmlns:a16="http://schemas.microsoft.com/office/drawing/2014/main" val="10010"/>
                  </a:ext>
                </a:extLst>
              </a:tr>
              <a:tr h="292847">
                <a:tc>
                  <a:txBody>
                    <a:bodyPr/>
                    <a:lstStyle/>
                    <a:p>
                      <a:pPr algn="ctr" fontAlgn="ctr"/>
                      <a:r>
                        <a:rPr lang="en-US" sz="600" u="none" strike="noStrike"/>
                        <a:t>0</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0</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0</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0</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Sep</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9</a:t>
                      </a:r>
                      <a:endParaRPr lang="en-US" sz="600" b="0" i="0" u="none" strike="noStrike">
                        <a:solidFill>
                          <a:srgbClr val="000000"/>
                        </a:solidFill>
                        <a:latin typeface="Times New Roman"/>
                      </a:endParaRPr>
                    </a:p>
                  </a:txBody>
                  <a:tcPr marL="5312" marR="5312" marT="5312" marB="0" anchor="ctr"/>
                </a:tc>
                <a:extLst>
                  <a:ext uri="{0D108BD9-81ED-4DB2-BD59-A6C34878D82A}">
                    <a16:rowId xmlns:a16="http://schemas.microsoft.com/office/drawing/2014/main" val="10011"/>
                  </a:ext>
                </a:extLst>
              </a:tr>
              <a:tr h="292847">
                <a:tc>
                  <a:txBody>
                    <a:bodyPr/>
                    <a:lstStyle/>
                    <a:p>
                      <a:pPr algn="ctr" fontAlgn="ctr"/>
                      <a:r>
                        <a:rPr lang="en-US" sz="600" u="none" strike="noStrike"/>
                        <a:t>0</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0</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0</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0</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Octo</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10</a:t>
                      </a:r>
                      <a:endParaRPr lang="en-US" sz="600" b="0" i="0" u="none" strike="noStrike">
                        <a:solidFill>
                          <a:srgbClr val="000000"/>
                        </a:solidFill>
                        <a:latin typeface="Times New Roman"/>
                      </a:endParaRPr>
                    </a:p>
                  </a:txBody>
                  <a:tcPr marL="5312" marR="5312" marT="5312" marB="0" anchor="ctr"/>
                </a:tc>
                <a:extLst>
                  <a:ext uri="{0D108BD9-81ED-4DB2-BD59-A6C34878D82A}">
                    <a16:rowId xmlns:a16="http://schemas.microsoft.com/office/drawing/2014/main" val="10012"/>
                  </a:ext>
                </a:extLst>
              </a:tr>
              <a:tr h="292847">
                <a:tc>
                  <a:txBody>
                    <a:bodyPr/>
                    <a:lstStyle/>
                    <a:p>
                      <a:pPr algn="ctr" fontAlgn="ctr"/>
                      <a:r>
                        <a:rPr lang="en-US" sz="600" u="none" strike="noStrike"/>
                        <a:t>0</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0</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0</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0</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Nove</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11</a:t>
                      </a:r>
                      <a:endParaRPr lang="en-US" sz="600" b="0" i="0" u="none" strike="noStrike">
                        <a:solidFill>
                          <a:srgbClr val="000000"/>
                        </a:solidFill>
                        <a:latin typeface="Times New Roman"/>
                      </a:endParaRPr>
                    </a:p>
                  </a:txBody>
                  <a:tcPr marL="5312" marR="5312" marT="5312" marB="0" anchor="ctr"/>
                </a:tc>
                <a:extLst>
                  <a:ext uri="{0D108BD9-81ED-4DB2-BD59-A6C34878D82A}">
                    <a16:rowId xmlns:a16="http://schemas.microsoft.com/office/drawing/2014/main" val="10013"/>
                  </a:ext>
                </a:extLst>
              </a:tr>
              <a:tr h="292847">
                <a:tc>
                  <a:txBody>
                    <a:bodyPr/>
                    <a:lstStyle/>
                    <a:p>
                      <a:pPr algn="ctr" fontAlgn="ctr"/>
                      <a:r>
                        <a:rPr lang="en-US" sz="600" u="none" strike="noStrike"/>
                        <a:t>0</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0</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0</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0</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Dece</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12</a:t>
                      </a:r>
                      <a:endParaRPr lang="en-US" sz="600" b="0" i="0" u="none" strike="noStrike">
                        <a:solidFill>
                          <a:srgbClr val="000000"/>
                        </a:solidFill>
                        <a:latin typeface="Times New Roman"/>
                      </a:endParaRPr>
                    </a:p>
                  </a:txBody>
                  <a:tcPr marL="5312" marR="5312" marT="5312" marB="0" anchor="ctr"/>
                </a:tc>
                <a:extLst>
                  <a:ext uri="{0D108BD9-81ED-4DB2-BD59-A6C34878D82A}">
                    <a16:rowId xmlns:a16="http://schemas.microsoft.com/office/drawing/2014/main" val="10014"/>
                  </a:ext>
                </a:extLst>
              </a:tr>
              <a:tr h="292847">
                <a:tc>
                  <a:txBody>
                    <a:bodyPr/>
                    <a:lstStyle/>
                    <a:p>
                      <a:pPr algn="ctr" fontAlgn="ctr"/>
                      <a:r>
                        <a:rPr lang="en-US" sz="600" u="none" strike="noStrike"/>
                        <a:t>0</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0</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0</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0</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a:txBody>
                    <a:bodyPr/>
                    <a:lstStyle/>
                    <a:p>
                      <a:pPr algn="ctr" fontAlgn="ctr"/>
                      <a:r>
                        <a:rPr lang="en-US" sz="600" u="none" strike="noStrike"/>
                        <a:t> </a:t>
                      </a:r>
                      <a:endParaRPr lang="en-US" sz="600" b="0" i="0" u="none" strike="noStrike">
                        <a:solidFill>
                          <a:srgbClr val="000000"/>
                        </a:solidFill>
                        <a:latin typeface="Times New Roman"/>
                      </a:endParaRPr>
                    </a:p>
                  </a:txBody>
                  <a:tcPr marL="5312" marR="5312" marT="5312" marB="0" anchor="ctr"/>
                </a:tc>
                <a:tc gridSpan="2">
                  <a:txBody>
                    <a:bodyPr/>
                    <a:lstStyle/>
                    <a:p>
                      <a:pPr algn="ctr" fontAlgn="ctr"/>
                      <a:r>
                        <a:rPr lang="en-US" sz="600" u="none" strike="noStrike" dirty="0"/>
                        <a:t>Total</a:t>
                      </a:r>
                      <a:endParaRPr lang="en-US" sz="600" b="0" i="0" u="none" strike="noStrike" dirty="0">
                        <a:solidFill>
                          <a:srgbClr val="000000"/>
                        </a:solidFill>
                        <a:latin typeface="Times New Roman"/>
                      </a:endParaRPr>
                    </a:p>
                  </a:txBody>
                  <a:tcPr marL="5312" marR="5312" marT="5312" marB="0" anchor="ctr"/>
                </a:tc>
                <a:tc hMerge="1">
                  <a:txBody>
                    <a:bodyPr/>
                    <a:lstStyle/>
                    <a:p>
                      <a:endParaRPr lang="en-US"/>
                    </a:p>
                  </a:txBody>
                  <a:tcPr/>
                </a:tc>
                <a:extLst>
                  <a:ext uri="{0D108BD9-81ED-4DB2-BD59-A6C34878D82A}">
                    <a16:rowId xmlns:a16="http://schemas.microsoft.com/office/drawing/2014/main" val="10015"/>
                  </a:ext>
                </a:extLst>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5EB8CABA-89D7-4C9F-B7A6-1D0440FFFFE1}" type="slidenum">
              <a:rPr lang="en-US" smtClean="0"/>
              <a:pPr/>
              <a:t>14</a:t>
            </a:fld>
            <a:endParaRPr lang="en-US" smtClean="0"/>
          </a:p>
        </p:txBody>
      </p:sp>
      <p:sp>
        <p:nvSpPr>
          <p:cNvPr id="20483" name="Rectangle 2"/>
          <p:cNvSpPr>
            <a:spLocks noGrp="1" noChangeArrowheads="1"/>
          </p:cNvSpPr>
          <p:nvPr>
            <p:ph type="subTitle" idx="4294967295"/>
          </p:nvPr>
        </p:nvSpPr>
        <p:spPr>
          <a:xfrm>
            <a:off x="228600" y="1143000"/>
            <a:ext cx="8305800" cy="4343400"/>
          </a:xfrm>
        </p:spPr>
        <p:txBody>
          <a:bodyPr>
            <a:normAutofit lnSpcReduction="10000"/>
          </a:bodyPr>
          <a:lstStyle/>
          <a:p>
            <a:pPr marL="609600" indent="-609600" algn="just" eaLnBrk="1" fontAlgn="auto" hangingPunct="1">
              <a:spcAft>
                <a:spcPts val="0"/>
              </a:spcAft>
              <a:buFontTx/>
              <a:buNone/>
              <a:defRPr/>
            </a:pPr>
            <a:r>
              <a:rPr lang="en-US" sz="3200" b="1" dirty="0" smtClean="0">
                <a:solidFill>
                  <a:srgbClr val="00B050"/>
                </a:solidFill>
                <a:latin typeface="Cambria" pitchFamily="18" charset="0"/>
              </a:rPr>
              <a:t>Deaths:</a:t>
            </a:r>
          </a:p>
          <a:p>
            <a:pPr marL="990600" lvl="1" indent="-533400" algn="just" eaLnBrk="1" fontAlgn="auto" hangingPunct="1">
              <a:spcAft>
                <a:spcPts val="0"/>
              </a:spcAft>
              <a:buFontTx/>
              <a:buAutoNum type="alphaLcParenBoth"/>
              <a:defRPr/>
            </a:pPr>
            <a:r>
              <a:rPr lang="en-US" sz="3200" b="1" i="1" dirty="0" smtClean="0">
                <a:latin typeface="Cambria" pitchFamily="18" charset="0"/>
              </a:rPr>
              <a:t>Characteristics of the event</a:t>
            </a:r>
            <a:r>
              <a:rPr lang="en-US" sz="3200" b="1" dirty="0" smtClean="0">
                <a:latin typeface="Cambria" pitchFamily="18" charset="0"/>
              </a:rPr>
              <a:t> :</a:t>
            </a:r>
            <a:r>
              <a:rPr lang="en-US" sz="3200" dirty="0" smtClean="0">
                <a:latin typeface="Cambria" pitchFamily="18" charset="0"/>
              </a:rPr>
              <a:t> Date of Registration, Date of Death, Place of Death, Cause of Death, Type of Medical Attention Received.</a:t>
            </a:r>
          </a:p>
          <a:p>
            <a:pPr marL="990600" lvl="1" indent="-533400" algn="just" eaLnBrk="1" fontAlgn="auto" hangingPunct="1">
              <a:spcAft>
                <a:spcPts val="0"/>
              </a:spcAft>
              <a:buFontTx/>
              <a:buAutoNum type="alphaLcParenBoth"/>
              <a:defRPr/>
            </a:pPr>
            <a:endParaRPr lang="en-US" sz="3200" dirty="0" smtClean="0">
              <a:latin typeface="Cambria" pitchFamily="18" charset="0"/>
            </a:endParaRPr>
          </a:p>
          <a:p>
            <a:pPr marL="990600" lvl="1" indent="-533400" algn="just" eaLnBrk="1" fontAlgn="auto" hangingPunct="1">
              <a:spcAft>
                <a:spcPts val="0"/>
              </a:spcAft>
              <a:buFontTx/>
              <a:buAutoNum type="alphaLcParenBoth"/>
              <a:defRPr/>
            </a:pPr>
            <a:r>
              <a:rPr lang="en-US" sz="3200" dirty="0" smtClean="0">
                <a:latin typeface="Cambria" pitchFamily="18" charset="0"/>
              </a:rPr>
              <a:t> </a:t>
            </a:r>
            <a:r>
              <a:rPr lang="en-US" sz="3200" b="1" i="1" dirty="0" smtClean="0">
                <a:latin typeface="Cambria" pitchFamily="18" charset="0"/>
              </a:rPr>
              <a:t>Characteristics of the deceased</a:t>
            </a:r>
            <a:r>
              <a:rPr lang="en-US" sz="3200" i="1" dirty="0" smtClean="0">
                <a:latin typeface="Cambria" pitchFamily="18" charset="0"/>
              </a:rPr>
              <a:t> :</a:t>
            </a:r>
            <a:r>
              <a:rPr lang="en-US" sz="3200" dirty="0" smtClean="0">
                <a:latin typeface="Cambria" pitchFamily="18" charset="0"/>
              </a:rPr>
              <a:t> Age, Sex, Marital Status, Religion, Nationality, Occupation. </a:t>
            </a:r>
          </a:p>
          <a:p>
            <a:pPr marL="990600" lvl="1" indent="-533400" algn="just" eaLnBrk="1" fontAlgn="auto" hangingPunct="1">
              <a:spcAft>
                <a:spcPts val="0"/>
              </a:spcAft>
              <a:buFontTx/>
              <a:buNone/>
              <a:defRPr/>
            </a:pPr>
            <a:endParaRPr 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2F9961E-A0C3-45C4-8552-FE5ABC10BD21}" type="slidenum">
              <a:rPr lang="en-US" smtClean="0"/>
              <a:pPr>
                <a:defRPr/>
              </a:pPr>
              <a:t>15</a:t>
            </a:fld>
            <a:endParaRPr lang="en-US"/>
          </a:p>
        </p:txBody>
      </p:sp>
      <p:graphicFrame>
        <p:nvGraphicFramePr>
          <p:cNvPr id="48139" name="Object 11"/>
          <p:cNvGraphicFramePr>
            <a:graphicFrameLocks noChangeAspect="1"/>
          </p:cNvGraphicFramePr>
          <p:nvPr/>
        </p:nvGraphicFramePr>
        <p:xfrm>
          <a:off x="152400" y="76200"/>
          <a:ext cx="8620125" cy="6629400"/>
        </p:xfrm>
        <a:graphic>
          <a:graphicData uri="http://schemas.openxmlformats.org/presentationml/2006/ole">
            <mc:AlternateContent xmlns:mc="http://schemas.openxmlformats.org/markup-compatibility/2006">
              <mc:Choice xmlns:v="urn:schemas-microsoft-com:vml" Requires="v">
                <p:oleObj spid="_x0000_s48147" name="Document" r:id="rId3" imgW="6947377" imgH="9012420" progId="Word.Document.12">
                  <p:embed/>
                </p:oleObj>
              </mc:Choice>
              <mc:Fallback>
                <p:oleObj name="Document" r:id="rId3" imgW="6947377" imgH="9012420" progId="Word.Document.12">
                  <p:embed/>
                  <p:pic>
                    <p:nvPicPr>
                      <p:cNvPr id="0"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76200"/>
                        <a:ext cx="8620125" cy="6629400"/>
                      </a:xfrm>
                      <a:prstGeom prst="rect">
                        <a:avLst/>
                      </a:prstGeom>
                      <a:solidFill>
                        <a:srgbClr val="FFFFFF"/>
                      </a:solidFill>
                      <a:ln w="9525">
                        <a:solidFill>
                          <a:srgbClr val="000000"/>
                        </a:solidFill>
                        <a:miter lim="800000"/>
                        <a:headEnd/>
                        <a:tailEnd/>
                      </a:ln>
                    </p:spPr>
                  </p:pic>
                </p:oleObj>
              </mc:Fallback>
            </mc:AlternateContent>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143000" y="609600"/>
            <a:ext cx="6502400" cy="381000"/>
          </a:xfrm>
          <a:prstGeom prst="rect">
            <a:avLst/>
          </a:prstGeom>
        </p:spPr>
        <p:txBody>
          <a:bodyPr>
            <a:normAutofit fontScale="55000" lnSpcReduction="20000"/>
          </a:bodyPr>
          <a:lstStyle/>
          <a:p>
            <a:pPr lvl="0" algn="ctr" fontAlgn="auto">
              <a:spcAft>
                <a:spcPts val="0"/>
              </a:spcAft>
              <a:defRPr/>
            </a:pPr>
            <a:r>
              <a:rPr lang="en-US" b="1"/>
              <a:t>General civil registration office </a:t>
            </a:r>
            <a:r>
              <a:rPr kumimoji="0" lang="fa-IR" sz="1600" b="1" i="0" u="none" strike="noStrike" kern="1200" cap="none" spc="0" normalizeH="0" baseline="0" noProof="0" dirty="0" smtClean="0">
                <a:ln>
                  <a:noFill/>
                </a:ln>
                <a:solidFill>
                  <a:schemeClr val="tx1"/>
                </a:solidFill>
                <a:effectLst/>
                <a:uLnTx/>
                <a:uFillTx/>
                <a:latin typeface="+mj-lt"/>
                <a:ea typeface="+mj-ea"/>
                <a:cs typeface="+mj-cs"/>
              </a:rPr>
              <a:t/>
            </a:r>
            <a:br>
              <a:rPr kumimoji="0" lang="fa-IR" sz="1600" b="1" i="0" u="none" strike="noStrike" kern="1200" cap="none" spc="0" normalizeH="0" baseline="0" noProof="0" dirty="0" smtClean="0">
                <a:ln>
                  <a:noFill/>
                </a:ln>
                <a:solidFill>
                  <a:schemeClr val="tx1"/>
                </a:solidFill>
                <a:effectLst/>
                <a:uLnTx/>
                <a:uFillTx/>
                <a:latin typeface="+mj-lt"/>
                <a:ea typeface="+mj-ea"/>
                <a:cs typeface="+mj-cs"/>
              </a:rPr>
            </a:br>
            <a:endParaRPr kumimoji="0" lang="en-US" sz="1600" b="1" i="0" u="none" strike="noStrike" kern="1200" cap="none" spc="0" normalizeH="0" baseline="0" noProof="0" dirty="0" smtClean="0">
              <a:ln>
                <a:noFill/>
              </a:ln>
              <a:solidFill>
                <a:schemeClr val="tx1"/>
              </a:solidFill>
              <a:effectLst/>
              <a:uLnTx/>
              <a:uFillTx/>
              <a:latin typeface="+mj-lt"/>
              <a:ea typeface="+mj-ea"/>
              <a:cs typeface="+mj-cs"/>
            </a:endParaRPr>
          </a:p>
        </p:txBody>
      </p:sp>
      <p:graphicFrame>
        <p:nvGraphicFramePr>
          <p:cNvPr id="3" name="Content Placeholder 4"/>
          <p:cNvGraphicFramePr>
            <a:graphicFrameLocks/>
          </p:cNvGraphicFramePr>
          <p:nvPr/>
        </p:nvGraphicFramePr>
        <p:xfrm>
          <a:off x="228600" y="1066799"/>
          <a:ext cx="8610600" cy="1301877"/>
        </p:xfrm>
        <a:graphic>
          <a:graphicData uri="http://schemas.openxmlformats.org/drawingml/2006/table">
            <a:tbl>
              <a:tblPr firstRow="1" bandRow="1">
                <a:tableStyleId>{5940675A-B579-460E-94D1-54222C63F5DA}</a:tableStyleId>
              </a:tblPr>
              <a:tblGrid>
                <a:gridCol w="4305300">
                  <a:extLst>
                    <a:ext uri="{9D8B030D-6E8A-4147-A177-3AD203B41FA5}">
                      <a16:colId xmlns:a16="http://schemas.microsoft.com/office/drawing/2014/main" val="20000"/>
                    </a:ext>
                  </a:extLst>
                </a:gridCol>
                <a:gridCol w="4305300">
                  <a:extLst>
                    <a:ext uri="{9D8B030D-6E8A-4147-A177-3AD203B41FA5}">
                      <a16:colId xmlns:a16="http://schemas.microsoft.com/office/drawing/2014/main" val="20001"/>
                    </a:ext>
                  </a:extLst>
                </a:gridCol>
              </a:tblGrid>
              <a:tr h="204771">
                <a:tc>
                  <a:txBody>
                    <a:bodyPr/>
                    <a:lstStyle/>
                    <a:p>
                      <a:pPr marL="0" marR="0" algn="l" rtl="1">
                        <a:lnSpc>
                          <a:spcPct val="115000"/>
                        </a:lnSpc>
                        <a:spcBef>
                          <a:spcPts val="0"/>
                        </a:spcBef>
                        <a:spcAft>
                          <a:spcPts val="0"/>
                        </a:spcAft>
                      </a:pPr>
                      <a:r>
                        <a:rPr lang="ar-SA" sz="1100" b="1" dirty="0"/>
                        <a:t>(              ) </a:t>
                      </a:r>
                      <a:r>
                        <a:rPr lang="en-US" sz="1100" b="1" dirty="0" smtClean="0"/>
                        <a:t>province</a:t>
                      </a:r>
                      <a:r>
                        <a:rPr lang="en-US" sz="1100" b="1" baseline="0" dirty="0" smtClean="0"/>
                        <a:t>     </a:t>
                      </a:r>
                      <a:endParaRPr lang="en-US" sz="1100" b="1" dirty="0">
                        <a:latin typeface="Calibri"/>
                        <a:ea typeface="Calibri"/>
                        <a:cs typeface="Arial"/>
                      </a:endParaRPr>
                    </a:p>
                  </a:txBody>
                  <a:tcPr marT="0" marB="0">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marR="0" algn="l">
                        <a:lnSpc>
                          <a:spcPct val="115000"/>
                        </a:lnSpc>
                        <a:spcBef>
                          <a:spcPts val="0"/>
                        </a:spcBef>
                        <a:spcAft>
                          <a:spcPts val="0"/>
                        </a:spcAft>
                      </a:pPr>
                      <a:r>
                        <a:rPr lang="en-US" sz="1100" b="1" dirty="0" smtClean="0"/>
                        <a:t>Presidency of statistic </a:t>
                      </a:r>
                      <a:r>
                        <a:rPr lang="ar-SA" sz="1100" b="1" dirty="0" smtClean="0"/>
                        <a:t> </a:t>
                      </a:r>
                      <a:endParaRPr lang="en-US" sz="1100" b="1" dirty="0">
                        <a:latin typeface="Calibri"/>
                        <a:ea typeface="Calibri"/>
                        <a:cs typeface="Arial"/>
                      </a:endParaRPr>
                    </a:p>
                  </a:txBody>
                  <a:tcPr marT="0" marB="0">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97445">
                <a:tc>
                  <a:txBody>
                    <a:bodyPr/>
                    <a:lstStyle/>
                    <a:p>
                      <a:pPr marL="0" marR="0" algn="l" rtl="1">
                        <a:lnSpc>
                          <a:spcPct val="115000"/>
                        </a:lnSpc>
                        <a:spcBef>
                          <a:spcPts val="0"/>
                        </a:spcBef>
                        <a:spcAft>
                          <a:spcPts val="0"/>
                        </a:spcAft>
                      </a:pPr>
                      <a:r>
                        <a:rPr lang="ar-SA" sz="1100" b="1" dirty="0"/>
                        <a:t>( </a:t>
                      </a:r>
                      <a:r>
                        <a:rPr lang="ar-SA" sz="1100" b="1" dirty="0" smtClean="0"/>
                        <a:t>     </a:t>
                      </a:r>
                      <a:r>
                        <a:rPr lang="ar-SA" sz="1100" b="1" dirty="0"/>
                        <a:t>) </a:t>
                      </a:r>
                      <a:r>
                        <a:rPr lang="en-US" sz="1100" b="1" dirty="0" smtClean="0"/>
                        <a:t>sub</a:t>
                      </a:r>
                      <a:r>
                        <a:rPr lang="en-US" sz="1100" b="1" baseline="0" dirty="0" smtClean="0"/>
                        <a:t> district  </a:t>
                      </a:r>
                      <a:r>
                        <a:rPr lang="en-US" sz="1100" b="1" dirty="0" smtClean="0"/>
                        <a:t>/ town   </a:t>
                      </a:r>
                      <a:endParaRPr lang="en-US" sz="1100" b="1" dirty="0">
                        <a:latin typeface="Calibri"/>
                        <a:ea typeface="Calibri"/>
                        <a:cs typeface="Arial"/>
                      </a:endParaRPr>
                    </a:p>
                  </a:txBody>
                  <a:tcPr marT="0" marB="0">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l" rtl="1">
                        <a:lnSpc>
                          <a:spcPct val="115000"/>
                        </a:lnSpc>
                        <a:spcBef>
                          <a:spcPts val="0"/>
                        </a:spcBef>
                        <a:spcAft>
                          <a:spcPts val="0"/>
                        </a:spcAft>
                      </a:pPr>
                      <a:r>
                        <a:rPr lang="ar-SA" sz="1100" b="1" dirty="0"/>
                        <a:t>(                 ) </a:t>
                      </a:r>
                      <a:r>
                        <a:rPr lang="en-US" sz="1100" b="1" dirty="0" smtClean="0"/>
                        <a:t>management </a:t>
                      </a:r>
                      <a:endParaRPr lang="en-US" sz="1100" b="1" dirty="0">
                        <a:latin typeface="Calibri"/>
                        <a:ea typeface="Calibri"/>
                        <a:cs typeface="Arial"/>
                      </a:endParaRPr>
                    </a:p>
                  </a:txBody>
                  <a:tcPr marT="0" marB="0">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97445">
                <a:tc>
                  <a:txBody>
                    <a:bodyPr/>
                    <a:lstStyle/>
                    <a:p>
                      <a:pPr marL="0" marR="0" algn="l" rtl="1">
                        <a:lnSpc>
                          <a:spcPct val="115000"/>
                        </a:lnSpc>
                        <a:spcBef>
                          <a:spcPts val="0"/>
                        </a:spcBef>
                        <a:spcAft>
                          <a:spcPts val="0"/>
                        </a:spcAft>
                      </a:pPr>
                      <a:r>
                        <a:rPr lang="ar-SA" sz="1100" b="1" dirty="0"/>
                        <a:t>(              ) </a:t>
                      </a:r>
                      <a:r>
                        <a:rPr lang="en-US" sz="1100" b="1" dirty="0" smtClean="0"/>
                        <a:t>district </a:t>
                      </a:r>
                      <a:endParaRPr lang="en-US" sz="1100" b="1" dirty="0">
                        <a:latin typeface="Calibri"/>
                        <a:ea typeface="Calibri"/>
                        <a:cs typeface="Arial"/>
                      </a:endParaRPr>
                    </a:p>
                  </a:txBody>
                  <a:tcPr marT="0" marB="0">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l" rtl="1">
                        <a:lnSpc>
                          <a:spcPct val="115000"/>
                        </a:lnSpc>
                        <a:spcBef>
                          <a:spcPts val="0"/>
                        </a:spcBef>
                        <a:spcAft>
                          <a:spcPts val="0"/>
                        </a:spcAft>
                      </a:pPr>
                      <a:r>
                        <a:rPr lang="ar-SA" sz="1100" b="1" dirty="0"/>
                        <a:t>(                 ) </a:t>
                      </a:r>
                      <a:r>
                        <a:rPr lang="en-US" sz="1100" b="1" dirty="0" smtClean="0"/>
                        <a:t>authoritative  </a:t>
                      </a:r>
                      <a:endParaRPr lang="en-US" sz="1100" b="1" dirty="0">
                        <a:latin typeface="Calibri"/>
                        <a:ea typeface="Calibri"/>
                        <a:cs typeface="Arial"/>
                      </a:endParaRPr>
                    </a:p>
                  </a:txBody>
                  <a:tcPr marT="0" marB="0">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04771">
                <a:tc>
                  <a:txBody>
                    <a:bodyPr/>
                    <a:lstStyle/>
                    <a:p>
                      <a:pPr marL="0" marR="0" algn="l" rtl="1">
                        <a:lnSpc>
                          <a:spcPct val="115000"/>
                        </a:lnSpc>
                        <a:spcBef>
                          <a:spcPts val="0"/>
                        </a:spcBef>
                        <a:spcAft>
                          <a:spcPts val="0"/>
                        </a:spcAft>
                      </a:pPr>
                      <a:r>
                        <a:rPr lang="ar-SA" sz="1100" b="1" dirty="0"/>
                        <a:t>(              ) </a:t>
                      </a:r>
                      <a:r>
                        <a:rPr lang="en-US" sz="1100" b="1" dirty="0" smtClean="0"/>
                        <a:t>transit</a:t>
                      </a:r>
                      <a:r>
                        <a:rPr lang="en-US" sz="1100" b="1" baseline="0" dirty="0" smtClean="0"/>
                        <a:t>  </a:t>
                      </a:r>
                      <a:endParaRPr lang="en-US" sz="1100" b="1" dirty="0">
                        <a:latin typeface="Calibri"/>
                        <a:ea typeface="Calibri"/>
                        <a:cs typeface="Arial"/>
                      </a:endParaRPr>
                    </a:p>
                  </a:txBody>
                  <a:tcPr marT="0" marB="0">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100" b="1" dirty="0">
                        <a:latin typeface="Calibri"/>
                        <a:ea typeface="Calibri"/>
                        <a:cs typeface="Arial"/>
                      </a:endParaRPr>
                    </a:p>
                  </a:txBody>
                  <a:tcPr marT="0" marB="0">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297445">
                <a:tc>
                  <a:txBody>
                    <a:bodyPr/>
                    <a:lstStyle/>
                    <a:p>
                      <a:pPr marL="0" marR="0" algn="l" rtl="1">
                        <a:lnSpc>
                          <a:spcPct val="115000"/>
                        </a:lnSpc>
                        <a:spcBef>
                          <a:spcPts val="0"/>
                        </a:spcBef>
                        <a:spcAft>
                          <a:spcPts val="0"/>
                        </a:spcAft>
                      </a:pPr>
                      <a:r>
                        <a:rPr lang="ar-SA" sz="1100" b="1" dirty="0"/>
                        <a:t>(     ) </a:t>
                      </a:r>
                      <a:r>
                        <a:rPr lang="en-US" sz="1100" b="1" dirty="0" smtClean="0"/>
                        <a:t>date </a:t>
                      </a:r>
                      <a:r>
                        <a:rPr lang="ar-SA" sz="1100" b="1" dirty="0" smtClean="0"/>
                        <a:t>    </a:t>
                      </a:r>
                      <a:r>
                        <a:rPr lang="ar-SA" sz="1100" b="1" dirty="0"/>
                        <a:t>/       / </a:t>
                      </a:r>
                      <a:endParaRPr lang="en-US" sz="1100" b="1" dirty="0">
                        <a:latin typeface="Calibri"/>
                        <a:ea typeface="Calibri"/>
                        <a:cs typeface="Arial"/>
                      </a:endParaRPr>
                    </a:p>
                  </a:txBody>
                  <a:tcPr marT="0" marB="0">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rtl="1">
                        <a:lnSpc>
                          <a:spcPct val="115000"/>
                        </a:lnSpc>
                        <a:spcBef>
                          <a:spcPts val="0"/>
                        </a:spcBef>
                        <a:spcAft>
                          <a:spcPts val="0"/>
                        </a:spcAft>
                      </a:pPr>
                      <a:r>
                        <a:rPr lang="ar-SA" sz="1100" b="1" dirty="0" smtClean="0"/>
                        <a:t> </a:t>
                      </a:r>
                      <a:r>
                        <a:rPr lang="ar-SA" sz="1100" b="1" dirty="0"/>
                        <a:t>(      ) </a:t>
                      </a:r>
                      <a:r>
                        <a:rPr lang="en-US" sz="1100" b="1" dirty="0" smtClean="0"/>
                        <a:t>page</a:t>
                      </a:r>
                      <a:r>
                        <a:rPr lang="ar-SA" sz="1100" b="1" dirty="0" smtClean="0"/>
                        <a:t> </a:t>
                      </a:r>
                      <a:r>
                        <a:rPr lang="ar-SA" sz="1100" b="1" dirty="0"/>
                        <a:t>(      ) </a:t>
                      </a:r>
                      <a:r>
                        <a:rPr lang="en-US" sz="1100" b="1" dirty="0" smtClean="0"/>
                        <a:t>issue/n   </a:t>
                      </a:r>
                      <a:endParaRPr lang="en-US" sz="1100" b="1" dirty="0">
                        <a:latin typeface="Calibri"/>
                        <a:ea typeface="Calibri"/>
                        <a:cs typeface="Arial"/>
                      </a:endParaRPr>
                    </a:p>
                  </a:txBody>
                  <a:tcPr marT="0" marB="0">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bl>
          </a:graphicData>
        </a:graphic>
      </p:graphicFrame>
      <p:pic>
        <p:nvPicPr>
          <p:cNvPr id="4" name="Picture 3" descr="F:\سمبولها\Afghan Crest.bmp"/>
          <p:cNvPicPr/>
          <p:nvPr/>
        </p:nvPicPr>
        <p:blipFill>
          <a:blip r:embed="rId2"/>
          <a:srcRect/>
          <a:stretch>
            <a:fillRect/>
          </a:stretch>
        </p:blipFill>
        <p:spPr bwMode="auto">
          <a:xfrm>
            <a:off x="4038600" y="0"/>
            <a:ext cx="708379" cy="609600"/>
          </a:xfrm>
          <a:prstGeom prst="rect">
            <a:avLst/>
          </a:prstGeom>
          <a:noFill/>
          <a:ln w="9525">
            <a:noFill/>
            <a:miter lim="800000"/>
            <a:headEnd/>
            <a:tailEnd/>
          </a:ln>
        </p:spPr>
      </p:pic>
      <p:graphicFrame>
        <p:nvGraphicFramePr>
          <p:cNvPr id="5" name="Content Placeholder 3"/>
          <p:cNvGraphicFramePr>
            <a:graphicFrameLocks/>
          </p:cNvGraphicFramePr>
          <p:nvPr/>
        </p:nvGraphicFramePr>
        <p:xfrm>
          <a:off x="228600" y="2438400"/>
          <a:ext cx="8610600" cy="4426336"/>
        </p:xfrm>
        <a:graphic>
          <a:graphicData uri="http://schemas.openxmlformats.org/drawingml/2006/table">
            <a:tbl>
              <a:tblPr firstRow="1" bandRow="1">
                <a:tableStyleId>{9D7B26C5-4107-4FEC-AEDC-1716B250A1EF}</a:tableStyleId>
              </a:tblPr>
              <a:tblGrid>
                <a:gridCol w="403623">
                  <a:extLst>
                    <a:ext uri="{9D8B030D-6E8A-4147-A177-3AD203B41FA5}">
                      <a16:colId xmlns:a16="http://schemas.microsoft.com/office/drawing/2014/main" val="20000"/>
                    </a:ext>
                  </a:extLst>
                </a:gridCol>
                <a:gridCol w="8206977">
                  <a:extLst>
                    <a:ext uri="{9D8B030D-6E8A-4147-A177-3AD203B41FA5}">
                      <a16:colId xmlns:a16="http://schemas.microsoft.com/office/drawing/2014/main" val="20001"/>
                    </a:ext>
                  </a:extLst>
                </a:gridCol>
              </a:tblGrid>
              <a:tr h="3948044">
                <a:tc>
                  <a:txBody>
                    <a:bodyPr/>
                    <a:lstStyle/>
                    <a:p>
                      <a:pPr algn="r"/>
                      <a:endParaRPr lang="en-US" sz="800" dirty="0"/>
                    </a:p>
                  </a:txBody>
                  <a:tcPr marL="121920" marR="121920" marT="34290" marB="3429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rtl="0"/>
                      <a:r>
                        <a:rPr lang="en-US" sz="1000" kern="1200" dirty="0" smtClean="0"/>
                        <a:t>1-  Death specification report</a:t>
                      </a:r>
                    </a:p>
                    <a:p>
                      <a:pPr algn="l" rtl="1"/>
                      <a:r>
                        <a:rPr lang="en-US" sz="1000" u="sng" kern="1200" dirty="0" smtClean="0"/>
                        <a:t>Death specification </a:t>
                      </a:r>
                      <a:endParaRPr lang="en-US" sz="1000" kern="1200" dirty="0" smtClean="0"/>
                    </a:p>
                    <a:p>
                      <a:pPr algn="l" rtl="0"/>
                      <a:r>
                        <a:rPr lang="fa-IR" sz="1000" kern="1200" dirty="0" smtClean="0"/>
                        <a:t>ا</a:t>
                      </a:r>
                      <a:r>
                        <a:rPr lang="en-US" sz="1000" kern="1200" dirty="0" smtClean="0"/>
                        <a:t>Name </a:t>
                      </a:r>
                      <a:r>
                        <a:rPr lang="fa-IR" sz="1000" kern="1200" dirty="0" smtClean="0"/>
                        <a:t>(               ) </a:t>
                      </a:r>
                      <a:r>
                        <a:rPr lang="en-US" sz="1000" kern="1200" dirty="0" smtClean="0"/>
                        <a:t>F/name </a:t>
                      </a:r>
                      <a:r>
                        <a:rPr lang="fa-IR" sz="1000" kern="1200" dirty="0" smtClean="0"/>
                        <a:t> (                ) </a:t>
                      </a:r>
                      <a:r>
                        <a:rPr lang="en-US" sz="1000" kern="1200" dirty="0" smtClean="0"/>
                        <a:t>G/F/name </a:t>
                      </a:r>
                      <a:r>
                        <a:rPr lang="fa-IR" sz="1000" kern="1200" dirty="0" smtClean="0"/>
                        <a:t> (                   )</a:t>
                      </a:r>
                      <a:endParaRPr lang="en-US" sz="1000" kern="1200" dirty="0" smtClean="0"/>
                    </a:p>
                    <a:p>
                      <a:pPr algn="l" rtl="0"/>
                      <a:r>
                        <a:rPr lang="fa-IR" sz="1000" kern="1200" dirty="0" smtClean="0"/>
                        <a:t> </a:t>
                      </a:r>
                      <a:r>
                        <a:rPr lang="en-US" sz="1000" kern="1200" dirty="0" smtClean="0"/>
                        <a:t>province   </a:t>
                      </a:r>
                      <a:r>
                        <a:rPr lang="fa-IR" sz="1000" kern="1200" dirty="0" smtClean="0"/>
                        <a:t> (            ) </a:t>
                      </a:r>
                      <a:r>
                        <a:rPr lang="en-US" sz="1000" kern="1200" dirty="0" smtClean="0"/>
                        <a:t>village</a:t>
                      </a:r>
                      <a:r>
                        <a:rPr lang="en-US" sz="1000" kern="1200" baseline="0" dirty="0" smtClean="0"/>
                        <a:t> </a:t>
                      </a:r>
                      <a:r>
                        <a:rPr lang="fa-IR" sz="1000" kern="1200" dirty="0" smtClean="0"/>
                        <a:t>(            ) </a:t>
                      </a:r>
                      <a:r>
                        <a:rPr lang="en-US" sz="1000" kern="1200" dirty="0" smtClean="0"/>
                        <a:t>transit </a:t>
                      </a:r>
                      <a:r>
                        <a:rPr lang="fa-IR" sz="1000" kern="1200" dirty="0" smtClean="0"/>
                        <a:t>(          )</a:t>
                      </a:r>
                      <a:endParaRPr lang="en-US" sz="1000" kern="1200" dirty="0" smtClean="0"/>
                    </a:p>
                    <a:p>
                      <a:pPr algn="l" rtl="0"/>
                      <a:r>
                        <a:rPr lang="fa-IR" sz="1000" kern="1200" dirty="0" smtClean="0"/>
                        <a:t> </a:t>
                      </a:r>
                      <a:r>
                        <a:rPr lang="en-US" sz="1000" kern="1200" dirty="0" smtClean="0"/>
                        <a:t>ID</a:t>
                      </a:r>
                      <a:r>
                        <a:rPr lang="en-US" sz="1000" kern="1200" baseline="0" dirty="0" smtClean="0"/>
                        <a:t> number </a:t>
                      </a:r>
                      <a:r>
                        <a:rPr lang="fa-IR" sz="1000" kern="1200" dirty="0" smtClean="0"/>
                        <a:t> (                   ) </a:t>
                      </a:r>
                      <a:r>
                        <a:rPr lang="en-US" sz="1000" kern="1200" dirty="0" smtClean="0"/>
                        <a:t>page    </a:t>
                      </a:r>
                      <a:r>
                        <a:rPr lang="fa-IR" sz="1000" kern="1200" dirty="0" smtClean="0"/>
                        <a:t>(     ) صــــــــــــــ عـــــــــــــــــــ</a:t>
                      </a:r>
                      <a:endParaRPr lang="en-US" sz="1000" kern="1200" dirty="0" smtClean="0"/>
                    </a:p>
                    <a:p>
                      <a:pPr algn="l" rtl="0"/>
                      <a:r>
                        <a:rPr lang="fa-IR" sz="1000" kern="1200" dirty="0" smtClean="0"/>
                        <a:t> </a:t>
                      </a:r>
                      <a:r>
                        <a:rPr lang="en-US" sz="1000" kern="1200" dirty="0" smtClean="0"/>
                        <a:t>gander </a:t>
                      </a:r>
                      <a:r>
                        <a:rPr lang="fa-IR" sz="1000" kern="1200" dirty="0" smtClean="0"/>
                        <a:t>                       </a:t>
                      </a:r>
                      <a:r>
                        <a:rPr lang="en-US" sz="1000" kern="1200" dirty="0" smtClean="0"/>
                        <a:t>male     </a:t>
                      </a:r>
                      <a:r>
                        <a:rPr lang="fa-IR" sz="1000" kern="1200" dirty="0" smtClean="0"/>
                        <a:t> </a:t>
                      </a:r>
                      <a:r>
                        <a:rPr lang="en-US" sz="1000" kern="1200" dirty="0" smtClean="0"/>
                        <a:t> </a:t>
                      </a:r>
                      <a:r>
                        <a:rPr lang="fa-IR" sz="1000" kern="1200" dirty="0" smtClean="0"/>
                        <a:t> </a:t>
                      </a:r>
                      <a:r>
                        <a:rPr lang="en-US" sz="1000" kern="1200" dirty="0" smtClean="0"/>
                        <a:t> female</a:t>
                      </a:r>
                    </a:p>
                    <a:p>
                      <a:pPr algn="l" rtl="1"/>
                      <a:r>
                        <a:rPr lang="en-US" sz="1000" kern="1200" dirty="0" smtClean="0"/>
                        <a:t>age                          </a:t>
                      </a:r>
                      <a:r>
                        <a:rPr lang="fa-IR" sz="1000" kern="1200" dirty="0" smtClean="0"/>
                        <a:t>    </a:t>
                      </a:r>
                      <a:r>
                        <a:rPr lang="en-US" sz="1000" kern="1200" dirty="0" smtClean="0"/>
                        <a:t> day </a:t>
                      </a:r>
                      <a:r>
                        <a:rPr lang="fa-IR" sz="1000" kern="1200" dirty="0" smtClean="0"/>
                        <a:t>           </a:t>
                      </a:r>
                      <a:r>
                        <a:rPr lang="en-US" sz="1000" kern="1200" dirty="0" smtClean="0"/>
                        <a:t>month </a:t>
                      </a:r>
                      <a:r>
                        <a:rPr lang="fa-IR" sz="1000" kern="1200" dirty="0" smtClean="0"/>
                        <a:t>       </a:t>
                      </a:r>
                      <a:r>
                        <a:rPr lang="en-US" sz="1000" kern="1200" dirty="0" smtClean="0"/>
                        <a:t>year</a:t>
                      </a:r>
                    </a:p>
                    <a:p>
                      <a:pPr algn="l" rtl="1"/>
                      <a:r>
                        <a:rPr lang="en-US" sz="1000" kern="1200" dirty="0" smtClean="0"/>
                        <a:t>Marital status     1- single  2- marry  3- widow    4- divorce   </a:t>
                      </a:r>
                    </a:p>
                    <a:p>
                      <a:pPr algn="l" rtl="1"/>
                      <a:r>
                        <a:rPr lang="en-US" sz="1000" kern="1200" dirty="0" smtClean="0"/>
                        <a:t>Nationality </a:t>
                      </a:r>
                      <a:r>
                        <a:rPr lang="fa-IR" sz="1000" kern="1200" dirty="0" smtClean="0"/>
                        <a:t>                </a:t>
                      </a:r>
                      <a:r>
                        <a:rPr lang="en-US" sz="1000" kern="1200" dirty="0" smtClean="0"/>
                        <a:t>degree of education   </a:t>
                      </a:r>
                    </a:p>
                    <a:p>
                      <a:pPr algn="l" rtl="1"/>
                      <a:r>
                        <a:rPr lang="en-US" sz="1000" kern="1200" dirty="0" smtClean="0"/>
                        <a:t>Occupation  </a:t>
                      </a:r>
                      <a:r>
                        <a:rPr lang="fa-IR" sz="1000" kern="1200" dirty="0" smtClean="0"/>
                        <a:t>               </a:t>
                      </a:r>
                      <a:r>
                        <a:rPr lang="en-US" sz="1000" kern="1200" dirty="0" smtClean="0"/>
                        <a:t>how match the member of  family</a:t>
                      </a:r>
                      <a:r>
                        <a:rPr lang="en-US" sz="1000" kern="1200" baseline="0" dirty="0" smtClean="0"/>
                        <a:t>   </a:t>
                      </a:r>
                      <a:endParaRPr lang="en-US" sz="1000" kern="1200" dirty="0" smtClean="0"/>
                    </a:p>
                    <a:p>
                      <a:pPr algn="l" rtl="1"/>
                      <a:r>
                        <a:rPr lang="en-US" sz="1000" u="sng" kern="1200" dirty="0" smtClean="0"/>
                        <a:t> Death specification </a:t>
                      </a:r>
                      <a:endParaRPr lang="en-US" sz="1000" kern="1200" dirty="0" smtClean="0"/>
                    </a:p>
                    <a:p>
                      <a:pPr algn="l" rtl="1"/>
                      <a:r>
                        <a:rPr lang="en-US" sz="1000" kern="1200" dirty="0" smtClean="0"/>
                        <a:t>Date</a:t>
                      </a:r>
                      <a:r>
                        <a:rPr lang="en-US" sz="1000" kern="1200" baseline="0" dirty="0" smtClean="0"/>
                        <a:t> of death                          date predicate report  </a:t>
                      </a:r>
                      <a:endParaRPr lang="en-US" sz="1000" kern="1200" dirty="0" smtClean="0"/>
                    </a:p>
                    <a:p>
                      <a:pPr algn="l" rtl="1"/>
                      <a:r>
                        <a:rPr lang="en-US" sz="1000" kern="1200" dirty="0" smtClean="0"/>
                        <a:t>Date registration               /         /               reason    </a:t>
                      </a:r>
                    </a:p>
                    <a:p>
                      <a:pPr algn="l" rtl="1"/>
                      <a:r>
                        <a:rPr lang="en-US" sz="1000" kern="1200" dirty="0" smtClean="0"/>
                        <a:t>Kind of skins                            kind</a:t>
                      </a:r>
                      <a:r>
                        <a:rPr lang="en-US" sz="1000" kern="1200" baseline="0" dirty="0" smtClean="0"/>
                        <a:t> of accident </a:t>
                      </a:r>
                      <a:r>
                        <a:rPr lang="en-US" sz="1000" kern="1200" dirty="0" smtClean="0"/>
                        <a:t>  </a:t>
                      </a:r>
                    </a:p>
                    <a:p>
                      <a:pPr algn="l" rtl="1"/>
                      <a:r>
                        <a:rPr lang="en-US" sz="1000" kern="1200" dirty="0" smtClean="0"/>
                        <a:t>Stead</a:t>
                      </a:r>
                      <a:r>
                        <a:rPr lang="en-US" sz="1000" kern="1200" baseline="0" dirty="0" smtClean="0"/>
                        <a:t> of death incidence   1- hospital     2- house    3- station   </a:t>
                      </a:r>
                      <a:endParaRPr lang="en-US" sz="1000" kern="1200" dirty="0" smtClean="0"/>
                    </a:p>
                    <a:p>
                      <a:pPr algn="l" rtl="1"/>
                      <a:r>
                        <a:rPr lang="en-US" sz="1000" u="sng" kern="1200" dirty="0" smtClean="0"/>
                        <a:t>Providing attribute nonentity ones of cardinal relationship</a:t>
                      </a:r>
                      <a:r>
                        <a:rPr lang="en-US" sz="1000" u="sng" kern="1200" baseline="0" dirty="0" smtClean="0"/>
                        <a:t>   </a:t>
                      </a:r>
                      <a:endParaRPr lang="en-US" sz="1000" kern="1200" dirty="0" smtClean="0"/>
                    </a:p>
                    <a:p>
                      <a:pPr algn="l" rtl="1"/>
                      <a:r>
                        <a:rPr lang="en-US" sz="1000" kern="1200" dirty="0" smtClean="0"/>
                        <a:t>Name (             )  F/name</a:t>
                      </a:r>
                      <a:r>
                        <a:rPr lang="en-US" sz="1000" kern="1200" baseline="0" dirty="0" smtClean="0"/>
                        <a:t>  (              )  G/F/name  (                   )</a:t>
                      </a:r>
                      <a:endParaRPr lang="en-US" sz="1000" kern="1200" dirty="0" smtClean="0"/>
                    </a:p>
                    <a:p>
                      <a:pPr algn="l" rtl="1"/>
                      <a:r>
                        <a:rPr lang="en-US" sz="1000" kern="1200" dirty="0" smtClean="0"/>
                        <a:t>ID number           </a:t>
                      </a:r>
                      <a:r>
                        <a:rPr lang="fa-IR" sz="1000" kern="1200" dirty="0" smtClean="0"/>
                        <a:t>ج        </a:t>
                      </a:r>
                      <a:r>
                        <a:rPr lang="en-US" sz="1000" kern="1200" dirty="0" smtClean="0"/>
                        <a:t>             </a:t>
                      </a:r>
                      <a:r>
                        <a:rPr lang="fa-IR" sz="1000" kern="1200" dirty="0" smtClean="0"/>
                        <a:t>  صـــــــــــــ </a:t>
                      </a:r>
                      <a:r>
                        <a:rPr lang="en-US" sz="1000" kern="1200" dirty="0" smtClean="0"/>
                        <a:t>    page    </a:t>
                      </a:r>
                      <a:r>
                        <a:rPr lang="fa-IR" sz="1000" kern="1200" dirty="0" smtClean="0"/>
                        <a:t>عــــــــــــــــــ</a:t>
                      </a:r>
                      <a:r>
                        <a:rPr lang="en-US" sz="1000" kern="1200" baseline="0" dirty="0" smtClean="0"/>
                        <a:t> </a:t>
                      </a:r>
                      <a:endParaRPr lang="en-US" sz="1000" kern="1200" dirty="0" smtClean="0"/>
                    </a:p>
                    <a:p>
                      <a:pPr algn="l" rtl="1"/>
                      <a:r>
                        <a:rPr lang="en-US" sz="1000" kern="1200" dirty="0" smtClean="0"/>
                        <a:t>Province             sub district               allege  </a:t>
                      </a:r>
                    </a:p>
                    <a:p>
                      <a:pPr algn="l" rtl="1"/>
                      <a:r>
                        <a:rPr lang="en-US" sz="1000" u="sng" kern="1200" dirty="0" smtClean="0"/>
                        <a:t>Attribute reporters </a:t>
                      </a:r>
                      <a:endParaRPr lang="en-US" sz="1000" kern="1200" dirty="0" smtClean="0"/>
                    </a:p>
                    <a:p>
                      <a:pPr algn="l" rtl="1"/>
                      <a:r>
                        <a:rPr lang="en-US" sz="1000" kern="1200" dirty="0" smtClean="0"/>
                        <a:t>Name (              )   F/name</a:t>
                      </a:r>
                      <a:r>
                        <a:rPr lang="en-US" sz="1000" kern="1200" baseline="0" dirty="0" smtClean="0"/>
                        <a:t> (             )  G/F/name (       0</a:t>
                      </a:r>
                      <a:endParaRPr lang="en-US" sz="1000" kern="1200" dirty="0" smtClean="0"/>
                    </a:p>
                    <a:p>
                      <a:pPr algn="l" rtl="1"/>
                      <a:r>
                        <a:rPr lang="en-US" sz="1000" kern="1200" dirty="0" smtClean="0"/>
                        <a:t>ID number </a:t>
                      </a:r>
                      <a:r>
                        <a:rPr lang="fa-IR" sz="1000" kern="1200" dirty="0" smtClean="0"/>
                        <a:t>               ج </a:t>
                      </a:r>
                      <a:r>
                        <a:rPr lang="en-US" sz="1000" kern="1200" dirty="0" smtClean="0"/>
                        <a:t>           </a:t>
                      </a:r>
                      <a:r>
                        <a:rPr lang="fa-IR" sz="1000" kern="1200" dirty="0" smtClean="0"/>
                        <a:t>      </a:t>
                      </a:r>
                      <a:r>
                        <a:rPr lang="en-US" sz="1000" kern="1200" dirty="0" smtClean="0"/>
                        <a:t>page </a:t>
                      </a:r>
                      <a:r>
                        <a:rPr lang="fa-IR" sz="1000" kern="1200" dirty="0" smtClean="0"/>
                        <a:t>  صــــــــــــــ </a:t>
                      </a:r>
                      <a:r>
                        <a:rPr lang="en-US" sz="1000" kern="1200" dirty="0" smtClean="0"/>
                        <a:t>                           </a:t>
                      </a:r>
                      <a:r>
                        <a:rPr lang="fa-IR" sz="1000" kern="1200" dirty="0" smtClean="0"/>
                        <a:t>عـــــــــــــــــــــ</a:t>
                      </a:r>
                      <a:endParaRPr lang="en-US" sz="1000" kern="1200" dirty="0" smtClean="0"/>
                    </a:p>
                    <a:p>
                      <a:pPr algn="l" rtl="1"/>
                      <a:r>
                        <a:rPr lang="en-US" sz="1000" kern="1200" dirty="0" smtClean="0"/>
                        <a:t>Province             sub district               allege  </a:t>
                      </a:r>
                    </a:p>
                    <a:p>
                      <a:pPr algn="l" rtl="1"/>
                      <a:r>
                        <a:rPr lang="en-US" sz="1000" kern="1200" dirty="0" smtClean="0"/>
                        <a:t>Pertinence reporter</a:t>
                      </a:r>
                      <a:r>
                        <a:rPr lang="en-US" sz="1000" kern="1200" baseline="0" dirty="0" smtClean="0"/>
                        <a:t> whit death person </a:t>
                      </a:r>
                      <a:endParaRPr lang="en-US" sz="1000" kern="1200" dirty="0" smtClean="0"/>
                    </a:p>
                    <a:p>
                      <a:pPr algn="l" rtl="1"/>
                      <a:r>
                        <a:rPr lang="en-US" sz="1000" u="sng" kern="1200" dirty="0" smtClean="0"/>
                        <a:t>Attribute registration</a:t>
                      </a:r>
                      <a:r>
                        <a:rPr lang="en-US" sz="1000" u="sng" kern="1200" baseline="0" dirty="0" smtClean="0"/>
                        <a:t> person   </a:t>
                      </a:r>
                      <a:endParaRPr lang="en-US" sz="1000" kern="1200" dirty="0" smtClean="0"/>
                    </a:p>
                    <a:p>
                      <a:pPr algn="l" rtl="1"/>
                      <a:r>
                        <a:rPr lang="en-US" sz="1000" kern="1200" dirty="0" smtClean="0"/>
                        <a:t>Name (        ) degree (          ) duty (                ) signature  </a:t>
                      </a:r>
                    </a:p>
                    <a:p>
                      <a:pPr algn="l" rtl="1"/>
                      <a:r>
                        <a:rPr lang="en-US" sz="1000" kern="1200" dirty="0" smtClean="0"/>
                        <a:t>Send date report to preferable coordinate </a:t>
                      </a:r>
                      <a:endParaRPr lang="fa-IR" sz="1000" kern="1200" dirty="0" smtClean="0"/>
                    </a:p>
                  </a:txBody>
                  <a:tcPr marL="121920" marR="121920" marT="34290" marB="3429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42956">
                <a:tc>
                  <a:txBody>
                    <a:bodyPr/>
                    <a:lstStyle/>
                    <a:p>
                      <a:pPr algn="r"/>
                      <a:endParaRPr lang="en-US" sz="800"/>
                    </a:p>
                  </a:txBody>
                  <a:tcPr marL="121920" marR="121920" marT="34290" marB="34290">
                    <a:lnL w="12700" cap="flat" cmpd="sng" algn="ctr">
                      <a:solidFill>
                        <a:schemeClr val="tx1"/>
                      </a:solidFill>
                      <a:prstDash val="solid"/>
                      <a:round/>
                      <a:headEnd type="none" w="med" len="med"/>
                      <a:tailEnd type="none" w="med" len="med"/>
                    </a:lnL>
                    <a:lnR>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US" sz="1000" dirty="0"/>
                    </a:p>
                  </a:txBody>
                  <a:tcPr marL="121920" marR="121920" marT="34290" marB="34290">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2F9961E-A0C3-45C4-8552-FE5ABC10BD21}" type="slidenum">
              <a:rPr lang="en-US" smtClean="0"/>
              <a:pPr>
                <a:defRPr/>
              </a:pPr>
              <a:t>17</a:t>
            </a:fld>
            <a:endParaRPr lang="en-US"/>
          </a:p>
        </p:txBody>
      </p:sp>
      <p:graphicFrame>
        <p:nvGraphicFramePr>
          <p:cNvPr id="3" name="Table 2"/>
          <p:cNvGraphicFramePr>
            <a:graphicFrameLocks noGrp="1"/>
          </p:cNvGraphicFramePr>
          <p:nvPr/>
        </p:nvGraphicFramePr>
        <p:xfrm>
          <a:off x="152382" y="228590"/>
          <a:ext cx="8579892" cy="6400820"/>
        </p:xfrm>
        <a:graphic>
          <a:graphicData uri="http://schemas.openxmlformats.org/drawingml/2006/table">
            <a:tbl>
              <a:tblPr>
                <a:tableStyleId>{ED083AE6-46FA-4A59-8FB0-9F97EB10719F}</a:tableStyleId>
              </a:tblPr>
              <a:tblGrid>
                <a:gridCol w="189227">
                  <a:extLst>
                    <a:ext uri="{9D8B030D-6E8A-4147-A177-3AD203B41FA5}">
                      <a16:colId xmlns:a16="http://schemas.microsoft.com/office/drawing/2014/main" val="20000"/>
                    </a:ext>
                  </a:extLst>
                </a:gridCol>
                <a:gridCol w="189227">
                  <a:extLst>
                    <a:ext uri="{9D8B030D-6E8A-4147-A177-3AD203B41FA5}">
                      <a16:colId xmlns:a16="http://schemas.microsoft.com/office/drawing/2014/main" val="20001"/>
                    </a:ext>
                  </a:extLst>
                </a:gridCol>
                <a:gridCol w="259308">
                  <a:extLst>
                    <a:ext uri="{9D8B030D-6E8A-4147-A177-3AD203B41FA5}">
                      <a16:colId xmlns:a16="http://schemas.microsoft.com/office/drawing/2014/main" val="20002"/>
                    </a:ext>
                  </a:extLst>
                </a:gridCol>
                <a:gridCol w="189227">
                  <a:extLst>
                    <a:ext uri="{9D8B030D-6E8A-4147-A177-3AD203B41FA5}">
                      <a16:colId xmlns:a16="http://schemas.microsoft.com/office/drawing/2014/main" val="20003"/>
                    </a:ext>
                  </a:extLst>
                </a:gridCol>
                <a:gridCol w="189227">
                  <a:extLst>
                    <a:ext uri="{9D8B030D-6E8A-4147-A177-3AD203B41FA5}">
                      <a16:colId xmlns:a16="http://schemas.microsoft.com/office/drawing/2014/main" val="20004"/>
                    </a:ext>
                  </a:extLst>
                </a:gridCol>
                <a:gridCol w="189227">
                  <a:extLst>
                    <a:ext uri="{9D8B030D-6E8A-4147-A177-3AD203B41FA5}">
                      <a16:colId xmlns:a16="http://schemas.microsoft.com/office/drawing/2014/main" val="20005"/>
                    </a:ext>
                  </a:extLst>
                </a:gridCol>
                <a:gridCol w="189227">
                  <a:extLst>
                    <a:ext uri="{9D8B030D-6E8A-4147-A177-3AD203B41FA5}">
                      <a16:colId xmlns:a16="http://schemas.microsoft.com/office/drawing/2014/main" val="20006"/>
                    </a:ext>
                  </a:extLst>
                </a:gridCol>
                <a:gridCol w="189227">
                  <a:extLst>
                    <a:ext uri="{9D8B030D-6E8A-4147-A177-3AD203B41FA5}">
                      <a16:colId xmlns:a16="http://schemas.microsoft.com/office/drawing/2014/main" val="20007"/>
                    </a:ext>
                  </a:extLst>
                </a:gridCol>
                <a:gridCol w="189227">
                  <a:extLst>
                    <a:ext uri="{9D8B030D-6E8A-4147-A177-3AD203B41FA5}">
                      <a16:colId xmlns:a16="http://schemas.microsoft.com/office/drawing/2014/main" val="20008"/>
                    </a:ext>
                  </a:extLst>
                </a:gridCol>
                <a:gridCol w="189227">
                  <a:extLst>
                    <a:ext uri="{9D8B030D-6E8A-4147-A177-3AD203B41FA5}">
                      <a16:colId xmlns:a16="http://schemas.microsoft.com/office/drawing/2014/main" val="20009"/>
                    </a:ext>
                  </a:extLst>
                </a:gridCol>
                <a:gridCol w="82292">
                  <a:extLst>
                    <a:ext uri="{9D8B030D-6E8A-4147-A177-3AD203B41FA5}">
                      <a16:colId xmlns:a16="http://schemas.microsoft.com/office/drawing/2014/main" val="20010"/>
                    </a:ext>
                  </a:extLst>
                </a:gridCol>
                <a:gridCol w="189227">
                  <a:extLst>
                    <a:ext uri="{9D8B030D-6E8A-4147-A177-3AD203B41FA5}">
                      <a16:colId xmlns:a16="http://schemas.microsoft.com/office/drawing/2014/main" val="20011"/>
                    </a:ext>
                  </a:extLst>
                </a:gridCol>
                <a:gridCol w="189227">
                  <a:extLst>
                    <a:ext uri="{9D8B030D-6E8A-4147-A177-3AD203B41FA5}">
                      <a16:colId xmlns:a16="http://schemas.microsoft.com/office/drawing/2014/main" val="20012"/>
                    </a:ext>
                  </a:extLst>
                </a:gridCol>
                <a:gridCol w="189227">
                  <a:extLst>
                    <a:ext uri="{9D8B030D-6E8A-4147-A177-3AD203B41FA5}">
                      <a16:colId xmlns:a16="http://schemas.microsoft.com/office/drawing/2014/main" val="20013"/>
                    </a:ext>
                  </a:extLst>
                </a:gridCol>
                <a:gridCol w="189227">
                  <a:extLst>
                    <a:ext uri="{9D8B030D-6E8A-4147-A177-3AD203B41FA5}">
                      <a16:colId xmlns:a16="http://schemas.microsoft.com/office/drawing/2014/main" val="20014"/>
                    </a:ext>
                  </a:extLst>
                </a:gridCol>
                <a:gridCol w="189227">
                  <a:extLst>
                    <a:ext uri="{9D8B030D-6E8A-4147-A177-3AD203B41FA5}">
                      <a16:colId xmlns:a16="http://schemas.microsoft.com/office/drawing/2014/main" val="20015"/>
                    </a:ext>
                  </a:extLst>
                </a:gridCol>
                <a:gridCol w="189227">
                  <a:extLst>
                    <a:ext uri="{9D8B030D-6E8A-4147-A177-3AD203B41FA5}">
                      <a16:colId xmlns:a16="http://schemas.microsoft.com/office/drawing/2014/main" val="20016"/>
                    </a:ext>
                  </a:extLst>
                </a:gridCol>
                <a:gridCol w="189227">
                  <a:extLst>
                    <a:ext uri="{9D8B030D-6E8A-4147-A177-3AD203B41FA5}">
                      <a16:colId xmlns:a16="http://schemas.microsoft.com/office/drawing/2014/main" val="20017"/>
                    </a:ext>
                  </a:extLst>
                </a:gridCol>
                <a:gridCol w="189227">
                  <a:extLst>
                    <a:ext uri="{9D8B030D-6E8A-4147-A177-3AD203B41FA5}">
                      <a16:colId xmlns:a16="http://schemas.microsoft.com/office/drawing/2014/main" val="20018"/>
                    </a:ext>
                  </a:extLst>
                </a:gridCol>
                <a:gridCol w="189227">
                  <a:extLst>
                    <a:ext uri="{9D8B030D-6E8A-4147-A177-3AD203B41FA5}">
                      <a16:colId xmlns:a16="http://schemas.microsoft.com/office/drawing/2014/main" val="20019"/>
                    </a:ext>
                  </a:extLst>
                </a:gridCol>
                <a:gridCol w="189227">
                  <a:extLst>
                    <a:ext uri="{9D8B030D-6E8A-4147-A177-3AD203B41FA5}">
                      <a16:colId xmlns:a16="http://schemas.microsoft.com/office/drawing/2014/main" val="20020"/>
                    </a:ext>
                  </a:extLst>
                </a:gridCol>
                <a:gridCol w="189227">
                  <a:extLst>
                    <a:ext uri="{9D8B030D-6E8A-4147-A177-3AD203B41FA5}">
                      <a16:colId xmlns:a16="http://schemas.microsoft.com/office/drawing/2014/main" val="20021"/>
                    </a:ext>
                  </a:extLst>
                </a:gridCol>
                <a:gridCol w="217259">
                  <a:extLst>
                    <a:ext uri="{9D8B030D-6E8A-4147-A177-3AD203B41FA5}">
                      <a16:colId xmlns:a16="http://schemas.microsoft.com/office/drawing/2014/main" val="20022"/>
                    </a:ext>
                  </a:extLst>
                </a:gridCol>
                <a:gridCol w="73499">
                  <a:extLst>
                    <a:ext uri="{9D8B030D-6E8A-4147-A177-3AD203B41FA5}">
                      <a16:colId xmlns:a16="http://schemas.microsoft.com/office/drawing/2014/main" val="20023"/>
                    </a:ext>
                  </a:extLst>
                </a:gridCol>
                <a:gridCol w="189227">
                  <a:extLst>
                    <a:ext uri="{9D8B030D-6E8A-4147-A177-3AD203B41FA5}">
                      <a16:colId xmlns:a16="http://schemas.microsoft.com/office/drawing/2014/main" val="20024"/>
                    </a:ext>
                  </a:extLst>
                </a:gridCol>
                <a:gridCol w="189227">
                  <a:extLst>
                    <a:ext uri="{9D8B030D-6E8A-4147-A177-3AD203B41FA5}">
                      <a16:colId xmlns:a16="http://schemas.microsoft.com/office/drawing/2014/main" val="20025"/>
                    </a:ext>
                  </a:extLst>
                </a:gridCol>
                <a:gridCol w="189227">
                  <a:extLst>
                    <a:ext uri="{9D8B030D-6E8A-4147-A177-3AD203B41FA5}">
                      <a16:colId xmlns:a16="http://schemas.microsoft.com/office/drawing/2014/main" val="20026"/>
                    </a:ext>
                  </a:extLst>
                </a:gridCol>
                <a:gridCol w="189227">
                  <a:extLst>
                    <a:ext uri="{9D8B030D-6E8A-4147-A177-3AD203B41FA5}">
                      <a16:colId xmlns:a16="http://schemas.microsoft.com/office/drawing/2014/main" val="20027"/>
                    </a:ext>
                  </a:extLst>
                </a:gridCol>
                <a:gridCol w="189227">
                  <a:extLst>
                    <a:ext uri="{9D8B030D-6E8A-4147-A177-3AD203B41FA5}">
                      <a16:colId xmlns:a16="http://schemas.microsoft.com/office/drawing/2014/main" val="20028"/>
                    </a:ext>
                  </a:extLst>
                </a:gridCol>
                <a:gridCol w="189227">
                  <a:extLst>
                    <a:ext uri="{9D8B030D-6E8A-4147-A177-3AD203B41FA5}">
                      <a16:colId xmlns:a16="http://schemas.microsoft.com/office/drawing/2014/main" val="20029"/>
                    </a:ext>
                  </a:extLst>
                </a:gridCol>
                <a:gridCol w="189227">
                  <a:extLst>
                    <a:ext uri="{9D8B030D-6E8A-4147-A177-3AD203B41FA5}">
                      <a16:colId xmlns:a16="http://schemas.microsoft.com/office/drawing/2014/main" val="20030"/>
                    </a:ext>
                  </a:extLst>
                </a:gridCol>
                <a:gridCol w="189227">
                  <a:extLst>
                    <a:ext uri="{9D8B030D-6E8A-4147-A177-3AD203B41FA5}">
                      <a16:colId xmlns:a16="http://schemas.microsoft.com/office/drawing/2014/main" val="20031"/>
                    </a:ext>
                  </a:extLst>
                </a:gridCol>
                <a:gridCol w="189227">
                  <a:extLst>
                    <a:ext uri="{9D8B030D-6E8A-4147-A177-3AD203B41FA5}">
                      <a16:colId xmlns:a16="http://schemas.microsoft.com/office/drawing/2014/main" val="20032"/>
                    </a:ext>
                  </a:extLst>
                </a:gridCol>
                <a:gridCol w="189227">
                  <a:extLst>
                    <a:ext uri="{9D8B030D-6E8A-4147-A177-3AD203B41FA5}">
                      <a16:colId xmlns:a16="http://schemas.microsoft.com/office/drawing/2014/main" val="20033"/>
                    </a:ext>
                  </a:extLst>
                </a:gridCol>
                <a:gridCol w="189227">
                  <a:extLst>
                    <a:ext uri="{9D8B030D-6E8A-4147-A177-3AD203B41FA5}">
                      <a16:colId xmlns:a16="http://schemas.microsoft.com/office/drawing/2014/main" val="20034"/>
                    </a:ext>
                  </a:extLst>
                </a:gridCol>
                <a:gridCol w="189227">
                  <a:extLst>
                    <a:ext uri="{9D8B030D-6E8A-4147-A177-3AD203B41FA5}">
                      <a16:colId xmlns:a16="http://schemas.microsoft.com/office/drawing/2014/main" val="20035"/>
                    </a:ext>
                  </a:extLst>
                </a:gridCol>
                <a:gridCol w="189227">
                  <a:extLst>
                    <a:ext uri="{9D8B030D-6E8A-4147-A177-3AD203B41FA5}">
                      <a16:colId xmlns:a16="http://schemas.microsoft.com/office/drawing/2014/main" val="20036"/>
                    </a:ext>
                  </a:extLst>
                </a:gridCol>
                <a:gridCol w="189227">
                  <a:extLst>
                    <a:ext uri="{9D8B030D-6E8A-4147-A177-3AD203B41FA5}">
                      <a16:colId xmlns:a16="http://schemas.microsoft.com/office/drawing/2014/main" val="20037"/>
                    </a:ext>
                  </a:extLst>
                </a:gridCol>
                <a:gridCol w="189227">
                  <a:extLst>
                    <a:ext uri="{9D8B030D-6E8A-4147-A177-3AD203B41FA5}">
                      <a16:colId xmlns:a16="http://schemas.microsoft.com/office/drawing/2014/main" val="20038"/>
                    </a:ext>
                  </a:extLst>
                </a:gridCol>
                <a:gridCol w="189227">
                  <a:extLst>
                    <a:ext uri="{9D8B030D-6E8A-4147-A177-3AD203B41FA5}">
                      <a16:colId xmlns:a16="http://schemas.microsoft.com/office/drawing/2014/main" val="20039"/>
                    </a:ext>
                  </a:extLst>
                </a:gridCol>
                <a:gridCol w="189227">
                  <a:extLst>
                    <a:ext uri="{9D8B030D-6E8A-4147-A177-3AD203B41FA5}">
                      <a16:colId xmlns:a16="http://schemas.microsoft.com/office/drawing/2014/main" val="20040"/>
                    </a:ext>
                  </a:extLst>
                </a:gridCol>
                <a:gridCol w="189227">
                  <a:extLst>
                    <a:ext uri="{9D8B030D-6E8A-4147-A177-3AD203B41FA5}">
                      <a16:colId xmlns:a16="http://schemas.microsoft.com/office/drawing/2014/main" val="20041"/>
                    </a:ext>
                  </a:extLst>
                </a:gridCol>
                <a:gridCol w="189227">
                  <a:extLst>
                    <a:ext uri="{9D8B030D-6E8A-4147-A177-3AD203B41FA5}">
                      <a16:colId xmlns:a16="http://schemas.microsoft.com/office/drawing/2014/main" val="20042"/>
                    </a:ext>
                  </a:extLst>
                </a:gridCol>
                <a:gridCol w="189227">
                  <a:extLst>
                    <a:ext uri="{9D8B030D-6E8A-4147-A177-3AD203B41FA5}">
                      <a16:colId xmlns:a16="http://schemas.microsoft.com/office/drawing/2014/main" val="20043"/>
                    </a:ext>
                  </a:extLst>
                </a:gridCol>
                <a:gridCol w="189227">
                  <a:extLst>
                    <a:ext uri="{9D8B030D-6E8A-4147-A177-3AD203B41FA5}">
                      <a16:colId xmlns:a16="http://schemas.microsoft.com/office/drawing/2014/main" val="20044"/>
                    </a:ext>
                  </a:extLst>
                </a:gridCol>
                <a:gridCol w="189227">
                  <a:extLst>
                    <a:ext uri="{9D8B030D-6E8A-4147-A177-3AD203B41FA5}">
                      <a16:colId xmlns:a16="http://schemas.microsoft.com/office/drawing/2014/main" val="20045"/>
                    </a:ext>
                  </a:extLst>
                </a:gridCol>
              </a:tblGrid>
              <a:tr h="134349">
                <a:tc gridSpan="46">
                  <a:txBody>
                    <a:bodyPr/>
                    <a:lstStyle/>
                    <a:p>
                      <a:pPr algn="ctr" fontAlgn="b"/>
                      <a:r>
                        <a:rPr lang="en-US" sz="700" u="none" strike="noStrike"/>
                        <a:t>deaths monthly table</a:t>
                      </a:r>
                      <a:endParaRPr lang="en-US" sz="700" b="1" i="0" u="none" strike="noStrike">
                        <a:solidFill>
                          <a:srgbClr val="000000"/>
                        </a:solidFill>
                        <a:latin typeface="Calibri"/>
                      </a:endParaRPr>
                    </a:p>
                  </a:txBody>
                  <a:tcPr marL="3046" marR="3046" marT="3046"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78296">
                <a:tc gridSpan="16">
                  <a:txBody>
                    <a:bodyPr/>
                    <a:lstStyle/>
                    <a:p>
                      <a:pPr algn="ctr" fontAlgn="ctr"/>
                      <a:r>
                        <a:rPr lang="en-US" sz="600" u="none" strike="noStrike" dirty="0"/>
                        <a:t>death according to age and sex</a:t>
                      </a:r>
                      <a:endParaRPr lang="en-US" sz="600" b="0" i="0" u="none" strike="noStrike" dirty="0">
                        <a:solidFill>
                          <a:srgbClr val="000000"/>
                        </a:solidFill>
                        <a:latin typeface="Calibri"/>
                      </a:endParaRPr>
                    </a:p>
                  </a:txBody>
                  <a:tcPr marL="3046" marR="3046" marT="3046"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13">
                  <a:txBody>
                    <a:bodyPr/>
                    <a:lstStyle/>
                    <a:p>
                      <a:pPr algn="ctr" fontAlgn="ctr"/>
                      <a:r>
                        <a:rPr lang="en-US" sz="600" u="none" strike="noStrike"/>
                        <a:t>death according to     residetype of disease and incident</a:t>
                      </a:r>
                      <a:endParaRPr lang="en-US" sz="600" b="0" i="0" u="none" strike="noStrike">
                        <a:solidFill>
                          <a:srgbClr val="000000"/>
                        </a:solidFill>
                        <a:latin typeface="Calibri"/>
                      </a:endParaRPr>
                    </a:p>
                  </a:txBody>
                  <a:tcPr marL="3046" marR="3046" marT="3046"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algn="ctr" fontAlgn="ctr"/>
                      <a:r>
                        <a:rPr lang="en-US" sz="600" u="none" strike="noStrike"/>
                        <a:t>death according to  residence</a:t>
                      </a:r>
                      <a:endParaRPr lang="en-US" sz="600" b="0" i="0" u="none" strike="noStrike">
                        <a:solidFill>
                          <a:srgbClr val="000000"/>
                        </a:solidFill>
                        <a:latin typeface="Calibri"/>
                      </a:endParaRPr>
                    </a:p>
                  </a:txBody>
                  <a:tcPr marL="3046" marR="3046" marT="3046"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algn="ctr" fontAlgn="ctr"/>
                      <a:r>
                        <a:rPr lang="en-US" sz="600" u="none" strike="noStrike"/>
                        <a:t>death according to marital status</a:t>
                      </a:r>
                      <a:endParaRPr lang="en-US" sz="600" b="0" i="0" u="none" strike="noStrike">
                        <a:solidFill>
                          <a:srgbClr val="000000"/>
                        </a:solidFill>
                        <a:latin typeface="Calibri"/>
                      </a:endParaRPr>
                    </a:p>
                  </a:txBody>
                  <a:tcPr marL="3046" marR="3046" marT="3046"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600" u="none" strike="noStrike"/>
                        <a:t>death according to gender</a:t>
                      </a:r>
                      <a:endParaRPr lang="en-US" sz="600" b="0" i="0" u="none" strike="noStrike">
                        <a:solidFill>
                          <a:srgbClr val="000000"/>
                        </a:solidFill>
                        <a:latin typeface="Calibri"/>
                      </a:endParaRPr>
                    </a:p>
                  </a:txBody>
                  <a:tcPr marL="3046" marR="3046" marT="3046"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1242733">
                <a:tc>
                  <a:txBody>
                    <a:bodyPr/>
                    <a:lstStyle/>
                    <a:p>
                      <a:pPr algn="ctr" fontAlgn="ctr"/>
                      <a:r>
                        <a:rPr lang="en-US" sz="700" u="none" strike="noStrike"/>
                        <a:t>Total</a:t>
                      </a:r>
                      <a:endParaRPr lang="en-US" sz="700" b="0" i="0" u="none" strike="noStrike">
                        <a:solidFill>
                          <a:srgbClr val="000000"/>
                        </a:solidFill>
                        <a:latin typeface="Calibri"/>
                      </a:endParaRPr>
                    </a:p>
                  </a:txBody>
                  <a:tcPr marL="3046" marR="3046" marT="3046" marB="0" vert="vert" anchor="ctr"/>
                </a:tc>
                <a:tc>
                  <a:txBody>
                    <a:bodyPr/>
                    <a:lstStyle/>
                    <a:p>
                      <a:pPr algn="ctr" fontAlgn="ctr"/>
                      <a:r>
                        <a:rPr lang="en-US" sz="700" u="none" strike="noStrike"/>
                        <a:t>unknown</a:t>
                      </a:r>
                      <a:endParaRPr lang="en-US" sz="700" b="0" i="0" u="none" strike="noStrike">
                        <a:solidFill>
                          <a:srgbClr val="000000"/>
                        </a:solidFill>
                        <a:latin typeface="Calibri"/>
                      </a:endParaRPr>
                    </a:p>
                  </a:txBody>
                  <a:tcPr marL="3046" marR="3046" marT="3046" marB="0" vert="vert" anchor="ctr"/>
                </a:tc>
                <a:tc>
                  <a:txBody>
                    <a:bodyPr/>
                    <a:lstStyle/>
                    <a:p>
                      <a:pPr algn="ctr" fontAlgn="ctr"/>
                      <a:r>
                        <a:rPr lang="en-US" sz="700" u="none" strike="noStrike"/>
                        <a:t>60+</a:t>
                      </a:r>
                      <a:endParaRPr lang="en-US" sz="700" b="0" i="0" u="none" strike="noStrike">
                        <a:solidFill>
                          <a:srgbClr val="000000"/>
                        </a:solidFill>
                        <a:latin typeface="Calibri"/>
                      </a:endParaRPr>
                    </a:p>
                  </a:txBody>
                  <a:tcPr marL="3046" marR="3046" marT="3046" marB="0" vert="vert" anchor="ctr"/>
                </a:tc>
                <a:tc>
                  <a:txBody>
                    <a:bodyPr/>
                    <a:lstStyle/>
                    <a:p>
                      <a:pPr algn="ctr" fontAlgn="ctr"/>
                      <a:r>
                        <a:rPr lang="en-US" sz="700" u="none" strike="noStrike"/>
                        <a:t>55-59</a:t>
                      </a:r>
                      <a:endParaRPr lang="en-US" sz="700" b="0" i="0" u="none" strike="noStrike">
                        <a:solidFill>
                          <a:srgbClr val="000000"/>
                        </a:solidFill>
                        <a:latin typeface="Calibri"/>
                      </a:endParaRPr>
                    </a:p>
                  </a:txBody>
                  <a:tcPr marL="3046" marR="3046" marT="3046" marB="0" vert="vert" anchor="ctr"/>
                </a:tc>
                <a:tc>
                  <a:txBody>
                    <a:bodyPr/>
                    <a:lstStyle/>
                    <a:p>
                      <a:pPr algn="ctr" fontAlgn="ctr"/>
                      <a:r>
                        <a:rPr lang="en-US" sz="700" u="none" strike="noStrike"/>
                        <a:t>50-54</a:t>
                      </a:r>
                      <a:endParaRPr lang="en-US" sz="700" b="0" i="0" u="none" strike="noStrike">
                        <a:solidFill>
                          <a:srgbClr val="000000"/>
                        </a:solidFill>
                        <a:latin typeface="Calibri"/>
                      </a:endParaRPr>
                    </a:p>
                  </a:txBody>
                  <a:tcPr marL="3046" marR="3046" marT="3046" marB="0" vert="vert" anchor="ctr"/>
                </a:tc>
                <a:tc>
                  <a:txBody>
                    <a:bodyPr/>
                    <a:lstStyle/>
                    <a:p>
                      <a:pPr algn="ctr" fontAlgn="ctr"/>
                      <a:r>
                        <a:rPr lang="en-US" sz="700" u="none" strike="noStrike"/>
                        <a:t>45-49</a:t>
                      </a:r>
                      <a:endParaRPr lang="en-US" sz="700" b="0" i="0" u="none" strike="noStrike">
                        <a:solidFill>
                          <a:srgbClr val="000000"/>
                        </a:solidFill>
                        <a:latin typeface="Calibri"/>
                      </a:endParaRPr>
                    </a:p>
                  </a:txBody>
                  <a:tcPr marL="3046" marR="3046" marT="3046" marB="0" vert="vert" anchor="ctr"/>
                </a:tc>
                <a:tc>
                  <a:txBody>
                    <a:bodyPr/>
                    <a:lstStyle/>
                    <a:p>
                      <a:pPr algn="ctr" fontAlgn="ctr"/>
                      <a:r>
                        <a:rPr lang="en-US" sz="700" u="none" strike="noStrike"/>
                        <a:t>40-44</a:t>
                      </a:r>
                      <a:endParaRPr lang="en-US" sz="700" b="0" i="0" u="none" strike="noStrike">
                        <a:solidFill>
                          <a:srgbClr val="000000"/>
                        </a:solidFill>
                        <a:latin typeface="Calibri"/>
                      </a:endParaRPr>
                    </a:p>
                  </a:txBody>
                  <a:tcPr marL="3046" marR="3046" marT="3046" marB="0" vert="vert" anchor="ctr"/>
                </a:tc>
                <a:tc>
                  <a:txBody>
                    <a:bodyPr/>
                    <a:lstStyle/>
                    <a:p>
                      <a:pPr algn="ctr" fontAlgn="ctr"/>
                      <a:r>
                        <a:rPr lang="en-US" sz="700" u="none" strike="noStrike"/>
                        <a:t>35-39</a:t>
                      </a:r>
                      <a:endParaRPr lang="en-US" sz="700" b="0" i="0" u="none" strike="noStrike">
                        <a:solidFill>
                          <a:srgbClr val="000000"/>
                        </a:solidFill>
                        <a:latin typeface="Calibri"/>
                      </a:endParaRPr>
                    </a:p>
                  </a:txBody>
                  <a:tcPr marL="3046" marR="3046" marT="3046" marB="0" vert="vert" anchor="ctr"/>
                </a:tc>
                <a:tc>
                  <a:txBody>
                    <a:bodyPr/>
                    <a:lstStyle/>
                    <a:p>
                      <a:pPr algn="ctr" fontAlgn="ctr"/>
                      <a:r>
                        <a:rPr lang="en-US" sz="700" u="none" strike="noStrike"/>
                        <a:t>30-34</a:t>
                      </a:r>
                      <a:endParaRPr lang="en-US" sz="700" b="0" i="0" u="none" strike="noStrike">
                        <a:solidFill>
                          <a:srgbClr val="000000"/>
                        </a:solidFill>
                        <a:latin typeface="Calibri"/>
                      </a:endParaRPr>
                    </a:p>
                  </a:txBody>
                  <a:tcPr marL="3046" marR="3046" marT="3046" marB="0" vert="vert" anchor="ctr"/>
                </a:tc>
                <a:tc>
                  <a:txBody>
                    <a:bodyPr/>
                    <a:lstStyle/>
                    <a:p>
                      <a:pPr algn="ctr" fontAlgn="ctr"/>
                      <a:r>
                        <a:rPr lang="en-US" sz="700" u="none" strike="noStrike"/>
                        <a:t>25-29</a:t>
                      </a:r>
                      <a:endParaRPr lang="en-US" sz="700" b="0" i="0" u="none" strike="noStrike">
                        <a:solidFill>
                          <a:srgbClr val="000000"/>
                        </a:solidFill>
                        <a:latin typeface="Calibri"/>
                      </a:endParaRPr>
                    </a:p>
                  </a:txBody>
                  <a:tcPr marL="3046" marR="3046" marT="3046" marB="0" vert="vert" anchor="ctr"/>
                </a:tc>
                <a:tc>
                  <a:txBody>
                    <a:bodyPr/>
                    <a:lstStyle/>
                    <a:p>
                      <a:pPr algn="ctr" fontAlgn="ctr"/>
                      <a:r>
                        <a:rPr lang="en-US" sz="700" u="none" strike="noStrike"/>
                        <a:t>20-24</a:t>
                      </a:r>
                      <a:endParaRPr lang="en-US" sz="700" b="0" i="0" u="none" strike="noStrike">
                        <a:solidFill>
                          <a:srgbClr val="000000"/>
                        </a:solidFill>
                        <a:latin typeface="Calibri"/>
                      </a:endParaRPr>
                    </a:p>
                  </a:txBody>
                  <a:tcPr marL="3046" marR="3046" marT="3046" marB="0" vert="vert" anchor="ctr"/>
                </a:tc>
                <a:tc>
                  <a:txBody>
                    <a:bodyPr/>
                    <a:lstStyle/>
                    <a:p>
                      <a:pPr algn="ctr" fontAlgn="ctr"/>
                      <a:r>
                        <a:rPr lang="en-US" sz="700" u="none" strike="noStrike"/>
                        <a:t>19-10</a:t>
                      </a:r>
                      <a:endParaRPr lang="en-US" sz="700" b="0" i="0" u="none" strike="noStrike">
                        <a:solidFill>
                          <a:srgbClr val="000000"/>
                        </a:solidFill>
                        <a:latin typeface="Calibri"/>
                      </a:endParaRPr>
                    </a:p>
                  </a:txBody>
                  <a:tcPr marL="3046" marR="3046" marT="3046" marB="0" vert="vert" anchor="ctr"/>
                </a:tc>
                <a:tc>
                  <a:txBody>
                    <a:bodyPr/>
                    <a:lstStyle/>
                    <a:p>
                      <a:pPr algn="ctr" fontAlgn="ctr"/>
                      <a:r>
                        <a:rPr lang="en-US" sz="700" u="none" strike="noStrike"/>
                        <a:t>5-9</a:t>
                      </a:r>
                      <a:endParaRPr lang="en-US" sz="700" b="0" i="0" u="none" strike="noStrike">
                        <a:solidFill>
                          <a:srgbClr val="000000"/>
                        </a:solidFill>
                        <a:latin typeface="Calibri"/>
                      </a:endParaRPr>
                    </a:p>
                  </a:txBody>
                  <a:tcPr marL="3046" marR="3046" marT="3046" marB="0" vert="vert" anchor="ctr"/>
                </a:tc>
                <a:tc>
                  <a:txBody>
                    <a:bodyPr/>
                    <a:lstStyle/>
                    <a:p>
                      <a:pPr algn="ctr" fontAlgn="ctr"/>
                      <a:r>
                        <a:rPr lang="en-US" sz="700" u="none" strike="noStrike"/>
                        <a:t>0-4</a:t>
                      </a:r>
                      <a:endParaRPr lang="en-US" sz="700" b="0" i="0" u="none" strike="noStrike">
                        <a:solidFill>
                          <a:srgbClr val="000000"/>
                        </a:solidFill>
                        <a:latin typeface="Calibri"/>
                      </a:endParaRPr>
                    </a:p>
                  </a:txBody>
                  <a:tcPr marL="3046" marR="3046" marT="3046" marB="0" vert="vert" anchor="ctr"/>
                </a:tc>
                <a:tc>
                  <a:txBody>
                    <a:bodyPr/>
                    <a:lstStyle/>
                    <a:p>
                      <a:pPr algn="ctr" fontAlgn="ctr"/>
                      <a:r>
                        <a:rPr lang="en-US" sz="700" u="none" strike="noStrike"/>
                        <a:t>less than of one year</a:t>
                      </a:r>
                      <a:endParaRPr lang="en-US" sz="700" b="0" i="0" u="none" strike="noStrike">
                        <a:solidFill>
                          <a:srgbClr val="000000"/>
                        </a:solidFill>
                        <a:latin typeface="Calibri"/>
                      </a:endParaRPr>
                    </a:p>
                  </a:txBody>
                  <a:tcPr marL="3046" marR="3046" marT="3046" marB="0" vert="vert" anchor="ctr"/>
                </a:tc>
                <a:tc>
                  <a:txBody>
                    <a:bodyPr/>
                    <a:lstStyle/>
                    <a:p>
                      <a:pPr algn="ctr" fontAlgn="ctr"/>
                      <a:r>
                        <a:rPr lang="en-US" sz="700" u="none" strike="noStrike"/>
                        <a:t>sex</a:t>
                      </a:r>
                      <a:endParaRPr lang="en-US" sz="700" b="0" i="0" u="none" strike="noStrike">
                        <a:solidFill>
                          <a:srgbClr val="000000"/>
                        </a:solidFill>
                        <a:latin typeface="Calibri"/>
                      </a:endParaRPr>
                    </a:p>
                  </a:txBody>
                  <a:tcPr marL="3046" marR="3046" marT="3046" marB="0" vert="vert" anchor="ctr"/>
                </a:tc>
                <a:tc>
                  <a:txBody>
                    <a:bodyPr/>
                    <a:lstStyle/>
                    <a:p>
                      <a:pPr algn="ctr" fontAlgn="ctr"/>
                      <a:r>
                        <a:rPr lang="en-US" sz="700" u="none" strike="noStrike"/>
                        <a:t>Total</a:t>
                      </a:r>
                      <a:endParaRPr lang="en-US" sz="700" b="0" i="0" u="none" strike="noStrike">
                        <a:solidFill>
                          <a:srgbClr val="000000"/>
                        </a:solidFill>
                        <a:latin typeface="Calibri"/>
                      </a:endParaRPr>
                    </a:p>
                  </a:txBody>
                  <a:tcPr marL="3046" marR="3046" marT="3046" marB="0" vert="vert" anchor="ctr"/>
                </a:tc>
                <a:tc>
                  <a:txBody>
                    <a:bodyPr/>
                    <a:lstStyle/>
                    <a:p>
                      <a:pPr algn="ctr" fontAlgn="ctr"/>
                      <a:r>
                        <a:rPr lang="en-US" sz="700" u="none" strike="noStrike"/>
                        <a:t>unknown</a:t>
                      </a:r>
                      <a:endParaRPr lang="en-US" sz="700" b="0" i="0" u="none" strike="noStrike">
                        <a:solidFill>
                          <a:srgbClr val="000000"/>
                        </a:solidFill>
                        <a:latin typeface="Calibri"/>
                      </a:endParaRPr>
                    </a:p>
                  </a:txBody>
                  <a:tcPr marL="3046" marR="3046" marT="3046" marB="0" vert="vert" anchor="ctr"/>
                </a:tc>
                <a:tc>
                  <a:txBody>
                    <a:bodyPr/>
                    <a:lstStyle/>
                    <a:p>
                      <a:pPr algn="ctr" fontAlgn="ctr"/>
                      <a:r>
                        <a:rPr lang="en-US" sz="700" u="none" strike="noStrike"/>
                        <a:t>Titanus</a:t>
                      </a:r>
                      <a:endParaRPr lang="en-US" sz="700" b="0" i="0" u="none" strike="noStrike">
                        <a:solidFill>
                          <a:srgbClr val="000000"/>
                        </a:solidFill>
                        <a:latin typeface="Calibri"/>
                      </a:endParaRPr>
                    </a:p>
                  </a:txBody>
                  <a:tcPr marL="3046" marR="3046" marT="3046" marB="0" vert="vert" anchor="ctr"/>
                </a:tc>
                <a:tc>
                  <a:txBody>
                    <a:bodyPr/>
                    <a:lstStyle/>
                    <a:p>
                      <a:pPr algn="ctr" fontAlgn="ctr"/>
                      <a:r>
                        <a:rPr lang="en-US" sz="700" u="none" strike="noStrike"/>
                        <a:t>unforenssen events</a:t>
                      </a:r>
                      <a:endParaRPr lang="en-US" sz="700" b="0" i="0" u="none" strike="noStrike">
                        <a:solidFill>
                          <a:srgbClr val="000000"/>
                        </a:solidFill>
                        <a:latin typeface="Calibri"/>
                      </a:endParaRPr>
                    </a:p>
                  </a:txBody>
                  <a:tcPr marL="3046" marR="3046" marT="3046" marB="0" vert="vert" anchor="ctr"/>
                </a:tc>
                <a:tc>
                  <a:txBody>
                    <a:bodyPr/>
                    <a:lstStyle/>
                    <a:p>
                      <a:pPr algn="ctr" fontAlgn="ctr"/>
                      <a:r>
                        <a:rPr lang="en-US" sz="700" u="none" strike="noStrike"/>
                        <a:t>traffic accidents</a:t>
                      </a:r>
                      <a:endParaRPr lang="en-US" sz="700" b="0" i="0" u="none" strike="noStrike">
                        <a:solidFill>
                          <a:srgbClr val="000000"/>
                        </a:solidFill>
                        <a:latin typeface="Calibri"/>
                      </a:endParaRPr>
                    </a:p>
                  </a:txBody>
                  <a:tcPr marL="3046" marR="3046" marT="3046" marB="0" vert="vert" anchor="ctr"/>
                </a:tc>
                <a:tc>
                  <a:txBody>
                    <a:bodyPr/>
                    <a:lstStyle/>
                    <a:p>
                      <a:pPr algn="ctr" fontAlgn="ctr"/>
                      <a:r>
                        <a:rPr lang="en-US" sz="700" u="none" strike="noStrike"/>
                        <a:t>neurological diseases</a:t>
                      </a:r>
                      <a:endParaRPr lang="en-US" sz="700" b="0" i="0" u="none" strike="noStrike">
                        <a:solidFill>
                          <a:srgbClr val="000000"/>
                        </a:solidFill>
                        <a:latin typeface="Calibri"/>
                      </a:endParaRPr>
                    </a:p>
                  </a:txBody>
                  <a:tcPr marL="3046" marR="3046" marT="3046" marB="0" vert="vert" anchor="ctr"/>
                </a:tc>
                <a:tc>
                  <a:txBody>
                    <a:bodyPr/>
                    <a:lstStyle/>
                    <a:p>
                      <a:pPr algn="ctr" fontAlgn="ctr"/>
                      <a:r>
                        <a:rPr lang="en-US" sz="700" u="none" strike="noStrike"/>
                        <a:t>stomach,intestine and liver</a:t>
                      </a:r>
                      <a:endParaRPr lang="en-US" sz="700" b="0" i="0" u="none" strike="noStrike">
                        <a:solidFill>
                          <a:srgbClr val="000000"/>
                        </a:solidFill>
                        <a:latin typeface="Calibri"/>
                      </a:endParaRPr>
                    </a:p>
                  </a:txBody>
                  <a:tcPr marL="3046" marR="3046" marT="3046" marB="0" vert="vert" anchor="ctr"/>
                </a:tc>
                <a:tc>
                  <a:txBody>
                    <a:bodyPr/>
                    <a:lstStyle/>
                    <a:p>
                      <a:pPr algn="ctr" rtl="1" fontAlgn="ctr"/>
                      <a:r>
                        <a:rPr lang="ar-SA" sz="700" u="none" strike="noStrike"/>
                        <a:t>قلبی</a:t>
                      </a:r>
                      <a:endParaRPr lang="ar-SA" sz="700" b="0" i="0" u="none" strike="noStrike">
                        <a:solidFill>
                          <a:srgbClr val="000000"/>
                        </a:solidFill>
                        <a:latin typeface="Calibri"/>
                      </a:endParaRPr>
                    </a:p>
                  </a:txBody>
                  <a:tcPr marL="3046" marR="3046" marT="3046" marB="0" vert="vert" anchor="ctr"/>
                </a:tc>
                <a:tc>
                  <a:txBody>
                    <a:bodyPr/>
                    <a:lstStyle/>
                    <a:p>
                      <a:pPr algn="ctr" fontAlgn="ctr"/>
                      <a:r>
                        <a:rPr lang="en-US" sz="700" u="none" strike="noStrike"/>
                        <a:t>diarrha</a:t>
                      </a:r>
                      <a:endParaRPr lang="en-US" sz="700" b="0" i="0" u="none" strike="noStrike">
                        <a:solidFill>
                          <a:srgbClr val="000000"/>
                        </a:solidFill>
                        <a:latin typeface="Calibri"/>
                      </a:endParaRPr>
                    </a:p>
                  </a:txBody>
                  <a:tcPr marL="3046" marR="3046" marT="3046" marB="0" vert="vert" anchor="ctr"/>
                </a:tc>
                <a:tc>
                  <a:txBody>
                    <a:bodyPr/>
                    <a:lstStyle/>
                    <a:p>
                      <a:pPr algn="ctr" fontAlgn="ctr"/>
                      <a:r>
                        <a:rPr lang="en-US" sz="700" u="none" strike="noStrike"/>
                        <a:t>heart</a:t>
                      </a:r>
                      <a:endParaRPr lang="en-US" sz="700" b="0" i="0" u="none" strike="noStrike">
                        <a:solidFill>
                          <a:srgbClr val="000000"/>
                        </a:solidFill>
                        <a:latin typeface="Calibri"/>
                      </a:endParaRPr>
                    </a:p>
                  </a:txBody>
                  <a:tcPr marL="3046" marR="3046" marT="3046" marB="0" vert="vert" anchor="ctr"/>
                </a:tc>
                <a:tc>
                  <a:txBody>
                    <a:bodyPr/>
                    <a:lstStyle/>
                    <a:p>
                      <a:pPr algn="ctr" fontAlgn="ctr"/>
                      <a:r>
                        <a:rPr lang="en-US" sz="700" u="none" strike="noStrike"/>
                        <a:t>conser</a:t>
                      </a:r>
                      <a:endParaRPr lang="en-US" sz="700" b="0" i="0" u="none" strike="noStrike">
                        <a:solidFill>
                          <a:srgbClr val="000000"/>
                        </a:solidFill>
                        <a:latin typeface="Calibri"/>
                      </a:endParaRPr>
                    </a:p>
                  </a:txBody>
                  <a:tcPr marL="3046" marR="3046" marT="3046" marB="0" vert="vert" anchor="ctr"/>
                </a:tc>
                <a:tc>
                  <a:txBody>
                    <a:bodyPr/>
                    <a:lstStyle/>
                    <a:p>
                      <a:pPr algn="ctr" fontAlgn="ctr"/>
                      <a:r>
                        <a:rPr lang="en-US" sz="700" u="none" strike="noStrike"/>
                        <a:t>sari diseases</a:t>
                      </a:r>
                      <a:endParaRPr lang="en-US" sz="700" b="0" i="0" u="none" strike="noStrike">
                        <a:solidFill>
                          <a:srgbClr val="000000"/>
                        </a:solidFill>
                        <a:latin typeface="Calibri"/>
                      </a:endParaRPr>
                    </a:p>
                  </a:txBody>
                  <a:tcPr marL="3046" marR="3046" marT="3046" marB="0" vert="vert" anchor="ctr"/>
                </a:tc>
                <a:tc>
                  <a:txBody>
                    <a:bodyPr/>
                    <a:lstStyle/>
                    <a:p>
                      <a:pPr algn="ctr" fontAlgn="ctr"/>
                      <a:r>
                        <a:rPr lang="en-US" sz="700" u="none" strike="noStrike"/>
                        <a:t>TB(tuberculos)</a:t>
                      </a:r>
                      <a:endParaRPr lang="en-US" sz="700" b="0" i="0" u="none" strike="noStrike">
                        <a:solidFill>
                          <a:srgbClr val="000000"/>
                        </a:solidFill>
                        <a:latin typeface="Calibri"/>
                      </a:endParaRPr>
                    </a:p>
                  </a:txBody>
                  <a:tcPr marL="3046" marR="3046" marT="3046" marB="0" vert="vert" anchor="ctr"/>
                </a:tc>
                <a:tc>
                  <a:txBody>
                    <a:bodyPr/>
                    <a:lstStyle/>
                    <a:p>
                      <a:pPr algn="ctr" fontAlgn="ctr"/>
                      <a:r>
                        <a:rPr lang="en-US" sz="700" u="none" strike="noStrike"/>
                        <a:t>Total</a:t>
                      </a:r>
                      <a:endParaRPr lang="en-US" sz="700" b="0" i="0" u="none" strike="noStrike">
                        <a:solidFill>
                          <a:srgbClr val="000000"/>
                        </a:solidFill>
                        <a:latin typeface="Calibri"/>
                      </a:endParaRPr>
                    </a:p>
                  </a:txBody>
                  <a:tcPr marL="3046" marR="3046" marT="3046" marB="0" vert="vert" anchor="ctr"/>
                </a:tc>
                <a:tc>
                  <a:txBody>
                    <a:bodyPr/>
                    <a:lstStyle/>
                    <a:p>
                      <a:pPr algn="ctr" fontAlgn="ctr"/>
                      <a:r>
                        <a:rPr lang="en-US" sz="700" u="none" strike="noStrike"/>
                        <a:t>unknown</a:t>
                      </a:r>
                      <a:endParaRPr lang="en-US" sz="700" b="0" i="0" u="none" strike="noStrike">
                        <a:solidFill>
                          <a:srgbClr val="000000"/>
                        </a:solidFill>
                        <a:latin typeface="Calibri"/>
                      </a:endParaRPr>
                    </a:p>
                  </a:txBody>
                  <a:tcPr marL="3046" marR="3046" marT="3046" marB="0" vert="vert" anchor="ctr"/>
                </a:tc>
                <a:tc>
                  <a:txBody>
                    <a:bodyPr/>
                    <a:lstStyle/>
                    <a:p>
                      <a:pPr algn="ctr" fontAlgn="ctr"/>
                      <a:r>
                        <a:rPr lang="en-US" sz="700" u="none" strike="noStrike"/>
                        <a:t>other provinc</a:t>
                      </a:r>
                      <a:endParaRPr lang="en-US" sz="700" b="0" i="0" u="none" strike="noStrike">
                        <a:solidFill>
                          <a:srgbClr val="000000"/>
                        </a:solidFill>
                        <a:latin typeface="Calibri"/>
                      </a:endParaRPr>
                    </a:p>
                  </a:txBody>
                  <a:tcPr marL="3046" marR="3046" marT="3046" marB="0" vert="vert" anchor="ctr"/>
                </a:tc>
                <a:tc>
                  <a:txBody>
                    <a:bodyPr/>
                    <a:lstStyle/>
                    <a:p>
                      <a:pPr algn="ctr" fontAlgn="ctr"/>
                      <a:r>
                        <a:rPr lang="en-US" sz="700" u="none" strike="noStrike"/>
                        <a:t>other administrative unit</a:t>
                      </a:r>
                      <a:endParaRPr lang="en-US" sz="700" b="0" i="0" u="none" strike="noStrike">
                        <a:solidFill>
                          <a:srgbClr val="000000"/>
                        </a:solidFill>
                        <a:latin typeface="Calibri"/>
                      </a:endParaRPr>
                    </a:p>
                  </a:txBody>
                  <a:tcPr marL="3046" marR="3046" marT="3046" marB="0" vert="vert" anchor="ctr"/>
                </a:tc>
                <a:tc>
                  <a:txBody>
                    <a:bodyPr/>
                    <a:lstStyle/>
                    <a:p>
                      <a:pPr algn="ctr" fontAlgn="ctr"/>
                      <a:r>
                        <a:rPr lang="en-US" sz="700" u="none" strike="noStrike"/>
                        <a:t>this administrative unit</a:t>
                      </a:r>
                      <a:endParaRPr lang="en-US" sz="700" b="0" i="0" u="none" strike="noStrike">
                        <a:solidFill>
                          <a:srgbClr val="000000"/>
                        </a:solidFill>
                        <a:latin typeface="Calibri"/>
                      </a:endParaRPr>
                    </a:p>
                  </a:txBody>
                  <a:tcPr marL="3046" marR="3046" marT="3046" marB="0" vert="vert" anchor="ctr"/>
                </a:tc>
                <a:tc>
                  <a:txBody>
                    <a:bodyPr/>
                    <a:lstStyle/>
                    <a:p>
                      <a:pPr algn="ctr" fontAlgn="ctr"/>
                      <a:r>
                        <a:rPr lang="en-US" sz="700" u="none" strike="noStrike"/>
                        <a:t>this area</a:t>
                      </a:r>
                      <a:endParaRPr lang="en-US" sz="700" b="0" i="0" u="none" strike="noStrike">
                        <a:solidFill>
                          <a:srgbClr val="000000"/>
                        </a:solidFill>
                        <a:latin typeface="Calibri"/>
                      </a:endParaRPr>
                    </a:p>
                  </a:txBody>
                  <a:tcPr marL="3046" marR="3046" marT="3046" marB="0" vert="vert" anchor="ctr"/>
                </a:tc>
                <a:tc>
                  <a:txBody>
                    <a:bodyPr/>
                    <a:lstStyle/>
                    <a:p>
                      <a:pPr algn="ctr" fontAlgn="ctr"/>
                      <a:r>
                        <a:rPr lang="en-US" sz="700" u="none" strike="noStrike"/>
                        <a:t>Total</a:t>
                      </a:r>
                      <a:endParaRPr lang="en-US" sz="700" b="0" i="0" u="none" strike="noStrike">
                        <a:solidFill>
                          <a:srgbClr val="000000"/>
                        </a:solidFill>
                        <a:latin typeface="Calibri"/>
                      </a:endParaRPr>
                    </a:p>
                  </a:txBody>
                  <a:tcPr marL="3046" marR="3046" marT="3046" marB="0" vert="vert" anchor="ctr"/>
                </a:tc>
                <a:tc>
                  <a:txBody>
                    <a:bodyPr/>
                    <a:lstStyle/>
                    <a:p>
                      <a:pPr algn="ctr" fontAlgn="ctr"/>
                      <a:r>
                        <a:rPr lang="en-US" sz="700" u="none" strike="noStrike"/>
                        <a:t>unknown</a:t>
                      </a:r>
                      <a:endParaRPr lang="en-US" sz="700" b="0" i="0" u="none" strike="noStrike">
                        <a:solidFill>
                          <a:srgbClr val="000000"/>
                        </a:solidFill>
                        <a:latin typeface="Calibri"/>
                      </a:endParaRPr>
                    </a:p>
                  </a:txBody>
                  <a:tcPr marL="3046" marR="3046" marT="3046" marB="0" vert="vert" anchor="ctr"/>
                </a:tc>
                <a:tc>
                  <a:txBody>
                    <a:bodyPr/>
                    <a:lstStyle/>
                    <a:p>
                      <a:pPr algn="ctr" fontAlgn="ctr"/>
                      <a:r>
                        <a:rPr lang="en-US" sz="700" u="none" strike="noStrike"/>
                        <a:t>divorce</a:t>
                      </a:r>
                      <a:endParaRPr lang="en-US" sz="700" b="0" i="0" u="none" strike="noStrike">
                        <a:solidFill>
                          <a:srgbClr val="000000"/>
                        </a:solidFill>
                        <a:latin typeface="Calibri"/>
                      </a:endParaRPr>
                    </a:p>
                  </a:txBody>
                  <a:tcPr marL="3046" marR="3046" marT="3046" marB="0" vert="vert" anchor="ctr"/>
                </a:tc>
                <a:tc>
                  <a:txBody>
                    <a:bodyPr/>
                    <a:lstStyle/>
                    <a:p>
                      <a:pPr algn="ctr" fontAlgn="ctr"/>
                      <a:r>
                        <a:rPr lang="en-US" sz="700" u="none" strike="noStrike"/>
                        <a:t>widow</a:t>
                      </a:r>
                      <a:endParaRPr lang="en-US" sz="700" b="0" i="0" u="none" strike="noStrike">
                        <a:solidFill>
                          <a:srgbClr val="000000"/>
                        </a:solidFill>
                        <a:latin typeface="Calibri"/>
                      </a:endParaRPr>
                    </a:p>
                  </a:txBody>
                  <a:tcPr marL="3046" marR="3046" marT="3046" marB="0" vert="vert" anchor="ctr"/>
                </a:tc>
                <a:tc>
                  <a:txBody>
                    <a:bodyPr/>
                    <a:lstStyle/>
                    <a:p>
                      <a:pPr algn="ctr" fontAlgn="ctr"/>
                      <a:r>
                        <a:rPr lang="en-US" sz="700" u="none" strike="noStrike"/>
                        <a:t>maried</a:t>
                      </a:r>
                      <a:endParaRPr lang="en-US" sz="700" b="0" i="0" u="none" strike="noStrike">
                        <a:solidFill>
                          <a:srgbClr val="000000"/>
                        </a:solidFill>
                        <a:latin typeface="Calibri"/>
                      </a:endParaRPr>
                    </a:p>
                  </a:txBody>
                  <a:tcPr marL="3046" marR="3046" marT="3046" marB="0" vert="vert" anchor="ctr"/>
                </a:tc>
                <a:tc>
                  <a:txBody>
                    <a:bodyPr/>
                    <a:lstStyle/>
                    <a:p>
                      <a:pPr algn="ctr" fontAlgn="ctr"/>
                      <a:r>
                        <a:rPr lang="en-US" sz="700" u="none" strike="noStrike"/>
                        <a:t>single</a:t>
                      </a:r>
                      <a:endParaRPr lang="en-US" sz="700" b="0" i="0" u="none" strike="noStrike">
                        <a:solidFill>
                          <a:srgbClr val="000000"/>
                        </a:solidFill>
                        <a:latin typeface="Calibri"/>
                      </a:endParaRPr>
                    </a:p>
                  </a:txBody>
                  <a:tcPr marL="3046" marR="3046" marT="3046" marB="0" vert="vert" anchor="ctr"/>
                </a:tc>
                <a:tc>
                  <a:txBody>
                    <a:bodyPr/>
                    <a:lstStyle/>
                    <a:p>
                      <a:pPr algn="ctr" fontAlgn="ctr"/>
                      <a:r>
                        <a:rPr lang="en-US" sz="700" u="none" strike="noStrike"/>
                        <a:t>Total</a:t>
                      </a:r>
                      <a:endParaRPr lang="en-US" sz="700" b="0" i="0" u="none" strike="noStrike">
                        <a:solidFill>
                          <a:srgbClr val="000000"/>
                        </a:solidFill>
                        <a:latin typeface="Calibri"/>
                      </a:endParaRPr>
                    </a:p>
                  </a:txBody>
                  <a:tcPr marL="3046" marR="3046" marT="3046" marB="0" vert="vert" anchor="ctr"/>
                </a:tc>
                <a:tc>
                  <a:txBody>
                    <a:bodyPr/>
                    <a:lstStyle/>
                    <a:p>
                      <a:pPr algn="ctr" fontAlgn="ctr"/>
                      <a:r>
                        <a:rPr lang="en-US" sz="700" u="none" strike="noStrike"/>
                        <a:t>male</a:t>
                      </a:r>
                      <a:endParaRPr lang="en-US" sz="700" b="0" i="0" u="none" strike="noStrike">
                        <a:solidFill>
                          <a:srgbClr val="000000"/>
                        </a:solidFill>
                        <a:latin typeface="Calibri"/>
                      </a:endParaRPr>
                    </a:p>
                  </a:txBody>
                  <a:tcPr marL="3046" marR="3046" marT="3046" marB="0" vert="vert" anchor="ctr"/>
                </a:tc>
                <a:tc>
                  <a:txBody>
                    <a:bodyPr/>
                    <a:lstStyle/>
                    <a:p>
                      <a:pPr algn="ctr" fontAlgn="ctr"/>
                      <a:r>
                        <a:rPr lang="en-US" sz="700" u="none" strike="noStrike"/>
                        <a:t>male</a:t>
                      </a:r>
                      <a:endParaRPr lang="en-US" sz="700" b="0" i="0" u="none" strike="noStrike">
                        <a:solidFill>
                          <a:srgbClr val="000000"/>
                        </a:solidFill>
                        <a:latin typeface="Calibri"/>
                      </a:endParaRPr>
                    </a:p>
                  </a:txBody>
                  <a:tcPr marL="3046" marR="3046" marT="3046" marB="0" vert="vert" anchor="ctr"/>
                </a:tc>
                <a:tc>
                  <a:txBody>
                    <a:bodyPr/>
                    <a:lstStyle/>
                    <a:p>
                      <a:pPr algn="ctr" fontAlgn="ctr"/>
                      <a:r>
                        <a:rPr lang="en-US" sz="700" u="none" strike="noStrike"/>
                        <a:t>month</a:t>
                      </a:r>
                      <a:endParaRPr lang="en-US" sz="700" b="0" i="0" u="none" strike="noStrike">
                        <a:solidFill>
                          <a:srgbClr val="000000"/>
                        </a:solidFill>
                        <a:latin typeface="Calibri"/>
                      </a:endParaRPr>
                    </a:p>
                  </a:txBody>
                  <a:tcPr marL="3046" marR="3046" marT="3046" marB="0" vert="vert" anchor="ctr"/>
                </a:tc>
                <a:tc>
                  <a:txBody>
                    <a:bodyPr/>
                    <a:lstStyle/>
                    <a:p>
                      <a:pPr algn="ctr" fontAlgn="ctr"/>
                      <a:r>
                        <a:rPr lang="en-US" sz="700" u="none" strike="noStrike"/>
                        <a:t>No</a:t>
                      </a:r>
                      <a:endParaRPr lang="en-US" sz="700" b="0" i="0" u="none" strike="noStrike">
                        <a:solidFill>
                          <a:srgbClr val="000000"/>
                        </a:solidFill>
                        <a:latin typeface="Calibri"/>
                      </a:endParaRPr>
                    </a:p>
                  </a:txBody>
                  <a:tcPr marL="3046" marR="3046" marT="3046" marB="0" vert="vert" anchor="ctr"/>
                </a:tc>
                <a:extLst>
                  <a:ext uri="{0D108BD9-81ED-4DB2-BD59-A6C34878D82A}">
                    <a16:rowId xmlns:a16="http://schemas.microsoft.com/office/drawing/2014/main" val="10002"/>
                  </a:ext>
                </a:extLst>
              </a:tr>
              <a:tr h="177534">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male</a:t>
                      </a:r>
                      <a:endParaRPr lang="en-US" sz="500" b="0" i="0" u="none" strike="noStrike">
                        <a:solidFill>
                          <a:srgbClr val="000000"/>
                        </a:solidFill>
                        <a:latin typeface="Calibri"/>
                      </a:endParaRPr>
                    </a:p>
                  </a:txBody>
                  <a:tcPr marL="3046" marR="3046" marT="3046" marB="0" vert="vert" anchor="ctr"/>
                </a:tc>
                <a:tc rowSpan="2">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600" u="none" strike="noStrike"/>
                        <a:t>Jan</a:t>
                      </a:r>
                      <a:endParaRPr lang="en-US" sz="600" b="0" i="0" u="none" strike="noStrike">
                        <a:solidFill>
                          <a:srgbClr val="000000"/>
                        </a:solidFill>
                        <a:latin typeface="Calibri"/>
                      </a:endParaRPr>
                    </a:p>
                  </a:txBody>
                  <a:tcPr marL="3046" marR="3046" marT="3046" marB="0" vert="vert" anchor="ctr"/>
                </a:tc>
                <a:tc rowSpan="2">
                  <a:txBody>
                    <a:bodyPr/>
                    <a:lstStyle/>
                    <a:p>
                      <a:pPr algn="ctr" fontAlgn="ctr"/>
                      <a:r>
                        <a:rPr lang="en-US" sz="500" u="none" strike="noStrike"/>
                        <a:t>1</a:t>
                      </a:r>
                      <a:endParaRPr lang="en-US" sz="500" b="1" i="0" u="none" strike="noStrike">
                        <a:solidFill>
                          <a:srgbClr val="000000"/>
                        </a:solidFill>
                        <a:latin typeface="Calibri"/>
                      </a:endParaRPr>
                    </a:p>
                  </a:txBody>
                  <a:tcPr marL="3046" marR="3046" marT="3046" marB="0" anchor="ctr"/>
                </a:tc>
                <a:extLst>
                  <a:ext uri="{0D108BD9-81ED-4DB2-BD59-A6C34878D82A}">
                    <a16:rowId xmlns:a16="http://schemas.microsoft.com/office/drawing/2014/main" val="10003"/>
                  </a:ext>
                </a:extLst>
              </a:tr>
              <a:tr h="158342">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male</a:t>
                      </a:r>
                      <a:endParaRPr lang="en-US" sz="500" b="0" i="0" u="none" strike="noStrike">
                        <a:solidFill>
                          <a:srgbClr val="000000"/>
                        </a:solidFill>
                        <a:latin typeface="Calibri"/>
                      </a:endParaRPr>
                    </a:p>
                  </a:txBody>
                  <a:tcPr marL="3046" marR="3046" marT="3046" marB="0" vert="vert" anchor="ct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4"/>
                  </a:ext>
                </a:extLst>
              </a:tr>
              <a:tr h="191929">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male</a:t>
                      </a:r>
                      <a:endParaRPr lang="en-US" sz="500" b="0" i="0" u="none" strike="noStrike">
                        <a:solidFill>
                          <a:srgbClr val="000000"/>
                        </a:solidFill>
                        <a:latin typeface="Calibri"/>
                      </a:endParaRPr>
                    </a:p>
                  </a:txBody>
                  <a:tcPr marL="3046" marR="3046" marT="3046" marB="0" vert="vert" anchor="ctr"/>
                </a:tc>
                <a:tc rowSpan="2">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600" u="none" strike="noStrike"/>
                        <a:t>febr</a:t>
                      </a:r>
                      <a:endParaRPr lang="en-US" sz="600" b="0" i="0" u="none" strike="noStrike">
                        <a:solidFill>
                          <a:srgbClr val="000000"/>
                        </a:solidFill>
                        <a:latin typeface="Calibri"/>
                      </a:endParaRPr>
                    </a:p>
                  </a:txBody>
                  <a:tcPr marL="3046" marR="3046" marT="3046" marB="0" vert="vert" anchor="ctr"/>
                </a:tc>
                <a:tc rowSpan="2">
                  <a:txBody>
                    <a:bodyPr/>
                    <a:lstStyle/>
                    <a:p>
                      <a:pPr algn="ctr" fontAlgn="ctr"/>
                      <a:r>
                        <a:rPr lang="en-US" sz="500" u="none" strike="noStrike"/>
                        <a:t>2</a:t>
                      </a:r>
                      <a:endParaRPr lang="en-US" sz="500" b="1" i="0" u="none" strike="noStrike">
                        <a:solidFill>
                          <a:srgbClr val="000000"/>
                        </a:solidFill>
                        <a:latin typeface="Calibri"/>
                      </a:endParaRPr>
                    </a:p>
                  </a:txBody>
                  <a:tcPr marL="3046" marR="3046" marT="3046" marB="0" anchor="ctr"/>
                </a:tc>
                <a:extLst>
                  <a:ext uri="{0D108BD9-81ED-4DB2-BD59-A6C34878D82A}">
                    <a16:rowId xmlns:a16="http://schemas.microsoft.com/office/drawing/2014/main" val="10005"/>
                  </a:ext>
                </a:extLst>
              </a:tr>
              <a:tr h="191929">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male</a:t>
                      </a:r>
                      <a:endParaRPr lang="en-US" sz="500" b="0" i="0" u="none" strike="noStrike">
                        <a:solidFill>
                          <a:srgbClr val="000000"/>
                        </a:solidFill>
                        <a:latin typeface="Calibri"/>
                      </a:endParaRPr>
                    </a:p>
                  </a:txBody>
                  <a:tcPr marL="3046" marR="3046" marT="3046" marB="0" vert="vert" anchor="ct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6"/>
                  </a:ext>
                </a:extLst>
              </a:tr>
              <a:tr h="191929">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male</a:t>
                      </a:r>
                      <a:endParaRPr lang="en-US" sz="500" b="0" i="0" u="none" strike="noStrike">
                        <a:solidFill>
                          <a:srgbClr val="000000"/>
                        </a:solidFill>
                        <a:latin typeface="Calibri"/>
                      </a:endParaRPr>
                    </a:p>
                  </a:txBody>
                  <a:tcPr marL="3046" marR="3046" marT="3046" marB="0" vert="vert" anchor="ctr"/>
                </a:tc>
                <a:tc rowSpan="2">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dirty="0"/>
                        <a:t> </a:t>
                      </a:r>
                      <a:endParaRPr lang="en-US" sz="500" b="0" i="0" u="none" strike="noStrike" dirty="0">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600" u="none" strike="noStrike"/>
                        <a:t>March</a:t>
                      </a:r>
                      <a:endParaRPr lang="en-US" sz="600" b="0" i="0" u="none" strike="noStrike">
                        <a:solidFill>
                          <a:srgbClr val="000000"/>
                        </a:solidFill>
                        <a:latin typeface="Calibri"/>
                      </a:endParaRPr>
                    </a:p>
                  </a:txBody>
                  <a:tcPr marL="3046" marR="3046" marT="3046" marB="0" vert="vert" anchor="ctr"/>
                </a:tc>
                <a:tc rowSpan="2">
                  <a:txBody>
                    <a:bodyPr/>
                    <a:lstStyle/>
                    <a:p>
                      <a:pPr algn="ctr" fontAlgn="ctr"/>
                      <a:r>
                        <a:rPr lang="en-US" sz="500" u="none" strike="noStrike"/>
                        <a:t>3</a:t>
                      </a:r>
                      <a:endParaRPr lang="en-US" sz="500" b="1" i="0" u="none" strike="noStrike">
                        <a:solidFill>
                          <a:srgbClr val="000000"/>
                        </a:solidFill>
                        <a:latin typeface="Calibri"/>
                      </a:endParaRPr>
                    </a:p>
                  </a:txBody>
                  <a:tcPr marL="3046" marR="3046" marT="3046" marB="0" anchor="ctr"/>
                </a:tc>
                <a:extLst>
                  <a:ext uri="{0D108BD9-81ED-4DB2-BD59-A6C34878D82A}">
                    <a16:rowId xmlns:a16="http://schemas.microsoft.com/office/drawing/2014/main" val="10007"/>
                  </a:ext>
                </a:extLst>
              </a:tr>
              <a:tr h="163138">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male</a:t>
                      </a:r>
                      <a:endParaRPr lang="en-US" sz="500" b="0" i="0" u="none" strike="noStrike">
                        <a:solidFill>
                          <a:srgbClr val="000000"/>
                        </a:solidFill>
                        <a:latin typeface="Calibri"/>
                      </a:endParaRPr>
                    </a:p>
                  </a:txBody>
                  <a:tcPr marL="3046" marR="3046" marT="3046" marB="0" vert="vert" anchor="ct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8"/>
                  </a:ext>
                </a:extLst>
              </a:tr>
              <a:tr h="191929">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male</a:t>
                      </a:r>
                      <a:endParaRPr lang="en-US" sz="500" b="0" i="0" u="none" strike="noStrike">
                        <a:solidFill>
                          <a:srgbClr val="000000"/>
                        </a:solidFill>
                        <a:latin typeface="Calibri"/>
                      </a:endParaRPr>
                    </a:p>
                  </a:txBody>
                  <a:tcPr marL="3046" marR="3046" marT="3046" marB="0" vert="vert" anchor="ctr"/>
                </a:tc>
                <a:tc rowSpan="2">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dirty="0"/>
                        <a:t> </a:t>
                      </a:r>
                      <a:endParaRPr lang="en-US" sz="500" b="0" i="0" u="none" strike="noStrike" dirty="0">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600" u="none" strike="noStrike"/>
                        <a:t>April</a:t>
                      </a:r>
                      <a:endParaRPr lang="en-US" sz="600" b="0" i="0" u="none" strike="noStrike">
                        <a:solidFill>
                          <a:srgbClr val="000000"/>
                        </a:solidFill>
                        <a:latin typeface="Calibri"/>
                      </a:endParaRPr>
                    </a:p>
                  </a:txBody>
                  <a:tcPr marL="3046" marR="3046" marT="3046" marB="0" vert="vert" anchor="ctr"/>
                </a:tc>
                <a:tc rowSpan="2">
                  <a:txBody>
                    <a:bodyPr/>
                    <a:lstStyle/>
                    <a:p>
                      <a:pPr algn="ctr" fontAlgn="ctr"/>
                      <a:r>
                        <a:rPr lang="en-US" sz="500" u="none" strike="noStrike"/>
                        <a:t>4</a:t>
                      </a:r>
                      <a:endParaRPr lang="en-US" sz="500" b="1" i="0" u="none" strike="noStrike">
                        <a:solidFill>
                          <a:srgbClr val="000000"/>
                        </a:solidFill>
                        <a:latin typeface="Calibri"/>
                      </a:endParaRPr>
                    </a:p>
                  </a:txBody>
                  <a:tcPr marL="3046" marR="3046" marT="3046" marB="0" anchor="ctr"/>
                </a:tc>
                <a:extLst>
                  <a:ext uri="{0D108BD9-81ED-4DB2-BD59-A6C34878D82A}">
                    <a16:rowId xmlns:a16="http://schemas.microsoft.com/office/drawing/2014/main" val="10009"/>
                  </a:ext>
                </a:extLst>
              </a:tr>
              <a:tr h="191929">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male</a:t>
                      </a:r>
                      <a:endParaRPr lang="en-US" sz="500" b="0" i="0" u="none" strike="noStrike">
                        <a:solidFill>
                          <a:srgbClr val="000000"/>
                        </a:solidFill>
                        <a:latin typeface="Calibri"/>
                      </a:endParaRPr>
                    </a:p>
                  </a:txBody>
                  <a:tcPr marL="3046" marR="3046" marT="3046" marB="0" vert="vert" anchor="ct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10"/>
                  </a:ext>
                </a:extLst>
              </a:tr>
              <a:tr h="191929">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male</a:t>
                      </a:r>
                      <a:endParaRPr lang="en-US" sz="500" b="0" i="0" u="none" strike="noStrike">
                        <a:solidFill>
                          <a:srgbClr val="000000"/>
                        </a:solidFill>
                        <a:latin typeface="Calibri"/>
                      </a:endParaRPr>
                    </a:p>
                  </a:txBody>
                  <a:tcPr marL="3046" marR="3046" marT="3046" marB="0" vert="vert" anchor="ctr"/>
                </a:tc>
                <a:tc rowSpan="2">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600" u="none" strike="noStrike"/>
                        <a:t>May</a:t>
                      </a:r>
                      <a:endParaRPr lang="en-US" sz="600" b="0" i="0" u="none" strike="noStrike">
                        <a:solidFill>
                          <a:srgbClr val="000000"/>
                        </a:solidFill>
                        <a:latin typeface="Calibri"/>
                      </a:endParaRPr>
                    </a:p>
                  </a:txBody>
                  <a:tcPr marL="3046" marR="3046" marT="3046" marB="0" vert="vert" anchor="ctr"/>
                </a:tc>
                <a:tc rowSpan="2">
                  <a:txBody>
                    <a:bodyPr/>
                    <a:lstStyle/>
                    <a:p>
                      <a:pPr algn="ctr" fontAlgn="ctr"/>
                      <a:r>
                        <a:rPr lang="en-US" sz="500" u="none" strike="noStrike"/>
                        <a:t>5</a:t>
                      </a:r>
                      <a:endParaRPr lang="en-US" sz="500" b="1" i="0" u="none" strike="noStrike">
                        <a:solidFill>
                          <a:srgbClr val="000000"/>
                        </a:solidFill>
                        <a:latin typeface="Calibri"/>
                      </a:endParaRPr>
                    </a:p>
                  </a:txBody>
                  <a:tcPr marL="3046" marR="3046" marT="3046" marB="0" anchor="ctr"/>
                </a:tc>
                <a:extLst>
                  <a:ext uri="{0D108BD9-81ED-4DB2-BD59-A6C34878D82A}">
                    <a16:rowId xmlns:a16="http://schemas.microsoft.com/office/drawing/2014/main" val="10011"/>
                  </a:ext>
                </a:extLst>
              </a:tr>
              <a:tr h="191929">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male</a:t>
                      </a:r>
                      <a:endParaRPr lang="en-US" sz="500" b="0" i="0" u="none" strike="noStrike">
                        <a:solidFill>
                          <a:srgbClr val="000000"/>
                        </a:solidFill>
                        <a:latin typeface="Calibri"/>
                      </a:endParaRPr>
                    </a:p>
                  </a:txBody>
                  <a:tcPr marL="3046" marR="3046" marT="3046" marB="0" vert="vert" anchor="ct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12"/>
                  </a:ext>
                </a:extLst>
              </a:tr>
              <a:tr h="191929">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male</a:t>
                      </a:r>
                      <a:endParaRPr lang="en-US" sz="500" b="0" i="0" u="none" strike="noStrike">
                        <a:solidFill>
                          <a:srgbClr val="000000"/>
                        </a:solidFill>
                        <a:latin typeface="Calibri"/>
                      </a:endParaRPr>
                    </a:p>
                  </a:txBody>
                  <a:tcPr marL="3046" marR="3046" marT="3046" marB="0" vert="vert" anchor="ctr"/>
                </a:tc>
                <a:tc rowSpan="2">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600" u="none" strike="noStrike"/>
                        <a:t>June</a:t>
                      </a:r>
                      <a:endParaRPr lang="en-US" sz="600" b="0" i="0" u="none" strike="noStrike">
                        <a:solidFill>
                          <a:srgbClr val="000000"/>
                        </a:solidFill>
                        <a:latin typeface="Calibri"/>
                      </a:endParaRPr>
                    </a:p>
                  </a:txBody>
                  <a:tcPr marL="3046" marR="3046" marT="3046" marB="0" vert="vert" anchor="ctr"/>
                </a:tc>
                <a:tc rowSpan="2">
                  <a:txBody>
                    <a:bodyPr/>
                    <a:lstStyle/>
                    <a:p>
                      <a:pPr algn="ctr" fontAlgn="ctr"/>
                      <a:r>
                        <a:rPr lang="en-US" sz="500" u="none" strike="noStrike"/>
                        <a:t>6</a:t>
                      </a:r>
                      <a:endParaRPr lang="en-US" sz="500" b="1" i="0" u="none" strike="noStrike">
                        <a:solidFill>
                          <a:srgbClr val="000000"/>
                        </a:solidFill>
                        <a:latin typeface="Calibri"/>
                      </a:endParaRPr>
                    </a:p>
                  </a:txBody>
                  <a:tcPr marL="3046" marR="3046" marT="3046" marB="0" anchor="ctr"/>
                </a:tc>
                <a:extLst>
                  <a:ext uri="{0D108BD9-81ED-4DB2-BD59-A6C34878D82A}">
                    <a16:rowId xmlns:a16="http://schemas.microsoft.com/office/drawing/2014/main" val="10013"/>
                  </a:ext>
                </a:extLst>
              </a:tr>
              <a:tr h="191929">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male</a:t>
                      </a:r>
                      <a:endParaRPr lang="en-US" sz="500" b="0" i="0" u="none" strike="noStrike">
                        <a:solidFill>
                          <a:srgbClr val="000000"/>
                        </a:solidFill>
                        <a:latin typeface="Calibri"/>
                      </a:endParaRPr>
                    </a:p>
                  </a:txBody>
                  <a:tcPr marL="3046" marR="3046" marT="3046" marB="0" vert="vert" anchor="ct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14"/>
                  </a:ext>
                </a:extLst>
              </a:tr>
              <a:tr h="191929">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male</a:t>
                      </a:r>
                      <a:endParaRPr lang="en-US" sz="500" b="0" i="0" u="none" strike="noStrike">
                        <a:solidFill>
                          <a:srgbClr val="000000"/>
                        </a:solidFill>
                        <a:latin typeface="Calibri"/>
                      </a:endParaRPr>
                    </a:p>
                  </a:txBody>
                  <a:tcPr marL="3046" marR="3046" marT="3046" marB="0" vert="vert" anchor="ctr"/>
                </a:tc>
                <a:tc rowSpan="2">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600" u="none" strike="noStrike"/>
                        <a:t>July</a:t>
                      </a:r>
                      <a:endParaRPr lang="en-US" sz="600" b="0" i="0" u="none" strike="noStrike">
                        <a:solidFill>
                          <a:srgbClr val="000000"/>
                        </a:solidFill>
                        <a:latin typeface="Calibri"/>
                      </a:endParaRPr>
                    </a:p>
                  </a:txBody>
                  <a:tcPr marL="3046" marR="3046" marT="3046" marB="0" vert="vert" anchor="ctr"/>
                </a:tc>
                <a:tc rowSpan="2">
                  <a:txBody>
                    <a:bodyPr/>
                    <a:lstStyle/>
                    <a:p>
                      <a:pPr algn="ctr" fontAlgn="ctr"/>
                      <a:r>
                        <a:rPr lang="en-US" sz="500" u="none" strike="noStrike"/>
                        <a:t>7</a:t>
                      </a:r>
                      <a:endParaRPr lang="en-US" sz="500" b="1" i="0" u="none" strike="noStrike">
                        <a:solidFill>
                          <a:srgbClr val="000000"/>
                        </a:solidFill>
                        <a:latin typeface="Calibri"/>
                      </a:endParaRPr>
                    </a:p>
                  </a:txBody>
                  <a:tcPr marL="3046" marR="3046" marT="3046" marB="0" anchor="ctr"/>
                </a:tc>
                <a:extLst>
                  <a:ext uri="{0D108BD9-81ED-4DB2-BD59-A6C34878D82A}">
                    <a16:rowId xmlns:a16="http://schemas.microsoft.com/office/drawing/2014/main" val="10015"/>
                  </a:ext>
                </a:extLst>
              </a:tr>
              <a:tr h="191929">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male</a:t>
                      </a:r>
                      <a:endParaRPr lang="en-US" sz="500" b="0" i="0" u="none" strike="noStrike">
                        <a:solidFill>
                          <a:srgbClr val="000000"/>
                        </a:solidFill>
                        <a:latin typeface="Calibri"/>
                      </a:endParaRPr>
                    </a:p>
                  </a:txBody>
                  <a:tcPr marL="3046" marR="3046" marT="3046" marB="0" vert="vert" anchor="ct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16"/>
                  </a:ext>
                </a:extLst>
              </a:tr>
              <a:tr h="191929">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male</a:t>
                      </a:r>
                      <a:endParaRPr lang="en-US" sz="500" b="0" i="0" u="none" strike="noStrike">
                        <a:solidFill>
                          <a:srgbClr val="000000"/>
                        </a:solidFill>
                        <a:latin typeface="Calibri"/>
                      </a:endParaRPr>
                    </a:p>
                  </a:txBody>
                  <a:tcPr marL="3046" marR="3046" marT="3046" marB="0" vert="vert" anchor="ctr"/>
                </a:tc>
                <a:tc rowSpan="2">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600" u="none" strike="noStrike"/>
                        <a:t>Agust</a:t>
                      </a:r>
                      <a:endParaRPr lang="en-US" sz="600" b="0" i="0" u="none" strike="noStrike">
                        <a:solidFill>
                          <a:srgbClr val="000000"/>
                        </a:solidFill>
                        <a:latin typeface="Calibri"/>
                      </a:endParaRPr>
                    </a:p>
                  </a:txBody>
                  <a:tcPr marL="3046" marR="3046" marT="3046" marB="0" vert="vert" anchor="ctr"/>
                </a:tc>
                <a:tc rowSpan="2">
                  <a:txBody>
                    <a:bodyPr/>
                    <a:lstStyle/>
                    <a:p>
                      <a:pPr algn="ctr" fontAlgn="ctr"/>
                      <a:r>
                        <a:rPr lang="en-US" sz="500" u="none" strike="noStrike"/>
                        <a:t>8</a:t>
                      </a:r>
                      <a:endParaRPr lang="en-US" sz="500" b="1" i="0" u="none" strike="noStrike">
                        <a:solidFill>
                          <a:srgbClr val="000000"/>
                        </a:solidFill>
                        <a:latin typeface="Calibri"/>
                      </a:endParaRPr>
                    </a:p>
                  </a:txBody>
                  <a:tcPr marL="3046" marR="3046" marT="3046" marB="0" anchor="ctr"/>
                </a:tc>
                <a:extLst>
                  <a:ext uri="{0D108BD9-81ED-4DB2-BD59-A6C34878D82A}">
                    <a16:rowId xmlns:a16="http://schemas.microsoft.com/office/drawing/2014/main" val="10017"/>
                  </a:ext>
                </a:extLst>
              </a:tr>
              <a:tr h="191929">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male</a:t>
                      </a:r>
                      <a:endParaRPr lang="en-US" sz="500" b="0" i="0" u="none" strike="noStrike">
                        <a:solidFill>
                          <a:srgbClr val="000000"/>
                        </a:solidFill>
                        <a:latin typeface="Calibri"/>
                      </a:endParaRPr>
                    </a:p>
                  </a:txBody>
                  <a:tcPr marL="3046" marR="3046" marT="3046" marB="0" vert="vert" anchor="ct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18"/>
                  </a:ext>
                </a:extLst>
              </a:tr>
              <a:tr h="191929">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male</a:t>
                      </a:r>
                      <a:endParaRPr lang="en-US" sz="500" b="0" i="0" u="none" strike="noStrike">
                        <a:solidFill>
                          <a:srgbClr val="000000"/>
                        </a:solidFill>
                        <a:latin typeface="Calibri"/>
                      </a:endParaRPr>
                    </a:p>
                  </a:txBody>
                  <a:tcPr marL="3046" marR="3046" marT="3046" marB="0" vert="vert" anchor="ctr"/>
                </a:tc>
                <a:tc rowSpan="2">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600" u="none" strike="noStrike"/>
                        <a:t>September</a:t>
                      </a:r>
                      <a:endParaRPr lang="en-US" sz="600" b="0" i="0" u="none" strike="noStrike">
                        <a:solidFill>
                          <a:srgbClr val="000000"/>
                        </a:solidFill>
                        <a:latin typeface="Calibri"/>
                      </a:endParaRPr>
                    </a:p>
                  </a:txBody>
                  <a:tcPr marL="3046" marR="3046" marT="3046" marB="0" vert="vert" anchor="ctr"/>
                </a:tc>
                <a:tc rowSpan="2">
                  <a:txBody>
                    <a:bodyPr/>
                    <a:lstStyle/>
                    <a:p>
                      <a:pPr algn="ctr" fontAlgn="ctr"/>
                      <a:r>
                        <a:rPr lang="en-US" sz="500" u="none" strike="noStrike"/>
                        <a:t>9</a:t>
                      </a:r>
                      <a:endParaRPr lang="en-US" sz="500" b="1" i="0" u="none" strike="noStrike">
                        <a:solidFill>
                          <a:srgbClr val="000000"/>
                        </a:solidFill>
                        <a:latin typeface="Calibri"/>
                      </a:endParaRPr>
                    </a:p>
                  </a:txBody>
                  <a:tcPr marL="3046" marR="3046" marT="3046" marB="0" anchor="ctr"/>
                </a:tc>
                <a:extLst>
                  <a:ext uri="{0D108BD9-81ED-4DB2-BD59-A6C34878D82A}">
                    <a16:rowId xmlns:a16="http://schemas.microsoft.com/office/drawing/2014/main" val="10019"/>
                  </a:ext>
                </a:extLst>
              </a:tr>
              <a:tr h="191929">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male</a:t>
                      </a:r>
                      <a:endParaRPr lang="en-US" sz="500" b="0" i="0" u="none" strike="noStrike">
                        <a:solidFill>
                          <a:srgbClr val="000000"/>
                        </a:solidFill>
                        <a:latin typeface="Calibri"/>
                      </a:endParaRPr>
                    </a:p>
                  </a:txBody>
                  <a:tcPr marL="3046" marR="3046" marT="3046" marB="0" vert="vert" anchor="ct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20"/>
                  </a:ext>
                </a:extLst>
              </a:tr>
              <a:tr h="191929">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male</a:t>
                      </a:r>
                      <a:endParaRPr lang="en-US" sz="500" b="0" i="0" u="none" strike="noStrike">
                        <a:solidFill>
                          <a:srgbClr val="000000"/>
                        </a:solidFill>
                        <a:latin typeface="Calibri"/>
                      </a:endParaRPr>
                    </a:p>
                  </a:txBody>
                  <a:tcPr marL="3046" marR="3046" marT="3046" marB="0" vert="vert" anchor="ctr"/>
                </a:tc>
                <a:tc rowSpan="2">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600" u="none" strike="noStrike"/>
                        <a:t>October</a:t>
                      </a:r>
                      <a:endParaRPr lang="en-US" sz="600" b="0" i="0" u="none" strike="noStrike">
                        <a:solidFill>
                          <a:srgbClr val="000000"/>
                        </a:solidFill>
                        <a:latin typeface="Calibri"/>
                      </a:endParaRPr>
                    </a:p>
                  </a:txBody>
                  <a:tcPr marL="3046" marR="3046" marT="3046" marB="0" vert="vert" anchor="ctr"/>
                </a:tc>
                <a:tc rowSpan="2">
                  <a:txBody>
                    <a:bodyPr/>
                    <a:lstStyle/>
                    <a:p>
                      <a:pPr algn="ctr" fontAlgn="ctr"/>
                      <a:r>
                        <a:rPr lang="en-US" sz="500" u="none" strike="noStrike"/>
                        <a:t>10</a:t>
                      </a:r>
                      <a:endParaRPr lang="en-US" sz="500" b="1" i="0" u="none" strike="noStrike">
                        <a:solidFill>
                          <a:srgbClr val="000000"/>
                        </a:solidFill>
                        <a:latin typeface="Calibri"/>
                      </a:endParaRPr>
                    </a:p>
                  </a:txBody>
                  <a:tcPr marL="3046" marR="3046" marT="3046" marB="0" anchor="ctr"/>
                </a:tc>
                <a:extLst>
                  <a:ext uri="{0D108BD9-81ED-4DB2-BD59-A6C34878D82A}">
                    <a16:rowId xmlns:a16="http://schemas.microsoft.com/office/drawing/2014/main" val="10021"/>
                  </a:ext>
                </a:extLst>
              </a:tr>
              <a:tr h="191929">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male</a:t>
                      </a:r>
                      <a:endParaRPr lang="en-US" sz="500" b="0" i="0" u="none" strike="noStrike">
                        <a:solidFill>
                          <a:srgbClr val="000000"/>
                        </a:solidFill>
                        <a:latin typeface="Calibri"/>
                      </a:endParaRPr>
                    </a:p>
                  </a:txBody>
                  <a:tcPr marL="3046" marR="3046" marT="3046" marB="0" vert="vert" anchor="ct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22"/>
                  </a:ext>
                </a:extLst>
              </a:tr>
              <a:tr h="191929">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male</a:t>
                      </a:r>
                      <a:endParaRPr lang="en-US" sz="500" b="0" i="0" u="none" strike="noStrike">
                        <a:solidFill>
                          <a:srgbClr val="000000"/>
                        </a:solidFill>
                        <a:latin typeface="Calibri"/>
                      </a:endParaRPr>
                    </a:p>
                  </a:txBody>
                  <a:tcPr marL="3046" marR="3046" marT="3046" marB="0" vert="vert" anchor="ctr"/>
                </a:tc>
                <a:tc rowSpan="2">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600" u="none" strike="noStrike"/>
                        <a:t>November</a:t>
                      </a:r>
                      <a:endParaRPr lang="en-US" sz="600" b="0" i="0" u="none" strike="noStrike">
                        <a:solidFill>
                          <a:srgbClr val="000000"/>
                        </a:solidFill>
                        <a:latin typeface="Calibri"/>
                      </a:endParaRPr>
                    </a:p>
                  </a:txBody>
                  <a:tcPr marL="3046" marR="3046" marT="3046" marB="0" vert="vert" anchor="ctr"/>
                </a:tc>
                <a:tc rowSpan="2">
                  <a:txBody>
                    <a:bodyPr/>
                    <a:lstStyle/>
                    <a:p>
                      <a:pPr algn="ctr" fontAlgn="ctr"/>
                      <a:r>
                        <a:rPr lang="en-US" sz="500" u="none" strike="noStrike"/>
                        <a:t>11</a:t>
                      </a:r>
                      <a:endParaRPr lang="en-US" sz="500" b="1" i="0" u="none" strike="noStrike">
                        <a:solidFill>
                          <a:srgbClr val="000000"/>
                        </a:solidFill>
                        <a:latin typeface="Calibri"/>
                      </a:endParaRPr>
                    </a:p>
                  </a:txBody>
                  <a:tcPr marL="3046" marR="3046" marT="3046" marB="0" anchor="ctr"/>
                </a:tc>
                <a:extLst>
                  <a:ext uri="{0D108BD9-81ED-4DB2-BD59-A6C34878D82A}">
                    <a16:rowId xmlns:a16="http://schemas.microsoft.com/office/drawing/2014/main" val="10023"/>
                  </a:ext>
                </a:extLst>
              </a:tr>
              <a:tr h="191929">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male</a:t>
                      </a:r>
                      <a:endParaRPr lang="en-US" sz="500" b="0" i="0" u="none" strike="noStrike">
                        <a:solidFill>
                          <a:srgbClr val="000000"/>
                        </a:solidFill>
                        <a:latin typeface="Calibri"/>
                      </a:endParaRPr>
                    </a:p>
                  </a:txBody>
                  <a:tcPr marL="3046" marR="3046" marT="3046" marB="0" vert="vert" anchor="ct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24"/>
                  </a:ext>
                </a:extLst>
              </a:tr>
              <a:tr h="191929">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male</a:t>
                      </a:r>
                      <a:endParaRPr lang="en-US" sz="500" b="0" i="0" u="none" strike="noStrike">
                        <a:solidFill>
                          <a:srgbClr val="000000"/>
                        </a:solidFill>
                        <a:latin typeface="Calibri"/>
                      </a:endParaRPr>
                    </a:p>
                  </a:txBody>
                  <a:tcPr marL="3046" marR="3046" marT="3046" marB="0" vert="vert" anchor="ctr"/>
                </a:tc>
                <a:tc rowSpan="2">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rowSpan="2">
                  <a:txBody>
                    <a:bodyPr/>
                    <a:lstStyle/>
                    <a:p>
                      <a:pPr algn="ctr" fontAlgn="ctr"/>
                      <a:r>
                        <a:rPr lang="en-US" sz="600" u="none" strike="noStrike"/>
                        <a:t>December</a:t>
                      </a:r>
                      <a:endParaRPr lang="en-US" sz="600" b="0" i="0" u="none" strike="noStrike">
                        <a:solidFill>
                          <a:srgbClr val="000000"/>
                        </a:solidFill>
                        <a:latin typeface="Calibri"/>
                      </a:endParaRPr>
                    </a:p>
                  </a:txBody>
                  <a:tcPr marL="3046" marR="3046" marT="3046" marB="0" vert="vert" anchor="ctr"/>
                </a:tc>
                <a:tc rowSpan="2">
                  <a:txBody>
                    <a:bodyPr/>
                    <a:lstStyle/>
                    <a:p>
                      <a:pPr algn="ctr" fontAlgn="ctr"/>
                      <a:r>
                        <a:rPr lang="en-US" sz="500" u="none" strike="noStrike"/>
                        <a:t>12</a:t>
                      </a:r>
                      <a:endParaRPr lang="en-US" sz="500" b="1" i="0" u="none" strike="noStrike">
                        <a:solidFill>
                          <a:srgbClr val="000000"/>
                        </a:solidFill>
                        <a:latin typeface="Calibri"/>
                      </a:endParaRPr>
                    </a:p>
                  </a:txBody>
                  <a:tcPr marL="3046" marR="3046" marT="3046" marB="0" anchor="ctr"/>
                </a:tc>
                <a:extLst>
                  <a:ext uri="{0D108BD9-81ED-4DB2-BD59-A6C34878D82A}">
                    <a16:rowId xmlns:a16="http://schemas.microsoft.com/office/drawing/2014/main" val="10025"/>
                  </a:ext>
                </a:extLst>
              </a:tr>
              <a:tr h="215919">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male</a:t>
                      </a:r>
                      <a:endParaRPr lang="en-US" sz="500" b="0" i="0" u="none" strike="noStrike">
                        <a:solidFill>
                          <a:srgbClr val="000000"/>
                        </a:solidFill>
                        <a:latin typeface="Calibri"/>
                      </a:endParaRPr>
                    </a:p>
                  </a:txBody>
                  <a:tcPr marL="3046" marR="3046" marT="3046" marB="0" vert="vert" anchor="ct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26"/>
                  </a:ext>
                </a:extLst>
              </a:tr>
              <a:tr h="191929">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 </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a:txBody>
                    <a:bodyPr/>
                    <a:lstStyle/>
                    <a:p>
                      <a:pPr algn="ctr" fontAlgn="ctr"/>
                      <a:r>
                        <a:rPr lang="en-US" sz="500" u="none" strike="noStrike"/>
                        <a:t>0</a:t>
                      </a:r>
                      <a:endParaRPr lang="en-US" sz="500" b="0" i="0" u="none" strike="noStrike">
                        <a:solidFill>
                          <a:srgbClr val="000000"/>
                        </a:solidFill>
                        <a:latin typeface="Calibri"/>
                      </a:endParaRPr>
                    </a:p>
                  </a:txBody>
                  <a:tcPr marL="3046" marR="3046" marT="3046" marB="0" anchor="ctr"/>
                </a:tc>
                <a:tc gridSpan="2">
                  <a:txBody>
                    <a:bodyPr/>
                    <a:lstStyle/>
                    <a:p>
                      <a:pPr algn="ctr" fontAlgn="ctr"/>
                      <a:r>
                        <a:rPr lang="en-US" sz="500" u="none" strike="noStrike" dirty="0"/>
                        <a:t>Total</a:t>
                      </a:r>
                      <a:endParaRPr lang="en-US" sz="500" b="1" i="0" u="none" strike="noStrike" dirty="0">
                        <a:solidFill>
                          <a:srgbClr val="000000"/>
                        </a:solidFill>
                        <a:latin typeface="Calibri"/>
                      </a:endParaRPr>
                    </a:p>
                  </a:txBody>
                  <a:tcPr marL="3046" marR="3046" marT="3046" marB="0" anchor="ctr"/>
                </a:tc>
                <a:tc hMerge="1">
                  <a:txBody>
                    <a:bodyPr/>
                    <a:lstStyle/>
                    <a:p>
                      <a:endParaRPr lang="en-US"/>
                    </a:p>
                  </a:txBody>
                  <a:tcPr/>
                </a:tc>
                <a:extLst>
                  <a:ext uri="{0D108BD9-81ED-4DB2-BD59-A6C34878D82A}">
                    <a16:rowId xmlns:a16="http://schemas.microsoft.com/office/drawing/2014/main" val="10027"/>
                  </a:ext>
                </a:extLst>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6632"/>
            <a:ext cx="8496944" cy="792088"/>
          </a:xfrm>
        </p:spPr>
        <p:txBody>
          <a:bodyPr>
            <a:normAutofit/>
          </a:bodyPr>
          <a:lstStyle/>
          <a:p>
            <a:pPr algn="ctr"/>
            <a:r>
              <a:rPr lang="en-GB" sz="3600" b="1" dirty="0" smtClean="0">
                <a:solidFill>
                  <a:srgbClr val="00B050"/>
                </a:solidFill>
                <a:latin typeface="Cambria" pitchFamily="18" charset="0"/>
                <a:cs typeface="Times New Roman" pitchFamily="18" charset="0"/>
              </a:rPr>
              <a:t>Probable </a:t>
            </a:r>
            <a:r>
              <a:rPr lang="en-US" sz="3600" b="1" dirty="0" smtClean="0">
                <a:solidFill>
                  <a:srgbClr val="00B050"/>
                </a:solidFill>
                <a:latin typeface="Cambria" pitchFamily="18" charset="0"/>
                <a:cs typeface="Times New Roman" pitchFamily="18" charset="0"/>
              </a:rPr>
              <a:t>Causes of Low Registration</a:t>
            </a:r>
            <a:endParaRPr lang="en-IN" sz="3600" b="1" dirty="0">
              <a:solidFill>
                <a:srgbClr val="00B050"/>
              </a:solidFill>
              <a:latin typeface="Cambria" pitchFamily="18" charset="0"/>
            </a:endParaRPr>
          </a:p>
        </p:txBody>
      </p:sp>
      <p:sp>
        <p:nvSpPr>
          <p:cNvPr id="3" name="Content Placeholder 2"/>
          <p:cNvSpPr>
            <a:spLocks noGrp="1"/>
          </p:cNvSpPr>
          <p:nvPr>
            <p:ph sz="quarter" idx="1"/>
          </p:nvPr>
        </p:nvSpPr>
        <p:spPr>
          <a:xfrm>
            <a:off x="107504" y="1052736"/>
            <a:ext cx="8928992" cy="5616624"/>
          </a:xfrm>
        </p:spPr>
        <p:txBody>
          <a:bodyPr>
            <a:noAutofit/>
          </a:bodyPr>
          <a:lstStyle/>
          <a:p>
            <a:pPr lvl="0" algn="just"/>
            <a:r>
              <a:rPr lang="en-US" sz="2400" dirty="0" smtClean="0">
                <a:latin typeface="Cambria" pitchFamily="18" charset="0"/>
              </a:rPr>
              <a:t>Lack of awareness among the general public about the registration procedures and the utility of certificates.</a:t>
            </a:r>
            <a:endParaRPr lang="en-IN" sz="2400" dirty="0" smtClean="0">
              <a:latin typeface="Cambria" pitchFamily="18" charset="0"/>
            </a:endParaRPr>
          </a:p>
          <a:p>
            <a:pPr lvl="0" algn="just"/>
            <a:r>
              <a:rPr lang="en-US" sz="2400" dirty="0" smtClean="0">
                <a:latin typeface="Cambria" pitchFamily="18" charset="0"/>
              </a:rPr>
              <a:t>Non-linking of all basic services with birth and death certificates.</a:t>
            </a:r>
            <a:endParaRPr lang="en-IN" sz="2400" dirty="0" smtClean="0">
              <a:latin typeface="Cambria" pitchFamily="18" charset="0"/>
            </a:endParaRPr>
          </a:p>
          <a:p>
            <a:pPr lvl="0" algn="just"/>
            <a:r>
              <a:rPr lang="en-US" sz="2400" dirty="0" smtClean="0">
                <a:latin typeface="Cambria" pitchFamily="18" charset="0"/>
              </a:rPr>
              <a:t>Lack of sensitivity and knowledge among the registration factionaries.</a:t>
            </a:r>
            <a:endParaRPr lang="en-IN" sz="2400" dirty="0" smtClean="0">
              <a:latin typeface="Cambria" pitchFamily="18" charset="0"/>
            </a:endParaRPr>
          </a:p>
          <a:p>
            <a:pPr lvl="0" algn="just"/>
            <a:r>
              <a:rPr lang="en-US" sz="2400" dirty="0" smtClean="0">
                <a:latin typeface="Cambria" pitchFamily="18" charset="0"/>
              </a:rPr>
              <a:t>Inadequate supervision</a:t>
            </a:r>
            <a:r>
              <a:rPr lang="fa-IR" sz="2400" dirty="0" smtClean="0">
                <a:latin typeface="Cambria" pitchFamily="18" charset="0"/>
              </a:rPr>
              <a:t> </a:t>
            </a:r>
            <a:r>
              <a:rPr lang="en-US" sz="2400" dirty="0" smtClean="0">
                <a:latin typeface="Cambria" pitchFamily="18" charset="0"/>
              </a:rPr>
              <a:t> and monitoring of the work of the system at different levels in the States.</a:t>
            </a:r>
            <a:endParaRPr lang="en-IN" sz="2400" dirty="0" smtClean="0">
              <a:latin typeface="Cambria" pitchFamily="18" charset="0"/>
            </a:endParaRPr>
          </a:p>
          <a:p>
            <a:pPr lvl="0" algn="just"/>
            <a:r>
              <a:rPr lang="en-US" sz="2400" dirty="0" smtClean="0">
                <a:latin typeface="Cambria" pitchFamily="18" charset="0"/>
              </a:rPr>
              <a:t>Low priority </a:t>
            </a:r>
            <a:r>
              <a:rPr lang="en-US" sz="2400" dirty="0" err="1" smtClean="0">
                <a:latin typeface="Cambria" pitchFamily="18" charset="0"/>
              </a:rPr>
              <a:t>accordedto</a:t>
            </a:r>
            <a:r>
              <a:rPr lang="en-US" sz="2400" dirty="0" smtClean="0">
                <a:latin typeface="Cambria" pitchFamily="18" charset="0"/>
              </a:rPr>
              <a:t> the registration work by the Local Registrars.</a:t>
            </a:r>
            <a:endParaRPr lang="en-IN" sz="2400" dirty="0" smtClean="0">
              <a:latin typeface="Cambria" pitchFamily="18" charset="0"/>
            </a:endParaRPr>
          </a:p>
          <a:p>
            <a:pPr algn="just"/>
            <a:r>
              <a:rPr lang="en-US" sz="2400" dirty="0" smtClean="0">
                <a:latin typeface="Cambria" pitchFamily="18" charset="0"/>
              </a:rPr>
              <a:t>Inadequate budget provisions</a:t>
            </a:r>
            <a:r>
              <a:rPr lang="fa-IR" sz="2400" dirty="0" smtClean="0">
                <a:latin typeface="Cambria" pitchFamily="18" charset="0"/>
              </a:rPr>
              <a:t> </a:t>
            </a:r>
            <a:r>
              <a:rPr lang="en-US" sz="2400" dirty="0" smtClean="0">
                <a:latin typeface="Cambria" pitchFamily="18" charset="0"/>
              </a:rPr>
              <a:t>by State Governments for the </a:t>
            </a:r>
            <a:r>
              <a:rPr lang="en-US" sz="2400" smtClean="0">
                <a:latin typeface="Cambria" pitchFamily="18" charset="0"/>
              </a:rPr>
              <a:t>system</a:t>
            </a:r>
            <a:r>
              <a:rPr lang="en-US" sz="2500" smtClean="0">
                <a:latin typeface="Cambria" pitchFamily="18" charset="0"/>
              </a:rPr>
              <a:t> </a:t>
            </a:r>
            <a:endParaRPr lang="en-US" sz="2500" dirty="0" smtClean="0">
              <a:latin typeface="Cambria"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DBD91AFA-ABB4-4886-BD0E-A8F4FC227373}" type="slidenum">
              <a:rPr lang="en-US" smtClean="0"/>
              <a:pPr/>
              <a:t>19</a:t>
            </a:fld>
            <a:endParaRPr lang="en-US" smtClean="0"/>
          </a:p>
        </p:txBody>
      </p:sp>
      <p:sp>
        <p:nvSpPr>
          <p:cNvPr id="31747" name="Rectangle 2"/>
          <p:cNvSpPr>
            <a:spLocks noGrp="1" noChangeArrowheads="1"/>
          </p:cNvSpPr>
          <p:nvPr>
            <p:ph type="subTitle" idx="4294967295"/>
          </p:nvPr>
        </p:nvSpPr>
        <p:spPr>
          <a:xfrm>
            <a:off x="609600" y="1219200"/>
            <a:ext cx="7696200" cy="4876800"/>
          </a:xfrm>
        </p:spPr>
        <p:txBody>
          <a:bodyPr/>
          <a:lstStyle/>
          <a:p>
            <a:pPr algn="just" eaLnBrk="1" hangingPunct="1">
              <a:buFontTx/>
              <a:buNone/>
              <a:defRPr/>
            </a:pPr>
            <a:r>
              <a:rPr lang="en-US" sz="3200" b="1" dirty="0" smtClean="0">
                <a:solidFill>
                  <a:srgbClr val="00B050"/>
                </a:solidFill>
                <a:latin typeface="Cambria" pitchFamily="18" charset="0"/>
              </a:rPr>
              <a:t>Evaluation :</a:t>
            </a:r>
          </a:p>
          <a:p>
            <a:pPr marL="628650" indent="-628650" algn="just" eaLnBrk="1" hangingPunct="1">
              <a:defRPr/>
            </a:pPr>
            <a:r>
              <a:rPr lang="en-US" sz="3200" dirty="0" smtClean="0">
                <a:latin typeface="Cambria" pitchFamily="18" charset="0"/>
              </a:rPr>
              <a:t>Despite having statutory</a:t>
            </a:r>
            <a:r>
              <a:rPr lang="fa-IR" sz="3200" dirty="0" smtClean="0">
                <a:latin typeface="Cambria" pitchFamily="18" charset="0"/>
              </a:rPr>
              <a:t> </a:t>
            </a:r>
            <a:r>
              <a:rPr lang="en-US" sz="3200" dirty="0" smtClean="0">
                <a:latin typeface="Cambria" pitchFamily="18" charset="0"/>
              </a:rPr>
              <a:t> provisions, registration data are deficient</a:t>
            </a:r>
            <a:r>
              <a:rPr lang="fa-IR" sz="3200" dirty="0" smtClean="0">
                <a:latin typeface="Cambria" pitchFamily="18" charset="0"/>
              </a:rPr>
              <a:t> </a:t>
            </a:r>
            <a:r>
              <a:rPr lang="en-US" sz="3200" dirty="0" smtClean="0">
                <a:latin typeface="Cambria" pitchFamily="18" charset="0"/>
              </a:rPr>
              <a:t> due to incomplete coverage and under-registration.</a:t>
            </a:r>
          </a:p>
          <a:p>
            <a:pPr marL="628650" indent="-628650" algn="just" eaLnBrk="1" hangingPunct="1">
              <a:defRPr/>
            </a:pPr>
            <a:r>
              <a:rPr lang="en-US" sz="3200" dirty="0" smtClean="0">
                <a:latin typeface="Cambria" pitchFamily="18" charset="0"/>
              </a:rPr>
              <a:t>Extent of incomplete coverage and under-registration varies</a:t>
            </a:r>
            <a:r>
              <a:rPr lang="fa-IR" sz="3200" dirty="0" smtClean="0">
                <a:latin typeface="Cambria" pitchFamily="18" charset="0"/>
              </a:rPr>
              <a:t> </a:t>
            </a:r>
            <a:r>
              <a:rPr lang="en-US" sz="3200" dirty="0" smtClean="0">
                <a:latin typeface="Cambria" pitchFamily="18" charset="0"/>
              </a:rPr>
              <a:t> over time from State to State.</a:t>
            </a:r>
          </a:p>
          <a:p>
            <a:pPr algn="just" eaLnBrk="1" hangingPunct="1">
              <a:defRPr/>
            </a:pPr>
            <a:endParaRPr lang="en-US" dirty="0" smtClean="0">
              <a:latin typeface="Comic Sans MS" pitchFamily="66"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487362"/>
          </a:xfrm>
        </p:spPr>
        <p:txBody>
          <a:bodyPr>
            <a:normAutofit/>
          </a:bodyPr>
          <a:lstStyle/>
          <a:p>
            <a:r>
              <a:rPr lang="en-US" sz="2400" b="1" dirty="0" smtClean="0">
                <a:solidFill>
                  <a:srgbClr val="FF0000"/>
                </a:solidFill>
              </a:rPr>
              <a:t>What is the significance of birth registration?</a:t>
            </a:r>
            <a:endParaRPr lang="en-US" sz="2400" b="1" dirty="0">
              <a:solidFill>
                <a:srgbClr val="FF0000"/>
              </a:solidFill>
            </a:endParaRPr>
          </a:p>
        </p:txBody>
      </p:sp>
      <p:sp>
        <p:nvSpPr>
          <p:cNvPr id="3" name="Content Placeholder 2"/>
          <p:cNvSpPr>
            <a:spLocks noGrp="1"/>
          </p:cNvSpPr>
          <p:nvPr>
            <p:ph sz="quarter" idx="1"/>
          </p:nvPr>
        </p:nvSpPr>
        <p:spPr>
          <a:xfrm>
            <a:off x="152400" y="1600200"/>
            <a:ext cx="8839200" cy="4495800"/>
          </a:xfrm>
        </p:spPr>
        <p:txBody>
          <a:bodyPr/>
          <a:lstStyle/>
          <a:p>
            <a:pPr>
              <a:lnSpc>
                <a:spcPct val="200000"/>
              </a:lnSpc>
            </a:pPr>
            <a:r>
              <a:rPr lang="en-US" sz="2000" b="1" dirty="0" smtClean="0"/>
              <a:t>According to Article 7 of the International Convention on the Rights of the Child, the registration and registration of the child is his first right. - Access to health services. - Inclusion in schools, where it is necessary to prove the name, gender, exact age and age. Including in kindergartens</a:t>
            </a:r>
            <a:r>
              <a:rPr lang="fa-IR" sz="2000" b="1" dirty="0" smtClean="0"/>
              <a:t>.</a:t>
            </a:r>
            <a:r>
              <a:rPr lang="en-US" sz="2000" b="1" dirty="0" smtClean="0"/>
              <a:t> - Provides exact date of birth for the child, </a:t>
            </a:r>
            <a:r>
              <a:rPr lang="en-US" sz="2000" b="1" dirty="0" err="1" smtClean="0"/>
              <a:t>ie</a:t>
            </a:r>
            <a:r>
              <a:rPr lang="en-US" sz="2000" b="1" dirty="0" smtClean="0"/>
              <a:t> day, month, and year</a:t>
            </a:r>
            <a:r>
              <a:rPr lang="fa-IR" sz="2000" b="1" dirty="0" smtClean="0"/>
              <a:t>.</a:t>
            </a:r>
            <a:r>
              <a:rPr lang="en-US" sz="2000" b="1" dirty="0" smtClean="0"/>
              <a:t> - Helps in the timely implementation of childhood age vaccinations</a:t>
            </a:r>
            <a:r>
              <a:rPr lang="fa-IR" sz="2000" b="1" dirty="0" smtClean="0"/>
              <a:t>.</a:t>
            </a:r>
            <a:r>
              <a:rPr lang="en-US" sz="2000" b="1" dirty="0" smtClean="0"/>
              <a:t> </a:t>
            </a:r>
            <a:r>
              <a:rPr lang="en-US" sz="1800" dirty="0" smtClean="0"/>
              <a:t>-</a:t>
            </a:r>
            <a:endParaRPr lang="en-US" sz="1800" dirty="0"/>
          </a:p>
        </p:txBody>
      </p:sp>
      <p:sp>
        <p:nvSpPr>
          <p:cNvPr id="4" name="Slide Number Placeholder 3"/>
          <p:cNvSpPr>
            <a:spLocks noGrp="1"/>
          </p:cNvSpPr>
          <p:nvPr>
            <p:ph type="sldNum" sz="quarter" idx="11"/>
          </p:nvPr>
        </p:nvSpPr>
        <p:spPr/>
        <p:txBody>
          <a:bodyPr/>
          <a:lstStyle/>
          <a:p>
            <a:pPr>
              <a:defRPr/>
            </a:pPr>
            <a:fld id="{4936730F-1C1D-46D0-BCFC-FBD64296386D}"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a:xfrm>
            <a:off x="76200" y="228600"/>
            <a:ext cx="8763000" cy="1295400"/>
          </a:xfrm>
        </p:spPr>
        <p:txBody>
          <a:bodyPr anchor="ctr" anchorCtr="1">
            <a:noAutofit/>
          </a:bodyPr>
          <a:lstStyle/>
          <a:p>
            <a:pPr eaLnBrk="1" fontAlgn="auto" hangingPunct="1">
              <a:spcAft>
                <a:spcPts val="0"/>
              </a:spcAft>
              <a:defRPr/>
            </a:pPr>
            <a:r>
              <a:rPr lang="en-US" sz="4400" b="1" dirty="0" smtClean="0">
                <a:solidFill>
                  <a:srgbClr val="00B050"/>
                </a:solidFill>
                <a:latin typeface="Cambria" pitchFamily="18" charset="0"/>
              </a:rPr>
              <a:t>Why is the Registration level low?</a:t>
            </a:r>
          </a:p>
        </p:txBody>
      </p:sp>
      <p:sp>
        <p:nvSpPr>
          <p:cNvPr id="33795" name="Rectangle 3"/>
          <p:cNvSpPr>
            <a:spLocks noGrp="1" noChangeArrowheads="1"/>
          </p:cNvSpPr>
          <p:nvPr>
            <p:ph sz="quarter" idx="1"/>
          </p:nvPr>
        </p:nvSpPr>
        <p:spPr>
          <a:xfrm>
            <a:off x="304800" y="1524000"/>
            <a:ext cx="8534400" cy="5181600"/>
          </a:xfrm>
        </p:spPr>
        <p:txBody>
          <a:bodyPr/>
          <a:lstStyle/>
          <a:p>
            <a:pPr marL="628650" indent="-628650" eaLnBrk="1" hangingPunct="1">
              <a:defRPr/>
            </a:pPr>
            <a:r>
              <a:rPr lang="en-US" sz="3000" dirty="0" smtClean="0">
                <a:latin typeface="Cambria" pitchFamily="18" charset="0"/>
              </a:rPr>
              <a:t>Low utility of birth / death certificates.</a:t>
            </a:r>
          </a:p>
          <a:p>
            <a:pPr marL="628650" indent="-628650" eaLnBrk="1" hangingPunct="1">
              <a:defRPr/>
            </a:pPr>
            <a:r>
              <a:rPr lang="en-US" sz="3000" dirty="0" smtClean="0">
                <a:latin typeface="Cambria" pitchFamily="18" charset="0"/>
              </a:rPr>
              <a:t>Low priority and general apathy.</a:t>
            </a:r>
          </a:p>
          <a:p>
            <a:pPr marL="628650" indent="-628650" eaLnBrk="1" hangingPunct="1">
              <a:defRPr/>
            </a:pPr>
            <a:r>
              <a:rPr lang="en-US" sz="3000" dirty="0" smtClean="0">
                <a:latin typeface="Cambria" pitchFamily="18" charset="0"/>
              </a:rPr>
              <a:t>Lack of coordination; absence of </a:t>
            </a:r>
            <a:r>
              <a:rPr lang="en-US" sz="3000" dirty="0" err="1" smtClean="0">
                <a:latin typeface="Cambria" pitchFamily="18" charset="0"/>
              </a:rPr>
              <a:t>uni</a:t>
            </a:r>
            <a:r>
              <a:rPr lang="en-US" sz="3000" dirty="0" smtClean="0">
                <a:latin typeface="Cambria" pitchFamily="18" charset="0"/>
              </a:rPr>
              <a:t>-linear CRS hierarchy. </a:t>
            </a:r>
          </a:p>
          <a:p>
            <a:pPr marL="628650" indent="-628650" eaLnBrk="1" hangingPunct="1">
              <a:defRPr/>
            </a:pPr>
            <a:r>
              <a:rPr lang="en-US" sz="3000" dirty="0" smtClean="0">
                <a:latin typeface="Cambria" pitchFamily="18" charset="0"/>
              </a:rPr>
              <a:t>Lack of awareness about the need, importance and benefits of registration.</a:t>
            </a:r>
          </a:p>
          <a:p>
            <a:pPr marL="628650" indent="-628650" eaLnBrk="1" hangingPunct="1">
              <a:defRPr/>
            </a:pPr>
            <a:r>
              <a:rPr lang="en-US" sz="3000" dirty="0" smtClean="0">
                <a:latin typeface="Cambria" pitchFamily="18" charset="0"/>
              </a:rPr>
              <a:t>Ignorance about rules, duties and responsibilities.</a:t>
            </a:r>
          </a:p>
          <a:p>
            <a:pPr marL="628650" indent="-628650" eaLnBrk="1" hangingPunct="1">
              <a:defRPr/>
            </a:pPr>
            <a:endParaRPr lang="en-US" sz="3000" dirty="0" smtClean="0">
              <a:latin typeface="Cambria" pitchFamily="18" charset="0"/>
            </a:endParaRPr>
          </a:p>
          <a:p>
            <a:pPr marL="231775" indent="-231775" algn="just" eaLnBrk="1" hangingPunct="1">
              <a:lnSpc>
                <a:spcPct val="90000"/>
              </a:lnSpc>
              <a:buFontTx/>
              <a:buNone/>
              <a:tabLst>
                <a:tab pos="231775" algn="l"/>
              </a:tabLst>
              <a:defRPr/>
            </a:pPr>
            <a:endParaRPr lang="en-US" sz="2200" dirty="0" smtClean="0">
              <a:latin typeface="Comic Sans MS" pitchFamily="66" charset="0"/>
            </a:endParaRPr>
          </a:p>
        </p:txBody>
      </p:sp>
      <p:sp>
        <p:nvSpPr>
          <p:cNvPr id="23556" name="Slide Number Placeholder 5"/>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12236ACF-2B60-4F5E-B605-2C13883A5435}" type="slidenum">
              <a:rPr lang="en-US" smtClean="0"/>
              <a:pPr/>
              <a:t>20</a:t>
            </a:fld>
            <a:endParaRPr lang="en-US" smtClean="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a:xfrm>
            <a:off x="0" y="228600"/>
            <a:ext cx="8763000" cy="533400"/>
          </a:xfrm>
        </p:spPr>
        <p:txBody>
          <a:bodyPr anchor="ctr" anchorCtr="1">
            <a:noAutofit/>
          </a:bodyPr>
          <a:lstStyle/>
          <a:p>
            <a:pPr eaLnBrk="1" fontAlgn="auto" hangingPunct="1">
              <a:spcAft>
                <a:spcPts val="0"/>
              </a:spcAft>
              <a:defRPr/>
            </a:pPr>
            <a:r>
              <a:rPr lang="en-US" sz="2400" b="1" dirty="0" smtClean="0">
                <a:solidFill>
                  <a:srgbClr val="00B050"/>
                </a:solidFill>
                <a:latin typeface="Cambria" pitchFamily="18" charset="0"/>
              </a:rPr>
              <a:t>Initiatives</a:t>
            </a:r>
            <a:r>
              <a:rPr lang="fa-IR" sz="2400" b="1" dirty="0" smtClean="0">
                <a:solidFill>
                  <a:srgbClr val="00B050"/>
                </a:solidFill>
                <a:latin typeface="Cambria" pitchFamily="18" charset="0"/>
              </a:rPr>
              <a:t> </a:t>
            </a:r>
            <a:r>
              <a:rPr lang="en-US" sz="2400" b="1" dirty="0" smtClean="0">
                <a:solidFill>
                  <a:srgbClr val="00B050"/>
                </a:solidFill>
                <a:latin typeface="Cambria" pitchFamily="18" charset="0"/>
              </a:rPr>
              <a:t>  to improve Birth and Death Registration</a:t>
            </a:r>
            <a:r>
              <a:rPr lang="en-US" sz="2400" b="1" dirty="0" smtClean="0">
                <a:solidFill>
                  <a:srgbClr val="00B050"/>
                </a:solidFill>
                <a:latin typeface="Comic Sans MS" pitchFamily="66" charset="0"/>
              </a:rPr>
              <a:t>: </a:t>
            </a:r>
          </a:p>
        </p:txBody>
      </p:sp>
      <p:sp>
        <p:nvSpPr>
          <p:cNvPr id="24579" name="Rectangle 3"/>
          <p:cNvSpPr>
            <a:spLocks noGrp="1" noChangeArrowheads="1"/>
          </p:cNvSpPr>
          <p:nvPr>
            <p:ph sz="quarter" idx="1"/>
          </p:nvPr>
        </p:nvSpPr>
        <p:spPr>
          <a:xfrm>
            <a:off x="0" y="1143000"/>
            <a:ext cx="8839200" cy="5410200"/>
          </a:xfrm>
        </p:spPr>
        <p:txBody>
          <a:bodyPr/>
          <a:lstStyle/>
          <a:p>
            <a:pPr marL="231775" indent="-231775" algn="just" eaLnBrk="1" hangingPunct="1">
              <a:lnSpc>
                <a:spcPct val="150000"/>
              </a:lnSpc>
              <a:buFontTx/>
              <a:buNone/>
              <a:tabLst>
                <a:tab pos="231775" algn="l"/>
              </a:tabLst>
            </a:pPr>
            <a:r>
              <a:rPr lang="en-US" sz="2000" b="1" dirty="0" smtClean="0">
                <a:latin typeface="Cambria" pitchFamily="18" charset="0"/>
              </a:rPr>
              <a:t>Awareness for demand creation</a:t>
            </a:r>
          </a:p>
          <a:p>
            <a:pPr marL="231775" indent="-231775" algn="just" eaLnBrk="1" hangingPunct="1">
              <a:lnSpc>
                <a:spcPct val="150000"/>
              </a:lnSpc>
              <a:buFont typeface="Wingdings" pitchFamily="2" charset="2"/>
              <a:buChar char="§"/>
              <a:tabLst>
                <a:tab pos="231775" algn="l"/>
              </a:tabLst>
            </a:pPr>
            <a:r>
              <a:rPr lang="en-US" sz="2000" b="1" dirty="0" smtClean="0">
                <a:latin typeface="Cambria" pitchFamily="18" charset="0"/>
              </a:rPr>
              <a:t>Advertisement and publicity</a:t>
            </a:r>
          </a:p>
          <a:p>
            <a:pPr marL="231775" indent="-231775" algn="just" eaLnBrk="1" hangingPunct="1">
              <a:lnSpc>
                <a:spcPct val="150000"/>
              </a:lnSpc>
              <a:buFont typeface="Wingdings" pitchFamily="2" charset="2"/>
              <a:buChar char="§"/>
              <a:tabLst>
                <a:tab pos="231775" algn="l"/>
              </a:tabLst>
            </a:pPr>
            <a:r>
              <a:rPr lang="en-US" sz="2000" b="1" dirty="0" smtClean="0">
                <a:latin typeface="Cambria" pitchFamily="18" charset="0"/>
              </a:rPr>
              <a:t>Drumming up of NGO support (Including UNICEF support)</a:t>
            </a:r>
          </a:p>
          <a:p>
            <a:pPr marL="231775" indent="-231775" algn="just" eaLnBrk="1" hangingPunct="1">
              <a:lnSpc>
                <a:spcPct val="150000"/>
              </a:lnSpc>
              <a:buFontTx/>
              <a:buNone/>
              <a:tabLst>
                <a:tab pos="231775" algn="l"/>
              </a:tabLst>
            </a:pPr>
            <a:r>
              <a:rPr lang="en-US" sz="2000" b="1" dirty="0" smtClean="0">
                <a:latin typeface="Cambria" pitchFamily="18" charset="0"/>
              </a:rPr>
              <a:t>Financial assistance to states</a:t>
            </a:r>
          </a:p>
          <a:p>
            <a:pPr marL="231775" indent="-231775" algn="just" eaLnBrk="1" hangingPunct="1">
              <a:lnSpc>
                <a:spcPct val="150000"/>
              </a:lnSpc>
              <a:buFont typeface="Wingdings" pitchFamily="2" charset="2"/>
              <a:buChar char="§"/>
              <a:tabLst>
                <a:tab pos="231775" algn="l"/>
              </a:tabLst>
            </a:pPr>
            <a:r>
              <a:rPr lang="en-US" sz="2000" b="1" dirty="0" smtClean="0">
                <a:latin typeface="Cambria" pitchFamily="18" charset="0"/>
              </a:rPr>
              <a:t>Training to Civil Registration functionaries.</a:t>
            </a:r>
          </a:p>
          <a:p>
            <a:pPr marL="231775" indent="-231775" algn="just" eaLnBrk="1" hangingPunct="1">
              <a:lnSpc>
                <a:spcPct val="150000"/>
              </a:lnSpc>
              <a:buFont typeface="Wingdings" pitchFamily="2" charset="2"/>
              <a:buChar char="§"/>
              <a:tabLst>
                <a:tab pos="231775" algn="l"/>
              </a:tabLst>
            </a:pPr>
            <a:r>
              <a:rPr lang="en-US" sz="2000" b="1" dirty="0" smtClean="0">
                <a:latin typeface="Cambria" pitchFamily="18" charset="0"/>
              </a:rPr>
              <a:t>Maintenance of records.</a:t>
            </a:r>
          </a:p>
          <a:p>
            <a:pPr marL="231775" indent="-231775" eaLnBrk="1" hangingPunct="1">
              <a:lnSpc>
                <a:spcPct val="150000"/>
              </a:lnSpc>
              <a:spcBef>
                <a:spcPct val="0"/>
              </a:spcBef>
              <a:buFont typeface="Wingdings" pitchFamily="2" charset="2"/>
              <a:buChar char="§"/>
              <a:tabLst>
                <a:tab pos="231775" algn="l"/>
              </a:tabLst>
            </a:pPr>
            <a:r>
              <a:rPr lang="en-US" sz="2000" b="1" dirty="0" smtClean="0">
                <a:latin typeface="Cambria" pitchFamily="18" charset="0"/>
              </a:rPr>
              <a:t>Computerization and networking.</a:t>
            </a:r>
          </a:p>
          <a:p>
            <a:pPr marL="231775" indent="-231775" algn="just" eaLnBrk="1" hangingPunct="1">
              <a:lnSpc>
                <a:spcPct val="150000"/>
              </a:lnSpc>
              <a:buFont typeface="Wingdings" pitchFamily="2" charset="2"/>
              <a:buChar char="§"/>
              <a:tabLst>
                <a:tab pos="231775" algn="l"/>
              </a:tabLst>
            </a:pPr>
            <a:r>
              <a:rPr lang="en-US" sz="2000" b="1" dirty="0" smtClean="0">
                <a:latin typeface="Cambria" pitchFamily="18" charset="0"/>
              </a:rPr>
              <a:t>National / Regional Conferences of Chief Registrars</a:t>
            </a:r>
          </a:p>
          <a:p>
            <a:pPr marL="231775" indent="-231775" algn="just" eaLnBrk="1" hangingPunct="1">
              <a:lnSpc>
                <a:spcPct val="150000"/>
              </a:lnSpc>
              <a:buFont typeface="Wingdings" pitchFamily="2" charset="2"/>
              <a:buChar char="§"/>
              <a:tabLst>
                <a:tab pos="231775" algn="l"/>
              </a:tabLst>
            </a:pPr>
            <a:r>
              <a:rPr lang="en-US" sz="2000" b="1" dirty="0" smtClean="0">
                <a:latin typeface="Cambria" pitchFamily="18" charset="0"/>
              </a:rPr>
              <a:t>Inter-Departmental Coordination Committee meetings at State levels</a:t>
            </a:r>
            <a:r>
              <a:rPr lang="en-US" sz="2200" b="1" dirty="0" smtClean="0">
                <a:latin typeface="Cambria" pitchFamily="18" charset="0"/>
              </a:rPr>
              <a:t>.</a:t>
            </a:r>
          </a:p>
        </p:txBody>
      </p:sp>
      <p:sp>
        <p:nvSpPr>
          <p:cNvPr id="24580" name="Slide Number Placeholder 5"/>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1A8533A7-F8F7-47C4-B51B-12585F14C70A}" type="slidenum">
              <a:rPr lang="en-US" smtClean="0"/>
              <a:pPr/>
              <a:t>21</a:t>
            </a:fld>
            <a:endParaRPr lang="en-US" smtClean="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50"/>
                </a:solidFill>
              </a:rPr>
              <a:t>Systemic changes: </a:t>
            </a:r>
            <a:r>
              <a:rPr lang="en-US" dirty="0" smtClean="0">
                <a:solidFill>
                  <a:srgbClr val="FF0000"/>
                </a:solidFill>
              </a:rPr>
              <a:t/>
            </a:r>
            <a:br>
              <a:rPr lang="en-US" dirty="0" smtClean="0">
                <a:solidFill>
                  <a:srgbClr val="FF0000"/>
                </a:solidFill>
              </a:rPr>
            </a:br>
            <a:endParaRPr lang="en-US" dirty="0">
              <a:solidFill>
                <a:srgbClr val="FF0000"/>
              </a:solidFill>
            </a:endParaRPr>
          </a:p>
        </p:txBody>
      </p:sp>
      <p:sp>
        <p:nvSpPr>
          <p:cNvPr id="3" name="Content Placeholder 2"/>
          <p:cNvSpPr>
            <a:spLocks noGrp="1"/>
          </p:cNvSpPr>
          <p:nvPr>
            <p:ph sz="quarter" idx="1"/>
          </p:nvPr>
        </p:nvSpPr>
        <p:spPr/>
        <p:txBody>
          <a:bodyPr/>
          <a:lstStyle/>
          <a:p>
            <a:r>
              <a:rPr lang="en-US" b="1" dirty="0" smtClean="0"/>
              <a:t>National campaign for birth registration</a:t>
            </a:r>
          </a:p>
          <a:p>
            <a:pPr>
              <a:buNone/>
            </a:pPr>
            <a:endParaRPr lang="en-US" dirty="0" smtClean="0"/>
          </a:p>
          <a:p>
            <a:r>
              <a:rPr lang="en-US" b="1" dirty="0" err="1" smtClean="0"/>
              <a:t>Simplificationof</a:t>
            </a:r>
            <a:r>
              <a:rPr lang="en-US" b="1" dirty="0" smtClean="0"/>
              <a:t> delayed</a:t>
            </a:r>
            <a:r>
              <a:rPr lang="en-US" dirty="0" smtClean="0"/>
              <a:t> </a:t>
            </a:r>
            <a:r>
              <a:rPr lang="en-US" b="1" dirty="0" smtClean="0"/>
              <a:t>registration procedures</a:t>
            </a:r>
          </a:p>
          <a:p>
            <a:pPr>
              <a:buNone/>
            </a:pPr>
            <a:endParaRPr lang="en-US" b="1" dirty="0" smtClean="0"/>
          </a:p>
          <a:p>
            <a:r>
              <a:rPr lang="en-US" b="1" dirty="0" smtClean="0"/>
              <a:t>Linking registration of births and death with social sector schemes</a:t>
            </a:r>
          </a:p>
          <a:p>
            <a:pPr>
              <a:buNone/>
            </a:pPr>
            <a:endParaRPr lang="en-US" b="1" dirty="0" smtClean="0"/>
          </a:p>
          <a:p>
            <a:r>
              <a:rPr lang="en-US" b="1" dirty="0" smtClean="0"/>
              <a:t>Directives</a:t>
            </a:r>
            <a:r>
              <a:rPr lang="fa-IR" b="1" dirty="0" smtClean="0"/>
              <a:t> </a:t>
            </a:r>
            <a:r>
              <a:rPr lang="en-US" b="1" dirty="0" smtClean="0"/>
              <a:t>from the Apex court for improving registration</a:t>
            </a:r>
            <a:endParaRPr lang="en-US" dirty="0"/>
          </a:p>
        </p:txBody>
      </p:sp>
      <p:sp>
        <p:nvSpPr>
          <p:cNvPr id="4" name="Slide Number Placeholder 3"/>
          <p:cNvSpPr>
            <a:spLocks noGrp="1"/>
          </p:cNvSpPr>
          <p:nvPr>
            <p:ph type="sldNum" sz="quarter" idx="11"/>
          </p:nvPr>
        </p:nvSpPr>
        <p:spPr/>
        <p:txBody>
          <a:bodyPr/>
          <a:lstStyle/>
          <a:p>
            <a:pPr>
              <a:defRPr/>
            </a:pPr>
            <a:fld id="{4936730F-1C1D-46D0-BCFC-FBD64296386D}" type="slidenum">
              <a:rPr lang="en-US" smtClean="0"/>
              <a:pPr>
                <a:defRPr/>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fld id="{4936730F-1C1D-46D0-BCFC-FBD64296386D}" type="slidenum">
              <a:rPr lang="en-US" smtClean="0"/>
              <a:pPr>
                <a:defRPr/>
              </a:pPr>
              <a:t>23</a:t>
            </a:fld>
            <a:endParaRPr lang="en-US"/>
          </a:p>
        </p:txBody>
      </p:sp>
      <p:graphicFrame>
        <p:nvGraphicFramePr>
          <p:cNvPr id="55298" name="Object 2"/>
          <p:cNvGraphicFramePr>
            <a:graphicFrameLocks noGrp="1" noChangeAspect="1"/>
          </p:cNvGraphicFramePr>
          <p:nvPr>
            <p:ph sz="quarter" idx="1"/>
          </p:nvPr>
        </p:nvGraphicFramePr>
        <p:xfrm>
          <a:off x="381000" y="228600"/>
          <a:ext cx="7848600" cy="6400800"/>
        </p:xfrm>
        <a:graphic>
          <a:graphicData uri="http://schemas.openxmlformats.org/presentationml/2006/ole">
            <mc:AlternateContent xmlns:mc="http://schemas.openxmlformats.org/markup-compatibility/2006">
              <mc:Choice xmlns:v="urn:schemas-microsoft-com:vml" Requires="v">
                <p:oleObj spid="_x0000_s55306" name="Document" r:id="rId3" imgW="5724351" imgH="7595063" progId="Word.Document.12">
                  <p:embed/>
                </p:oleObj>
              </mc:Choice>
              <mc:Fallback>
                <p:oleObj name="Document" r:id="rId3" imgW="5724351" imgH="7595063" progId="Word.Document.12">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228600"/>
                        <a:ext cx="7848600" cy="6400800"/>
                      </a:xfrm>
                      <a:prstGeom prst="rect">
                        <a:avLst/>
                      </a:prstGeom>
                      <a:solidFill>
                        <a:srgbClr val="FFFFFF"/>
                      </a:solidFill>
                      <a:ln w="9525">
                        <a:solidFill>
                          <a:srgbClr val="000000"/>
                        </a:solidFill>
                        <a:miter lim="800000"/>
                        <a:headEnd/>
                        <a:tailEnd/>
                      </a:ln>
                    </p:spPr>
                  </p:pic>
                </p:oleObj>
              </mc:Fallback>
            </mc:AlternateContent>
          </a:graphicData>
        </a:graphic>
      </p:graphicFrame>
      <p:sp>
        <p:nvSpPr>
          <p:cNvPr id="55299" name="Text Box 3"/>
          <p:cNvSpPr txBox="1">
            <a:spLocks noChangeArrowheads="1"/>
          </p:cNvSpPr>
          <p:nvPr/>
        </p:nvSpPr>
        <p:spPr bwMode="auto">
          <a:xfrm>
            <a:off x="2438400" y="1"/>
            <a:ext cx="4211638" cy="3048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200" b="1" i="0" u="sng" strike="noStrike" cap="none" normalizeH="0" baseline="0" smtClean="0">
                <a:ln>
                  <a:noFill/>
                </a:ln>
                <a:solidFill>
                  <a:srgbClr val="000000"/>
                </a:solidFill>
                <a:effectLst/>
                <a:latin typeface="Times New Roman" pitchFamily="18" charset="0"/>
                <a:ea typeface="Arial" pitchFamily="34" charset="0"/>
                <a:cs typeface="Arial" pitchFamily="34" charset="0"/>
              </a:rPr>
              <a:t>Figures of Births which registered within </a:t>
            </a:r>
            <a:r>
              <a:rPr kumimoji="0" lang="en-US" sz="1200" b="1" i="0" u="sng" strike="noStrike" cap="none" normalizeH="0" baseline="0" smtClean="0">
                <a:ln>
                  <a:noFill/>
                </a:ln>
                <a:solidFill>
                  <a:schemeClr val="tx1"/>
                </a:solidFill>
                <a:effectLst/>
                <a:latin typeface="Times New Roman" pitchFamily="18" charset="0"/>
                <a:ea typeface="Arial" pitchFamily="34" charset="0"/>
                <a:cs typeface="Arial" pitchFamily="34" charset="0"/>
              </a:rPr>
              <a:t>2017</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2F9961E-A0C3-45C4-8552-FE5ABC10BD21}" type="slidenum">
              <a:rPr lang="en-US" smtClean="0"/>
              <a:pPr>
                <a:defRPr/>
              </a:pPr>
              <a:t>24</a:t>
            </a:fld>
            <a:endParaRPr lang="en-US"/>
          </a:p>
        </p:txBody>
      </p:sp>
      <p:graphicFrame>
        <p:nvGraphicFramePr>
          <p:cNvPr id="3" name="Chart 2"/>
          <p:cNvGraphicFramePr/>
          <p:nvPr/>
        </p:nvGraphicFramePr>
        <p:xfrm>
          <a:off x="0" y="228600"/>
          <a:ext cx="8991600" cy="6629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12C9A66F-0425-4142-9561-E3C31F267B3A}" type="slidenum">
              <a:rPr lang="en-US" smtClean="0"/>
              <a:pPr/>
              <a:t>25</a:t>
            </a:fld>
            <a:endParaRPr lang="en-US" smtClean="0"/>
          </a:p>
        </p:txBody>
      </p:sp>
      <p:sp>
        <p:nvSpPr>
          <p:cNvPr id="55299" name="Text Box 9"/>
          <p:cNvSpPr txBox="1">
            <a:spLocks noChangeArrowheads="1"/>
          </p:cNvSpPr>
          <p:nvPr/>
        </p:nvSpPr>
        <p:spPr bwMode="auto">
          <a:xfrm>
            <a:off x="0" y="1905000"/>
            <a:ext cx="8686800" cy="2646878"/>
          </a:xfrm>
          <a:prstGeom prst="rect">
            <a:avLst/>
          </a:prstGeom>
          <a:noFill/>
          <a:ln w="9525">
            <a:noFill/>
            <a:miter lim="800000"/>
            <a:headEnd/>
            <a:tailEnd/>
          </a:ln>
        </p:spPr>
        <p:txBody>
          <a:bodyPr wrap="square">
            <a:spAutoFit/>
          </a:bodyPr>
          <a:lstStyle/>
          <a:p>
            <a:pPr algn="ctr">
              <a:spcBef>
                <a:spcPct val="50000"/>
              </a:spcBef>
            </a:pPr>
            <a:r>
              <a:rPr lang="en-US" sz="16600" b="1" dirty="0" smtClean="0">
                <a:ln w="18415" cmpd="sng">
                  <a:solidFill>
                    <a:srgbClr val="FFFFFF"/>
                  </a:solidFill>
                  <a:prstDash val="solid"/>
                </a:ln>
                <a:blipFill>
                  <a:blip r:embed="rId3"/>
                  <a:tile tx="0" ty="0" sx="100000" sy="100000" flip="none" algn="tl"/>
                </a:blipFill>
                <a:effectLst>
                  <a:outerShdw blurRad="63500" dir="3600000" algn="tl" rotWithShape="0">
                    <a:srgbClr val="000000">
                      <a:alpha val="70000"/>
                    </a:srgbClr>
                  </a:outerShdw>
                </a:effectLst>
                <a:cs typeface="Times New Roman" pitchFamily="18" charset="0"/>
              </a:rPr>
              <a:t>Thanks</a:t>
            </a:r>
            <a:endParaRPr lang="en-US" sz="16600" b="1" dirty="0">
              <a:ln w="18415" cmpd="sng">
                <a:solidFill>
                  <a:srgbClr val="FFFFFF"/>
                </a:solidFill>
                <a:prstDash val="solid"/>
              </a:ln>
              <a:blipFill>
                <a:blip r:embed="rId3"/>
                <a:tile tx="0" ty="0" sx="100000" sy="100000" flip="none" algn="tl"/>
              </a:blipFill>
              <a:effectLst>
                <a:outerShdw blurRad="63500" dir="3600000" algn="tl" rotWithShape="0">
                  <a:srgbClr val="000000">
                    <a:alpha val="70000"/>
                  </a:srgbClr>
                </a:outerShdw>
              </a:effectLst>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63562"/>
          </a:xfrm>
        </p:spPr>
        <p:txBody>
          <a:bodyPr>
            <a:normAutofit fontScale="90000"/>
          </a:bodyPr>
          <a:lstStyle/>
          <a:p>
            <a:pPr algn="ctr"/>
            <a:r>
              <a:rPr lang="en-US" sz="3200" b="1" dirty="0" smtClean="0">
                <a:solidFill>
                  <a:srgbClr val="FF0000"/>
                </a:solidFill>
              </a:rPr>
              <a:t>CONTINUANCE</a:t>
            </a:r>
            <a:endParaRPr lang="en-US" b="1" dirty="0">
              <a:solidFill>
                <a:srgbClr val="FF0000"/>
              </a:solidFill>
            </a:endParaRPr>
          </a:p>
        </p:txBody>
      </p:sp>
      <p:sp>
        <p:nvSpPr>
          <p:cNvPr id="3" name="Content Placeholder 2"/>
          <p:cNvSpPr>
            <a:spLocks noGrp="1"/>
          </p:cNvSpPr>
          <p:nvPr>
            <p:ph sz="quarter" idx="1"/>
          </p:nvPr>
        </p:nvSpPr>
        <p:spPr>
          <a:xfrm>
            <a:off x="152400" y="1120648"/>
            <a:ext cx="8763000" cy="5508752"/>
          </a:xfrm>
        </p:spPr>
        <p:txBody>
          <a:bodyPr/>
          <a:lstStyle/>
          <a:p>
            <a:pPr>
              <a:lnSpc>
                <a:spcPct val="150000"/>
              </a:lnSpc>
            </a:pPr>
            <a:r>
              <a:rPr lang="en-US" b="1" dirty="0" smtClean="0"/>
              <a:t>A right to obtain a passport</a:t>
            </a:r>
            <a:r>
              <a:rPr lang="fa-IR" b="1" dirty="0" smtClean="0"/>
              <a:t>.</a:t>
            </a:r>
            <a:r>
              <a:rPr lang="en-US" b="1" dirty="0" smtClean="0"/>
              <a:t> A voter's right</a:t>
            </a:r>
            <a:r>
              <a:rPr lang="fa-IR" b="1" dirty="0" smtClean="0"/>
              <a:t>.</a:t>
            </a:r>
            <a:r>
              <a:rPr lang="en-US" b="1" dirty="0" smtClean="0"/>
              <a:t> Opening bank accounts</a:t>
            </a:r>
            <a:r>
              <a:rPr lang="fa-IR" b="1" dirty="0" smtClean="0"/>
              <a:t>.</a:t>
            </a:r>
            <a:r>
              <a:rPr lang="en-US" b="1" dirty="0" smtClean="0"/>
              <a:t> Preventing that most children Exploitation of work, sexual intercourse,, trafficking. They do not become overwhelming and thus</a:t>
            </a:r>
            <a:r>
              <a:rPr lang="fa-IR" b="1" dirty="0" smtClean="0"/>
              <a:t> </a:t>
            </a:r>
            <a:r>
              <a:rPr lang="en-US" b="1" dirty="0" smtClean="0"/>
              <a:t> lose the protection of the law. "- Without a birthday card, they can not be established. This birth registration environment is the first child's right. It opens the door to the baby to include a permanent identity. </a:t>
            </a:r>
            <a:endParaRPr lang="en-US" b="1" dirty="0"/>
          </a:p>
        </p:txBody>
      </p:sp>
      <p:sp>
        <p:nvSpPr>
          <p:cNvPr id="4" name="Slide Number Placeholder 3"/>
          <p:cNvSpPr>
            <a:spLocks noGrp="1"/>
          </p:cNvSpPr>
          <p:nvPr>
            <p:ph type="sldNum" sz="quarter" idx="11"/>
          </p:nvPr>
        </p:nvSpPr>
        <p:spPr/>
        <p:txBody>
          <a:bodyPr/>
          <a:lstStyle/>
          <a:p>
            <a:pPr>
              <a:defRPr/>
            </a:pPr>
            <a:fld id="{4936730F-1C1D-46D0-BCFC-FBD64296386D}"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152400"/>
            <a:ext cx="8305800" cy="838200"/>
          </a:xfrm>
        </p:spPr>
        <p:txBody>
          <a:bodyPr>
            <a:noAutofit/>
          </a:bodyPr>
          <a:lstStyle/>
          <a:p>
            <a:pPr eaLnBrk="1" fontAlgn="auto" hangingPunct="1">
              <a:spcAft>
                <a:spcPts val="0"/>
              </a:spcAft>
              <a:defRPr/>
            </a:pPr>
            <a:r>
              <a:rPr lang="en-US" sz="4800" b="1" dirty="0" smtClean="0">
                <a:solidFill>
                  <a:srgbClr val="00B050"/>
                </a:solidFill>
                <a:latin typeface="Cambria" pitchFamily="18" charset="0"/>
              </a:rPr>
              <a:t>Vital Statistics:</a:t>
            </a:r>
            <a:endParaRPr lang="en-IN" sz="4800" b="1" dirty="0" smtClean="0">
              <a:solidFill>
                <a:srgbClr val="00B050"/>
              </a:solidFill>
              <a:latin typeface="Cambria" pitchFamily="18" charset="0"/>
            </a:endParaRPr>
          </a:p>
        </p:txBody>
      </p:sp>
      <p:sp>
        <p:nvSpPr>
          <p:cNvPr id="3" name="Content Placeholder 2"/>
          <p:cNvSpPr>
            <a:spLocks noGrp="1"/>
          </p:cNvSpPr>
          <p:nvPr>
            <p:ph sz="quarter" idx="1"/>
          </p:nvPr>
        </p:nvSpPr>
        <p:spPr>
          <a:xfrm>
            <a:off x="381000" y="1447800"/>
            <a:ext cx="8153400" cy="4267200"/>
          </a:xfrm>
        </p:spPr>
        <p:txBody>
          <a:bodyPr>
            <a:normAutofit/>
          </a:bodyPr>
          <a:lstStyle/>
          <a:p>
            <a:pPr marL="533400" indent="-533400" eaLnBrk="1" fontAlgn="auto" hangingPunct="1">
              <a:spcBef>
                <a:spcPts val="0"/>
              </a:spcBef>
              <a:spcAft>
                <a:spcPts val="0"/>
              </a:spcAft>
              <a:buFont typeface="Wingdings"/>
              <a:buChar char=""/>
              <a:defRPr/>
            </a:pPr>
            <a:r>
              <a:rPr lang="en-US" sz="3200" dirty="0" smtClean="0">
                <a:latin typeface="Times New Roman" pitchFamily="18" charset="0"/>
                <a:cs typeface="Times New Roman" pitchFamily="18" charset="0"/>
              </a:rPr>
              <a:t>Information maintained by a Government for recording live births,  deaths, </a:t>
            </a:r>
            <a:r>
              <a:rPr lang="en-US" sz="3200" dirty="0" err="1" smtClean="0">
                <a:latin typeface="Times New Roman" pitchFamily="18" charset="0"/>
                <a:cs typeface="Times New Roman" pitchFamily="18" charset="0"/>
              </a:rPr>
              <a:t>foetal</a:t>
            </a:r>
            <a:r>
              <a:rPr lang="en-US" sz="3200" dirty="0" smtClean="0">
                <a:latin typeface="Times New Roman" pitchFamily="18" charset="0"/>
                <a:cs typeface="Times New Roman" pitchFamily="18" charset="0"/>
              </a:rPr>
              <a:t> deaths, marriages and divorces of individuals within its jurisdiction.</a:t>
            </a:r>
          </a:p>
          <a:p>
            <a:pPr marL="533400" indent="-533400" eaLnBrk="1" fontAlgn="auto" hangingPunct="1">
              <a:lnSpc>
                <a:spcPct val="50000"/>
              </a:lnSpc>
              <a:spcAft>
                <a:spcPts val="0"/>
              </a:spcAft>
              <a:buFont typeface="Wingdings"/>
              <a:buChar char=""/>
              <a:defRPr/>
            </a:pPr>
            <a:endParaRPr lang="en-US" sz="3200" dirty="0" smtClean="0">
              <a:latin typeface="Times New Roman" pitchFamily="18" charset="0"/>
              <a:cs typeface="Times New Roman" pitchFamily="18" charset="0"/>
            </a:endParaRPr>
          </a:p>
          <a:p>
            <a:pPr marL="533400" indent="-533400" eaLnBrk="1" fontAlgn="auto" hangingPunct="1">
              <a:spcAft>
                <a:spcPts val="0"/>
              </a:spcAft>
              <a:buFont typeface="Wingdings"/>
              <a:buChar char=""/>
              <a:defRPr/>
            </a:pPr>
            <a:r>
              <a:rPr lang="en-US" sz="3200" dirty="0" smtClean="0">
                <a:latin typeface="Times New Roman" pitchFamily="18" charset="0"/>
                <a:cs typeface="Times New Roman" pitchFamily="18" charset="0"/>
              </a:rPr>
              <a:t>Data used by public health programs to evaluate how effective the programs .</a:t>
            </a:r>
          </a:p>
          <a:p>
            <a:pPr marL="533400" indent="-533400" eaLnBrk="1" fontAlgn="auto" hangingPunct="1">
              <a:lnSpc>
                <a:spcPct val="50000"/>
              </a:lnSpc>
              <a:spcBef>
                <a:spcPts val="0"/>
              </a:spcBef>
              <a:spcAft>
                <a:spcPts val="0"/>
              </a:spcAft>
              <a:buFont typeface="Wingdings"/>
              <a:buNone/>
              <a:defRPr/>
            </a:pPr>
            <a:r>
              <a:rPr lang="en-US" sz="3200" dirty="0" smtClean="0">
                <a:latin typeface="Times New Roman" pitchFamily="18" charset="0"/>
                <a:cs typeface="Times New Roman" pitchFamily="18" charset="0"/>
              </a:rPr>
              <a:t> </a:t>
            </a:r>
          </a:p>
        </p:txBody>
      </p:sp>
      <p:sp>
        <p:nvSpPr>
          <p:cNvPr id="10244" name="Slide Number Placeholder 3"/>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197FB6A8-D4E5-4529-8DCD-82EBDC3E6A75}" type="slidenum">
              <a:rPr lang="en-US" smtClean="0"/>
              <a:pPr/>
              <a:t>4</a:t>
            </a:fld>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001000" cy="792163"/>
          </a:xfrm>
        </p:spPr>
        <p:txBody>
          <a:bodyPr/>
          <a:lstStyle/>
          <a:p>
            <a:pPr>
              <a:defRPr/>
            </a:pPr>
            <a:r>
              <a:rPr lang="en-US" sz="4400" b="1" dirty="0" smtClean="0">
                <a:solidFill>
                  <a:srgbClr val="00B050"/>
                </a:solidFill>
                <a:latin typeface="Cambria" pitchFamily="18" charset="0"/>
              </a:rPr>
              <a:t>The vital statistics system</a:t>
            </a:r>
            <a:endParaRPr lang="en-IN" sz="4400" b="1" dirty="0">
              <a:solidFill>
                <a:srgbClr val="00B050"/>
              </a:solidFill>
              <a:latin typeface="Cambria" pitchFamily="18" charset="0"/>
            </a:endParaRPr>
          </a:p>
        </p:txBody>
      </p:sp>
      <p:sp>
        <p:nvSpPr>
          <p:cNvPr id="11267" name="Content Placeholder 2"/>
          <p:cNvSpPr>
            <a:spLocks noGrp="1"/>
          </p:cNvSpPr>
          <p:nvPr>
            <p:ph sz="quarter" idx="1"/>
          </p:nvPr>
        </p:nvSpPr>
        <p:spPr>
          <a:xfrm>
            <a:off x="304800" y="990600"/>
            <a:ext cx="8382000" cy="5486400"/>
          </a:xfrm>
        </p:spPr>
        <p:txBody>
          <a:bodyPr/>
          <a:lstStyle/>
          <a:p>
            <a:r>
              <a:rPr lang="en-US" sz="3000" dirty="0" smtClean="0">
                <a:latin typeface="Comic Sans MS" pitchFamily="66" charset="0"/>
              </a:rPr>
              <a:t>  </a:t>
            </a:r>
            <a:r>
              <a:rPr lang="en-US" sz="3000" dirty="0" smtClean="0">
                <a:latin typeface="Cambria" pitchFamily="18" charset="0"/>
              </a:rPr>
              <a:t>Is the total process of collecting information by civil registration or enumeration on the frequency of occurrence of the defined vital </a:t>
            </a:r>
            <a:r>
              <a:rPr lang="en-US" sz="3000" smtClean="0">
                <a:latin typeface="Cambria" pitchFamily="18" charset="0"/>
              </a:rPr>
              <a:t>events,and</a:t>
            </a:r>
            <a:endParaRPr lang="en-US" sz="3000" dirty="0" smtClean="0">
              <a:latin typeface="Cambria" pitchFamily="18" charset="0"/>
            </a:endParaRPr>
          </a:p>
          <a:p>
            <a:pPr>
              <a:lnSpc>
                <a:spcPct val="50000"/>
              </a:lnSpc>
              <a:spcBef>
                <a:spcPct val="0"/>
              </a:spcBef>
            </a:pPr>
            <a:endParaRPr lang="en-US" sz="3000" dirty="0" smtClean="0">
              <a:latin typeface="Cambria" pitchFamily="18" charset="0"/>
            </a:endParaRPr>
          </a:p>
          <a:p>
            <a:r>
              <a:rPr lang="en-US" sz="3000" dirty="0" smtClean="0">
                <a:latin typeface="Cambria" pitchFamily="18" charset="0"/>
              </a:rPr>
              <a:t>  Compiling, processing, analyzing, evaluating, presenting and disseminating these data in statistical form. </a:t>
            </a:r>
          </a:p>
          <a:p>
            <a:pPr>
              <a:lnSpc>
                <a:spcPct val="50000"/>
              </a:lnSpc>
            </a:pPr>
            <a:endParaRPr lang="en-US" sz="3000" dirty="0" smtClean="0">
              <a:latin typeface="Cambria" pitchFamily="18" charset="0"/>
            </a:endParaRPr>
          </a:p>
          <a:p>
            <a:pPr>
              <a:buFont typeface="Wingdings" pitchFamily="2" charset="2"/>
              <a:buNone/>
            </a:pPr>
            <a:r>
              <a:rPr lang="en-US" dirty="0" smtClean="0">
                <a:latin typeface="Cambria" pitchFamily="18" charset="0"/>
              </a:rPr>
              <a:t>  (* The vital events of interest are live births, adoption, </a:t>
            </a:r>
            <a:r>
              <a:rPr lang="en-US" dirty="0" err="1" smtClean="0">
                <a:latin typeface="Cambria" pitchFamily="18" charset="0"/>
              </a:rPr>
              <a:t>legitimations</a:t>
            </a:r>
            <a:r>
              <a:rPr lang="en-US" dirty="0" smtClean="0">
                <a:latin typeface="Cambria" pitchFamily="18" charset="0"/>
              </a:rPr>
              <a:t>, recognitions; deaths and </a:t>
            </a:r>
            <a:r>
              <a:rPr lang="en-US" dirty="0" err="1" smtClean="0">
                <a:latin typeface="Cambria" pitchFamily="18" charset="0"/>
              </a:rPr>
              <a:t>foeatal</a:t>
            </a:r>
            <a:r>
              <a:rPr lang="en-US" dirty="0" smtClean="0">
                <a:latin typeface="Cambria" pitchFamily="18" charset="0"/>
              </a:rPr>
              <a:t> deaths; and marriages, divorces, separations and annulment of marriages)</a:t>
            </a:r>
            <a:endParaRPr lang="en-IN" dirty="0" smtClean="0">
              <a:latin typeface="Cambria" pitchFamily="18" charset="0"/>
            </a:endParaRPr>
          </a:p>
        </p:txBody>
      </p:sp>
      <p:sp>
        <p:nvSpPr>
          <p:cNvPr id="11268" name="Slide Number Placeholder 3"/>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9F98AEC7-7AD0-459C-968F-CADD513F42F6}" type="slidenum">
              <a:rPr lang="en-US" smtClean="0"/>
              <a:pPr/>
              <a:t>5</a:t>
            </a:fld>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9F99C476-75D4-4BAB-B1A6-5E8E5DCA6443}" type="slidenum">
              <a:rPr lang="en-US" smtClean="0"/>
              <a:pPr/>
              <a:t>6</a:t>
            </a:fld>
            <a:endParaRPr lang="en-US" smtClean="0"/>
          </a:p>
        </p:txBody>
      </p:sp>
      <p:sp>
        <p:nvSpPr>
          <p:cNvPr id="7171" name="Rectangle 3"/>
          <p:cNvSpPr>
            <a:spLocks noGrp="1" noChangeArrowheads="1"/>
          </p:cNvSpPr>
          <p:nvPr>
            <p:ph type="subTitle" idx="4294967295"/>
          </p:nvPr>
        </p:nvSpPr>
        <p:spPr>
          <a:xfrm>
            <a:off x="304800" y="838200"/>
            <a:ext cx="8229600" cy="5105400"/>
          </a:xfrm>
        </p:spPr>
        <p:txBody>
          <a:bodyPr>
            <a:normAutofit lnSpcReduction="10000"/>
          </a:bodyPr>
          <a:lstStyle/>
          <a:p>
            <a:pPr marL="361950" indent="-361950" eaLnBrk="1" fontAlgn="auto" hangingPunct="1">
              <a:lnSpc>
                <a:spcPct val="90000"/>
              </a:lnSpc>
              <a:spcAft>
                <a:spcPts val="0"/>
              </a:spcAft>
              <a:buFontTx/>
              <a:buNone/>
              <a:defRPr/>
            </a:pPr>
            <a:r>
              <a:rPr lang="en-US" sz="4000" b="1" dirty="0" smtClean="0">
                <a:solidFill>
                  <a:srgbClr val="800000"/>
                </a:solidFill>
                <a:latin typeface="Comic Sans MS" pitchFamily="66" charset="0"/>
              </a:rPr>
              <a:t>  </a:t>
            </a:r>
            <a:r>
              <a:rPr lang="en-US" sz="4000" b="1" dirty="0" smtClean="0">
                <a:solidFill>
                  <a:srgbClr val="00B050"/>
                </a:solidFill>
                <a:latin typeface="Cambria" pitchFamily="18" charset="0"/>
              </a:rPr>
              <a:t>Main sources of Vital Statistics Data:</a:t>
            </a:r>
          </a:p>
          <a:p>
            <a:pPr marL="609600" indent="-609600" eaLnBrk="1" fontAlgn="auto" hangingPunct="1">
              <a:lnSpc>
                <a:spcPct val="50000"/>
              </a:lnSpc>
              <a:spcAft>
                <a:spcPts val="0"/>
              </a:spcAft>
              <a:buFont typeface="Wingdings"/>
              <a:buNone/>
              <a:defRPr/>
            </a:pPr>
            <a:endParaRPr lang="en-US" sz="3000" b="1" dirty="0" smtClean="0"/>
          </a:p>
          <a:p>
            <a:pPr marL="609600" indent="-609600" eaLnBrk="1" fontAlgn="auto" hangingPunct="1">
              <a:lnSpc>
                <a:spcPct val="50000"/>
              </a:lnSpc>
              <a:spcAft>
                <a:spcPts val="0"/>
              </a:spcAft>
              <a:buFont typeface="Wingdings"/>
              <a:buNone/>
              <a:defRPr/>
            </a:pPr>
            <a:endParaRPr lang="en-US" sz="3000" b="1" dirty="0" smtClean="0"/>
          </a:p>
          <a:p>
            <a:pPr marL="2057400" indent="-800100" eaLnBrk="1" fontAlgn="auto" hangingPunct="1">
              <a:lnSpc>
                <a:spcPct val="90000"/>
              </a:lnSpc>
              <a:spcAft>
                <a:spcPts val="0"/>
              </a:spcAft>
              <a:buFont typeface="Wingdings"/>
              <a:buChar char=""/>
              <a:defRPr/>
            </a:pPr>
            <a:r>
              <a:rPr lang="en-US" sz="3200" dirty="0" smtClean="0">
                <a:latin typeface="Cambria" pitchFamily="18" charset="0"/>
              </a:rPr>
              <a:t>Civil Registration System</a:t>
            </a:r>
          </a:p>
          <a:p>
            <a:pPr marL="2057400" indent="-800100" eaLnBrk="1" fontAlgn="auto" hangingPunct="1">
              <a:lnSpc>
                <a:spcPct val="90000"/>
              </a:lnSpc>
              <a:spcAft>
                <a:spcPts val="0"/>
              </a:spcAft>
              <a:buFont typeface="Wingdings"/>
              <a:buNone/>
              <a:defRPr/>
            </a:pPr>
            <a:r>
              <a:rPr lang="en-US" sz="3200" dirty="0" smtClean="0">
                <a:latin typeface="Cambria" pitchFamily="18" charset="0"/>
              </a:rPr>
              <a:t> </a:t>
            </a:r>
          </a:p>
          <a:p>
            <a:pPr marL="2057400" indent="-800100" eaLnBrk="1" fontAlgn="auto" hangingPunct="1">
              <a:lnSpc>
                <a:spcPct val="90000"/>
              </a:lnSpc>
              <a:spcAft>
                <a:spcPts val="0"/>
              </a:spcAft>
              <a:buFont typeface="Wingdings"/>
              <a:buChar char=""/>
              <a:defRPr/>
            </a:pPr>
            <a:r>
              <a:rPr lang="en-US" sz="3200" dirty="0" smtClean="0">
                <a:latin typeface="Cambria" pitchFamily="18" charset="0"/>
              </a:rPr>
              <a:t>Sample Surveys</a:t>
            </a:r>
          </a:p>
          <a:p>
            <a:pPr marL="2057400" indent="-800100" eaLnBrk="1" fontAlgn="auto" hangingPunct="1">
              <a:lnSpc>
                <a:spcPct val="90000"/>
              </a:lnSpc>
              <a:spcAft>
                <a:spcPts val="0"/>
              </a:spcAft>
              <a:buFont typeface="Wingdings" pitchFamily="2" charset="2"/>
              <a:buNone/>
              <a:defRPr/>
            </a:pPr>
            <a:r>
              <a:rPr lang="en-US" sz="3200" dirty="0" smtClean="0">
                <a:latin typeface="Cambria" pitchFamily="18" charset="0"/>
              </a:rPr>
              <a:t> </a:t>
            </a:r>
          </a:p>
          <a:p>
            <a:pPr marL="2057400" indent="-800100" eaLnBrk="1" fontAlgn="auto" hangingPunct="1">
              <a:lnSpc>
                <a:spcPct val="90000"/>
              </a:lnSpc>
              <a:spcAft>
                <a:spcPts val="0"/>
              </a:spcAft>
              <a:buFont typeface="Wingdings"/>
              <a:buChar char=""/>
              <a:defRPr/>
            </a:pPr>
            <a:r>
              <a:rPr lang="en-US" sz="3200" dirty="0" smtClean="0">
                <a:latin typeface="Cambria" pitchFamily="18" charset="0"/>
              </a:rPr>
              <a:t>The Population Census</a:t>
            </a:r>
          </a:p>
          <a:p>
            <a:pPr marL="2057400" indent="-800100" eaLnBrk="1" fontAlgn="auto" hangingPunct="1">
              <a:lnSpc>
                <a:spcPct val="90000"/>
              </a:lnSpc>
              <a:spcAft>
                <a:spcPts val="0"/>
              </a:spcAft>
              <a:buFont typeface="Wingdings"/>
              <a:buChar char=""/>
              <a:defRPr/>
            </a:pPr>
            <a:endParaRPr lang="en-US" sz="3200" dirty="0" smtClean="0">
              <a:latin typeface="Comic Sans MS" pitchFamily="66" charset="0"/>
            </a:endParaRPr>
          </a:p>
          <a:p>
            <a:pPr marL="990600" lvl="1" indent="-533400" eaLnBrk="1" fontAlgn="auto" hangingPunct="1">
              <a:lnSpc>
                <a:spcPct val="90000"/>
              </a:lnSpc>
              <a:spcAft>
                <a:spcPts val="0"/>
              </a:spcAft>
              <a:buFontTx/>
              <a:buNone/>
              <a:defRPr/>
            </a:pPr>
            <a:r>
              <a:rPr lang="en-US" sz="3200" dirty="0" smtClean="0"/>
              <a:t>	</a:t>
            </a:r>
          </a:p>
          <a:p>
            <a:pPr marL="609600" indent="-609600" eaLnBrk="1" fontAlgn="auto" hangingPunct="1">
              <a:lnSpc>
                <a:spcPct val="90000"/>
              </a:lnSpc>
              <a:spcAft>
                <a:spcPts val="0"/>
              </a:spcAft>
              <a:buFont typeface="Wingdings"/>
              <a:buChar char=""/>
              <a:defRPr/>
            </a:pPr>
            <a:endParaRPr lang="en-US" sz="32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sz="quarter" idx="1"/>
          </p:nvPr>
        </p:nvSpPr>
        <p:spPr>
          <a:xfrm>
            <a:off x="457200" y="1074738"/>
            <a:ext cx="8229600" cy="5173662"/>
          </a:xfrm>
        </p:spPr>
        <p:txBody>
          <a:bodyPr>
            <a:normAutofit/>
          </a:bodyPr>
          <a:lstStyle/>
          <a:p>
            <a:pPr marL="0" indent="0" algn="just" eaLnBrk="1" fontAlgn="auto" hangingPunct="1">
              <a:lnSpc>
                <a:spcPct val="90000"/>
              </a:lnSpc>
              <a:spcAft>
                <a:spcPts val="0"/>
              </a:spcAft>
              <a:buFontTx/>
              <a:buNone/>
              <a:defRPr/>
            </a:pPr>
            <a:endParaRPr lang="en-US" sz="3200" i="1" dirty="0" smtClean="0"/>
          </a:p>
          <a:p>
            <a:pPr marL="0" indent="0" algn="just" eaLnBrk="1" fontAlgn="auto" hangingPunct="1">
              <a:lnSpc>
                <a:spcPct val="150000"/>
              </a:lnSpc>
              <a:spcAft>
                <a:spcPts val="0"/>
              </a:spcAft>
              <a:buFontTx/>
              <a:buNone/>
              <a:defRPr/>
            </a:pPr>
            <a:r>
              <a:rPr lang="en-US" sz="3200" i="1" dirty="0" smtClean="0">
                <a:latin typeface="Cambria" pitchFamily="18" charset="0"/>
              </a:rPr>
              <a:t>“</a:t>
            </a:r>
            <a:r>
              <a:rPr lang="en-US" sz="2800" b="1" dirty="0" smtClean="0">
                <a:latin typeface="Cambria" pitchFamily="18" charset="0"/>
              </a:rPr>
              <a:t>Civil Registration is the continuous, permanent, recording of the occurrence and characteristics of vital events pertaining to the population, as provided by decree or regulation, in accordance with the legal requirement of a country.  </a:t>
            </a:r>
            <a:endParaRPr lang="en-US" sz="3200" b="1" dirty="0" smtClean="0">
              <a:latin typeface="Cambria" pitchFamily="18" charset="0"/>
            </a:endParaRPr>
          </a:p>
          <a:p>
            <a:pPr marL="0" indent="0" algn="just" eaLnBrk="1" fontAlgn="auto" hangingPunct="1">
              <a:lnSpc>
                <a:spcPct val="90000"/>
              </a:lnSpc>
              <a:spcAft>
                <a:spcPts val="0"/>
              </a:spcAft>
              <a:buFontTx/>
              <a:buNone/>
              <a:defRPr/>
            </a:pPr>
            <a:r>
              <a:rPr lang="en-US" b="1" dirty="0" smtClean="0">
                <a:latin typeface="Cambria" pitchFamily="18" charset="0"/>
              </a:rPr>
              <a:t>            </a:t>
            </a:r>
            <a:endParaRPr lang="en-US" sz="3200" b="1" dirty="0" smtClean="0">
              <a:latin typeface="Cambria" pitchFamily="18" charset="0"/>
            </a:endParaRPr>
          </a:p>
        </p:txBody>
      </p:sp>
      <p:sp>
        <p:nvSpPr>
          <p:cNvPr id="13315" name="Slide Number Placeholder 5"/>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A7D91874-6165-4122-91E3-8B994A1A1493}" type="slidenum">
              <a:rPr lang="en-US" smtClean="0"/>
              <a:pPr/>
              <a:t>7</a:t>
            </a:fld>
            <a:endParaRPr lang="en-US" smtClean="0"/>
          </a:p>
        </p:txBody>
      </p:sp>
      <p:sp>
        <p:nvSpPr>
          <p:cNvPr id="13316" name="Text Box 3"/>
          <p:cNvSpPr txBox="1">
            <a:spLocks noChangeArrowheads="1"/>
          </p:cNvSpPr>
          <p:nvPr/>
        </p:nvSpPr>
        <p:spPr bwMode="auto">
          <a:xfrm>
            <a:off x="533400" y="304800"/>
            <a:ext cx="7620000" cy="707886"/>
          </a:xfrm>
          <a:prstGeom prst="rect">
            <a:avLst/>
          </a:prstGeom>
          <a:noFill/>
          <a:ln w="9525">
            <a:noFill/>
            <a:miter lim="800000"/>
            <a:headEnd/>
            <a:tailEnd/>
          </a:ln>
        </p:spPr>
        <p:txBody>
          <a:bodyPr>
            <a:spAutoFit/>
          </a:bodyPr>
          <a:lstStyle/>
          <a:p>
            <a:pPr>
              <a:spcBef>
                <a:spcPct val="50000"/>
              </a:spcBef>
            </a:pPr>
            <a:r>
              <a:rPr lang="en-US" sz="4000" b="1" dirty="0">
                <a:solidFill>
                  <a:srgbClr val="00B050"/>
                </a:solidFill>
                <a:latin typeface="Cambria" pitchFamily="18" charset="0"/>
              </a:rPr>
              <a:t>The </a:t>
            </a:r>
            <a:r>
              <a:rPr lang="en-US" sz="3600" b="1" dirty="0">
                <a:solidFill>
                  <a:srgbClr val="00B050"/>
                </a:solidFill>
                <a:latin typeface="Cambria" pitchFamily="18" charset="0"/>
              </a:rPr>
              <a:t>Civil</a:t>
            </a:r>
            <a:r>
              <a:rPr lang="en-US" sz="4000" b="1" dirty="0">
                <a:solidFill>
                  <a:srgbClr val="00B050"/>
                </a:solidFill>
                <a:latin typeface="Cambria" pitchFamily="18" charset="0"/>
              </a:rPr>
              <a:t> Registration</a:t>
            </a:r>
            <a:r>
              <a:rPr lang="en-US" sz="4000" b="1" dirty="0">
                <a:solidFill>
                  <a:srgbClr val="00B050"/>
                </a:solidFill>
                <a:latin typeface="Comic Sans MS" pitchFamily="66" charset="0"/>
              </a:rPr>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685800"/>
            <a:ext cx="8305800" cy="5638800"/>
          </a:xfrm>
          <a:ln>
            <a:solidFill>
              <a:schemeClr val="accent1"/>
            </a:solidFill>
          </a:ln>
        </p:spPr>
        <p:txBody>
          <a:bodyPr>
            <a:normAutofit fontScale="92500"/>
          </a:bodyPr>
          <a:lstStyle/>
          <a:p>
            <a:pPr marL="0" indent="0" eaLnBrk="1" fontAlgn="auto" hangingPunct="1">
              <a:spcBef>
                <a:spcPct val="50000"/>
              </a:spcBef>
              <a:spcAft>
                <a:spcPts val="0"/>
              </a:spcAft>
              <a:buClr>
                <a:schemeClr val="tx1"/>
              </a:buClr>
              <a:buFontTx/>
              <a:buNone/>
              <a:defRPr/>
            </a:pPr>
            <a:r>
              <a:rPr lang="en-US" sz="3600" b="1" dirty="0" smtClean="0">
                <a:solidFill>
                  <a:srgbClr val="00B050"/>
                </a:solidFill>
                <a:latin typeface="Cambria" pitchFamily="18" charset="0"/>
              </a:rPr>
              <a:t>Registration of Births and Deaths (RBD) Legal Requirements</a:t>
            </a:r>
          </a:p>
          <a:p>
            <a:pPr marL="723900" indent="-723900" eaLnBrk="1" fontAlgn="auto" hangingPunct="1">
              <a:spcBef>
                <a:spcPct val="50000"/>
              </a:spcBef>
              <a:spcAft>
                <a:spcPts val="0"/>
              </a:spcAft>
              <a:buClr>
                <a:schemeClr val="tx1"/>
              </a:buClr>
              <a:buFont typeface="Wingdings"/>
              <a:buChar char=""/>
              <a:defRPr/>
            </a:pPr>
            <a:r>
              <a:rPr lang="en-US" sz="3500" dirty="0" smtClean="0">
                <a:latin typeface="Cambria" pitchFamily="18" charset="0"/>
              </a:rPr>
              <a:t>Reporting and registration of all births and deaths .</a:t>
            </a:r>
          </a:p>
          <a:p>
            <a:pPr marL="723900" indent="-723900" eaLnBrk="1" fontAlgn="auto" hangingPunct="1">
              <a:spcBef>
                <a:spcPct val="50000"/>
              </a:spcBef>
              <a:spcAft>
                <a:spcPts val="0"/>
              </a:spcAft>
              <a:buClr>
                <a:schemeClr val="tx1"/>
              </a:buClr>
              <a:buFont typeface="Wingdings"/>
              <a:buChar char=""/>
              <a:defRPr/>
            </a:pPr>
            <a:r>
              <a:rPr lang="en-US" sz="3500" dirty="0" smtClean="0">
                <a:latin typeface="Cambria" pitchFamily="18" charset="0"/>
              </a:rPr>
              <a:t>All births and deaths occurring within the territory of the country to be covered, irrespective of the residency</a:t>
            </a:r>
            <a:r>
              <a:rPr lang="fa-IR" sz="2200" dirty="0" smtClean="0">
                <a:latin typeface="Cambria" pitchFamily="18" charset="0"/>
              </a:rPr>
              <a:t> </a:t>
            </a:r>
            <a:r>
              <a:rPr lang="en-US" sz="3500" dirty="0" smtClean="0">
                <a:latin typeface="Cambria" pitchFamily="18" charset="0"/>
              </a:rPr>
              <a:t> status.</a:t>
            </a:r>
          </a:p>
          <a:p>
            <a:pPr marL="723900" indent="-723900" eaLnBrk="1" fontAlgn="auto" hangingPunct="1">
              <a:spcBef>
                <a:spcPct val="50000"/>
              </a:spcBef>
              <a:spcAft>
                <a:spcPts val="0"/>
              </a:spcAft>
              <a:buClr>
                <a:schemeClr val="tx1"/>
              </a:buClr>
              <a:buFont typeface="Wingdings"/>
              <a:buChar char=""/>
              <a:defRPr/>
            </a:pPr>
            <a:r>
              <a:rPr lang="en-US" sz="3500" dirty="0" smtClean="0">
                <a:latin typeface="Cambria" pitchFamily="18" charset="0"/>
              </a:rPr>
              <a:t>Uniform law across the country for  registration of births and deaths.</a:t>
            </a:r>
          </a:p>
          <a:p>
            <a:pPr marL="274320" indent="-274320" eaLnBrk="1" fontAlgn="auto" hangingPunct="1">
              <a:spcAft>
                <a:spcPts val="0"/>
              </a:spcAft>
              <a:buFont typeface="Wingdings"/>
              <a:buChar char=""/>
              <a:defRPr/>
            </a:pPr>
            <a:endParaRPr lang="en-IN" dirty="0">
              <a:latin typeface="Comic Sans MS" pitchFamily="66" charset="0"/>
            </a:endParaRPr>
          </a:p>
        </p:txBody>
      </p:sp>
      <p:sp>
        <p:nvSpPr>
          <p:cNvPr id="16387" name="Slide Number Placeholder 3"/>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F4C44CFA-62D8-4AE3-A457-72C33B56AE61}" type="slidenum">
              <a:rPr lang="en-US" smtClean="0"/>
              <a:pPr/>
              <a:t>8</a:t>
            </a:fld>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863A2EA0-9E2E-450A-B54B-E15FA694D37B}" type="slidenum">
              <a:rPr lang="en-US" smtClean="0"/>
              <a:pPr/>
              <a:t>9</a:t>
            </a:fld>
            <a:endParaRPr lang="en-US" dirty="0" smtClean="0"/>
          </a:p>
        </p:txBody>
      </p:sp>
      <p:sp>
        <p:nvSpPr>
          <p:cNvPr id="18435" name="Rectangle 2"/>
          <p:cNvSpPr>
            <a:spLocks noChangeArrowheads="1"/>
          </p:cNvSpPr>
          <p:nvPr/>
        </p:nvSpPr>
        <p:spPr bwMode="auto">
          <a:xfrm>
            <a:off x="762000" y="304800"/>
            <a:ext cx="7010400" cy="533400"/>
          </a:xfrm>
          <a:prstGeom prst="rect">
            <a:avLst/>
          </a:prstGeom>
          <a:noFill/>
          <a:ln w="9525">
            <a:noFill/>
            <a:miter lim="800000"/>
            <a:headEnd/>
            <a:tailEnd/>
          </a:ln>
        </p:spPr>
        <p:txBody>
          <a:bodyPr anchor="ctr" anchorCtr="1"/>
          <a:lstStyle/>
          <a:p>
            <a:r>
              <a:rPr lang="en-US" sz="3200" b="1" dirty="0">
                <a:solidFill>
                  <a:srgbClr val="00B050"/>
                </a:solidFill>
                <a:latin typeface="Cambria" pitchFamily="18" charset="0"/>
              </a:rPr>
              <a:t>Statistical Reporting System:</a:t>
            </a:r>
          </a:p>
        </p:txBody>
      </p:sp>
      <p:sp>
        <p:nvSpPr>
          <p:cNvPr id="120835" name="Rectangle 3"/>
          <p:cNvSpPr>
            <a:spLocks noChangeArrowheads="1"/>
          </p:cNvSpPr>
          <p:nvPr/>
        </p:nvSpPr>
        <p:spPr bwMode="auto">
          <a:xfrm>
            <a:off x="0" y="609600"/>
            <a:ext cx="3276600" cy="6248400"/>
          </a:xfrm>
          <a:prstGeom prst="rect">
            <a:avLst/>
          </a:prstGeom>
          <a:noFill/>
          <a:ln w="9525">
            <a:noFill/>
            <a:miter lim="800000"/>
            <a:headEnd/>
            <a:tailEnd/>
          </a:ln>
          <a:effectLst>
            <a:outerShdw dist="56796" dir="3806097" algn="ctr" rotWithShape="0">
              <a:schemeClr val="bg2"/>
            </a:outerShdw>
          </a:effectLst>
        </p:spPr>
        <p:txBody>
          <a:bodyPr wrap="none" anchor="ctr"/>
          <a:lstStyle/>
          <a:p>
            <a:pPr>
              <a:defRPr/>
            </a:pPr>
            <a:endParaRPr lang="en-IN"/>
          </a:p>
        </p:txBody>
      </p:sp>
      <p:sp>
        <p:nvSpPr>
          <p:cNvPr id="120836" name="Rectangle 4"/>
          <p:cNvSpPr>
            <a:spLocks noChangeArrowheads="1"/>
          </p:cNvSpPr>
          <p:nvPr/>
        </p:nvSpPr>
        <p:spPr bwMode="auto">
          <a:xfrm>
            <a:off x="3276600" y="609600"/>
            <a:ext cx="5867400" cy="6248400"/>
          </a:xfrm>
          <a:prstGeom prst="rect">
            <a:avLst/>
          </a:prstGeom>
          <a:noFill/>
          <a:ln w="9525">
            <a:noFill/>
            <a:miter lim="800000"/>
            <a:headEnd/>
            <a:tailEnd/>
          </a:ln>
          <a:effectLst>
            <a:outerShdw dist="35921" dir="18900000" algn="ctr" rotWithShape="0">
              <a:schemeClr val="bg2"/>
            </a:outerShdw>
          </a:effectLst>
        </p:spPr>
        <p:txBody>
          <a:bodyPr wrap="none" anchor="ctr"/>
          <a:lstStyle/>
          <a:p>
            <a:pPr algn="ctr">
              <a:defRPr/>
            </a:pPr>
            <a:endParaRPr lang="en-US" sz="1800">
              <a:latin typeface="Arial" charset="0"/>
            </a:endParaRPr>
          </a:p>
        </p:txBody>
      </p:sp>
      <p:sp>
        <p:nvSpPr>
          <p:cNvPr id="120837" name="Rectangle 5"/>
          <p:cNvSpPr>
            <a:spLocks noChangeArrowheads="1"/>
          </p:cNvSpPr>
          <p:nvPr/>
        </p:nvSpPr>
        <p:spPr bwMode="auto">
          <a:xfrm>
            <a:off x="381000" y="1295400"/>
            <a:ext cx="2590800" cy="533400"/>
          </a:xfrm>
          <a:prstGeom prst="rect">
            <a:avLst/>
          </a:prstGeom>
          <a:noFill/>
          <a:ln w="9525">
            <a:solidFill>
              <a:schemeClr val="tx1"/>
            </a:solidFill>
            <a:miter lim="800000"/>
            <a:headEnd/>
            <a:tailEnd/>
          </a:ln>
          <a:effectLst>
            <a:prstShdw prst="shdw17" dist="68392" dir="4091915">
              <a:schemeClr val="tx1">
                <a:gamma/>
                <a:shade val="60000"/>
                <a:invGamma/>
              </a:schemeClr>
            </a:prstShdw>
          </a:effectLst>
        </p:spPr>
        <p:txBody>
          <a:bodyPr wrap="none" anchor="ctr"/>
          <a:lstStyle/>
          <a:p>
            <a:pPr algn="ctr">
              <a:defRPr/>
            </a:pPr>
            <a:r>
              <a:rPr lang="en-US" sz="1800" b="1">
                <a:latin typeface="Arial" charset="0"/>
              </a:rPr>
              <a:t>Registrar</a:t>
            </a:r>
          </a:p>
        </p:txBody>
      </p:sp>
      <p:sp>
        <p:nvSpPr>
          <p:cNvPr id="18439" name="Rectangle 6"/>
          <p:cNvSpPr>
            <a:spLocks noChangeArrowheads="1"/>
          </p:cNvSpPr>
          <p:nvPr/>
        </p:nvSpPr>
        <p:spPr bwMode="auto">
          <a:xfrm>
            <a:off x="4572000" y="1295400"/>
            <a:ext cx="3200400" cy="609600"/>
          </a:xfrm>
          <a:prstGeom prst="rect">
            <a:avLst/>
          </a:prstGeom>
          <a:solidFill>
            <a:srgbClr val="FF0066"/>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FF0066"/>
            </a:extrusionClr>
          </a:sp3d>
        </p:spPr>
        <p:txBody>
          <a:bodyPr wrap="none" anchor="ctr">
            <a:flatTx/>
          </a:bodyPr>
          <a:lstStyle/>
          <a:p>
            <a:pPr algn="ctr"/>
            <a:r>
              <a:rPr lang="en-US" sz="1800" b="1">
                <a:solidFill>
                  <a:srgbClr val="FFFFFF"/>
                </a:solidFill>
                <a:latin typeface="Arial" charset="0"/>
              </a:rPr>
              <a:t>Monthly Statements on</a:t>
            </a:r>
          </a:p>
          <a:p>
            <a:pPr algn="ctr"/>
            <a:r>
              <a:rPr lang="en-US" sz="1800" b="1">
                <a:solidFill>
                  <a:srgbClr val="FFFFFF"/>
                </a:solidFill>
                <a:latin typeface="Arial" charset="0"/>
              </a:rPr>
              <a:t>registered births and deaths</a:t>
            </a:r>
          </a:p>
        </p:txBody>
      </p:sp>
      <p:sp>
        <p:nvSpPr>
          <p:cNvPr id="120839" name="Rectangle 7"/>
          <p:cNvSpPr>
            <a:spLocks noChangeArrowheads="1"/>
          </p:cNvSpPr>
          <p:nvPr/>
        </p:nvSpPr>
        <p:spPr bwMode="auto">
          <a:xfrm>
            <a:off x="381000" y="2514600"/>
            <a:ext cx="2590800" cy="533400"/>
          </a:xfrm>
          <a:prstGeom prst="rect">
            <a:avLst/>
          </a:prstGeom>
          <a:noFill/>
          <a:ln w="9525" algn="ctr">
            <a:solidFill>
              <a:schemeClr val="tx1"/>
            </a:solidFill>
            <a:miter lim="800000"/>
            <a:headEnd/>
            <a:tailEnd/>
          </a:ln>
          <a:effectLst>
            <a:prstShdw prst="shdw17" dist="68392" dir="4091915">
              <a:schemeClr val="tx1">
                <a:gamma/>
                <a:shade val="60000"/>
                <a:invGamma/>
              </a:schemeClr>
            </a:prstShdw>
          </a:effectLst>
        </p:spPr>
        <p:txBody>
          <a:bodyPr wrap="none" anchor="ctr"/>
          <a:lstStyle/>
          <a:p>
            <a:pPr algn="ctr">
              <a:defRPr/>
            </a:pPr>
            <a:r>
              <a:rPr lang="en-US" sz="1800" b="1">
                <a:latin typeface="Arial" charset="0"/>
              </a:rPr>
              <a:t>District Registrar</a:t>
            </a:r>
          </a:p>
        </p:txBody>
      </p:sp>
      <p:sp>
        <p:nvSpPr>
          <p:cNvPr id="18441" name="Rectangle 8"/>
          <p:cNvSpPr>
            <a:spLocks noChangeArrowheads="1"/>
          </p:cNvSpPr>
          <p:nvPr/>
        </p:nvSpPr>
        <p:spPr bwMode="auto">
          <a:xfrm>
            <a:off x="4114800" y="2286000"/>
            <a:ext cx="4800600" cy="838200"/>
          </a:xfrm>
          <a:prstGeom prst="rect">
            <a:avLst/>
          </a:prstGeom>
          <a:solidFill>
            <a:srgbClr val="FF0066"/>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FF0066"/>
            </a:extrusionClr>
          </a:sp3d>
        </p:spPr>
        <p:txBody>
          <a:bodyPr wrap="none" anchor="ctr">
            <a:flatTx/>
          </a:bodyPr>
          <a:lstStyle/>
          <a:p>
            <a:pPr algn="ctr"/>
            <a:r>
              <a:rPr lang="en-US" sz="1800" b="1" dirty="0">
                <a:solidFill>
                  <a:srgbClr val="FFFFFF"/>
                </a:solidFill>
                <a:latin typeface="Arial" charset="0"/>
              </a:rPr>
              <a:t>Consolidated </a:t>
            </a:r>
            <a:r>
              <a:rPr lang="en-US" sz="1800" b="1" dirty="0" smtClean="0">
                <a:solidFill>
                  <a:srgbClr val="FFFFFF"/>
                </a:solidFill>
                <a:latin typeface="Arial" charset="0"/>
              </a:rPr>
              <a:t>monthly </a:t>
            </a:r>
            <a:r>
              <a:rPr lang="en-US" sz="1800" b="1" dirty="0">
                <a:solidFill>
                  <a:srgbClr val="FFFFFF"/>
                </a:solidFill>
                <a:latin typeface="Arial" charset="0"/>
              </a:rPr>
              <a:t>returns on</a:t>
            </a:r>
          </a:p>
          <a:p>
            <a:pPr algn="ctr"/>
            <a:r>
              <a:rPr lang="en-US" sz="1800" b="1" dirty="0">
                <a:solidFill>
                  <a:srgbClr val="FFFFFF"/>
                </a:solidFill>
                <a:latin typeface="Arial" charset="0"/>
              </a:rPr>
              <a:t>registered births and deaths</a:t>
            </a:r>
          </a:p>
          <a:p>
            <a:pPr algn="ctr"/>
            <a:r>
              <a:rPr lang="en-US" sz="1800" b="1" dirty="0" smtClean="0">
                <a:solidFill>
                  <a:srgbClr val="FFFFFF"/>
                </a:solidFill>
                <a:latin typeface="Arial" charset="0"/>
              </a:rPr>
              <a:t>for </a:t>
            </a:r>
            <a:r>
              <a:rPr lang="en-US" sz="1800" b="1" dirty="0">
                <a:solidFill>
                  <a:srgbClr val="FFFFFF"/>
                </a:solidFill>
                <a:latin typeface="Arial" charset="0"/>
              </a:rPr>
              <a:t>the district</a:t>
            </a:r>
          </a:p>
        </p:txBody>
      </p:sp>
      <p:sp>
        <p:nvSpPr>
          <p:cNvPr id="18442" name="Rectangle 9"/>
          <p:cNvSpPr>
            <a:spLocks noChangeArrowheads="1"/>
          </p:cNvSpPr>
          <p:nvPr/>
        </p:nvSpPr>
        <p:spPr bwMode="auto">
          <a:xfrm>
            <a:off x="4572000" y="3886200"/>
            <a:ext cx="4191000" cy="609600"/>
          </a:xfrm>
          <a:prstGeom prst="rect">
            <a:avLst/>
          </a:prstGeom>
          <a:solidFill>
            <a:srgbClr val="FF0066"/>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FF0066"/>
            </a:extrusionClr>
          </a:sp3d>
        </p:spPr>
        <p:txBody>
          <a:bodyPr wrap="none" anchor="ctr">
            <a:flatTx/>
          </a:bodyPr>
          <a:lstStyle/>
          <a:p>
            <a:r>
              <a:rPr lang="en-US" sz="1800" b="1" dirty="0">
                <a:solidFill>
                  <a:srgbClr val="FFFFFF"/>
                </a:solidFill>
                <a:latin typeface="Arial" charset="0"/>
              </a:rPr>
              <a:t>Annual Statistical Report</a:t>
            </a:r>
          </a:p>
          <a:p>
            <a:r>
              <a:rPr lang="en-US" sz="1800" b="1" dirty="0">
                <a:solidFill>
                  <a:srgbClr val="FFFFFF"/>
                </a:solidFill>
                <a:latin typeface="Arial" charset="0"/>
              </a:rPr>
              <a:t>Annual </a:t>
            </a:r>
            <a:r>
              <a:rPr lang="en-US" sz="1800" b="1" dirty="0" smtClean="0">
                <a:solidFill>
                  <a:srgbClr val="FFFFFF"/>
                </a:solidFill>
                <a:latin typeface="Arial" charset="0"/>
              </a:rPr>
              <a:t>Report</a:t>
            </a:r>
            <a:endParaRPr lang="en-US" sz="1800" b="1" dirty="0">
              <a:solidFill>
                <a:srgbClr val="FFFFFF"/>
              </a:solidFill>
              <a:latin typeface="Arial" charset="0"/>
            </a:endParaRPr>
          </a:p>
        </p:txBody>
      </p:sp>
      <p:sp>
        <p:nvSpPr>
          <p:cNvPr id="120842" name="Rectangle 10"/>
          <p:cNvSpPr>
            <a:spLocks noChangeArrowheads="1"/>
          </p:cNvSpPr>
          <p:nvPr/>
        </p:nvSpPr>
        <p:spPr bwMode="auto">
          <a:xfrm>
            <a:off x="381000" y="3581400"/>
            <a:ext cx="2590800" cy="533400"/>
          </a:xfrm>
          <a:prstGeom prst="rect">
            <a:avLst/>
          </a:prstGeom>
          <a:noFill/>
          <a:ln w="9525" algn="ctr">
            <a:solidFill>
              <a:schemeClr val="tx1"/>
            </a:solidFill>
            <a:miter lim="800000"/>
            <a:headEnd/>
            <a:tailEnd/>
          </a:ln>
          <a:effectLst>
            <a:prstShdw prst="shdw17" dist="68392" dir="4091915">
              <a:schemeClr val="tx1">
                <a:gamma/>
                <a:shade val="60000"/>
                <a:invGamma/>
              </a:schemeClr>
            </a:prstShdw>
          </a:effectLst>
        </p:spPr>
        <p:txBody>
          <a:bodyPr wrap="none" anchor="ctr"/>
          <a:lstStyle/>
          <a:p>
            <a:pPr algn="ctr">
              <a:defRPr/>
            </a:pPr>
            <a:r>
              <a:rPr lang="en-US" sz="1800" b="1">
                <a:latin typeface="Arial" charset="0"/>
              </a:rPr>
              <a:t>Chief Registrar</a:t>
            </a:r>
          </a:p>
        </p:txBody>
      </p:sp>
      <p:sp>
        <p:nvSpPr>
          <p:cNvPr id="120843" name="Rectangle 11"/>
          <p:cNvSpPr>
            <a:spLocks noChangeArrowheads="1"/>
          </p:cNvSpPr>
          <p:nvPr/>
        </p:nvSpPr>
        <p:spPr bwMode="auto">
          <a:xfrm>
            <a:off x="381000" y="5181600"/>
            <a:ext cx="2590800" cy="533400"/>
          </a:xfrm>
          <a:prstGeom prst="rect">
            <a:avLst/>
          </a:prstGeom>
          <a:noFill/>
          <a:ln w="9525" algn="ctr">
            <a:solidFill>
              <a:schemeClr val="tx1"/>
            </a:solidFill>
            <a:miter lim="800000"/>
            <a:headEnd/>
            <a:tailEnd/>
          </a:ln>
          <a:effectLst>
            <a:prstShdw prst="shdw17" dist="68392" dir="4091915">
              <a:schemeClr val="tx1">
                <a:gamma/>
                <a:shade val="60000"/>
                <a:invGamma/>
              </a:schemeClr>
            </a:prstShdw>
          </a:effectLst>
        </p:spPr>
        <p:txBody>
          <a:bodyPr wrap="none" anchor="ctr"/>
          <a:lstStyle/>
          <a:p>
            <a:pPr algn="ctr">
              <a:defRPr/>
            </a:pPr>
            <a:r>
              <a:rPr lang="en-US" sz="1800" b="1" dirty="0">
                <a:latin typeface="Arial" charset="0"/>
              </a:rPr>
              <a:t>Registrar General, </a:t>
            </a:r>
          </a:p>
        </p:txBody>
      </p:sp>
      <p:sp>
        <p:nvSpPr>
          <p:cNvPr id="18445" name="Rectangle 12"/>
          <p:cNvSpPr>
            <a:spLocks noChangeArrowheads="1"/>
          </p:cNvSpPr>
          <p:nvPr/>
        </p:nvSpPr>
        <p:spPr bwMode="auto">
          <a:xfrm>
            <a:off x="3505200" y="5867400"/>
            <a:ext cx="2362200" cy="914400"/>
          </a:xfrm>
          <a:prstGeom prst="rect">
            <a:avLst/>
          </a:prstGeom>
          <a:solidFill>
            <a:srgbClr val="FF0066"/>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FF0066"/>
            </a:extrusionClr>
          </a:sp3d>
        </p:spPr>
        <p:txBody>
          <a:bodyPr wrap="none" anchor="ctr">
            <a:flatTx/>
          </a:bodyPr>
          <a:lstStyle/>
          <a:p>
            <a:r>
              <a:rPr lang="en-US" sz="1800" b="1">
                <a:solidFill>
                  <a:srgbClr val="FFFFFF"/>
                </a:solidFill>
                <a:latin typeface="Arial" charset="0"/>
              </a:rPr>
              <a:t>Annual Report on </a:t>
            </a:r>
          </a:p>
          <a:p>
            <a:r>
              <a:rPr lang="en-US" sz="1800" b="1">
                <a:solidFill>
                  <a:srgbClr val="FFFFFF"/>
                </a:solidFill>
                <a:latin typeface="Arial" charset="0"/>
              </a:rPr>
              <a:t>Working of the Act</a:t>
            </a:r>
          </a:p>
        </p:txBody>
      </p:sp>
      <p:sp>
        <p:nvSpPr>
          <p:cNvPr id="18446" name="Line 13"/>
          <p:cNvSpPr>
            <a:spLocks noChangeShapeType="1"/>
          </p:cNvSpPr>
          <p:nvPr/>
        </p:nvSpPr>
        <p:spPr bwMode="auto">
          <a:xfrm>
            <a:off x="2971800" y="1447800"/>
            <a:ext cx="1524000" cy="0"/>
          </a:xfrm>
          <a:prstGeom prst="line">
            <a:avLst/>
          </a:prstGeom>
          <a:noFill/>
          <a:ln w="9525">
            <a:solidFill>
              <a:srgbClr val="000000"/>
            </a:solidFill>
            <a:round/>
            <a:headEnd/>
            <a:tailEnd type="triangle" w="med" len="med"/>
          </a:ln>
        </p:spPr>
        <p:txBody>
          <a:bodyPr/>
          <a:lstStyle/>
          <a:p>
            <a:endParaRPr lang="en-IN"/>
          </a:p>
        </p:txBody>
      </p:sp>
      <p:sp>
        <p:nvSpPr>
          <p:cNvPr id="18447" name="Line 14"/>
          <p:cNvSpPr>
            <a:spLocks noChangeShapeType="1"/>
          </p:cNvSpPr>
          <p:nvPr/>
        </p:nvSpPr>
        <p:spPr bwMode="auto">
          <a:xfrm flipH="1">
            <a:off x="2971800" y="1752600"/>
            <a:ext cx="1524000" cy="838200"/>
          </a:xfrm>
          <a:prstGeom prst="line">
            <a:avLst/>
          </a:prstGeom>
          <a:noFill/>
          <a:ln w="9525">
            <a:solidFill>
              <a:srgbClr val="000000"/>
            </a:solidFill>
            <a:round/>
            <a:headEnd/>
            <a:tailEnd type="triangle" w="med" len="med"/>
          </a:ln>
        </p:spPr>
        <p:txBody>
          <a:bodyPr/>
          <a:lstStyle/>
          <a:p>
            <a:endParaRPr lang="en-IN"/>
          </a:p>
        </p:txBody>
      </p:sp>
      <p:sp>
        <p:nvSpPr>
          <p:cNvPr id="18448" name="Line 15"/>
          <p:cNvSpPr>
            <a:spLocks noChangeShapeType="1"/>
          </p:cNvSpPr>
          <p:nvPr/>
        </p:nvSpPr>
        <p:spPr bwMode="auto">
          <a:xfrm>
            <a:off x="3048000" y="2773680"/>
            <a:ext cx="990600" cy="45719"/>
          </a:xfrm>
          <a:prstGeom prst="line">
            <a:avLst/>
          </a:prstGeom>
          <a:noFill/>
          <a:ln w="9525">
            <a:solidFill>
              <a:srgbClr val="000000"/>
            </a:solidFill>
            <a:round/>
            <a:headEnd/>
            <a:tailEnd type="triangle" w="med" len="med"/>
          </a:ln>
        </p:spPr>
        <p:txBody>
          <a:bodyPr/>
          <a:lstStyle/>
          <a:p>
            <a:endParaRPr lang="en-IN"/>
          </a:p>
        </p:txBody>
      </p:sp>
      <p:sp>
        <p:nvSpPr>
          <p:cNvPr id="18449" name="Line 16"/>
          <p:cNvSpPr>
            <a:spLocks noChangeShapeType="1"/>
          </p:cNvSpPr>
          <p:nvPr/>
        </p:nvSpPr>
        <p:spPr bwMode="auto">
          <a:xfrm flipV="1">
            <a:off x="3048000" y="5105400"/>
            <a:ext cx="2514600" cy="381000"/>
          </a:xfrm>
          <a:prstGeom prst="line">
            <a:avLst/>
          </a:prstGeom>
          <a:noFill/>
          <a:ln w="9525">
            <a:solidFill>
              <a:srgbClr val="000000"/>
            </a:solidFill>
            <a:round/>
            <a:headEnd/>
            <a:tailEnd type="triangle" w="med" len="med"/>
          </a:ln>
        </p:spPr>
        <p:txBody>
          <a:bodyPr/>
          <a:lstStyle/>
          <a:p>
            <a:endParaRPr lang="en-IN"/>
          </a:p>
        </p:txBody>
      </p:sp>
      <p:sp>
        <p:nvSpPr>
          <p:cNvPr id="18450" name="Line 17"/>
          <p:cNvSpPr>
            <a:spLocks noChangeShapeType="1"/>
          </p:cNvSpPr>
          <p:nvPr/>
        </p:nvSpPr>
        <p:spPr bwMode="auto">
          <a:xfrm flipH="1">
            <a:off x="2971800" y="3200400"/>
            <a:ext cx="1295400" cy="685800"/>
          </a:xfrm>
          <a:prstGeom prst="line">
            <a:avLst/>
          </a:prstGeom>
          <a:noFill/>
          <a:ln w="9525">
            <a:solidFill>
              <a:srgbClr val="000000"/>
            </a:solidFill>
            <a:round/>
            <a:headEnd/>
            <a:tailEnd type="triangle" w="med" len="med"/>
          </a:ln>
        </p:spPr>
        <p:txBody>
          <a:bodyPr/>
          <a:lstStyle/>
          <a:p>
            <a:endParaRPr lang="en-IN"/>
          </a:p>
        </p:txBody>
      </p:sp>
      <p:sp>
        <p:nvSpPr>
          <p:cNvPr id="18451" name="Line 18"/>
          <p:cNvSpPr>
            <a:spLocks noChangeShapeType="1"/>
          </p:cNvSpPr>
          <p:nvPr/>
        </p:nvSpPr>
        <p:spPr bwMode="auto">
          <a:xfrm>
            <a:off x="2971800" y="4038600"/>
            <a:ext cx="1600200" cy="0"/>
          </a:xfrm>
          <a:prstGeom prst="line">
            <a:avLst/>
          </a:prstGeom>
          <a:noFill/>
          <a:ln w="9525">
            <a:solidFill>
              <a:srgbClr val="000000"/>
            </a:solidFill>
            <a:round/>
            <a:headEnd/>
            <a:tailEnd type="triangle" w="med" len="med"/>
          </a:ln>
        </p:spPr>
        <p:txBody>
          <a:bodyPr/>
          <a:lstStyle/>
          <a:p>
            <a:endParaRPr lang="en-IN"/>
          </a:p>
        </p:txBody>
      </p:sp>
      <p:sp>
        <p:nvSpPr>
          <p:cNvPr id="18452" name="Line 19"/>
          <p:cNvSpPr>
            <a:spLocks noChangeShapeType="1"/>
          </p:cNvSpPr>
          <p:nvPr/>
        </p:nvSpPr>
        <p:spPr bwMode="auto">
          <a:xfrm flipH="1">
            <a:off x="2971800" y="4419600"/>
            <a:ext cx="1524000" cy="228600"/>
          </a:xfrm>
          <a:prstGeom prst="line">
            <a:avLst/>
          </a:prstGeom>
          <a:noFill/>
          <a:ln w="9525">
            <a:solidFill>
              <a:srgbClr val="000000"/>
            </a:solidFill>
            <a:round/>
            <a:headEnd/>
            <a:tailEnd type="triangle" w="med" len="med"/>
          </a:ln>
        </p:spPr>
        <p:txBody>
          <a:bodyPr/>
          <a:lstStyle/>
          <a:p>
            <a:endParaRPr lang="en-IN"/>
          </a:p>
        </p:txBody>
      </p:sp>
      <p:sp>
        <p:nvSpPr>
          <p:cNvPr id="18453" name="Oval 20"/>
          <p:cNvSpPr>
            <a:spLocks noChangeArrowheads="1"/>
          </p:cNvSpPr>
          <p:nvPr/>
        </p:nvSpPr>
        <p:spPr bwMode="auto">
          <a:xfrm>
            <a:off x="5638800" y="4648200"/>
            <a:ext cx="3505200" cy="1295400"/>
          </a:xfrm>
          <a:prstGeom prst="ellipse">
            <a:avLst/>
          </a:prstGeom>
          <a:solidFill>
            <a:srgbClr val="FBFB1F"/>
          </a:solidFill>
          <a:ln w="9525" algn="ctr">
            <a:noFill/>
            <a:round/>
            <a:headEnd/>
            <a:tailEnd/>
          </a:ln>
          <a:effectLst>
            <a:prstShdw prst="shdw17" dist="68392" dir="4091915">
              <a:srgbClr val="979713"/>
            </a:prstShdw>
          </a:effectLst>
        </p:spPr>
        <p:txBody>
          <a:bodyPr wrap="none" anchor="ctr"/>
          <a:lstStyle/>
          <a:p>
            <a:pPr algn="ctr"/>
            <a:r>
              <a:rPr lang="en-US" sz="1800" b="1" dirty="0">
                <a:solidFill>
                  <a:srgbClr val="000000"/>
                </a:solidFill>
                <a:latin typeface="Arial" charset="0"/>
              </a:rPr>
              <a:t>Annual Statistical Report</a:t>
            </a:r>
          </a:p>
          <a:p>
            <a:pPr algn="ctr"/>
            <a:r>
              <a:rPr lang="en-US" sz="1800" b="1" dirty="0">
                <a:solidFill>
                  <a:srgbClr val="000000"/>
                </a:solidFill>
                <a:latin typeface="Arial" charset="0"/>
              </a:rPr>
              <a:t>    -Vital Statistics of </a:t>
            </a:r>
            <a:r>
              <a:rPr lang="en-US" sz="1800" b="1" dirty="0" smtClean="0">
                <a:solidFill>
                  <a:srgbClr val="000000"/>
                </a:solidFill>
                <a:latin typeface="Arial" charset="0"/>
              </a:rPr>
              <a:t>Afghanistan</a:t>
            </a:r>
            <a:endParaRPr lang="en-US" sz="1800" b="1" dirty="0">
              <a:solidFill>
                <a:srgbClr val="000000"/>
              </a:solidFill>
              <a:latin typeface="Arial" charset="0"/>
            </a:endParaRPr>
          </a:p>
        </p:txBody>
      </p:sp>
      <p:sp>
        <p:nvSpPr>
          <p:cNvPr id="120853" name="Oval 21"/>
          <p:cNvSpPr>
            <a:spLocks noChangeArrowheads="1"/>
          </p:cNvSpPr>
          <p:nvPr/>
        </p:nvSpPr>
        <p:spPr bwMode="auto">
          <a:xfrm>
            <a:off x="609600" y="5943600"/>
            <a:ext cx="2133600" cy="609600"/>
          </a:xfrm>
          <a:prstGeom prst="ellipse">
            <a:avLst/>
          </a:prstGeom>
          <a:noFill/>
          <a:ln w="9525" algn="ctr">
            <a:solidFill>
              <a:schemeClr val="tx1"/>
            </a:solidFill>
            <a:round/>
            <a:headEnd/>
            <a:tailEnd/>
          </a:ln>
          <a:effectLst>
            <a:prstShdw prst="shdw17" dist="68392" dir="4091915">
              <a:schemeClr val="tx1">
                <a:gamma/>
                <a:shade val="60000"/>
                <a:invGamma/>
              </a:schemeClr>
            </a:prstShdw>
          </a:effectLst>
        </p:spPr>
        <p:txBody>
          <a:bodyPr wrap="none" anchor="ctr"/>
          <a:lstStyle/>
          <a:p>
            <a:pPr algn="ctr">
              <a:defRPr/>
            </a:pPr>
            <a:r>
              <a:rPr lang="en-US" sz="1800" b="1" dirty="0">
                <a:latin typeface="Arial" charset="0"/>
              </a:rPr>
              <a:t>Govt. of </a:t>
            </a:r>
            <a:r>
              <a:rPr lang="en-US" sz="1800" b="1" dirty="0" smtClean="0">
                <a:latin typeface="Arial" charset="0"/>
              </a:rPr>
              <a:t>Afghanistan</a:t>
            </a:r>
            <a:endParaRPr lang="en-US" sz="1800" b="1" dirty="0">
              <a:latin typeface="Arial" charset="0"/>
            </a:endParaRPr>
          </a:p>
        </p:txBody>
      </p:sp>
      <p:sp>
        <p:nvSpPr>
          <p:cNvPr id="120854" name="Oval 22"/>
          <p:cNvSpPr>
            <a:spLocks noChangeArrowheads="1"/>
          </p:cNvSpPr>
          <p:nvPr/>
        </p:nvSpPr>
        <p:spPr bwMode="auto">
          <a:xfrm>
            <a:off x="762000" y="4343400"/>
            <a:ext cx="2133600" cy="609600"/>
          </a:xfrm>
          <a:prstGeom prst="ellipse">
            <a:avLst/>
          </a:prstGeom>
          <a:noFill/>
          <a:ln w="9525" algn="ctr">
            <a:solidFill>
              <a:schemeClr val="tx1"/>
            </a:solidFill>
            <a:round/>
            <a:headEnd/>
            <a:tailEnd/>
          </a:ln>
          <a:effectLst>
            <a:prstShdw prst="shdw17" dist="68392" dir="4091915">
              <a:schemeClr val="tx1">
                <a:gamma/>
                <a:shade val="60000"/>
                <a:invGamma/>
              </a:schemeClr>
            </a:prstShdw>
          </a:effectLst>
        </p:spPr>
        <p:txBody>
          <a:bodyPr wrap="none" anchor="ctr"/>
          <a:lstStyle/>
          <a:p>
            <a:pPr algn="ctr">
              <a:defRPr/>
            </a:pPr>
            <a:r>
              <a:rPr lang="en-US" sz="1800" b="1">
                <a:latin typeface="Arial" charset="0"/>
              </a:rPr>
              <a:t>State Govt. </a:t>
            </a:r>
          </a:p>
        </p:txBody>
      </p:sp>
      <p:sp>
        <p:nvSpPr>
          <p:cNvPr id="18456" name="Line 23"/>
          <p:cNvSpPr>
            <a:spLocks noChangeShapeType="1"/>
          </p:cNvSpPr>
          <p:nvPr/>
        </p:nvSpPr>
        <p:spPr bwMode="auto">
          <a:xfrm flipH="1">
            <a:off x="2971800" y="4419600"/>
            <a:ext cx="1524000" cy="762000"/>
          </a:xfrm>
          <a:prstGeom prst="line">
            <a:avLst/>
          </a:prstGeom>
          <a:noFill/>
          <a:ln w="9525">
            <a:solidFill>
              <a:srgbClr val="000000"/>
            </a:solidFill>
            <a:round/>
            <a:headEnd/>
            <a:tailEnd type="triangle" w="med" len="med"/>
          </a:ln>
        </p:spPr>
        <p:txBody>
          <a:bodyPr/>
          <a:lstStyle/>
          <a:p>
            <a:endParaRPr lang="en-IN"/>
          </a:p>
        </p:txBody>
      </p:sp>
      <p:sp>
        <p:nvSpPr>
          <p:cNvPr id="18457" name="Line 24"/>
          <p:cNvSpPr>
            <a:spLocks noChangeShapeType="1"/>
          </p:cNvSpPr>
          <p:nvPr/>
        </p:nvSpPr>
        <p:spPr bwMode="auto">
          <a:xfrm>
            <a:off x="3048000" y="5791200"/>
            <a:ext cx="381000" cy="228600"/>
          </a:xfrm>
          <a:prstGeom prst="line">
            <a:avLst/>
          </a:prstGeom>
          <a:noFill/>
          <a:ln w="9525">
            <a:solidFill>
              <a:srgbClr val="000000"/>
            </a:solidFill>
            <a:round/>
            <a:headEnd/>
            <a:tailEnd type="triangle" w="med" len="med"/>
          </a:ln>
        </p:spPr>
        <p:txBody>
          <a:bodyPr/>
          <a:lstStyle/>
          <a:p>
            <a:endParaRPr lang="en-IN"/>
          </a:p>
        </p:txBody>
      </p:sp>
      <p:sp>
        <p:nvSpPr>
          <p:cNvPr id="18458" name="Line 25"/>
          <p:cNvSpPr>
            <a:spLocks noChangeShapeType="1"/>
          </p:cNvSpPr>
          <p:nvPr/>
        </p:nvSpPr>
        <p:spPr bwMode="auto">
          <a:xfrm flipH="1">
            <a:off x="2819400" y="6324600"/>
            <a:ext cx="609600" cy="76200"/>
          </a:xfrm>
          <a:prstGeom prst="line">
            <a:avLst/>
          </a:prstGeom>
          <a:noFill/>
          <a:ln w="9525">
            <a:solidFill>
              <a:srgbClr val="000000"/>
            </a:solidFill>
            <a:round/>
            <a:headEnd/>
            <a:tailEnd type="triangle" w="med" len="med"/>
          </a:ln>
        </p:spPr>
        <p:txBody>
          <a:bodyPr/>
          <a:lstStyle/>
          <a:p>
            <a:endParaRPr lang="en-IN"/>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Oriel</Template>
  <TotalTime>2438</TotalTime>
  <Words>1536</Words>
  <Application>Microsoft Office PowerPoint</Application>
  <PresentationFormat>On-screen Show (4:3)</PresentationFormat>
  <Paragraphs>1485</Paragraphs>
  <Slides>25</Slides>
  <Notes>10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25</vt:i4>
      </vt:variant>
    </vt:vector>
  </HeadingPairs>
  <TitlesOfParts>
    <vt:vector size="36" baseType="lpstr">
      <vt:lpstr>Arial</vt:lpstr>
      <vt:lpstr>Calibri</vt:lpstr>
      <vt:lpstr>Cambria</vt:lpstr>
      <vt:lpstr>Century Schoolbook</vt:lpstr>
      <vt:lpstr>Comic Sans MS</vt:lpstr>
      <vt:lpstr>Times New Roman</vt:lpstr>
      <vt:lpstr>Wingdings</vt:lpstr>
      <vt:lpstr>Wingdings 2</vt:lpstr>
      <vt:lpstr>Oriel</vt:lpstr>
      <vt:lpstr>Microsoft Word Document</vt:lpstr>
      <vt:lpstr>Document</vt:lpstr>
      <vt:lpstr>PowerPoint Presentation</vt:lpstr>
      <vt:lpstr>What is the significance of birth registration?</vt:lpstr>
      <vt:lpstr>CONTINUANCE</vt:lpstr>
      <vt:lpstr>Vital Statistics:</vt:lpstr>
      <vt:lpstr>The vital statistics system</vt:lpstr>
      <vt:lpstr>PowerPoint Presentation</vt:lpstr>
      <vt:lpstr>PowerPoint Presentation</vt:lpstr>
      <vt:lpstr>PowerPoint Presentation</vt:lpstr>
      <vt:lpstr>PowerPoint Presentation</vt:lpstr>
      <vt:lpstr>  Coverage of items: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Probable Causes of Low Registration</vt:lpstr>
      <vt:lpstr>PowerPoint Presentation</vt:lpstr>
      <vt:lpstr>Why is the Registration level low?</vt:lpstr>
      <vt:lpstr>Initiatives   to improve Birth and Death Registration: </vt:lpstr>
      <vt:lpstr>Systemic changes:  </vt:lpstr>
      <vt:lpstr>PowerPoint Presentation</vt:lpstr>
      <vt:lpstr>PowerPoint Presentation</vt:lpstr>
      <vt:lpstr>PowerPoint Presentation</vt:lpstr>
    </vt:vector>
  </TitlesOfParts>
  <Company>Organization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Vital Statistics System in India</dc:title>
  <dc:creator>Unknown User</dc:creator>
  <cp:lastModifiedBy>MRT Pack 25 DVDs</cp:lastModifiedBy>
  <cp:revision>217</cp:revision>
  <dcterms:created xsi:type="dcterms:W3CDTF">2001-09-25T09:59:27Z</dcterms:created>
  <dcterms:modified xsi:type="dcterms:W3CDTF">2018-03-25T19:34:52Z</dcterms:modified>
</cp:coreProperties>
</file>