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07437" y="1268761"/>
            <a:ext cx="8352927" cy="1584176"/>
          </a:xfrm>
        </p:spPr>
        <p:txBody>
          <a:bodyPr anchor="t">
            <a:normAutofit/>
          </a:bodyPr>
          <a:lstStyle>
            <a:lvl1pPr>
              <a:lnSpc>
                <a:spcPts val="42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063552" y="3140968"/>
            <a:ext cx="7200800" cy="1512168"/>
          </a:xfrm>
        </p:spPr>
        <p:txBody>
          <a:bodyPr>
            <a:norm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0740032" y="6453337"/>
            <a:ext cx="1308629" cy="28803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1D4620A-AF44-4E02-9EE8-25721F7C1BE3}" type="datetimeFigureOut">
              <a:rPr lang="nb-NO" smtClean="0"/>
              <a:t>18.03.2018</a:t>
            </a:fld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12" hasCustomPrompt="1"/>
          </p:nvPr>
        </p:nvSpPr>
        <p:spPr>
          <a:xfrm>
            <a:off x="2063552" y="6309321"/>
            <a:ext cx="7969448" cy="432047"/>
          </a:xfrm>
        </p:spPr>
        <p:txBody>
          <a:bodyPr anchor="b">
            <a:noAutofit/>
          </a:bodyPr>
          <a:lstStyle>
            <a:lvl1pPr marL="0" indent="0">
              <a:buNone/>
              <a:defRPr sz="1600" baseline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legge til info (trådløst nett f.eks.)</a:t>
            </a: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5056246"/>
            <a:ext cx="5088565" cy="7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79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20A-AF44-4E02-9EE8-25721F7C1BE3}" type="datetimeFigureOut">
              <a:rPr lang="nb-NO" smtClean="0"/>
              <a:t>18.03.2018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BFE0-6899-4439-BF61-4B66AA071631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1678517" y="1412875"/>
            <a:ext cx="9889067" cy="460851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464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20A-AF44-4E02-9EE8-25721F7C1BE3}" type="datetimeFigureOut">
              <a:rPr lang="nb-NO" smtClean="0"/>
              <a:t>18.03.2018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BFE0-6899-4439-BF61-4B66AA071631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1678517" y="1412875"/>
            <a:ext cx="4705515" cy="46085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Plassholder for innhold 6"/>
          <p:cNvSpPr>
            <a:spLocks noGrp="1"/>
          </p:cNvSpPr>
          <p:nvPr>
            <p:ph sz="quarter" idx="14"/>
          </p:nvPr>
        </p:nvSpPr>
        <p:spPr>
          <a:xfrm>
            <a:off x="6864085" y="1412875"/>
            <a:ext cx="4705515" cy="46085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749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20A-AF44-4E02-9EE8-25721F7C1BE3}" type="datetimeFigureOut">
              <a:rPr lang="nb-NO" smtClean="0"/>
              <a:t>18.03.2018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BFE0-6899-4439-BF61-4B66AA0716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114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20A-AF44-4E02-9EE8-25721F7C1BE3}" type="datetimeFigureOut">
              <a:rPr lang="nb-NO" smtClean="0"/>
              <a:t>18.03.2018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BFE0-6899-4439-BF61-4B66AA0716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44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20A-AF44-4E02-9EE8-25721F7C1BE3}" type="datetimeFigureOut">
              <a:rPr lang="nb-NO" smtClean="0"/>
              <a:t>18.03.2018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BFE0-6899-4439-BF61-4B66AA0716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180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679509" y="188640"/>
            <a:ext cx="9902891" cy="1143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79509" y="1412777"/>
            <a:ext cx="9902891" cy="4248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cxnSp>
        <p:nvCxnSpPr>
          <p:cNvPr id="8" name="Rett linje 7"/>
          <p:cNvCxnSpPr/>
          <p:nvPr/>
        </p:nvCxnSpPr>
        <p:spPr>
          <a:xfrm>
            <a:off x="1711595" y="6135176"/>
            <a:ext cx="9840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4000">
                  <a:srgbClr val="82B061"/>
                </a:gs>
                <a:gs pos="100000">
                  <a:srgbClr val="D3FFAF"/>
                </a:gs>
              </a:gsLst>
              <a:lin ang="4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395883" y="6453337"/>
            <a:ext cx="1308629" cy="28803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1D4620A-AF44-4E02-9EE8-25721F7C1BE3}" type="datetimeFigureOut">
              <a:rPr lang="nb-NO" smtClean="0"/>
              <a:t>18.03.2018</a:t>
            </a:fld>
            <a:endParaRPr lang="nb-NO"/>
          </a:p>
        </p:txBody>
      </p:sp>
      <p:sp>
        <p:nvSpPr>
          <p:cNvPr id="1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903979" y="6453337"/>
            <a:ext cx="3360373" cy="288032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96533" y="6453337"/>
            <a:ext cx="685867" cy="28803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6F6BFE0-6899-4439-BF61-4B66AA071631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Rett linje 9"/>
          <p:cNvCxnSpPr/>
          <p:nvPr/>
        </p:nvCxnSpPr>
        <p:spPr>
          <a:xfrm>
            <a:off x="1711595" y="6135176"/>
            <a:ext cx="9840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4000">
                  <a:srgbClr val="82B061"/>
                </a:gs>
                <a:gs pos="100000">
                  <a:srgbClr val="D3FFAF"/>
                </a:gs>
              </a:gsLst>
              <a:lin ang="4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lassholder for innhold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5" y="6204768"/>
            <a:ext cx="3168352" cy="46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7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5E4284-0226-4EEF-B986-987A921E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E0D0BA-A7E2-4EF9-BE2F-611AE7675B5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 err="1"/>
              <a:t>What</a:t>
            </a:r>
            <a:r>
              <a:rPr lang="nb-NO" sz="3200" dirty="0"/>
              <a:t> </a:t>
            </a:r>
            <a:r>
              <a:rPr lang="nb-NO" sz="3200" dirty="0" err="1"/>
              <a:t>are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endParaRPr lang="nb-NO" sz="3200" dirty="0"/>
          </a:p>
          <a:p>
            <a:pPr lvl="1"/>
            <a:r>
              <a:rPr lang="nb-NO" sz="2800" dirty="0" err="1"/>
              <a:t>Strengths</a:t>
            </a:r>
            <a:endParaRPr lang="nb-NO" sz="2800" dirty="0"/>
          </a:p>
          <a:p>
            <a:pPr lvl="1"/>
            <a:r>
              <a:rPr lang="nb-NO" sz="2800" dirty="0" err="1"/>
              <a:t>Weaknesses</a:t>
            </a:r>
            <a:endParaRPr lang="nb-NO" sz="2800" dirty="0"/>
          </a:p>
          <a:p>
            <a:pPr lvl="1"/>
            <a:r>
              <a:rPr lang="nb-NO" sz="2800" dirty="0" err="1"/>
              <a:t>Opportunities</a:t>
            </a:r>
            <a:endParaRPr lang="nb-NO" sz="2800" dirty="0"/>
          </a:p>
          <a:p>
            <a:pPr lvl="1"/>
            <a:r>
              <a:rPr lang="nb-NO" sz="2800" dirty="0" err="1"/>
              <a:t>Threats</a:t>
            </a:r>
            <a:r>
              <a:rPr lang="nb-NO" sz="2800" dirty="0"/>
              <a:t> </a:t>
            </a:r>
          </a:p>
          <a:p>
            <a:pPr marL="274320" lvl="1" indent="0">
              <a:buNone/>
            </a:pPr>
            <a:r>
              <a:rPr lang="nb-NO" sz="3200" dirty="0"/>
              <a:t>to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production</a:t>
            </a:r>
            <a:r>
              <a:rPr lang="nb-NO" sz="3200" dirty="0"/>
              <a:t> </a:t>
            </a:r>
            <a:r>
              <a:rPr lang="nb-NO" sz="3200" dirty="0" err="1"/>
              <a:t>of</a:t>
            </a:r>
            <a:r>
              <a:rPr lang="nb-NO" sz="3200" dirty="0"/>
              <a:t> a vital </a:t>
            </a:r>
            <a:r>
              <a:rPr lang="nb-NO" sz="3200" dirty="0" err="1"/>
              <a:t>statistics</a:t>
            </a:r>
            <a:r>
              <a:rPr lang="nb-NO" sz="3200" dirty="0"/>
              <a:t> report in </a:t>
            </a:r>
            <a:r>
              <a:rPr lang="nb-NO" sz="3200" dirty="0" err="1"/>
              <a:t>your</a:t>
            </a:r>
            <a:r>
              <a:rPr lang="nb-NO" sz="3200"/>
              <a:t> country?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39450938"/>
      </p:ext>
    </p:extLst>
  </p:cSld>
  <p:clrMapOvr>
    <a:masterClrMapping/>
  </p:clrMapOvr>
</p:sld>
</file>

<file path=ppt/theme/theme1.xml><?xml version="1.0" encoding="utf-8"?>
<a:theme xmlns:a="http://schemas.openxmlformats.org/drawingml/2006/main" name="SSB PP">
  <a:themeElements>
    <a:clrScheme name="SSB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E8601"/>
      </a:accent1>
      <a:accent2>
        <a:srgbClr val="6A0788"/>
      </a:accent2>
      <a:accent3>
        <a:srgbClr val="EBB41F"/>
      </a:accent3>
      <a:accent4>
        <a:srgbClr val="0774D0"/>
      </a:accent4>
      <a:accent5>
        <a:srgbClr val="EB7824"/>
      </a:accent5>
      <a:accent6>
        <a:srgbClr val="7F7F7F"/>
      </a:accent6>
      <a:hlink>
        <a:srgbClr val="003892"/>
      </a:hlink>
      <a:folHlink>
        <a:srgbClr val="A53D7C"/>
      </a:folHlink>
    </a:clrScheme>
    <a:fontScheme name="SSB 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SSB PP</vt:lpstr>
      <vt:lpstr>Exercise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</dc:title>
  <dc:creator>Nielsen, Vibeke Oestreich</dc:creator>
  <cp:lastModifiedBy>María Isabel Cobos</cp:lastModifiedBy>
  <cp:revision>2</cp:revision>
  <dcterms:created xsi:type="dcterms:W3CDTF">2018-03-16T17:23:57Z</dcterms:created>
  <dcterms:modified xsi:type="dcterms:W3CDTF">2018-03-18T16:04:20Z</dcterms:modified>
</cp:coreProperties>
</file>