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1" r:id="rId3"/>
    <p:sldId id="257" r:id="rId4"/>
    <p:sldId id="258" r:id="rId5"/>
    <p:sldId id="267" r:id="rId6"/>
    <p:sldId id="263" r:id="rId7"/>
    <p:sldId id="274" r:id="rId8"/>
    <p:sldId id="279" r:id="rId9"/>
    <p:sldId id="280" r:id="rId10"/>
    <p:sldId id="27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BB6A18-6940-4C03-A4FF-3D8C0DB2AF6E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519B8C8B-93D4-4D65-A325-FB8B224A3661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Centres médico hospitaliers</a:t>
          </a:r>
        </a:p>
      </dgm:t>
    </dgm:pt>
    <dgm:pt modelId="{98B9684D-D5F4-4CBB-BDDE-FAD987892F85}" type="parTrans" cxnId="{8CF30F16-4D99-477D-887D-85F73180C1B9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47C6CA6B-C58A-43D6-9E3E-1594D98D357A}" type="sibTrans" cxnId="{8CF30F16-4D99-477D-887D-85F73180C1B9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472B2059-4B87-415F-90F4-BCAF8C3AC6F6}">
      <dgm:prSet phldrT="[Texte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r-F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Centres de santé communautaires et Strcutures parapubliques</a:t>
          </a:r>
        </a:p>
      </dgm:t>
    </dgm:pt>
    <dgm:pt modelId="{49599CC6-E949-4262-BCD8-D310F57C4D69}" type="parTrans" cxnId="{1FAF283C-EF91-4FD2-86DB-B4705205B61F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F4587592-25FB-4FE0-A008-54B150AA1A57}" type="sibTrans" cxnId="{1FAF283C-EF91-4FD2-86DB-B4705205B61F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8C37818A-2745-4649-8E40-0BD6D3B1D5F0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 sz="105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Hôpitaux et Centres</a:t>
          </a:r>
        </a:p>
        <a:p>
          <a:r>
            <a: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de réference</a:t>
          </a:r>
        </a:p>
      </dgm:t>
    </dgm:pt>
    <dgm:pt modelId="{4C35F1FD-A4DE-451B-B8C9-D4BD577F833A}" type="sibTrans" cxnId="{B3720ABA-CD6A-4F41-96B1-76D6249FECD5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09638F8-C5A3-47C9-A555-C4D266C98B8D}" type="parTrans" cxnId="{B3720ABA-CD6A-4F41-96B1-76D6249FECD5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0423572-F291-4EE3-8072-9F974B765C85}" type="pres">
      <dgm:prSet presAssocID="{B9BB6A18-6940-4C03-A4FF-3D8C0DB2AF6E}" presName="Name0" presStyleCnt="0">
        <dgm:presLayoutVars>
          <dgm:dir/>
          <dgm:animLvl val="lvl"/>
          <dgm:resizeHandles val="exact"/>
        </dgm:presLayoutVars>
      </dgm:prSet>
      <dgm:spPr/>
    </dgm:pt>
    <dgm:pt modelId="{A6984369-B896-45AF-8088-1F95F9EF564B}" type="pres">
      <dgm:prSet presAssocID="{8C37818A-2745-4649-8E40-0BD6D3B1D5F0}" presName="Name8" presStyleCnt="0"/>
      <dgm:spPr/>
    </dgm:pt>
    <dgm:pt modelId="{E9CA935D-8056-4513-8EC1-9B0EAA2FB645}" type="pres">
      <dgm:prSet presAssocID="{8C37818A-2745-4649-8E40-0BD6D3B1D5F0}" presName="level" presStyleLbl="node1" presStyleIdx="0" presStyleCnt="3" custLinFactNeighborX="-3388" custLinFactNeighborY="-49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1E32-1C2A-42B2-A471-0815E1644974}" type="pres">
      <dgm:prSet presAssocID="{8C37818A-2745-4649-8E40-0BD6D3B1D5F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7B1EE-BA7A-488B-BD2F-9886D1921BDA}" type="pres">
      <dgm:prSet presAssocID="{519B8C8B-93D4-4D65-A325-FB8B224A3661}" presName="Name8" presStyleCnt="0"/>
      <dgm:spPr/>
    </dgm:pt>
    <dgm:pt modelId="{513D0336-7769-4582-860F-791C3955F09E}" type="pres">
      <dgm:prSet presAssocID="{519B8C8B-93D4-4D65-A325-FB8B224A3661}" presName="level" presStyleLbl="node1" presStyleIdx="1" presStyleCnt="3" custLinFactNeighborX="-1270" custLinFactNeighborY="-24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78C95-9CCE-4CCD-B29F-8B04C39508A5}" type="pres">
      <dgm:prSet presAssocID="{519B8C8B-93D4-4D65-A325-FB8B224A36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42B0E-17AD-44E1-BA32-ACEA0C94E623}" type="pres">
      <dgm:prSet presAssocID="{472B2059-4B87-415F-90F4-BCAF8C3AC6F6}" presName="Name8" presStyleCnt="0"/>
      <dgm:spPr/>
    </dgm:pt>
    <dgm:pt modelId="{74E044E1-E442-4047-BE1A-10450C0579FB}" type="pres">
      <dgm:prSet presAssocID="{472B2059-4B87-415F-90F4-BCAF8C3AC6F6}" presName="level" presStyleLbl="node1" presStyleIdx="2" presStyleCnt="3" custLinFactNeighborX="536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90D36-6190-41D7-8D27-1563BA458144}" type="pres">
      <dgm:prSet presAssocID="{472B2059-4B87-415F-90F4-BCAF8C3AC6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F283C-EF91-4FD2-86DB-B4705205B61F}" srcId="{B9BB6A18-6940-4C03-A4FF-3D8C0DB2AF6E}" destId="{472B2059-4B87-415F-90F4-BCAF8C3AC6F6}" srcOrd="2" destOrd="0" parTransId="{49599CC6-E949-4262-BCD8-D310F57C4D69}" sibTransId="{F4587592-25FB-4FE0-A008-54B150AA1A57}"/>
    <dgm:cxn modelId="{9BD8AAA1-DCD1-40FF-B571-9A2FBD84D990}" type="presOf" srcId="{519B8C8B-93D4-4D65-A325-FB8B224A3661}" destId="{513D0336-7769-4582-860F-791C3955F09E}" srcOrd="0" destOrd="0" presId="urn:microsoft.com/office/officeart/2005/8/layout/pyramid1"/>
    <dgm:cxn modelId="{B0E50980-E395-440B-A46E-1A2227310995}" type="presOf" srcId="{B9BB6A18-6940-4C03-A4FF-3D8C0DB2AF6E}" destId="{60423572-F291-4EE3-8072-9F974B765C85}" srcOrd="0" destOrd="0" presId="urn:microsoft.com/office/officeart/2005/8/layout/pyramid1"/>
    <dgm:cxn modelId="{B3720ABA-CD6A-4F41-96B1-76D6249FECD5}" srcId="{B9BB6A18-6940-4C03-A4FF-3D8C0DB2AF6E}" destId="{8C37818A-2745-4649-8E40-0BD6D3B1D5F0}" srcOrd="0" destOrd="0" parTransId="{609638F8-C5A3-47C9-A555-C4D266C98B8D}" sibTransId="{4C35F1FD-A4DE-451B-B8C9-D4BD577F833A}"/>
    <dgm:cxn modelId="{C94BE791-6B84-4CCA-A857-9DB5A6B82D35}" type="presOf" srcId="{519B8C8B-93D4-4D65-A325-FB8B224A3661}" destId="{8D578C95-9CCE-4CCD-B29F-8B04C39508A5}" srcOrd="1" destOrd="0" presId="urn:microsoft.com/office/officeart/2005/8/layout/pyramid1"/>
    <dgm:cxn modelId="{28B7DCAA-26B3-4355-92E5-699A94808821}" type="presOf" srcId="{8C37818A-2745-4649-8E40-0BD6D3B1D5F0}" destId="{E9CA935D-8056-4513-8EC1-9B0EAA2FB645}" srcOrd="0" destOrd="0" presId="urn:microsoft.com/office/officeart/2005/8/layout/pyramid1"/>
    <dgm:cxn modelId="{1BC680A8-2E8C-4776-869B-1D5A7CB7EFD0}" type="presOf" srcId="{8C37818A-2745-4649-8E40-0BD6D3B1D5F0}" destId="{6BF71E32-1C2A-42B2-A471-0815E1644974}" srcOrd="1" destOrd="0" presId="urn:microsoft.com/office/officeart/2005/8/layout/pyramid1"/>
    <dgm:cxn modelId="{8CF30F16-4D99-477D-887D-85F73180C1B9}" srcId="{B9BB6A18-6940-4C03-A4FF-3D8C0DB2AF6E}" destId="{519B8C8B-93D4-4D65-A325-FB8B224A3661}" srcOrd="1" destOrd="0" parTransId="{98B9684D-D5F4-4CBB-BDDE-FAD987892F85}" sibTransId="{47C6CA6B-C58A-43D6-9E3E-1594D98D357A}"/>
    <dgm:cxn modelId="{C1531BFD-A7A4-4C39-896F-6F00AC81A0EB}" type="presOf" srcId="{472B2059-4B87-415F-90F4-BCAF8C3AC6F6}" destId="{74E044E1-E442-4047-BE1A-10450C0579FB}" srcOrd="0" destOrd="0" presId="urn:microsoft.com/office/officeart/2005/8/layout/pyramid1"/>
    <dgm:cxn modelId="{90FDB7EF-8600-4E94-8E05-06301C8DCF98}" type="presOf" srcId="{472B2059-4B87-415F-90F4-BCAF8C3AC6F6}" destId="{F3D90D36-6190-41D7-8D27-1563BA458144}" srcOrd="1" destOrd="0" presId="urn:microsoft.com/office/officeart/2005/8/layout/pyramid1"/>
    <dgm:cxn modelId="{128E30C0-913F-4FCD-87C6-16855D463AF8}" type="presParOf" srcId="{60423572-F291-4EE3-8072-9F974B765C85}" destId="{A6984369-B896-45AF-8088-1F95F9EF564B}" srcOrd="0" destOrd="0" presId="urn:microsoft.com/office/officeart/2005/8/layout/pyramid1"/>
    <dgm:cxn modelId="{45438A8C-5370-4304-B32F-74B1B10DF90B}" type="presParOf" srcId="{A6984369-B896-45AF-8088-1F95F9EF564B}" destId="{E9CA935D-8056-4513-8EC1-9B0EAA2FB645}" srcOrd="0" destOrd="0" presId="urn:microsoft.com/office/officeart/2005/8/layout/pyramid1"/>
    <dgm:cxn modelId="{80BDF632-AE54-407D-98BD-FD3E4C96C614}" type="presParOf" srcId="{A6984369-B896-45AF-8088-1F95F9EF564B}" destId="{6BF71E32-1C2A-42B2-A471-0815E1644974}" srcOrd="1" destOrd="0" presId="urn:microsoft.com/office/officeart/2005/8/layout/pyramid1"/>
    <dgm:cxn modelId="{01C6C875-CCD0-4D91-A2C6-B49A443EBB5D}" type="presParOf" srcId="{60423572-F291-4EE3-8072-9F974B765C85}" destId="{BA17B1EE-BA7A-488B-BD2F-9886D1921BDA}" srcOrd="1" destOrd="0" presId="urn:microsoft.com/office/officeart/2005/8/layout/pyramid1"/>
    <dgm:cxn modelId="{D6B79719-64D7-4440-9AAC-93FB7AD57E81}" type="presParOf" srcId="{BA17B1EE-BA7A-488B-BD2F-9886D1921BDA}" destId="{513D0336-7769-4582-860F-791C3955F09E}" srcOrd="0" destOrd="0" presId="urn:microsoft.com/office/officeart/2005/8/layout/pyramid1"/>
    <dgm:cxn modelId="{B8BCB951-6A0D-463C-A030-F1FD1A67A239}" type="presParOf" srcId="{BA17B1EE-BA7A-488B-BD2F-9886D1921BDA}" destId="{8D578C95-9CCE-4CCD-B29F-8B04C39508A5}" srcOrd="1" destOrd="0" presId="urn:microsoft.com/office/officeart/2005/8/layout/pyramid1"/>
    <dgm:cxn modelId="{B400C612-DC44-4ADF-9F34-EC8413A73E1D}" type="presParOf" srcId="{60423572-F291-4EE3-8072-9F974B765C85}" destId="{F0942B0E-17AD-44E1-BA32-ACEA0C94E623}" srcOrd="2" destOrd="0" presId="urn:microsoft.com/office/officeart/2005/8/layout/pyramid1"/>
    <dgm:cxn modelId="{5978B9E0-EC7B-422B-846A-4BE3B5CB7A51}" type="presParOf" srcId="{F0942B0E-17AD-44E1-BA32-ACEA0C94E623}" destId="{74E044E1-E442-4047-BE1A-10450C0579FB}" srcOrd="0" destOrd="0" presId="urn:microsoft.com/office/officeart/2005/8/layout/pyramid1"/>
    <dgm:cxn modelId="{74561F29-CB29-4CC8-9B6A-6D3A551610FF}" type="presParOf" srcId="{F0942B0E-17AD-44E1-BA32-ACEA0C94E623}" destId="{F3D90D36-6190-41D7-8D27-1563BA45814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597424-85CE-4630-8E65-81773D21769B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F93CFB0-74B2-47FB-AB52-E48D3279EA86}">
      <dgm:prSet phldrT="[Text]" custT="1"/>
      <dgm:spPr/>
      <dgm:t>
        <a:bodyPr/>
        <a:lstStyle/>
        <a:p>
          <a:r>
            <a:rPr lang="fr-FR" sz="1800" dirty="0"/>
            <a:t>Régions de l’intérieur</a:t>
          </a:r>
        </a:p>
      </dgm:t>
    </dgm:pt>
    <dgm:pt modelId="{53B96F11-6225-4CF1-9490-5E749A8EDE71}" type="parTrans" cxnId="{AC8A1289-2CB6-4668-9FB0-6E76FA2CDA44}">
      <dgm:prSet/>
      <dgm:spPr/>
      <dgm:t>
        <a:bodyPr/>
        <a:lstStyle/>
        <a:p>
          <a:endParaRPr lang="fr-FR"/>
        </a:p>
      </dgm:t>
    </dgm:pt>
    <dgm:pt modelId="{BED3DB01-B66A-43E3-93F2-FE2B7F5CBC28}" type="sibTrans" cxnId="{AC8A1289-2CB6-4668-9FB0-6E76FA2CDA44}">
      <dgm:prSet/>
      <dgm:spPr/>
      <dgm:t>
        <a:bodyPr/>
        <a:lstStyle/>
        <a:p>
          <a:endParaRPr lang="fr-FR"/>
        </a:p>
      </dgm:t>
    </dgm:pt>
    <dgm:pt modelId="{E2A77691-D44E-4534-AEB9-E083C40CFB5B}">
      <dgm:prSet phldrT="[Text]" custT="1"/>
      <dgm:spPr/>
      <dgm:t>
        <a:bodyPr/>
        <a:lstStyle/>
        <a:p>
          <a:r>
            <a:rPr lang="fr-FR" sz="1400" dirty="0">
              <a:latin typeface="Times New Roman" pitchFamily="18" charset="0"/>
              <a:cs typeface="Times New Roman" pitchFamily="18" charset="0"/>
            </a:rPr>
            <a:t>OBOCK</a:t>
          </a:r>
        </a:p>
      </dgm:t>
    </dgm:pt>
    <dgm:pt modelId="{D8FE3154-A7C5-4367-ADE9-9210054CEDD3}" type="parTrans" cxnId="{8940153A-51E3-4357-8C79-34AD6B9A7344}">
      <dgm:prSet/>
      <dgm:spPr/>
      <dgm:t>
        <a:bodyPr/>
        <a:lstStyle/>
        <a:p>
          <a:endParaRPr lang="fr-FR"/>
        </a:p>
      </dgm:t>
    </dgm:pt>
    <dgm:pt modelId="{5567E10D-D7B6-43D0-AE7C-829E5448F1EA}" type="sibTrans" cxnId="{8940153A-51E3-4357-8C79-34AD6B9A7344}">
      <dgm:prSet/>
      <dgm:spPr/>
      <dgm:t>
        <a:bodyPr/>
        <a:lstStyle/>
        <a:p>
          <a:endParaRPr lang="fr-FR"/>
        </a:p>
      </dgm:t>
    </dgm:pt>
    <dgm:pt modelId="{9CF31661-1595-48E7-89DC-77F6C05DA796}">
      <dgm:prSet phldrT="[Text]"/>
      <dgm:spPr/>
      <dgm:t>
        <a:bodyPr/>
        <a:lstStyle/>
        <a:p>
          <a:r>
            <a:rPr lang="fr-FR" dirty="0"/>
            <a:t>MATERNITES PERIPHERIQUES</a:t>
          </a:r>
        </a:p>
      </dgm:t>
    </dgm:pt>
    <dgm:pt modelId="{9827976E-04BA-42F7-A73A-F455ACE2CC56}" type="parTrans" cxnId="{91D4AFC4-6054-4235-82D9-3B1D1EFF5357}">
      <dgm:prSet/>
      <dgm:spPr/>
      <dgm:t>
        <a:bodyPr/>
        <a:lstStyle/>
        <a:p>
          <a:endParaRPr lang="fr-FR"/>
        </a:p>
      </dgm:t>
    </dgm:pt>
    <dgm:pt modelId="{92290482-9DDB-4D13-92C3-D1FAC92FD0DD}" type="sibTrans" cxnId="{91D4AFC4-6054-4235-82D9-3B1D1EFF5357}">
      <dgm:prSet/>
      <dgm:spPr/>
      <dgm:t>
        <a:bodyPr/>
        <a:lstStyle/>
        <a:p>
          <a:endParaRPr lang="fr-FR"/>
        </a:p>
      </dgm:t>
    </dgm:pt>
    <dgm:pt modelId="{D650D22F-0775-4C34-BF47-2E0FC1946A31}">
      <dgm:prSet phldrT="[Text]" custT="1"/>
      <dgm:spPr/>
      <dgm:t>
        <a:bodyPr/>
        <a:lstStyle/>
        <a:p>
          <a:r>
            <a:rPr lang="fr-FR" sz="1600" dirty="0"/>
            <a:t>Hôpitaux de référence</a:t>
          </a:r>
        </a:p>
      </dgm:t>
    </dgm:pt>
    <dgm:pt modelId="{9063894E-F07A-4329-8113-4389CCC4621E}" type="parTrans" cxnId="{EFF231B8-006A-4174-BA27-8A119183352C}">
      <dgm:prSet/>
      <dgm:spPr/>
      <dgm:t>
        <a:bodyPr/>
        <a:lstStyle/>
        <a:p>
          <a:endParaRPr lang="fr-FR"/>
        </a:p>
      </dgm:t>
    </dgm:pt>
    <dgm:pt modelId="{C2F1751D-C65A-443F-B409-F63DD70C3444}" type="sibTrans" cxnId="{EFF231B8-006A-4174-BA27-8A119183352C}">
      <dgm:prSet/>
      <dgm:spPr/>
      <dgm:t>
        <a:bodyPr/>
        <a:lstStyle/>
        <a:p>
          <a:endParaRPr lang="fr-FR"/>
        </a:p>
      </dgm:t>
    </dgm:pt>
    <dgm:pt modelId="{B1C1D632-D660-4E2F-988E-C9B3A1CC14F2}">
      <dgm:prSet phldrT="[Text]" custT="1"/>
      <dgm:spPr/>
      <dgm:t>
        <a:bodyPr/>
        <a:lstStyle/>
        <a:p>
          <a:r>
            <a:rPr lang="fr-FR" sz="1400" dirty="0">
              <a:latin typeface="Times New Roman" pitchFamily="18" charset="0"/>
              <a:cs typeface="Times New Roman" pitchFamily="18" charset="0"/>
            </a:rPr>
            <a:t>TADJOURAH</a:t>
          </a:r>
        </a:p>
      </dgm:t>
    </dgm:pt>
    <dgm:pt modelId="{3EE2D8E3-1194-41AA-9CC6-4F1D9675DAEA}" type="parTrans" cxnId="{6C8A7F88-5F82-46F6-ADED-D0E46ACDC1D3}">
      <dgm:prSet/>
      <dgm:spPr/>
      <dgm:t>
        <a:bodyPr/>
        <a:lstStyle/>
        <a:p>
          <a:endParaRPr lang="fr-FR"/>
        </a:p>
      </dgm:t>
    </dgm:pt>
    <dgm:pt modelId="{7995D2DE-7E37-4C40-8BF1-377C8FD26FEF}" type="sibTrans" cxnId="{6C8A7F88-5F82-46F6-ADED-D0E46ACDC1D3}">
      <dgm:prSet/>
      <dgm:spPr/>
      <dgm:t>
        <a:bodyPr/>
        <a:lstStyle/>
        <a:p>
          <a:endParaRPr lang="fr-FR"/>
        </a:p>
      </dgm:t>
    </dgm:pt>
    <dgm:pt modelId="{9C2E1A0E-0C47-4D17-ACE7-5F81197F38DC}">
      <dgm:prSet phldrT="[Text]" custT="1"/>
      <dgm:spPr/>
      <dgm:t>
        <a:bodyPr/>
        <a:lstStyle/>
        <a:p>
          <a:r>
            <a:rPr lang="fr-FR" sz="1400" dirty="0">
              <a:latin typeface="Times New Roman" pitchFamily="18" charset="0"/>
              <a:cs typeface="Times New Roman" pitchFamily="18" charset="0"/>
            </a:rPr>
            <a:t>DIKHIL</a:t>
          </a:r>
        </a:p>
      </dgm:t>
    </dgm:pt>
    <dgm:pt modelId="{D6001B57-B6AD-42FA-8855-2361C736711E}" type="parTrans" cxnId="{D4E1DAA6-F928-4502-9D9C-51F8E584ACD9}">
      <dgm:prSet/>
      <dgm:spPr/>
      <dgm:t>
        <a:bodyPr/>
        <a:lstStyle/>
        <a:p>
          <a:endParaRPr lang="fr-FR"/>
        </a:p>
      </dgm:t>
    </dgm:pt>
    <dgm:pt modelId="{DACA7921-CA02-4E71-A111-D65E27CE6FE6}" type="sibTrans" cxnId="{D4E1DAA6-F928-4502-9D9C-51F8E584ACD9}">
      <dgm:prSet/>
      <dgm:spPr/>
      <dgm:t>
        <a:bodyPr/>
        <a:lstStyle/>
        <a:p>
          <a:endParaRPr lang="fr-FR"/>
        </a:p>
      </dgm:t>
    </dgm:pt>
    <dgm:pt modelId="{8FDF272C-ECE3-4628-922E-5C326C1157BD}">
      <dgm:prSet phldrT="[Text]" custT="1"/>
      <dgm:spPr/>
      <dgm:t>
        <a:bodyPr/>
        <a:lstStyle/>
        <a:p>
          <a:r>
            <a:rPr lang="fr-FR" sz="1400" dirty="0">
              <a:latin typeface="Times New Roman" pitchFamily="18" charset="0"/>
              <a:cs typeface="Times New Roman" pitchFamily="18" charset="0"/>
            </a:rPr>
            <a:t>ALI-SABIEH</a:t>
          </a:r>
        </a:p>
      </dgm:t>
    </dgm:pt>
    <dgm:pt modelId="{584523AE-B5FB-4D29-BF3A-3F2E18E1A762}" type="parTrans" cxnId="{87CA3F57-BC98-497C-8F2B-AA363FB098E2}">
      <dgm:prSet/>
      <dgm:spPr/>
      <dgm:t>
        <a:bodyPr/>
        <a:lstStyle/>
        <a:p>
          <a:endParaRPr lang="fr-FR"/>
        </a:p>
      </dgm:t>
    </dgm:pt>
    <dgm:pt modelId="{CFD3505F-9BE8-4160-8233-8FB96761E765}" type="sibTrans" cxnId="{87CA3F57-BC98-497C-8F2B-AA363FB098E2}">
      <dgm:prSet/>
      <dgm:spPr/>
      <dgm:t>
        <a:bodyPr/>
        <a:lstStyle/>
        <a:p>
          <a:endParaRPr lang="fr-FR"/>
        </a:p>
      </dgm:t>
    </dgm:pt>
    <dgm:pt modelId="{B3993D4D-47A7-46AF-A58E-B714C9F50132}">
      <dgm:prSet phldrT="[Text]" custT="1"/>
      <dgm:spPr/>
      <dgm:t>
        <a:bodyPr/>
        <a:lstStyle/>
        <a:p>
          <a:r>
            <a:rPr lang="fr-FR" sz="1400" dirty="0">
              <a:latin typeface="Times New Roman" pitchFamily="18" charset="0"/>
              <a:cs typeface="Times New Roman" pitchFamily="18" charset="0"/>
            </a:rPr>
            <a:t>ARTA</a:t>
          </a:r>
        </a:p>
      </dgm:t>
    </dgm:pt>
    <dgm:pt modelId="{17180536-2EDA-429B-BE6D-C575C6216FD9}" type="parTrans" cxnId="{807B557F-3119-4794-998D-FB96877BB97C}">
      <dgm:prSet/>
      <dgm:spPr/>
      <dgm:t>
        <a:bodyPr/>
        <a:lstStyle/>
        <a:p>
          <a:endParaRPr lang="fr-FR"/>
        </a:p>
      </dgm:t>
    </dgm:pt>
    <dgm:pt modelId="{0E6CD686-E00F-4920-96D0-EEA33B7929EF}" type="sibTrans" cxnId="{807B557F-3119-4794-998D-FB96877BB97C}">
      <dgm:prSet/>
      <dgm:spPr/>
      <dgm:t>
        <a:bodyPr/>
        <a:lstStyle/>
        <a:p>
          <a:endParaRPr lang="fr-FR"/>
        </a:p>
      </dgm:t>
    </dgm:pt>
    <dgm:pt modelId="{E4969EFC-AA3A-484F-A96A-59162DD0562B}">
      <dgm:prSet phldrT="[Text]" custT="1"/>
      <dgm:spPr/>
      <dgm:t>
        <a:bodyPr/>
        <a:lstStyle/>
        <a:p>
          <a:r>
            <a:rPr lang="fr-FR" sz="1200" dirty="0"/>
            <a:t>CPF</a:t>
          </a:r>
        </a:p>
      </dgm:t>
    </dgm:pt>
    <dgm:pt modelId="{D51F1C9A-6A90-4C7D-9C4D-607BA1C2963C}" type="parTrans" cxnId="{6AD1DB32-1458-41ED-8D2F-4B34B1E84EE5}">
      <dgm:prSet/>
      <dgm:spPr/>
      <dgm:t>
        <a:bodyPr/>
        <a:lstStyle/>
        <a:p>
          <a:endParaRPr lang="fr-FR"/>
        </a:p>
      </dgm:t>
    </dgm:pt>
    <dgm:pt modelId="{865C6943-230F-4AAC-B056-B6EF592B9FC2}" type="sibTrans" cxnId="{6AD1DB32-1458-41ED-8D2F-4B34B1E84EE5}">
      <dgm:prSet/>
      <dgm:spPr/>
      <dgm:t>
        <a:bodyPr/>
        <a:lstStyle/>
        <a:p>
          <a:endParaRPr lang="fr-FR"/>
        </a:p>
      </dgm:t>
    </dgm:pt>
    <dgm:pt modelId="{99722F2C-1CE6-424A-99B7-0D5EEBD5EDD1}">
      <dgm:prSet custT="1"/>
      <dgm:spPr/>
      <dgm:t>
        <a:bodyPr/>
        <a:lstStyle/>
        <a:p>
          <a:r>
            <a:rPr lang="fr-FR" sz="1200" dirty="0"/>
            <a:t>Hôpital  </a:t>
          </a:r>
          <a:r>
            <a:rPr lang="fr-FR" sz="1200" dirty="0" err="1"/>
            <a:t>Balbala</a:t>
          </a:r>
          <a:r>
            <a:rPr lang="fr-FR" sz="1200" dirty="0"/>
            <a:t> </a:t>
          </a:r>
        </a:p>
      </dgm:t>
    </dgm:pt>
    <dgm:pt modelId="{A6423402-7A14-4981-98D5-AD60160E500E}" type="parTrans" cxnId="{3E85721B-E06C-48B9-ADA4-7AAB8F1D0663}">
      <dgm:prSet/>
      <dgm:spPr/>
      <dgm:t>
        <a:bodyPr/>
        <a:lstStyle/>
        <a:p>
          <a:endParaRPr lang="fr-FR"/>
        </a:p>
      </dgm:t>
    </dgm:pt>
    <dgm:pt modelId="{D4D86557-7C97-428E-80FD-851A564C7645}" type="sibTrans" cxnId="{3E85721B-E06C-48B9-ADA4-7AAB8F1D0663}">
      <dgm:prSet/>
      <dgm:spPr/>
      <dgm:t>
        <a:bodyPr/>
        <a:lstStyle/>
        <a:p>
          <a:endParaRPr lang="fr-FR"/>
        </a:p>
      </dgm:t>
    </dgm:pt>
    <dgm:pt modelId="{A608CF20-7753-4950-84EA-44BBB6E2BC3A}">
      <dgm:prSet custT="1"/>
      <dgm:spPr/>
      <dgm:t>
        <a:bodyPr/>
        <a:lstStyle/>
        <a:p>
          <a:r>
            <a:rPr lang="fr-FR" sz="1200" dirty="0"/>
            <a:t>HGP</a:t>
          </a:r>
        </a:p>
      </dgm:t>
    </dgm:pt>
    <dgm:pt modelId="{639111A4-040A-4CC6-899C-4DF73E82B259}" type="parTrans" cxnId="{2BCF8C3D-C41E-43CA-8C0E-F0335D80AEA2}">
      <dgm:prSet/>
      <dgm:spPr/>
      <dgm:t>
        <a:bodyPr/>
        <a:lstStyle/>
        <a:p>
          <a:endParaRPr lang="fr-FR"/>
        </a:p>
      </dgm:t>
    </dgm:pt>
    <dgm:pt modelId="{21C6077C-4081-4E93-8063-33544C662E5C}" type="sibTrans" cxnId="{2BCF8C3D-C41E-43CA-8C0E-F0335D80AEA2}">
      <dgm:prSet/>
      <dgm:spPr/>
      <dgm:t>
        <a:bodyPr/>
        <a:lstStyle/>
        <a:p>
          <a:endParaRPr lang="fr-FR"/>
        </a:p>
      </dgm:t>
    </dgm:pt>
    <dgm:pt modelId="{390BE048-330C-42A8-AA89-BC2A20540F6B}">
      <dgm:prSet phldrT="[Text]" custT="1"/>
      <dgm:spPr/>
      <dgm:t>
        <a:bodyPr/>
        <a:lstStyle/>
        <a:p>
          <a:r>
            <a:rPr lang="fr-FR" sz="1800" dirty="0"/>
            <a:t>14 CSC</a:t>
          </a:r>
        </a:p>
      </dgm:t>
    </dgm:pt>
    <dgm:pt modelId="{16C8531D-9E1A-4A40-AF7C-340427A99058}" type="parTrans" cxnId="{BA842128-BC1F-43F9-B6CC-76E439FC92FA}">
      <dgm:prSet/>
      <dgm:spPr/>
      <dgm:t>
        <a:bodyPr/>
        <a:lstStyle/>
        <a:p>
          <a:endParaRPr lang="fr-FR"/>
        </a:p>
      </dgm:t>
    </dgm:pt>
    <dgm:pt modelId="{6313B843-6BF4-4A08-A4FF-8CD7C6895828}" type="sibTrans" cxnId="{BA842128-BC1F-43F9-B6CC-76E439FC92FA}">
      <dgm:prSet/>
      <dgm:spPr/>
      <dgm:t>
        <a:bodyPr/>
        <a:lstStyle/>
        <a:p>
          <a:endParaRPr lang="fr-FR"/>
        </a:p>
      </dgm:t>
    </dgm:pt>
    <dgm:pt modelId="{299A7BF8-B9CB-4F9D-8B9E-16A7F0EAE551}">
      <dgm:prSet phldrT="[Text]" custT="1"/>
      <dgm:spPr/>
      <dgm:t>
        <a:bodyPr/>
        <a:lstStyle/>
        <a:p>
          <a:r>
            <a:rPr lang="fr-FR" sz="1400" dirty="0"/>
            <a:t>PK12</a:t>
          </a:r>
        </a:p>
      </dgm:t>
    </dgm:pt>
    <dgm:pt modelId="{682306FF-2E09-4DFD-A72A-3F84DCCE2F72}" type="parTrans" cxnId="{AFE86A46-798E-4F77-BE28-B3AD2CFECB27}">
      <dgm:prSet/>
      <dgm:spPr/>
      <dgm:t>
        <a:bodyPr/>
        <a:lstStyle/>
        <a:p>
          <a:endParaRPr lang="fr-FR"/>
        </a:p>
      </dgm:t>
    </dgm:pt>
    <dgm:pt modelId="{46E17FDF-120A-45C2-BCD9-760EC34DC2BD}" type="sibTrans" cxnId="{AFE86A46-798E-4F77-BE28-B3AD2CFECB27}">
      <dgm:prSet/>
      <dgm:spPr/>
      <dgm:t>
        <a:bodyPr/>
        <a:lstStyle/>
        <a:p>
          <a:endParaRPr lang="fr-FR"/>
        </a:p>
      </dgm:t>
    </dgm:pt>
    <dgm:pt modelId="{F6E1FB6E-DC2F-44C6-AA33-BB51849BC99D}">
      <dgm:prSet phldrT="[Text]" custT="1"/>
      <dgm:spPr/>
      <dgm:t>
        <a:bodyPr/>
        <a:lstStyle/>
        <a:p>
          <a:r>
            <a:rPr lang="fr-FR" sz="1400" dirty="0" err="1"/>
            <a:t>Hayableh</a:t>
          </a:r>
          <a:endParaRPr lang="fr-FR" sz="1400" dirty="0"/>
        </a:p>
      </dgm:t>
    </dgm:pt>
    <dgm:pt modelId="{2C7CA495-B321-48EC-98E6-ED8C6F4A84D3}" type="parTrans" cxnId="{51CF9041-BCB8-4904-AD98-526EABE17721}">
      <dgm:prSet/>
      <dgm:spPr/>
      <dgm:t>
        <a:bodyPr/>
        <a:lstStyle/>
        <a:p>
          <a:endParaRPr lang="fr-FR"/>
        </a:p>
      </dgm:t>
    </dgm:pt>
    <dgm:pt modelId="{C861822D-32A8-4527-8624-FE7EB21EFBBD}" type="sibTrans" cxnId="{51CF9041-BCB8-4904-AD98-526EABE17721}">
      <dgm:prSet/>
      <dgm:spPr/>
      <dgm:t>
        <a:bodyPr/>
        <a:lstStyle/>
        <a:p>
          <a:endParaRPr lang="fr-FR"/>
        </a:p>
      </dgm:t>
    </dgm:pt>
    <dgm:pt modelId="{BD601938-D6F7-4A6F-902D-BB0BCBAB2FA1}">
      <dgm:prSet phldrT="[Text]" custT="1"/>
      <dgm:spPr/>
      <dgm:t>
        <a:bodyPr/>
        <a:lstStyle/>
        <a:p>
          <a:r>
            <a:rPr lang="fr-FR" sz="1400" dirty="0" err="1"/>
            <a:t>Doraleh</a:t>
          </a:r>
          <a:endParaRPr lang="fr-FR" sz="1400" dirty="0"/>
        </a:p>
      </dgm:t>
    </dgm:pt>
    <dgm:pt modelId="{B4D0BF57-5D84-4A42-92D4-9BBC96961BAE}" type="parTrans" cxnId="{266D87A4-22B7-4EAA-AFCB-AD80520ABF86}">
      <dgm:prSet/>
      <dgm:spPr/>
      <dgm:t>
        <a:bodyPr/>
        <a:lstStyle/>
        <a:p>
          <a:endParaRPr lang="fr-FR"/>
        </a:p>
      </dgm:t>
    </dgm:pt>
    <dgm:pt modelId="{4796B345-49A3-48C0-8DE6-AB09C941B359}" type="sibTrans" cxnId="{266D87A4-22B7-4EAA-AFCB-AD80520ABF86}">
      <dgm:prSet/>
      <dgm:spPr/>
      <dgm:t>
        <a:bodyPr/>
        <a:lstStyle/>
        <a:p>
          <a:endParaRPr lang="fr-FR"/>
        </a:p>
      </dgm:t>
    </dgm:pt>
    <dgm:pt modelId="{362D6449-8C2B-4E5C-A33E-4EF6248A2190}">
      <dgm:prSet phldrT="[Text]" custT="1"/>
      <dgm:spPr/>
      <dgm:t>
        <a:bodyPr/>
        <a:lstStyle/>
        <a:p>
          <a:endParaRPr lang="fr-FR" sz="1200" dirty="0"/>
        </a:p>
      </dgm:t>
    </dgm:pt>
    <dgm:pt modelId="{C57A534F-5FDC-4148-8FCC-D62F929111F9}" type="parTrans" cxnId="{3D21F2E1-2682-4D82-AE3A-2FD46EC5DC72}">
      <dgm:prSet/>
      <dgm:spPr/>
      <dgm:t>
        <a:bodyPr/>
        <a:lstStyle/>
        <a:p>
          <a:endParaRPr lang="fr-FR"/>
        </a:p>
      </dgm:t>
    </dgm:pt>
    <dgm:pt modelId="{7902A121-5B00-4BD9-843C-A66AA4CDA9B7}" type="sibTrans" cxnId="{3D21F2E1-2682-4D82-AE3A-2FD46EC5DC72}">
      <dgm:prSet/>
      <dgm:spPr/>
      <dgm:t>
        <a:bodyPr/>
        <a:lstStyle/>
        <a:p>
          <a:endParaRPr lang="fr-FR"/>
        </a:p>
      </dgm:t>
    </dgm:pt>
    <dgm:pt modelId="{DA38A257-0023-4077-BEF3-3322A5C4047E}" type="pres">
      <dgm:prSet presAssocID="{4A597424-85CE-4630-8E65-81773D21769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7F4EFA-BAF2-4CF1-8206-A6E47BFF8C4D}" type="pres">
      <dgm:prSet presAssocID="{8F93CFB0-74B2-47FB-AB52-E48D3279EA86}" presName="linNode" presStyleCnt="0"/>
      <dgm:spPr/>
    </dgm:pt>
    <dgm:pt modelId="{033E7990-F139-4D78-93A2-720314194951}" type="pres">
      <dgm:prSet presAssocID="{8F93CFB0-74B2-47FB-AB52-E48D3279EA86}" presName="parentShp" presStyleLbl="node1" presStyleIdx="0" presStyleCnt="4" custScaleX="141621" custScaleY="176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678D5-6494-449D-BA0A-8D4556302176}" type="pres">
      <dgm:prSet presAssocID="{8F93CFB0-74B2-47FB-AB52-E48D3279EA86}" presName="childShp" presStyleLbl="bgAccFollowNode1" presStyleIdx="0" presStyleCnt="4" custScaleX="110269" custScaleY="157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5DC1F-9E53-496A-966C-2F94346BC782}" type="pres">
      <dgm:prSet presAssocID="{BED3DB01-B66A-43E3-93F2-FE2B7F5CBC28}" presName="spacing" presStyleCnt="0"/>
      <dgm:spPr/>
    </dgm:pt>
    <dgm:pt modelId="{497472AA-6B1D-491B-BE1B-2D6B20242BE4}" type="pres">
      <dgm:prSet presAssocID="{D650D22F-0775-4C34-BF47-2E0FC1946A31}" presName="linNode" presStyleCnt="0"/>
      <dgm:spPr/>
    </dgm:pt>
    <dgm:pt modelId="{AF0EBA0E-83FE-446C-B6D1-E7912234C32B}" type="pres">
      <dgm:prSet presAssocID="{D650D22F-0775-4C34-BF47-2E0FC1946A31}" presName="parentShp" presStyleLbl="node1" presStyleIdx="1" presStyleCnt="4" custScaleX="130769" custScaleY="1281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869C31-6B40-4FC6-BAE5-B5B7C9BCE83A}" type="pres">
      <dgm:prSet presAssocID="{D650D22F-0775-4C34-BF47-2E0FC1946A31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7152A2-433E-49F8-AEC7-B3C92C64E040}" type="pres">
      <dgm:prSet presAssocID="{C2F1751D-C65A-443F-B409-F63DD70C3444}" presName="spacing" presStyleCnt="0"/>
      <dgm:spPr/>
    </dgm:pt>
    <dgm:pt modelId="{57F46B32-022B-485F-8097-DA015E0675D3}" type="pres">
      <dgm:prSet presAssocID="{9CF31661-1595-48E7-89DC-77F6C05DA796}" presName="linNode" presStyleCnt="0"/>
      <dgm:spPr/>
    </dgm:pt>
    <dgm:pt modelId="{8E0B6EFB-D634-4518-9F7D-E4D1A8F1FA57}" type="pres">
      <dgm:prSet presAssocID="{9CF31661-1595-48E7-89DC-77F6C05DA796}" presName="parentShp" presStyleLbl="node1" presStyleIdx="2" presStyleCnt="4" custScaleX="130769" custScaleY="134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773DE-1F34-4E83-8A8E-C8AF183A42BC}" type="pres">
      <dgm:prSet presAssocID="{9CF31661-1595-48E7-89DC-77F6C05DA796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4D1A2-F696-4310-AD2B-AE2A7584763A}" type="pres">
      <dgm:prSet presAssocID="{92290482-9DDB-4D13-92C3-D1FAC92FD0DD}" presName="spacing" presStyleCnt="0"/>
      <dgm:spPr/>
    </dgm:pt>
    <dgm:pt modelId="{C2C1C485-334C-43EB-A2BD-D1619734C397}" type="pres">
      <dgm:prSet presAssocID="{390BE048-330C-42A8-AA89-BC2A20540F6B}" presName="linNode" presStyleCnt="0"/>
      <dgm:spPr/>
    </dgm:pt>
    <dgm:pt modelId="{06A7D691-4510-4485-B574-77CDB34225FE}" type="pres">
      <dgm:prSet presAssocID="{390BE048-330C-42A8-AA89-BC2A20540F6B}" presName="parentShp" presStyleLbl="node1" presStyleIdx="3" presStyleCnt="4" custScaleX="130769" custScaleY="148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B3F72-44AB-4AA8-8315-4B4473BD7491}" type="pres">
      <dgm:prSet presAssocID="{390BE048-330C-42A8-AA89-BC2A20540F6B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E04C3EA0-0BE4-4726-AAA6-471E603C2B9B}" type="presOf" srcId="{B3993D4D-47A7-46AF-A58E-B714C9F50132}" destId="{402678D5-6494-449D-BA0A-8D4556302176}" srcOrd="0" destOrd="4" presId="urn:microsoft.com/office/officeart/2005/8/layout/vList6"/>
    <dgm:cxn modelId="{807B557F-3119-4794-998D-FB96877BB97C}" srcId="{8F93CFB0-74B2-47FB-AB52-E48D3279EA86}" destId="{B3993D4D-47A7-46AF-A58E-B714C9F50132}" srcOrd="4" destOrd="0" parTransId="{17180536-2EDA-429B-BE6D-C575C6216FD9}" sibTransId="{0E6CD686-E00F-4920-96D0-EEA33B7929EF}"/>
    <dgm:cxn modelId="{747F4289-4A70-4AFA-8ECF-39D5692E668E}" type="presOf" srcId="{4A597424-85CE-4630-8E65-81773D21769B}" destId="{DA38A257-0023-4077-BEF3-3322A5C4047E}" srcOrd="0" destOrd="0" presId="urn:microsoft.com/office/officeart/2005/8/layout/vList6"/>
    <dgm:cxn modelId="{51CF9041-BCB8-4904-AD98-526EABE17721}" srcId="{9CF31661-1595-48E7-89DC-77F6C05DA796}" destId="{F6E1FB6E-DC2F-44C6-AA33-BB51849BC99D}" srcOrd="0" destOrd="0" parTransId="{2C7CA495-B321-48EC-98E6-ED8C6F4A84D3}" sibTransId="{C861822D-32A8-4527-8624-FE7EB21EFBBD}"/>
    <dgm:cxn modelId="{D4E1DAA6-F928-4502-9D9C-51F8E584ACD9}" srcId="{8F93CFB0-74B2-47FB-AB52-E48D3279EA86}" destId="{9C2E1A0E-0C47-4D17-ACE7-5F81197F38DC}" srcOrd="2" destOrd="0" parTransId="{D6001B57-B6AD-42FA-8855-2361C736711E}" sibTransId="{DACA7921-CA02-4E71-A111-D65E27CE6FE6}"/>
    <dgm:cxn modelId="{BA842128-BC1F-43F9-B6CC-76E439FC92FA}" srcId="{4A597424-85CE-4630-8E65-81773D21769B}" destId="{390BE048-330C-42A8-AA89-BC2A20540F6B}" srcOrd="3" destOrd="0" parTransId="{16C8531D-9E1A-4A40-AF7C-340427A99058}" sibTransId="{6313B843-6BF4-4A08-A4FF-8CD7C6895828}"/>
    <dgm:cxn modelId="{3E21D92C-6006-409C-B9DC-B18AD8E603CA}" type="presOf" srcId="{8FDF272C-ECE3-4628-922E-5C326C1157BD}" destId="{402678D5-6494-449D-BA0A-8D4556302176}" srcOrd="0" destOrd="3" presId="urn:microsoft.com/office/officeart/2005/8/layout/vList6"/>
    <dgm:cxn modelId="{DD2822E9-FFD4-4295-9F32-BA394CF9D6F2}" type="presOf" srcId="{299A7BF8-B9CB-4F9D-8B9E-16A7F0EAE551}" destId="{26A773DE-1F34-4E83-8A8E-C8AF183A42BC}" srcOrd="0" destOrd="1" presId="urn:microsoft.com/office/officeart/2005/8/layout/vList6"/>
    <dgm:cxn modelId="{D3F3FFD8-BBB5-49D1-8FE3-79E1CC277283}" type="presOf" srcId="{9C2E1A0E-0C47-4D17-ACE7-5F81197F38DC}" destId="{402678D5-6494-449D-BA0A-8D4556302176}" srcOrd="0" destOrd="2" presId="urn:microsoft.com/office/officeart/2005/8/layout/vList6"/>
    <dgm:cxn modelId="{679CF5D5-26D4-4DBF-A3DC-1E4F4AE2B268}" type="presOf" srcId="{B1C1D632-D660-4E2F-988E-C9B3A1CC14F2}" destId="{402678D5-6494-449D-BA0A-8D4556302176}" srcOrd="0" destOrd="1" presId="urn:microsoft.com/office/officeart/2005/8/layout/vList6"/>
    <dgm:cxn modelId="{91D4AFC4-6054-4235-82D9-3B1D1EFF5357}" srcId="{4A597424-85CE-4630-8E65-81773D21769B}" destId="{9CF31661-1595-48E7-89DC-77F6C05DA796}" srcOrd="2" destOrd="0" parTransId="{9827976E-04BA-42F7-A73A-F455ACE2CC56}" sibTransId="{92290482-9DDB-4D13-92C3-D1FAC92FD0DD}"/>
    <dgm:cxn modelId="{8940153A-51E3-4357-8C79-34AD6B9A7344}" srcId="{8F93CFB0-74B2-47FB-AB52-E48D3279EA86}" destId="{E2A77691-D44E-4534-AEB9-E083C40CFB5B}" srcOrd="0" destOrd="0" parTransId="{D8FE3154-A7C5-4367-ADE9-9210054CEDD3}" sibTransId="{5567E10D-D7B6-43D0-AE7C-829E5448F1EA}"/>
    <dgm:cxn modelId="{BC537E37-9AAF-49D7-8143-231814FF15E9}" type="presOf" srcId="{BD601938-D6F7-4A6F-902D-BB0BCBAB2FA1}" destId="{26A773DE-1F34-4E83-8A8E-C8AF183A42BC}" srcOrd="0" destOrd="2" presId="urn:microsoft.com/office/officeart/2005/8/layout/vList6"/>
    <dgm:cxn modelId="{AC8A1289-2CB6-4668-9FB0-6E76FA2CDA44}" srcId="{4A597424-85CE-4630-8E65-81773D21769B}" destId="{8F93CFB0-74B2-47FB-AB52-E48D3279EA86}" srcOrd="0" destOrd="0" parTransId="{53B96F11-6225-4CF1-9490-5E749A8EDE71}" sibTransId="{BED3DB01-B66A-43E3-93F2-FE2B7F5CBC28}"/>
    <dgm:cxn modelId="{87CA3F57-BC98-497C-8F2B-AA363FB098E2}" srcId="{8F93CFB0-74B2-47FB-AB52-E48D3279EA86}" destId="{8FDF272C-ECE3-4628-922E-5C326C1157BD}" srcOrd="3" destOrd="0" parTransId="{584523AE-B5FB-4D29-BF3A-3F2E18E1A762}" sibTransId="{CFD3505F-9BE8-4160-8233-8FB96761E765}"/>
    <dgm:cxn modelId="{B89CECF0-0970-4538-922E-2267FAE6AD49}" type="presOf" srcId="{9CF31661-1595-48E7-89DC-77F6C05DA796}" destId="{8E0B6EFB-D634-4518-9F7D-E4D1A8F1FA57}" srcOrd="0" destOrd="0" presId="urn:microsoft.com/office/officeart/2005/8/layout/vList6"/>
    <dgm:cxn modelId="{55B7ECE1-4001-45C2-807E-6986E3F29C7A}" type="presOf" srcId="{E4969EFC-AA3A-484F-A96A-59162DD0562B}" destId="{56869C31-6B40-4FC6-BAE5-B5B7C9BCE83A}" srcOrd="0" destOrd="2" presId="urn:microsoft.com/office/officeart/2005/8/layout/vList6"/>
    <dgm:cxn modelId="{B8EBCCB3-3548-469F-BBD8-D7C502E90E94}" type="presOf" srcId="{D650D22F-0775-4C34-BF47-2E0FC1946A31}" destId="{AF0EBA0E-83FE-446C-B6D1-E7912234C32B}" srcOrd="0" destOrd="0" presId="urn:microsoft.com/office/officeart/2005/8/layout/vList6"/>
    <dgm:cxn modelId="{B59CFA22-2E16-4D32-8E77-84914B217DDA}" type="presOf" srcId="{8F93CFB0-74B2-47FB-AB52-E48D3279EA86}" destId="{033E7990-F139-4D78-93A2-720314194951}" srcOrd="0" destOrd="0" presId="urn:microsoft.com/office/officeart/2005/8/layout/vList6"/>
    <dgm:cxn modelId="{700C4E07-76BF-4E10-A1E6-68379FD4E8E6}" type="presOf" srcId="{362D6449-8C2B-4E5C-A33E-4EF6248A2190}" destId="{56869C31-6B40-4FC6-BAE5-B5B7C9BCE83A}" srcOrd="0" destOrd="3" presId="urn:microsoft.com/office/officeart/2005/8/layout/vList6"/>
    <dgm:cxn modelId="{CA193C4B-732A-4DDE-8DEB-2859B35F9ED3}" type="presOf" srcId="{E2A77691-D44E-4534-AEB9-E083C40CFB5B}" destId="{402678D5-6494-449D-BA0A-8D4556302176}" srcOrd="0" destOrd="0" presId="urn:microsoft.com/office/officeart/2005/8/layout/vList6"/>
    <dgm:cxn modelId="{2BCF8C3D-C41E-43CA-8C0E-F0335D80AEA2}" srcId="{D650D22F-0775-4C34-BF47-2E0FC1946A31}" destId="{A608CF20-7753-4950-84EA-44BBB6E2BC3A}" srcOrd="0" destOrd="0" parTransId="{639111A4-040A-4CC6-899C-4DF73E82B259}" sibTransId="{21C6077C-4081-4E93-8063-33544C662E5C}"/>
    <dgm:cxn modelId="{3E85721B-E06C-48B9-ADA4-7AAB8F1D0663}" srcId="{D650D22F-0775-4C34-BF47-2E0FC1946A31}" destId="{99722F2C-1CE6-424A-99B7-0D5EEBD5EDD1}" srcOrd="1" destOrd="0" parTransId="{A6423402-7A14-4981-98D5-AD60160E500E}" sibTransId="{D4D86557-7C97-428E-80FD-851A564C7645}"/>
    <dgm:cxn modelId="{0EF0A555-8755-47D9-AF0D-2EFA0C2D1ADA}" type="presOf" srcId="{A608CF20-7753-4950-84EA-44BBB6E2BC3A}" destId="{56869C31-6B40-4FC6-BAE5-B5B7C9BCE83A}" srcOrd="0" destOrd="0" presId="urn:microsoft.com/office/officeart/2005/8/layout/vList6"/>
    <dgm:cxn modelId="{266D87A4-22B7-4EAA-AFCB-AD80520ABF86}" srcId="{9CF31661-1595-48E7-89DC-77F6C05DA796}" destId="{BD601938-D6F7-4A6F-902D-BB0BCBAB2FA1}" srcOrd="2" destOrd="0" parTransId="{B4D0BF57-5D84-4A42-92D4-9BBC96961BAE}" sibTransId="{4796B345-49A3-48C0-8DE6-AB09C941B359}"/>
    <dgm:cxn modelId="{EFF231B8-006A-4174-BA27-8A119183352C}" srcId="{4A597424-85CE-4630-8E65-81773D21769B}" destId="{D650D22F-0775-4C34-BF47-2E0FC1946A31}" srcOrd="1" destOrd="0" parTransId="{9063894E-F07A-4329-8113-4389CCC4621E}" sibTransId="{C2F1751D-C65A-443F-B409-F63DD70C3444}"/>
    <dgm:cxn modelId="{FFD63C92-E7B4-4EF6-8F3F-3B4224946794}" type="presOf" srcId="{390BE048-330C-42A8-AA89-BC2A20540F6B}" destId="{06A7D691-4510-4485-B574-77CDB34225FE}" srcOrd="0" destOrd="0" presId="urn:microsoft.com/office/officeart/2005/8/layout/vList6"/>
    <dgm:cxn modelId="{6AD1DB32-1458-41ED-8D2F-4B34B1E84EE5}" srcId="{D650D22F-0775-4C34-BF47-2E0FC1946A31}" destId="{E4969EFC-AA3A-484F-A96A-59162DD0562B}" srcOrd="2" destOrd="0" parTransId="{D51F1C9A-6A90-4C7D-9C4D-607BA1C2963C}" sibTransId="{865C6943-230F-4AAC-B056-B6EF592B9FC2}"/>
    <dgm:cxn modelId="{B16D559C-DF41-4260-8E3B-59BEF6B4A5B7}" type="presOf" srcId="{F6E1FB6E-DC2F-44C6-AA33-BB51849BC99D}" destId="{26A773DE-1F34-4E83-8A8E-C8AF183A42BC}" srcOrd="0" destOrd="0" presId="urn:microsoft.com/office/officeart/2005/8/layout/vList6"/>
    <dgm:cxn modelId="{6C8A7F88-5F82-46F6-ADED-D0E46ACDC1D3}" srcId="{8F93CFB0-74B2-47FB-AB52-E48D3279EA86}" destId="{B1C1D632-D660-4E2F-988E-C9B3A1CC14F2}" srcOrd="1" destOrd="0" parTransId="{3EE2D8E3-1194-41AA-9CC6-4F1D9675DAEA}" sibTransId="{7995D2DE-7E37-4C40-8BF1-377C8FD26FEF}"/>
    <dgm:cxn modelId="{CEC1F1FA-46DC-41A5-891D-D1DE432622D7}" type="presOf" srcId="{99722F2C-1CE6-424A-99B7-0D5EEBD5EDD1}" destId="{56869C31-6B40-4FC6-BAE5-B5B7C9BCE83A}" srcOrd="0" destOrd="1" presId="urn:microsoft.com/office/officeart/2005/8/layout/vList6"/>
    <dgm:cxn modelId="{AFE86A46-798E-4F77-BE28-B3AD2CFECB27}" srcId="{9CF31661-1595-48E7-89DC-77F6C05DA796}" destId="{299A7BF8-B9CB-4F9D-8B9E-16A7F0EAE551}" srcOrd="1" destOrd="0" parTransId="{682306FF-2E09-4DFD-A72A-3F84DCCE2F72}" sibTransId="{46E17FDF-120A-45C2-BCD9-760EC34DC2BD}"/>
    <dgm:cxn modelId="{3D21F2E1-2682-4D82-AE3A-2FD46EC5DC72}" srcId="{D650D22F-0775-4C34-BF47-2E0FC1946A31}" destId="{362D6449-8C2B-4E5C-A33E-4EF6248A2190}" srcOrd="3" destOrd="0" parTransId="{C57A534F-5FDC-4148-8FCC-D62F929111F9}" sibTransId="{7902A121-5B00-4BD9-843C-A66AA4CDA9B7}"/>
    <dgm:cxn modelId="{58D87170-0F08-4387-BA9B-F0232F5C4069}" type="presParOf" srcId="{DA38A257-0023-4077-BEF3-3322A5C4047E}" destId="{C47F4EFA-BAF2-4CF1-8206-A6E47BFF8C4D}" srcOrd="0" destOrd="0" presId="urn:microsoft.com/office/officeart/2005/8/layout/vList6"/>
    <dgm:cxn modelId="{1F90843F-79F8-4142-9E0C-B36BC740B684}" type="presParOf" srcId="{C47F4EFA-BAF2-4CF1-8206-A6E47BFF8C4D}" destId="{033E7990-F139-4D78-93A2-720314194951}" srcOrd="0" destOrd="0" presId="urn:microsoft.com/office/officeart/2005/8/layout/vList6"/>
    <dgm:cxn modelId="{30F15F3C-DA3A-41F9-BBA9-EA6409C6829A}" type="presParOf" srcId="{C47F4EFA-BAF2-4CF1-8206-A6E47BFF8C4D}" destId="{402678D5-6494-449D-BA0A-8D4556302176}" srcOrd="1" destOrd="0" presId="urn:microsoft.com/office/officeart/2005/8/layout/vList6"/>
    <dgm:cxn modelId="{377CFA9D-00D7-41A4-BCB0-B4731D7093E5}" type="presParOf" srcId="{DA38A257-0023-4077-BEF3-3322A5C4047E}" destId="{DBB5DC1F-9E53-496A-966C-2F94346BC782}" srcOrd="1" destOrd="0" presId="urn:microsoft.com/office/officeart/2005/8/layout/vList6"/>
    <dgm:cxn modelId="{178F99E3-2F4C-4613-A4D7-916EF389EE3B}" type="presParOf" srcId="{DA38A257-0023-4077-BEF3-3322A5C4047E}" destId="{497472AA-6B1D-491B-BE1B-2D6B20242BE4}" srcOrd="2" destOrd="0" presId="urn:microsoft.com/office/officeart/2005/8/layout/vList6"/>
    <dgm:cxn modelId="{D53EC1B2-9AD4-4B74-8A27-67EB5E2DC9F6}" type="presParOf" srcId="{497472AA-6B1D-491B-BE1B-2D6B20242BE4}" destId="{AF0EBA0E-83FE-446C-B6D1-E7912234C32B}" srcOrd="0" destOrd="0" presId="urn:microsoft.com/office/officeart/2005/8/layout/vList6"/>
    <dgm:cxn modelId="{64D6C4AD-C78B-4B46-BF71-0255B065DA4B}" type="presParOf" srcId="{497472AA-6B1D-491B-BE1B-2D6B20242BE4}" destId="{56869C31-6B40-4FC6-BAE5-B5B7C9BCE83A}" srcOrd="1" destOrd="0" presId="urn:microsoft.com/office/officeart/2005/8/layout/vList6"/>
    <dgm:cxn modelId="{86580295-A93D-4043-BE0B-7FE7339E597C}" type="presParOf" srcId="{DA38A257-0023-4077-BEF3-3322A5C4047E}" destId="{DE7152A2-433E-49F8-AEC7-B3C92C64E040}" srcOrd="3" destOrd="0" presId="urn:microsoft.com/office/officeart/2005/8/layout/vList6"/>
    <dgm:cxn modelId="{D6F245A8-6145-4F4C-90A9-8A04274DC966}" type="presParOf" srcId="{DA38A257-0023-4077-BEF3-3322A5C4047E}" destId="{57F46B32-022B-485F-8097-DA015E0675D3}" srcOrd="4" destOrd="0" presId="urn:microsoft.com/office/officeart/2005/8/layout/vList6"/>
    <dgm:cxn modelId="{2F4B3FAE-935B-4A6E-9CCE-AD668B4BCFAD}" type="presParOf" srcId="{57F46B32-022B-485F-8097-DA015E0675D3}" destId="{8E0B6EFB-D634-4518-9F7D-E4D1A8F1FA57}" srcOrd="0" destOrd="0" presId="urn:microsoft.com/office/officeart/2005/8/layout/vList6"/>
    <dgm:cxn modelId="{136DCE4E-2E35-4472-992F-54EBA5D93C8B}" type="presParOf" srcId="{57F46B32-022B-485F-8097-DA015E0675D3}" destId="{26A773DE-1F34-4E83-8A8E-C8AF183A42BC}" srcOrd="1" destOrd="0" presId="urn:microsoft.com/office/officeart/2005/8/layout/vList6"/>
    <dgm:cxn modelId="{54791597-6217-4E1D-929B-5238221A8CE3}" type="presParOf" srcId="{DA38A257-0023-4077-BEF3-3322A5C4047E}" destId="{5D24D1A2-F696-4310-AD2B-AE2A7584763A}" srcOrd="5" destOrd="0" presId="urn:microsoft.com/office/officeart/2005/8/layout/vList6"/>
    <dgm:cxn modelId="{BC31FC01-2BB2-40E3-B089-92BDD5D59FFE}" type="presParOf" srcId="{DA38A257-0023-4077-BEF3-3322A5C4047E}" destId="{C2C1C485-334C-43EB-A2BD-D1619734C397}" srcOrd="6" destOrd="0" presId="urn:microsoft.com/office/officeart/2005/8/layout/vList6"/>
    <dgm:cxn modelId="{ADE6B294-859C-4435-B76D-F01B7511F462}" type="presParOf" srcId="{C2C1C485-334C-43EB-A2BD-D1619734C397}" destId="{06A7D691-4510-4485-B574-77CDB34225FE}" srcOrd="0" destOrd="0" presId="urn:microsoft.com/office/officeart/2005/8/layout/vList6"/>
    <dgm:cxn modelId="{7CAB3B91-F538-4995-8A28-196883BD7BBF}" type="presParOf" srcId="{C2C1C485-334C-43EB-A2BD-D1619734C397}" destId="{421B3F72-44AB-4AA8-8315-4B4473BD749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201C60-1BB2-4DC7-918B-1BC22644742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7B9F2D6B-F667-430D-B55A-0EA59FAAA9C6}">
      <dgm:prSet phldrT="[Text]"/>
      <dgm:spPr/>
      <dgm:t>
        <a:bodyPr/>
        <a:lstStyle/>
        <a:p>
          <a:r>
            <a:rPr lang="fr-FR" dirty="0"/>
            <a:t>Maternité de référence Dar-el-</a:t>
          </a:r>
          <a:r>
            <a:rPr lang="fr-FR" dirty="0" err="1"/>
            <a:t>hanan</a:t>
          </a:r>
          <a:r>
            <a:rPr lang="fr-FR" dirty="0"/>
            <a:t> </a:t>
          </a:r>
        </a:p>
      </dgm:t>
    </dgm:pt>
    <dgm:pt modelId="{42231AC0-55A5-4317-AE5F-A76958794647}" type="parTrans" cxnId="{311032BA-FE83-4383-B37C-38F642B575D0}">
      <dgm:prSet/>
      <dgm:spPr/>
      <dgm:t>
        <a:bodyPr/>
        <a:lstStyle/>
        <a:p>
          <a:endParaRPr lang="fr-FR"/>
        </a:p>
      </dgm:t>
    </dgm:pt>
    <dgm:pt modelId="{A5EA60F9-2E6B-471E-87E3-B461F0916722}" type="sibTrans" cxnId="{311032BA-FE83-4383-B37C-38F642B575D0}">
      <dgm:prSet/>
      <dgm:spPr/>
      <dgm:t>
        <a:bodyPr/>
        <a:lstStyle/>
        <a:p>
          <a:endParaRPr lang="fr-FR"/>
        </a:p>
      </dgm:t>
    </dgm:pt>
    <dgm:pt modelId="{78ED566C-748E-4CEB-9056-A8F0D4751DFF}" type="pres">
      <dgm:prSet presAssocID="{27201C60-1BB2-4DC7-918B-1BC226447428}" presName="Name0" presStyleCnt="0">
        <dgm:presLayoutVars>
          <dgm:dir/>
          <dgm:resizeHandles val="exact"/>
        </dgm:presLayoutVars>
      </dgm:prSet>
      <dgm:spPr/>
    </dgm:pt>
    <dgm:pt modelId="{561CBD0C-196C-4AE9-A61D-785CFBD9A91D}" type="pres">
      <dgm:prSet presAssocID="{27201C60-1BB2-4DC7-918B-1BC226447428}" presName="vNodes" presStyleCnt="0"/>
      <dgm:spPr/>
    </dgm:pt>
    <dgm:pt modelId="{F31061B2-3B08-4B7F-9F15-293A8E5BCA44}" type="pres">
      <dgm:prSet presAssocID="{27201C60-1BB2-4DC7-918B-1BC226447428}" presName="las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E8DA05-3712-41E1-BD06-1B5AA1CCF63E}" type="presOf" srcId="{7B9F2D6B-F667-430D-B55A-0EA59FAAA9C6}" destId="{F31061B2-3B08-4B7F-9F15-293A8E5BCA44}" srcOrd="0" destOrd="0" presId="urn:microsoft.com/office/officeart/2005/8/layout/equation2"/>
    <dgm:cxn modelId="{311032BA-FE83-4383-B37C-38F642B575D0}" srcId="{27201C60-1BB2-4DC7-918B-1BC226447428}" destId="{7B9F2D6B-F667-430D-B55A-0EA59FAAA9C6}" srcOrd="0" destOrd="0" parTransId="{42231AC0-55A5-4317-AE5F-A76958794647}" sibTransId="{A5EA60F9-2E6B-471E-87E3-B461F0916722}"/>
    <dgm:cxn modelId="{6C532543-A723-41EA-8787-5767B42656B3}" type="presOf" srcId="{27201C60-1BB2-4DC7-918B-1BC226447428}" destId="{78ED566C-748E-4CEB-9056-A8F0D4751DFF}" srcOrd="0" destOrd="0" presId="urn:microsoft.com/office/officeart/2005/8/layout/equation2"/>
    <dgm:cxn modelId="{2B98A10E-7513-4E60-A813-D68D587AB7DE}" type="presParOf" srcId="{78ED566C-748E-4CEB-9056-A8F0D4751DFF}" destId="{561CBD0C-196C-4AE9-A61D-785CFBD9A91D}" srcOrd="0" destOrd="0" presId="urn:microsoft.com/office/officeart/2005/8/layout/equation2"/>
    <dgm:cxn modelId="{FACA0456-FF13-4265-B81A-A5EF67D07803}" type="presParOf" srcId="{78ED566C-748E-4CEB-9056-A8F0D4751DFF}" destId="{F31061B2-3B08-4B7F-9F15-293A8E5BCA44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A935D-8056-4513-8EC1-9B0EAA2FB645}">
      <dsp:nvSpPr>
        <dsp:cNvPr id="0" name=""/>
        <dsp:cNvSpPr/>
      </dsp:nvSpPr>
      <dsp:spPr>
        <a:xfrm>
          <a:off x="1771230" y="0"/>
          <a:ext cx="1833344" cy="1607463"/>
        </a:xfrm>
        <a:prstGeom prst="trapezoid">
          <a:avLst>
            <a:gd name="adj" fmla="val 57026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5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Hôpitaux et Centres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de réference</a:t>
          </a:r>
        </a:p>
      </dsp:txBody>
      <dsp:txXfrm>
        <a:off x="1771230" y="0"/>
        <a:ext cx="1833344" cy="1607463"/>
      </dsp:txXfrm>
    </dsp:sp>
    <dsp:sp modelId="{513D0336-7769-4582-860F-791C3955F09E}">
      <dsp:nvSpPr>
        <dsp:cNvPr id="0" name=""/>
        <dsp:cNvSpPr/>
      </dsp:nvSpPr>
      <dsp:spPr>
        <a:xfrm>
          <a:off x="870105" y="1567389"/>
          <a:ext cx="3666688" cy="1607463"/>
        </a:xfrm>
        <a:prstGeom prst="trapezoid">
          <a:avLst>
            <a:gd name="adj" fmla="val 57026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Centres médico hospitaliers</a:t>
          </a:r>
        </a:p>
      </dsp:txBody>
      <dsp:txXfrm>
        <a:off x="1511775" y="1567389"/>
        <a:ext cx="2383347" cy="1607463"/>
      </dsp:txXfrm>
    </dsp:sp>
    <dsp:sp modelId="{74E044E1-E442-4047-BE1A-10450C0579FB}">
      <dsp:nvSpPr>
        <dsp:cNvPr id="0" name=""/>
        <dsp:cNvSpPr/>
      </dsp:nvSpPr>
      <dsp:spPr>
        <a:xfrm>
          <a:off x="0" y="3214928"/>
          <a:ext cx="5500032" cy="1607463"/>
        </a:xfrm>
        <a:prstGeom prst="trapezoid">
          <a:avLst>
            <a:gd name="adj" fmla="val 57026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Centres de santé communautaires et Strcutures parapubliques</a:t>
          </a:r>
        </a:p>
      </dsp:txBody>
      <dsp:txXfrm>
        <a:off x="962505" y="3214928"/>
        <a:ext cx="3575020" cy="1607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678D5-6494-449D-BA0A-8D4556302176}">
      <dsp:nvSpPr>
        <dsp:cNvPr id="0" name=""/>
        <dsp:cNvSpPr/>
      </dsp:nvSpPr>
      <dsp:spPr>
        <a:xfrm>
          <a:off x="1441215" y="77714"/>
          <a:ext cx="1681467" cy="12640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latin typeface="Times New Roman" pitchFamily="18" charset="0"/>
              <a:cs typeface="Times New Roman" pitchFamily="18" charset="0"/>
            </a:rPr>
            <a:t>OBOCK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latin typeface="Times New Roman" pitchFamily="18" charset="0"/>
              <a:cs typeface="Times New Roman" pitchFamily="18" charset="0"/>
            </a:rPr>
            <a:t>TADJOURAH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latin typeface="Times New Roman" pitchFamily="18" charset="0"/>
              <a:cs typeface="Times New Roman" pitchFamily="18" charset="0"/>
            </a:rPr>
            <a:t>DIKHIL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latin typeface="Times New Roman" pitchFamily="18" charset="0"/>
              <a:cs typeface="Times New Roman" pitchFamily="18" charset="0"/>
            </a:rPr>
            <a:t>ALI-SABIEH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latin typeface="Times New Roman" pitchFamily="18" charset="0"/>
              <a:cs typeface="Times New Roman" pitchFamily="18" charset="0"/>
            </a:rPr>
            <a:t>ARTA</a:t>
          </a:r>
        </a:p>
      </dsp:txBody>
      <dsp:txXfrm>
        <a:off x="1441215" y="235720"/>
        <a:ext cx="1207450" cy="948033"/>
      </dsp:txXfrm>
    </dsp:sp>
    <dsp:sp modelId="{033E7990-F139-4D78-93A2-720314194951}">
      <dsp:nvSpPr>
        <dsp:cNvPr id="0" name=""/>
        <dsp:cNvSpPr/>
      </dsp:nvSpPr>
      <dsp:spPr>
        <a:xfrm>
          <a:off x="1516" y="1562"/>
          <a:ext cx="1439698" cy="1416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Régions de l’intérieur</a:t>
          </a:r>
        </a:p>
      </dsp:txBody>
      <dsp:txXfrm>
        <a:off x="70656" y="70702"/>
        <a:ext cx="1301418" cy="1278067"/>
      </dsp:txXfrm>
    </dsp:sp>
    <dsp:sp modelId="{56869C31-6B40-4FC6-BAE5-B5B7C9BCE83A}">
      <dsp:nvSpPr>
        <dsp:cNvPr id="0" name=""/>
        <dsp:cNvSpPr/>
      </dsp:nvSpPr>
      <dsp:spPr>
        <a:xfrm>
          <a:off x="1455197" y="1610888"/>
          <a:ext cx="1667663" cy="8017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/>
            <a:t>HGP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/>
            <a:t>Hôpital  </a:t>
          </a:r>
          <a:r>
            <a:rPr lang="fr-FR" sz="1200" kern="1200" dirty="0" err="1"/>
            <a:t>Balbala</a:t>
          </a:r>
          <a:r>
            <a:rPr lang="fr-FR" sz="1200" kern="1200" dirty="0"/>
            <a:t>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/>
            <a:t>CPF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</dsp:txBody>
      <dsp:txXfrm>
        <a:off x="1455197" y="1711103"/>
        <a:ext cx="1367019" cy="601288"/>
      </dsp:txXfrm>
    </dsp:sp>
    <dsp:sp modelId="{AF0EBA0E-83FE-446C-B6D1-E7912234C32B}">
      <dsp:nvSpPr>
        <dsp:cNvPr id="0" name=""/>
        <dsp:cNvSpPr/>
      </dsp:nvSpPr>
      <dsp:spPr>
        <a:xfrm>
          <a:off x="1339" y="1498082"/>
          <a:ext cx="1453858" cy="10273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Hôpitaux de référence</a:t>
          </a:r>
        </a:p>
      </dsp:txBody>
      <dsp:txXfrm>
        <a:off x="51489" y="1548232"/>
        <a:ext cx="1353558" cy="927030"/>
      </dsp:txXfrm>
    </dsp:sp>
    <dsp:sp modelId="{26A773DE-1F34-4E83-8A8E-C8AF183A42BC}">
      <dsp:nvSpPr>
        <dsp:cNvPr id="0" name=""/>
        <dsp:cNvSpPr/>
      </dsp:nvSpPr>
      <dsp:spPr>
        <a:xfrm>
          <a:off x="1455197" y="2742758"/>
          <a:ext cx="1667663" cy="8017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err="1"/>
            <a:t>Hayableh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PK12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err="1"/>
            <a:t>Doraleh</a:t>
          </a:r>
          <a:endParaRPr lang="fr-FR" sz="1400" kern="1200" dirty="0"/>
        </a:p>
      </dsp:txBody>
      <dsp:txXfrm>
        <a:off x="1455197" y="2842973"/>
        <a:ext cx="1367019" cy="601288"/>
      </dsp:txXfrm>
    </dsp:sp>
    <dsp:sp modelId="{8E0B6EFB-D634-4518-9F7D-E4D1A8F1FA57}">
      <dsp:nvSpPr>
        <dsp:cNvPr id="0" name=""/>
        <dsp:cNvSpPr/>
      </dsp:nvSpPr>
      <dsp:spPr>
        <a:xfrm>
          <a:off x="1339" y="2605584"/>
          <a:ext cx="1453858" cy="1076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MATERNITES PERIPHERIQUES</a:t>
          </a:r>
        </a:p>
      </dsp:txBody>
      <dsp:txXfrm>
        <a:off x="53868" y="2658113"/>
        <a:ext cx="1348800" cy="971008"/>
      </dsp:txXfrm>
    </dsp:sp>
    <dsp:sp modelId="{421B3F72-44AB-4AA8-8315-4B4473BD7491}">
      <dsp:nvSpPr>
        <dsp:cNvPr id="0" name=""/>
        <dsp:cNvSpPr/>
      </dsp:nvSpPr>
      <dsp:spPr>
        <a:xfrm>
          <a:off x="1455197" y="3955770"/>
          <a:ext cx="1667663" cy="8017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7D691-4510-4485-B574-77CDB34225FE}">
      <dsp:nvSpPr>
        <dsp:cNvPr id="0" name=""/>
        <dsp:cNvSpPr/>
      </dsp:nvSpPr>
      <dsp:spPr>
        <a:xfrm>
          <a:off x="1339" y="3761823"/>
          <a:ext cx="1453858" cy="11896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14 CSC</a:t>
          </a:r>
        </a:p>
      </dsp:txBody>
      <dsp:txXfrm>
        <a:off x="59411" y="3819895"/>
        <a:ext cx="1337714" cy="10734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061B2-3B08-4B7F-9F15-293A8E5BCA44}">
      <dsp:nvSpPr>
        <dsp:cNvPr id="0" name=""/>
        <dsp:cNvSpPr/>
      </dsp:nvSpPr>
      <dsp:spPr>
        <a:xfrm>
          <a:off x="0" y="800099"/>
          <a:ext cx="2209800" cy="2209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/>
            <a:t>Maternité de référence Dar-el-</a:t>
          </a:r>
          <a:r>
            <a:rPr lang="fr-FR" sz="2200" kern="1200" dirty="0" err="1"/>
            <a:t>hanan</a:t>
          </a:r>
          <a:r>
            <a:rPr lang="fr-FR" sz="2200" kern="1200" dirty="0"/>
            <a:t> </a:t>
          </a:r>
        </a:p>
      </dsp:txBody>
      <dsp:txXfrm>
        <a:off x="323618" y="1123717"/>
        <a:ext cx="1562564" cy="1562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F21A9-873E-4D04-8257-775AE84ED259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F6A87-D432-4FAD-81A7-A6A3FB5B77B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77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F1B8DD-C8FB-46EE-A900-7696C092F3C7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AF8932-0DEE-4C70-9CA5-A99883648DEE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229600" cy="642942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lgerian" pitchFamily="82" charset="0"/>
                <a:cs typeface="Aharoni" pitchFamily="2" charset="-79"/>
              </a:rPr>
              <a:t>Présentation de structure de Maternité 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357686" y="5715016"/>
            <a:ext cx="4371948" cy="642942"/>
          </a:xfrm>
        </p:spPr>
        <p:txBody>
          <a:bodyPr>
            <a:noAutofit/>
          </a:bodyPr>
          <a:lstStyle/>
          <a:p>
            <a:pPr lvl="6" algn="r">
              <a:buNone/>
            </a:pPr>
            <a:r>
              <a:rPr lang="fr-FR" sz="2400" b="1" cap="all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mars  2018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5720" y="500042"/>
            <a:ext cx="2428891" cy="500066"/>
          </a:xfrm>
          <a:prstGeom prst="rect">
            <a:avLst/>
          </a:prstGeom>
          <a:solidFill>
            <a:srgbClr val="FFFFFF"/>
          </a:solidFill>
          <a:ln w="12700">
            <a:noFill/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400" b="1" dirty="0">
                <a:latin typeface="Times New Roman" pitchFamily="18" charset="0"/>
                <a:cs typeface="Arial" pitchFamily="34" charset="0"/>
              </a:rPr>
              <a:t>Maternité a Djibouti 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57818" y="357166"/>
            <a:ext cx="3500462" cy="1285884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b="1" dirty="0">
                <a:latin typeface="Times New Roman" pitchFamily="18" charset="0"/>
                <a:cs typeface="Arial" pitchFamily="34" charset="0"/>
              </a:rPr>
              <a:t>République de Djibouti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Ministère de la Santé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8" name="Imag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14289"/>
            <a:ext cx="1857388" cy="128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64" y="913926"/>
            <a:ext cx="1335806" cy="1086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C6F4A29-5EE5-4858-B42F-7E219DED94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0" y="2780928"/>
            <a:ext cx="8169422" cy="293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1571612"/>
            <a:ext cx="7746654" cy="2643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4800" b="1" dirty="0">
                <a:ln w="11430"/>
                <a:blipFill>
                  <a:blip r:embed="rId2"/>
                  <a:tile tx="0" ty="0" sx="100000" sy="100000" flip="none" algn="tl"/>
                </a:blip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pour votre aimable attention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15"/>
          <p:cNvSpPr txBox="1">
            <a:spLocks noChangeArrowheads="1"/>
          </p:cNvSpPr>
          <p:nvPr/>
        </p:nvSpPr>
        <p:spPr bwMode="auto">
          <a:xfrm>
            <a:off x="3132138" y="1268413"/>
            <a:ext cx="266382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solidFill>
                  <a:schemeClr val="bg1"/>
                </a:solidFill>
                <a:latin typeface="Bookman Old Style" pitchFamily="18" charset="0"/>
              </a:rPr>
              <a:t>3</a:t>
            </a:r>
          </a:p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chemeClr val="bg1"/>
                </a:solidFill>
                <a:latin typeface="Bookman Old Style" pitchFamily="18" charset="0"/>
              </a:rPr>
              <a:t>HGP</a:t>
            </a:r>
          </a:p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chemeClr val="bg1"/>
                </a:solidFill>
                <a:latin typeface="Bookman Old Style" pitchFamily="18" charset="0"/>
              </a:rPr>
              <a:t>CPF</a:t>
            </a:r>
          </a:p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chemeClr val="bg1"/>
                </a:solidFill>
                <a:latin typeface="Bookman Old Style" pitchFamily="18" charset="0"/>
              </a:rPr>
              <a:t>DEH</a:t>
            </a:r>
          </a:p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chemeClr val="bg1"/>
                </a:solidFill>
                <a:latin typeface="Bookman Old Style" pitchFamily="18" charset="0"/>
              </a:rPr>
              <a:t>HB/ CNRSR</a:t>
            </a:r>
          </a:p>
        </p:txBody>
      </p:sp>
      <p:sp>
        <p:nvSpPr>
          <p:cNvPr id="11272" name="Text Box 16"/>
          <p:cNvSpPr txBox="1">
            <a:spLocks noChangeArrowheads="1"/>
          </p:cNvSpPr>
          <p:nvPr/>
        </p:nvSpPr>
        <p:spPr bwMode="auto">
          <a:xfrm>
            <a:off x="3492500" y="3860800"/>
            <a:ext cx="20891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solidFill>
                  <a:schemeClr val="bg1"/>
                </a:solidFill>
                <a:latin typeface="Bookman Old Style" pitchFamily="18" charset="0"/>
              </a:rPr>
              <a:t>2</a:t>
            </a:r>
          </a:p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chemeClr val="bg1"/>
                </a:solidFill>
                <a:latin typeface="Bookman Old Style" pitchFamily="18" charset="0"/>
              </a:rPr>
              <a:t>CMH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580063" y="1844675"/>
            <a:ext cx="3563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3" name="Diagramme 12"/>
          <p:cNvGraphicFramePr/>
          <p:nvPr/>
        </p:nvGraphicFramePr>
        <p:xfrm>
          <a:off x="661576" y="1428736"/>
          <a:ext cx="5500032" cy="4822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14282" y="4572008"/>
            <a:ext cx="1131887" cy="566737"/>
          </a:xfrm>
          <a:prstGeom prst="rightArrow">
            <a:avLst>
              <a:gd name="adj1" fmla="val 50000"/>
              <a:gd name="adj2" fmla="val 49930"/>
            </a:avLst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Niveau 1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928662" y="3214686"/>
            <a:ext cx="1131887" cy="566737"/>
          </a:xfrm>
          <a:prstGeom prst="rightArrow">
            <a:avLst>
              <a:gd name="adj1" fmla="val 50000"/>
              <a:gd name="adj2" fmla="val 49930"/>
            </a:avLst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Niveau </a:t>
            </a:r>
            <a:r>
              <a:rPr lang="fr-FR" sz="1400" b="1" dirty="0">
                <a:latin typeface="Times New Roman" pitchFamily="18" charset="0"/>
                <a:cs typeface="Arial" pitchFamily="34" charset="0"/>
              </a:rPr>
              <a:t>2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285852" y="1928802"/>
            <a:ext cx="1131887" cy="566737"/>
          </a:xfrm>
          <a:prstGeom prst="rightArrow">
            <a:avLst>
              <a:gd name="adj1" fmla="val 50000"/>
              <a:gd name="adj2" fmla="val 49930"/>
            </a:avLst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Niveau 3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429124" y="1428736"/>
            <a:ext cx="3286148" cy="785818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Hôpital Peltier, Hôpital Balbala, Hôpital Dr Chakib, Centre Yonis Toussaint, Centre </a:t>
            </a:r>
            <a:r>
              <a:rPr kumimoji="0" lang="fr-FR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Housseina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Hôpital</a:t>
            </a:r>
            <a:r>
              <a:rPr kumimoji="0" lang="fr-FR" sz="1100" b="1" i="0" u="none" strike="noStrike" cap="none" normalizeH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Dar El Hanan, 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Hôpital Régional d’Arta,  </a:t>
            </a:r>
            <a:r>
              <a:rPr lang="fr-FR" sz="1100" b="1" dirty="0">
                <a:latin typeface="Times New Roman" pitchFamily="18" charset="0"/>
                <a:cs typeface="Arial" pitchFamily="34" charset="0"/>
              </a:rPr>
              <a:t>Hôpital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Militaire, </a:t>
            </a:r>
            <a:r>
              <a:rPr lang="fr-FR" sz="1100" b="1" dirty="0" err="1">
                <a:latin typeface="Times New Roman" pitchFamily="18" charset="0"/>
                <a:cs typeface="Arial" pitchFamily="34" charset="0"/>
              </a:rPr>
              <a:t>H</a:t>
            </a:r>
            <a:r>
              <a:rPr kumimoji="0" lang="fr-FR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opital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Al-</a:t>
            </a:r>
            <a:r>
              <a:rPr kumimoji="0" lang="fr-FR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rahma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286380" y="3071810"/>
            <a:ext cx="2524125" cy="725489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Centres </a:t>
            </a:r>
            <a:r>
              <a:rPr kumimoji="0" 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médico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hospitaliers des régions d’Ali </a:t>
            </a:r>
            <a:r>
              <a:rPr kumimoji="0" 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Sabieh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, d’Arta, de Dikhil, de </a:t>
            </a:r>
            <a:r>
              <a:rPr kumimoji="0" 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Tadjourah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et d’Obock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72198" y="4429132"/>
            <a:ext cx="2428892" cy="857256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14 centres de santé communautaire à Djibouti, 6 Structures parapublique.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38 postes de santé en milieu rural,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AutoShape 8"/>
          <p:cNvSpPr>
            <a:spLocks/>
          </p:cNvSpPr>
          <p:nvPr/>
        </p:nvSpPr>
        <p:spPr bwMode="auto">
          <a:xfrm rot="-1698831">
            <a:off x="3808385" y="1201155"/>
            <a:ext cx="609600" cy="1679488"/>
          </a:xfrm>
          <a:prstGeom prst="rightBrace">
            <a:avLst>
              <a:gd name="adj1" fmla="val 10872"/>
              <a:gd name="adj2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8"/>
          <p:cNvSpPr>
            <a:spLocks/>
          </p:cNvSpPr>
          <p:nvPr/>
        </p:nvSpPr>
        <p:spPr bwMode="auto">
          <a:xfrm rot="-1698831">
            <a:off x="5596596" y="4396795"/>
            <a:ext cx="609600" cy="1763096"/>
          </a:xfrm>
          <a:prstGeom prst="rightBrace">
            <a:avLst>
              <a:gd name="adj1" fmla="val 10872"/>
              <a:gd name="adj2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8"/>
          <p:cNvSpPr>
            <a:spLocks/>
          </p:cNvSpPr>
          <p:nvPr/>
        </p:nvSpPr>
        <p:spPr bwMode="auto">
          <a:xfrm rot="-1698831">
            <a:off x="4667452" y="2753834"/>
            <a:ext cx="609600" cy="1761199"/>
          </a:xfrm>
          <a:prstGeom prst="rightBrace">
            <a:avLst>
              <a:gd name="adj1" fmla="val 10872"/>
              <a:gd name="adj2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14480" y="214290"/>
            <a:ext cx="6143668" cy="642942"/>
          </a:xfrm>
          <a:prstGeom prst="rect">
            <a:avLst/>
          </a:prstGeom>
          <a:solidFill>
            <a:srgbClr val="FFFFFF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fr-FR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Localisation par rapport à la pyramide sanitaire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/>
          <a:lstStyle/>
          <a:p>
            <a:pPr lvl="0">
              <a:defRPr/>
            </a:pPr>
            <a:r>
              <a:rPr lang="fr-FR" sz="2800" dirty="0">
                <a:latin typeface="Garamond" pitchFamily="18" charset="0"/>
              </a:rPr>
              <a:t>Offrir un ensemble de prestations en soins obstétricaux et néonataux d’urgence à toutes les parturientes sur toute la république; </a:t>
            </a:r>
          </a:p>
          <a:p>
            <a:pPr lvl="0">
              <a:defRPr/>
            </a:pPr>
            <a:r>
              <a:rPr lang="fr-FR" sz="2800" dirty="0">
                <a:latin typeface="Garamond" pitchFamily="18" charset="0"/>
              </a:rPr>
              <a:t>Prendre en charge les consultations gynéco-obstétriques;</a:t>
            </a:r>
          </a:p>
          <a:p>
            <a:pPr lvl="0">
              <a:defRPr/>
            </a:pPr>
            <a:r>
              <a:rPr lang="fr-FR" sz="2800" dirty="0">
                <a:latin typeface="Garamond" pitchFamily="18" charset="0"/>
              </a:rPr>
              <a:t>Informer et éduquer sur les composantes de santé reproductives et les bonnes pratiques de santé maternelle et néonatale.</a:t>
            </a:r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743714" y="363754"/>
            <a:ext cx="5500726" cy="8506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MISSIONS DE MATERNITÉ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dirty="0">
                <a:latin typeface="Garamond" pitchFamily="18" charset="0"/>
              </a:rPr>
              <a:t>Contribuer à la réduction de la mortalité et de morbidité maternelle et néonatale.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Garamond" pitchFamily="18" charset="0"/>
              </a:rPr>
              <a:t>Prendre en charge les parturientes selon les normes et protocoles,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Garamond" pitchFamily="18" charset="0"/>
              </a:rPr>
              <a:t>Suivre  les grossesses à risque 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Garamond" pitchFamily="18" charset="0"/>
              </a:rPr>
              <a:t>Assurer la formation continue du Personnel médical et paramédical.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Garamond" pitchFamily="18" charset="0"/>
              </a:rPr>
              <a:t>Promouvoir par la communication et la sensibilisation  l’allaitement maternel exclusif,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713382" y="233848"/>
            <a:ext cx="5000660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OBJECTIFS</a:t>
            </a:r>
            <a:endParaRPr lang="fr-FR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1"/>
          <p:cNvGraphicFramePr/>
          <p:nvPr>
            <p:extLst>
              <p:ext uri="{D42A27DB-BD31-4B8C-83A1-F6EECF244321}">
                <p14:modId xmlns:p14="http://schemas.microsoft.com/office/powerpoint/2010/main" val="304838306"/>
              </p:ext>
            </p:extLst>
          </p:nvPr>
        </p:nvGraphicFramePr>
        <p:xfrm>
          <a:off x="533400" y="1143000"/>
          <a:ext cx="3124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3"/>
          <p:cNvGraphicFramePr/>
          <p:nvPr>
            <p:extLst>
              <p:ext uri="{D42A27DB-BD31-4B8C-83A1-F6EECF244321}">
                <p14:modId xmlns:p14="http://schemas.microsoft.com/office/powerpoint/2010/main" val="2393003160"/>
              </p:ext>
            </p:extLst>
          </p:nvPr>
        </p:nvGraphicFramePr>
        <p:xfrm>
          <a:off x="3657600" y="1447800"/>
          <a:ext cx="2209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4"/>
          <p:cNvSpPr txBox="1"/>
          <p:nvPr/>
        </p:nvSpPr>
        <p:spPr>
          <a:xfrm>
            <a:off x="7620000" y="2133600"/>
            <a:ext cx="914400" cy="36933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HGP</a:t>
            </a:r>
          </a:p>
        </p:txBody>
      </p:sp>
      <p:sp>
        <p:nvSpPr>
          <p:cNvPr id="7" name="TextBox 5"/>
          <p:cNvSpPr txBox="1"/>
          <p:nvPr/>
        </p:nvSpPr>
        <p:spPr>
          <a:xfrm>
            <a:off x="7696200" y="3200400"/>
            <a:ext cx="990600" cy="381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HB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7772400" y="4343400"/>
            <a:ext cx="914400" cy="36933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CPF</a:t>
            </a:r>
          </a:p>
        </p:txBody>
      </p:sp>
      <p:sp>
        <p:nvSpPr>
          <p:cNvPr id="9" name="Right Arrow 7"/>
          <p:cNvSpPr/>
          <p:nvPr/>
        </p:nvSpPr>
        <p:spPr>
          <a:xfrm rot="20272325">
            <a:off x="5808508" y="2455910"/>
            <a:ext cx="1798067" cy="443493"/>
          </a:xfrm>
          <a:prstGeom prst="rightArrow">
            <a:avLst>
              <a:gd name="adj1" fmla="val 53535"/>
              <a:gd name="adj2" fmla="val 47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ight Arrow 8"/>
          <p:cNvSpPr/>
          <p:nvPr/>
        </p:nvSpPr>
        <p:spPr>
          <a:xfrm>
            <a:off x="5943600" y="3200400"/>
            <a:ext cx="1752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ight Arrow 9"/>
          <p:cNvSpPr/>
          <p:nvPr/>
        </p:nvSpPr>
        <p:spPr>
          <a:xfrm rot="1020992">
            <a:off x="5791200" y="3961258"/>
            <a:ext cx="1905000" cy="459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643042" y="285728"/>
            <a:ext cx="5000660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SYSTÈME DE REFERENCE</a:t>
            </a:r>
            <a:endParaRPr lang="fr-FR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04800" y="1143000"/>
            <a:ext cx="838200" cy="3077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Patient</a:t>
            </a:r>
          </a:p>
        </p:txBody>
      </p:sp>
      <p:sp>
        <p:nvSpPr>
          <p:cNvPr id="5" name="TextBox 2"/>
          <p:cNvSpPr txBox="1"/>
          <p:nvPr/>
        </p:nvSpPr>
        <p:spPr>
          <a:xfrm>
            <a:off x="381000" y="3048000"/>
            <a:ext cx="685800" cy="3077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RDV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304800" y="4800600"/>
            <a:ext cx="1143000" cy="3077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400" b="1" dirty="0"/>
              <a:t>Ambulances</a:t>
            </a:r>
          </a:p>
        </p:txBody>
      </p:sp>
      <p:sp>
        <p:nvSpPr>
          <p:cNvPr id="7" name="TextBox 5"/>
          <p:cNvSpPr txBox="1"/>
          <p:nvPr/>
        </p:nvSpPr>
        <p:spPr>
          <a:xfrm>
            <a:off x="1828800" y="2971800"/>
            <a:ext cx="762000" cy="3077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400" dirty="0"/>
              <a:t>Caisse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1676400" y="1066800"/>
            <a:ext cx="1143000" cy="7386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Urgence genyco-obstetrical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71800" y="2971800"/>
            <a:ext cx="1143000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Consultation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0800" y="4724400"/>
            <a:ext cx="129540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Bloc</a:t>
            </a:r>
          </a:p>
          <a:p>
            <a:pPr algn="ctr"/>
            <a:r>
              <a:rPr lang="fr-FR" sz="1400" dirty="0"/>
              <a:t>Accouchement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6400" y="4724400"/>
            <a:ext cx="45720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P.O</a:t>
            </a:r>
          </a:p>
          <a:p>
            <a:pPr algn="ctr"/>
            <a:endParaRPr lang="fr-FR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3657600"/>
            <a:ext cx="1371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pPr algn="ctr"/>
            <a:r>
              <a:rPr lang="fr-FR" sz="1400" dirty="0"/>
              <a:t>Hospitalisation</a:t>
            </a:r>
          </a:p>
          <a:p>
            <a:pPr algn="ctr"/>
            <a:endParaRPr lang="fr-FR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0" y="685800"/>
            <a:ext cx="461665" cy="510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fr-FR" dirty="0"/>
              <a:t>SORTIE  (Selon les modes)</a:t>
            </a:r>
          </a:p>
        </p:txBody>
      </p:sp>
      <p:cxnSp>
        <p:nvCxnSpPr>
          <p:cNvPr id="14" name="Straight Connector 14"/>
          <p:cNvCxnSpPr/>
          <p:nvPr/>
        </p:nvCxnSpPr>
        <p:spPr>
          <a:xfrm rot="16200000" flipH="1">
            <a:off x="-1066800" y="3276600"/>
            <a:ext cx="5257800" cy="7620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5"/>
          <p:cNvSpPr/>
          <p:nvPr/>
        </p:nvSpPr>
        <p:spPr>
          <a:xfrm>
            <a:off x="1143000" y="12192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ight Arrow 16"/>
          <p:cNvSpPr/>
          <p:nvPr/>
        </p:nvSpPr>
        <p:spPr>
          <a:xfrm>
            <a:off x="1066800" y="31242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Down Arrow 18"/>
          <p:cNvSpPr/>
          <p:nvPr/>
        </p:nvSpPr>
        <p:spPr>
          <a:xfrm>
            <a:off x="2133598" y="1805464"/>
            <a:ext cx="76202" cy="1166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ight Arrow 19"/>
          <p:cNvSpPr/>
          <p:nvPr/>
        </p:nvSpPr>
        <p:spPr>
          <a:xfrm>
            <a:off x="1447800" y="4876800"/>
            <a:ext cx="1143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ight Arrow 20"/>
          <p:cNvSpPr/>
          <p:nvPr/>
        </p:nvSpPr>
        <p:spPr>
          <a:xfrm>
            <a:off x="2590800" y="31242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Down Arrow 21"/>
          <p:cNvSpPr/>
          <p:nvPr/>
        </p:nvSpPr>
        <p:spPr>
          <a:xfrm>
            <a:off x="3429000" y="3276600"/>
            <a:ext cx="121919" cy="1447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ight Arrow 22"/>
          <p:cNvSpPr/>
          <p:nvPr/>
        </p:nvSpPr>
        <p:spPr>
          <a:xfrm>
            <a:off x="3886200" y="49530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extBox 23"/>
          <p:cNvSpPr txBox="1"/>
          <p:nvPr/>
        </p:nvSpPr>
        <p:spPr>
          <a:xfrm>
            <a:off x="4191000" y="4724400"/>
            <a:ext cx="99060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Bloc</a:t>
            </a:r>
          </a:p>
          <a:p>
            <a:pPr algn="ctr"/>
            <a:r>
              <a:rPr lang="fr-FR" sz="1400" dirty="0"/>
              <a:t>Opératoire</a:t>
            </a:r>
          </a:p>
        </p:txBody>
      </p:sp>
      <p:sp>
        <p:nvSpPr>
          <p:cNvPr id="23" name="Right Arrow 25"/>
          <p:cNvSpPr/>
          <p:nvPr/>
        </p:nvSpPr>
        <p:spPr>
          <a:xfrm>
            <a:off x="5181600" y="49530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ight Arrow 26"/>
          <p:cNvSpPr/>
          <p:nvPr/>
        </p:nvSpPr>
        <p:spPr>
          <a:xfrm rot="16200000" flipV="1">
            <a:off x="5448300" y="4381500"/>
            <a:ext cx="4953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ight Arrow 27"/>
          <p:cNvSpPr/>
          <p:nvPr/>
        </p:nvSpPr>
        <p:spPr>
          <a:xfrm>
            <a:off x="6934200" y="3886200"/>
            <a:ext cx="990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ight Arrow 28"/>
          <p:cNvSpPr/>
          <p:nvPr/>
        </p:nvSpPr>
        <p:spPr>
          <a:xfrm>
            <a:off x="4114800" y="3124200"/>
            <a:ext cx="3810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eft Brace 32"/>
          <p:cNvSpPr/>
          <p:nvPr/>
        </p:nvSpPr>
        <p:spPr>
          <a:xfrm rot="16200000" flipV="1">
            <a:off x="4610100" y="2781300"/>
            <a:ext cx="304800" cy="6019800"/>
          </a:xfrm>
          <a:prstGeom prst="leftBrace">
            <a:avLst>
              <a:gd name="adj1" fmla="val 8333"/>
              <a:gd name="adj2" fmla="val 4870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8" name="TextBox 33"/>
          <p:cNvSpPr txBox="1"/>
          <p:nvPr/>
        </p:nvSpPr>
        <p:spPr>
          <a:xfrm>
            <a:off x="228600" y="60198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EXTERIEUR</a:t>
            </a:r>
          </a:p>
        </p:txBody>
      </p:sp>
      <p:sp>
        <p:nvSpPr>
          <p:cNvPr id="29" name="TextBox 34"/>
          <p:cNvSpPr txBox="1"/>
          <p:nvPr/>
        </p:nvSpPr>
        <p:spPr>
          <a:xfrm>
            <a:off x="2971800" y="6019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Maternité </a:t>
            </a:r>
            <a:endParaRPr lang="fr-FR" b="1" dirty="0"/>
          </a:p>
        </p:txBody>
      </p:sp>
      <p:sp>
        <p:nvSpPr>
          <p:cNvPr id="30" name="Flèche à angle droit 29"/>
          <p:cNvSpPr/>
          <p:nvPr/>
        </p:nvSpPr>
        <p:spPr>
          <a:xfrm rot="5400000">
            <a:off x="3505200" y="1905000"/>
            <a:ext cx="609600" cy="3505200"/>
          </a:xfrm>
          <a:prstGeom prst="bentUpArrow">
            <a:avLst>
              <a:gd name="adj1" fmla="val 4167"/>
              <a:gd name="adj2" fmla="val 9375"/>
              <a:gd name="adj3" fmla="val 29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Forme 30"/>
          <p:cNvCxnSpPr>
            <a:stCxn id="10" idx="2"/>
          </p:cNvCxnSpPr>
          <p:nvPr/>
        </p:nvCxnSpPr>
        <p:spPr>
          <a:xfrm rot="16200000" flipH="1">
            <a:off x="4624060" y="3862060"/>
            <a:ext cx="314980" cy="3086100"/>
          </a:xfrm>
          <a:prstGeom prst="bentConnector2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èche vers le haut 31"/>
          <p:cNvSpPr/>
          <p:nvPr/>
        </p:nvSpPr>
        <p:spPr>
          <a:xfrm>
            <a:off x="6248400" y="4191000"/>
            <a:ext cx="121919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857224" y="0"/>
            <a:ext cx="7215238" cy="7858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CIRCUIT DES PATIENTS A LA 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MATERNITÉ  </a:t>
            </a:r>
            <a:r>
              <a:rPr lang="fr-FR" sz="2400" dirty="0"/>
              <a:t> 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Prise en charge de l’accouchement eutocique;</a:t>
            </a:r>
          </a:p>
          <a:p>
            <a:r>
              <a:rPr lang="fr-FR" dirty="0"/>
              <a:t>Prise en charge de l’accouchement dystocique,</a:t>
            </a:r>
          </a:p>
          <a:p>
            <a:pPr>
              <a:buNone/>
            </a:pPr>
            <a:r>
              <a:rPr lang="fr-FR" dirty="0"/>
              <a:t>( Césarienne, Spatule, Hystérectomie de sauvetage; )</a:t>
            </a:r>
          </a:p>
          <a:p>
            <a:r>
              <a:rPr lang="fr-FR" dirty="0"/>
              <a:t>Intervention gynéco </a:t>
            </a:r>
          </a:p>
          <a:p>
            <a:r>
              <a:rPr lang="fr-FR" dirty="0"/>
              <a:t>Consultations  de gynécologie  obstétrique.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071538" y="285728"/>
            <a:ext cx="7215238" cy="12144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Les activités </a:t>
            </a:r>
            <a:endParaRPr lang="fr-FR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3EC661-41DF-41A4-8442-B75B19B49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fr-FR" dirty="0"/>
              <a:t>Registre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BCF9DF2-A90B-47CC-BDBA-17F6E0D5C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3251"/>
            <a:ext cx="9144000" cy="366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7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97EACE-F6FC-47FD-B31E-6E080A533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Registre ( suite)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CB9E9C6-B895-4A67-8228-40FA5630E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0300"/>
            <a:ext cx="9144000" cy="395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1056</TotalTime>
  <Words>327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Débit</vt:lpstr>
      <vt:lpstr>Présentation de structure de Maternité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Registre</vt:lpstr>
      <vt:lpstr>Registre ( suite)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Dar El Hanan</dc:title>
  <dc:creator>Infonet</dc:creator>
  <cp:lastModifiedBy>ALY, Dr Eman</cp:lastModifiedBy>
  <cp:revision>117</cp:revision>
  <dcterms:created xsi:type="dcterms:W3CDTF">2014-04-21T08:07:39Z</dcterms:created>
  <dcterms:modified xsi:type="dcterms:W3CDTF">2018-03-20T11:02:52Z</dcterms:modified>
</cp:coreProperties>
</file>