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715000" type="screen16x1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323E8-F8B9-4B1C-B023-4F020DA499D9}" type="datetimeFigureOut">
              <a:rPr lang="ar-JO" smtClean="0"/>
              <a:t>28/06/1439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C9A2-A962-45E7-A1BE-BEBAA0B63C9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6329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323E8-F8B9-4B1C-B023-4F020DA499D9}" type="datetimeFigureOut">
              <a:rPr lang="ar-JO" smtClean="0"/>
              <a:t>28/06/1439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4C9A2-A962-45E7-A1BE-BEBAA0B63C9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3927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3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6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0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6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5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0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2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28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9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altLang="ar-JO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SansArabic-Bold" panose="020B0804030504040204" pitchFamily="34" charset="-78"/>
                <a:cs typeface="NeoSansArabic-Bold" panose="020B0804030504040204" pitchFamily="34" charset="-78"/>
              </a:rPr>
              <a:t>دائرة الأحوال المدنية والجوازات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SansArabic-Bold" panose="020B0804030504040204" pitchFamily="34" charset="-78"/>
              <a:cs typeface="NeoSansArabic-Bold" panose="020B0804030504040204" pitchFamily="34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07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78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21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4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1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3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8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85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36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On-screen Show (16:10)</PresentationFormat>
  <Paragraphs>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دائرة الأحوال المدنية والجوازات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amer jafari</dc:creator>
  <cp:lastModifiedBy>amer jafari</cp:lastModifiedBy>
  <cp:revision>1</cp:revision>
  <dcterms:created xsi:type="dcterms:W3CDTF">2018-03-15T11:56:28Z</dcterms:created>
  <dcterms:modified xsi:type="dcterms:W3CDTF">2018-03-15T11:56:28Z</dcterms:modified>
</cp:coreProperties>
</file>