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08" y="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C53C-D702-4D23-9571-133D8103E86C}" type="datetimeFigureOut">
              <a:rPr lang="en-US" smtClean="0"/>
              <a:t>22/05/2018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58E4-C3AE-4F0F-8A1B-6EFEDE2E97F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730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C53C-D702-4D23-9571-133D8103E86C}" type="datetimeFigureOut">
              <a:rPr lang="en-US" smtClean="0"/>
              <a:t>22/05/2018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58E4-C3AE-4F0F-8A1B-6EFEDE2E9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72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C53C-D702-4D23-9571-133D8103E86C}" type="datetimeFigureOut">
              <a:rPr lang="en-US" smtClean="0"/>
              <a:t>22/05/2018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58E4-C3AE-4F0F-8A1B-6EFEDE2E9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3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C53C-D702-4D23-9571-133D8103E86C}" type="datetimeFigureOut">
              <a:rPr lang="en-US" smtClean="0"/>
              <a:t>22/05/2018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58E4-C3AE-4F0F-8A1B-6EFEDE2E9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95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C53C-D702-4D23-9571-133D8103E86C}" type="datetimeFigureOut">
              <a:rPr lang="en-US" smtClean="0"/>
              <a:t>22/05/2018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58E4-C3AE-4F0F-8A1B-6EFEDE2E97F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22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C53C-D702-4D23-9571-133D8103E86C}" type="datetimeFigureOut">
              <a:rPr lang="en-US" smtClean="0"/>
              <a:t>22/05/2018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58E4-C3AE-4F0F-8A1B-6EFEDE2E9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3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C53C-D702-4D23-9571-133D8103E86C}" type="datetimeFigureOut">
              <a:rPr lang="en-US" smtClean="0"/>
              <a:t>22/05/2018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58E4-C3AE-4F0F-8A1B-6EFEDE2E9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1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C53C-D702-4D23-9571-133D8103E86C}" type="datetimeFigureOut">
              <a:rPr lang="en-US" smtClean="0"/>
              <a:t>22/05/2018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58E4-C3AE-4F0F-8A1B-6EFEDE2E9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35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C53C-D702-4D23-9571-133D8103E86C}" type="datetimeFigureOut">
              <a:rPr lang="en-US" smtClean="0"/>
              <a:t>22/05/2018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58E4-C3AE-4F0F-8A1B-6EFEDE2E9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21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2B8C53C-D702-4D23-9571-133D8103E86C}" type="datetimeFigureOut">
              <a:rPr lang="en-US" smtClean="0"/>
              <a:t>22/05/2018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58E4-C3AE-4F0F-8A1B-6EFEDE2E9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3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C53C-D702-4D23-9571-133D8103E86C}" type="datetimeFigureOut">
              <a:rPr lang="en-US" smtClean="0"/>
              <a:t>22/05/2018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58E4-C3AE-4F0F-8A1B-6EFEDE2E9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7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2B8C53C-D702-4D23-9571-133D8103E86C}" type="datetimeFigureOut">
              <a:rPr lang="en-US" smtClean="0"/>
              <a:t>22/05/2018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58E4-C3AE-4F0F-8A1B-6EFEDE2E97F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53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b="1" dirty="0"/>
              <a:t>Group 2</a:t>
            </a:r>
            <a:br>
              <a:rPr lang="en-US" sz="7200" dirty="0"/>
            </a:b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4000" b="1" dirty="0"/>
              <a:t>Measuring SDG Indicators through Population and Housing Censuses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58189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614" y="174677"/>
            <a:ext cx="9221273" cy="6142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437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217" y="564180"/>
            <a:ext cx="10781138" cy="5746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471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Thank you!</a:t>
            </a:r>
            <a:br>
              <a:rPr lang="en-US" sz="7200" dirty="0"/>
            </a:b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71839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104" y="275692"/>
            <a:ext cx="8319752" cy="6419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13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130" y="52963"/>
            <a:ext cx="9581881" cy="6692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815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223" y="288188"/>
            <a:ext cx="9465971" cy="6570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894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983" y="208896"/>
            <a:ext cx="8306873" cy="6565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18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101" y="1068946"/>
            <a:ext cx="11305882" cy="473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174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738" y="165308"/>
            <a:ext cx="8917143" cy="650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183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457" y="1403797"/>
            <a:ext cx="11509082" cy="419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448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674" y="250062"/>
            <a:ext cx="10135672" cy="631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62588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</TotalTime>
  <Words>13</Words>
  <Application>Microsoft Office PowerPoint</Application>
  <PresentationFormat>Widescreen</PresentationFormat>
  <Paragraphs>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Retrospect</vt:lpstr>
      <vt:lpstr>Group 2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2 </dc:title>
  <dc:creator>Admin</dc:creator>
  <cp:lastModifiedBy>Andrea De Luka</cp:lastModifiedBy>
  <cp:revision>10</cp:revision>
  <dcterms:created xsi:type="dcterms:W3CDTF">2018-05-10T17:07:29Z</dcterms:created>
  <dcterms:modified xsi:type="dcterms:W3CDTF">2018-05-22T20:05:09Z</dcterms:modified>
</cp:coreProperties>
</file>