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305" r:id="rId2"/>
    <p:sldId id="329" r:id="rId3"/>
    <p:sldId id="330" r:id="rId4"/>
    <p:sldId id="331" r:id="rId5"/>
    <p:sldId id="332" r:id="rId6"/>
    <p:sldId id="333" r:id="rId7"/>
    <p:sldId id="336" r:id="rId8"/>
    <p:sldId id="337" r:id="rId9"/>
    <p:sldId id="338" r:id="rId10"/>
    <p:sldId id="339" r:id="rId11"/>
    <p:sldId id="334" r:id="rId12"/>
    <p:sldId id="335"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6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7" autoAdjust="0"/>
    <p:restoredTop sz="94660"/>
  </p:normalViewPr>
  <p:slideViewPr>
    <p:cSldViewPr>
      <p:cViewPr>
        <p:scale>
          <a:sx n="100" d="100"/>
          <a:sy n="100" d="100"/>
        </p:scale>
        <p:origin x="-450" y="-3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8" d="100"/>
          <a:sy n="108" d="100"/>
        </p:scale>
        <p:origin x="-3682" y="-5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425CC28-2B25-4345-AD7B-AB0F3A697BE6}" type="datetimeFigureOut">
              <a:rPr lang="en-ZA" smtClean="0"/>
              <a:pPr/>
              <a:t>2017/03/30</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805466A-20AA-486B-A4A1-34F28EF556FE}" type="slidenum">
              <a:rPr lang="en-ZA" smtClean="0"/>
              <a:pPr/>
              <a:t>‹#›</a:t>
            </a:fld>
            <a:endParaRPr lang="en-ZA"/>
          </a:p>
        </p:txBody>
      </p:sp>
    </p:spTree>
    <p:extLst>
      <p:ext uri="{BB962C8B-B14F-4D97-AF65-F5344CB8AC3E}">
        <p14:creationId xmlns:p14="http://schemas.microsoft.com/office/powerpoint/2010/main" val="778685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0056A7"/>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39552" y="549399"/>
            <a:ext cx="8064896" cy="2951609"/>
          </a:xfrm>
          <a:prstGeom prst="rect">
            <a:avLst/>
          </a:prstGeom>
        </p:spPr>
        <p:txBody>
          <a:bodyPr>
            <a:normAutofit/>
          </a:bodyPr>
          <a:lstStyle>
            <a:lvl1pPr marL="0" indent="0">
              <a:buNone/>
              <a:defRPr sz="6000" b="1">
                <a:solidFill>
                  <a:schemeClr val="bg1"/>
                </a:solidFill>
              </a:defRPr>
            </a:lvl1pPr>
          </a:lstStyle>
          <a:p>
            <a:pPr lvl="0"/>
            <a:r>
              <a:rPr lang="en-ZA" sz="6000" dirty="0" smtClean="0"/>
              <a:t>PRESENTATION TITLE INSERTED HERE</a:t>
            </a:r>
            <a:endParaRPr lang="en-ZA" dirty="0"/>
          </a:p>
        </p:txBody>
      </p:sp>
      <p:sp>
        <p:nvSpPr>
          <p:cNvPr id="13" name="Text Placeholder 12"/>
          <p:cNvSpPr>
            <a:spLocks noGrp="1"/>
          </p:cNvSpPr>
          <p:nvPr>
            <p:ph type="body" sz="quarter" idx="11" hasCustomPrompt="1"/>
          </p:nvPr>
        </p:nvSpPr>
        <p:spPr>
          <a:xfrm>
            <a:off x="539551" y="3645024"/>
            <a:ext cx="8064897" cy="864096"/>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SUBHEADING INSERTED HERE LOREM IPSUM DOLOR SIT AMET, CONSETETUR SADIPSCING ELITR, SED DIAM NONUMY EIRMOD</a:t>
            </a:r>
            <a:endParaRPr lang="en-ZA" dirty="0" smtClean="0"/>
          </a:p>
        </p:txBody>
      </p:sp>
      <p:sp>
        <p:nvSpPr>
          <p:cNvPr id="15" name="Text Placeholder 14"/>
          <p:cNvSpPr>
            <a:spLocks noGrp="1"/>
          </p:cNvSpPr>
          <p:nvPr>
            <p:ph type="body" sz="quarter" idx="12" hasCustomPrompt="1"/>
          </p:nvPr>
        </p:nvSpPr>
        <p:spPr>
          <a:xfrm>
            <a:off x="539552" y="4581128"/>
            <a:ext cx="8064896" cy="576064"/>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mtClean="0"/>
              <a:t>Presenter </a:t>
            </a:r>
            <a:r>
              <a:rPr lang="en-US" dirty="0" smtClean="0"/>
              <a:t>Name and Surname</a:t>
            </a:r>
            <a:endParaRPr lang="en-ZA" dirty="0" smtClean="0"/>
          </a:p>
        </p:txBody>
      </p:sp>
    </p:spTree>
    <p:extLst>
      <p:ext uri="{BB962C8B-B14F-4D97-AF65-F5344CB8AC3E}">
        <p14:creationId xmlns:p14="http://schemas.microsoft.com/office/powerpoint/2010/main" val="7060818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slide 2">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124820" y="1700832"/>
            <a:ext cx="4895452" cy="2520256"/>
          </a:xfrm>
          <a:prstGeom prst="rect">
            <a:avLst/>
          </a:prstGeom>
        </p:spPr>
        <p:txBody>
          <a:bodyPr/>
          <a:lstStyle>
            <a:lvl1pPr marL="0" indent="0" algn="ctr">
              <a:buNone/>
              <a:defRPr>
                <a:solidFill>
                  <a:srgbClr val="000000"/>
                </a:solidFill>
              </a:defRPr>
            </a:lvl1pPr>
          </a:lstStyle>
          <a:p>
            <a:r>
              <a:rPr lang="en-ZA" dirty="0" smtClean="0"/>
              <a:t>Insert icon(s)</a:t>
            </a:r>
            <a:endParaRPr lang="en-ZA" dirty="0"/>
          </a:p>
        </p:txBody>
      </p:sp>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ctr">
              <a:buNone/>
              <a:defRPr sz="4000">
                <a:solidFill>
                  <a:srgbClr val="000000"/>
                </a:solidFill>
              </a:defRPr>
            </a:lvl1pPr>
          </a:lstStyle>
          <a:p>
            <a:pPr lvl="0"/>
            <a:r>
              <a:rPr lang="en-ZA" dirty="0" smtClean="0"/>
              <a:t>SHORT HEADING GOES HERE </a:t>
            </a:r>
            <a:endParaRPr lang="en-ZA" dirty="0"/>
          </a:p>
        </p:txBody>
      </p:sp>
      <p:sp>
        <p:nvSpPr>
          <p:cNvPr id="11" name="Text Placeholder 10"/>
          <p:cNvSpPr>
            <a:spLocks noGrp="1"/>
          </p:cNvSpPr>
          <p:nvPr>
            <p:ph type="body" sz="quarter" idx="12" hasCustomPrompt="1"/>
          </p:nvPr>
        </p:nvSpPr>
        <p:spPr>
          <a:xfrm>
            <a:off x="539551" y="4941168"/>
            <a:ext cx="8064898" cy="936625"/>
          </a:xfrm>
          <a:prstGeom prst="rect">
            <a:avLst/>
          </a:prstGeom>
        </p:spPr>
        <p:txBody>
          <a:bodyPr>
            <a:normAutofit/>
          </a:bodyPr>
          <a:lstStyle>
            <a:lvl1pPr marL="0" indent="0" algn="ctr">
              <a:buNone/>
              <a:defRPr sz="2200">
                <a:solidFill>
                  <a:srgbClr val="000000"/>
                </a:solidFill>
              </a:defRPr>
            </a:lvl1pPr>
          </a:lstStyle>
          <a:p>
            <a:pPr lvl="0"/>
            <a:r>
              <a:rPr lang="en-ZA" dirty="0" smtClean="0"/>
              <a:t>Short description with a xx% goes here</a:t>
            </a:r>
            <a:endParaRPr lang="en-ZA" dirty="0"/>
          </a:p>
        </p:txBody>
      </p:sp>
    </p:spTree>
    <p:extLst>
      <p:ext uri="{BB962C8B-B14F-4D97-AF65-F5344CB8AC3E}">
        <p14:creationId xmlns:p14="http://schemas.microsoft.com/office/powerpoint/2010/main" val="39595779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slide 3">
    <p:bg>
      <p:bgPr>
        <a:solidFill>
          <a:srgbClr val="0056A7"/>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332732" y="764704"/>
            <a:ext cx="6479628" cy="2592288"/>
          </a:xfrm>
          <a:prstGeom prst="rect">
            <a:avLst/>
          </a:prstGeom>
        </p:spPr>
        <p:txBody>
          <a:bodyPr/>
          <a:lstStyle>
            <a:lvl1pPr marL="0" indent="0" algn="ctr">
              <a:buNone/>
              <a:defRPr>
                <a:solidFill>
                  <a:schemeClr val="bg1"/>
                </a:solidFill>
              </a:defRPr>
            </a:lvl1pPr>
          </a:lstStyle>
          <a:p>
            <a:r>
              <a:rPr lang="en-ZA" dirty="0" smtClean="0"/>
              <a:t>Insert icon(s)</a:t>
            </a:r>
            <a:endParaRPr lang="en-ZA" dirty="0"/>
          </a:p>
        </p:txBody>
      </p:sp>
      <p:sp>
        <p:nvSpPr>
          <p:cNvPr id="11" name="Text Placeholder 10"/>
          <p:cNvSpPr>
            <a:spLocks noGrp="1"/>
          </p:cNvSpPr>
          <p:nvPr>
            <p:ph type="body" sz="quarter" idx="12" hasCustomPrompt="1"/>
          </p:nvPr>
        </p:nvSpPr>
        <p:spPr>
          <a:xfrm>
            <a:off x="539551" y="3861048"/>
            <a:ext cx="8064898" cy="2160240"/>
          </a:xfrm>
          <a:prstGeom prst="rect">
            <a:avLst/>
          </a:prstGeom>
        </p:spPr>
        <p:txBody>
          <a:bodyPr>
            <a:normAutofit/>
          </a:bodyPr>
          <a:lstStyle>
            <a:lvl1pPr marL="0" indent="0" algn="ctr">
              <a:buNone/>
              <a:defRPr sz="2200">
                <a:solidFill>
                  <a:schemeClr val="bg1"/>
                </a:solidFill>
              </a:defRPr>
            </a:lvl1pPr>
          </a:lstStyle>
          <a:p>
            <a:pPr lvl="0"/>
            <a:r>
              <a:rPr lang="en-ZA" dirty="0" smtClean="0"/>
              <a:t>Short description with a xx% goes here. Lorem ipsum </a:t>
            </a:r>
            <a:r>
              <a:rPr lang="en-ZA" dirty="0" err="1" smtClean="0"/>
              <a:t>dolor</a:t>
            </a:r>
            <a:r>
              <a:rPr lang="en-ZA" dirty="0" smtClean="0"/>
              <a:t> sit </a:t>
            </a:r>
            <a:r>
              <a:rPr lang="en-ZA" dirty="0" err="1" smtClean="0"/>
              <a:t>amet</a:t>
            </a:r>
            <a:r>
              <a:rPr lang="en-ZA" dirty="0" smtClean="0"/>
              <a:t>, </a:t>
            </a:r>
            <a:r>
              <a:rPr lang="en-ZA" dirty="0" err="1" smtClean="0"/>
              <a:t>consetetur</a:t>
            </a:r>
            <a:r>
              <a:rPr lang="en-ZA" dirty="0" smtClean="0"/>
              <a:t> </a:t>
            </a:r>
            <a:r>
              <a:rPr lang="en-ZA" dirty="0" err="1" smtClean="0"/>
              <a:t>sadipscing</a:t>
            </a:r>
            <a:r>
              <a:rPr lang="en-ZA" dirty="0" smtClean="0"/>
              <a:t> </a:t>
            </a:r>
            <a:r>
              <a:rPr lang="en-ZA" dirty="0" err="1" smtClean="0"/>
              <a:t>elitr</a:t>
            </a:r>
            <a:r>
              <a:rPr lang="en-ZA" dirty="0" smtClean="0"/>
              <a:t>, </a:t>
            </a:r>
            <a:r>
              <a:rPr lang="en-ZA" dirty="0" err="1" smtClean="0"/>
              <a:t>sed</a:t>
            </a:r>
            <a:r>
              <a:rPr lang="en-ZA" dirty="0" smtClean="0"/>
              <a:t> </a:t>
            </a:r>
            <a:r>
              <a:rPr lang="en-ZA" dirty="0" err="1" smtClean="0"/>
              <a:t>diam</a:t>
            </a:r>
            <a:r>
              <a:rPr lang="en-ZA" dirty="0" smtClean="0"/>
              <a:t> </a:t>
            </a:r>
            <a:r>
              <a:rPr lang="en-ZA" dirty="0" err="1" smtClean="0"/>
              <a:t>nonumy</a:t>
            </a:r>
            <a:r>
              <a:rPr lang="en-ZA" dirty="0" smtClean="0"/>
              <a:t> </a:t>
            </a:r>
            <a:r>
              <a:rPr lang="en-ZA" dirty="0" err="1" smtClean="0"/>
              <a:t>eirmod</a:t>
            </a:r>
            <a:r>
              <a:rPr lang="en-ZA" dirty="0" smtClean="0"/>
              <a:t> </a:t>
            </a:r>
            <a:r>
              <a:rPr lang="en-ZA" dirty="0" err="1" smtClean="0"/>
              <a:t>tempor</a:t>
            </a:r>
            <a:r>
              <a:rPr lang="en-ZA" dirty="0" smtClean="0"/>
              <a:t> </a:t>
            </a:r>
            <a:r>
              <a:rPr lang="en-ZA" dirty="0" err="1" smtClean="0"/>
              <a:t>invidunt</a:t>
            </a:r>
            <a:r>
              <a:rPr lang="en-ZA" dirty="0" smtClean="0"/>
              <a:t> </a:t>
            </a:r>
            <a:r>
              <a:rPr lang="en-ZA" dirty="0" err="1" smtClean="0"/>
              <a:t>ut</a:t>
            </a:r>
            <a:r>
              <a:rPr lang="en-ZA" dirty="0" smtClean="0"/>
              <a:t> </a:t>
            </a:r>
            <a:r>
              <a:rPr lang="en-ZA" dirty="0" err="1" smtClean="0"/>
              <a:t>labore</a:t>
            </a:r>
            <a:r>
              <a:rPr lang="en-ZA" dirty="0" smtClean="0"/>
              <a:t> et </a:t>
            </a:r>
            <a:r>
              <a:rPr lang="en-ZA" dirty="0" err="1" smtClean="0"/>
              <a:t>dolore</a:t>
            </a:r>
            <a:r>
              <a:rPr lang="en-ZA" dirty="0" smtClean="0"/>
              <a:t> magna </a:t>
            </a:r>
            <a:r>
              <a:rPr lang="en-ZA" dirty="0" err="1" smtClean="0"/>
              <a:t>aliquyam</a:t>
            </a:r>
            <a:r>
              <a:rPr lang="en-ZA" dirty="0" smtClean="0"/>
              <a:t> </a:t>
            </a:r>
            <a:r>
              <a:rPr lang="en-ZA" dirty="0" err="1" smtClean="0"/>
              <a:t>erat</a:t>
            </a:r>
            <a:r>
              <a:rPr lang="en-ZA" dirty="0" smtClean="0"/>
              <a:t>, </a:t>
            </a:r>
            <a:r>
              <a:rPr lang="en-ZA" dirty="0" err="1" smtClean="0"/>
              <a:t>sed</a:t>
            </a:r>
            <a:r>
              <a:rPr lang="en-ZA" dirty="0" smtClean="0"/>
              <a:t> </a:t>
            </a:r>
            <a:r>
              <a:rPr lang="en-ZA" dirty="0" err="1" smtClean="0"/>
              <a:t>diam</a:t>
            </a:r>
            <a:r>
              <a:rPr lang="en-ZA" dirty="0" smtClean="0"/>
              <a:t> </a:t>
            </a:r>
            <a:r>
              <a:rPr lang="en-ZA" dirty="0" err="1" smtClean="0"/>
              <a:t>voluptua</a:t>
            </a:r>
            <a:r>
              <a:rPr lang="en-ZA" dirty="0" smtClean="0"/>
              <a:t>. At </a:t>
            </a:r>
            <a:r>
              <a:rPr lang="en-ZA" dirty="0" err="1" smtClean="0"/>
              <a:t>vero</a:t>
            </a:r>
            <a:r>
              <a:rPr lang="en-ZA" dirty="0" smtClean="0"/>
              <a:t> </a:t>
            </a:r>
            <a:r>
              <a:rPr lang="en-ZA" dirty="0" err="1" smtClean="0"/>
              <a:t>eos</a:t>
            </a:r>
            <a:r>
              <a:rPr lang="en-ZA" dirty="0" smtClean="0"/>
              <a:t> et </a:t>
            </a:r>
            <a:r>
              <a:rPr lang="en-ZA" dirty="0" err="1" smtClean="0"/>
              <a:t>accusam</a:t>
            </a:r>
            <a:r>
              <a:rPr lang="en-ZA" dirty="0" smtClean="0"/>
              <a:t> et </a:t>
            </a:r>
            <a:r>
              <a:rPr lang="en-ZA" dirty="0" err="1" smtClean="0"/>
              <a:t>justo</a:t>
            </a:r>
            <a:r>
              <a:rPr lang="en-ZA" dirty="0" smtClean="0"/>
              <a:t> duo </a:t>
            </a:r>
            <a:r>
              <a:rPr lang="en-ZA" dirty="0" err="1" smtClean="0"/>
              <a:t>dolores</a:t>
            </a:r>
            <a:r>
              <a:rPr lang="en-ZA" dirty="0" smtClean="0"/>
              <a:t> et </a:t>
            </a:r>
            <a:r>
              <a:rPr lang="en-ZA" dirty="0" err="1" smtClean="0"/>
              <a:t>ea</a:t>
            </a:r>
            <a:r>
              <a:rPr lang="en-ZA" dirty="0" smtClean="0"/>
              <a:t> </a:t>
            </a:r>
            <a:r>
              <a:rPr lang="en-ZA" dirty="0" err="1" smtClean="0"/>
              <a:t>rebum</a:t>
            </a:r>
            <a:r>
              <a:rPr lang="en-ZA" dirty="0" smtClean="0"/>
              <a:t>.</a:t>
            </a:r>
            <a:endParaRPr lang="en-ZA" dirty="0"/>
          </a:p>
        </p:txBody>
      </p:sp>
    </p:spTree>
    <p:extLst>
      <p:ext uri="{BB962C8B-B14F-4D97-AF65-F5344CB8AC3E}">
        <p14:creationId xmlns:p14="http://schemas.microsoft.com/office/powerpoint/2010/main" val="42006811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 slide 4">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1332732" y="764704"/>
            <a:ext cx="6479628" cy="2592288"/>
          </a:xfrm>
          <a:prstGeom prst="rect">
            <a:avLst/>
          </a:prstGeom>
        </p:spPr>
        <p:txBody>
          <a:bodyPr/>
          <a:lstStyle>
            <a:lvl1pPr marL="0" indent="0" algn="ctr">
              <a:buNone/>
              <a:defRPr>
                <a:solidFill>
                  <a:srgbClr val="000000"/>
                </a:solidFill>
              </a:defRPr>
            </a:lvl1pPr>
          </a:lstStyle>
          <a:p>
            <a:r>
              <a:rPr lang="en-ZA" dirty="0" smtClean="0"/>
              <a:t>Insert icon(s)</a:t>
            </a:r>
            <a:endParaRPr lang="en-ZA" dirty="0"/>
          </a:p>
        </p:txBody>
      </p:sp>
      <p:sp>
        <p:nvSpPr>
          <p:cNvPr id="11" name="Text Placeholder 10"/>
          <p:cNvSpPr>
            <a:spLocks noGrp="1"/>
          </p:cNvSpPr>
          <p:nvPr>
            <p:ph type="body" sz="quarter" idx="12" hasCustomPrompt="1"/>
          </p:nvPr>
        </p:nvSpPr>
        <p:spPr>
          <a:xfrm>
            <a:off x="539551" y="3861048"/>
            <a:ext cx="8064898" cy="2160240"/>
          </a:xfrm>
          <a:prstGeom prst="rect">
            <a:avLst/>
          </a:prstGeom>
        </p:spPr>
        <p:txBody>
          <a:bodyPr>
            <a:normAutofit/>
          </a:bodyPr>
          <a:lstStyle>
            <a:lvl1pPr marL="0" indent="0" algn="ctr">
              <a:buNone/>
              <a:defRPr sz="2200">
                <a:solidFill>
                  <a:srgbClr val="000000"/>
                </a:solidFill>
              </a:defRPr>
            </a:lvl1pPr>
          </a:lstStyle>
          <a:p>
            <a:pPr lvl="0"/>
            <a:r>
              <a:rPr lang="en-ZA" dirty="0" smtClean="0"/>
              <a:t>Short description with a xx% goes here. Lorem ipsum </a:t>
            </a:r>
            <a:r>
              <a:rPr lang="en-ZA" dirty="0" err="1" smtClean="0"/>
              <a:t>dolor</a:t>
            </a:r>
            <a:r>
              <a:rPr lang="en-ZA" dirty="0" smtClean="0"/>
              <a:t> sit </a:t>
            </a:r>
            <a:r>
              <a:rPr lang="en-ZA" dirty="0" err="1" smtClean="0"/>
              <a:t>amet</a:t>
            </a:r>
            <a:r>
              <a:rPr lang="en-ZA" dirty="0" smtClean="0"/>
              <a:t>, </a:t>
            </a:r>
            <a:r>
              <a:rPr lang="en-ZA" dirty="0" err="1" smtClean="0"/>
              <a:t>consetetur</a:t>
            </a:r>
            <a:r>
              <a:rPr lang="en-ZA" dirty="0" smtClean="0"/>
              <a:t> </a:t>
            </a:r>
            <a:r>
              <a:rPr lang="en-ZA" dirty="0" err="1" smtClean="0"/>
              <a:t>sadipscing</a:t>
            </a:r>
            <a:r>
              <a:rPr lang="en-ZA" dirty="0" smtClean="0"/>
              <a:t> </a:t>
            </a:r>
            <a:r>
              <a:rPr lang="en-ZA" dirty="0" err="1" smtClean="0"/>
              <a:t>elitr</a:t>
            </a:r>
            <a:r>
              <a:rPr lang="en-ZA" dirty="0" smtClean="0"/>
              <a:t>, </a:t>
            </a:r>
            <a:r>
              <a:rPr lang="en-ZA" dirty="0" err="1" smtClean="0"/>
              <a:t>sed</a:t>
            </a:r>
            <a:r>
              <a:rPr lang="en-ZA" dirty="0" smtClean="0"/>
              <a:t> </a:t>
            </a:r>
            <a:r>
              <a:rPr lang="en-ZA" dirty="0" err="1" smtClean="0"/>
              <a:t>diam</a:t>
            </a:r>
            <a:r>
              <a:rPr lang="en-ZA" dirty="0" smtClean="0"/>
              <a:t> </a:t>
            </a:r>
            <a:r>
              <a:rPr lang="en-ZA" dirty="0" err="1" smtClean="0"/>
              <a:t>nonumy</a:t>
            </a:r>
            <a:r>
              <a:rPr lang="en-ZA" dirty="0" smtClean="0"/>
              <a:t> </a:t>
            </a:r>
            <a:r>
              <a:rPr lang="en-ZA" dirty="0" err="1" smtClean="0"/>
              <a:t>eirmod</a:t>
            </a:r>
            <a:r>
              <a:rPr lang="en-ZA" dirty="0" smtClean="0"/>
              <a:t> </a:t>
            </a:r>
            <a:r>
              <a:rPr lang="en-ZA" dirty="0" err="1" smtClean="0"/>
              <a:t>tempor</a:t>
            </a:r>
            <a:r>
              <a:rPr lang="en-ZA" dirty="0" smtClean="0"/>
              <a:t> </a:t>
            </a:r>
            <a:r>
              <a:rPr lang="en-ZA" dirty="0" err="1" smtClean="0"/>
              <a:t>invidunt</a:t>
            </a:r>
            <a:r>
              <a:rPr lang="en-ZA" dirty="0" smtClean="0"/>
              <a:t> </a:t>
            </a:r>
            <a:r>
              <a:rPr lang="en-ZA" dirty="0" err="1" smtClean="0"/>
              <a:t>ut</a:t>
            </a:r>
            <a:r>
              <a:rPr lang="en-ZA" dirty="0" smtClean="0"/>
              <a:t> </a:t>
            </a:r>
            <a:r>
              <a:rPr lang="en-ZA" dirty="0" err="1" smtClean="0"/>
              <a:t>labore</a:t>
            </a:r>
            <a:r>
              <a:rPr lang="en-ZA" dirty="0" smtClean="0"/>
              <a:t> et </a:t>
            </a:r>
            <a:r>
              <a:rPr lang="en-ZA" dirty="0" err="1" smtClean="0"/>
              <a:t>dolore</a:t>
            </a:r>
            <a:r>
              <a:rPr lang="en-ZA" dirty="0" smtClean="0"/>
              <a:t> magna </a:t>
            </a:r>
            <a:r>
              <a:rPr lang="en-ZA" dirty="0" err="1" smtClean="0"/>
              <a:t>aliquyam</a:t>
            </a:r>
            <a:r>
              <a:rPr lang="en-ZA" dirty="0" smtClean="0"/>
              <a:t> </a:t>
            </a:r>
            <a:r>
              <a:rPr lang="en-ZA" dirty="0" err="1" smtClean="0"/>
              <a:t>erat</a:t>
            </a:r>
            <a:r>
              <a:rPr lang="en-ZA" dirty="0" smtClean="0"/>
              <a:t>, </a:t>
            </a:r>
            <a:r>
              <a:rPr lang="en-ZA" dirty="0" err="1" smtClean="0"/>
              <a:t>sed</a:t>
            </a:r>
            <a:r>
              <a:rPr lang="en-ZA" dirty="0" smtClean="0"/>
              <a:t> </a:t>
            </a:r>
            <a:r>
              <a:rPr lang="en-ZA" dirty="0" err="1" smtClean="0"/>
              <a:t>diam</a:t>
            </a:r>
            <a:r>
              <a:rPr lang="en-ZA" dirty="0" smtClean="0"/>
              <a:t> </a:t>
            </a:r>
            <a:r>
              <a:rPr lang="en-ZA" dirty="0" err="1" smtClean="0"/>
              <a:t>voluptua</a:t>
            </a:r>
            <a:r>
              <a:rPr lang="en-ZA" dirty="0" smtClean="0"/>
              <a:t>. At </a:t>
            </a:r>
            <a:r>
              <a:rPr lang="en-ZA" dirty="0" err="1" smtClean="0"/>
              <a:t>vero</a:t>
            </a:r>
            <a:r>
              <a:rPr lang="en-ZA" dirty="0" smtClean="0"/>
              <a:t> </a:t>
            </a:r>
            <a:r>
              <a:rPr lang="en-ZA" dirty="0" err="1" smtClean="0"/>
              <a:t>eos</a:t>
            </a:r>
            <a:r>
              <a:rPr lang="en-ZA" dirty="0" smtClean="0"/>
              <a:t> et </a:t>
            </a:r>
            <a:r>
              <a:rPr lang="en-ZA" dirty="0" err="1" smtClean="0"/>
              <a:t>accusam</a:t>
            </a:r>
            <a:r>
              <a:rPr lang="en-ZA" dirty="0" smtClean="0"/>
              <a:t> et </a:t>
            </a:r>
            <a:r>
              <a:rPr lang="en-ZA" dirty="0" err="1" smtClean="0"/>
              <a:t>justo</a:t>
            </a:r>
            <a:r>
              <a:rPr lang="en-ZA" dirty="0" smtClean="0"/>
              <a:t> duo </a:t>
            </a:r>
            <a:r>
              <a:rPr lang="en-ZA" dirty="0" err="1" smtClean="0"/>
              <a:t>dolores</a:t>
            </a:r>
            <a:r>
              <a:rPr lang="en-ZA" dirty="0" smtClean="0"/>
              <a:t> et </a:t>
            </a:r>
            <a:r>
              <a:rPr lang="en-ZA" dirty="0" err="1" smtClean="0"/>
              <a:t>ea</a:t>
            </a:r>
            <a:r>
              <a:rPr lang="en-ZA" dirty="0" smtClean="0"/>
              <a:t> </a:t>
            </a:r>
            <a:r>
              <a:rPr lang="en-ZA" dirty="0" err="1" smtClean="0"/>
              <a:t>rebum</a:t>
            </a:r>
            <a:r>
              <a:rPr lang="en-ZA" dirty="0" smtClean="0"/>
              <a:t>.</a:t>
            </a:r>
            <a:endParaRPr lang="en-ZA" dirty="0"/>
          </a:p>
        </p:txBody>
      </p:sp>
    </p:spTree>
    <p:extLst>
      <p:ext uri="{BB962C8B-B14F-4D97-AF65-F5344CB8AC3E}">
        <p14:creationId xmlns:p14="http://schemas.microsoft.com/office/powerpoint/2010/main" val="1869390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bg>
      <p:bgPr>
        <a:solidFill>
          <a:srgbClr val="0056A7"/>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39553" y="1124744"/>
            <a:ext cx="8064896" cy="4824536"/>
          </a:xfrm>
          <a:prstGeom prst="rect">
            <a:avLst/>
          </a:prstGeom>
        </p:spPr>
        <p:txBody>
          <a:bodyPr>
            <a:normAutofit/>
          </a:bodyPr>
          <a:lstStyle>
            <a:lvl1pPr marL="0" indent="0">
              <a:buFont typeface="Arial" panose="020B0604020202020204" pitchFamily="34" charset="0"/>
              <a:buNone/>
              <a:defRPr sz="2400">
                <a:solidFill>
                  <a:schemeClr val="bg1"/>
                </a:solidFill>
              </a:defRPr>
            </a:lvl1pPr>
            <a:lvl2pPr>
              <a:defRPr>
                <a:solidFill>
                  <a:schemeClr val="bg1"/>
                </a:solidFill>
              </a:defRPr>
            </a:lvl2pPr>
            <a:lvl3pPr>
              <a:defRPr>
                <a:solidFill>
                  <a:schemeClr val="bg1"/>
                </a:solidFill>
              </a:defRPr>
            </a:lvl3pPr>
            <a:lvl4pPr marL="1371600" indent="0">
              <a:buNone/>
              <a:defRPr>
                <a:solidFill>
                  <a:schemeClr val="bg1"/>
                </a:solidFill>
              </a:defRPr>
            </a:lvl4pPr>
          </a:lstStyle>
          <a:p>
            <a:pPr lvl="0"/>
            <a:endParaRPr lang="en-ZA" dirty="0" smtClean="0"/>
          </a:p>
        </p:txBody>
      </p:sp>
      <p:sp>
        <p:nvSpPr>
          <p:cNvPr id="8" name="Text Placeholder 8"/>
          <p:cNvSpPr>
            <a:spLocks noGrp="1"/>
          </p:cNvSpPr>
          <p:nvPr>
            <p:ph type="body" sz="quarter" idx="11" hasCustomPrompt="1"/>
          </p:nvPr>
        </p:nvSpPr>
        <p:spPr>
          <a:xfrm>
            <a:off x="540074" y="332656"/>
            <a:ext cx="8064374" cy="647353"/>
          </a:xfrm>
          <a:prstGeom prst="rect">
            <a:avLst/>
          </a:prstGeom>
        </p:spPr>
        <p:txBody>
          <a:bodyPr>
            <a:noAutofit/>
          </a:bodyPr>
          <a:lstStyle>
            <a:lvl1pPr marL="0" indent="0" algn="l">
              <a:buNone/>
              <a:defRPr sz="2800">
                <a:solidFill>
                  <a:schemeClr val="bg1"/>
                </a:solidFill>
              </a:defRPr>
            </a:lvl1pPr>
          </a:lstStyle>
          <a:p>
            <a:pPr lvl="0"/>
            <a:r>
              <a:rPr lang="en-ZA" dirty="0" smtClean="0"/>
              <a:t>SHORT HEADING GOES HERE </a:t>
            </a:r>
            <a:endParaRPr lang="en-ZA" dirty="0"/>
          </a:p>
        </p:txBody>
      </p:sp>
    </p:spTree>
    <p:extLst>
      <p:ext uri="{BB962C8B-B14F-4D97-AF65-F5344CB8AC3E}">
        <p14:creationId xmlns:p14="http://schemas.microsoft.com/office/powerpoint/2010/main" val="12853341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39553" y="1124744"/>
            <a:ext cx="8064896" cy="4824536"/>
          </a:xfrm>
          <a:prstGeom prst="rect">
            <a:avLst/>
          </a:prstGeom>
        </p:spPr>
        <p:txBody>
          <a:bodyPr>
            <a:normAutofit/>
          </a:bodyPr>
          <a:lstStyle>
            <a:lvl1pPr marL="0" indent="0">
              <a:buNone/>
              <a:defRPr sz="2400"/>
            </a:lvl1pPr>
          </a:lstStyle>
          <a:p>
            <a:pPr lvl="0"/>
            <a:endParaRPr lang="en-ZA" dirty="0" smtClean="0"/>
          </a:p>
        </p:txBody>
      </p:sp>
      <p:sp>
        <p:nvSpPr>
          <p:cNvPr id="8" name="Text Placeholder 8"/>
          <p:cNvSpPr>
            <a:spLocks noGrp="1"/>
          </p:cNvSpPr>
          <p:nvPr>
            <p:ph type="body" sz="quarter" idx="11" hasCustomPrompt="1"/>
          </p:nvPr>
        </p:nvSpPr>
        <p:spPr>
          <a:xfrm>
            <a:off x="540074" y="332656"/>
            <a:ext cx="8064374" cy="647353"/>
          </a:xfrm>
          <a:prstGeom prst="rect">
            <a:avLst/>
          </a:prstGeom>
        </p:spPr>
        <p:txBody>
          <a:bodyPr>
            <a:noAutofit/>
          </a:bodyPr>
          <a:lstStyle>
            <a:lvl1pPr marL="0" indent="0" algn="l">
              <a:buNone/>
              <a:defRPr sz="2800">
                <a:solidFill>
                  <a:srgbClr val="000000"/>
                </a:solidFill>
              </a:defRPr>
            </a:lvl1pPr>
          </a:lstStyle>
          <a:p>
            <a:pPr lvl="0"/>
            <a:r>
              <a:rPr lang="en-ZA" dirty="0" smtClean="0"/>
              <a:t>SHORT HEADING GOES HERE </a:t>
            </a:r>
            <a:endParaRPr lang="en-ZA" dirty="0"/>
          </a:p>
        </p:txBody>
      </p:sp>
    </p:spTree>
    <p:extLst>
      <p:ext uri="{BB962C8B-B14F-4D97-AF65-F5344CB8AC3E}">
        <p14:creationId xmlns:p14="http://schemas.microsoft.com/office/powerpoint/2010/main" val="25897616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l">
              <a:buNone/>
              <a:defRPr sz="2800" b="0">
                <a:solidFill>
                  <a:srgbClr val="000000"/>
                </a:solidFill>
              </a:defRPr>
            </a:lvl1pPr>
          </a:lstStyle>
          <a:p>
            <a:pPr lvl="0"/>
            <a:r>
              <a:rPr lang="en-ZA" dirty="0" smtClean="0"/>
              <a:t>GIVE A HEADING TO THIS GRAPH</a:t>
            </a:r>
            <a:endParaRPr lang="en-ZA" dirty="0"/>
          </a:p>
        </p:txBody>
      </p:sp>
    </p:spTree>
    <p:extLst>
      <p:ext uri="{BB962C8B-B14F-4D97-AF65-F5344CB8AC3E}">
        <p14:creationId xmlns:p14="http://schemas.microsoft.com/office/powerpoint/2010/main" val="912031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 slide 2">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l">
              <a:buNone/>
              <a:defRPr sz="2800" b="0">
                <a:solidFill>
                  <a:srgbClr val="000000"/>
                </a:solidFill>
              </a:defRPr>
            </a:lvl1pPr>
          </a:lstStyle>
          <a:p>
            <a:pPr lvl="0"/>
            <a:r>
              <a:rPr lang="en-ZA" dirty="0" smtClean="0"/>
              <a:t>GIVE A HEADING TO THIS GRAPH</a:t>
            </a:r>
            <a:endParaRPr lang="en-ZA" dirty="0"/>
          </a:p>
        </p:txBody>
      </p:sp>
    </p:spTree>
    <p:extLst>
      <p:ext uri="{BB962C8B-B14F-4D97-AF65-F5344CB8AC3E}">
        <p14:creationId xmlns:p14="http://schemas.microsoft.com/office/powerpoint/2010/main" val="1944685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3">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l">
              <a:buNone/>
              <a:defRPr sz="2800" b="0">
                <a:solidFill>
                  <a:srgbClr val="000000"/>
                </a:solidFill>
              </a:defRPr>
            </a:lvl1pPr>
          </a:lstStyle>
          <a:p>
            <a:pPr lvl="0"/>
            <a:r>
              <a:rPr lang="en-ZA" dirty="0" smtClean="0"/>
              <a:t>GIVE A HEADING TO THIS GRAPH</a:t>
            </a:r>
            <a:endParaRPr lang="en-ZA" dirty="0"/>
          </a:p>
        </p:txBody>
      </p:sp>
    </p:spTree>
    <p:extLst>
      <p:ext uri="{BB962C8B-B14F-4D97-AF65-F5344CB8AC3E}">
        <p14:creationId xmlns:p14="http://schemas.microsoft.com/office/powerpoint/2010/main" val="1085815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 slide 4">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l">
              <a:buNone/>
              <a:defRPr sz="2800" b="0">
                <a:solidFill>
                  <a:srgbClr val="000000"/>
                </a:solidFill>
              </a:defRPr>
            </a:lvl1pPr>
          </a:lstStyle>
          <a:p>
            <a:pPr lvl="0"/>
            <a:r>
              <a:rPr lang="en-ZA" dirty="0" smtClean="0"/>
              <a:t>GIVE A HEADING TO THIS GRAPH</a:t>
            </a:r>
            <a:endParaRPr lang="en-ZA" dirty="0"/>
          </a:p>
        </p:txBody>
      </p:sp>
    </p:spTree>
    <p:extLst>
      <p:ext uri="{BB962C8B-B14F-4D97-AF65-F5344CB8AC3E}">
        <p14:creationId xmlns:p14="http://schemas.microsoft.com/office/powerpoint/2010/main" val="433326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 slide 5">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l">
              <a:buNone/>
              <a:defRPr sz="2800" b="0">
                <a:solidFill>
                  <a:srgbClr val="000000"/>
                </a:solidFill>
              </a:defRPr>
            </a:lvl1pPr>
          </a:lstStyle>
          <a:p>
            <a:pPr lvl="0"/>
            <a:r>
              <a:rPr lang="en-ZA" dirty="0" smtClean="0"/>
              <a:t>GIVE A HEADING TO THIS GRAPH</a:t>
            </a:r>
            <a:endParaRPr lang="en-ZA" dirty="0"/>
          </a:p>
        </p:txBody>
      </p:sp>
    </p:spTree>
    <p:extLst>
      <p:ext uri="{BB962C8B-B14F-4D97-AF65-F5344CB8AC3E}">
        <p14:creationId xmlns:p14="http://schemas.microsoft.com/office/powerpoint/2010/main" val="103377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0056A7"/>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39552" y="548681"/>
            <a:ext cx="8064896" cy="2016223"/>
          </a:xfrm>
          <a:prstGeom prst="rect">
            <a:avLst/>
          </a:prstGeom>
        </p:spPr>
        <p:txBody>
          <a:bodyPr>
            <a:normAutofit/>
          </a:bodyPr>
          <a:lstStyle>
            <a:lvl1pPr marL="0" indent="0">
              <a:buNone/>
              <a:defRPr sz="6000" b="1">
                <a:solidFill>
                  <a:schemeClr val="bg1"/>
                </a:solidFill>
              </a:defRPr>
            </a:lvl1pPr>
          </a:lstStyle>
          <a:p>
            <a:pPr lvl="0"/>
            <a:r>
              <a:rPr lang="en-ZA" sz="6000" dirty="0" smtClean="0"/>
              <a:t>Presentation title inserted here</a:t>
            </a:r>
            <a:endParaRPr lang="en-ZA" dirty="0"/>
          </a:p>
        </p:txBody>
      </p:sp>
      <p:sp>
        <p:nvSpPr>
          <p:cNvPr id="13" name="Text Placeholder 12"/>
          <p:cNvSpPr>
            <a:spLocks noGrp="1"/>
          </p:cNvSpPr>
          <p:nvPr>
            <p:ph type="body" sz="quarter" idx="11" hasCustomPrompt="1"/>
          </p:nvPr>
        </p:nvSpPr>
        <p:spPr>
          <a:xfrm>
            <a:off x="539551" y="2636912"/>
            <a:ext cx="8064897" cy="864096"/>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Subheading inserted here lorem ipsum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endParaRPr lang="en-ZA" dirty="0" smtClean="0"/>
          </a:p>
        </p:txBody>
      </p:sp>
      <p:sp>
        <p:nvSpPr>
          <p:cNvPr id="15" name="Text Placeholder 14"/>
          <p:cNvSpPr>
            <a:spLocks noGrp="1"/>
          </p:cNvSpPr>
          <p:nvPr>
            <p:ph type="body" sz="quarter" idx="12" hasCustomPrompt="1"/>
          </p:nvPr>
        </p:nvSpPr>
        <p:spPr>
          <a:xfrm>
            <a:off x="539552" y="3429000"/>
            <a:ext cx="8064896" cy="576064"/>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Presenter Name and Surname</a:t>
            </a:r>
            <a:endParaRPr lang="en-ZA" dirty="0" smtClean="0"/>
          </a:p>
        </p:txBody>
      </p:sp>
    </p:spTree>
    <p:extLst>
      <p:ext uri="{BB962C8B-B14F-4D97-AF65-F5344CB8AC3E}">
        <p14:creationId xmlns:p14="http://schemas.microsoft.com/office/powerpoint/2010/main" val="2874014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 slide 6">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l">
              <a:buNone/>
              <a:defRPr sz="2800" b="0">
                <a:solidFill>
                  <a:srgbClr val="000000"/>
                </a:solidFill>
              </a:defRPr>
            </a:lvl1pPr>
          </a:lstStyle>
          <a:p>
            <a:pPr lvl="0"/>
            <a:r>
              <a:rPr lang="en-ZA" dirty="0" smtClean="0"/>
              <a:t>GIVE A HEADING TO THIS GRAPH</a:t>
            </a:r>
            <a:endParaRPr lang="en-ZA" dirty="0"/>
          </a:p>
        </p:txBody>
      </p:sp>
    </p:spTree>
    <p:extLst>
      <p:ext uri="{BB962C8B-B14F-4D97-AF65-F5344CB8AC3E}">
        <p14:creationId xmlns:p14="http://schemas.microsoft.com/office/powerpoint/2010/main" val="1561535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 slide 7">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l">
              <a:buNone/>
              <a:defRPr sz="2800" b="0">
                <a:solidFill>
                  <a:srgbClr val="000000"/>
                </a:solidFill>
              </a:defRPr>
            </a:lvl1pPr>
          </a:lstStyle>
          <a:p>
            <a:pPr lvl="0"/>
            <a:r>
              <a:rPr lang="en-ZA" dirty="0" smtClean="0"/>
              <a:t>GIVE A HEADING TO THIS GRAPH</a:t>
            </a:r>
            <a:endParaRPr lang="en-ZA" dirty="0"/>
          </a:p>
        </p:txBody>
      </p:sp>
    </p:spTree>
    <p:extLst>
      <p:ext uri="{BB962C8B-B14F-4D97-AF65-F5344CB8AC3E}">
        <p14:creationId xmlns:p14="http://schemas.microsoft.com/office/powerpoint/2010/main" val="3403416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l">
              <a:buNone/>
              <a:defRPr sz="2800" b="0">
                <a:solidFill>
                  <a:srgbClr val="000000"/>
                </a:solidFill>
              </a:defRPr>
            </a:lvl1pPr>
          </a:lstStyle>
          <a:p>
            <a:pPr lvl="0"/>
            <a:r>
              <a:rPr lang="en-ZA" dirty="0" smtClean="0"/>
              <a:t>GIVE A HEADING TO THIS TABLE</a:t>
            </a:r>
            <a:endParaRPr lang="en-ZA" dirty="0"/>
          </a:p>
        </p:txBody>
      </p:sp>
      <p:sp>
        <p:nvSpPr>
          <p:cNvPr id="5" name="Picture Placeholder 6"/>
          <p:cNvSpPr>
            <a:spLocks noGrp="1"/>
          </p:cNvSpPr>
          <p:nvPr>
            <p:ph type="pic" sz="quarter" idx="10" hasCustomPrompt="1"/>
          </p:nvPr>
        </p:nvSpPr>
        <p:spPr>
          <a:xfrm>
            <a:off x="539552" y="1556792"/>
            <a:ext cx="8064896" cy="3888432"/>
          </a:xfrm>
          <a:prstGeom prst="rect">
            <a:avLst/>
          </a:prstGeom>
        </p:spPr>
        <p:txBody>
          <a:bodyPr/>
          <a:lstStyle>
            <a:lvl1pPr marL="0" indent="0" algn="ctr">
              <a:buNone/>
              <a:defRPr>
                <a:solidFill>
                  <a:srgbClr val="000000"/>
                </a:solidFill>
              </a:defRPr>
            </a:lvl1pPr>
          </a:lstStyle>
          <a:p>
            <a:r>
              <a:rPr lang="en-ZA" dirty="0" smtClean="0"/>
              <a:t>Insert table</a:t>
            </a:r>
            <a:endParaRPr lang="en-ZA" dirty="0"/>
          </a:p>
        </p:txBody>
      </p:sp>
    </p:spTree>
    <p:extLst>
      <p:ext uri="{BB962C8B-B14F-4D97-AF65-F5344CB8AC3E}">
        <p14:creationId xmlns:p14="http://schemas.microsoft.com/office/powerpoint/2010/main" val="3869066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1">
    <p:bg>
      <p:bgPr>
        <a:solidFill>
          <a:srgbClr val="0056A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5576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583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rgbClr val="0056A7"/>
        </a:solidFill>
        <a:effectLst/>
      </p:bgPr>
    </p:bg>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1980234" y="2421384"/>
            <a:ext cx="5184054" cy="863600"/>
          </a:xfrm>
          <a:prstGeom prst="rect">
            <a:avLst/>
          </a:prstGeom>
        </p:spPr>
        <p:txBody>
          <a:bodyPr>
            <a:noAutofit/>
          </a:bodyPr>
          <a:lstStyle>
            <a:lvl1pPr marL="0" indent="0" algn="ctr">
              <a:buNone/>
              <a:defRPr sz="2800" b="0" baseline="0">
                <a:solidFill>
                  <a:schemeClr val="bg1"/>
                </a:solidFill>
              </a:defRPr>
            </a:lvl1pPr>
          </a:lstStyle>
          <a:p>
            <a:pPr lvl="0"/>
            <a:r>
              <a:rPr lang="en-ZA" dirty="0" smtClean="0"/>
              <a:t>THANK YOU</a:t>
            </a:r>
            <a:endParaRPr lang="en-ZA" dirty="0"/>
          </a:p>
        </p:txBody>
      </p:sp>
    </p:spTree>
    <p:extLst>
      <p:ext uri="{BB962C8B-B14F-4D97-AF65-F5344CB8AC3E}">
        <p14:creationId xmlns:p14="http://schemas.microsoft.com/office/powerpoint/2010/main" val="4219649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1980234" y="2421384"/>
            <a:ext cx="5184054" cy="863600"/>
          </a:xfrm>
          <a:prstGeom prst="rect">
            <a:avLst/>
          </a:prstGeom>
        </p:spPr>
        <p:txBody>
          <a:bodyPr>
            <a:noAutofit/>
          </a:bodyPr>
          <a:lstStyle>
            <a:lvl1pPr marL="0" indent="0" algn="ctr">
              <a:buNone/>
              <a:defRPr sz="2800" b="0" baseline="0">
                <a:solidFill>
                  <a:srgbClr val="000000"/>
                </a:solidFill>
              </a:defRPr>
            </a:lvl1pPr>
          </a:lstStyle>
          <a:p>
            <a:pPr lvl="0"/>
            <a:r>
              <a:rPr lang="en-ZA" dirty="0" smtClean="0"/>
              <a:t>THANK YOU</a:t>
            </a:r>
            <a:endParaRPr lang="en-ZA" dirty="0"/>
          </a:p>
        </p:txBody>
      </p:sp>
    </p:spTree>
    <p:extLst>
      <p:ext uri="{BB962C8B-B14F-4D97-AF65-F5344CB8AC3E}">
        <p14:creationId xmlns:p14="http://schemas.microsoft.com/office/powerpoint/2010/main" val="2920237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04B541C-79FD-4917-95EA-9BFF152C3EE6}" type="datetime5">
              <a:rPr lang="en-US" smtClean="0"/>
              <a:t>30-Mar-17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2C1AE18-79E4-492C-8885-88BF059D2AF2}" type="slidenum">
              <a:rPr lang="en-US" altLang="en-US"/>
              <a:pPr>
                <a:defRPr/>
              </a:pPr>
              <a:t>‹#›</a:t>
            </a:fld>
            <a:endParaRPr lang="en-US" altLang="en-US"/>
          </a:p>
        </p:txBody>
      </p:sp>
    </p:spTree>
    <p:extLst>
      <p:ext uri="{BB962C8B-B14F-4D97-AF65-F5344CB8AC3E}">
        <p14:creationId xmlns:p14="http://schemas.microsoft.com/office/powerpoint/2010/main" val="3707815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rgbClr val="0056A7"/>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539551" y="1268760"/>
            <a:ext cx="8064897" cy="72008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Subheading inserted here lorem ipsum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endParaRPr lang="en-ZA" dirty="0" smtClean="0"/>
          </a:p>
        </p:txBody>
      </p:sp>
      <p:sp>
        <p:nvSpPr>
          <p:cNvPr id="15" name="Text Placeholder 14"/>
          <p:cNvSpPr>
            <a:spLocks noGrp="1"/>
          </p:cNvSpPr>
          <p:nvPr>
            <p:ph type="body" sz="quarter" idx="12" hasCustomPrompt="1"/>
          </p:nvPr>
        </p:nvSpPr>
        <p:spPr>
          <a:xfrm>
            <a:off x="539552" y="2060848"/>
            <a:ext cx="8064896" cy="576064"/>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Presenter Name and Surname</a:t>
            </a:r>
            <a:endParaRPr lang="en-ZA" dirty="0" smtClean="0"/>
          </a:p>
        </p:txBody>
      </p:sp>
      <p:sp>
        <p:nvSpPr>
          <p:cNvPr id="6" name="Text Placeholder 12"/>
          <p:cNvSpPr>
            <a:spLocks noGrp="1"/>
          </p:cNvSpPr>
          <p:nvPr>
            <p:ph type="body" sz="quarter" idx="13" hasCustomPrompt="1"/>
          </p:nvPr>
        </p:nvSpPr>
        <p:spPr>
          <a:xfrm>
            <a:off x="539552" y="548680"/>
            <a:ext cx="8064896" cy="648072"/>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b="1">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Presentation title inserted here</a:t>
            </a:r>
            <a:endParaRPr lang="en-ZA" dirty="0" smtClean="0"/>
          </a:p>
        </p:txBody>
      </p:sp>
    </p:spTree>
    <p:extLst>
      <p:ext uri="{BB962C8B-B14F-4D97-AF65-F5344CB8AC3E}">
        <p14:creationId xmlns:p14="http://schemas.microsoft.com/office/powerpoint/2010/main" val="132767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ing">
    <p:bg>
      <p:bgPr>
        <a:solidFill>
          <a:srgbClr val="0056A7"/>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1" hasCustomPrompt="1"/>
          </p:nvPr>
        </p:nvSpPr>
        <p:spPr>
          <a:xfrm>
            <a:off x="539551" y="2780928"/>
            <a:ext cx="8064897" cy="720080"/>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Description of this section</a:t>
            </a:r>
            <a:endParaRPr lang="en-ZA" dirty="0" smtClean="0"/>
          </a:p>
        </p:txBody>
      </p:sp>
      <p:sp>
        <p:nvSpPr>
          <p:cNvPr id="3" name="Text Placeholder 2"/>
          <p:cNvSpPr>
            <a:spLocks noGrp="1"/>
          </p:cNvSpPr>
          <p:nvPr>
            <p:ph type="body" sz="quarter" idx="14" hasCustomPrompt="1"/>
          </p:nvPr>
        </p:nvSpPr>
        <p:spPr>
          <a:xfrm>
            <a:off x="539552" y="2204864"/>
            <a:ext cx="8064896" cy="504825"/>
          </a:xfrm>
          <a:prstGeom prst="rect">
            <a:avLst/>
          </a:prstGeom>
        </p:spPr>
        <p:txBody>
          <a:bodyPr>
            <a:noAutofit/>
          </a:bodyPr>
          <a:lstStyle>
            <a:lvl1pPr marL="0" indent="0" algn="l">
              <a:buNone/>
              <a:defRPr sz="2400" b="1" baseline="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ZA" dirty="0" smtClean="0"/>
              <a:t>SECTION HEADING</a:t>
            </a:r>
            <a:endParaRPr lang="en-ZA" dirty="0"/>
          </a:p>
        </p:txBody>
      </p:sp>
    </p:spTree>
    <p:extLst>
      <p:ext uri="{BB962C8B-B14F-4D97-AF65-F5344CB8AC3E}">
        <p14:creationId xmlns:p14="http://schemas.microsoft.com/office/powerpoint/2010/main" val="72855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long) 1">
    <p:bg>
      <p:bgPr>
        <a:solidFill>
          <a:srgbClr val="0056A7"/>
        </a:solidFill>
        <a:effectLst/>
      </p:bgPr>
    </p:bg>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539552" y="548680"/>
            <a:ext cx="8064896" cy="4824536"/>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0" baseline="0">
                <a:solidFill>
                  <a:schemeClr val="bg1"/>
                </a:solidFill>
              </a:defRPr>
            </a:lvl1pPr>
            <a:lvl2pPr>
              <a:defRPr>
                <a:solidFill>
                  <a:schemeClr val="bg1"/>
                </a:solidFill>
              </a:defRPr>
            </a:lvl2pPr>
            <a:lvl3pPr>
              <a:defRPr>
                <a:solidFill>
                  <a:schemeClr val="bg1"/>
                </a:solidFill>
              </a:defRPr>
            </a:lvl3pPr>
            <a:lvl4pPr>
              <a:buNone/>
              <a:defRPr>
                <a:solidFill>
                  <a:schemeClr val="bg1"/>
                </a:solidFill>
              </a:defRPr>
            </a:lvl4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LONG QUOTE SLIDE Lorem ipsum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 At </a:t>
            </a:r>
            <a:r>
              <a:rPr lang="en-US" dirty="0" err="1" smtClean="0"/>
              <a:t>vero</a:t>
            </a:r>
            <a:r>
              <a:rPr lang="en-US" dirty="0" smtClean="0"/>
              <a:t> </a:t>
            </a:r>
            <a:r>
              <a:rPr lang="en-US" dirty="0" err="1" smtClean="0"/>
              <a:t>eos</a:t>
            </a:r>
            <a:r>
              <a:rPr lang="en-US" dirty="0" smtClean="0"/>
              <a:t> et </a:t>
            </a:r>
            <a:r>
              <a:rPr lang="en-US" dirty="0" err="1" smtClean="0"/>
              <a:t>accusam</a:t>
            </a:r>
            <a:r>
              <a:rPr lang="en-US" dirty="0" smtClean="0"/>
              <a:t> et </a:t>
            </a:r>
            <a:r>
              <a:rPr lang="en-US" dirty="0" err="1" smtClean="0"/>
              <a:t>justo</a:t>
            </a:r>
            <a:r>
              <a:rPr lang="en-US" dirty="0" smtClean="0"/>
              <a:t> duo </a:t>
            </a:r>
            <a:r>
              <a:rPr lang="en-US" dirty="0" err="1" smtClean="0"/>
              <a:t>dolores</a:t>
            </a:r>
            <a:r>
              <a:rPr lang="en-US" dirty="0" smtClean="0"/>
              <a:t> et </a:t>
            </a:r>
            <a:r>
              <a:rPr lang="en-US" dirty="0" err="1" smtClean="0"/>
              <a:t>ea</a:t>
            </a:r>
            <a:r>
              <a:rPr lang="en-US" dirty="0" smtClean="0"/>
              <a:t> </a:t>
            </a:r>
            <a:r>
              <a:rPr lang="en-US" dirty="0" err="1" smtClean="0"/>
              <a:t>rebum</a:t>
            </a:r>
            <a:r>
              <a:rPr lang="en-US" dirty="0" smtClean="0"/>
              <a:t>. 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Lorem ipsum dolor sit </a:t>
            </a:r>
            <a:r>
              <a:rPr lang="en-US" dirty="0" err="1" smtClean="0"/>
              <a:t>amet</a:t>
            </a:r>
            <a:r>
              <a:rPr lang="en-US" dirty="0" smtClean="0"/>
              <a:t>. Lorem ipsum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 </a:t>
            </a:r>
          </a:p>
        </p:txBody>
      </p:sp>
      <p:sp>
        <p:nvSpPr>
          <p:cNvPr id="3" name="Text Placeholder 2"/>
          <p:cNvSpPr>
            <a:spLocks noGrp="1"/>
          </p:cNvSpPr>
          <p:nvPr>
            <p:ph type="body" sz="quarter" idx="14" hasCustomPrompt="1"/>
          </p:nvPr>
        </p:nvSpPr>
        <p:spPr>
          <a:xfrm>
            <a:off x="539750" y="5804495"/>
            <a:ext cx="8064698" cy="36080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Source: Lorem Ipsum Dolor Sit</a:t>
            </a:r>
            <a:endParaRPr lang="en-ZA" dirty="0" smtClean="0"/>
          </a:p>
        </p:txBody>
      </p:sp>
    </p:spTree>
    <p:extLst>
      <p:ext uri="{BB962C8B-B14F-4D97-AF65-F5344CB8AC3E}">
        <p14:creationId xmlns:p14="http://schemas.microsoft.com/office/powerpoint/2010/main" val="8850921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long) 2">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539552" y="548680"/>
            <a:ext cx="8064896" cy="4824536"/>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0">
                <a:solidFill>
                  <a:srgbClr val="000000"/>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LONG QUOTE SLIDE Lorem ipsum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 At </a:t>
            </a:r>
            <a:r>
              <a:rPr lang="en-US" dirty="0" err="1" smtClean="0"/>
              <a:t>vero</a:t>
            </a:r>
            <a:r>
              <a:rPr lang="en-US" dirty="0" smtClean="0"/>
              <a:t> </a:t>
            </a:r>
            <a:r>
              <a:rPr lang="en-US" dirty="0" err="1" smtClean="0"/>
              <a:t>eos</a:t>
            </a:r>
            <a:r>
              <a:rPr lang="en-US" dirty="0" smtClean="0"/>
              <a:t> et </a:t>
            </a:r>
            <a:r>
              <a:rPr lang="en-US" dirty="0" err="1" smtClean="0"/>
              <a:t>accusam</a:t>
            </a:r>
            <a:r>
              <a:rPr lang="en-US" dirty="0" smtClean="0"/>
              <a:t> et </a:t>
            </a:r>
            <a:r>
              <a:rPr lang="en-US" dirty="0" err="1" smtClean="0"/>
              <a:t>justo</a:t>
            </a:r>
            <a:r>
              <a:rPr lang="en-US" dirty="0" smtClean="0"/>
              <a:t> duo </a:t>
            </a:r>
            <a:r>
              <a:rPr lang="en-US" dirty="0" err="1" smtClean="0"/>
              <a:t>dolores</a:t>
            </a:r>
            <a:r>
              <a:rPr lang="en-US" dirty="0" smtClean="0"/>
              <a:t> et </a:t>
            </a:r>
            <a:r>
              <a:rPr lang="en-US" dirty="0" err="1" smtClean="0"/>
              <a:t>ea</a:t>
            </a:r>
            <a:r>
              <a:rPr lang="en-US" dirty="0" smtClean="0"/>
              <a:t> </a:t>
            </a:r>
            <a:r>
              <a:rPr lang="en-US" dirty="0" err="1" smtClean="0"/>
              <a:t>rebum</a:t>
            </a:r>
            <a:r>
              <a:rPr lang="en-US" dirty="0" smtClean="0"/>
              <a:t>. Stet </a:t>
            </a:r>
            <a:r>
              <a:rPr lang="en-US" dirty="0" err="1" smtClean="0"/>
              <a:t>clita</a:t>
            </a:r>
            <a:r>
              <a:rPr lang="en-US" dirty="0" smtClean="0"/>
              <a:t> </a:t>
            </a:r>
            <a:r>
              <a:rPr lang="en-US" dirty="0" err="1" smtClean="0"/>
              <a:t>kasd</a:t>
            </a:r>
            <a:r>
              <a:rPr lang="en-US" dirty="0" smtClean="0"/>
              <a:t> </a:t>
            </a:r>
            <a:r>
              <a:rPr lang="en-US" dirty="0" err="1" smtClean="0"/>
              <a:t>gubergren</a:t>
            </a:r>
            <a:r>
              <a:rPr lang="en-US" dirty="0" smtClean="0"/>
              <a:t>, no sea </a:t>
            </a:r>
            <a:r>
              <a:rPr lang="en-US" dirty="0" err="1" smtClean="0"/>
              <a:t>takimata</a:t>
            </a:r>
            <a:r>
              <a:rPr lang="en-US" dirty="0" smtClean="0"/>
              <a:t> </a:t>
            </a:r>
            <a:r>
              <a:rPr lang="en-US" dirty="0" err="1" smtClean="0"/>
              <a:t>sanctus</a:t>
            </a:r>
            <a:r>
              <a:rPr lang="en-US" dirty="0" smtClean="0"/>
              <a:t> </a:t>
            </a:r>
            <a:r>
              <a:rPr lang="en-US" dirty="0" err="1" smtClean="0"/>
              <a:t>est</a:t>
            </a:r>
            <a:r>
              <a:rPr lang="en-US" dirty="0" smtClean="0"/>
              <a:t> Lorem ipsum dolor sit </a:t>
            </a:r>
            <a:r>
              <a:rPr lang="en-US" dirty="0" err="1" smtClean="0"/>
              <a:t>amet</a:t>
            </a:r>
            <a:r>
              <a:rPr lang="en-US" dirty="0" smtClean="0"/>
              <a:t>. Lorem ipsum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 </a:t>
            </a:r>
          </a:p>
        </p:txBody>
      </p:sp>
      <p:sp>
        <p:nvSpPr>
          <p:cNvPr id="3" name="Text Placeholder 2"/>
          <p:cNvSpPr>
            <a:spLocks noGrp="1"/>
          </p:cNvSpPr>
          <p:nvPr>
            <p:ph type="body" sz="quarter" idx="14" hasCustomPrompt="1"/>
          </p:nvPr>
        </p:nvSpPr>
        <p:spPr>
          <a:xfrm>
            <a:off x="539750" y="5804495"/>
            <a:ext cx="8064698" cy="36080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rgbClr val="000000"/>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Source: Lorem Ipsum Dolor Sit</a:t>
            </a:r>
            <a:endParaRPr lang="en-ZA" dirty="0" smtClean="0"/>
          </a:p>
        </p:txBody>
      </p:sp>
    </p:spTree>
    <p:extLst>
      <p:ext uri="{BB962C8B-B14F-4D97-AF65-F5344CB8AC3E}">
        <p14:creationId xmlns:p14="http://schemas.microsoft.com/office/powerpoint/2010/main" val="10069509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short) 1">
    <p:bg>
      <p:bgPr>
        <a:solidFill>
          <a:srgbClr val="0056A7"/>
        </a:solidFill>
        <a:effectLst/>
      </p:bgPr>
    </p:bg>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539552" y="1916832"/>
            <a:ext cx="8064896" cy="1728192"/>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SHORT QUOTE SLIDE Lorem ipsum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 </a:t>
            </a:r>
          </a:p>
        </p:txBody>
      </p:sp>
      <p:sp>
        <p:nvSpPr>
          <p:cNvPr id="3" name="Text Placeholder 2"/>
          <p:cNvSpPr>
            <a:spLocks noGrp="1"/>
          </p:cNvSpPr>
          <p:nvPr>
            <p:ph type="body" sz="quarter" idx="14" hasCustomPrompt="1"/>
          </p:nvPr>
        </p:nvSpPr>
        <p:spPr>
          <a:xfrm>
            <a:off x="539750" y="5804495"/>
            <a:ext cx="8064698" cy="36080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Source: Lorem Ipsum Dolor Sit</a:t>
            </a:r>
            <a:endParaRPr lang="en-ZA" dirty="0" smtClean="0"/>
          </a:p>
        </p:txBody>
      </p:sp>
    </p:spTree>
    <p:extLst>
      <p:ext uri="{BB962C8B-B14F-4D97-AF65-F5344CB8AC3E}">
        <p14:creationId xmlns:p14="http://schemas.microsoft.com/office/powerpoint/2010/main" val="36615386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short) 2">
    <p:spTree>
      <p:nvGrpSpPr>
        <p:cNvPr id="1" name=""/>
        <p:cNvGrpSpPr/>
        <p:nvPr/>
      </p:nvGrpSpPr>
      <p:grpSpPr>
        <a:xfrm>
          <a:off x="0" y="0"/>
          <a:ext cx="0" cy="0"/>
          <a:chOff x="0" y="0"/>
          <a:chExt cx="0" cy="0"/>
        </a:xfrm>
      </p:grpSpPr>
      <p:sp>
        <p:nvSpPr>
          <p:cNvPr id="6" name="Text Placeholder 12"/>
          <p:cNvSpPr>
            <a:spLocks noGrp="1"/>
          </p:cNvSpPr>
          <p:nvPr>
            <p:ph type="body" sz="quarter" idx="13" hasCustomPrompt="1"/>
          </p:nvPr>
        </p:nvSpPr>
        <p:spPr>
          <a:xfrm>
            <a:off x="539552" y="1916832"/>
            <a:ext cx="8064896" cy="1728192"/>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500" b="0">
                <a:solidFill>
                  <a:srgbClr val="000000"/>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SHORT QUOTE SLIDE Lorem ipsum dolor sit </a:t>
            </a:r>
            <a:r>
              <a:rPr lang="en-US" dirty="0" err="1" smtClean="0"/>
              <a:t>amet</a:t>
            </a:r>
            <a:r>
              <a:rPr lang="en-US" dirty="0" smtClean="0"/>
              <a:t>, </a:t>
            </a:r>
            <a:r>
              <a:rPr lang="en-US" dirty="0" err="1" smtClean="0"/>
              <a:t>consetetur</a:t>
            </a:r>
            <a:r>
              <a:rPr lang="en-US" dirty="0" smtClean="0"/>
              <a:t> </a:t>
            </a:r>
            <a:r>
              <a:rPr lang="en-US" dirty="0" err="1" smtClean="0"/>
              <a:t>sadipscing</a:t>
            </a:r>
            <a:r>
              <a:rPr lang="en-US" dirty="0" smtClean="0"/>
              <a:t> </a:t>
            </a:r>
            <a:r>
              <a:rPr lang="en-US" dirty="0" err="1" smtClean="0"/>
              <a:t>elitr</a:t>
            </a:r>
            <a:r>
              <a:rPr lang="en-US" dirty="0" smtClean="0"/>
              <a:t>, </a:t>
            </a:r>
            <a:r>
              <a:rPr lang="en-US" dirty="0" err="1" smtClean="0"/>
              <a:t>sed</a:t>
            </a:r>
            <a:r>
              <a:rPr lang="en-US" dirty="0" smtClean="0"/>
              <a:t> </a:t>
            </a:r>
            <a:r>
              <a:rPr lang="en-US" dirty="0" err="1" smtClean="0"/>
              <a:t>diam</a:t>
            </a:r>
            <a:r>
              <a:rPr lang="en-US" dirty="0" smtClean="0"/>
              <a:t> </a:t>
            </a:r>
            <a:r>
              <a:rPr lang="en-US" dirty="0" err="1" smtClean="0"/>
              <a:t>nonumy</a:t>
            </a:r>
            <a:r>
              <a:rPr lang="en-US" dirty="0" smtClean="0"/>
              <a:t> </a:t>
            </a:r>
            <a:r>
              <a:rPr lang="en-US" dirty="0" err="1" smtClean="0"/>
              <a:t>eirmod</a:t>
            </a:r>
            <a:r>
              <a:rPr lang="en-US" dirty="0" smtClean="0"/>
              <a:t> </a:t>
            </a:r>
            <a:r>
              <a:rPr lang="en-US" dirty="0" err="1" smtClean="0"/>
              <a:t>tempor</a:t>
            </a:r>
            <a:r>
              <a:rPr lang="en-US" dirty="0" smtClean="0"/>
              <a:t> </a:t>
            </a:r>
            <a:r>
              <a:rPr lang="en-US" dirty="0" err="1" smtClean="0"/>
              <a:t>invidunt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aliquyam</a:t>
            </a:r>
            <a:r>
              <a:rPr lang="en-US" dirty="0" smtClean="0"/>
              <a:t> </a:t>
            </a:r>
            <a:r>
              <a:rPr lang="en-US" dirty="0" err="1" smtClean="0"/>
              <a:t>erat</a:t>
            </a:r>
            <a:r>
              <a:rPr lang="en-US" dirty="0" smtClean="0"/>
              <a:t>, </a:t>
            </a:r>
            <a:r>
              <a:rPr lang="en-US" dirty="0" err="1" smtClean="0"/>
              <a:t>sed</a:t>
            </a:r>
            <a:r>
              <a:rPr lang="en-US" dirty="0" smtClean="0"/>
              <a:t> </a:t>
            </a:r>
            <a:r>
              <a:rPr lang="en-US" dirty="0" err="1" smtClean="0"/>
              <a:t>diam</a:t>
            </a:r>
            <a:r>
              <a:rPr lang="en-US" dirty="0" smtClean="0"/>
              <a:t> </a:t>
            </a:r>
            <a:r>
              <a:rPr lang="en-US" dirty="0" err="1" smtClean="0"/>
              <a:t>voluptua</a:t>
            </a:r>
            <a:r>
              <a:rPr lang="en-US" dirty="0" smtClean="0"/>
              <a:t>. </a:t>
            </a:r>
          </a:p>
        </p:txBody>
      </p:sp>
      <p:sp>
        <p:nvSpPr>
          <p:cNvPr id="3" name="Text Placeholder 2"/>
          <p:cNvSpPr>
            <a:spLocks noGrp="1"/>
          </p:cNvSpPr>
          <p:nvPr>
            <p:ph type="body" sz="quarter" idx="14" hasCustomPrompt="1"/>
          </p:nvPr>
        </p:nvSpPr>
        <p:spPr>
          <a:xfrm>
            <a:off x="539750" y="5804495"/>
            <a:ext cx="8064698" cy="36080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000">
                <a:solidFill>
                  <a:srgbClr val="000000"/>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Source: Lorem Ipsum Dolor Sit</a:t>
            </a:r>
            <a:endParaRPr lang="en-ZA" dirty="0" smtClean="0"/>
          </a:p>
        </p:txBody>
      </p:sp>
    </p:spTree>
    <p:extLst>
      <p:ext uri="{BB962C8B-B14F-4D97-AF65-F5344CB8AC3E}">
        <p14:creationId xmlns:p14="http://schemas.microsoft.com/office/powerpoint/2010/main" val="6857898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slide 1">
    <p:bg>
      <p:bgPr>
        <a:solidFill>
          <a:srgbClr val="0056A7"/>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124820" y="1700832"/>
            <a:ext cx="4895452" cy="2520256"/>
          </a:xfrm>
          <a:prstGeom prst="rect">
            <a:avLst/>
          </a:prstGeom>
        </p:spPr>
        <p:txBody>
          <a:bodyPr/>
          <a:lstStyle>
            <a:lvl1pPr marL="0" indent="0" algn="ctr">
              <a:buNone/>
              <a:defRPr>
                <a:solidFill>
                  <a:schemeClr val="bg1"/>
                </a:solidFill>
              </a:defRPr>
            </a:lvl1pPr>
          </a:lstStyle>
          <a:p>
            <a:r>
              <a:rPr lang="en-ZA" dirty="0" smtClean="0"/>
              <a:t>Insert icon(s)</a:t>
            </a:r>
            <a:endParaRPr lang="en-ZA" dirty="0"/>
          </a:p>
        </p:txBody>
      </p:sp>
      <p:sp>
        <p:nvSpPr>
          <p:cNvPr id="9" name="Text Placeholder 8"/>
          <p:cNvSpPr>
            <a:spLocks noGrp="1"/>
          </p:cNvSpPr>
          <p:nvPr>
            <p:ph type="body" sz="quarter" idx="11" hasCustomPrompt="1"/>
          </p:nvPr>
        </p:nvSpPr>
        <p:spPr>
          <a:xfrm>
            <a:off x="540074" y="333375"/>
            <a:ext cx="8064374" cy="863600"/>
          </a:xfrm>
          <a:prstGeom prst="rect">
            <a:avLst/>
          </a:prstGeom>
        </p:spPr>
        <p:txBody>
          <a:bodyPr>
            <a:noAutofit/>
          </a:bodyPr>
          <a:lstStyle>
            <a:lvl1pPr marL="0" indent="0" algn="ctr">
              <a:buNone/>
              <a:defRPr sz="4000">
                <a:solidFill>
                  <a:schemeClr val="bg1"/>
                </a:solidFill>
              </a:defRPr>
            </a:lvl1pPr>
          </a:lstStyle>
          <a:p>
            <a:pPr lvl="0"/>
            <a:r>
              <a:rPr lang="en-ZA" dirty="0" smtClean="0"/>
              <a:t>SHORT HEADING GOES HERE </a:t>
            </a:r>
            <a:endParaRPr lang="en-ZA" dirty="0"/>
          </a:p>
        </p:txBody>
      </p:sp>
      <p:sp>
        <p:nvSpPr>
          <p:cNvPr id="11" name="Text Placeholder 10"/>
          <p:cNvSpPr>
            <a:spLocks noGrp="1"/>
          </p:cNvSpPr>
          <p:nvPr>
            <p:ph type="body" sz="quarter" idx="12" hasCustomPrompt="1"/>
          </p:nvPr>
        </p:nvSpPr>
        <p:spPr>
          <a:xfrm>
            <a:off x="539553" y="4941168"/>
            <a:ext cx="8064894" cy="936625"/>
          </a:xfrm>
          <a:prstGeom prst="rect">
            <a:avLst/>
          </a:prstGeom>
        </p:spPr>
        <p:txBody>
          <a:bodyPr>
            <a:normAutofit/>
          </a:bodyPr>
          <a:lstStyle>
            <a:lvl1pPr marL="0" indent="0" algn="ctr">
              <a:buNone/>
              <a:defRPr sz="2200">
                <a:solidFill>
                  <a:schemeClr val="bg1"/>
                </a:solidFill>
              </a:defRPr>
            </a:lvl1pPr>
          </a:lstStyle>
          <a:p>
            <a:pPr lvl="0"/>
            <a:r>
              <a:rPr lang="en-ZA" dirty="0" smtClean="0"/>
              <a:t>Short description with a xx% goes here</a:t>
            </a:r>
            <a:endParaRPr lang="en-ZA" dirty="0"/>
          </a:p>
        </p:txBody>
      </p:sp>
    </p:spTree>
    <p:extLst>
      <p:ext uri="{BB962C8B-B14F-4D97-AF65-F5344CB8AC3E}">
        <p14:creationId xmlns:p14="http://schemas.microsoft.com/office/powerpoint/2010/main" val="17812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0" y="6200071"/>
            <a:ext cx="9144000" cy="657929"/>
          </a:xfrm>
          <a:prstGeom prst="rect">
            <a:avLst/>
          </a:prstGeom>
        </p:spPr>
      </p:pic>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ZA" dirty="0"/>
          </a:p>
        </p:txBody>
      </p:sp>
      <p:sp>
        <p:nvSpPr>
          <p:cNvPr id="6"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val="87370350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7" r:id="rId6"/>
    <p:sldLayoutId id="2147483665" r:id="rId7"/>
    <p:sldLayoutId id="2147483666" r:id="rId8"/>
    <p:sldLayoutId id="2147483660" r:id="rId9"/>
    <p:sldLayoutId id="2147483668" r:id="rId10"/>
    <p:sldLayoutId id="2147483669" r:id="rId11"/>
    <p:sldLayoutId id="2147483670" r:id="rId12"/>
    <p:sldLayoutId id="2147483674" r:id="rId13"/>
    <p:sldLayoutId id="2147483673" r:id="rId14"/>
    <p:sldLayoutId id="2147483671" r:id="rId15"/>
    <p:sldLayoutId id="2147483678" r:id="rId16"/>
    <p:sldLayoutId id="2147483679" r:id="rId17"/>
    <p:sldLayoutId id="2147483680" r:id="rId18"/>
    <p:sldLayoutId id="2147483681" r:id="rId19"/>
    <p:sldLayoutId id="2147483683" r:id="rId20"/>
    <p:sldLayoutId id="2147483684" r:id="rId21"/>
    <p:sldLayoutId id="2147483682" r:id="rId22"/>
    <p:sldLayoutId id="2147483677" r:id="rId23"/>
    <p:sldLayoutId id="2147483672" r:id="rId24"/>
    <p:sldLayoutId id="2147483675" r:id="rId25"/>
    <p:sldLayoutId id="2147483676" r:id="rId26"/>
    <p:sldLayoutId id="2147483685" r:id="rId2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5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ver photo.tif"/>
          <p:cNvPicPr>
            <a:picLocks noChangeAspect="1"/>
          </p:cNvPicPr>
          <p:nvPr/>
        </p:nvPicPr>
        <p:blipFill>
          <a:blip r:embed="rId2" cstate="print"/>
          <a:srcRect/>
          <a:stretch>
            <a:fillRect/>
          </a:stretch>
        </p:blipFill>
        <p:spPr bwMode="auto">
          <a:xfrm>
            <a:off x="-34629" y="44624"/>
            <a:ext cx="9245548" cy="6165304"/>
          </a:xfrm>
          <a:prstGeom prst="rect">
            <a:avLst/>
          </a:prstGeom>
          <a:noFill/>
          <a:ln w="9525">
            <a:noFill/>
            <a:miter lim="800000"/>
            <a:headEnd/>
            <a:tailEnd/>
          </a:ln>
        </p:spPr>
      </p:pic>
      <p:sp>
        <p:nvSpPr>
          <p:cNvPr id="4" name="TextBox 3"/>
          <p:cNvSpPr txBox="1"/>
          <p:nvPr/>
        </p:nvSpPr>
        <p:spPr>
          <a:xfrm>
            <a:off x="-34629" y="3212976"/>
            <a:ext cx="9178629" cy="3046988"/>
          </a:xfrm>
          <a:prstGeom prst="rect">
            <a:avLst/>
          </a:prstGeom>
          <a:noFill/>
        </p:spPr>
        <p:txBody>
          <a:bodyPr wrap="square" rtlCol="0">
            <a:spAutoFit/>
          </a:bodyPr>
          <a:lstStyle/>
          <a:p>
            <a:pPr algn="ctr"/>
            <a:r>
              <a:rPr lang="en-ZA" sz="4400" b="1" dirty="0" smtClean="0">
                <a:solidFill>
                  <a:schemeClr val="bg2"/>
                </a:solidFill>
              </a:rPr>
              <a:t>South Africa</a:t>
            </a:r>
          </a:p>
          <a:p>
            <a:pPr algn="ctr"/>
            <a:r>
              <a:rPr lang="en-ZA" sz="4400" b="1" i="1" dirty="0" smtClean="0">
                <a:solidFill>
                  <a:schemeClr val="bg2"/>
                </a:solidFill>
              </a:rPr>
              <a:t>Census Planning and Management</a:t>
            </a:r>
            <a:endParaRPr lang="en-ZA" sz="4400" b="1" i="1" dirty="0">
              <a:solidFill>
                <a:schemeClr val="bg2"/>
              </a:solidFill>
            </a:endParaRPr>
          </a:p>
          <a:p>
            <a:pPr algn="ctr"/>
            <a:endParaRPr lang="en-ZA" sz="3200" i="1" dirty="0" smtClean="0">
              <a:solidFill>
                <a:schemeClr val="bg2"/>
              </a:solidFill>
            </a:endParaRPr>
          </a:p>
          <a:p>
            <a:pPr algn="ctr"/>
            <a:r>
              <a:rPr lang="en-ZA" sz="2000" b="1" dirty="0" smtClean="0">
                <a:solidFill>
                  <a:schemeClr val="bg2"/>
                </a:solidFill>
                <a:latin typeface="Arial" panose="020B0604020202020204" pitchFamily="34" charset="0"/>
                <a:cs typeface="Arial" panose="020B0604020202020204" pitchFamily="34" charset="0"/>
              </a:rPr>
              <a:t>Calvin </a:t>
            </a:r>
            <a:r>
              <a:rPr lang="en-ZA" sz="2000" b="1" dirty="0" err="1" smtClean="0">
                <a:solidFill>
                  <a:schemeClr val="bg2"/>
                </a:solidFill>
                <a:latin typeface="Arial" panose="020B0604020202020204" pitchFamily="34" charset="0"/>
                <a:cs typeface="Arial" panose="020B0604020202020204" pitchFamily="34" charset="0"/>
              </a:rPr>
              <a:t>Molongoana</a:t>
            </a:r>
            <a:endParaRPr lang="en-ZA" sz="2000" b="1" dirty="0" smtClean="0">
              <a:solidFill>
                <a:schemeClr val="bg2"/>
              </a:solidFill>
              <a:latin typeface="Arial" panose="020B0604020202020204" pitchFamily="34" charset="0"/>
              <a:cs typeface="Arial" panose="020B0604020202020204" pitchFamily="34" charset="0"/>
            </a:endParaRPr>
          </a:p>
          <a:p>
            <a:pPr algn="ctr"/>
            <a:r>
              <a:rPr lang="en-ZA" sz="2000" b="1" dirty="0" smtClean="0">
                <a:solidFill>
                  <a:schemeClr val="bg2"/>
                </a:solidFill>
                <a:latin typeface="Arial" panose="020B0604020202020204" pitchFamily="34" charset="0"/>
                <a:cs typeface="Arial" panose="020B0604020202020204" pitchFamily="34" charset="0"/>
              </a:rPr>
              <a:t>Chief Director: Census Operations</a:t>
            </a:r>
            <a:endParaRPr lang="en-ZA" sz="2000" dirty="0" smtClean="0">
              <a:solidFill>
                <a:schemeClr val="bg2"/>
              </a:solidFill>
            </a:endParaRPr>
          </a:p>
          <a:p>
            <a:endParaRPr lang="en-ZA" sz="3200" dirty="0">
              <a:solidFill>
                <a:schemeClr val="bg2"/>
              </a:solidFill>
            </a:endParaRPr>
          </a:p>
        </p:txBody>
      </p:sp>
      <p:sp>
        <p:nvSpPr>
          <p:cNvPr id="3" name="Slide Number Placeholder 2"/>
          <p:cNvSpPr>
            <a:spLocks noGrp="1"/>
          </p:cNvSpPr>
          <p:nvPr>
            <p:ph type="sldNum" sz="quarter" idx="12"/>
          </p:nvPr>
        </p:nvSpPr>
        <p:spPr/>
        <p:txBody>
          <a:bodyPr/>
          <a:lstStyle/>
          <a:p>
            <a:pPr>
              <a:defRPr/>
            </a:pPr>
            <a:fld id="{32C1AE18-79E4-492C-8885-88BF059D2AF2}" type="slidenum">
              <a:rPr lang="en-US" altLang="en-US" smtClean="0"/>
              <a:pPr>
                <a:defRPr/>
              </a:pPr>
              <a:t>1</a:t>
            </a:fld>
            <a:endParaRPr lang="en-US" altLang="en-US"/>
          </a:p>
        </p:txBody>
      </p:sp>
    </p:spTree>
    <p:extLst>
      <p:ext uri="{BB962C8B-B14F-4D97-AF65-F5344CB8AC3E}">
        <p14:creationId xmlns:p14="http://schemas.microsoft.com/office/powerpoint/2010/main" val="229537007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b="1" dirty="0">
              <a:solidFill>
                <a:srgbClr val="00B0F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2345" y="1600200"/>
            <a:ext cx="6399309" cy="4525963"/>
          </a:xfrm>
        </p:spPr>
      </p:pic>
      <p:sp>
        <p:nvSpPr>
          <p:cNvPr id="5" name="Slide Number Placeholder 4"/>
          <p:cNvSpPr>
            <a:spLocks noGrp="1"/>
          </p:cNvSpPr>
          <p:nvPr>
            <p:ph type="sldNum" sz="quarter" idx="12"/>
          </p:nvPr>
        </p:nvSpPr>
        <p:spPr/>
        <p:txBody>
          <a:bodyPr/>
          <a:lstStyle/>
          <a:p>
            <a:pPr>
              <a:defRPr/>
            </a:pPr>
            <a:fld id="{32C1AE18-79E4-492C-8885-88BF059D2AF2}" type="slidenum">
              <a:rPr lang="en-US" altLang="en-US" smtClean="0"/>
              <a:pPr>
                <a:defRPr/>
              </a:pPr>
              <a:t>10</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27384"/>
            <a:ext cx="9144000" cy="6467168"/>
          </a:xfrm>
          <a:prstGeom prst="rect">
            <a:avLst/>
          </a:prstGeom>
        </p:spPr>
      </p:pic>
    </p:spTree>
    <p:extLst>
      <p:ext uri="{BB962C8B-B14F-4D97-AF65-F5344CB8AC3E}">
        <p14:creationId xmlns:p14="http://schemas.microsoft.com/office/powerpoint/2010/main" val="3918849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00B0F0"/>
                </a:solidFill>
              </a:rPr>
              <a:t>Way Forward</a:t>
            </a:r>
            <a:endParaRPr lang="en-ZA" b="1" dirty="0">
              <a:solidFill>
                <a:srgbClr val="00B0F0"/>
              </a:solidFill>
            </a:endParaRP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ZA" dirty="0" smtClean="0"/>
              <a:t>Implement recommendations from previous censuses and surveys into Census 2021 plans</a:t>
            </a:r>
          </a:p>
          <a:p>
            <a:pPr marL="342900" indent="-342900">
              <a:buFont typeface="Arial" panose="020B0604020202020204" pitchFamily="34" charset="0"/>
              <a:buChar char="•"/>
            </a:pPr>
            <a:r>
              <a:rPr lang="en-ZA" dirty="0" smtClean="0"/>
              <a:t>Set up and run Census 2021 committees</a:t>
            </a:r>
          </a:p>
          <a:p>
            <a:pPr marL="342900" indent="-342900">
              <a:buFont typeface="Arial" panose="020B0604020202020204" pitchFamily="34" charset="0"/>
              <a:buChar char="•"/>
            </a:pPr>
            <a:r>
              <a:rPr lang="en-ZA" dirty="0" smtClean="0"/>
              <a:t>Finalise the Census 2021 Charter and Budget</a:t>
            </a:r>
          </a:p>
          <a:p>
            <a:pPr marL="342900" indent="-342900">
              <a:buFont typeface="Arial" panose="020B0604020202020204" pitchFamily="34" charset="0"/>
              <a:buChar char="•"/>
            </a:pPr>
            <a:r>
              <a:rPr lang="en-ZA" dirty="0" smtClean="0"/>
              <a:t>Implement Census 2021 activities</a:t>
            </a:r>
          </a:p>
          <a:p>
            <a:pPr marL="1085850" lvl="1" indent="-342900">
              <a:buFont typeface="Arial" panose="020B0604020202020204" pitchFamily="34" charset="0"/>
              <a:buChar char="•"/>
            </a:pPr>
            <a:endParaRPr lang="en-ZA" dirty="0"/>
          </a:p>
        </p:txBody>
      </p:sp>
      <p:sp>
        <p:nvSpPr>
          <p:cNvPr id="5" name="Slide Number Placeholder 4"/>
          <p:cNvSpPr>
            <a:spLocks noGrp="1"/>
          </p:cNvSpPr>
          <p:nvPr>
            <p:ph type="sldNum" sz="quarter" idx="12"/>
          </p:nvPr>
        </p:nvSpPr>
        <p:spPr/>
        <p:txBody>
          <a:bodyPr/>
          <a:lstStyle/>
          <a:p>
            <a:pPr>
              <a:defRPr/>
            </a:pPr>
            <a:fld id="{32C1AE18-79E4-492C-8885-88BF059D2AF2}" type="slidenum">
              <a:rPr lang="en-US" altLang="en-US" smtClean="0"/>
              <a:pPr>
                <a:defRPr/>
              </a:pPr>
              <a:t>11</a:t>
            </a:fld>
            <a:endParaRPr lang="en-US" altLang="en-US"/>
          </a:p>
        </p:txBody>
      </p:sp>
    </p:spTree>
    <p:extLst>
      <p:ext uri="{BB962C8B-B14F-4D97-AF65-F5344CB8AC3E}">
        <p14:creationId xmlns:p14="http://schemas.microsoft.com/office/powerpoint/2010/main" val="1081690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ZA" dirty="0" smtClean="0"/>
          </a:p>
          <a:p>
            <a:pPr algn="ctr"/>
            <a:endParaRPr lang="en-ZA" dirty="0"/>
          </a:p>
          <a:p>
            <a:pPr algn="ctr"/>
            <a:r>
              <a:rPr lang="en-ZA" sz="7200" b="1" dirty="0" smtClean="0">
                <a:solidFill>
                  <a:srgbClr val="7030A0"/>
                </a:solidFill>
              </a:rPr>
              <a:t>THANK YOU!</a:t>
            </a:r>
          </a:p>
          <a:p>
            <a:pPr algn="ctr"/>
            <a:endParaRPr lang="en-ZA" dirty="0"/>
          </a:p>
        </p:txBody>
      </p:sp>
      <p:sp>
        <p:nvSpPr>
          <p:cNvPr id="5" name="Slide Number Placeholder 4"/>
          <p:cNvSpPr>
            <a:spLocks noGrp="1"/>
          </p:cNvSpPr>
          <p:nvPr>
            <p:ph type="sldNum" sz="quarter" idx="12"/>
          </p:nvPr>
        </p:nvSpPr>
        <p:spPr/>
        <p:txBody>
          <a:bodyPr/>
          <a:lstStyle/>
          <a:p>
            <a:pPr>
              <a:defRPr/>
            </a:pPr>
            <a:fld id="{32C1AE18-79E4-492C-8885-88BF059D2AF2}" type="slidenum">
              <a:rPr lang="en-US" altLang="en-US" smtClean="0"/>
              <a:pPr>
                <a:defRPr/>
              </a:pPr>
              <a:t>12</a:t>
            </a:fld>
            <a:endParaRPr lang="en-US" altLang="en-US"/>
          </a:p>
        </p:txBody>
      </p:sp>
    </p:spTree>
    <p:extLst>
      <p:ext uri="{BB962C8B-B14F-4D97-AF65-F5344CB8AC3E}">
        <p14:creationId xmlns:p14="http://schemas.microsoft.com/office/powerpoint/2010/main" val="2894563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00B0F0"/>
                </a:solidFill>
              </a:rPr>
              <a:t>Introduction (1/2) </a:t>
            </a:r>
            <a:endParaRPr lang="en-ZA" b="1"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ZA" dirty="0" smtClean="0"/>
              <a:t>The  UN conference on Population and Housing censuses was held in 2015 in New York.</a:t>
            </a:r>
          </a:p>
          <a:p>
            <a:pPr marL="342900" indent="-342900">
              <a:buFont typeface="Arial" panose="020B0604020202020204" pitchFamily="34" charset="0"/>
              <a:buChar char="•"/>
            </a:pPr>
            <a:r>
              <a:rPr lang="en-ZA" dirty="0" smtClean="0"/>
              <a:t>A resolution was taken on the 2020 World Population and Housing censuses. It recommends that all member states conducts at least one population and housing census during the 2020 round of censuses</a:t>
            </a:r>
          </a:p>
          <a:p>
            <a:pPr marL="342900" indent="-342900">
              <a:buFont typeface="Arial" panose="020B0604020202020204" pitchFamily="34" charset="0"/>
              <a:buChar char="•"/>
            </a:pPr>
            <a:r>
              <a:rPr lang="en-ZA" dirty="0" smtClean="0"/>
              <a:t>The 2020 round of censuses should take into account:</a:t>
            </a:r>
          </a:p>
          <a:p>
            <a:pPr marL="1085850" lvl="1" indent="-342900">
              <a:buFont typeface="Arial" panose="020B0604020202020204" pitchFamily="34" charset="0"/>
              <a:buChar char="•"/>
            </a:pPr>
            <a:r>
              <a:rPr lang="en-ZA" dirty="0" smtClean="0"/>
              <a:t>international </a:t>
            </a:r>
            <a:r>
              <a:rPr lang="en-ZA" dirty="0"/>
              <a:t>and regional recommendations relating to population </a:t>
            </a:r>
            <a:r>
              <a:rPr lang="en-ZA" dirty="0" smtClean="0"/>
              <a:t>and </a:t>
            </a:r>
            <a:r>
              <a:rPr lang="en-ZA" dirty="0"/>
              <a:t>housing censuses and giving particular attention to advance planning, </a:t>
            </a:r>
            <a:endParaRPr lang="en-ZA" dirty="0" smtClean="0"/>
          </a:p>
          <a:p>
            <a:pPr marL="1085850" lvl="1" indent="-342900">
              <a:buFont typeface="Arial" panose="020B0604020202020204" pitchFamily="34" charset="0"/>
              <a:buChar char="•"/>
            </a:pPr>
            <a:r>
              <a:rPr lang="en-ZA" dirty="0" smtClean="0"/>
              <a:t>cost efficiency</a:t>
            </a:r>
            <a:r>
              <a:rPr lang="en-ZA" dirty="0"/>
              <a:t>, </a:t>
            </a:r>
            <a:endParaRPr lang="en-ZA" dirty="0" smtClean="0"/>
          </a:p>
          <a:p>
            <a:pPr marL="1085850" lvl="1" indent="-342900">
              <a:buFont typeface="Arial" panose="020B0604020202020204" pitchFamily="34" charset="0"/>
              <a:buChar char="•"/>
            </a:pPr>
            <a:r>
              <a:rPr lang="en-ZA" dirty="0" smtClean="0"/>
              <a:t>coverage and </a:t>
            </a:r>
            <a:r>
              <a:rPr lang="en-ZA" dirty="0"/>
              <a:t>the timely dissemination </a:t>
            </a:r>
            <a:r>
              <a:rPr lang="en-ZA" dirty="0" smtClean="0"/>
              <a:t>of</a:t>
            </a:r>
            <a:r>
              <a:rPr lang="en-ZA" dirty="0"/>
              <a:t>, and easy access to, census </a:t>
            </a:r>
            <a:r>
              <a:rPr lang="en-ZA" dirty="0" smtClean="0"/>
              <a:t>results in </a:t>
            </a:r>
            <a:r>
              <a:rPr lang="en-ZA" dirty="0"/>
              <a:t>order to inform decisions and </a:t>
            </a:r>
            <a:r>
              <a:rPr lang="en-ZA" dirty="0" smtClean="0"/>
              <a:t>facilitate </a:t>
            </a:r>
            <a:r>
              <a:rPr lang="en-ZA" dirty="0"/>
              <a:t>the effective implementation of development plans and programmes.</a:t>
            </a:r>
          </a:p>
          <a:p>
            <a:pPr marL="342900" indent="-342900">
              <a:buFont typeface="Arial" panose="020B0604020202020204" pitchFamily="34" charset="0"/>
              <a:buChar char="•"/>
            </a:pPr>
            <a:endParaRPr lang="en-ZA" dirty="0" smtClean="0"/>
          </a:p>
          <a:p>
            <a:endParaRPr lang="en-ZA" dirty="0"/>
          </a:p>
        </p:txBody>
      </p:sp>
      <p:sp>
        <p:nvSpPr>
          <p:cNvPr id="5" name="Slide Number Placeholder 4"/>
          <p:cNvSpPr>
            <a:spLocks noGrp="1"/>
          </p:cNvSpPr>
          <p:nvPr>
            <p:ph type="sldNum" sz="quarter" idx="12"/>
          </p:nvPr>
        </p:nvSpPr>
        <p:spPr/>
        <p:txBody>
          <a:bodyPr/>
          <a:lstStyle/>
          <a:p>
            <a:pPr>
              <a:defRPr/>
            </a:pPr>
            <a:fld id="{32C1AE18-79E4-492C-8885-88BF059D2AF2}" type="slidenum">
              <a:rPr lang="en-US" altLang="en-US" smtClean="0"/>
              <a:pPr>
                <a:defRPr/>
              </a:pPr>
              <a:t>2</a:t>
            </a:fld>
            <a:endParaRPr lang="en-US" altLang="en-US"/>
          </a:p>
        </p:txBody>
      </p:sp>
    </p:spTree>
    <p:extLst>
      <p:ext uri="{BB962C8B-B14F-4D97-AF65-F5344CB8AC3E}">
        <p14:creationId xmlns:p14="http://schemas.microsoft.com/office/powerpoint/2010/main" val="3803254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00B0F0"/>
                </a:solidFill>
              </a:rPr>
              <a:t>Introduction (2/2) </a:t>
            </a:r>
            <a:endParaRPr lang="en-ZA" b="1"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ZA" dirty="0" smtClean="0"/>
              <a:t>The UN resolution coincides with the South African plan to conduct the Census in 2021. </a:t>
            </a:r>
          </a:p>
          <a:p>
            <a:pPr marL="342900" indent="-342900">
              <a:buFont typeface="Arial" panose="020B0604020202020204" pitchFamily="34" charset="0"/>
              <a:buChar char="•"/>
            </a:pPr>
            <a:r>
              <a:rPr lang="en-ZA" dirty="0" smtClean="0"/>
              <a:t>The purpose of conducting the 2020 round of population and housing censuses </a:t>
            </a:r>
            <a:r>
              <a:rPr lang="en-ZA" dirty="0"/>
              <a:t>is to ensure the coordination of activities </a:t>
            </a:r>
            <a:r>
              <a:rPr lang="en-ZA" dirty="0" smtClean="0"/>
              <a:t>amongst the member states</a:t>
            </a:r>
          </a:p>
          <a:p>
            <a:pPr marL="342900" indent="-342900">
              <a:buFont typeface="Arial" panose="020B0604020202020204" pitchFamily="34" charset="0"/>
              <a:buChar char="•"/>
            </a:pPr>
            <a:r>
              <a:rPr lang="en-ZA" dirty="0" smtClean="0"/>
              <a:t>Statistics Act No. 6 of 1999 requires Statistics South Africa to conduct the population and housing census every 5 years</a:t>
            </a:r>
          </a:p>
          <a:p>
            <a:pPr marL="342900" indent="-342900">
              <a:buFont typeface="Arial" panose="020B0604020202020204" pitchFamily="34" charset="0"/>
              <a:buChar char="•"/>
            </a:pPr>
            <a:r>
              <a:rPr lang="en-ZA" dirty="0" smtClean="0"/>
              <a:t>Census 2021 will answer key questions for the country including:</a:t>
            </a:r>
          </a:p>
          <a:p>
            <a:pPr marL="1085850" lvl="1" indent="-342900">
              <a:buFont typeface="Arial" panose="020B0604020202020204" pitchFamily="34" charset="0"/>
              <a:buChar char="•"/>
            </a:pPr>
            <a:r>
              <a:rPr lang="en-ZA" dirty="0" smtClean="0"/>
              <a:t>How many we are?</a:t>
            </a:r>
          </a:p>
          <a:p>
            <a:pPr marL="1085850" lvl="1" indent="-342900">
              <a:buFont typeface="Arial" panose="020B0604020202020204" pitchFamily="34" charset="0"/>
              <a:buChar char="•"/>
            </a:pPr>
            <a:r>
              <a:rPr lang="en-ZA" dirty="0" smtClean="0"/>
              <a:t>Who are we? In terms of Demographics and other characteristics</a:t>
            </a:r>
          </a:p>
          <a:p>
            <a:pPr marL="1085850" lvl="1" indent="-342900">
              <a:buFont typeface="Arial" panose="020B0604020202020204" pitchFamily="34" charset="0"/>
              <a:buChar char="•"/>
            </a:pPr>
            <a:r>
              <a:rPr lang="en-ZA" dirty="0" smtClean="0"/>
              <a:t>Where do we live? </a:t>
            </a:r>
            <a:r>
              <a:rPr lang="en-ZA" dirty="0"/>
              <a:t>I</a:t>
            </a:r>
            <a:r>
              <a:rPr lang="en-ZA" dirty="0" smtClean="0"/>
              <a:t>n </a:t>
            </a:r>
            <a:r>
              <a:rPr lang="en-ZA" dirty="0"/>
              <a:t>terms of housing, access </a:t>
            </a:r>
            <a:r>
              <a:rPr lang="en-ZA" dirty="0" smtClean="0"/>
              <a:t>to </a:t>
            </a:r>
            <a:r>
              <a:rPr lang="en-ZA" dirty="0"/>
              <a:t>water, </a:t>
            </a:r>
            <a:r>
              <a:rPr lang="en-ZA" dirty="0" smtClean="0"/>
              <a:t>availability </a:t>
            </a:r>
            <a:r>
              <a:rPr lang="en-ZA" dirty="0"/>
              <a:t>of </a:t>
            </a:r>
            <a:r>
              <a:rPr lang="en-ZA" dirty="0" smtClean="0"/>
              <a:t>essential </a:t>
            </a:r>
            <a:r>
              <a:rPr lang="en-ZA" dirty="0"/>
              <a:t>facilities, and access to </a:t>
            </a:r>
            <a:r>
              <a:rPr lang="en-ZA" dirty="0" smtClean="0"/>
              <a:t>the </a:t>
            </a:r>
            <a:r>
              <a:rPr lang="en-ZA" dirty="0"/>
              <a:t>Internet.</a:t>
            </a:r>
          </a:p>
          <a:p>
            <a:pPr marL="1085850" lvl="1" indent="-342900">
              <a:buFont typeface="Arial" panose="020B0604020202020204" pitchFamily="34" charset="0"/>
              <a:buChar char="•"/>
            </a:pPr>
            <a:endParaRPr lang="en-ZA" dirty="0" smtClean="0"/>
          </a:p>
          <a:p>
            <a:pPr marL="1085850" lvl="1" indent="-342900">
              <a:buFont typeface="Arial" panose="020B0604020202020204" pitchFamily="34" charset="0"/>
              <a:buChar char="•"/>
            </a:pPr>
            <a:endParaRPr lang="en-ZA" dirty="0"/>
          </a:p>
        </p:txBody>
      </p:sp>
      <p:sp>
        <p:nvSpPr>
          <p:cNvPr id="5" name="Slide Number Placeholder 4"/>
          <p:cNvSpPr>
            <a:spLocks noGrp="1"/>
          </p:cNvSpPr>
          <p:nvPr>
            <p:ph type="sldNum" sz="quarter" idx="12"/>
          </p:nvPr>
        </p:nvSpPr>
        <p:spPr/>
        <p:txBody>
          <a:bodyPr/>
          <a:lstStyle/>
          <a:p>
            <a:pPr>
              <a:defRPr/>
            </a:pPr>
            <a:fld id="{32C1AE18-79E4-492C-8885-88BF059D2AF2}" type="slidenum">
              <a:rPr lang="en-US" altLang="en-US" smtClean="0"/>
              <a:pPr>
                <a:defRPr/>
              </a:pPr>
              <a:t>3</a:t>
            </a:fld>
            <a:endParaRPr lang="en-US" altLang="en-US"/>
          </a:p>
        </p:txBody>
      </p:sp>
    </p:spTree>
    <p:extLst>
      <p:ext uri="{BB962C8B-B14F-4D97-AF65-F5344CB8AC3E}">
        <p14:creationId xmlns:p14="http://schemas.microsoft.com/office/powerpoint/2010/main" val="282775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00B0F0"/>
                </a:solidFill>
              </a:rPr>
              <a:t>Route Path to Planning</a:t>
            </a:r>
            <a:endParaRPr lang="en-ZA" b="1" dirty="0">
              <a:solidFill>
                <a:srgbClr val="00B0F0"/>
              </a:solidFill>
            </a:endParaRP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ZA" dirty="0" smtClean="0"/>
              <a:t>Review lessons learnt from previous censuses and large scale surveys:</a:t>
            </a:r>
          </a:p>
          <a:p>
            <a:pPr marL="1085850" lvl="1" indent="-342900">
              <a:buFont typeface="Arial" panose="020B0604020202020204" pitchFamily="34" charset="0"/>
              <a:buChar char="•"/>
            </a:pPr>
            <a:r>
              <a:rPr lang="en-ZA" dirty="0" smtClean="0"/>
              <a:t>Census 1996; 2001; &amp; 2011</a:t>
            </a:r>
          </a:p>
          <a:p>
            <a:pPr marL="1085850" lvl="1" indent="-342900">
              <a:buFont typeface="Arial" panose="020B0604020202020204" pitchFamily="34" charset="0"/>
              <a:buChar char="•"/>
            </a:pPr>
            <a:r>
              <a:rPr lang="en-ZA" dirty="0" smtClean="0"/>
              <a:t>Community Survey 2007 &amp; 2016</a:t>
            </a:r>
          </a:p>
          <a:p>
            <a:pPr marL="1085850" lvl="1" indent="-342900">
              <a:buFont typeface="Arial" panose="020B0604020202020204" pitchFamily="34" charset="0"/>
              <a:buChar char="•"/>
            </a:pPr>
            <a:r>
              <a:rPr lang="en-ZA" dirty="0" smtClean="0"/>
              <a:t>Citizen Satisfaction Survey</a:t>
            </a:r>
          </a:p>
          <a:p>
            <a:pPr marL="1085850" lvl="1" indent="-342900">
              <a:buFont typeface="Arial" panose="020B0604020202020204" pitchFamily="34" charset="0"/>
              <a:buChar char="•"/>
            </a:pPr>
            <a:r>
              <a:rPr lang="en-ZA" dirty="0" smtClean="0"/>
              <a:t>South Africa Demographic &amp; Health Survey 2017</a:t>
            </a:r>
          </a:p>
          <a:p>
            <a:pPr marL="342900" indent="-342900">
              <a:buFont typeface="Arial" panose="020B0604020202020204" pitchFamily="34" charset="0"/>
              <a:buChar char="•"/>
            </a:pPr>
            <a:r>
              <a:rPr lang="en-ZA" dirty="0" smtClean="0"/>
              <a:t>Use the current surveys to test and fine tune strategies, plans, methodologies and procedures of Census 2021. these will include:</a:t>
            </a:r>
          </a:p>
          <a:p>
            <a:pPr marL="1085850" lvl="1" indent="-342900">
              <a:buFont typeface="Arial" panose="020B0604020202020204" pitchFamily="34" charset="0"/>
              <a:buChar char="•"/>
            </a:pPr>
            <a:r>
              <a:rPr lang="en-ZA" dirty="0" smtClean="0"/>
              <a:t>Survey of Agriculture; and</a:t>
            </a:r>
          </a:p>
          <a:p>
            <a:pPr marL="1085850" lvl="1" indent="-342900">
              <a:buFont typeface="Arial" panose="020B0604020202020204" pitchFamily="34" charset="0"/>
              <a:buChar char="•"/>
            </a:pPr>
            <a:r>
              <a:rPr lang="en-ZA" dirty="0" smtClean="0"/>
              <a:t>Transition from PAPI to CAPI project</a:t>
            </a:r>
          </a:p>
          <a:p>
            <a:pPr marL="1085850" lvl="1" indent="-342900">
              <a:buFont typeface="Arial" panose="020B0604020202020204" pitchFamily="34" charset="0"/>
              <a:buChar char="•"/>
            </a:pPr>
            <a:endParaRPr lang="en-ZA" dirty="0"/>
          </a:p>
        </p:txBody>
      </p:sp>
      <p:sp>
        <p:nvSpPr>
          <p:cNvPr id="5" name="Slide Number Placeholder 4"/>
          <p:cNvSpPr>
            <a:spLocks noGrp="1"/>
          </p:cNvSpPr>
          <p:nvPr>
            <p:ph type="sldNum" sz="quarter" idx="12"/>
          </p:nvPr>
        </p:nvSpPr>
        <p:spPr/>
        <p:txBody>
          <a:bodyPr/>
          <a:lstStyle/>
          <a:p>
            <a:pPr>
              <a:defRPr/>
            </a:pPr>
            <a:fld id="{32C1AE18-79E4-492C-8885-88BF059D2AF2}" type="slidenum">
              <a:rPr lang="en-US" altLang="en-US" smtClean="0"/>
              <a:pPr>
                <a:defRPr/>
              </a:pPr>
              <a:t>4</a:t>
            </a:fld>
            <a:endParaRPr lang="en-US" altLang="en-US"/>
          </a:p>
        </p:txBody>
      </p:sp>
    </p:spTree>
    <p:extLst>
      <p:ext uri="{BB962C8B-B14F-4D97-AF65-F5344CB8AC3E}">
        <p14:creationId xmlns:p14="http://schemas.microsoft.com/office/powerpoint/2010/main" val="2952782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00B0F0"/>
                </a:solidFill>
              </a:rPr>
              <a:t>Census Value Chain</a:t>
            </a:r>
            <a:endParaRPr lang="en-ZA" b="1" dirty="0">
              <a:solidFill>
                <a:srgbClr val="00B0F0"/>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6" name="Object 5"/>
          <p:cNvGraphicFramePr>
            <a:graphicFrameLocks noChangeAspect="1"/>
          </p:cNvGraphicFramePr>
          <p:nvPr>
            <p:extLst>
              <p:ext uri="{D42A27DB-BD31-4B8C-83A1-F6EECF244321}">
                <p14:modId xmlns:p14="http://schemas.microsoft.com/office/powerpoint/2010/main" val="2558188879"/>
              </p:ext>
            </p:extLst>
          </p:nvPr>
        </p:nvGraphicFramePr>
        <p:xfrm>
          <a:off x="-168275" y="1484784"/>
          <a:ext cx="9480550" cy="4889500"/>
        </p:xfrm>
        <a:graphic>
          <a:graphicData uri="http://schemas.openxmlformats.org/presentationml/2006/ole">
            <mc:AlternateContent xmlns:mc="http://schemas.openxmlformats.org/markup-compatibility/2006">
              <mc:Choice xmlns:v="urn:schemas-microsoft-com:vml" Requires="v">
                <p:oleObj spid="_x0000_s1040" name="Visio" r:id="rId3" imgW="14172264" imgH="8440328" progId="Visio.Drawing.11">
                  <p:embed/>
                </p:oleObj>
              </mc:Choice>
              <mc:Fallback>
                <p:oleObj name="Visio" r:id="rId3" imgW="14172264" imgH="8440328"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5" y="1484784"/>
                        <a:ext cx="9480550" cy="488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pPr>
              <a:defRPr/>
            </a:pPr>
            <a:fld id="{32C1AE18-79E4-492C-8885-88BF059D2AF2}" type="slidenum">
              <a:rPr lang="en-US" altLang="en-US" smtClean="0"/>
              <a:pPr>
                <a:defRPr/>
              </a:pPr>
              <a:t>5</a:t>
            </a:fld>
            <a:endParaRPr lang="en-US" altLang="en-US"/>
          </a:p>
        </p:txBody>
      </p:sp>
    </p:spTree>
    <p:extLst>
      <p:ext uri="{BB962C8B-B14F-4D97-AF65-F5344CB8AC3E}">
        <p14:creationId xmlns:p14="http://schemas.microsoft.com/office/powerpoint/2010/main" val="22192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00B0F0"/>
                </a:solidFill>
              </a:rPr>
              <a:t>Where are we?</a:t>
            </a:r>
            <a:endParaRPr lang="en-ZA" b="1" dirty="0">
              <a:solidFill>
                <a:srgbClr val="00B0F0"/>
              </a:solidFill>
            </a:endParaRP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ZA" dirty="0" smtClean="0"/>
              <a:t>Conceptualisation of Census 2021</a:t>
            </a:r>
          </a:p>
          <a:p>
            <a:pPr marL="1085850" lvl="1" indent="-342900">
              <a:buFont typeface="Arial" panose="020B0604020202020204" pitchFamily="34" charset="0"/>
              <a:buChar char="•"/>
            </a:pPr>
            <a:r>
              <a:rPr lang="en-ZA" dirty="0" smtClean="0"/>
              <a:t>Strategies, Plans, methodologies &amp; procedures</a:t>
            </a:r>
          </a:p>
          <a:p>
            <a:pPr marL="1085850" lvl="1" indent="-342900">
              <a:buFont typeface="Arial" panose="020B0604020202020204" pitchFamily="34" charset="0"/>
              <a:buChar char="•"/>
            </a:pPr>
            <a:r>
              <a:rPr lang="en-ZA" dirty="0" smtClean="0"/>
              <a:t>Development of Census 2021 Charter</a:t>
            </a:r>
          </a:p>
          <a:p>
            <a:pPr marL="1085850" lvl="1" indent="-342900">
              <a:buFont typeface="Arial" panose="020B0604020202020204" pitchFamily="34" charset="0"/>
              <a:buChar char="•"/>
            </a:pPr>
            <a:r>
              <a:rPr lang="en-ZA" dirty="0" smtClean="0"/>
              <a:t>Census 2021 Budget</a:t>
            </a:r>
          </a:p>
          <a:p>
            <a:pPr marL="1485900" lvl="2" indent="-342900"/>
            <a:r>
              <a:rPr lang="en-ZA" dirty="0" smtClean="0"/>
              <a:t>Use CS 2016 budget as base including CPI inflation to come up with the estimated Census 2021 budget</a:t>
            </a:r>
          </a:p>
          <a:p>
            <a:pPr marL="1085850" lvl="1" indent="-342900">
              <a:buFont typeface="Arial" panose="020B0604020202020204" pitchFamily="34" charset="0"/>
              <a:buChar char="•"/>
            </a:pPr>
            <a:r>
              <a:rPr lang="en-ZA" dirty="0"/>
              <a:t>Setting up of Census 2021 committees:</a:t>
            </a:r>
          </a:p>
          <a:p>
            <a:pPr marL="1485900" lvl="2" indent="-342900"/>
            <a:r>
              <a:rPr lang="en-ZA" dirty="0" smtClean="0"/>
              <a:t>Advisory Committee</a:t>
            </a:r>
          </a:p>
          <a:p>
            <a:pPr marL="1485900" lvl="2" indent="-342900"/>
            <a:r>
              <a:rPr lang="en-ZA" dirty="0" smtClean="0"/>
              <a:t>Steering Committee</a:t>
            </a:r>
          </a:p>
          <a:p>
            <a:pPr marL="1485900" lvl="2" indent="-342900"/>
            <a:r>
              <a:rPr lang="en-ZA" dirty="0" smtClean="0"/>
              <a:t>Nerve Centre</a:t>
            </a:r>
          </a:p>
          <a:p>
            <a:pPr marL="1485900" lvl="2" indent="-342900"/>
            <a:r>
              <a:rPr lang="en-ZA" dirty="0" smtClean="0"/>
              <a:t>Technical Committee</a:t>
            </a:r>
          </a:p>
          <a:p>
            <a:pPr marL="1485900" lvl="2" indent="-342900"/>
            <a:endParaRPr lang="en-ZA" dirty="0" smtClean="0"/>
          </a:p>
          <a:p>
            <a:pPr marL="1485900" lvl="2" indent="-342900"/>
            <a:endParaRPr lang="en-ZA" dirty="0"/>
          </a:p>
        </p:txBody>
      </p:sp>
      <p:sp>
        <p:nvSpPr>
          <p:cNvPr id="5" name="Slide Number Placeholder 4"/>
          <p:cNvSpPr>
            <a:spLocks noGrp="1"/>
          </p:cNvSpPr>
          <p:nvPr>
            <p:ph type="sldNum" sz="quarter" idx="12"/>
          </p:nvPr>
        </p:nvSpPr>
        <p:spPr/>
        <p:txBody>
          <a:bodyPr/>
          <a:lstStyle/>
          <a:p>
            <a:pPr>
              <a:defRPr/>
            </a:pPr>
            <a:fld id="{32C1AE18-79E4-492C-8885-88BF059D2AF2}" type="slidenum">
              <a:rPr lang="en-US" altLang="en-US" smtClean="0"/>
              <a:pPr>
                <a:defRPr/>
              </a:pPr>
              <a:t>6</a:t>
            </a:fld>
            <a:endParaRPr lang="en-US" altLang="en-US"/>
          </a:p>
        </p:txBody>
      </p:sp>
    </p:spTree>
    <p:extLst>
      <p:ext uri="{BB962C8B-B14F-4D97-AF65-F5344CB8AC3E}">
        <p14:creationId xmlns:p14="http://schemas.microsoft.com/office/powerpoint/2010/main" val="2477670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00B0F0"/>
                </a:solidFill>
              </a:rPr>
              <a:t>Key Concerns</a:t>
            </a:r>
            <a:endParaRPr lang="en-ZA" b="1" dirty="0">
              <a:solidFill>
                <a:srgbClr val="00B0F0"/>
              </a:solidFill>
            </a:endParaRP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ZA" dirty="0" smtClean="0"/>
              <a:t>Localised recruitment</a:t>
            </a:r>
          </a:p>
          <a:p>
            <a:pPr marL="1085850" lvl="1" indent="-342900">
              <a:buFont typeface="Arial" panose="020B0604020202020204" pitchFamily="34" charset="0"/>
              <a:buChar char="•"/>
            </a:pPr>
            <a:r>
              <a:rPr lang="en-ZA" dirty="0" smtClean="0"/>
              <a:t>Targeted online recruitment</a:t>
            </a:r>
          </a:p>
          <a:p>
            <a:pPr marL="342900" indent="-342900">
              <a:buFont typeface="Arial" panose="020B0604020202020204" pitchFamily="34" charset="0"/>
              <a:buChar char="•"/>
            </a:pPr>
            <a:r>
              <a:rPr lang="en-ZA" dirty="0" smtClean="0"/>
              <a:t>Undercount in certain categories</a:t>
            </a:r>
          </a:p>
          <a:p>
            <a:pPr marL="1085850" lvl="1" indent="-342900">
              <a:buFont typeface="Arial" panose="020B0604020202020204" pitchFamily="34" charset="0"/>
              <a:buChar char="•"/>
            </a:pPr>
            <a:r>
              <a:rPr lang="en-ZA" dirty="0" smtClean="0"/>
              <a:t>High walled </a:t>
            </a:r>
            <a:r>
              <a:rPr lang="en-ZA" dirty="0" err="1" smtClean="0"/>
              <a:t>Eas</a:t>
            </a:r>
            <a:endParaRPr lang="en-ZA" dirty="0" smtClean="0"/>
          </a:p>
          <a:p>
            <a:pPr marL="1085850" lvl="1" indent="-342900">
              <a:buFont typeface="Arial" panose="020B0604020202020204" pitchFamily="34" charset="0"/>
              <a:buChar char="•"/>
            </a:pPr>
            <a:r>
              <a:rPr lang="en-ZA" dirty="0" smtClean="0"/>
              <a:t>Farming </a:t>
            </a:r>
            <a:r>
              <a:rPr lang="en-ZA" dirty="0" err="1" smtClean="0"/>
              <a:t>Eas</a:t>
            </a:r>
            <a:endParaRPr lang="en-ZA" dirty="0" smtClean="0"/>
          </a:p>
          <a:p>
            <a:pPr marL="342900" indent="-342900">
              <a:buFont typeface="Arial" panose="020B0604020202020204" pitchFamily="34" charset="0"/>
              <a:buChar char="•"/>
            </a:pPr>
            <a:r>
              <a:rPr lang="en-ZA" dirty="0" smtClean="0"/>
              <a:t>Multi Channel data collection</a:t>
            </a:r>
          </a:p>
          <a:p>
            <a:pPr marL="1085850" lvl="1" indent="-342900">
              <a:buFont typeface="Arial" panose="020B0604020202020204" pitchFamily="34" charset="0"/>
              <a:buChar char="•"/>
            </a:pPr>
            <a:r>
              <a:rPr lang="en-ZA" dirty="0" smtClean="0"/>
              <a:t>Online</a:t>
            </a:r>
          </a:p>
          <a:p>
            <a:pPr marL="1085850" lvl="1" indent="-342900">
              <a:buFont typeface="Arial" panose="020B0604020202020204" pitchFamily="34" charset="0"/>
              <a:buChar char="•"/>
            </a:pPr>
            <a:r>
              <a:rPr lang="en-ZA" dirty="0" smtClean="0"/>
              <a:t>CAPI for census this size?</a:t>
            </a:r>
          </a:p>
          <a:p>
            <a:pPr marL="342900" indent="-342900">
              <a:buFont typeface="Arial" panose="020B0604020202020204" pitchFamily="34" charset="0"/>
              <a:buChar char="•"/>
            </a:pPr>
            <a:r>
              <a:rPr lang="en-ZA" dirty="0" smtClean="0"/>
              <a:t>Funding pressures</a:t>
            </a:r>
          </a:p>
          <a:p>
            <a:pPr marL="1485900" lvl="2" indent="-342900"/>
            <a:endParaRPr lang="en-ZA" dirty="0" smtClean="0"/>
          </a:p>
          <a:p>
            <a:pPr marL="1485900" lvl="2" indent="-342900"/>
            <a:endParaRPr lang="en-ZA" dirty="0"/>
          </a:p>
        </p:txBody>
      </p:sp>
      <p:sp>
        <p:nvSpPr>
          <p:cNvPr id="5" name="Slide Number Placeholder 4"/>
          <p:cNvSpPr>
            <a:spLocks noGrp="1"/>
          </p:cNvSpPr>
          <p:nvPr>
            <p:ph type="sldNum" sz="quarter" idx="12"/>
          </p:nvPr>
        </p:nvSpPr>
        <p:spPr/>
        <p:txBody>
          <a:bodyPr/>
          <a:lstStyle/>
          <a:p>
            <a:pPr>
              <a:defRPr/>
            </a:pPr>
            <a:fld id="{32C1AE18-79E4-492C-8885-88BF059D2AF2}" type="slidenum">
              <a:rPr lang="en-US" altLang="en-US" smtClean="0"/>
              <a:pPr>
                <a:defRPr/>
              </a:pPr>
              <a:t>7</a:t>
            </a:fld>
            <a:endParaRPr lang="en-US" altLang="en-US"/>
          </a:p>
        </p:txBody>
      </p:sp>
    </p:spTree>
    <p:extLst>
      <p:ext uri="{BB962C8B-B14F-4D97-AF65-F5344CB8AC3E}">
        <p14:creationId xmlns:p14="http://schemas.microsoft.com/office/powerpoint/2010/main" val="368660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b="1" dirty="0">
              <a:solidFill>
                <a:srgbClr val="00B0F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891" y="116632"/>
            <a:ext cx="8990109" cy="6358327"/>
          </a:xfrm>
        </p:spPr>
      </p:pic>
      <p:sp>
        <p:nvSpPr>
          <p:cNvPr id="5" name="Slide Number Placeholder 4"/>
          <p:cNvSpPr>
            <a:spLocks noGrp="1"/>
          </p:cNvSpPr>
          <p:nvPr>
            <p:ph type="sldNum" sz="quarter" idx="12"/>
          </p:nvPr>
        </p:nvSpPr>
        <p:spPr/>
        <p:txBody>
          <a:bodyPr/>
          <a:lstStyle/>
          <a:p>
            <a:pPr>
              <a:defRPr/>
            </a:pPr>
            <a:fld id="{32C1AE18-79E4-492C-8885-88BF059D2AF2}" type="slidenum">
              <a:rPr lang="en-US" altLang="en-US" smtClean="0"/>
              <a:pPr>
                <a:defRPr/>
              </a:pPr>
              <a:t>8</a:t>
            </a:fld>
            <a:endParaRPr lang="en-US" altLang="en-US"/>
          </a:p>
        </p:txBody>
      </p:sp>
    </p:spTree>
    <p:extLst>
      <p:ext uri="{BB962C8B-B14F-4D97-AF65-F5344CB8AC3E}">
        <p14:creationId xmlns:p14="http://schemas.microsoft.com/office/powerpoint/2010/main" val="1907022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b="1" dirty="0">
              <a:solidFill>
                <a:srgbClr val="00B0F0"/>
              </a:solidFill>
            </a:endParaRPr>
          </a:p>
        </p:txBody>
      </p:sp>
      <p:sp>
        <p:nvSpPr>
          <p:cNvPr id="5" name="Slide Number Placeholder 4"/>
          <p:cNvSpPr>
            <a:spLocks noGrp="1"/>
          </p:cNvSpPr>
          <p:nvPr>
            <p:ph type="sldNum" sz="quarter" idx="12"/>
          </p:nvPr>
        </p:nvSpPr>
        <p:spPr/>
        <p:txBody>
          <a:bodyPr/>
          <a:lstStyle/>
          <a:p>
            <a:pPr>
              <a:defRPr/>
            </a:pPr>
            <a:fld id="{32C1AE18-79E4-492C-8885-88BF059D2AF2}" type="slidenum">
              <a:rPr lang="en-US" altLang="en-US" smtClean="0"/>
              <a:pPr>
                <a:defRPr/>
              </a:pPr>
              <a:t>9</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744"/>
            <a:ext cx="9144000" cy="6467168"/>
          </a:xfrm>
          <a:prstGeom prst="rect">
            <a:avLst/>
          </a:prstGeom>
        </p:spPr>
      </p:pic>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611735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ats SA 2">
      <a:dk1>
        <a:sysClr val="windowText" lastClr="000000"/>
      </a:dk1>
      <a:lt1>
        <a:sysClr val="window" lastClr="FFFFFF"/>
      </a:lt1>
      <a:dk2>
        <a:srgbClr val="0056A7"/>
      </a:dk2>
      <a:lt2>
        <a:srgbClr val="FFFFFF"/>
      </a:lt2>
      <a:accent1>
        <a:srgbClr val="2B72B5"/>
      </a:accent1>
      <a:accent2>
        <a:srgbClr val="9BBB58"/>
      </a:accent2>
      <a:accent3>
        <a:srgbClr val="C0504C"/>
      </a:accent3>
      <a:accent4>
        <a:srgbClr val="4AACC5"/>
      </a:accent4>
      <a:accent5>
        <a:srgbClr val="FDBE2D"/>
      </a:accent5>
      <a:accent6>
        <a:srgbClr val="8064A1"/>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3763</TotalTime>
  <Words>449</Words>
  <Application>Microsoft Office PowerPoint</Application>
  <PresentationFormat>On-screen Show (4:3)</PresentationFormat>
  <Paragraphs>71</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Visio</vt:lpstr>
      <vt:lpstr>PowerPoint Presentation</vt:lpstr>
      <vt:lpstr>Introduction (1/2) </vt:lpstr>
      <vt:lpstr>Introduction (2/2) </vt:lpstr>
      <vt:lpstr>Route Path to Planning</vt:lpstr>
      <vt:lpstr>Census Value Chain</vt:lpstr>
      <vt:lpstr>Where are we?</vt:lpstr>
      <vt:lpstr>Key Concerns</vt:lpstr>
      <vt:lpstr>PowerPoint Presentation</vt:lpstr>
      <vt:lpstr>PowerPoint Presentation</vt:lpstr>
      <vt:lpstr>PowerPoint Presentation</vt:lpstr>
      <vt:lpstr>Way Forward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mariette</dc:creator>
  <cp:lastModifiedBy>Andrea De Luka</cp:lastModifiedBy>
  <cp:revision>181</cp:revision>
  <cp:lastPrinted>2017-03-13T06:39:39Z</cp:lastPrinted>
  <dcterms:created xsi:type="dcterms:W3CDTF">2016-03-11T14:00:49Z</dcterms:created>
  <dcterms:modified xsi:type="dcterms:W3CDTF">2017-03-30T13:52:25Z</dcterms:modified>
</cp:coreProperties>
</file>