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9"/>
  </p:notesMasterIdLst>
  <p:sldIdLst>
    <p:sldId id="256" r:id="rId2"/>
    <p:sldId id="277" r:id="rId3"/>
    <p:sldId id="271" r:id="rId4"/>
    <p:sldId id="272" r:id="rId5"/>
    <p:sldId id="280" r:id="rId6"/>
    <p:sldId id="286" r:id="rId7"/>
    <p:sldId id="282" r:id="rId8"/>
    <p:sldId id="285" r:id="rId9"/>
    <p:sldId id="283" r:id="rId10"/>
    <p:sldId id="284" r:id="rId11"/>
    <p:sldId id="273" r:id="rId12"/>
    <p:sldId id="319" r:id="rId13"/>
    <p:sldId id="317" r:id="rId14"/>
    <p:sldId id="294" r:id="rId15"/>
    <p:sldId id="278" r:id="rId16"/>
    <p:sldId id="303" r:id="rId17"/>
    <p:sldId id="304" r:id="rId18"/>
    <p:sldId id="296" r:id="rId19"/>
    <p:sldId id="260" r:id="rId20"/>
    <p:sldId id="295" r:id="rId21"/>
    <p:sldId id="288" r:id="rId22"/>
    <p:sldId id="289" r:id="rId23"/>
    <p:sldId id="308" r:id="rId24"/>
    <p:sldId id="310" r:id="rId25"/>
    <p:sldId id="313" r:id="rId26"/>
    <p:sldId id="318" r:id="rId27"/>
    <p:sldId id="30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60"/>
  </p:normalViewPr>
  <p:slideViewPr>
    <p:cSldViewPr snapToGrid="0">
      <p:cViewPr>
        <p:scale>
          <a:sx n="80" d="100"/>
          <a:sy n="80" d="100"/>
        </p:scale>
        <p:origin x="-252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ED97A-7FAF-41FE-BF73-F9A0E70927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656EB-50B1-483F-A30C-650D3D6063A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COLLECTION GEOGRAPHY (Administrative)</a:t>
          </a:r>
          <a:endParaRPr lang="en-US" sz="1600" b="1" dirty="0">
            <a:solidFill>
              <a:schemeClr val="tx1"/>
            </a:solidFill>
          </a:endParaRPr>
        </a:p>
      </dgm:t>
    </dgm:pt>
    <dgm:pt modelId="{38CA6BB6-B67B-41FB-9DB5-807B591CD144}" type="parTrans" cxnId="{FB0B3B02-A248-442A-B388-57D72ECBFD12}">
      <dgm:prSet/>
      <dgm:spPr/>
      <dgm:t>
        <a:bodyPr/>
        <a:lstStyle/>
        <a:p>
          <a:endParaRPr lang="en-US"/>
        </a:p>
      </dgm:t>
    </dgm:pt>
    <dgm:pt modelId="{D7FA8BBB-B662-47BD-AF9B-96B1ABD23DC3}" type="sibTrans" cxnId="{FB0B3B02-A248-442A-B388-57D72ECBFD12}">
      <dgm:prSet/>
      <dgm:spPr/>
      <dgm:t>
        <a:bodyPr/>
        <a:lstStyle/>
        <a:p>
          <a:endParaRPr lang="en-US"/>
        </a:p>
      </dgm:t>
    </dgm:pt>
    <dgm:pt modelId="{0A477D45-0F77-429F-988B-9D8C7EA0FB83}">
      <dgm:prSet phldrT="[Text]" custT="1"/>
      <dgm:spPr/>
      <dgm:t>
        <a:bodyPr/>
        <a:lstStyle/>
        <a:p>
          <a:r>
            <a:rPr lang="en-US" sz="1600" b="1" dirty="0" smtClean="0"/>
            <a:t>Enumeration Area</a:t>
          </a:r>
          <a:endParaRPr lang="en-US" sz="1600" b="1" dirty="0"/>
        </a:p>
      </dgm:t>
    </dgm:pt>
    <dgm:pt modelId="{B0CAE6DE-C99E-4B7C-B934-133EA720E194}" type="parTrans" cxnId="{FECF5EAB-F051-493E-AFEE-A48651716073}">
      <dgm:prSet/>
      <dgm:spPr/>
      <dgm:t>
        <a:bodyPr/>
        <a:lstStyle/>
        <a:p>
          <a:endParaRPr lang="en-US"/>
        </a:p>
      </dgm:t>
    </dgm:pt>
    <dgm:pt modelId="{823C2F2F-9DF0-47C9-992C-74962320FC68}" type="sibTrans" cxnId="{FECF5EAB-F051-493E-AFEE-A48651716073}">
      <dgm:prSet/>
      <dgm:spPr/>
      <dgm:t>
        <a:bodyPr/>
        <a:lstStyle/>
        <a:p>
          <a:endParaRPr lang="en-US"/>
        </a:p>
      </dgm:t>
    </dgm:pt>
    <dgm:pt modelId="{20959549-5449-45B5-A205-0BD00ADC2D4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COLLECTION GEOGRAPHY (Political)</a:t>
          </a:r>
          <a:endParaRPr lang="en-US" sz="1600" b="1" dirty="0">
            <a:solidFill>
              <a:schemeClr val="tx1"/>
            </a:solidFill>
          </a:endParaRPr>
        </a:p>
      </dgm:t>
    </dgm:pt>
    <dgm:pt modelId="{A4EBD4D6-48C0-4F15-88D0-1F861A61E8C8}" type="parTrans" cxnId="{3555F9AD-F6F1-415C-97BC-C70CBEA43D87}">
      <dgm:prSet/>
      <dgm:spPr/>
      <dgm:t>
        <a:bodyPr/>
        <a:lstStyle/>
        <a:p>
          <a:endParaRPr lang="en-US"/>
        </a:p>
      </dgm:t>
    </dgm:pt>
    <dgm:pt modelId="{DBB38585-D7DC-4295-9C0A-7E9E736344C9}" type="sibTrans" cxnId="{3555F9AD-F6F1-415C-97BC-C70CBEA43D87}">
      <dgm:prSet/>
      <dgm:spPr/>
      <dgm:t>
        <a:bodyPr/>
        <a:lstStyle/>
        <a:p>
          <a:endParaRPr lang="en-US"/>
        </a:p>
      </dgm:t>
    </dgm:pt>
    <dgm:pt modelId="{A553D9B4-6F1C-4BF6-9807-AD1B7733862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COLLECTION GEOGRAPHY (Residence)</a:t>
          </a:r>
          <a:endParaRPr lang="en-US" sz="1600" b="1" dirty="0">
            <a:solidFill>
              <a:schemeClr val="tx1"/>
            </a:solidFill>
          </a:endParaRPr>
        </a:p>
      </dgm:t>
    </dgm:pt>
    <dgm:pt modelId="{0A4F6B58-CAFC-4BC6-A871-63AEDD409E46}" type="parTrans" cxnId="{ADDEF53A-9FFD-429B-ABAD-DFA6AB1CEA64}">
      <dgm:prSet/>
      <dgm:spPr/>
      <dgm:t>
        <a:bodyPr/>
        <a:lstStyle/>
        <a:p>
          <a:endParaRPr lang="en-US"/>
        </a:p>
      </dgm:t>
    </dgm:pt>
    <dgm:pt modelId="{C7EE4189-2691-4B51-ABCB-62C7F2419004}" type="sibTrans" cxnId="{ADDEF53A-9FFD-429B-ABAD-DFA6AB1CEA64}">
      <dgm:prSet/>
      <dgm:spPr/>
      <dgm:t>
        <a:bodyPr/>
        <a:lstStyle/>
        <a:p>
          <a:endParaRPr lang="en-US"/>
        </a:p>
      </dgm:t>
    </dgm:pt>
    <dgm:pt modelId="{CC2C9A6D-42A3-43E9-BE28-A0FA041DE515}">
      <dgm:prSet phldrT="[Text]" custT="1"/>
      <dgm:spPr/>
      <dgm:t>
        <a:bodyPr/>
        <a:lstStyle/>
        <a:p>
          <a:r>
            <a:rPr lang="en-US" sz="1600" b="1" dirty="0" smtClean="0"/>
            <a:t>Rural</a:t>
          </a:r>
          <a:endParaRPr lang="en-US" sz="1600" b="1" dirty="0"/>
        </a:p>
      </dgm:t>
    </dgm:pt>
    <dgm:pt modelId="{62A04AE6-8282-4228-A2F5-2E5B3EF962C7}" type="parTrans" cxnId="{F014EF23-C2D1-44E3-85C4-324163A63470}">
      <dgm:prSet/>
      <dgm:spPr/>
      <dgm:t>
        <a:bodyPr/>
        <a:lstStyle/>
        <a:p>
          <a:endParaRPr lang="en-US"/>
        </a:p>
      </dgm:t>
    </dgm:pt>
    <dgm:pt modelId="{1552D207-A795-4F26-84E8-FE3F94596A2C}" type="sibTrans" cxnId="{F014EF23-C2D1-44E3-85C4-324163A63470}">
      <dgm:prSet/>
      <dgm:spPr/>
      <dgm:t>
        <a:bodyPr/>
        <a:lstStyle/>
        <a:p>
          <a:endParaRPr lang="en-US"/>
        </a:p>
      </dgm:t>
    </dgm:pt>
    <dgm:pt modelId="{C6B7E039-F127-48ED-9369-EFFFAE0B9E9D}">
      <dgm:prSet phldrT="[Text]" custT="1"/>
      <dgm:spPr/>
      <dgm:t>
        <a:bodyPr/>
        <a:lstStyle/>
        <a:p>
          <a:r>
            <a:rPr lang="en-US" sz="1600" b="1" dirty="0" smtClean="0"/>
            <a:t>Urban</a:t>
          </a:r>
          <a:endParaRPr lang="en-US" sz="1600" b="1" dirty="0"/>
        </a:p>
      </dgm:t>
    </dgm:pt>
    <dgm:pt modelId="{ECA2DD78-56F1-434E-AAB7-73E82ECC135A}" type="parTrans" cxnId="{BFAE0ACA-1E34-43D1-8CBF-8F9F446037A3}">
      <dgm:prSet/>
      <dgm:spPr/>
      <dgm:t>
        <a:bodyPr/>
        <a:lstStyle/>
        <a:p>
          <a:endParaRPr lang="en-US"/>
        </a:p>
      </dgm:t>
    </dgm:pt>
    <dgm:pt modelId="{F2EBAE84-B6F0-46D2-BE35-99754459F39A}" type="sibTrans" cxnId="{BFAE0ACA-1E34-43D1-8CBF-8F9F446037A3}">
      <dgm:prSet/>
      <dgm:spPr/>
      <dgm:t>
        <a:bodyPr/>
        <a:lstStyle/>
        <a:p>
          <a:endParaRPr lang="en-US"/>
        </a:p>
      </dgm:t>
    </dgm:pt>
    <dgm:pt modelId="{BCE44160-7E30-4BCC-BFF6-29D3A20CAB06}">
      <dgm:prSet phldrT="[Text]" custT="1"/>
      <dgm:spPr/>
      <dgm:t>
        <a:bodyPr/>
        <a:lstStyle/>
        <a:p>
          <a:r>
            <a:rPr lang="en-US" sz="1600" b="1" dirty="0" smtClean="0"/>
            <a:t>County</a:t>
          </a:r>
          <a:endParaRPr lang="en-US" sz="1600" b="1" dirty="0"/>
        </a:p>
      </dgm:t>
    </dgm:pt>
    <dgm:pt modelId="{2246F777-3565-4E96-B7F8-59350A1CD383}" type="parTrans" cxnId="{9F45477B-BFC9-4DF6-A2C2-68D227D9E7DF}">
      <dgm:prSet/>
      <dgm:spPr/>
      <dgm:t>
        <a:bodyPr/>
        <a:lstStyle/>
        <a:p>
          <a:endParaRPr lang="en-US"/>
        </a:p>
      </dgm:t>
    </dgm:pt>
    <dgm:pt modelId="{8180BB87-DDAF-4F05-9333-9B26129D642E}" type="sibTrans" cxnId="{9F45477B-BFC9-4DF6-A2C2-68D227D9E7DF}">
      <dgm:prSet/>
      <dgm:spPr/>
      <dgm:t>
        <a:bodyPr/>
        <a:lstStyle/>
        <a:p>
          <a:endParaRPr lang="en-US"/>
        </a:p>
      </dgm:t>
    </dgm:pt>
    <dgm:pt modelId="{D1C170DE-94D6-485F-B11A-514304C0645D}">
      <dgm:prSet phldrT="[Text]" custT="1"/>
      <dgm:spPr/>
      <dgm:t>
        <a:bodyPr/>
        <a:lstStyle/>
        <a:p>
          <a:r>
            <a:rPr lang="en-US" sz="1600" b="1" dirty="0" smtClean="0"/>
            <a:t>Sub County</a:t>
          </a:r>
          <a:endParaRPr lang="en-US" sz="1600" b="1" dirty="0"/>
        </a:p>
      </dgm:t>
    </dgm:pt>
    <dgm:pt modelId="{9DB28452-22B0-47BD-8B88-90699CF37F1C}" type="parTrans" cxnId="{7A53857D-948E-4B6B-9565-02F279C459A7}">
      <dgm:prSet/>
      <dgm:spPr/>
      <dgm:t>
        <a:bodyPr/>
        <a:lstStyle/>
        <a:p>
          <a:endParaRPr lang="en-US"/>
        </a:p>
      </dgm:t>
    </dgm:pt>
    <dgm:pt modelId="{649ABE77-09FB-4BA2-8F11-0F8EC1CE8C5E}" type="sibTrans" cxnId="{7A53857D-948E-4B6B-9565-02F279C459A7}">
      <dgm:prSet/>
      <dgm:spPr/>
      <dgm:t>
        <a:bodyPr/>
        <a:lstStyle/>
        <a:p>
          <a:endParaRPr lang="en-US"/>
        </a:p>
      </dgm:t>
    </dgm:pt>
    <dgm:pt modelId="{E2452DF2-8FB3-430A-8A85-FFAA6F0E1267}">
      <dgm:prSet phldrT="[Text]" custT="1"/>
      <dgm:spPr/>
      <dgm:t>
        <a:bodyPr/>
        <a:lstStyle/>
        <a:p>
          <a:r>
            <a:rPr lang="en-US" sz="1600" b="1" dirty="0" smtClean="0"/>
            <a:t>Division</a:t>
          </a:r>
          <a:endParaRPr lang="en-US" sz="1600" b="1" dirty="0"/>
        </a:p>
      </dgm:t>
    </dgm:pt>
    <dgm:pt modelId="{452D99C2-139A-46E0-8EC8-A87FB0E3D423}" type="parTrans" cxnId="{31202B41-AB82-4F14-A0C1-C6EF0EB3584A}">
      <dgm:prSet/>
      <dgm:spPr/>
      <dgm:t>
        <a:bodyPr/>
        <a:lstStyle/>
        <a:p>
          <a:endParaRPr lang="en-US"/>
        </a:p>
      </dgm:t>
    </dgm:pt>
    <dgm:pt modelId="{621FF3A2-6B3C-485C-9DD0-C39111B66EB8}" type="sibTrans" cxnId="{31202B41-AB82-4F14-A0C1-C6EF0EB3584A}">
      <dgm:prSet/>
      <dgm:spPr/>
      <dgm:t>
        <a:bodyPr/>
        <a:lstStyle/>
        <a:p>
          <a:endParaRPr lang="en-US"/>
        </a:p>
      </dgm:t>
    </dgm:pt>
    <dgm:pt modelId="{1FC73866-6EB8-4BBA-9A66-10470F9929FC}">
      <dgm:prSet phldrT="[Text]" custT="1"/>
      <dgm:spPr/>
      <dgm:t>
        <a:bodyPr/>
        <a:lstStyle/>
        <a:p>
          <a:r>
            <a:rPr lang="en-US" sz="1600" b="1" dirty="0" smtClean="0"/>
            <a:t>Location</a:t>
          </a:r>
          <a:endParaRPr lang="en-US" sz="1600" b="1" dirty="0"/>
        </a:p>
      </dgm:t>
    </dgm:pt>
    <dgm:pt modelId="{3EEFB776-37E6-4D72-9FB9-BB8BF36767B7}" type="parTrans" cxnId="{B1429CAF-7287-4A2A-B7DF-DE009A611E24}">
      <dgm:prSet/>
      <dgm:spPr/>
      <dgm:t>
        <a:bodyPr/>
        <a:lstStyle/>
        <a:p>
          <a:endParaRPr lang="en-US"/>
        </a:p>
      </dgm:t>
    </dgm:pt>
    <dgm:pt modelId="{23187EA7-EE36-458E-A9F1-6E14E37FFFE0}" type="sibTrans" cxnId="{B1429CAF-7287-4A2A-B7DF-DE009A611E24}">
      <dgm:prSet/>
      <dgm:spPr/>
      <dgm:t>
        <a:bodyPr/>
        <a:lstStyle/>
        <a:p>
          <a:endParaRPr lang="en-US"/>
        </a:p>
      </dgm:t>
    </dgm:pt>
    <dgm:pt modelId="{D3E1CA3F-0400-487D-A6B9-1CF1F5214C4A}">
      <dgm:prSet phldrT="[Text]" custT="1"/>
      <dgm:spPr/>
      <dgm:t>
        <a:bodyPr/>
        <a:lstStyle/>
        <a:p>
          <a:r>
            <a:rPr lang="en-US" sz="1600" b="1" dirty="0" smtClean="0"/>
            <a:t>Sub location </a:t>
          </a:r>
          <a:endParaRPr lang="en-US" sz="1600" b="1" dirty="0"/>
        </a:p>
      </dgm:t>
    </dgm:pt>
    <dgm:pt modelId="{E2C4E46E-9FA5-474E-9D19-EF0E0DD880DA}" type="parTrans" cxnId="{1CAA7184-0015-47B4-9CD8-28338221B785}">
      <dgm:prSet/>
      <dgm:spPr/>
      <dgm:t>
        <a:bodyPr/>
        <a:lstStyle/>
        <a:p>
          <a:endParaRPr lang="en-US"/>
        </a:p>
      </dgm:t>
    </dgm:pt>
    <dgm:pt modelId="{D1761DDC-7E65-4897-91BB-79DCD5ABCE8A}" type="sibTrans" cxnId="{1CAA7184-0015-47B4-9CD8-28338221B785}">
      <dgm:prSet/>
      <dgm:spPr/>
      <dgm:t>
        <a:bodyPr/>
        <a:lstStyle/>
        <a:p>
          <a:endParaRPr lang="en-US"/>
        </a:p>
      </dgm:t>
    </dgm:pt>
    <dgm:pt modelId="{84A4D616-FBAF-4584-8F67-5D8B14CABC7B}">
      <dgm:prSet phldrT="[Text]" custT="1"/>
      <dgm:spPr/>
      <dgm:t>
        <a:bodyPr/>
        <a:lstStyle/>
        <a:p>
          <a:r>
            <a:rPr lang="en-US" sz="1600" b="1" dirty="0" smtClean="0"/>
            <a:t>Village</a:t>
          </a:r>
          <a:endParaRPr lang="en-US" sz="1600" b="1" dirty="0"/>
        </a:p>
      </dgm:t>
    </dgm:pt>
    <dgm:pt modelId="{CB0D3E2A-512D-40D4-9F65-0092DFAF504D}" type="parTrans" cxnId="{7D687543-2929-42EA-81F2-B1443D288541}">
      <dgm:prSet/>
      <dgm:spPr/>
      <dgm:t>
        <a:bodyPr/>
        <a:lstStyle/>
        <a:p>
          <a:endParaRPr lang="en-US"/>
        </a:p>
      </dgm:t>
    </dgm:pt>
    <dgm:pt modelId="{6347BE39-A930-4745-8F76-2C887A365409}" type="sibTrans" cxnId="{7D687543-2929-42EA-81F2-B1443D288541}">
      <dgm:prSet/>
      <dgm:spPr/>
      <dgm:t>
        <a:bodyPr/>
        <a:lstStyle/>
        <a:p>
          <a:endParaRPr lang="en-US"/>
        </a:p>
      </dgm:t>
    </dgm:pt>
    <dgm:pt modelId="{B761AC45-5A44-4E6B-B052-06F32CDAE6FB}">
      <dgm:prSet phldrT="[Text]" custT="1"/>
      <dgm:spPr/>
      <dgm:t>
        <a:bodyPr/>
        <a:lstStyle/>
        <a:p>
          <a:r>
            <a:rPr lang="en-US" sz="1600" b="1" dirty="0" smtClean="0"/>
            <a:t>National</a:t>
          </a:r>
          <a:endParaRPr lang="en-US" sz="1600" b="1" dirty="0"/>
        </a:p>
      </dgm:t>
    </dgm:pt>
    <dgm:pt modelId="{69EC6E14-5836-4D00-BC24-6EF9E9A7E63E}" type="parTrans" cxnId="{2070F5B3-5F6F-44E7-8B87-7EE1473D0AB9}">
      <dgm:prSet/>
      <dgm:spPr/>
      <dgm:t>
        <a:bodyPr/>
        <a:lstStyle/>
        <a:p>
          <a:endParaRPr lang="en-US"/>
        </a:p>
      </dgm:t>
    </dgm:pt>
    <dgm:pt modelId="{D09D920E-72A0-4ABD-85B7-391B9D897EBC}" type="sibTrans" cxnId="{2070F5B3-5F6F-44E7-8B87-7EE1473D0AB9}">
      <dgm:prSet/>
      <dgm:spPr/>
      <dgm:t>
        <a:bodyPr/>
        <a:lstStyle/>
        <a:p>
          <a:endParaRPr lang="en-US"/>
        </a:p>
      </dgm:t>
    </dgm:pt>
    <dgm:pt modelId="{DBEDAB65-165B-4305-9420-0CAC134DFF0F}">
      <dgm:prSet phldrT="[Text]" custT="1"/>
      <dgm:spPr/>
      <dgm:t>
        <a:bodyPr/>
        <a:lstStyle/>
        <a:p>
          <a:r>
            <a:rPr lang="en-US" sz="1600" b="1" dirty="0" smtClean="0"/>
            <a:t>County</a:t>
          </a:r>
          <a:endParaRPr lang="en-US" sz="1600" b="1" dirty="0"/>
        </a:p>
      </dgm:t>
    </dgm:pt>
    <dgm:pt modelId="{029E8CFF-D8E4-4660-93C7-32F7E196E939}" type="parTrans" cxnId="{223B978D-4FFF-4879-95AC-DB0CB51E9FDD}">
      <dgm:prSet/>
      <dgm:spPr/>
      <dgm:t>
        <a:bodyPr/>
        <a:lstStyle/>
        <a:p>
          <a:endParaRPr lang="en-US"/>
        </a:p>
      </dgm:t>
    </dgm:pt>
    <dgm:pt modelId="{CEB2DC90-860D-4B72-8CDD-1ABFF9DB743A}" type="sibTrans" cxnId="{223B978D-4FFF-4879-95AC-DB0CB51E9FDD}">
      <dgm:prSet/>
      <dgm:spPr/>
      <dgm:t>
        <a:bodyPr/>
        <a:lstStyle/>
        <a:p>
          <a:endParaRPr lang="en-US"/>
        </a:p>
      </dgm:t>
    </dgm:pt>
    <dgm:pt modelId="{ADF8BE68-2236-47D2-8E58-3AF9D337C3D6}">
      <dgm:prSet phldrT="[Text]" custT="1"/>
      <dgm:spPr/>
      <dgm:t>
        <a:bodyPr/>
        <a:lstStyle/>
        <a:p>
          <a:r>
            <a:rPr lang="en-US" sz="1600" b="1" dirty="0" smtClean="0"/>
            <a:t>Constituency</a:t>
          </a:r>
          <a:endParaRPr lang="en-US" sz="1600" b="1" dirty="0"/>
        </a:p>
      </dgm:t>
    </dgm:pt>
    <dgm:pt modelId="{50D334AC-D432-4062-A9F5-1D7B970CFE69}" type="parTrans" cxnId="{BDFBB2EF-495F-47FB-A5DA-7127566F21F2}">
      <dgm:prSet/>
      <dgm:spPr/>
      <dgm:t>
        <a:bodyPr/>
        <a:lstStyle/>
        <a:p>
          <a:endParaRPr lang="en-US"/>
        </a:p>
      </dgm:t>
    </dgm:pt>
    <dgm:pt modelId="{24E690CB-50D5-4500-A6BF-7648AA2DFCA0}" type="sibTrans" cxnId="{BDFBB2EF-495F-47FB-A5DA-7127566F21F2}">
      <dgm:prSet/>
      <dgm:spPr/>
      <dgm:t>
        <a:bodyPr/>
        <a:lstStyle/>
        <a:p>
          <a:endParaRPr lang="en-US"/>
        </a:p>
      </dgm:t>
    </dgm:pt>
    <dgm:pt modelId="{D81CDAE5-95EE-4A69-98CD-31EC8E94C88A}">
      <dgm:prSet phldrT="[Text]" custT="1"/>
      <dgm:spPr/>
      <dgm:t>
        <a:bodyPr/>
        <a:lstStyle/>
        <a:p>
          <a:r>
            <a:rPr lang="en-US" sz="1600" b="1" dirty="0" smtClean="0"/>
            <a:t>Ward </a:t>
          </a:r>
          <a:endParaRPr lang="en-US" sz="1600" b="1" dirty="0"/>
        </a:p>
      </dgm:t>
    </dgm:pt>
    <dgm:pt modelId="{83D529C4-0E81-4E80-9D79-A35E41CB2077}" type="parTrans" cxnId="{D9F6BF63-1220-4013-A072-916F1F1C0793}">
      <dgm:prSet/>
      <dgm:spPr/>
      <dgm:t>
        <a:bodyPr/>
        <a:lstStyle/>
        <a:p>
          <a:endParaRPr lang="en-US"/>
        </a:p>
      </dgm:t>
    </dgm:pt>
    <dgm:pt modelId="{87E40FAB-9BBE-4410-ADF4-563A6CE5385D}" type="sibTrans" cxnId="{D9F6BF63-1220-4013-A072-916F1F1C0793}">
      <dgm:prSet/>
      <dgm:spPr/>
      <dgm:t>
        <a:bodyPr/>
        <a:lstStyle/>
        <a:p>
          <a:endParaRPr lang="en-US"/>
        </a:p>
      </dgm:t>
    </dgm:pt>
    <dgm:pt modelId="{542D7397-5BAF-45D0-837B-F378349C15A7}">
      <dgm:prSet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DISSEMINATION GEOGRAPHY</a:t>
          </a:r>
          <a:endParaRPr lang="en-US" sz="1600" b="1" dirty="0">
            <a:solidFill>
              <a:schemeClr val="tx1"/>
            </a:solidFill>
          </a:endParaRPr>
        </a:p>
      </dgm:t>
    </dgm:pt>
    <dgm:pt modelId="{8D41E0F6-6965-4B53-96C8-68A46BD97E56}" type="parTrans" cxnId="{5FDC0AC8-291F-44D5-BDBF-ED828BFC1201}">
      <dgm:prSet/>
      <dgm:spPr/>
      <dgm:t>
        <a:bodyPr/>
        <a:lstStyle/>
        <a:p>
          <a:endParaRPr lang="en-US"/>
        </a:p>
      </dgm:t>
    </dgm:pt>
    <dgm:pt modelId="{EFCD3B55-6A71-4FB4-B3DE-AB0BF54C7F69}" type="sibTrans" cxnId="{5FDC0AC8-291F-44D5-BDBF-ED828BFC1201}">
      <dgm:prSet/>
      <dgm:spPr/>
      <dgm:t>
        <a:bodyPr/>
        <a:lstStyle/>
        <a:p>
          <a:endParaRPr lang="en-US"/>
        </a:p>
      </dgm:t>
    </dgm:pt>
    <dgm:pt modelId="{4F42EF76-AF9F-4E15-ABB0-137054F34723}">
      <dgm:prSet custT="1"/>
      <dgm:spPr/>
      <dgm:t>
        <a:bodyPr/>
        <a:lstStyle/>
        <a:p>
          <a:pPr algn="l"/>
          <a:r>
            <a:rPr lang="en-US" sz="1600" b="1" dirty="0" smtClean="0"/>
            <a:t>Sub Location</a:t>
          </a:r>
          <a:endParaRPr lang="en-US" sz="1600" b="1" dirty="0"/>
        </a:p>
      </dgm:t>
    </dgm:pt>
    <dgm:pt modelId="{38E6924B-BDE1-4F97-A52F-352CB8F5D738}" type="parTrans" cxnId="{1FB0E3AE-C16C-4B0A-B7D7-C6646D9EE3CE}">
      <dgm:prSet/>
      <dgm:spPr/>
      <dgm:t>
        <a:bodyPr/>
        <a:lstStyle/>
        <a:p>
          <a:endParaRPr lang="en-US"/>
        </a:p>
      </dgm:t>
    </dgm:pt>
    <dgm:pt modelId="{069D8F8B-9EF7-4A24-9F40-312D31F1857B}" type="sibTrans" cxnId="{1FB0E3AE-C16C-4B0A-B7D7-C6646D9EE3CE}">
      <dgm:prSet/>
      <dgm:spPr/>
      <dgm:t>
        <a:bodyPr/>
        <a:lstStyle/>
        <a:p>
          <a:endParaRPr lang="en-US"/>
        </a:p>
      </dgm:t>
    </dgm:pt>
    <dgm:pt modelId="{75A7EB64-C403-4587-8232-D6A4B6ED8C1D}">
      <dgm:prSet custT="1"/>
      <dgm:spPr/>
      <dgm:t>
        <a:bodyPr/>
        <a:lstStyle/>
        <a:p>
          <a:pPr algn="l"/>
          <a:r>
            <a:rPr lang="en-US" sz="1600" b="1" dirty="0" smtClean="0"/>
            <a:t>Location</a:t>
          </a:r>
          <a:endParaRPr lang="en-US" sz="1600" b="1" dirty="0"/>
        </a:p>
      </dgm:t>
    </dgm:pt>
    <dgm:pt modelId="{3C8E75A0-4345-4A5F-BA35-2C37F48C47DA}" type="parTrans" cxnId="{3676DB68-0774-4A23-8C97-FAAA96D0F018}">
      <dgm:prSet/>
      <dgm:spPr/>
      <dgm:t>
        <a:bodyPr/>
        <a:lstStyle/>
        <a:p>
          <a:endParaRPr lang="en-US"/>
        </a:p>
      </dgm:t>
    </dgm:pt>
    <dgm:pt modelId="{29C727D0-8562-40CD-AD69-1454728684C5}" type="sibTrans" cxnId="{3676DB68-0774-4A23-8C97-FAAA96D0F018}">
      <dgm:prSet/>
      <dgm:spPr/>
      <dgm:t>
        <a:bodyPr/>
        <a:lstStyle/>
        <a:p>
          <a:endParaRPr lang="en-US"/>
        </a:p>
      </dgm:t>
    </dgm:pt>
    <dgm:pt modelId="{FCA0E158-1288-44D0-989E-CC7103E889F5}">
      <dgm:prSet custT="1"/>
      <dgm:spPr/>
      <dgm:t>
        <a:bodyPr/>
        <a:lstStyle/>
        <a:p>
          <a:pPr algn="l"/>
          <a:r>
            <a:rPr lang="en-US" sz="1600" b="1" dirty="0" smtClean="0"/>
            <a:t>Division</a:t>
          </a:r>
          <a:endParaRPr lang="en-US" sz="1600" b="1" dirty="0"/>
        </a:p>
      </dgm:t>
    </dgm:pt>
    <dgm:pt modelId="{E4740189-EC14-4F7E-994E-38B9704B4A27}" type="parTrans" cxnId="{DED99FDD-5B34-49F0-915B-353EA60E83A7}">
      <dgm:prSet/>
      <dgm:spPr/>
      <dgm:t>
        <a:bodyPr/>
        <a:lstStyle/>
        <a:p>
          <a:endParaRPr lang="en-US"/>
        </a:p>
      </dgm:t>
    </dgm:pt>
    <dgm:pt modelId="{A8AD8ED0-5F88-4B78-A34E-018EF55CB2B8}" type="sibTrans" cxnId="{DED99FDD-5B34-49F0-915B-353EA60E83A7}">
      <dgm:prSet/>
      <dgm:spPr/>
      <dgm:t>
        <a:bodyPr/>
        <a:lstStyle/>
        <a:p>
          <a:endParaRPr lang="en-US"/>
        </a:p>
      </dgm:t>
    </dgm:pt>
    <dgm:pt modelId="{BA9FC9F6-B7AC-41D8-9251-42FBB9260A90}">
      <dgm:prSet custT="1"/>
      <dgm:spPr/>
      <dgm:t>
        <a:bodyPr/>
        <a:lstStyle/>
        <a:p>
          <a:pPr algn="l"/>
          <a:r>
            <a:rPr lang="en-US" sz="1600" b="1" dirty="0" smtClean="0"/>
            <a:t>Sub County</a:t>
          </a:r>
          <a:endParaRPr lang="en-US" sz="1600" b="1" dirty="0"/>
        </a:p>
      </dgm:t>
    </dgm:pt>
    <dgm:pt modelId="{E8D44069-E3D1-4157-9A2F-C380157CEEF1}" type="parTrans" cxnId="{3F4ECCD5-BB2D-4C42-9E6D-DFF8E6A98197}">
      <dgm:prSet/>
      <dgm:spPr/>
      <dgm:t>
        <a:bodyPr/>
        <a:lstStyle/>
        <a:p>
          <a:endParaRPr lang="en-US"/>
        </a:p>
      </dgm:t>
    </dgm:pt>
    <dgm:pt modelId="{7E787DDB-FF4F-4BFA-B788-E2750560A7C6}" type="sibTrans" cxnId="{3F4ECCD5-BB2D-4C42-9E6D-DFF8E6A98197}">
      <dgm:prSet/>
      <dgm:spPr/>
      <dgm:t>
        <a:bodyPr/>
        <a:lstStyle/>
        <a:p>
          <a:endParaRPr lang="en-US"/>
        </a:p>
      </dgm:t>
    </dgm:pt>
    <dgm:pt modelId="{1BCB18AA-0369-440D-9646-D3BF2AAD0B2C}">
      <dgm:prSet custT="1"/>
      <dgm:spPr/>
      <dgm:t>
        <a:bodyPr/>
        <a:lstStyle/>
        <a:p>
          <a:pPr algn="l"/>
          <a:r>
            <a:rPr lang="en-US" sz="1600" b="1" dirty="0" smtClean="0"/>
            <a:t>County</a:t>
          </a:r>
          <a:endParaRPr lang="en-US" sz="1600" b="1" dirty="0"/>
        </a:p>
      </dgm:t>
    </dgm:pt>
    <dgm:pt modelId="{A6C854DE-FF04-4715-ADFA-91C23B92A438}" type="parTrans" cxnId="{8FC37279-A488-43D8-AD02-B4FE6878720C}">
      <dgm:prSet/>
      <dgm:spPr/>
      <dgm:t>
        <a:bodyPr/>
        <a:lstStyle/>
        <a:p>
          <a:endParaRPr lang="en-US"/>
        </a:p>
      </dgm:t>
    </dgm:pt>
    <dgm:pt modelId="{F9B830AF-75D2-4C10-8EA2-28E8C0BBB8F7}" type="sibTrans" cxnId="{8FC37279-A488-43D8-AD02-B4FE6878720C}">
      <dgm:prSet/>
      <dgm:spPr/>
      <dgm:t>
        <a:bodyPr/>
        <a:lstStyle/>
        <a:p>
          <a:endParaRPr lang="en-US"/>
        </a:p>
      </dgm:t>
    </dgm:pt>
    <dgm:pt modelId="{079B3E88-0654-4B5E-9230-B317CB85ADCF}">
      <dgm:prSet custT="1"/>
      <dgm:spPr/>
      <dgm:t>
        <a:bodyPr/>
        <a:lstStyle/>
        <a:p>
          <a:pPr algn="l"/>
          <a:r>
            <a:rPr lang="en-US" sz="1600" b="1" dirty="0" smtClean="0"/>
            <a:t>Ward</a:t>
          </a:r>
          <a:endParaRPr lang="en-US" sz="1600" b="1" dirty="0"/>
        </a:p>
      </dgm:t>
    </dgm:pt>
    <dgm:pt modelId="{343DE692-6B9F-4B1F-BA66-F57C217C1414}" type="parTrans" cxnId="{4D176891-488D-411F-8C0B-131543CA245E}">
      <dgm:prSet/>
      <dgm:spPr/>
      <dgm:t>
        <a:bodyPr/>
        <a:lstStyle/>
        <a:p>
          <a:endParaRPr lang="en-US"/>
        </a:p>
      </dgm:t>
    </dgm:pt>
    <dgm:pt modelId="{3C52AF03-1584-4873-9A3B-CE5A8885F6EC}" type="sibTrans" cxnId="{4D176891-488D-411F-8C0B-131543CA245E}">
      <dgm:prSet/>
      <dgm:spPr/>
      <dgm:t>
        <a:bodyPr/>
        <a:lstStyle/>
        <a:p>
          <a:endParaRPr lang="en-US"/>
        </a:p>
      </dgm:t>
    </dgm:pt>
    <dgm:pt modelId="{DD5D3DB6-0CA1-42C6-B9B3-D37D482FE55E}">
      <dgm:prSet custT="1"/>
      <dgm:spPr/>
      <dgm:t>
        <a:bodyPr/>
        <a:lstStyle/>
        <a:p>
          <a:pPr algn="l"/>
          <a:r>
            <a:rPr lang="en-US" sz="1600" b="1" dirty="0" smtClean="0"/>
            <a:t>Constituency</a:t>
          </a:r>
          <a:endParaRPr lang="en-US" sz="1600" b="1" dirty="0"/>
        </a:p>
      </dgm:t>
    </dgm:pt>
    <dgm:pt modelId="{54E20578-E1F3-4799-8FA9-DD208C6C3242}" type="parTrans" cxnId="{3DCC0BB9-E998-4021-A069-CE07D90CDF85}">
      <dgm:prSet/>
      <dgm:spPr/>
      <dgm:t>
        <a:bodyPr/>
        <a:lstStyle/>
        <a:p>
          <a:endParaRPr lang="en-US"/>
        </a:p>
      </dgm:t>
    </dgm:pt>
    <dgm:pt modelId="{CA565BC8-9F2D-4D43-BE9D-55E2D6931E0C}" type="sibTrans" cxnId="{3DCC0BB9-E998-4021-A069-CE07D90CDF85}">
      <dgm:prSet/>
      <dgm:spPr/>
      <dgm:t>
        <a:bodyPr/>
        <a:lstStyle/>
        <a:p>
          <a:endParaRPr lang="en-US"/>
        </a:p>
      </dgm:t>
    </dgm:pt>
    <dgm:pt modelId="{F456167D-31A1-4B13-BDBB-05D322E6688D}">
      <dgm:prSet custT="1"/>
      <dgm:spPr/>
      <dgm:t>
        <a:bodyPr/>
        <a:lstStyle/>
        <a:p>
          <a:pPr algn="l"/>
          <a:r>
            <a:rPr lang="en-US" sz="1600" b="1" dirty="0" smtClean="0"/>
            <a:t>National</a:t>
          </a:r>
          <a:endParaRPr lang="en-US" sz="1600" b="1" dirty="0"/>
        </a:p>
      </dgm:t>
    </dgm:pt>
    <dgm:pt modelId="{D01A1BB4-1D94-4E9B-8144-BE5A0785B1AD}" type="parTrans" cxnId="{70A728A2-7388-40E0-BD58-E1D745E66611}">
      <dgm:prSet/>
      <dgm:spPr/>
      <dgm:t>
        <a:bodyPr/>
        <a:lstStyle/>
        <a:p>
          <a:endParaRPr lang="en-US"/>
        </a:p>
      </dgm:t>
    </dgm:pt>
    <dgm:pt modelId="{81983360-0553-4781-8EA8-07222479AD99}" type="sibTrans" cxnId="{70A728A2-7388-40E0-BD58-E1D745E66611}">
      <dgm:prSet/>
      <dgm:spPr/>
      <dgm:t>
        <a:bodyPr/>
        <a:lstStyle/>
        <a:p>
          <a:endParaRPr lang="en-US"/>
        </a:p>
      </dgm:t>
    </dgm:pt>
    <dgm:pt modelId="{D950C824-A25A-45DF-A9C0-E5A812E19ABD}" type="pres">
      <dgm:prSet presAssocID="{4B4ED97A-7FAF-41FE-BF73-F9A0E7092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8E30E-3FB3-48CA-8B2B-139EC90C47CF}" type="pres">
      <dgm:prSet presAssocID="{542D7397-5BAF-45D0-837B-F378349C15A7}" presName="boxAndChildren" presStyleCnt="0"/>
      <dgm:spPr/>
    </dgm:pt>
    <dgm:pt modelId="{5FFE8193-99CA-48DE-99C5-F8226ABFAF45}" type="pres">
      <dgm:prSet presAssocID="{542D7397-5BAF-45D0-837B-F378349C15A7}" presName="parentTextBox" presStyleLbl="node1" presStyleIdx="0" presStyleCnt="4"/>
      <dgm:spPr/>
      <dgm:t>
        <a:bodyPr/>
        <a:lstStyle/>
        <a:p>
          <a:endParaRPr lang="en-US"/>
        </a:p>
      </dgm:t>
    </dgm:pt>
    <dgm:pt modelId="{24F09DD0-5A23-4747-86C3-CC3E3F6C8CC7}" type="pres">
      <dgm:prSet presAssocID="{542D7397-5BAF-45D0-837B-F378349C15A7}" presName="entireBox" presStyleLbl="node1" presStyleIdx="0" presStyleCnt="4" custLinFactNeighborX="-288" custLinFactNeighborY="-1764"/>
      <dgm:spPr/>
      <dgm:t>
        <a:bodyPr/>
        <a:lstStyle/>
        <a:p>
          <a:endParaRPr lang="en-US"/>
        </a:p>
      </dgm:t>
    </dgm:pt>
    <dgm:pt modelId="{2CF21A39-3C78-4360-8FF5-67ADD1779A81}" type="pres">
      <dgm:prSet presAssocID="{542D7397-5BAF-45D0-837B-F378349C15A7}" presName="descendantBox" presStyleCnt="0"/>
      <dgm:spPr/>
    </dgm:pt>
    <dgm:pt modelId="{37FA256E-AD82-4B89-B465-E8D1AFD478D1}" type="pres">
      <dgm:prSet presAssocID="{4F42EF76-AF9F-4E15-ABB0-137054F34723}" presName="childTextBox" presStyleLbl="fgAccFollowNode1" presStyleIdx="0" presStyleCnt="21" custLinFactNeighborX="3" custLinFactNeighborY="22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CBC02-E63A-46F8-84B6-80534D48EC0C}" type="pres">
      <dgm:prSet presAssocID="{75A7EB64-C403-4587-8232-D6A4B6ED8C1D}" presName="childTextBox" presStyleLbl="fgAccFollowNode1" presStyleIdx="1" presStyleCnt="21" custScaleX="97355" custLinFactNeighborY="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717F-BF9A-4290-A8BE-C3CAE2EE9FC8}" type="pres">
      <dgm:prSet presAssocID="{FCA0E158-1288-44D0-989E-CC7103E889F5}" presName="childTextBox" presStyleLbl="fg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3E21F-E1C1-4698-865B-CF7471CB223A}" type="pres">
      <dgm:prSet presAssocID="{BA9FC9F6-B7AC-41D8-9251-42FBB9260A90}" presName="childTextBox" presStyleLbl="fgAccFollow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4D49B-C2D6-487B-A49D-EB6724442BBE}" type="pres">
      <dgm:prSet presAssocID="{1BCB18AA-0369-440D-9646-D3BF2AAD0B2C}" presName="childTextBox" presStyleLbl="fgAccFollow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51FFE-665D-4B0C-AB40-8002E7B800D3}" type="pres">
      <dgm:prSet presAssocID="{079B3E88-0654-4B5E-9230-B317CB85ADCF}" presName="childTextBox" presStyleLbl="fg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377FC-86E2-4D59-BFF0-A2F472CA6ED1}" type="pres">
      <dgm:prSet presAssocID="{DD5D3DB6-0CA1-42C6-B9B3-D37D482FE55E}" presName="childTextBox" presStyleLbl="fgAccFollowNode1" presStyleIdx="6" presStyleCnt="21" custScaleX="138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A6A04-7AAF-4B18-BBC6-8D3E9058EAA8}" type="pres">
      <dgm:prSet presAssocID="{F456167D-31A1-4B13-BDBB-05D322E6688D}" presName="childTextBox" presStyleLbl="fgAccFollowNode1" presStyleIdx="7" presStyleCnt="21" custScaleX="82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74A2-2D50-45F4-8B30-37E041C274FD}" type="pres">
      <dgm:prSet presAssocID="{C7EE4189-2691-4B51-ABCB-62C7F2419004}" presName="sp" presStyleCnt="0"/>
      <dgm:spPr/>
    </dgm:pt>
    <dgm:pt modelId="{B02F7B49-A15B-474E-ADC9-8C899EEB1CBD}" type="pres">
      <dgm:prSet presAssocID="{A553D9B4-6F1C-4BF6-9807-AD1B77338627}" presName="arrowAndChildren" presStyleCnt="0"/>
      <dgm:spPr/>
    </dgm:pt>
    <dgm:pt modelId="{E880E76A-F3B0-4630-B7DB-2A8490599706}" type="pres">
      <dgm:prSet presAssocID="{A553D9B4-6F1C-4BF6-9807-AD1B77338627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9A8F09ED-C4DB-48C7-9838-C09334575A3B}" type="pres">
      <dgm:prSet presAssocID="{A553D9B4-6F1C-4BF6-9807-AD1B77338627}" presName="arrow" presStyleLbl="node1" presStyleIdx="1" presStyleCnt="4"/>
      <dgm:spPr/>
      <dgm:t>
        <a:bodyPr/>
        <a:lstStyle/>
        <a:p>
          <a:endParaRPr lang="en-US"/>
        </a:p>
      </dgm:t>
    </dgm:pt>
    <dgm:pt modelId="{53770931-0D82-42D3-A64F-60F65848A80E}" type="pres">
      <dgm:prSet presAssocID="{A553D9B4-6F1C-4BF6-9807-AD1B77338627}" presName="descendantArrow" presStyleCnt="0"/>
      <dgm:spPr/>
    </dgm:pt>
    <dgm:pt modelId="{8E6386DE-27EE-40DB-8C56-625EB3410589}" type="pres">
      <dgm:prSet presAssocID="{CC2C9A6D-42A3-43E9-BE28-A0FA041DE515}" presName="childTextArrow" presStyleLbl="fgAccFollowNode1" presStyleIdx="8" presStyleCnt="21" custLinFactX="0" custLinFactNeighborX="100000" custLinFactNeighborY="7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8BAAE-F377-4C17-8A6E-562340C2E4FE}" type="pres">
      <dgm:prSet presAssocID="{C6B7E039-F127-48ED-9369-EFFFAE0B9E9D}" presName="childTextArrow" presStyleLbl="fgAccFollowNode1" presStyleIdx="9" presStyleCnt="21" custLinFactX="-2111" custLinFactNeighborX="-100000" custLinFactNeighborY="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326EF-45DC-45D4-B437-DFD69A3FF5B0}" type="pres">
      <dgm:prSet presAssocID="{DBB38585-D7DC-4295-9C0A-7E9E736344C9}" presName="sp" presStyleCnt="0"/>
      <dgm:spPr/>
    </dgm:pt>
    <dgm:pt modelId="{84DDA6C6-1301-4384-9CEA-936959F8B35D}" type="pres">
      <dgm:prSet presAssocID="{20959549-5449-45B5-A205-0BD00ADC2D47}" presName="arrowAndChildren" presStyleCnt="0"/>
      <dgm:spPr/>
    </dgm:pt>
    <dgm:pt modelId="{0BB953DC-455E-4B50-BBD2-805F09E6893F}" type="pres">
      <dgm:prSet presAssocID="{20959549-5449-45B5-A205-0BD00ADC2D47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B4FF07B-193E-40E5-9482-2D14747EF5AF}" type="pres">
      <dgm:prSet presAssocID="{20959549-5449-45B5-A205-0BD00ADC2D47}" presName="arrow" presStyleLbl="node1" presStyleIdx="2" presStyleCnt="4" custLinFactNeighborY="-6307"/>
      <dgm:spPr/>
      <dgm:t>
        <a:bodyPr/>
        <a:lstStyle/>
        <a:p>
          <a:endParaRPr lang="en-US"/>
        </a:p>
      </dgm:t>
    </dgm:pt>
    <dgm:pt modelId="{A05A7F7E-8453-4FEB-B20F-4D629CC5BA9C}" type="pres">
      <dgm:prSet presAssocID="{20959549-5449-45B5-A205-0BD00ADC2D47}" presName="descendantArrow" presStyleCnt="0"/>
      <dgm:spPr/>
    </dgm:pt>
    <dgm:pt modelId="{40F252C3-CA71-45DB-AFEE-0F652AB513E0}" type="pres">
      <dgm:prSet presAssocID="{D81CDAE5-95EE-4A69-98CD-31EC8E94C88A}" presName="childTextArrow" presStyleLbl="fgAccFollowNode1" presStyleIdx="10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6DCE3-F90E-405C-93F2-83E791D5412E}" type="pres">
      <dgm:prSet presAssocID="{ADF8BE68-2236-47D2-8E58-3AF9D337C3D6}" presName="childTextArrow" presStyleLbl="fgAccFollowNode1" presStyleIdx="11" presStyleCnt="21" custScaleX="27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71354-5EFE-42FD-A7F0-570D4E104B7E}" type="pres">
      <dgm:prSet presAssocID="{DBEDAB65-165B-4305-9420-0CAC134DFF0F}" presName="childTextArrow" presStyleLbl="fgAccFollowNode1" presStyleIdx="12" presStyleCnt="21" custScaleX="25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DF05F-C4E5-44F8-9F25-C84032A94227}" type="pres">
      <dgm:prSet presAssocID="{B761AC45-5A44-4E6B-B052-06F32CDAE6FB}" presName="childTextArrow" presStyleLbl="fgAccFollowNode1" presStyleIdx="13" presStyleCnt="21" custScaleX="30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61F3-5687-4234-AC5E-4F405F07CC9D}" type="pres">
      <dgm:prSet presAssocID="{D7FA8BBB-B662-47BD-AF9B-96B1ABD23DC3}" presName="sp" presStyleCnt="0"/>
      <dgm:spPr/>
    </dgm:pt>
    <dgm:pt modelId="{55DD5423-1145-41CB-906C-99AF0F119C85}" type="pres">
      <dgm:prSet presAssocID="{D9D656EB-50B1-483F-A30C-650D3D6063A0}" presName="arrowAndChildren" presStyleCnt="0"/>
      <dgm:spPr/>
    </dgm:pt>
    <dgm:pt modelId="{FC5043BE-2056-4ED7-97F4-9F43D10CDAD5}" type="pres">
      <dgm:prSet presAssocID="{D9D656EB-50B1-483F-A30C-650D3D6063A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A46F67D-BD3C-4E0F-B988-0EAC6C77BC52}" type="pres">
      <dgm:prSet presAssocID="{D9D656EB-50B1-483F-A30C-650D3D6063A0}" presName="arrow" presStyleLbl="node1" presStyleIdx="3" presStyleCnt="4" custLinFactNeighborX="77" custLinFactNeighborY="-2226"/>
      <dgm:spPr/>
      <dgm:t>
        <a:bodyPr/>
        <a:lstStyle/>
        <a:p>
          <a:endParaRPr lang="en-US"/>
        </a:p>
      </dgm:t>
    </dgm:pt>
    <dgm:pt modelId="{055D1709-ACB3-492B-A188-59D5C5C072E0}" type="pres">
      <dgm:prSet presAssocID="{D9D656EB-50B1-483F-A30C-650D3D6063A0}" presName="descendantArrow" presStyleCnt="0"/>
      <dgm:spPr/>
    </dgm:pt>
    <dgm:pt modelId="{0A362781-6CB1-48DA-876D-7A80CDDEECAC}" type="pres">
      <dgm:prSet presAssocID="{0A477D45-0F77-429F-988B-9D8C7EA0FB83}" presName="childTextArrow" presStyleLbl="fgAccFollowNode1" presStyleIdx="14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25276-09BA-47A2-835A-3800BF13F345}" type="pres">
      <dgm:prSet presAssocID="{84A4D616-FBAF-4584-8F67-5D8B14CABC7B}" presName="childTextArrow" presStyleLbl="fgAccFollowNode1" presStyleIdx="15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07D47-FAC6-417A-A3B0-529B0D7E1603}" type="pres">
      <dgm:prSet presAssocID="{D3E1CA3F-0400-487D-A6B9-1CF1F5214C4A}" presName="childTextArrow" presStyleLbl="fgAccFollowNode1" presStyleIdx="16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A4FFC-3D77-4938-97BE-EBE4C5971F22}" type="pres">
      <dgm:prSet presAssocID="{1FC73866-6EB8-4BBA-9A66-10470F9929FC}" presName="childTextArrow" presStyleLbl="fgAccFollowNode1" presStyleIdx="17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71AD-9A7D-4439-BDD9-FCCBF7CA74FE}" type="pres">
      <dgm:prSet presAssocID="{E2452DF2-8FB3-430A-8A85-FFAA6F0E1267}" presName="childTextArrow" presStyleLbl="fgAccFollowNode1" presStyleIdx="18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A031-826E-4321-A228-2509774F8FA1}" type="pres">
      <dgm:prSet presAssocID="{D1C170DE-94D6-485F-B11A-514304C0645D}" presName="childTextArrow" presStyleLbl="fgAccFollowNode1" presStyleIdx="19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E3BD5-E0EC-4878-A044-E7938038DE35}" type="pres">
      <dgm:prSet presAssocID="{BCE44160-7E30-4BCC-BFF6-29D3A20CAB06}" presName="childTextArrow" presStyleLbl="fgAccFollowNode1" presStyleIdx="20" presStyleCnt="21" custScaleX="1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B978D-4FFF-4879-95AC-DB0CB51E9FDD}" srcId="{20959549-5449-45B5-A205-0BD00ADC2D47}" destId="{DBEDAB65-165B-4305-9420-0CAC134DFF0F}" srcOrd="2" destOrd="0" parTransId="{029E8CFF-D8E4-4660-93C7-32F7E196E939}" sibTransId="{CEB2DC90-860D-4B72-8CDD-1ABFF9DB743A}"/>
    <dgm:cxn modelId="{B2585A6B-90FC-4101-8962-116CC9AA6BFF}" type="presOf" srcId="{84A4D616-FBAF-4584-8F67-5D8B14CABC7B}" destId="{FE925276-09BA-47A2-835A-3800BF13F345}" srcOrd="0" destOrd="0" presId="urn:microsoft.com/office/officeart/2005/8/layout/process4"/>
    <dgm:cxn modelId="{7AA3FE55-9253-4AF0-A359-4A71BB31CB2C}" type="presOf" srcId="{C6B7E039-F127-48ED-9369-EFFFAE0B9E9D}" destId="{B308BAAE-F377-4C17-8A6E-562340C2E4FE}" srcOrd="0" destOrd="0" presId="urn:microsoft.com/office/officeart/2005/8/layout/process4"/>
    <dgm:cxn modelId="{4A225CFE-6AFC-40BE-9DBB-91750FE95515}" type="presOf" srcId="{0A477D45-0F77-429F-988B-9D8C7EA0FB83}" destId="{0A362781-6CB1-48DA-876D-7A80CDDEECAC}" srcOrd="0" destOrd="0" presId="urn:microsoft.com/office/officeart/2005/8/layout/process4"/>
    <dgm:cxn modelId="{7D687543-2929-42EA-81F2-B1443D288541}" srcId="{D9D656EB-50B1-483F-A30C-650D3D6063A0}" destId="{84A4D616-FBAF-4584-8F67-5D8B14CABC7B}" srcOrd="1" destOrd="0" parTransId="{CB0D3E2A-512D-40D4-9F65-0092DFAF504D}" sibTransId="{6347BE39-A930-4745-8F76-2C887A365409}"/>
    <dgm:cxn modelId="{45B8146D-290F-4BBC-991A-0F85983EA4FA}" type="presOf" srcId="{542D7397-5BAF-45D0-837B-F378349C15A7}" destId="{5FFE8193-99CA-48DE-99C5-F8226ABFAF45}" srcOrd="0" destOrd="0" presId="urn:microsoft.com/office/officeart/2005/8/layout/process4"/>
    <dgm:cxn modelId="{7A53857D-948E-4B6B-9565-02F279C459A7}" srcId="{D9D656EB-50B1-483F-A30C-650D3D6063A0}" destId="{D1C170DE-94D6-485F-B11A-514304C0645D}" srcOrd="5" destOrd="0" parTransId="{9DB28452-22B0-47BD-8B88-90699CF37F1C}" sibTransId="{649ABE77-09FB-4BA2-8F11-0F8EC1CE8C5E}"/>
    <dgm:cxn modelId="{1FBD4092-A714-425E-970A-FA4D8077290C}" type="presOf" srcId="{D3E1CA3F-0400-487D-A6B9-1CF1F5214C4A}" destId="{4DA07D47-FAC6-417A-A3B0-529B0D7E1603}" srcOrd="0" destOrd="0" presId="urn:microsoft.com/office/officeart/2005/8/layout/process4"/>
    <dgm:cxn modelId="{CB68338F-94DF-4298-B0B4-377F18108013}" type="presOf" srcId="{D81CDAE5-95EE-4A69-98CD-31EC8E94C88A}" destId="{40F252C3-CA71-45DB-AFEE-0F652AB513E0}" srcOrd="0" destOrd="0" presId="urn:microsoft.com/office/officeart/2005/8/layout/process4"/>
    <dgm:cxn modelId="{3555F9AD-F6F1-415C-97BC-C70CBEA43D87}" srcId="{4B4ED97A-7FAF-41FE-BF73-F9A0E70927A2}" destId="{20959549-5449-45B5-A205-0BD00ADC2D47}" srcOrd="1" destOrd="0" parTransId="{A4EBD4D6-48C0-4F15-88D0-1F861A61E8C8}" sibTransId="{DBB38585-D7DC-4295-9C0A-7E9E736344C9}"/>
    <dgm:cxn modelId="{031CE8C2-838E-409E-AD6D-B34777BA7CFB}" type="presOf" srcId="{ADF8BE68-2236-47D2-8E58-3AF9D337C3D6}" destId="{9716DCE3-F90E-405C-93F2-83E791D5412E}" srcOrd="0" destOrd="0" presId="urn:microsoft.com/office/officeart/2005/8/layout/process4"/>
    <dgm:cxn modelId="{D5F76836-EA50-4A05-BD5F-98E5A2405D2C}" type="presOf" srcId="{E2452DF2-8FB3-430A-8A85-FFAA6F0E1267}" destId="{100971AD-9A7D-4439-BDD9-FCCBF7CA74FE}" srcOrd="0" destOrd="0" presId="urn:microsoft.com/office/officeart/2005/8/layout/process4"/>
    <dgm:cxn modelId="{95F883F0-34CA-45CC-8FA4-2EC8E8BBC851}" type="presOf" srcId="{75A7EB64-C403-4587-8232-D6A4B6ED8C1D}" destId="{56CCBC02-E63A-46F8-84B6-80534D48EC0C}" srcOrd="0" destOrd="0" presId="urn:microsoft.com/office/officeart/2005/8/layout/process4"/>
    <dgm:cxn modelId="{508EE9A0-91C7-4B96-8DB0-8B7AD25699F1}" type="presOf" srcId="{A553D9B4-6F1C-4BF6-9807-AD1B77338627}" destId="{9A8F09ED-C4DB-48C7-9838-C09334575A3B}" srcOrd="1" destOrd="0" presId="urn:microsoft.com/office/officeart/2005/8/layout/process4"/>
    <dgm:cxn modelId="{C9FDD815-E062-4563-9083-53BC3AAF2E04}" type="presOf" srcId="{BA9FC9F6-B7AC-41D8-9251-42FBB9260A90}" destId="{4DB3E21F-E1C1-4698-865B-CF7471CB223A}" srcOrd="0" destOrd="0" presId="urn:microsoft.com/office/officeart/2005/8/layout/process4"/>
    <dgm:cxn modelId="{9F45477B-BFC9-4DF6-A2C2-68D227D9E7DF}" srcId="{D9D656EB-50B1-483F-A30C-650D3D6063A0}" destId="{BCE44160-7E30-4BCC-BFF6-29D3A20CAB06}" srcOrd="6" destOrd="0" parTransId="{2246F777-3565-4E96-B7F8-59350A1CD383}" sibTransId="{8180BB87-DDAF-4F05-9333-9B26129D642E}"/>
    <dgm:cxn modelId="{BFAE0ACA-1E34-43D1-8CBF-8F9F446037A3}" srcId="{A553D9B4-6F1C-4BF6-9807-AD1B77338627}" destId="{C6B7E039-F127-48ED-9369-EFFFAE0B9E9D}" srcOrd="1" destOrd="0" parTransId="{ECA2DD78-56F1-434E-AAB7-73E82ECC135A}" sibTransId="{F2EBAE84-B6F0-46D2-BE35-99754459F39A}"/>
    <dgm:cxn modelId="{497215F1-3B9C-4C36-A1AE-E11142B2A7DC}" type="presOf" srcId="{FCA0E158-1288-44D0-989E-CC7103E889F5}" destId="{103D717F-BF9A-4290-A8BE-C3CAE2EE9FC8}" srcOrd="0" destOrd="0" presId="urn:microsoft.com/office/officeart/2005/8/layout/process4"/>
    <dgm:cxn modelId="{FB0B3B02-A248-442A-B388-57D72ECBFD12}" srcId="{4B4ED97A-7FAF-41FE-BF73-F9A0E70927A2}" destId="{D9D656EB-50B1-483F-A30C-650D3D6063A0}" srcOrd="0" destOrd="0" parTransId="{38CA6BB6-B67B-41FB-9DB5-807B591CD144}" sibTransId="{D7FA8BBB-B662-47BD-AF9B-96B1ABD23DC3}"/>
    <dgm:cxn modelId="{ADDEF53A-9FFD-429B-ABAD-DFA6AB1CEA64}" srcId="{4B4ED97A-7FAF-41FE-BF73-F9A0E70927A2}" destId="{A553D9B4-6F1C-4BF6-9807-AD1B77338627}" srcOrd="2" destOrd="0" parTransId="{0A4F6B58-CAFC-4BC6-A871-63AEDD409E46}" sibTransId="{C7EE4189-2691-4B51-ABCB-62C7F2419004}"/>
    <dgm:cxn modelId="{45F69549-64FA-4043-8B44-5329A4DC08F5}" type="presOf" srcId="{D9D656EB-50B1-483F-A30C-650D3D6063A0}" destId="{FC5043BE-2056-4ED7-97F4-9F43D10CDAD5}" srcOrd="0" destOrd="0" presId="urn:microsoft.com/office/officeart/2005/8/layout/process4"/>
    <dgm:cxn modelId="{5FDC0AC8-291F-44D5-BDBF-ED828BFC1201}" srcId="{4B4ED97A-7FAF-41FE-BF73-F9A0E70927A2}" destId="{542D7397-5BAF-45D0-837B-F378349C15A7}" srcOrd="3" destOrd="0" parTransId="{8D41E0F6-6965-4B53-96C8-68A46BD97E56}" sibTransId="{EFCD3B55-6A71-4FB4-B3DE-AB0BF54C7F69}"/>
    <dgm:cxn modelId="{9F7BB4D4-48A1-4C52-A467-E0181C5F23C0}" type="presOf" srcId="{D9D656EB-50B1-483F-A30C-650D3D6063A0}" destId="{CA46F67D-BD3C-4E0F-B988-0EAC6C77BC52}" srcOrd="1" destOrd="0" presId="urn:microsoft.com/office/officeart/2005/8/layout/process4"/>
    <dgm:cxn modelId="{5A1CC742-0362-480E-8D58-B101B25C3D26}" type="presOf" srcId="{1FC73866-6EB8-4BBA-9A66-10470F9929FC}" destId="{438A4FFC-3D77-4938-97BE-EBE4C5971F22}" srcOrd="0" destOrd="0" presId="urn:microsoft.com/office/officeart/2005/8/layout/process4"/>
    <dgm:cxn modelId="{6F5EEEBB-B804-40A6-8CDB-C1758B0110AF}" type="presOf" srcId="{BCE44160-7E30-4BCC-BFF6-29D3A20CAB06}" destId="{CDCE3BD5-E0EC-4878-A044-E7938038DE35}" srcOrd="0" destOrd="0" presId="urn:microsoft.com/office/officeart/2005/8/layout/process4"/>
    <dgm:cxn modelId="{4E7B4107-92A3-4EBF-80EF-F34E3D3E5CA0}" type="presOf" srcId="{20959549-5449-45B5-A205-0BD00ADC2D47}" destId="{FB4FF07B-193E-40E5-9482-2D14747EF5AF}" srcOrd="1" destOrd="0" presId="urn:microsoft.com/office/officeart/2005/8/layout/process4"/>
    <dgm:cxn modelId="{F433D77F-12ED-4073-BD72-7139FFDD4FB4}" type="presOf" srcId="{4F42EF76-AF9F-4E15-ABB0-137054F34723}" destId="{37FA256E-AD82-4B89-B465-E8D1AFD478D1}" srcOrd="0" destOrd="0" presId="urn:microsoft.com/office/officeart/2005/8/layout/process4"/>
    <dgm:cxn modelId="{36BC8B18-D00C-498D-B501-C78804F3ED98}" type="presOf" srcId="{079B3E88-0654-4B5E-9230-B317CB85ADCF}" destId="{D8C51FFE-665D-4B0C-AB40-8002E7B800D3}" srcOrd="0" destOrd="0" presId="urn:microsoft.com/office/officeart/2005/8/layout/process4"/>
    <dgm:cxn modelId="{3DCC0BB9-E998-4021-A069-CE07D90CDF85}" srcId="{542D7397-5BAF-45D0-837B-F378349C15A7}" destId="{DD5D3DB6-0CA1-42C6-B9B3-D37D482FE55E}" srcOrd="6" destOrd="0" parTransId="{54E20578-E1F3-4799-8FA9-DD208C6C3242}" sibTransId="{CA565BC8-9F2D-4D43-BE9D-55E2D6931E0C}"/>
    <dgm:cxn modelId="{86037C78-8F6A-4319-B321-8864D412978A}" type="presOf" srcId="{1BCB18AA-0369-440D-9646-D3BF2AAD0B2C}" destId="{F5E4D49B-C2D6-487B-A49D-EB6724442BBE}" srcOrd="0" destOrd="0" presId="urn:microsoft.com/office/officeart/2005/8/layout/process4"/>
    <dgm:cxn modelId="{3431313A-01E6-46A6-A5A6-A045D94D6F81}" type="presOf" srcId="{542D7397-5BAF-45D0-837B-F378349C15A7}" destId="{24F09DD0-5A23-4747-86C3-CC3E3F6C8CC7}" srcOrd="1" destOrd="0" presId="urn:microsoft.com/office/officeart/2005/8/layout/process4"/>
    <dgm:cxn modelId="{1FB0E3AE-C16C-4B0A-B7D7-C6646D9EE3CE}" srcId="{542D7397-5BAF-45D0-837B-F378349C15A7}" destId="{4F42EF76-AF9F-4E15-ABB0-137054F34723}" srcOrd="0" destOrd="0" parTransId="{38E6924B-BDE1-4F97-A52F-352CB8F5D738}" sibTransId="{069D8F8B-9EF7-4A24-9F40-312D31F1857B}"/>
    <dgm:cxn modelId="{F014EF23-C2D1-44E3-85C4-324163A63470}" srcId="{A553D9B4-6F1C-4BF6-9807-AD1B77338627}" destId="{CC2C9A6D-42A3-43E9-BE28-A0FA041DE515}" srcOrd="0" destOrd="0" parTransId="{62A04AE6-8282-4228-A2F5-2E5B3EF962C7}" sibTransId="{1552D207-A795-4F26-84E8-FE3F94596A2C}"/>
    <dgm:cxn modelId="{FECF5EAB-F051-493E-AFEE-A48651716073}" srcId="{D9D656EB-50B1-483F-A30C-650D3D6063A0}" destId="{0A477D45-0F77-429F-988B-9D8C7EA0FB83}" srcOrd="0" destOrd="0" parTransId="{B0CAE6DE-C99E-4B7C-B934-133EA720E194}" sibTransId="{823C2F2F-9DF0-47C9-992C-74962320FC68}"/>
    <dgm:cxn modelId="{D9F6BF63-1220-4013-A072-916F1F1C0793}" srcId="{20959549-5449-45B5-A205-0BD00ADC2D47}" destId="{D81CDAE5-95EE-4A69-98CD-31EC8E94C88A}" srcOrd="0" destOrd="0" parTransId="{83D529C4-0E81-4E80-9D79-A35E41CB2077}" sibTransId="{87E40FAB-9BBE-4410-ADF4-563A6CE5385D}"/>
    <dgm:cxn modelId="{8FC37279-A488-43D8-AD02-B4FE6878720C}" srcId="{542D7397-5BAF-45D0-837B-F378349C15A7}" destId="{1BCB18AA-0369-440D-9646-D3BF2AAD0B2C}" srcOrd="4" destOrd="0" parTransId="{A6C854DE-FF04-4715-ADFA-91C23B92A438}" sibTransId="{F9B830AF-75D2-4C10-8EA2-28E8C0BBB8F7}"/>
    <dgm:cxn modelId="{BDFBB2EF-495F-47FB-A5DA-7127566F21F2}" srcId="{20959549-5449-45B5-A205-0BD00ADC2D47}" destId="{ADF8BE68-2236-47D2-8E58-3AF9D337C3D6}" srcOrd="1" destOrd="0" parTransId="{50D334AC-D432-4062-A9F5-1D7B970CFE69}" sibTransId="{24E690CB-50D5-4500-A6BF-7648AA2DFCA0}"/>
    <dgm:cxn modelId="{2070F5B3-5F6F-44E7-8B87-7EE1473D0AB9}" srcId="{20959549-5449-45B5-A205-0BD00ADC2D47}" destId="{B761AC45-5A44-4E6B-B052-06F32CDAE6FB}" srcOrd="3" destOrd="0" parTransId="{69EC6E14-5836-4D00-BC24-6EF9E9A7E63E}" sibTransId="{D09D920E-72A0-4ABD-85B7-391B9D897EBC}"/>
    <dgm:cxn modelId="{97749EAE-284B-4E74-BB8C-45396B133264}" type="presOf" srcId="{DD5D3DB6-0CA1-42C6-B9B3-D37D482FE55E}" destId="{BB8377FC-86E2-4D59-BFF0-A2F472CA6ED1}" srcOrd="0" destOrd="0" presId="urn:microsoft.com/office/officeart/2005/8/layout/process4"/>
    <dgm:cxn modelId="{3676DB68-0774-4A23-8C97-FAAA96D0F018}" srcId="{542D7397-5BAF-45D0-837B-F378349C15A7}" destId="{75A7EB64-C403-4587-8232-D6A4B6ED8C1D}" srcOrd="1" destOrd="0" parTransId="{3C8E75A0-4345-4A5F-BA35-2C37F48C47DA}" sibTransId="{29C727D0-8562-40CD-AD69-1454728684C5}"/>
    <dgm:cxn modelId="{DED99FDD-5B34-49F0-915B-353EA60E83A7}" srcId="{542D7397-5BAF-45D0-837B-F378349C15A7}" destId="{FCA0E158-1288-44D0-989E-CC7103E889F5}" srcOrd="2" destOrd="0" parTransId="{E4740189-EC14-4F7E-994E-38B9704B4A27}" sibTransId="{A8AD8ED0-5F88-4B78-A34E-018EF55CB2B8}"/>
    <dgm:cxn modelId="{1CAA7184-0015-47B4-9CD8-28338221B785}" srcId="{D9D656EB-50B1-483F-A30C-650D3D6063A0}" destId="{D3E1CA3F-0400-487D-A6B9-1CF1F5214C4A}" srcOrd="2" destOrd="0" parTransId="{E2C4E46E-9FA5-474E-9D19-EF0E0DD880DA}" sibTransId="{D1761DDC-7E65-4897-91BB-79DCD5ABCE8A}"/>
    <dgm:cxn modelId="{D16D9202-16DE-483A-926D-06DA472FDFA5}" type="presOf" srcId="{CC2C9A6D-42A3-43E9-BE28-A0FA041DE515}" destId="{8E6386DE-27EE-40DB-8C56-625EB3410589}" srcOrd="0" destOrd="0" presId="urn:microsoft.com/office/officeart/2005/8/layout/process4"/>
    <dgm:cxn modelId="{4D176891-488D-411F-8C0B-131543CA245E}" srcId="{542D7397-5BAF-45D0-837B-F378349C15A7}" destId="{079B3E88-0654-4B5E-9230-B317CB85ADCF}" srcOrd="5" destOrd="0" parTransId="{343DE692-6B9F-4B1F-BA66-F57C217C1414}" sibTransId="{3C52AF03-1584-4873-9A3B-CE5A8885F6EC}"/>
    <dgm:cxn modelId="{B1429CAF-7287-4A2A-B7DF-DE009A611E24}" srcId="{D9D656EB-50B1-483F-A30C-650D3D6063A0}" destId="{1FC73866-6EB8-4BBA-9A66-10470F9929FC}" srcOrd="3" destOrd="0" parTransId="{3EEFB776-37E6-4D72-9FB9-BB8BF36767B7}" sibTransId="{23187EA7-EE36-458E-A9F1-6E14E37FFFE0}"/>
    <dgm:cxn modelId="{0C8FFEE0-AB32-40A0-BC2D-7B465C34C2EA}" type="presOf" srcId="{D1C170DE-94D6-485F-B11A-514304C0645D}" destId="{0A62A031-826E-4321-A228-2509774F8FA1}" srcOrd="0" destOrd="0" presId="urn:microsoft.com/office/officeart/2005/8/layout/process4"/>
    <dgm:cxn modelId="{7B839A85-CE36-4848-978E-106F136FF183}" type="presOf" srcId="{A553D9B4-6F1C-4BF6-9807-AD1B77338627}" destId="{E880E76A-F3B0-4630-B7DB-2A8490599706}" srcOrd="0" destOrd="0" presId="urn:microsoft.com/office/officeart/2005/8/layout/process4"/>
    <dgm:cxn modelId="{CF017C6C-A2A2-4F14-A23C-220D9792E8EB}" type="presOf" srcId="{4B4ED97A-7FAF-41FE-BF73-F9A0E70927A2}" destId="{D950C824-A25A-45DF-A9C0-E5A812E19ABD}" srcOrd="0" destOrd="0" presId="urn:microsoft.com/office/officeart/2005/8/layout/process4"/>
    <dgm:cxn modelId="{03C65755-0E4B-41B1-A745-9D55553E2F97}" type="presOf" srcId="{F456167D-31A1-4B13-BDBB-05D322E6688D}" destId="{4F8A6A04-7AAF-4B18-BBC6-8D3E9058EAA8}" srcOrd="0" destOrd="0" presId="urn:microsoft.com/office/officeart/2005/8/layout/process4"/>
    <dgm:cxn modelId="{70A728A2-7388-40E0-BD58-E1D745E66611}" srcId="{542D7397-5BAF-45D0-837B-F378349C15A7}" destId="{F456167D-31A1-4B13-BDBB-05D322E6688D}" srcOrd="7" destOrd="0" parTransId="{D01A1BB4-1D94-4E9B-8144-BE5A0785B1AD}" sibTransId="{81983360-0553-4781-8EA8-07222479AD99}"/>
    <dgm:cxn modelId="{012C77AD-574F-4649-8474-64F0E1F4B095}" type="presOf" srcId="{20959549-5449-45B5-A205-0BD00ADC2D47}" destId="{0BB953DC-455E-4B50-BBD2-805F09E6893F}" srcOrd="0" destOrd="0" presId="urn:microsoft.com/office/officeart/2005/8/layout/process4"/>
    <dgm:cxn modelId="{31202B41-AB82-4F14-A0C1-C6EF0EB3584A}" srcId="{D9D656EB-50B1-483F-A30C-650D3D6063A0}" destId="{E2452DF2-8FB3-430A-8A85-FFAA6F0E1267}" srcOrd="4" destOrd="0" parTransId="{452D99C2-139A-46E0-8EC8-A87FB0E3D423}" sibTransId="{621FF3A2-6B3C-485C-9DD0-C39111B66EB8}"/>
    <dgm:cxn modelId="{3F4ECCD5-BB2D-4C42-9E6D-DFF8E6A98197}" srcId="{542D7397-5BAF-45D0-837B-F378349C15A7}" destId="{BA9FC9F6-B7AC-41D8-9251-42FBB9260A90}" srcOrd="3" destOrd="0" parTransId="{E8D44069-E3D1-4157-9A2F-C380157CEEF1}" sibTransId="{7E787DDB-FF4F-4BFA-B788-E2750560A7C6}"/>
    <dgm:cxn modelId="{BE2D15E5-44AF-47DB-A359-F423C939A4F6}" type="presOf" srcId="{B761AC45-5A44-4E6B-B052-06F32CDAE6FB}" destId="{668DF05F-C4E5-44F8-9F25-C84032A94227}" srcOrd="0" destOrd="0" presId="urn:microsoft.com/office/officeart/2005/8/layout/process4"/>
    <dgm:cxn modelId="{0BFAF7F4-951F-4BE8-9C2C-B52DCE41CA47}" type="presOf" srcId="{DBEDAB65-165B-4305-9420-0CAC134DFF0F}" destId="{3FA71354-5EFE-42FD-A7F0-570D4E104B7E}" srcOrd="0" destOrd="0" presId="urn:microsoft.com/office/officeart/2005/8/layout/process4"/>
    <dgm:cxn modelId="{C5EA7ABA-E4D1-411D-A004-D2F7DE059BD0}" type="presParOf" srcId="{D950C824-A25A-45DF-A9C0-E5A812E19ABD}" destId="{AE48E30E-3FB3-48CA-8B2B-139EC90C47CF}" srcOrd="0" destOrd="0" presId="urn:microsoft.com/office/officeart/2005/8/layout/process4"/>
    <dgm:cxn modelId="{0DFC5C06-2115-43A3-8BB8-2233927353E8}" type="presParOf" srcId="{AE48E30E-3FB3-48CA-8B2B-139EC90C47CF}" destId="{5FFE8193-99CA-48DE-99C5-F8226ABFAF45}" srcOrd="0" destOrd="0" presId="urn:microsoft.com/office/officeart/2005/8/layout/process4"/>
    <dgm:cxn modelId="{0E4890C6-0A80-4A60-BC8C-A57D58DA87DE}" type="presParOf" srcId="{AE48E30E-3FB3-48CA-8B2B-139EC90C47CF}" destId="{24F09DD0-5A23-4747-86C3-CC3E3F6C8CC7}" srcOrd="1" destOrd="0" presId="urn:microsoft.com/office/officeart/2005/8/layout/process4"/>
    <dgm:cxn modelId="{263FC7F0-2A48-4C10-8E25-F2889B97EC85}" type="presParOf" srcId="{AE48E30E-3FB3-48CA-8B2B-139EC90C47CF}" destId="{2CF21A39-3C78-4360-8FF5-67ADD1779A81}" srcOrd="2" destOrd="0" presId="urn:microsoft.com/office/officeart/2005/8/layout/process4"/>
    <dgm:cxn modelId="{A5743E2D-1599-4541-820A-4C117E37797C}" type="presParOf" srcId="{2CF21A39-3C78-4360-8FF5-67ADD1779A81}" destId="{37FA256E-AD82-4B89-B465-E8D1AFD478D1}" srcOrd="0" destOrd="0" presId="urn:microsoft.com/office/officeart/2005/8/layout/process4"/>
    <dgm:cxn modelId="{E005FD01-B090-4AA6-8CAF-1ABA23ABBB82}" type="presParOf" srcId="{2CF21A39-3C78-4360-8FF5-67ADD1779A81}" destId="{56CCBC02-E63A-46F8-84B6-80534D48EC0C}" srcOrd="1" destOrd="0" presId="urn:microsoft.com/office/officeart/2005/8/layout/process4"/>
    <dgm:cxn modelId="{6980C6B4-A0B6-495C-88C2-299345E28418}" type="presParOf" srcId="{2CF21A39-3C78-4360-8FF5-67ADD1779A81}" destId="{103D717F-BF9A-4290-A8BE-C3CAE2EE9FC8}" srcOrd="2" destOrd="0" presId="urn:microsoft.com/office/officeart/2005/8/layout/process4"/>
    <dgm:cxn modelId="{8F22DB1A-5290-4CF2-9A3D-5FA834971BB5}" type="presParOf" srcId="{2CF21A39-3C78-4360-8FF5-67ADD1779A81}" destId="{4DB3E21F-E1C1-4698-865B-CF7471CB223A}" srcOrd="3" destOrd="0" presId="urn:microsoft.com/office/officeart/2005/8/layout/process4"/>
    <dgm:cxn modelId="{468A16E2-1ACE-4B78-A459-4EBA084823FC}" type="presParOf" srcId="{2CF21A39-3C78-4360-8FF5-67ADD1779A81}" destId="{F5E4D49B-C2D6-487B-A49D-EB6724442BBE}" srcOrd="4" destOrd="0" presId="urn:microsoft.com/office/officeart/2005/8/layout/process4"/>
    <dgm:cxn modelId="{28B5F1B4-2D96-4C0B-B399-E41E3A0D199A}" type="presParOf" srcId="{2CF21A39-3C78-4360-8FF5-67ADD1779A81}" destId="{D8C51FFE-665D-4B0C-AB40-8002E7B800D3}" srcOrd="5" destOrd="0" presId="urn:microsoft.com/office/officeart/2005/8/layout/process4"/>
    <dgm:cxn modelId="{CA0EAC4E-D6FE-4544-BE64-6A4F2434066A}" type="presParOf" srcId="{2CF21A39-3C78-4360-8FF5-67ADD1779A81}" destId="{BB8377FC-86E2-4D59-BFF0-A2F472CA6ED1}" srcOrd="6" destOrd="0" presId="urn:microsoft.com/office/officeart/2005/8/layout/process4"/>
    <dgm:cxn modelId="{35F65076-E5A1-45D7-ABA6-EECEF9154167}" type="presParOf" srcId="{2CF21A39-3C78-4360-8FF5-67ADD1779A81}" destId="{4F8A6A04-7AAF-4B18-BBC6-8D3E9058EAA8}" srcOrd="7" destOrd="0" presId="urn:microsoft.com/office/officeart/2005/8/layout/process4"/>
    <dgm:cxn modelId="{41622984-05E8-42E5-B3AB-02AA19B23844}" type="presParOf" srcId="{D950C824-A25A-45DF-A9C0-E5A812E19ABD}" destId="{9A5E74A2-2D50-45F4-8B30-37E041C274FD}" srcOrd="1" destOrd="0" presId="urn:microsoft.com/office/officeart/2005/8/layout/process4"/>
    <dgm:cxn modelId="{94100192-4921-4778-9068-09354F393001}" type="presParOf" srcId="{D950C824-A25A-45DF-A9C0-E5A812E19ABD}" destId="{B02F7B49-A15B-474E-ADC9-8C899EEB1CBD}" srcOrd="2" destOrd="0" presId="urn:microsoft.com/office/officeart/2005/8/layout/process4"/>
    <dgm:cxn modelId="{3C1B5F49-EEA0-4EA1-8B07-82FA3DA2AD2C}" type="presParOf" srcId="{B02F7B49-A15B-474E-ADC9-8C899EEB1CBD}" destId="{E880E76A-F3B0-4630-B7DB-2A8490599706}" srcOrd="0" destOrd="0" presId="urn:microsoft.com/office/officeart/2005/8/layout/process4"/>
    <dgm:cxn modelId="{76B8F980-8EBE-4441-90B2-DC744C694BE2}" type="presParOf" srcId="{B02F7B49-A15B-474E-ADC9-8C899EEB1CBD}" destId="{9A8F09ED-C4DB-48C7-9838-C09334575A3B}" srcOrd="1" destOrd="0" presId="urn:microsoft.com/office/officeart/2005/8/layout/process4"/>
    <dgm:cxn modelId="{8650FC72-FE95-4E1F-8CB1-4C7F437C7051}" type="presParOf" srcId="{B02F7B49-A15B-474E-ADC9-8C899EEB1CBD}" destId="{53770931-0D82-42D3-A64F-60F65848A80E}" srcOrd="2" destOrd="0" presId="urn:microsoft.com/office/officeart/2005/8/layout/process4"/>
    <dgm:cxn modelId="{B1254783-1627-4601-BCB8-C51F6B87D8F1}" type="presParOf" srcId="{53770931-0D82-42D3-A64F-60F65848A80E}" destId="{8E6386DE-27EE-40DB-8C56-625EB3410589}" srcOrd="0" destOrd="0" presId="urn:microsoft.com/office/officeart/2005/8/layout/process4"/>
    <dgm:cxn modelId="{EE532BE0-1417-4BC8-B128-125B889F9B4A}" type="presParOf" srcId="{53770931-0D82-42D3-A64F-60F65848A80E}" destId="{B308BAAE-F377-4C17-8A6E-562340C2E4FE}" srcOrd="1" destOrd="0" presId="urn:microsoft.com/office/officeart/2005/8/layout/process4"/>
    <dgm:cxn modelId="{ADB0ABE6-26A0-43AF-8B98-EB408A503C14}" type="presParOf" srcId="{D950C824-A25A-45DF-A9C0-E5A812E19ABD}" destId="{878326EF-45DC-45D4-B437-DFD69A3FF5B0}" srcOrd="3" destOrd="0" presId="urn:microsoft.com/office/officeart/2005/8/layout/process4"/>
    <dgm:cxn modelId="{3087D384-D2A4-4517-AD39-366E26F07E4B}" type="presParOf" srcId="{D950C824-A25A-45DF-A9C0-E5A812E19ABD}" destId="{84DDA6C6-1301-4384-9CEA-936959F8B35D}" srcOrd="4" destOrd="0" presId="urn:microsoft.com/office/officeart/2005/8/layout/process4"/>
    <dgm:cxn modelId="{9C87B943-9826-4915-BA30-9B3DDBBFA53A}" type="presParOf" srcId="{84DDA6C6-1301-4384-9CEA-936959F8B35D}" destId="{0BB953DC-455E-4B50-BBD2-805F09E6893F}" srcOrd="0" destOrd="0" presId="urn:microsoft.com/office/officeart/2005/8/layout/process4"/>
    <dgm:cxn modelId="{CC55A27D-233B-4FCD-B8B0-F09CC9467CE2}" type="presParOf" srcId="{84DDA6C6-1301-4384-9CEA-936959F8B35D}" destId="{FB4FF07B-193E-40E5-9482-2D14747EF5AF}" srcOrd="1" destOrd="0" presId="urn:microsoft.com/office/officeart/2005/8/layout/process4"/>
    <dgm:cxn modelId="{8974A1B0-0B93-4536-BBEB-63595C0B6C18}" type="presParOf" srcId="{84DDA6C6-1301-4384-9CEA-936959F8B35D}" destId="{A05A7F7E-8453-4FEB-B20F-4D629CC5BA9C}" srcOrd="2" destOrd="0" presId="urn:microsoft.com/office/officeart/2005/8/layout/process4"/>
    <dgm:cxn modelId="{5D4AF2C1-676C-42CE-8AF1-DF065431215F}" type="presParOf" srcId="{A05A7F7E-8453-4FEB-B20F-4D629CC5BA9C}" destId="{40F252C3-CA71-45DB-AFEE-0F652AB513E0}" srcOrd="0" destOrd="0" presId="urn:microsoft.com/office/officeart/2005/8/layout/process4"/>
    <dgm:cxn modelId="{5E5062D1-4E01-49A8-9414-E10A7F69752C}" type="presParOf" srcId="{A05A7F7E-8453-4FEB-B20F-4D629CC5BA9C}" destId="{9716DCE3-F90E-405C-93F2-83E791D5412E}" srcOrd="1" destOrd="0" presId="urn:microsoft.com/office/officeart/2005/8/layout/process4"/>
    <dgm:cxn modelId="{6A729CD2-A512-433C-8CB4-3ED6AE3DF63F}" type="presParOf" srcId="{A05A7F7E-8453-4FEB-B20F-4D629CC5BA9C}" destId="{3FA71354-5EFE-42FD-A7F0-570D4E104B7E}" srcOrd="2" destOrd="0" presId="urn:microsoft.com/office/officeart/2005/8/layout/process4"/>
    <dgm:cxn modelId="{71AC61B1-CE85-41ED-8F3D-1703FFBD9014}" type="presParOf" srcId="{A05A7F7E-8453-4FEB-B20F-4D629CC5BA9C}" destId="{668DF05F-C4E5-44F8-9F25-C84032A94227}" srcOrd="3" destOrd="0" presId="urn:microsoft.com/office/officeart/2005/8/layout/process4"/>
    <dgm:cxn modelId="{DE7E2B88-521E-48E8-BC7B-448D2445F7FB}" type="presParOf" srcId="{D950C824-A25A-45DF-A9C0-E5A812E19ABD}" destId="{E66261F3-5687-4234-AC5E-4F405F07CC9D}" srcOrd="5" destOrd="0" presId="urn:microsoft.com/office/officeart/2005/8/layout/process4"/>
    <dgm:cxn modelId="{D3151F9D-FB1B-4A62-B189-F8437CFC214A}" type="presParOf" srcId="{D950C824-A25A-45DF-A9C0-E5A812E19ABD}" destId="{55DD5423-1145-41CB-906C-99AF0F119C85}" srcOrd="6" destOrd="0" presId="urn:microsoft.com/office/officeart/2005/8/layout/process4"/>
    <dgm:cxn modelId="{742B330A-0779-4AE8-A741-10CA4C86474D}" type="presParOf" srcId="{55DD5423-1145-41CB-906C-99AF0F119C85}" destId="{FC5043BE-2056-4ED7-97F4-9F43D10CDAD5}" srcOrd="0" destOrd="0" presId="urn:microsoft.com/office/officeart/2005/8/layout/process4"/>
    <dgm:cxn modelId="{50037652-C0B2-4F5F-A2AF-C38B629BAEEF}" type="presParOf" srcId="{55DD5423-1145-41CB-906C-99AF0F119C85}" destId="{CA46F67D-BD3C-4E0F-B988-0EAC6C77BC52}" srcOrd="1" destOrd="0" presId="urn:microsoft.com/office/officeart/2005/8/layout/process4"/>
    <dgm:cxn modelId="{149F5185-397E-46FE-A827-BDA4F27AB190}" type="presParOf" srcId="{55DD5423-1145-41CB-906C-99AF0F119C85}" destId="{055D1709-ACB3-492B-A188-59D5C5C072E0}" srcOrd="2" destOrd="0" presId="urn:microsoft.com/office/officeart/2005/8/layout/process4"/>
    <dgm:cxn modelId="{4E4BD65E-0B92-42C8-937C-BA31D53564FE}" type="presParOf" srcId="{055D1709-ACB3-492B-A188-59D5C5C072E0}" destId="{0A362781-6CB1-48DA-876D-7A80CDDEECAC}" srcOrd="0" destOrd="0" presId="urn:microsoft.com/office/officeart/2005/8/layout/process4"/>
    <dgm:cxn modelId="{F96854ED-3192-4381-B92D-E72C2EAC41A7}" type="presParOf" srcId="{055D1709-ACB3-492B-A188-59D5C5C072E0}" destId="{FE925276-09BA-47A2-835A-3800BF13F345}" srcOrd="1" destOrd="0" presId="urn:microsoft.com/office/officeart/2005/8/layout/process4"/>
    <dgm:cxn modelId="{DA6AB663-89F0-4D85-A989-38BE741D5BEC}" type="presParOf" srcId="{055D1709-ACB3-492B-A188-59D5C5C072E0}" destId="{4DA07D47-FAC6-417A-A3B0-529B0D7E1603}" srcOrd="2" destOrd="0" presId="urn:microsoft.com/office/officeart/2005/8/layout/process4"/>
    <dgm:cxn modelId="{4AA2DB73-320A-4D95-AE4A-8D6C3AD68E16}" type="presParOf" srcId="{055D1709-ACB3-492B-A188-59D5C5C072E0}" destId="{438A4FFC-3D77-4938-97BE-EBE4C5971F22}" srcOrd="3" destOrd="0" presId="urn:microsoft.com/office/officeart/2005/8/layout/process4"/>
    <dgm:cxn modelId="{8E139308-C363-4397-9B7F-31E3FE949434}" type="presParOf" srcId="{055D1709-ACB3-492B-A188-59D5C5C072E0}" destId="{100971AD-9A7D-4439-BDD9-FCCBF7CA74FE}" srcOrd="4" destOrd="0" presId="urn:microsoft.com/office/officeart/2005/8/layout/process4"/>
    <dgm:cxn modelId="{840118EE-1ED6-417E-96DD-30AC34DD05E3}" type="presParOf" srcId="{055D1709-ACB3-492B-A188-59D5C5C072E0}" destId="{0A62A031-826E-4321-A228-2509774F8FA1}" srcOrd="5" destOrd="0" presId="urn:microsoft.com/office/officeart/2005/8/layout/process4"/>
    <dgm:cxn modelId="{EF2B389B-A84F-4BD9-B2A8-27655799F2C6}" type="presParOf" srcId="{055D1709-ACB3-492B-A188-59D5C5C072E0}" destId="{CDCE3BD5-E0EC-4878-A044-E7938038DE35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9DD0-5A23-4747-86C3-CC3E3F6C8CC7}">
      <dsp:nvSpPr>
        <dsp:cNvPr id="0" name=""/>
        <dsp:cNvSpPr/>
      </dsp:nvSpPr>
      <dsp:spPr>
        <a:xfrm>
          <a:off x="0" y="4178160"/>
          <a:ext cx="11249245" cy="917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DISSEMINATION GEOGRAPHY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4178160"/>
        <a:ext cx="11249245" cy="495515"/>
      </dsp:txXfrm>
    </dsp:sp>
    <dsp:sp modelId="{37FA256E-AD82-4B89-B465-E8D1AFD478D1}">
      <dsp:nvSpPr>
        <dsp:cNvPr id="0" name=""/>
        <dsp:cNvSpPr/>
      </dsp:nvSpPr>
      <dsp:spPr>
        <a:xfrm>
          <a:off x="258" y="4691600"/>
          <a:ext cx="137457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 Location</a:t>
          </a:r>
          <a:endParaRPr lang="en-US" sz="1600" b="1" kern="1200" dirty="0"/>
        </a:p>
      </dsp:txBody>
      <dsp:txXfrm>
        <a:off x="258" y="4691600"/>
        <a:ext cx="1374572" cy="422105"/>
      </dsp:txXfrm>
    </dsp:sp>
    <dsp:sp modelId="{56CCBC02-E63A-46F8-84B6-80534D48EC0C}">
      <dsp:nvSpPr>
        <dsp:cNvPr id="0" name=""/>
        <dsp:cNvSpPr/>
      </dsp:nvSpPr>
      <dsp:spPr>
        <a:xfrm>
          <a:off x="1374789" y="4682142"/>
          <a:ext cx="1338214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Location</a:t>
          </a:r>
          <a:endParaRPr lang="en-US" sz="1600" b="1" kern="1200" dirty="0"/>
        </a:p>
      </dsp:txBody>
      <dsp:txXfrm>
        <a:off x="1374789" y="4682142"/>
        <a:ext cx="1338214" cy="422105"/>
      </dsp:txXfrm>
    </dsp:sp>
    <dsp:sp modelId="{103D717F-BF9A-4290-A8BE-C3CAE2EE9FC8}">
      <dsp:nvSpPr>
        <dsp:cNvPr id="0" name=""/>
        <dsp:cNvSpPr/>
      </dsp:nvSpPr>
      <dsp:spPr>
        <a:xfrm>
          <a:off x="2713004" y="4671509"/>
          <a:ext cx="137457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Division</a:t>
          </a:r>
          <a:endParaRPr lang="en-US" sz="1600" b="1" kern="1200" dirty="0"/>
        </a:p>
      </dsp:txBody>
      <dsp:txXfrm>
        <a:off x="2713004" y="4671509"/>
        <a:ext cx="1374572" cy="422105"/>
      </dsp:txXfrm>
    </dsp:sp>
    <dsp:sp modelId="{4DB3E21F-E1C1-4698-865B-CF7471CB223A}">
      <dsp:nvSpPr>
        <dsp:cNvPr id="0" name=""/>
        <dsp:cNvSpPr/>
      </dsp:nvSpPr>
      <dsp:spPr>
        <a:xfrm>
          <a:off x="4087576" y="4671509"/>
          <a:ext cx="137457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 County</a:t>
          </a:r>
          <a:endParaRPr lang="en-US" sz="1600" b="1" kern="1200" dirty="0"/>
        </a:p>
      </dsp:txBody>
      <dsp:txXfrm>
        <a:off x="4087576" y="4671509"/>
        <a:ext cx="1374572" cy="422105"/>
      </dsp:txXfrm>
    </dsp:sp>
    <dsp:sp modelId="{F5E4D49B-C2D6-487B-A49D-EB6724442BBE}">
      <dsp:nvSpPr>
        <dsp:cNvPr id="0" name=""/>
        <dsp:cNvSpPr/>
      </dsp:nvSpPr>
      <dsp:spPr>
        <a:xfrm>
          <a:off x="5462148" y="4671509"/>
          <a:ext cx="137457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County</a:t>
          </a:r>
          <a:endParaRPr lang="en-US" sz="1600" b="1" kern="1200" dirty="0"/>
        </a:p>
      </dsp:txBody>
      <dsp:txXfrm>
        <a:off x="5462148" y="4671509"/>
        <a:ext cx="1374572" cy="422105"/>
      </dsp:txXfrm>
    </dsp:sp>
    <dsp:sp modelId="{D8C51FFE-665D-4B0C-AB40-8002E7B800D3}">
      <dsp:nvSpPr>
        <dsp:cNvPr id="0" name=""/>
        <dsp:cNvSpPr/>
      </dsp:nvSpPr>
      <dsp:spPr>
        <a:xfrm>
          <a:off x="6836720" y="4671509"/>
          <a:ext cx="137457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Ward</a:t>
          </a:r>
          <a:endParaRPr lang="en-US" sz="1600" b="1" kern="1200" dirty="0"/>
        </a:p>
      </dsp:txBody>
      <dsp:txXfrm>
        <a:off x="6836720" y="4671509"/>
        <a:ext cx="1374572" cy="422105"/>
      </dsp:txXfrm>
    </dsp:sp>
    <dsp:sp modelId="{BB8377FC-86E2-4D59-BFF0-A2F472CA6ED1}">
      <dsp:nvSpPr>
        <dsp:cNvPr id="0" name=""/>
        <dsp:cNvSpPr/>
      </dsp:nvSpPr>
      <dsp:spPr>
        <a:xfrm>
          <a:off x="8211292" y="4671509"/>
          <a:ext cx="189813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Constituency</a:t>
          </a:r>
          <a:endParaRPr lang="en-US" sz="1600" b="1" kern="1200" dirty="0"/>
        </a:p>
      </dsp:txBody>
      <dsp:txXfrm>
        <a:off x="8211292" y="4671509"/>
        <a:ext cx="1898132" cy="422105"/>
      </dsp:txXfrm>
    </dsp:sp>
    <dsp:sp modelId="{4F8A6A04-7AAF-4B18-BBC6-8D3E9058EAA8}">
      <dsp:nvSpPr>
        <dsp:cNvPr id="0" name=""/>
        <dsp:cNvSpPr/>
      </dsp:nvSpPr>
      <dsp:spPr>
        <a:xfrm>
          <a:off x="10109425" y="4671509"/>
          <a:ext cx="1139602" cy="422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National</a:t>
          </a:r>
          <a:endParaRPr lang="en-US" sz="1600" b="1" kern="1200" dirty="0"/>
        </a:p>
      </dsp:txBody>
      <dsp:txXfrm>
        <a:off x="10109425" y="4671509"/>
        <a:ext cx="1139602" cy="422105"/>
      </dsp:txXfrm>
    </dsp:sp>
    <dsp:sp modelId="{9A8F09ED-C4DB-48C7-9838-C09334575A3B}">
      <dsp:nvSpPr>
        <dsp:cNvPr id="0" name=""/>
        <dsp:cNvSpPr/>
      </dsp:nvSpPr>
      <dsp:spPr>
        <a:xfrm rot="10800000">
          <a:off x="0" y="2796810"/>
          <a:ext cx="11249245" cy="14113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COLLECTION GEOGRAPHY (Residence)</a:t>
          </a:r>
          <a:endParaRPr lang="en-US" sz="1600" b="1" kern="1200" dirty="0">
            <a:solidFill>
              <a:schemeClr val="tx1"/>
            </a:solidFill>
          </a:endParaRPr>
        </a:p>
      </dsp:txBody>
      <dsp:txXfrm rot="-10800000">
        <a:off x="0" y="2796810"/>
        <a:ext cx="11249245" cy="495366"/>
      </dsp:txXfrm>
    </dsp:sp>
    <dsp:sp modelId="{8E6386DE-27EE-40DB-8C56-625EB3410589}">
      <dsp:nvSpPr>
        <dsp:cNvPr id="0" name=""/>
        <dsp:cNvSpPr/>
      </dsp:nvSpPr>
      <dsp:spPr>
        <a:xfrm>
          <a:off x="5624622" y="3322361"/>
          <a:ext cx="5624622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Rural</a:t>
          </a:r>
          <a:endParaRPr lang="en-US" sz="1600" b="1" kern="1200" dirty="0"/>
        </a:p>
      </dsp:txBody>
      <dsp:txXfrm>
        <a:off x="5624622" y="3322361"/>
        <a:ext cx="5624622" cy="421978"/>
      </dsp:txXfrm>
    </dsp:sp>
    <dsp:sp modelId="{B308BAAE-F377-4C17-8A6E-562340C2E4FE}">
      <dsp:nvSpPr>
        <dsp:cNvPr id="0" name=""/>
        <dsp:cNvSpPr/>
      </dsp:nvSpPr>
      <dsp:spPr>
        <a:xfrm>
          <a:off x="0" y="3316419"/>
          <a:ext cx="5624622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Urban</a:t>
          </a:r>
          <a:endParaRPr lang="en-US" sz="1600" b="1" kern="1200" dirty="0"/>
        </a:p>
      </dsp:txBody>
      <dsp:txXfrm>
        <a:off x="0" y="3316419"/>
        <a:ext cx="5624622" cy="421978"/>
      </dsp:txXfrm>
    </dsp:sp>
    <dsp:sp modelId="{FB4FF07B-193E-40E5-9482-2D14747EF5AF}">
      <dsp:nvSpPr>
        <dsp:cNvPr id="0" name=""/>
        <dsp:cNvSpPr/>
      </dsp:nvSpPr>
      <dsp:spPr>
        <a:xfrm rot="10800000">
          <a:off x="0" y="1310263"/>
          <a:ext cx="11249245" cy="14113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COLLECTION GEOGRAPHY (Political)</a:t>
          </a:r>
          <a:endParaRPr lang="en-US" sz="1600" b="1" kern="1200" dirty="0">
            <a:solidFill>
              <a:schemeClr val="tx1"/>
            </a:solidFill>
          </a:endParaRPr>
        </a:p>
      </dsp:txBody>
      <dsp:txXfrm rot="-10800000">
        <a:off x="0" y="1310263"/>
        <a:ext cx="11249245" cy="495366"/>
      </dsp:txXfrm>
    </dsp:sp>
    <dsp:sp modelId="{40F252C3-CA71-45DB-AFEE-0F652AB513E0}">
      <dsp:nvSpPr>
        <dsp:cNvPr id="0" name=""/>
        <dsp:cNvSpPr/>
      </dsp:nvSpPr>
      <dsp:spPr>
        <a:xfrm>
          <a:off x="3667" y="1894641"/>
          <a:ext cx="2085061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Ward </a:t>
          </a:r>
          <a:endParaRPr lang="en-US" sz="1600" b="1" kern="1200" dirty="0"/>
        </a:p>
      </dsp:txBody>
      <dsp:txXfrm>
        <a:off x="3667" y="1894641"/>
        <a:ext cx="2085061" cy="421978"/>
      </dsp:txXfrm>
    </dsp:sp>
    <dsp:sp modelId="{9716DCE3-F90E-405C-93F2-83E791D5412E}">
      <dsp:nvSpPr>
        <dsp:cNvPr id="0" name=""/>
        <dsp:cNvSpPr/>
      </dsp:nvSpPr>
      <dsp:spPr>
        <a:xfrm>
          <a:off x="2088728" y="1894641"/>
          <a:ext cx="2974354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Constituency</a:t>
          </a:r>
          <a:endParaRPr lang="en-US" sz="1600" b="1" kern="1200" dirty="0"/>
        </a:p>
      </dsp:txBody>
      <dsp:txXfrm>
        <a:off x="2088728" y="1894641"/>
        <a:ext cx="2974354" cy="421978"/>
      </dsp:txXfrm>
    </dsp:sp>
    <dsp:sp modelId="{3FA71354-5EFE-42FD-A7F0-570D4E104B7E}">
      <dsp:nvSpPr>
        <dsp:cNvPr id="0" name=""/>
        <dsp:cNvSpPr/>
      </dsp:nvSpPr>
      <dsp:spPr>
        <a:xfrm>
          <a:off x="5063082" y="1894641"/>
          <a:ext cx="2794120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County</a:t>
          </a:r>
          <a:endParaRPr lang="en-US" sz="1600" b="1" kern="1200" dirty="0"/>
        </a:p>
      </dsp:txBody>
      <dsp:txXfrm>
        <a:off x="5063082" y="1894641"/>
        <a:ext cx="2794120" cy="421978"/>
      </dsp:txXfrm>
    </dsp:sp>
    <dsp:sp modelId="{668DF05F-C4E5-44F8-9F25-C84032A94227}">
      <dsp:nvSpPr>
        <dsp:cNvPr id="0" name=""/>
        <dsp:cNvSpPr/>
      </dsp:nvSpPr>
      <dsp:spPr>
        <a:xfrm>
          <a:off x="7857203" y="1894641"/>
          <a:ext cx="3388375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National</a:t>
          </a:r>
          <a:endParaRPr lang="en-US" sz="1600" b="1" kern="1200" dirty="0"/>
        </a:p>
      </dsp:txBody>
      <dsp:txXfrm>
        <a:off x="7857203" y="1894641"/>
        <a:ext cx="3388375" cy="421978"/>
      </dsp:txXfrm>
    </dsp:sp>
    <dsp:sp modelId="{CA46F67D-BD3C-4E0F-B988-0EAC6C77BC52}">
      <dsp:nvSpPr>
        <dsp:cNvPr id="0" name=""/>
        <dsp:cNvSpPr/>
      </dsp:nvSpPr>
      <dsp:spPr>
        <a:xfrm rot="10800000">
          <a:off x="0" y="0"/>
          <a:ext cx="11249245" cy="14113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COLLECTION GEOGRAPHY (Administrative)</a:t>
          </a:r>
          <a:endParaRPr lang="en-US" sz="1600" b="1" kern="1200" dirty="0">
            <a:solidFill>
              <a:schemeClr val="tx1"/>
            </a:solidFill>
          </a:endParaRPr>
        </a:p>
      </dsp:txBody>
      <dsp:txXfrm rot="-10800000">
        <a:off x="0" y="0"/>
        <a:ext cx="11249245" cy="495366"/>
      </dsp:txXfrm>
    </dsp:sp>
    <dsp:sp modelId="{0A362781-6CB1-48DA-876D-7A80CDDEECAC}">
      <dsp:nvSpPr>
        <dsp:cNvPr id="0" name=""/>
        <dsp:cNvSpPr/>
      </dsp:nvSpPr>
      <dsp:spPr>
        <a:xfrm>
          <a:off x="3706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Enumeration Area</a:t>
          </a:r>
          <a:endParaRPr lang="en-US" sz="1600" b="1" kern="1200" dirty="0"/>
        </a:p>
      </dsp:txBody>
      <dsp:txXfrm>
        <a:off x="3706" y="497104"/>
        <a:ext cx="1605976" cy="421978"/>
      </dsp:txXfrm>
    </dsp:sp>
    <dsp:sp modelId="{FE925276-09BA-47A2-835A-3800BF13F345}">
      <dsp:nvSpPr>
        <dsp:cNvPr id="0" name=""/>
        <dsp:cNvSpPr/>
      </dsp:nvSpPr>
      <dsp:spPr>
        <a:xfrm>
          <a:off x="1609682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Village</a:t>
          </a:r>
          <a:endParaRPr lang="en-US" sz="1600" b="1" kern="1200" dirty="0"/>
        </a:p>
      </dsp:txBody>
      <dsp:txXfrm>
        <a:off x="1609682" y="497104"/>
        <a:ext cx="1605976" cy="421978"/>
      </dsp:txXfrm>
    </dsp:sp>
    <dsp:sp modelId="{4DA07D47-FAC6-417A-A3B0-529B0D7E1603}">
      <dsp:nvSpPr>
        <dsp:cNvPr id="0" name=""/>
        <dsp:cNvSpPr/>
      </dsp:nvSpPr>
      <dsp:spPr>
        <a:xfrm>
          <a:off x="3215658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 location </a:t>
          </a:r>
          <a:endParaRPr lang="en-US" sz="1600" b="1" kern="1200" dirty="0"/>
        </a:p>
      </dsp:txBody>
      <dsp:txXfrm>
        <a:off x="3215658" y="497104"/>
        <a:ext cx="1605976" cy="421978"/>
      </dsp:txXfrm>
    </dsp:sp>
    <dsp:sp modelId="{438A4FFC-3D77-4938-97BE-EBE4C5971F22}">
      <dsp:nvSpPr>
        <dsp:cNvPr id="0" name=""/>
        <dsp:cNvSpPr/>
      </dsp:nvSpPr>
      <dsp:spPr>
        <a:xfrm>
          <a:off x="4821634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Location</a:t>
          </a:r>
          <a:endParaRPr lang="en-US" sz="1600" b="1" kern="1200" dirty="0"/>
        </a:p>
      </dsp:txBody>
      <dsp:txXfrm>
        <a:off x="4821634" y="497104"/>
        <a:ext cx="1605976" cy="421978"/>
      </dsp:txXfrm>
    </dsp:sp>
    <dsp:sp modelId="{100971AD-9A7D-4439-BDD9-FCCBF7CA74FE}">
      <dsp:nvSpPr>
        <dsp:cNvPr id="0" name=""/>
        <dsp:cNvSpPr/>
      </dsp:nvSpPr>
      <dsp:spPr>
        <a:xfrm>
          <a:off x="6427611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Division</a:t>
          </a:r>
          <a:endParaRPr lang="en-US" sz="1600" b="1" kern="1200" dirty="0"/>
        </a:p>
      </dsp:txBody>
      <dsp:txXfrm>
        <a:off x="6427611" y="497104"/>
        <a:ext cx="1605976" cy="421978"/>
      </dsp:txXfrm>
    </dsp:sp>
    <dsp:sp modelId="{0A62A031-826E-4321-A228-2509774F8FA1}">
      <dsp:nvSpPr>
        <dsp:cNvPr id="0" name=""/>
        <dsp:cNvSpPr/>
      </dsp:nvSpPr>
      <dsp:spPr>
        <a:xfrm>
          <a:off x="8033587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 County</a:t>
          </a:r>
          <a:endParaRPr lang="en-US" sz="1600" b="1" kern="1200" dirty="0"/>
        </a:p>
      </dsp:txBody>
      <dsp:txXfrm>
        <a:off x="8033587" y="497104"/>
        <a:ext cx="1605976" cy="421978"/>
      </dsp:txXfrm>
    </dsp:sp>
    <dsp:sp modelId="{CDCE3BD5-E0EC-4878-A044-E7938038DE35}">
      <dsp:nvSpPr>
        <dsp:cNvPr id="0" name=""/>
        <dsp:cNvSpPr/>
      </dsp:nvSpPr>
      <dsp:spPr>
        <a:xfrm>
          <a:off x="9639563" y="497104"/>
          <a:ext cx="1605976" cy="421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County</a:t>
          </a:r>
          <a:endParaRPr lang="en-US" sz="1600" b="1" kern="1200" dirty="0"/>
        </a:p>
      </dsp:txBody>
      <dsp:txXfrm>
        <a:off x="9639563" y="497104"/>
        <a:ext cx="1605976" cy="421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381C63-0A08-4B66-B2C7-7771C5979428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5EFCDF-73F3-42FA-9880-24B66736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6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FCDF-73F3-42FA-9880-24B667363F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5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72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3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8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9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469802-E105-40F8-86E6-69F92D6FA149}" type="datetimeFigureOut">
              <a:rPr lang="en-US" smtClean="0"/>
              <a:t>12/06/2017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EB3B67-D867-444F-8AE2-92D64DCA71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97280" y="166977"/>
            <a:ext cx="10058400" cy="415813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altLang="en-US" sz="3200" b="1" dirty="0" smtClean="0">
                <a:latin typeface="Footlight MT Light" panose="0204060206030A020304" pitchFamily="18" charset="0"/>
              </a:rPr>
              <a:t>UN </a:t>
            </a:r>
            <a:r>
              <a:rPr lang="en-GB" altLang="en-US" sz="3200" b="1" dirty="0">
                <a:latin typeface="Footlight MT Light" panose="0204060206030A020304" pitchFamily="18" charset="0"/>
              </a:rPr>
              <a:t>Regional Workshop on </a:t>
            </a:r>
            <a:r>
              <a:rPr lang="en-GB" altLang="en-US" sz="3200" b="1" dirty="0" smtClean="0">
                <a:latin typeface="Footlight MT Light" panose="0204060206030A020304" pitchFamily="18" charset="0"/>
              </a:rPr>
              <a:t/>
            </a:r>
            <a:br>
              <a:rPr lang="en-GB" altLang="en-US" sz="3200" b="1" dirty="0" smtClean="0">
                <a:latin typeface="Footlight MT Light" panose="0204060206030A020304" pitchFamily="18" charset="0"/>
              </a:rPr>
            </a:br>
            <a:r>
              <a:rPr lang="en-GB" altLang="en-US" sz="3200" b="1" dirty="0" smtClean="0">
                <a:latin typeface="Footlight MT Light" panose="0204060206030A020304" pitchFamily="18" charset="0"/>
              </a:rPr>
              <a:t>2020 </a:t>
            </a:r>
            <a:r>
              <a:rPr lang="en-GB" altLang="en-US" sz="3200" b="1" dirty="0">
                <a:latin typeface="Footlight MT Light" panose="0204060206030A020304" pitchFamily="18" charset="0"/>
              </a:rPr>
              <a:t>World Programme on Population and Housing Censuses</a:t>
            </a:r>
            <a:r>
              <a:rPr lang="en-US" altLang="en-US" sz="3200" b="1" dirty="0">
                <a:latin typeface="Footlight MT Light" panose="0204060206030A020304" pitchFamily="18" charset="0"/>
              </a:rPr>
              <a:t/>
            </a:r>
            <a:br>
              <a:rPr lang="en-US" altLang="en-US" sz="3200" b="1" dirty="0">
                <a:latin typeface="Footlight MT Light" panose="0204060206030A020304" pitchFamily="18" charset="0"/>
              </a:rPr>
            </a:br>
            <a:r>
              <a:rPr lang="en-US" altLang="en-US" sz="3200" b="1" dirty="0" smtClean="0">
                <a:latin typeface="Footlight MT Light" panose="0204060206030A020304" pitchFamily="18" charset="0"/>
              </a:rPr>
              <a:t/>
            </a:r>
            <a:br>
              <a:rPr lang="en-US" altLang="en-US" sz="3200" b="1" dirty="0" smtClean="0">
                <a:latin typeface="Footlight MT Light" panose="0204060206030A020304" pitchFamily="18" charset="0"/>
              </a:rPr>
            </a:br>
            <a:r>
              <a:rPr lang="en-US" sz="3600" b="1" dirty="0" smtClean="0">
                <a:latin typeface="Footlight MT Light" panose="0204060206030A020304" pitchFamily="18" charset="0"/>
              </a:rPr>
              <a:t>Census </a:t>
            </a:r>
            <a:r>
              <a:rPr lang="en-US" sz="3600" b="1" dirty="0">
                <a:latin typeface="Footlight MT Light" panose="0204060206030A020304" pitchFamily="18" charset="0"/>
              </a:rPr>
              <a:t>Geospatial Programme: </a:t>
            </a:r>
            <a:r>
              <a:rPr lang="en-US" sz="3600" b="1" dirty="0" smtClean="0">
                <a:latin typeface="Footlight MT Light" panose="0204060206030A020304" pitchFamily="18" charset="0"/>
              </a:rPr>
              <a:t/>
            </a:r>
            <a:br>
              <a:rPr lang="en-US" sz="3600" b="1" dirty="0" smtClean="0">
                <a:latin typeface="Footlight MT Light" panose="0204060206030A020304" pitchFamily="18" charset="0"/>
              </a:rPr>
            </a:br>
            <a:r>
              <a:rPr lang="en-US" sz="3600" b="1" dirty="0" smtClean="0">
                <a:latin typeface="Footlight MT Light" panose="0204060206030A020304" pitchFamily="18" charset="0"/>
              </a:rPr>
              <a:t>Kenyan </a:t>
            </a:r>
            <a:r>
              <a:rPr lang="en-US" sz="3600" b="1" dirty="0">
                <a:latin typeface="Footlight MT Light" panose="0204060206030A020304" pitchFamily="18" charset="0"/>
              </a:rPr>
              <a:t>Experience</a:t>
            </a:r>
            <a:r>
              <a:rPr lang="en-US" sz="3200" b="1" dirty="0">
                <a:latin typeface="Footlight MT Light" panose="0204060206030A020304" pitchFamily="18" charset="0"/>
              </a:rPr>
              <a:t/>
            </a:r>
            <a:br>
              <a:rPr lang="en-US" sz="3200" b="1" dirty="0">
                <a:latin typeface="Footlight MT Light" panose="0204060206030A020304" pitchFamily="18" charset="0"/>
              </a:rPr>
            </a:br>
            <a:r>
              <a:rPr lang="en-GB" altLang="en-US" sz="4000" b="1" dirty="0">
                <a:latin typeface="Footlight MT Light" panose="0204060206030A020304" pitchFamily="18" charset="0"/>
              </a:rPr>
              <a:t>	</a:t>
            </a:r>
            <a:r>
              <a:rPr lang="en-GB" altLang="en-US" sz="2400" b="1" dirty="0">
                <a:latin typeface="Footlight MT Light" panose="0204060206030A020304" pitchFamily="18" charset="0"/>
              </a:rPr>
              <a:t> Dar-</a:t>
            </a:r>
            <a:r>
              <a:rPr lang="en-GB" altLang="en-US" sz="2400" b="1" dirty="0" err="1">
                <a:latin typeface="Footlight MT Light" panose="0204060206030A020304" pitchFamily="18" charset="0"/>
              </a:rPr>
              <a:t>es</a:t>
            </a:r>
            <a:r>
              <a:rPr lang="en-GB" altLang="en-US" sz="2400" b="1" dirty="0">
                <a:latin typeface="Footlight MT Light" panose="0204060206030A020304" pitchFamily="18" charset="0"/>
              </a:rPr>
              <a:t>-Salaam, Tanzania, </a:t>
            </a:r>
            <a:r>
              <a:rPr lang="en-GB" altLang="en-US" sz="2400" b="1" dirty="0" smtClean="0">
                <a:latin typeface="Footlight MT Light" panose="0204060206030A020304" pitchFamily="18" charset="0"/>
              </a:rPr>
              <a:t/>
            </a:r>
            <a:br>
              <a:rPr lang="en-GB" altLang="en-US" sz="2400" b="1" dirty="0" smtClean="0">
                <a:latin typeface="Footlight MT Light" panose="0204060206030A020304" pitchFamily="18" charset="0"/>
              </a:rPr>
            </a:br>
            <a:r>
              <a:rPr lang="en-GB" altLang="en-US" sz="2400" b="1" dirty="0" smtClean="0">
                <a:latin typeface="Footlight MT Light" panose="0204060206030A020304" pitchFamily="18" charset="0"/>
              </a:rPr>
              <a:t>                29 May-1 June </a:t>
            </a:r>
            <a:r>
              <a:rPr lang="en-GB" altLang="en-US" sz="2400" b="1" dirty="0">
                <a:latin typeface="Footlight MT Light" panose="0204060206030A020304" pitchFamily="18" charset="0"/>
              </a:rPr>
              <a:t>2017 	</a:t>
            </a:r>
            <a:br>
              <a:rPr lang="en-GB" altLang="en-US" sz="2400" b="1" dirty="0">
                <a:latin typeface="Footlight MT Light" panose="0204060206030A020304" pitchFamily="18" charset="0"/>
              </a:rPr>
            </a:br>
            <a:r>
              <a:rPr lang="en-GB" altLang="en-US" sz="2400" b="1" dirty="0">
                <a:latin typeface="Footlight MT Light" panose="0204060206030A020304" pitchFamily="18" charset="0"/>
              </a:rPr>
              <a:t/>
            </a:r>
            <a:br>
              <a:rPr lang="en-GB" altLang="en-US" sz="2400" b="1" dirty="0">
                <a:latin typeface="Footlight MT Light" panose="0204060206030A020304" pitchFamily="18" charset="0"/>
              </a:rPr>
            </a:br>
            <a:endParaRPr lang="en-US" sz="2400" dirty="0">
              <a:latin typeface="Footlight MT Light" panose="0204060206030A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17" y="4455620"/>
            <a:ext cx="10752934" cy="1484004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Emma </a:t>
            </a:r>
            <a:r>
              <a:rPr lang="en-US" sz="4800" b="1" dirty="0" err="1">
                <a:solidFill>
                  <a:srgbClr val="0070C0"/>
                </a:solidFill>
                <a:latin typeface="Footlight MT Light" panose="0204060206030A020304" pitchFamily="18" charset="0"/>
              </a:rPr>
              <a:t>Akelo</a:t>
            </a:r>
            <a:r>
              <a:rPr lang="en-US" sz="48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Footlight MT Light" panose="0204060206030A020304" pitchFamily="18" charset="0"/>
              </a:rPr>
              <a:t>Odhiambo</a:t>
            </a:r>
            <a:endParaRPr lang="en-US" sz="48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Kenya National Bureau of Statistics</a:t>
            </a:r>
          </a:p>
          <a:p>
            <a:r>
              <a:rPr lang="en-US" sz="48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P.O Box 30266-00100</a:t>
            </a:r>
          </a:p>
          <a:p>
            <a:r>
              <a:rPr lang="en-US" sz="48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Nairobi</a:t>
            </a:r>
          </a:p>
          <a:p>
            <a:r>
              <a:rPr lang="en-US" sz="48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48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eodhiambo@knbs.or.ke</a:t>
            </a:r>
            <a:endParaRPr lang="en-US" sz="4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b="1" cap="none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36" y="348069"/>
            <a:ext cx="10951776" cy="9212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Managerial Consideration in Development of  geospatial infrastructure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9" y="1487837"/>
            <a:ext cx="11306013" cy="4951709"/>
          </a:xfrm>
        </p:spPr>
        <p:txBody>
          <a:bodyPr/>
          <a:lstStyle/>
          <a:p>
            <a:pPr marL="0" lvl="0" indent="0">
              <a:buNone/>
            </a:pPr>
            <a:endParaRPr lang="en-US" b="1" i="1" dirty="0" smtClean="0"/>
          </a:p>
          <a:p>
            <a:pPr marL="514350" lvl="0" indent="-514350">
              <a:buAutoNum type="alphaLcPeriod" startAt="4"/>
            </a:pPr>
            <a:r>
              <a:rPr lang="en-US" sz="3000" b="1" i="1" dirty="0" smtClean="0">
                <a:latin typeface="Footlight MT Light" panose="0204060206030A020304" pitchFamily="18" charset="0"/>
              </a:rPr>
              <a:t>Collaboration </a:t>
            </a:r>
            <a:r>
              <a:rPr lang="en-US" sz="3000" b="1" i="1" dirty="0">
                <a:latin typeface="Footlight MT Light" panose="0204060206030A020304" pitchFamily="18" charset="0"/>
              </a:rPr>
              <a:t>with other institutions: </a:t>
            </a:r>
            <a:r>
              <a:rPr lang="en-US" sz="3000" dirty="0" smtClean="0">
                <a:latin typeface="Footlight MT Light" panose="0204060206030A020304" pitchFamily="18" charset="0"/>
              </a:rPr>
              <a:t>to harmonize </a:t>
            </a:r>
            <a:r>
              <a:rPr lang="en-US" sz="3000" dirty="0">
                <a:latin typeface="Footlight MT Light" panose="0204060206030A020304" pitchFamily="18" charset="0"/>
              </a:rPr>
              <a:t>the relevant methodologies with a view to benefit </a:t>
            </a:r>
            <a:r>
              <a:rPr lang="en-US" sz="3000" dirty="0" smtClean="0">
                <a:latin typeface="Footlight MT Light" panose="0204060206030A020304" pitchFamily="18" charset="0"/>
              </a:rPr>
              <a:t>	from the </a:t>
            </a:r>
            <a:r>
              <a:rPr lang="en-US" sz="3000" dirty="0">
                <a:latin typeface="Footlight MT Light" panose="0204060206030A020304" pitchFamily="18" charset="0"/>
              </a:rPr>
              <a:t>experiences and best practices  in various aspects of </a:t>
            </a:r>
            <a:r>
              <a:rPr lang="en-US" sz="3000" dirty="0" smtClean="0">
                <a:latin typeface="Footlight MT Light" panose="0204060206030A020304" pitchFamily="18" charset="0"/>
              </a:rPr>
              <a:t>geo-spatial technology.(</a:t>
            </a:r>
            <a:r>
              <a:rPr lang="en-US" sz="3000" b="1" dirty="0" smtClean="0">
                <a:latin typeface="Footlight MT Light" panose="0204060206030A020304" pitchFamily="18" charset="0"/>
              </a:rPr>
              <a:t>Survey of Kenya, Independent Electoral Boundary Commission, DRSRS RCMRD</a:t>
            </a:r>
            <a:r>
              <a:rPr lang="en-US" sz="3000" dirty="0" smtClean="0">
                <a:latin typeface="Footlight MT Light" panose="0204060206030A020304" pitchFamily="18" charset="0"/>
              </a:rPr>
              <a:t>)</a:t>
            </a:r>
          </a:p>
          <a:p>
            <a:pPr marL="514350" lvl="0" indent="-514350">
              <a:buAutoNum type="alphaLcPeriod" startAt="4"/>
            </a:pPr>
            <a:r>
              <a:rPr lang="en-US" sz="3000" b="1" i="1" dirty="0" smtClean="0">
                <a:latin typeface="Footlight MT Light" panose="0204060206030A020304" pitchFamily="18" charset="0"/>
              </a:rPr>
              <a:t>Contracting </a:t>
            </a:r>
            <a:r>
              <a:rPr lang="en-US" sz="3000" b="1" i="1" dirty="0">
                <a:latin typeface="Footlight MT Light" panose="0204060206030A020304" pitchFamily="18" charset="0"/>
              </a:rPr>
              <a:t>out: </a:t>
            </a:r>
            <a:r>
              <a:rPr lang="en-US" sz="3000" dirty="0">
                <a:latin typeface="Footlight MT Light" panose="0204060206030A020304" pitchFamily="18" charset="0"/>
              </a:rPr>
              <a:t>To help in completing the scheduled activities within the planned </a:t>
            </a:r>
            <a:r>
              <a:rPr lang="en-US" sz="3000" dirty="0" smtClean="0">
                <a:latin typeface="Footlight MT Light" panose="0204060206030A020304" pitchFamily="18" charset="0"/>
              </a:rPr>
              <a:t>period (when necessary) ESRI on software, aerial and satellite imagery</a:t>
            </a:r>
            <a:endParaRPr lang="en-US" sz="3000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286604"/>
            <a:ext cx="10645317" cy="103183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ootlight MT Light" panose="0204060206030A020304" pitchFamily="18" charset="0"/>
              </a:rPr>
              <a:t>D</a:t>
            </a:r>
            <a:r>
              <a:rPr lang="en-US" sz="3600" b="1" dirty="0" smtClean="0">
                <a:latin typeface="Footlight MT Light" panose="0204060206030A020304" pitchFamily="18" charset="0"/>
              </a:rPr>
              <a:t>efining </a:t>
            </a:r>
            <a:r>
              <a:rPr lang="en-US" sz="3600" b="1" dirty="0">
                <a:latin typeface="Footlight MT Light" panose="0204060206030A020304" pitchFamily="18" charset="0"/>
              </a:rPr>
              <a:t>the National Census </a:t>
            </a:r>
            <a:r>
              <a:rPr lang="en-US" sz="3600" b="1" dirty="0" smtClean="0">
                <a:latin typeface="Footlight MT Light" panose="0204060206030A020304" pitchFamily="18" charset="0"/>
              </a:rPr>
              <a:t>Geography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1765190"/>
            <a:ext cx="11398101" cy="4572000"/>
          </a:xfrm>
        </p:spPr>
        <p:txBody>
          <a:bodyPr>
            <a:noAutofit/>
          </a:bodyPr>
          <a:lstStyle/>
          <a:p>
            <a:pPr marL="539496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3000" dirty="0">
                <a:latin typeface="Footlight MT Light" panose="0204060206030A020304" pitchFamily="18" charset="0"/>
              </a:rPr>
              <a:t>Census geography describes the subdivision of the country into geographical </a:t>
            </a:r>
            <a:r>
              <a:rPr lang="en-US" sz="3000" dirty="0" smtClean="0">
                <a:latin typeface="Footlight MT Light" panose="0204060206030A020304" pitchFamily="18" charset="0"/>
              </a:rPr>
              <a:t>units </a:t>
            </a:r>
            <a:r>
              <a:rPr lang="en-US" sz="3000" dirty="0">
                <a:latin typeface="Footlight MT Light" panose="0204060206030A020304" pitchFamily="18" charset="0"/>
              </a:rPr>
              <a:t>for the purposes of the census. </a:t>
            </a:r>
          </a:p>
          <a:p>
            <a:pPr marL="539496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There </a:t>
            </a:r>
            <a:r>
              <a:rPr lang="en-US" sz="3000" dirty="0">
                <a:latin typeface="Footlight MT Light" panose="0204060206030A020304" pitchFamily="18" charset="0"/>
              </a:rPr>
              <a:t>are two major </a:t>
            </a:r>
            <a:r>
              <a:rPr lang="en-US" sz="3000" dirty="0" smtClean="0">
                <a:latin typeface="Footlight MT Light" panose="0204060206030A020304" pitchFamily="18" charset="0"/>
              </a:rPr>
              <a:t>uses of  </a:t>
            </a:r>
            <a:r>
              <a:rPr lang="en-US" sz="3000" dirty="0">
                <a:latin typeface="Footlight MT Light" panose="0204060206030A020304" pitchFamily="18" charset="0"/>
              </a:rPr>
              <a:t>a census </a:t>
            </a:r>
            <a:r>
              <a:rPr lang="en-US" sz="3000" dirty="0" smtClean="0">
                <a:latin typeface="Footlight MT Light" panose="0204060206030A020304" pitchFamily="18" charset="0"/>
              </a:rPr>
              <a:t>geography:</a:t>
            </a:r>
          </a:p>
          <a:p>
            <a:pPr marL="996696" lvl="1" indent="-457200" algn="just"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To </a:t>
            </a:r>
            <a:r>
              <a:rPr lang="en-US" sz="3000" dirty="0">
                <a:latin typeface="Footlight MT Light" panose="0204060206030A020304" pitchFamily="18" charset="0"/>
              </a:rPr>
              <a:t>facilitate the organization and management of the census itself;</a:t>
            </a:r>
          </a:p>
          <a:p>
            <a:pPr marL="996696" lvl="1" indent="-457200" algn="just"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To </a:t>
            </a:r>
            <a:r>
              <a:rPr lang="en-US" sz="3000" dirty="0">
                <a:latin typeface="Footlight MT Light" panose="0204060206030A020304" pitchFamily="18" charset="0"/>
              </a:rPr>
              <a:t>provide an appropriate framework for the publication and </a:t>
            </a:r>
            <a:r>
              <a:rPr lang="en-US" sz="3000" dirty="0" smtClean="0">
                <a:latin typeface="Footlight MT Light" panose="0204060206030A020304" pitchFamily="18" charset="0"/>
              </a:rPr>
              <a:t>	       dissemination </a:t>
            </a:r>
            <a:r>
              <a:rPr lang="en-US" sz="3000" dirty="0">
                <a:latin typeface="Footlight MT Light" panose="0204060206030A020304" pitchFamily="18" charset="0"/>
              </a:rPr>
              <a:t>of </a:t>
            </a:r>
            <a:r>
              <a:rPr lang="en-US" sz="3000" dirty="0" smtClean="0">
                <a:latin typeface="Footlight MT Light" panose="0204060206030A020304" pitchFamily="18" charset="0"/>
              </a:rPr>
              <a:t>disaggregated census </a:t>
            </a:r>
            <a:r>
              <a:rPr lang="en-US" sz="3000" dirty="0">
                <a:latin typeface="Footlight MT Light" panose="0204060206030A020304" pitchFamily="18" charset="0"/>
              </a:rPr>
              <a:t>statistics which meet users’ </a:t>
            </a:r>
            <a:r>
              <a:rPr lang="en-US" sz="3000" dirty="0" smtClean="0">
                <a:latin typeface="Footlight MT Light" panose="0204060206030A020304" pitchFamily="18" charset="0"/>
              </a:rPr>
              <a:t>needs.</a:t>
            </a:r>
          </a:p>
          <a:p>
            <a:pPr marL="539496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3000" dirty="0">
                <a:latin typeface="Footlight MT Light" panose="0204060206030A020304" pitchFamily="18" charset="0"/>
              </a:rPr>
              <a:t>In defining the national census  geography, the following are taken into </a:t>
            </a:r>
            <a:r>
              <a:rPr lang="en-US" sz="3000" dirty="0" smtClean="0">
                <a:latin typeface="Footlight MT Light" panose="0204060206030A020304" pitchFamily="18" charset="0"/>
              </a:rPr>
              <a:t>consideration: administrative and political structures  as well as users </a:t>
            </a:r>
            <a:r>
              <a:rPr lang="en-US" sz="3000" dirty="0">
                <a:latin typeface="Footlight MT Light" panose="0204060206030A020304" pitchFamily="18" charset="0"/>
              </a:rPr>
              <a:t>needs </a:t>
            </a:r>
          </a:p>
          <a:p>
            <a:pPr marL="0" indent="0">
              <a:buNone/>
            </a:pPr>
            <a:endParaRPr lang="en-US" sz="3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45599"/>
              </p:ext>
            </p:extLst>
          </p:nvPr>
        </p:nvGraphicFramePr>
        <p:xfrm>
          <a:off x="195309" y="312"/>
          <a:ext cx="11727402" cy="682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10241280" imgH="6240921" progId="Excel.Sheet.12">
                  <p:embed/>
                </p:oleObj>
              </mc:Choice>
              <mc:Fallback>
                <p:oleObj name="Worksheet" r:id="rId4" imgW="10241280" imgH="62409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309" y="312"/>
                        <a:ext cx="11727402" cy="682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6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247" y="235320"/>
            <a:ext cx="945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b="1" dirty="0" smtClean="0"/>
              <a:t>efining </a:t>
            </a:r>
            <a:r>
              <a:rPr lang="en-US" sz="2800" b="1" dirty="0"/>
              <a:t>the National Census Geography…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" y="687020"/>
            <a:ext cx="12166927" cy="59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94204"/>
              </p:ext>
            </p:extLst>
          </p:nvPr>
        </p:nvGraphicFramePr>
        <p:xfrm>
          <a:off x="520996" y="1120821"/>
          <a:ext cx="11249246" cy="511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5786" y="287338"/>
            <a:ext cx="10664456" cy="680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Defining </a:t>
            </a:r>
            <a:r>
              <a:rPr lang="en-US" sz="2800" b="1" dirty="0">
                <a:solidFill>
                  <a:schemeClr val="tx1"/>
                </a:solidFill>
              </a:rPr>
              <a:t>the National Census Geography…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G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eographic Structure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1330"/>
            <a:ext cx="10515600" cy="8747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Footlight MT Light" panose="0204060206030A020304" pitchFamily="18" charset="0"/>
              </a:rPr>
              <a:t>Constructing Enumeration Areas (EAs)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2561" y="1585452"/>
            <a:ext cx="10486104" cy="4606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Footlight MT Light" panose="0204060206030A020304" pitchFamily="18" charset="0"/>
              </a:rPr>
              <a:t>Factors considered when constructing an Enumeration Area (EA):</a:t>
            </a: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</a:rPr>
              <a:t>Follow administrative hierarchy</a:t>
            </a: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</a:rPr>
              <a:t>Village </a:t>
            </a:r>
            <a:r>
              <a:rPr lang="en-US" sz="3000" dirty="0">
                <a:latin typeface="Footlight MT Light" panose="0204060206030A020304" pitchFamily="18" charset="0"/>
              </a:rPr>
              <a:t>and administrative boundaries (no overlapping )</a:t>
            </a: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</a:rPr>
              <a:t>Size </a:t>
            </a:r>
            <a:r>
              <a:rPr lang="en-US" sz="3000" dirty="0">
                <a:latin typeface="Footlight MT Light" panose="0204060206030A020304" pitchFamily="18" charset="0"/>
              </a:rPr>
              <a:t>(number of Households average 100; range 50 to 149)</a:t>
            </a: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tabLst>
                <a:tab pos="574675" algn="l"/>
              </a:tabLst>
            </a:pPr>
            <a:r>
              <a:rPr lang="en-US" sz="3000" dirty="0" smtClean="0">
                <a:latin typeface="Footlight MT Light" panose="0204060206030A020304" pitchFamily="18" charset="0"/>
              </a:rPr>
              <a:t>Physical </a:t>
            </a:r>
            <a:r>
              <a:rPr lang="en-US" sz="3000" dirty="0">
                <a:latin typeface="Footlight MT Light" panose="0204060206030A020304" pitchFamily="18" charset="0"/>
              </a:rPr>
              <a:t>features to form EA boundary( hydrology, </a:t>
            </a:r>
            <a:r>
              <a:rPr lang="en-US" sz="3000" dirty="0" smtClean="0">
                <a:latin typeface="Footlight MT Light" panose="0204060206030A020304" pitchFamily="18" charset="0"/>
              </a:rPr>
              <a:t>  communication</a:t>
            </a:r>
            <a:r>
              <a:rPr lang="en-US" sz="3000" dirty="0">
                <a:latin typeface="Footlight MT Light" panose="0204060206030A020304" pitchFamily="18" charset="0"/>
              </a:rPr>
              <a:t>, </a:t>
            </a:r>
            <a:r>
              <a:rPr lang="en-US" sz="3000" dirty="0" smtClean="0">
                <a:latin typeface="Footlight MT Light" panose="0204060206030A020304" pitchFamily="18" charset="0"/>
              </a:rPr>
              <a:t>etc.)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</a:rPr>
              <a:t>Terrain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marL="858838" lvl="1" indent="-512763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</a:rPr>
              <a:t>Vastness</a:t>
            </a: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75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Cost of </a:t>
            </a:r>
            <a:r>
              <a:rPr lang="en-GB" sz="3600" b="1" dirty="0">
                <a:latin typeface="Footlight MT Light" panose="0204060206030A020304" pitchFamily="18" charset="0"/>
              </a:rPr>
              <a:t>investing in geospatial technology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84048" lvl="2" indent="0">
              <a:lnSpc>
                <a:spcPct val="120000"/>
              </a:lnSpc>
              <a:buSzPct val="68000"/>
              <a:buNone/>
            </a:pPr>
            <a:r>
              <a:rPr lang="en-US" sz="4200" dirty="0">
                <a:latin typeface="Footlight MT Light" panose="0204060206030A020304" pitchFamily="18" charset="0"/>
                <a:cs typeface="Times New Roman" pitchFamily="18" charset="0"/>
              </a:rPr>
              <a:t>About 15 % of the census budget is used  for census geospatial programme 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</a:rPr>
              <a:t>System </a:t>
            </a:r>
            <a:r>
              <a:rPr lang="en-US" sz="4200" dirty="0">
                <a:latin typeface="Footlight MT Light" panose="0204060206030A020304" pitchFamily="18" charset="0"/>
              </a:rPr>
              <a:t>design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4200" dirty="0">
                <a:latin typeface="Footlight MT Light" panose="0204060206030A020304" pitchFamily="18" charset="0"/>
              </a:rPr>
              <a:t>Hardware and software acquisition </a:t>
            </a:r>
            <a:endParaRPr lang="en-US" sz="4200" dirty="0" smtClean="0">
              <a:latin typeface="Footlight MT Light" panose="0204060206030A020304" pitchFamily="18" charset="0"/>
            </a:endParaRP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</a:rPr>
              <a:t>Human </a:t>
            </a:r>
            <a:r>
              <a:rPr lang="en-US" sz="4200" dirty="0">
                <a:latin typeface="Footlight MT Light" panose="0204060206030A020304" pitchFamily="18" charset="0"/>
              </a:rPr>
              <a:t>resource (capacity and numbers</a:t>
            </a:r>
            <a:r>
              <a:rPr lang="en-US" sz="4200" dirty="0" smtClean="0">
                <a:latin typeface="Footlight MT Light" panose="0204060206030A020304" pitchFamily="18" charset="0"/>
              </a:rPr>
              <a:t>)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</a:rPr>
              <a:t>Outsourced services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</a:rPr>
              <a:t>Geo-database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6" y="307075"/>
            <a:ext cx="9135811" cy="82569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Cost of </a:t>
            </a:r>
            <a:r>
              <a:rPr lang="en-GB" sz="3600" b="1" dirty="0">
                <a:latin typeface="Footlight MT Light" panose="0204060206030A020304" pitchFamily="18" charset="0"/>
              </a:rPr>
              <a:t>investing in geospatial </a:t>
            </a:r>
            <a:r>
              <a:rPr lang="en-GB" sz="3600" b="1" dirty="0" smtClean="0">
                <a:latin typeface="Footlight MT Light" panose="0204060206030A020304" pitchFamily="18" charset="0"/>
              </a:rPr>
              <a:t>technology…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Transitional costs: digitization etc.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Data acquisition and capture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Quality control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System maintenance and </a:t>
            </a:r>
          </a:p>
          <a:p>
            <a:pPr marL="1541463" lvl="2" indent="-574675">
              <a:lnSpc>
                <a:spcPct val="120000"/>
              </a:lnSpc>
              <a:buSzPct val="68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Product development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791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Footlight MT Light" panose="0204060206030A020304" pitchFamily="18" charset="0"/>
              </a:rPr>
              <a:t>Benefits of investing in geospatial technology</a:t>
            </a:r>
            <a:endParaRPr lang="en-US" sz="3200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84" y="1845733"/>
            <a:ext cx="5354555" cy="4384945"/>
          </a:xfrm>
        </p:spPr>
        <p:txBody>
          <a:bodyPr>
            <a:normAutofit fontScale="47500" lnSpcReduction="20000"/>
          </a:bodyPr>
          <a:lstStyle/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Time saving in some of the processes </a:t>
            </a:r>
            <a:r>
              <a:rPr lang="en-US" sz="4200" dirty="0" err="1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e.g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 production of duplicate maps</a:t>
            </a:r>
          </a:p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Long term cost saving </a:t>
            </a:r>
            <a:endParaRPr lang="en-US" sz="4200" dirty="0">
              <a:solidFill>
                <a:schemeClr val="tx1"/>
              </a:solidFill>
              <a:latin typeface="Footlight MT Light" panose="0204060206030A020304" pitchFamily="18" charset="0"/>
              <a:cs typeface="Times New Roman" pitchFamily="18" charset="0"/>
            </a:endParaRPr>
          </a:p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Improved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accuracy and quality of maps</a:t>
            </a:r>
          </a:p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Credibility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of map products</a:t>
            </a:r>
          </a:p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rgbClr val="FF0000"/>
                </a:solidFill>
                <a:latin typeface="Footlight MT Light" panose="0204060206030A020304" pitchFamily="18" charset="0"/>
                <a:cs typeface="Times New Roman" pitchFamily="18" charset="0"/>
              </a:rPr>
              <a:t>	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identification of gaps and overlaps</a:t>
            </a:r>
          </a:p>
          <a:p>
            <a:pPr marL="1030288" lvl="1" indent="-457200" defTabSz="5429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Tracking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and monitoring of work  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progress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Enriched dissemination  of census results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err="1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Mji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Kumi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 initiative – improved Security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37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1031875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Enhanced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data manipulation 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  	  (integration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, 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Querying,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computation of areas</a:t>
            </a: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 </a:t>
            </a:r>
            <a:r>
              <a:rPr lang="en-US" sz="4200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etc.)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  <a:cs typeface="Times New Roman" pitchFamily="18" charset="0"/>
              </a:rPr>
              <a:t>Better </a:t>
            </a:r>
            <a:r>
              <a:rPr lang="en-US" sz="4200" dirty="0">
                <a:latin typeface="Footlight MT Light" panose="0204060206030A020304" pitchFamily="18" charset="0"/>
                <a:cs typeface="Times New Roman" pitchFamily="18" charset="0"/>
              </a:rPr>
              <a:t>service delivery 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  <a:cs typeface="Times New Roman" pitchFamily="18" charset="0"/>
              </a:rPr>
              <a:t>Improved </a:t>
            </a:r>
            <a:r>
              <a:rPr lang="en-US" sz="4200" dirty="0">
                <a:latin typeface="Footlight MT Light" panose="0204060206030A020304" pitchFamily="18" charset="0"/>
                <a:cs typeface="Times New Roman" pitchFamily="18" charset="0"/>
              </a:rPr>
              <a:t>consistency 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  <a:cs typeface="Times New Roman" pitchFamily="18" charset="0"/>
              </a:rPr>
              <a:t>Improved </a:t>
            </a:r>
            <a:r>
              <a:rPr lang="en-US" sz="4200" dirty="0">
                <a:latin typeface="Footlight MT Light" panose="0204060206030A020304" pitchFamily="18" charset="0"/>
                <a:cs typeface="Times New Roman" pitchFamily="18" charset="0"/>
              </a:rPr>
              <a:t>analysis  at various levels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  <a:cs typeface="Times New Roman" pitchFamily="18" charset="0"/>
              </a:rPr>
              <a:t>Improved </a:t>
            </a:r>
            <a:r>
              <a:rPr lang="en-US" sz="4200" dirty="0">
                <a:latin typeface="Footlight MT Light" panose="0204060206030A020304" pitchFamily="18" charset="0"/>
                <a:cs typeface="Times New Roman" pitchFamily="18" charset="0"/>
              </a:rPr>
              <a:t>data sharing 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latin typeface="Footlight MT Light" panose="0204060206030A020304" pitchFamily="18" charset="0"/>
                <a:cs typeface="Times New Roman" pitchFamily="18" charset="0"/>
              </a:rPr>
              <a:t>Availability of georeferenced data for informed policy formulation</a:t>
            </a:r>
          </a:p>
          <a:p>
            <a:pPr marL="1028700" lvl="1" indent="-571500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itchFamily="18" charset="0"/>
              </a:rPr>
              <a:t>Capacity building achieved for many</a:t>
            </a:r>
            <a:endParaRPr lang="en-US" sz="4200" dirty="0">
              <a:solidFill>
                <a:schemeClr val="tx1"/>
              </a:solidFill>
              <a:latin typeface="Footlight MT Light" panose="0204060206030A02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534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76178" y="1441342"/>
            <a:ext cx="10930270" cy="497009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Institutional</a:t>
            </a:r>
          </a:p>
          <a:p>
            <a:pPr marL="0" indent="0">
              <a:buSzPct val="80000"/>
              <a:buNone/>
            </a:pPr>
            <a:r>
              <a:rPr lang="en-US" sz="28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Lack </a:t>
            </a:r>
            <a:r>
              <a:rPr lang="en-US" sz="28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of a central co-coordinating agency for both spatial and attribute </a:t>
            </a:r>
            <a:r>
              <a:rPr lang="en-US" sz="28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data</a:t>
            </a:r>
          </a:p>
          <a:p>
            <a:pPr marL="685800" lvl="3" indent="-457200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Standardization </a:t>
            </a:r>
            <a:r>
              <a:rPr lang="en-US" sz="26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of  collection and management of </a:t>
            </a: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geographical     information </a:t>
            </a:r>
          </a:p>
          <a:p>
            <a:pPr marL="685800" lvl="3" indent="-457200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Lack of geo referenced spatial data</a:t>
            </a:r>
          </a:p>
          <a:p>
            <a:pPr marL="685800" lvl="3" indent="-457200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Geo </a:t>
            </a:r>
            <a:r>
              <a:rPr lang="en-US" sz="26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spatial data is scattered in various institutions</a:t>
            </a:r>
          </a:p>
          <a:p>
            <a:pPr marL="685800" lvl="3" indent="-457200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Lack </a:t>
            </a:r>
            <a:r>
              <a:rPr lang="en-US" sz="26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of clear dissemination policy on geospatial data &amp; sharing amongst  </a:t>
            </a:r>
            <a:r>
              <a:rPr lang="en-US" sz="26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institutions</a:t>
            </a:r>
            <a:endParaRPr lang="en-US" sz="2600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marL="685800" lvl="3" indent="-457200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Varying definitions for urban, </a:t>
            </a:r>
            <a:r>
              <a:rPr lang="en-US" sz="2600" dirty="0" err="1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peri</a:t>
            </a:r>
            <a:r>
              <a:rPr lang="en-US" sz="2600" dirty="0" smtClean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-urban and rural</a:t>
            </a:r>
            <a:endParaRPr lang="en-US" sz="2600" dirty="0">
              <a:solidFill>
                <a:schemeClr val="tx1"/>
              </a:solidFill>
              <a:latin typeface="Footlight MT Light" panose="0204060206030A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57112" y="180115"/>
            <a:ext cx="1027620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Institutional, organizational and technological challenges in census mapping operations</a:t>
            </a:r>
            <a:r>
              <a:rPr lang="en-US" dirty="0">
                <a:latin typeface="Perpetua" panose="02020502060401020303" pitchFamily="18" charset="0"/>
              </a:rPr>
              <a:t/>
            </a:r>
            <a:br>
              <a:rPr lang="en-US" dirty="0">
                <a:latin typeface="Perpetua" panose="02020502060401020303" pitchFamily="18" charset="0"/>
              </a:rPr>
            </a:br>
            <a:endParaRPr 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97064"/>
            <a:ext cx="10069033" cy="738187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latin typeface="Footlight MT Light" panose="0204060206030A020304" pitchFamily="18" charset="0"/>
              </a:rPr>
              <a:t>Outline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1001865" y="1328928"/>
            <a:ext cx="10771322" cy="4937179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 smtClean="0">
                <a:latin typeface="Footlight MT Light" panose="0204060206030A020304" pitchFamily="18" charset="0"/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ootlight MT Light" panose="0204060206030A020304" pitchFamily="18" charset="0"/>
              </a:rPr>
              <a:t>Planning the  census mapping processes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>
                <a:latin typeface="Footlight MT Light" panose="0204060206030A020304" pitchFamily="18" charset="0"/>
              </a:rPr>
              <a:t>National </a:t>
            </a:r>
            <a:r>
              <a:rPr lang="en-US" sz="3200" dirty="0">
                <a:latin typeface="Footlight MT Light" panose="0204060206030A020304" pitchFamily="18" charset="0"/>
              </a:rPr>
              <a:t>Census </a:t>
            </a:r>
            <a:r>
              <a:rPr lang="en-US" sz="3200" dirty="0" smtClean="0">
                <a:latin typeface="Footlight MT Light" panose="0204060206030A020304" pitchFamily="18" charset="0"/>
              </a:rPr>
              <a:t>Geography</a:t>
            </a:r>
            <a:endParaRPr lang="en-US" altLang="en-US" sz="3200" dirty="0" smtClean="0">
              <a:latin typeface="Footlight MT Light" panose="0204060206030A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Footlight MT Light" panose="0204060206030A020304" pitchFamily="18" charset="0"/>
              </a:rPr>
              <a:t>Enumeration </a:t>
            </a:r>
            <a:r>
              <a:rPr lang="en-US" sz="3200" dirty="0">
                <a:latin typeface="Footlight MT Light" panose="0204060206030A020304" pitchFamily="18" charset="0"/>
              </a:rPr>
              <a:t>Areas </a:t>
            </a:r>
            <a:endParaRPr lang="en-US" sz="3200" dirty="0" smtClean="0">
              <a:latin typeface="Footlight MT Light" panose="0204060206030A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Footlight MT Light" panose="0204060206030A020304" pitchFamily="18" charset="0"/>
              </a:rPr>
              <a:t>Development  and Maintenance of  </a:t>
            </a:r>
            <a:r>
              <a:rPr lang="en-US" sz="3200" dirty="0">
                <a:latin typeface="Footlight MT Light" panose="0204060206030A020304" pitchFamily="18" charset="0"/>
              </a:rPr>
              <a:t>geospatial </a:t>
            </a:r>
            <a:r>
              <a:rPr lang="en-US" sz="3200" dirty="0" smtClean="0">
                <a:latin typeface="Footlight MT Light" panose="0204060206030A020304" pitchFamily="18" charset="0"/>
              </a:rPr>
              <a:t>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ootlight MT Light" panose="0204060206030A020304" pitchFamily="18" charset="0"/>
              </a:rPr>
              <a:t>Cost of Geospatial technology</a:t>
            </a:r>
            <a:endParaRPr lang="en-GB" altLang="en-US" sz="3200" dirty="0">
              <a:latin typeface="Footlight MT Light" panose="0204060206030A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Footlight MT Light" panose="0204060206030A020304" pitchFamily="18" charset="0"/>
              </a:rPr>
              <a:t>Benefits </a:t>
            </a:r>
            <a:r>
              <a:rPr lang="en-US" sz="3200" dirty="0">
                <a:latin typeface="Footlight MT Light" panose="0204060206030A020304" pitchFamily="18" charset="0"/>
              </a:rPr>
              <a:t>of Geospatial technology</a:t>
            </a:r>
            <a:endParaRPr lang="en-GB" altLang="en-US" sz="3200" dirty="0">
              <a:latin typeface="Footlight MT Light" panose="0204060206030A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sz="3200" dirty="0" smtClean="0">
                <a:latin typeface="Footlight MT Light" panose="0204060206030A020304" pitchFamily="18" charset="0"/>
              </a:rPr>
              <a:t>Challenges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3200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43CA1B-09B1-4B36-A51A-20376BB2E773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8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286604"/>
            <a:ext cx="11536326" cy="91487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Institutional, organizational and technological challenges with census mapping </a:t>
            </a:r>
            <a:r>
              <a:rPr lang="en-US" sz="3600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operations…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74" y="1845733"/>
            <a:ext cx="10855842" cy="4353047"/>
          </a:xfrm>
        </p:spPr>
        <p:txBody>
          <a:bodyPr/>
          <a:lstStyle/>
          <a:p>
            <a:pPr>
              <a:buNone/>
            </a:pPr>
            <a:r>
              <a:rPr lang="en-US" sz="30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Organizational : </a:t>
            </a:r>
          </a:p>
          <a:p>
            <a:pPr marL="914400" indent="-568325"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Slow </a:t>
            </a:r>
            <a:r>
              <a:rPr lang="en-US" sz="30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uptake of emerging technologies</a:t>
            </a:r>
          </a:p>
          <a:p>
            <a:pPr marL="914400" indent="-568325">
              <a:buSzPct val="80000"/>
              <a:buFont typeface="Wingdings" panose="05000000000000000000" pitchFamily="2" charset="2"/>
              <a:buChar char="q"/>
            </a:pPr>
            <a:endParaRPr lang="en-US" sz="3000" dirty="0" smtClean="0">
              <a:solidFill>
                <a:srgbClr val="FF0000"/>
              </a:solidFill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marL="914400" indent="-568325"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Bureaucracy (flow of funds, procurement procedures)</a:t>
            </a:r>
            <a:endParaRPr lang="en-US" sz="3000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marL="690563" indent="0">
              <a:buSzPct val="101000"/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Institutional, organizational and technological challenges with census mapping </a:t>
            </a:r>
            <a:r>
              <a:rPr lang="en-US" sz="4000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operations</a:t>
            </a:r>
            <a:r>
              <a:rPr lang="en-US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078"/>
            <a:ext cx="10515600" cy="4603885"/>
          </a:xfrm>
        </p:spPr>
        <p:txBody>
          <a:bodyPr>
            <a:normAutofit lnSpcReduction="10000"/>
          </a:bodyPr>
          <a:lstStyle/>
          <a:p>
            <a:pPr marL="0" indent="0">
              <a:buSzPct val="101000"/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01000"/>
              <a:buNone/>
            </a:pPr>
            <a:r>
              <a:rPr lang="en-US" sz="3000" b="1" dirty="0" smtClean="0">
                <a:latin typeface="Footlight MT Light" panose="0204060206030A020304" pitchFamily="18" charset="0"/>
                <a:cs typeface="Times New Roman" panose="02020603050405020304" pitchFamily="18" charset="0"/>
              </a:rPr>
              <a:t>Technical </a:t>
            </a:r>
            <a:endParaRPr lang="en-US" sz="3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marL="741363" lvl="3" indent="-568325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tabLst>
                <a:tab pos="517525" algn="l"/>
              </a:tabLst>
            </a:pPr>
            <a:r>
              <a:rPr lang="en-US" sz="3000" dirty="0">
                <a:solidFill>
                  <a:schemeClr val="tx1"/>
                </a:solidFill>
                <a:latin typeface="Footlight MT Light" panose="0204060206030A020304" pitchFamily="18" charset="0"/>
              </a:rPr>
              <a:t>Hardware reliability and software compatibility</a:t>
            </a:r>
          </a:p>
          <a:p>
            <a:pPr marL="741363" lvl="3" indent="-568325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Footlight MT Light" panose="0204060206030A020304" pitchFamily="18" charset="0"/>
              </a:rPr>
              <a:t>Limitation in sharing the GIS software due to license restrictions</a:t>
            </a:r>
          </a:p>
          <a:p>
            <a:pPr marL="741363" lvl="3" indent="-568325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Footlight MT Light" panose="0204060206030A020304" pitchFamily="18" charset="0"/>
              </a:rPr>
              <a:t>High cost of data collection and capture</a:t>
            </a:r>
          </a:p>
          <a:p>
            <a:pPr marL="741363" lvl="3" indent="-568325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Footlight MT Light" panose="0204060206030A020304" pitchFamily="18" charset="0"/>
              </a:rPr>
              <a:t>Compatibility of data from different </a:t>
            </a:r>
            <a:r>
              <a:rPr lang="en-US" sz="3000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sources</a:t>
            </a:r>
          </a:p>
          <a:p>
            <a:pPr marL="741363" lvl="3" indent="-568325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The choice of the most suitable mapping application</a:t>
            </a:r>
          </a:p>
          <a:p>
            <a:pPr marL="173038" lvl="3" indent="0">
              <a:spcBef>
                <a:spcPts val="1200"/>
              </a:spcBef>
              <a:spcAft>
                <a:spcPts val="200"/>
              </a:spcAft>
              <a:buSzPct val="80000"/>
              <a:buNone/>
            </a:pPr>
            <a:r>
              <a:rPr lang="en-US" sz="3000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endParaRPr lang="en-US" sz="30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marL="0" indent="0">
              <a:buSzPct val="80000"/>
              <a:buNone/>
              <a:defRPr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Conclusion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845734"/>
            <a:ext cx="11111024" cy="4023360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Footlight MT Light" panose="0204060206030A020304" pitchFamily="18" charset="0"/>
              </a:rPr>
              <a:t>       The initial cost of implementing geospatial  technology may be high; 	however, the long term benefits overweigh the costs, hence use of 	technology is unavoidable 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smtClean="0">
                <a:latin typeface="Footlight MT Light" panose="0204060206030A020304" pitchFamily="18" charset="0"/>
              </a:rPr>
              <a:t>      The benefits of implementing geospatial technology greatly depend on 	proper planning and  timely execution of the project activities</a:t>
            </a:r>
          </a:p>
          <a:p>
            <a:pPr marL="0" indent="0">
              <a:buSzPct val="80000"/>
              <a:buNone/>
            </a:pP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3" t="6325" r="18495" b="5361"/>
          <a:stretch/>
        </p:blipFill>
        <p:spPr>
          <a:xfrm>
            <a:off x="322067" y="473207"/>
            <a:ext cx="4746986" cy="4280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122" t="5724" r="19229" b="2381"/>
          <a:stretch/>
        </p:blipFill>
        <p:spPr>
          <a:xfrm>
            <a:off x="4759189" y="698318"/>
            <a:ext cx="6549313" cy="4989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65023" y="5687568"/>
            <a:ext cx="404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Enumeration in Hilly Terrain- North Pokot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5024" y="133093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Enumeration Areas in  Agricultural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4331" r="16206" b="4693"/>
          <a:stretch/>
        </p:blipFill>
        <p:spPr>
          <a:xfrm>
            <a:off x="27445" y="12735"/>
            <a:ext cx="6415639" cy="4595841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5825" r="3253" b="2912"/>
          <a:stretch/>
        </p:blipFill>
        <p:spPr>
          <a:xfrm>
            <a:off x="6183380" y="2029968"/>
            <a:ext cx="6008620" cy="459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132" y="5323255"/>
            <a:ext cx="5424562" cy="6463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A: Satellite Imagery before plotting Household coordinates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21425" y="144189"/>
            <a:ext cx="5230368" cy="175432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B: Enumeration Areas: with Homestead Coordinates</a:t>
            </a:r>
          </a:p>
          <a:p>
            <a:r>
              <a:rPr lang="en-US" i="1" dirty="0" smtClean="0"/>
              <a:t>Points are picked using a smart phone, the points and all the data are sent to the server. Points are down loaded and organized and mapped in a GIS system Each mapping assistant is able to cover one EA  in  rural areas and two in Urban areas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27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30"/>
            <a:ext cx="8034291" cy="6188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85213" y="710214"/>
            <a:ext cx="3835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Monitoring of field work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Imagery is used to check on coverage – overlaps or gaps  as shown in the area marked in red</a:t>
            </a:r>
          </a:p>
          <a:p>
            <a:pPr marL="400050" indent="-400050">
              <a:buFont typeface="+mj-lt"/>
              <a:buAutoNum type="romanLcPeriod"/>
            </a:pPr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The system is also used to monitor output of each mapping assistant on a daily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441960" y="-657225"/>
            <a:ext cx="13075920" cy="81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4" y="-97655"/>
            <a:ext cx="52993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47355" y="745725"/>
            <a:ext cx="3728622" cy="36933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Final Enumeration Area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Footlight MT Light" panose="0204060206030A0203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70" y="1845734"/>
            <a:ext cx="10823944" cy="4182926"/>
          </a:xfrm>
        </p:spPr>
        <p:txBody>
          <a:bodyPr>
            <a:normAutofit/>
          </a:bodyPr>
          <a:lstStyle/>
          <a:p>
            <a:pPr marL="566738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en-US" sz="3000" dirty="0" smtClean="0">
                <a:latin typeface="Footlight MT Light" panose="0204060206030A020304" pitchFamily="18" charset="0"/>
                <a:cs typeface="Calibri" pitchFamily="34" charset="0"/>
              </a:rPr>
              <a:t>Kenya has conducted 7 censuses in </a:t>
            </a:r>
            <a:r>
              <a:rPr lang="en-GB" altLang="en-US" sz="3000" dirty="0">
                <a:latin typeface="Footlight MT Light" panose="0204060206030A020304" pitchFamily="18" charset="0"/>
                <a:cs typeface="Calibri" pitchFamily="34" charset="0"/>
              </a:rPr>
              <a:t>1948, </a:t>
            </a:r>
            <a:r>
              <a:rPr lang="en-GB" altLang="en-US" sz="3000" dirty="0" smtClean="0">
                <a:latin typeface="Footlight MT Light" panose="0204060206030A020304" pitchFamily="18" charset="0"/>
                <a:cs typeface="Calibri" pitchFamily="34" charset="0"/>
              </a:rPr>
              <a:t>1962</a:t>
            </a:r>
            <a:r>
              <a:rPr lang="en-GB" altLang="en-US" sz="3000" dirty="0">
                <a:latin typeface="Footlight MT Light" panose="0204060206030A020304" pitchFamily="18" charset="0"/>
                <a:cs typeface="Calibri" pitchFamily="34" charset="0"/>
              </a:rPr>
              <a:t>, 1969, 1979, 1989, 1999 and 2009. </a:t>
            </a:r>
            <a:endParaRPr lang="en-GB" altLang="en-US" sz="3000" dirty="0" smtClean="0">
              <a:latin typeface="Footlight MT Light" panose="0204060206030A020304" pitchFamily="18" charset="0"/>
              <a:cs typeface="Calibri" pitchFamily="34" charset="0"/>
            </a:endParaRPr>
          </a:p>
          <a:p>
            <a:pPr marL="566738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en-US" sz="3000" dirty="0" smtClean="0">
                <a:latin typeface="Footlight MT Light" panose="0204060206030A020304" pitchFamily="18" charset="0"/>
                <a:cs typeface="Calibri" pitchFamily="34" charset="0"/>
              </a:rPr>
              <a:t>The </a:t>
            </a:r>
            <a:r>
              <a:rPr lang="en-GB" altLang="en-US" sz="3000" dirty="0">
                <a:latin typeface="Footlight MT Light" panose="0204060206030A020304" pitchFamily="18" charset="0"/>
                <a:cs typeface="Calibri" pitchFamily="34" charset="0"/>
              </a:rPr>
              <a:t>next is scheduled </a:t>
            </a:r>
            <a:r>
              <a:rPr lang="en-GB" altLang="en-US" sz="3000" dirty="0" smtClean="0">
                <a:latin typeface="Footlight MT Light" panose="0204060206030A020304" pitchFamily="18" charset="0"/>
                <a:cs typeface="Calibri" pitchFamily="34" charset="0"/>
              </a:rPr>
              <a:t>for </a:t>
            </a:r>
            <a:r>
              <a:rPr lang="en-GB" altLang="en-US" sz="3000" dirty="0">
                <a:latin typeface="Footlight MT Light" panose="0204060206030A020304" pitchFamily="18" charset="0"/>
                <a:cs typeface="Calibri" pitchFamily="34" charset="0"/>
              </a:rPr>
              <a:t>August, 2019</a:t>
            </a:r>
          </a:p>
          <a:p>
            <a:pPr marL="566738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Conducting </a:t>
            </a:r>
            <a:r>
              <a:rPr lang="en-US" sz="3000" dirty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a Census is </a:t>
            </a: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a </a:t>
            </a:r>
            <a:r>
              <a:rPr lang="en-US" sz="3000" dirty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spatial undertaking </a:t>
            </a:r>
            <a:endParaRPr lang="en-US" sz="3000" dirty="0" smtClean="0">
              <a:latin typeface="Footlight MT Light" panose="0204060206030A020304" pitchFamily="18" charset="0"/>
              <a:ea typeface="Calibri" pitchFamily="34" charset="0"/>
              <a:cs typeface="Calibri" pitchFamily="34" charset="0"/>
            </a:endParaRPr>
          </a:p>
          <a:p>
            <a:pPr marL="566738" indent="-457200" algn="just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Geospatial </a:t>
            </a:r>
            <a:r>
              <a:rPr lang="en-US" sz="3000" dirty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technologies </a:t>
            </a: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is </a:t>
            </a:r>
            <a:r>
              <a:rPr lang="en-US" sz="3000" dirty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essential </a:t>
            </a: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in the </a:t>
            </a:r>
            <a:r>
              <a:rPr lang="en-US" sz="3000" dirty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three phases of census undertaking</a:t>
            </a:r>
            <a:r>
              <a:rPr lang="en-US" sz="3000" dirty="0" smtClean="0">
                <a:latin typeface="Footlight MT Light" panose="0204060206030A020304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Footlight MT Light" panose="0204060206030A020304" pitchFamily="18" charset="0"/>
              </a:rPr>
              <a:t>Background …</a:t>
            </a:r>
            <a:endParaRPr lang="en-US" sz="3600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95" y="1845733"/>
            <a:ext cx="11376838" cy="4299885"/>
          </a:xfrm>
        </p:spPr>
        <p:txBody>
          <a:bodyPr>
            <a:normAutofit lnSpcReduction="10000"/>
          </a:bodyPr>
          <a:lstStyle/>
          <a:p>
            <a:pPr marL="566738" indent="-457200" algn="just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In1948, 1969, 1979 and 1989 census mapping methods 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were </a:t>
            </a: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manual. </a:t>
            </a:r>
          </a:p>
          <a:p>
            <a:pPr marL="566738" indent="-457200" algn="just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Use of prismatic compasses, sketching and drafting of enumeration area maps were achieved manually. </a:t>
            </a:r>
          </a:p>
          <a:p>
            <a:pPr marL="566738" indent="-457200" algn="just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In1999 geospatial technology </a:t>
            </a:r>
            <a:r>
              <a:rPr lang="en-US" sz="3200" dirty="0" smtClean="0">
                <a:latin typeface="Footlight MT Light" panose="0204060206030A020304" pitchFamily="18" charset="0"/>
                <a:cs typeface="Calibri" pitchFamily="34" charset="0"/>
              </a:rPr>
              <a:t>(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GIS </a:t>
            </a: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and 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GPS)was introduced</a:t>
            </a:r>
            <a:endParaRPr lang="en-US" altLang="en-US" sz="3200" dirty="0">
              <a:latin typeface="Footlight MT Light" panose="0204060206030A020304" pitchFamily="18" charset="0"/>
              <a:cs typeface="Calibri" pitchFamily="34" charset="0"/>
            </a:endParaRPr>
          </a:p>
          <a:p>
            <a:pPr marL="566738" indent="-457200" algn="just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2009 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Census fully </a:t>
            </a: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embraced the use of geospatial technology 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   (GIS</a:t>
            </a: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, GPS and aerial photographs for </a:t>
            </a:r>
            <a:r>
              <a:rPr lang="en-US" altLang="en-US" sz="3200" dirty="0" smtClean="0">
                <a:latin typeface="Footlight MT Light" panose="0204060206030A020304" pitchFamily="18" charset="0"/>
                <a:cs typeface="Calibri" pitchFamily="34" charset="0"/>
              </a:rPr>
              <a:t>major urban </a:t>
            </a:r>
            <a:r>
              <a:rPr lang="en-US" altLang="en-US" sz="3200" dirty="0">
                <a:latin typeface="Footlight MT Light" panose="0204060206030A020304" pitchFamily="18" charset="0"/>
                <a:cs typeface="Calibri" pitchFamily="34" charset="0"/>
              </a:rPr>
              <a:t>areas).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altLang="en-US" sz="3000" dirty="0"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3000" b="1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Background…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3" y="1845733"/>
            <a:ext cx="11004698" cy="4342415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000" dirty="0" smtClean="0">
                <a:latin typeface="Footlight MT Light" panose="0204060206030A020304" pitchFamily="18" charset="0"/>
              </a:rPr>
              <a:t>The following are being used to delineate Enumeration areas for the  </a:t>
            </a:r>
            <a:r>
              <a:rPr lang="en-US" sz="3000" dirty="0">
                <a:latin typeface="Footlight MT Light" panose="0204060206030A020304" pitchFamily="18" charset="0"/>
              </a:rPr>
              <a:t>2019 </a:t>
            </a:r>
            <a:r>
              <a:rPr lang="en-US" sz="3000" dirty="0" smtClean="0">
                <a:latin typeface="Footlight MT Light" panose="0204060206030A020304" pitchFamily="18" charset="0"/>
              </a:rPr>
              <a:t>KPHC :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marL="566738" lvl="1" indent="-457200" algn="just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    Geographic Information Systems </a:t>
            </a:r>
          </a:p>
          <a:p>
            <a:pPr marL="566738" lvl="1" indent="-457200" algn="just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    </a:t>
            </a:r>
            <a:r>
              <a:rPr lang="en-US" sz="2700" dirty="0" smtClean="0">
                <a:latin typeface="Footlight MT Light" panose="0204060206030A020304" pitchFamily="18" charset="0"/>
                <a:cs typeface="Calibri" pitchFamily="34" charset="0"/>
              </a:rPr>
              <a:t>Smartphones </a:t>
            </a: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with </a:t>
            </a:r>
            <a:r>
              <a:rPr lang="en-US" sz="2700" dirty="0" smtClean="0">
                <a:latin typeface="Footlight MT Light" panose="0204060206030A020304" pitchFamily="18" charset="0"/>
                <a:cs typeface="Calibri" pitchFamily="34" charset="0"/>
              </a:rPr>
              <a:t>in-built </a:t>
            </a: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GPS </a:t>
            </a:r>
          </a:p>
          <a:p>
            <a:pPr marL="566738" lvl="1" indent="-457200" algn="just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    Satellite imagery (rural areas) </a:t>
            </a:r>
          </a:p>
          <a:p>
            <a:pPr marL="566738" lvl="1" indent="-457200" algn="just">
              <a:spcBef>
                <a:spcPts val="1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700" dirty="0">
                <a:latin typeface="Footlight MT Light" panose="0204060206030A020304" pitchFamily="18" charset="0"/>
                <a:cs typeface="Calibri" pitchFamily="34" charset="0"/>
              </a:rPr>
              <a:t>    Aerial photographs (urban areas)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68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623" y="286603"/>
            <a:ext cx="1032634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ootlight MT Light" panose="0204060206030A020304" pitchFamily="18" charset="0"/>
              </a:rPr>
              <a:t>Planning and Implementing a Census Geospatial Programme</a:t>
            </a:r>
            <a:endParaRPr lang="en-US" sz="3600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9" y="1845734"/>
            <a:ext cx="11089757" cy="425735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Arial Narrow" panose="020B0606020202030204" pitchFamily="34" charset="0"/>
              </a:rPr>
              <a:t>      	</a:t>
            </a:r>
            <a:r>
              <a:rPr lang="en-US" sz="3000" dirty="0" smtClean="0">
                <a:latin typeface="Footlight MT Light" panose="0204060206030A020304" pitchFamily="18" charset="0"/>
              </a:rPr>
              <a:t>C</a:t>
            </a:r>
            <a:r>
              <a:rPr lang="en-US" altLang="en-US" sz="3000" dirty="0" smtClean="0">
                <a:latin typeface="Footlight MT Light" panose="0204060206030A020304" pitchFamily="18" charset="0"/>
              </a:rPr>
              <a:t>ensus </a:t>
            </a:r>
            <a:r>
              <a:rPr lang="en-US" altLang="en-US" sz="3000" dirty="0">
                <a:latin typeface="Footlight MT Light" panose="0204060206030A020304" pitchFamily="18" charset="0"/>
              </a:rPr>
              <a:t>project proposal outlines various activities </a:t>
            </a:r>
            <a:r>
              <a:rPr lang="en-US" altLang="en-US" sz="3000" dirty="0" smtClean="0">
                <a:latin typeface="Footlight MT Light" panose="0204060206030A020304" pitchFamily="18" charset="0"/>
              </a:rPr>
              <a:t>to be implemented 	including geospatial ones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altLang="en-US" sz="3000" dirty="0" smtClean="0">
                <a:latin typeface="Footlight MT Light" panose="0204060206030A020304" pitchFamily="18" charset="0"/>
              </a:rPr>
              <a:t>      	Development and testing of mapping tools and methodology 	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altLang="en-US" sz="3000" dirty="0">
                <a:latin typeface="Footlight MT Light" panose="0204060206030A020304" pitchFamily="18" charset="0"/>
              </a:rPr>
              <a:t> </a:t>
            </a:r>
            <a:r>
              <a:rPr lang="en-US" altLang="en-US" sz="3000" dirty="0" smtClean="0">
                <a:latin typeface="Footlight MT Light" panose="0204060206030A020304" pitchFamily="18" charset="0"/>
              </a:rPr>
              <a:t>     	Piloting and finalization of  geospatial mapping tools and 	methodology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altLang="en-US" sz="3000" dirty="0" smtClean="0">
                <a:latin typeface="Footlight MT Light" panose="0204060206030A020304" pitchFamily="18" charset="0"/>
              </a:rPr>
              <a:t>      	Rolling out delineation of enumeration areas in the whole country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altLang="en-US" sz="3000" dirty="0">
                <a:latin typeface="Footlight MT Light" panose="0204060206030A020304" pitchFamily="18" charset="0"/>
              </a:rPr>
              <a:t> </a:t>
            </a:r>
            <a:r>
              <a:rPr lang="en-US" altLang="en-US" sz="3000" dirty="0" smtClean="0">
                <a:latin typeface="Footlight MT Light" panose="0204060206030A020304" pitchFamily="18" charset="0"/>
              </a:rPr>
              <a:t>     	Map production for enumeration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altLang="en-US" sz="3000" dirty="0">
                <a:latin typeface="Footlight MT Light" panose="0204060206030A020304" pitchFamily="18" charset="0"/>
              </a:rPr>
              <a:t> </a:t>
            </a:r>
            <a:r>
              <a:rPr lang="en-US" altLang="en-US" sz="3000" dirty="0" smtClean="0">
                <a:latin typeface="Footlight MT Light" panose="0204060206030A020304" pitchFamily="18" charset="0"/>
              </a:rPr>
              <a:t>     	Dissemination</a:t>
            </a:r>
          </a:p>
          <a:p>
            <a:pPr marL="201168" lvl="1" indent="0">
              <a:buNone/>
            </a:pPr>
            <a:endParaRPr lang="en-US" altLang="en-US" sz="28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3000" dirty="0" smtClean="0">
              <a:latin typeface="Arial Narrow" panose="020B0606020202030204" pitchFamily="34" charset="0"/>
            </a:endParaRPr>
          </a:p>
          <a:p>
            <a:pPr marL="201168" lvl="1" indent="0">
              <a:buNone/>
            </a:pPr>
            <a:endParaRPr lang="en-US" altLang="en-US" sz="28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Footlight MT Light" panose="0204060206030A020304" pitchFamily="18" charset="0"/>
              </a:rPr>
              <a:t>Planning the  </a:t>
            </a:r>
            <a:r>
              <a:rPr lang="en-US" sz="3600" b="1" dirty="0">
                <a:latin typeface="Footlight MT Light" panose="0204060206030A020304" pitchFamily="18" charset="0"/>
              </a:rPr>
              <a:t>Census </a:t>
            </a:r>
            <a:r>
              <a:rPr lang="en-US" sz="3600" b="1" dirty="0" smtClean="0">
                <a:latin typeface="Footlight MT Light" panose="0204060206030A020304" pitchFamily="18" charset="0"/>
              </a:rPr>
              <a:t>processes using geospatial tools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Footlight MT Light" panose="0204060206030A020304" pitchFamily="18" charset="0"/>
              </a:rPr>
              <a:t>Factors to being considered:</a:t>
            </a:r>
          </a:p>
          <a:p>
            <a:pPr marL="461963" indent="-461963">
              <a:buSzPct val="80000"/>
              <a:buFont typeface="Wingdings" panose="05000000000000000000" pitchFamily="2" charset="2"/>
              <a:buChar char="q"/>
              <a:tabLst>
                <a:tab pos="684213" algn="l"/>
                <a:tab pos="803275" algn="l"/>
                <a:tab pos="858838" algn="l"/>
                <a:tab pos="914400" algn="l"/>
              </a:tabLst>
            </a:pPr>
            <a:r>
              <a:rPr lang="en-US" sz="3600" dirty="0">
                <a:latin typeface="Footlight MT Light" panose="0204060206030A020304" pitchFamily="18" charset="0"/>
              </a:rPr>
              <a:t>UN </a:t>
            </a:r>
            <a:r>
              <a:rPr lang="en-US" sz="3600" dirty="0" smtClean="0">
                <a:latin typeface="Footlight MT Light" panose="0204060206030A020304" pitchFamily="18" charset="0"/>
              </a:rPr>
              <a:t>recommendations</a:t>
            </a:r>
          </a:p>
          <a:p>
            <a:pPr marL="461963" indent="-461963">
              <a:buSzPct val="80000"/>
              <a:buFont typeface="Wingdings" panose="05000000000000000000" pitchFamily="2" charset="2"/>
              <a:buChar char="q"/>
              <a:tabLst>
                <a:tab pos="684213" algn="l"/>
                <a:tab pos="803275" algn="l"/>
                <a:tab pos="858838" algn="l"/>
                <a:tab pos="914400" algn="l"/>
              </a:tabLst>
            </a:pPr>
            <a:r>
              <a:rPr lang="en-US" sz="3600" dirty="0" smtClean="0">
                <a:latin typeface="Footlight MT Light" panose="0204060206030A020304" pitchFamily="18" charset="0"/>
              </a:rPr>
              <a:t>Technical/human </a:t>
            </a:r>
            <a:r>
              <a:rPr lang="en-US" sz="3600" dirty="0">
                <a:latin typeface="Footlight MT Light" panose="0204060206030A020304" pitchFamily="18" charset="0"/>
              </a:rPr>
              <a:t>resource capacity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ootlight MT Light" panose="0204060206030A020304" pitchFamily="18" charset="0"/>
              </a:rPr>
              <a:t>   Staffing </a:t>
            </a:r>
            <a:r>
              <a:rPr lang="en-US" sz="3600" dirty="0">
                <a:latin typeface="Footlight MT Light" panose="0204060206030A020304" pitchFamily="18" charset="0"/>
              </a:rPr>
              <a:t>levels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 </a:t>
            </a:r>
            <a:r>
              <a:rPr lang="en-US" sz="3600" dirty="0" smtClean="0">
                <a:latin typeface="Footlight MT Light" panose="0204060206030A020304" pitchFamily="18" charset="0"/>
              </a:rPr>
              <a:t> Collaboration </a:t>
            </a:r>
            <a:r>
              <a:rPr lang="en-US" sz="3600" dirty="0">
                <a:latin typeface="Footlight MT Light" panose="0204060206030A020304" pitchFamily="18" charset="0"/>
              </a:rPr>
              <a:t>with other agencies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  </a:t>
            </a:r>
            <a:r>
              <a:rPr lang="en-US" sz="3600" dirty="0" smtClean="0">
                <a:latin typeface="Footlight MT Light" panose="0204060206030A020304" pitchFamily="18" charset="0"/>
              </a:rPr>
              <a:t>Cost implication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</a:t>
            </a:r>
            <a:r>
              <a:rPr lang="en-US" sz="3600" dirty="0" smtClean="0">
                <a:latin typeface="Footlight MT Light" panose="0204060206030A020304" pitchFamily="18" charset="0"/>
              </a:rPr>
              <a:t>  Time implication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6802" y="1845735"/>
            <a:ext cx="4818491" cy="4023360"/>
          </a:xfrm>
        </p:spPr>
        <p:txBody>
          <a:bodyPr>
            <a:normAutofit fontScale="77500" lnSpcReduction="20000"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</a:t>
            </a:r>
            <a:r>
              <a:rPr lang="en-US" sz="3600" dirty="0" smtClean="0">
                <a:latin typeface="Footlight MT Light" panose="0204060206030A020304" pitchFamily="18" charset="0"/>
              </a:rPr>
              <a:t> Methodology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ootlight MT Light" panose="0204060206030A020304" pitchFamily="18" charset="0"/>
              </a:rPr>
              <a:t>  Software </a:t>
            </a:r>
            <a:r>
              <a:rPr lang="en-US" sz="3600" dirty="0">
                <a:latin typeface="Footlight MT Light" panose="0204060206030A020304" pitchFamily="18" charset="0"/>
              </a:rPr>
              <a:t>and hardware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   Products to be  generated 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   Accuracy of the </a:t>
            </a:r>
            <a:r>
              <a:rPr lang="en-US" sz="3600" dirty="0" smtClean="0">
                <a:latin typeface="Footlight MT Light" panose="0204060206030A020304" pitchFamily="18" charset="0"/>
              </a:rPr>
              <a:t>products</a:t>
            </a:r>
            <a:endParaRPr lang="en-US" sz="3600" dirty="0">
              <a:latin typeface="Footlight MT Light" panose="0204060206030A020304" pitchFamily="18" charset="0"/>
            </a:endParaRP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600" dirty="0">
                <a:latin typeface="Footlight MT Light" panose="0204060206030A020304" pitchFamily="18" charset="0"/>
              </a:rPr>
              <a:t>    Designing of geospatial </a:t>
            </a:r>
            <a:r>
              <a:rPr lang="en-US" sz="3600" dirty="0" smtClean="0">
                <a:latin typeface="Footlight MT Light" panose="0204060206030A020304" pitchFamily="18" charset="0"/>
              </a:rPr>
              <a:t>	database</a:t>
            </a:r>
            <a:endParaRPr lang="en-US" sz="3600" dirty="0">
              <a:latin typeface="Footlight MT Light" panose="0204060206030A020304" pitchFamily="18" charset="0"/>
            </a:endParaRPr>
          </a:p>
          <a:p>
            <a:pPr>
              <a:buSzPct val="80000"/>
              <a:buFont typeface="Wingdings" panose="05000000000000000000" pitchFamily="2" charset="2"/>
              <a:buChar char="q"/>
              <a:tabLst>
                <a:tab pos="628650" algn="l"/>
              </a:tabLst>
            </a:pPr>
            <a:r>
              <a:rPr lang="en-US" sz="3600" dirty="0">
                <a:latin typeface="Footlight MT Light" panose="0204060206030A020304" pitchFamily="18" charset="0"/>
              </a:rPr>
              <a:t>     Availability of base maps </a:t>
            </a:r>
            <a:r>
              <a:rPr lang="en-US" sz="3600" dirty="0" smtClean="0">
                <a:latin typeface="Footlight MT Light" panose="0204060206030A020304" pitchFamily="18" charset="0"/>
              </a:rPr>
              <a:t>	for    	mapping</a:t>
            </a:r>
            <a:endParaRPr lang="en-US" sz="3600" dirty="0">
              <a:latin typeface="Footlight MT Light" panose="0204060206030A020304" pitchFamily="18" charset="0"/>
            </a:endParaRPr>
          </a:p>
          <a:p>
            <a:pPr>
              <a:buSzPct val="80000"/>
              <a:buFont typeface="Wingdings" panose="05000000000000000000" pitchFamily="2" charset="2"/>
              <a:buChar char="q"/>
            </a:pPr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74349"/>
            <a:ext cx="11359824" cy="914401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latin typeface="Footlight MT Light" panose="0204060206030A020304" pitchFamily="18" charset="0"/>
              </a:rPr>
              <a:t>Managerial Consideration in </a:t>
            </a:r>
            <a:r>
              <a:rPr lang="en-US" sz="3200" b="1" dirty="0" smtClean="0">
                <a:latin typeface="Footlight MT Light" panose="0204060206030A020304" pitchFamily="18" charset="0"/>
              </a:rPr>
              <a:t>Developing </a:t>
            </a:r>
            <a:r>
              <a:rPr lang="en-US" sz="3200" b="1" dirty="0">
                <a:latin typeface="Footlight MT Light" panose="0204060206030A020304" pitchFamily="18" charset="0"/>
              </a:rPr>
              <a:t>geospatial infrastructure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3" y="1297172"/>
            <a:ext cx="11490011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2000" b="1" dirty="0" smtClean="0"/>
          </a:p>
          <a:p>
            <a:pPr marL="862013" indent="-862013">
              <a:buFont typeface="+mj-lt"/>
              <a:buAutoNum type="alphaLcPeriod"/>
            </a:pPr>
            <a:r>
              <a:rPr lang="en-US" sz="12000" b="1" dirty="0" smtClean="0">
                <a:latin typeface="Footlight MT Light" panose="0204060206030A020304" pitchFamily="18" charset="0"/>
              </a:rPr>
              <a:t>Needs Assessment: </a:t>
            </a:r>
            <a:r>
              <a:rPr lang="en-US" sz="12000" dirty="0" smtClean="0">
                <a:latin typeface="Footlight MT Light" panose="0204060206030A020304" pitchFamily="18" charset="0"/>
              </a:rPr>
              <a:t>is undertaken to assess the capacity and preparedness </a:t>
            </a:r>
            <a:r>
              <a:rPr lang="en-US" sz="12000" dirty="0">
                <a:latin typeface="Footlight MT Light" panose="0204060206030A020304" pitchFamily="18" charset="0"/>
              </a:rPr>
              <a:t>to undertake cartographic mapping in terms of</a:t>
            </a:r>
            <a:r>
              <a:rPr lang="en-US" sz="12000" dirty="0" smtClean="0">
                <a:latin typeface="Footlight MT Light" panose="0204060206030A020304" pitchFamily="18" charset="0"/>
              </a:rPr>
              <a:t>: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Human resource (capacity and numbers)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Equipment (vehicles, hardware, IT gadgets)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Software (e.g. Applications, licenses)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Base maps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Office space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Maintenance of software and equipment</a:t>
            </a:r>
          </a:p>
          <a:p>
            <a:pPr marL="1487488" lvl="2" indent="-573088">
              <a:lnSpc>
                <a:spcPct val="12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2000" dirty="0" smtClean="0">
                <a:latin typeface="Footlight MT Light" panose="0204060206030A020304" pitchFamily="18" charset="0"/>
              </a:rPr>
              <a:t>Licenses </a:t>
            </a:r>
          </a:p>
          <a:p>
            <a:pPr marL="1489075" lvl="2" indent="-574675">
              <a:lnSpc>
                <a:spcPct val="120000"/>
              </a:lnSpc>
              <a:buSzPct val="50000"/>
              <a:buFont typeface="Wingdings" panose="05000000000000000000" pitchFamily="2" charset="2"/>
              <a:buChar char="ü"/>
            </a:pPr>
            <a:endParaRPr lang="en-US" sz="12000" dirty="0" smtClean="0"/>
          </a:p>
          <a:p>
            <a:pPr lvl="1">
              <a:buSzPct val="50000"/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 lvl="1">
              <a:buSzPct val="50000"/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 lvl="1">
              <a:buSzPct val="50000"/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	</a:t>
            </a:r>
            <a:endParaRPr lang="en-US" sz="8000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83" y="438868"/>
            <a:ext cx="10511624" cy="8150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Managerial Consideration in Development of  geospatial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79" y="1480088"/>
            <a:ext cx="11283435" cy="4959458"/>
          </a:xfrm>
        </p:spPr>
        <p:txBody>
          <a:bodyPr>
            <a:normAutofit/>
          </a:bodyPr>
          <a:lstStyle/>
          <a:p>
            <a:r>
              <a:rPr lang="en-US" b="1" i="1" dirty="0"/>
              <a:t> </a:t>
            </a:r>
            <a:endParaRPr lang="en-US" b="1" i="1" dirty="0" smtClean="0"/>
          </a:p>
          <a:p>
            <a:pPr marL="514350" indent="-514350">
              <a:lnSpc>
                <a:spcPct val="70000"/>
              </a:lnSpc>
              <a:buAutoNum type="alphaLcPeriod" startAt="2"/>
            </a:pPr>
            <a:r>
              <a:rPr lang="en-US" sz="3000" b="1" dirty="0" smtClean="0">
                <a:latin typeface="Footlight MT Light" panose="0204060206030A020304" pitchFamily="18" charset="0"/>
              </a:rPr>
              <a:t>Revamping </a:t>
            </a:r>
            <a:r>
              <a:rPr lang="en-US" sz="3000" b="1" dirty="0">
                <a:latin typeface="Footlight MT Light" panose="0204060206030A020304" pitchFamily="18" charset="0"/>
              </a:rPr>
              <a:t>the GIS Laboratory: </a:t>
            </a:r>
            <a:r>
              <a:rPr lang="en-US" sz="3000" dirty="0" smtClean="0">
                <a:latin typeface="Footlight MT Light" panose="0204060206030A020304" pitchFamily="18" charset="0"/>
              </a:rPr>
              <a:t>to </a:t>
            </a:r>
            <a:r>
              <a:rPr lang="en-US" sz="3000" dirty="0">
                <a:latin typeface="Footlight MT Light" panose="0204060206030A020304" pitchFamily="18" charset="0"/>
              </a:rPr>
              <a:t>ensure that efficient and high quality maps are </a:t>
            </a:r>
            <a:r>
              <a:rPr lang="en-US" sz="3000" dirty="0" smtClean="0">
                <a:latin typeface="Footlight MT Light" panose="0204060206030A020304" pitchFamily="18" charset="0"/>
              </a:rPr>
              <a:t>produced.</a:t>
            </a:r>
          </a:p>
          <a:p>
            <a:pPr marL="514350" indent="-514350">
              <a:lnSpc>
                <a:spcPct val="70000"/>
              </a:lnSpc>
              <a:buAutoNum type="alphaLcPeriod" startAt="2"/>
            </a:pPr>
            <a:r>
              <a:rPr lang="en-US" sz="3000" b="1" dirty="0" smtClean="0">
                <a:latin typeface="Footlight MT Light" panose="0204060206030A020304" pitchFamily="18" charset="0"/>
              </a:rPr>
              <a:t>Capacity </a:t>
            </a:r>
            <a:r>
              <a:rPr lang="en-US" sz="3000" b="1" dirty="0">
                <a:latin typeface="Footlight MT Light" panose="0204060206030A020304" pitchFamily="18" charset="0"/>
              </a:rPr>
              <a:t>Building:</a:t>
            </a:r>
            <a:r>
              <a:rPr lang="en-US" sz="3000" dirty="0">
                <a:latin typeface="Footlight MT Light" panose="0204060206030A020304" pitchFamily="18" charset="0"/>
              </a:rPr>
              <a:t> The strategies  employed here </a:t>
            </a:r>
            <a:r>
              <a:rPr lang="en-US" sz="3000" dirty="0" smtClean="0">
                <a:latin typeface="Footlight MT Light" panose="0204060206030A020304" pitchFamily="18" charset="0"/>
              </a:rPr>
              <a:t>include: </a:t>
            </a:r>
          </a:p>
          <a:p>
            <a:pPr marL="1658938" indent="-919163">
              <a:lnSpc>
                <a:spcPct val="70000"/>
              </a:lnSpc>
              <a:buSzPct val="80000"/>
              <a:buFont typeface="Wingdings" panose="05000000000000000000" pitchFamily="2" charset="2"/>
              <a:buChar char="q"/>
              <a:tabLst>
                <a:tab pos="1255713" algn="l"/>
              </a:tabLst>
            </a:pPr>
            <a:r>
              <a:rPr lang="en-US" sz="3000" dirty="0" smtClean="0">
                <a:latin typeface="Footlight MT Light" panose="0204060206030A020304" pitchFamily="18" charset="0"/>
              </a:rPr>
              <a:t>In-house training</a:t>
            </a:r>
            <a:r>
              <a:rPr lang="en-US" sz="3000" dirty="0">
                <a:latin typeface="Footlight MT Light" panose="0204060206030A020304" pitchFamily="18" charset="0"/>
              </a:rPr>
              <a:t> </a:t>
            </a:r>
            <a:r>
              <a:rPr lang="en-US" sz="3000" dirty="0" smtClean="0">
                <a:latin typeface="Footlight MT Light" panose="0204060206030A020304" pitchFamily="18" charset="0"/>
              </a:rPr>
              <a:t>(data collection)</a:t>
            </a:r>
          </a:p>
          <a:p>
            <a:pPr marL="1658938" indent="-919163">
              <a:lnSpc>
                <a:spcPct val="70000"/>
              </a:lnSpc>
              <a:buSzPct val="80000"/>
              <a:buFont typeface="Wingdings" panose="05000000000000000000" pitchFamily="2" charset="2"/>
              <a:buChar char="q"/>
              <a:tabLst>
                <a:tab pos="1255713" algn="l"/>
              </a:tabLst>
            </a:pPr>
            <a:r>
              <a:rPr lang="en-US" sz="3000" dirty="0" smtClean="0">
                <a:latin typeface="Footlight MT Light" panose="0204060206030A020304" pitchFamily="18" charset="0"/>
              </a:rPr>
              <a:t>short </a:t>
            </a:r>
            <a:r>
              <a:rPr lang="en-US" sz="3000" dirty="0">
                <a:latin typeface="Footlight MT Light" panose="0204060206030A020304" pitchFamily="18" charset="0"/>
              </a:rPr>
              <a:t>and long term courses </a:t>
            </a:r>
            <a:r>
              <a:rPr lang="en-US" sz="3000" dirty="0" smtClean="0">
                <a:latin typeface="Footlight MT Light" panose="0204060206030A020304" pitchFamily="18" charset="0"/>
              </a:rPr>
              <a:t>(3 months training GIS/GPS- RCMRD; 18 months on cartography- local and international)</a:t>
            </a:r>
            <a:endParaRPr lang="en-US" sz="3000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1658938" indent="-919163">
              <a:lnSpc>
                <a:spcPct val="70000"/>
              </a:lnSpc>
              <a:buSzPct val="80000"/>
              <a:buFont typeface="Wingdings" panose="05000000000000000000" pitchFamily="2" charset="2"/>
              <a:buChar char="q"/>
              <a:tabLst>
                <a:tab pos="1255713" algn="l"/>
              </a:tabLst>
            </a:pPr>
            <a:r>
              <a:rPr lang="en-US" sz="3000" dirty="0" smtClean="0">
                <a:latin typeface="Footlight MT Light" panose="0204060206030A020304" pitchFamily="18" charset="0"/>
              </a:rPr>
              <a:t>technical assistance from experts (US census Bureau, ESRI)</a:t>
            </a:r>
            <a:endParaRPr lang="en-US" sz="3000" dirty="0" smtClean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1658938" indent="-919163">
              <a:lnSpc>
                <a:spcPct val="70000"/>
              </a:lnSpc>
              <a:buSzPct val="80000"/>
              <a:buFont typeface="Wingdings" panose="05000000000000000000" pitchFamily="2" charset="2"/>
              <a:buChar char="q"/>
              <a:tabLst>
                <a:tab pos="1255713" algn="l"/>
              </a:tabLst>
            </a:pPr>
            <a:r>
              <a:rPr lang="en-US" sz="3000" dirty="0" smtClean="0">
                <a:latin typeface="Footlight MT Light" panose="0204060206030A020304" pitchFamily="18" charset="0"/>
              </a:rPr>
              <a:t>Benchmarking </a:t>
            </a:r>
            <a:r>
              <a:rPr lang="en-US" sz="3000" dirty="0">
                <a:latin typeface="Footlight MT Light" panose="0204060206030A020304" pitchFamily="18" charset="0"/>
              </a:rPr>
              <a:t>in countries that have used similar </a:t>
            </a:r>
            <a:r>
              <a:rPr lang="en-US" sz="3000" dirty="0" smtClean="0">
                <a:latin typeface="Footlight MT Light" panose="0204060206030A020304" pitchFamily="18" charset="0"/>
              </a:rPr>
              <a:t>methodology  </a:t>
            </a:r>
            <a:r>
              <a:rPr lang="en-US" sz="3000" dirty="0">
                <a:latin typeface="Footlight MT Light" panose="0204060206030A020304" pitchFamily="18" charset="0"/>
              </a:rPr>
              <a:t>	</a:t>
            </a:r>
            <a:endParaRPr lang="en-US" sz="3000" b="1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2053</TotalTime>
  <Words>863</Words>
  <Application>Microsoft Office PowerPoint</Application>
  <PresentationFormat>Custom</PresentationFormat>
  <Paragraphs>192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Retrospect</vt:lpstr>
      <vt:lpstr>Worksheet</vt:lpstr>
      <vt:lpstr>                  UN Regional Workshop on  2020 World Programme on Population and Housing Censuses  Census Geospatial Programme:  Kenyan Experience   Dar-es-Salaam, Tanzania,                  29 May-1 June 2017    </vt:lpstr>
      <vt:lpstr>Outline</vt:lpstr>
      <vt:lpstr>Background</vt:lpstr>
      <vt:lpstr>Background …</vt:lpstr>
      <vt:lpstr>Background…</vt:lpstr>
      <vt:lpstr>Planning and Implementing a Census Geospatial Programme</vt:lpstr>
      <vt:lpstr>Planning the  Census processes using geospatial tools</vt:lpstr>
      <vt:lpstr> Managerial Consideration in Developing geospatial infrastructure</vt:lpstr>
      <vt:lpstr>Managerial Consideration in Development of  geospatial infrastructure</vt:lpstr>
      <vt:lpstr>Managerial Consideration in Development of  geospatial infrastructure</vt:lpstr>
      <vt:lpstr>Defining the National Census Geography</vt:lpstr>
      <vt:lpstr>PowerPoint Presentation</vt:lpstr>
      <vt:lpstr>PowerPoint Presentation</vt:lpstr>
      <vt:lpstr>Defining the National Census Geography… Geographic Structure</vt:lpstr>
      <vt:lpstr>Constructing Enumeration Areas (EAs)</vt:lpstr>
      <vt:lpstr>Cost of investing in geospatial technology</vt:lpstr>
      <vt:lpstr>Cost of investing in geospatial technology…</vt:lpstr>
      <vt:lpstr>Benefits of investing in geospatial technology</vt:lpstr>
      <vt:lpstr> </vt:lpstr>
      <vt:lpstr>Institutional, organizational and technological challenges with census mapping operations…</vt:lpstr>
      <vt:lpstr>Institutional, organizational and technological challenges with census mapping operations…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knbs1</dc:creator>
  <cp:lastModifiedBy>Andrea De Luka</cp:lastModifiedBy>
  <cp:revision>176</cp:revision>
  <cp:lastPrinted>2017-05-25T09:19:03Z</cp:lastPrinted>
  <dcterms:created xsi:type="dcterms:W3CDTF">2017-05-22T16:35:13Z</dcterms:created>
  <dcterms:modified xsi:type="dcterms:W3CDTF">2017-06-12T18:57:07Z</dcterms:modified>
</cp:coreProperties>
</file>