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3"/>
  </p:notesMasterIdLst>
  <p:handoutMasterIdLst>
    <p:handoutMasterId r:id="rId44"/>
  </p:handoutMasterIdLst>
  <p:sldIdLst>
    <p:sldId id="382" r:id="rId2"/>
    <p:sldId id="520" r:id="rId3"/>
    <p:sldId id="545" r:id="rId4"/>
    <p:sldId id="621" r:id="rId5"/>
    <p:sldId id="541" r:id="rId6"/>
    <p:sldId id="544" r:id="rId7"/>
    <p:sldId id="528" r:id="rId8"/>
    <p:sldId id="602" r:id="rId9"/>
    <p:sldId id="546" r:id="rId10"/>
    <p:sldId id="547" r:id="rId11"/>
    <p:sldId id="551" r:id="rId12"/>
    <p:sldId id="603" r:id="rId13"/>
    <p:sldId id="549" r:id="rId14"/>
    <p:sldId id="483" r:id="rId15"/>
    <p:sldId id="622" r:id="rId16"/>
    <p:sldId id="526" r:id="rId17"/>
    <p:sldId id="562" r:id="rId18"/>
    <p:sldId id="606" r:id="rId19"/>
    <p:sldId id="556" r:id="rId20"/>
    <p:sldId id="557" r:id="rId21"/>
    <p:sldId id="618" r:id="rId22"/>
    <p:sldId id="559" r:id="rId23"/>
    <p:sldId id="616" r:id="rId24"/>
    <p:sldId id="617" r:id="rId25"/>
    <p:sldId id="560" r:id="rId26"/>
    <p:sldId id="564" r:id="rId27"/>
    <p:sldId id="566" r:id="rId28"/>
    <p:sldId id="611" r:id="rId29"/>
    <p:sldId id="612" r:id="rId30"/>
    <p:sldId id="613" r:id="rId31"/>
    <p:sldId id="583" r:id="rId32"/>
    <p:sldId id="585" r:id="rId33"/>
    <p:sldId id="586" r:id="rId34"/>
    <p:sldId id="587" r:id="rId35"/>
    <p:sldId id="588" r:id="rId36"/>
    <p:sldId id="614" r:id="rId37"/>
    <p:sldId id="579" r:id="rId38"/>
    <p:sldId id="598" r:id="rId39"/>
    <p:sldId id="620" r:id="rId40"/>
    <p:sldId id="619" r:id="rId41"/>
    <p:sldId id="454" r:id="rId42"/>
  </p:sldIdLst>
  <p:sldSz cx="9144000" cy="6858000" type="screen4x3"/>
  <p:notesSz cx="6735763" cy="98663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E0003"/>
    <a:srgbClr val="FF5D61"/>
    <a:srgbClr val="E1F2CE"/>
    <a:srgbClr val="D4ECBA"/>
    <a:srgbClr val="FFF0C1"/>
    <a:srgbClr val="FFE697"/>
    <a:srgbClr val="C2E49C"/>
    <a:srgbClr val="D1F3FF"/>
    <a:srgbClr val="AFEAFF"/>
    <a:srgbClr val="57D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661" autoAdjust="0"/>
    <p:restoredTop sz="93813" autoAdjust="0"/>
  </p:normalViewPr>
  <p:slideViewPr>
    <p:cSldViewPr>
      <p:cViewPr>
        <p:scale>
          <a:sx n="60" d="100"/>
          <a:sy n="60" d="100"/>
        </p:scale>
        <p:origin x="-624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BC0193-A566-4100-9A18-B523D0801B81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319E1A11-B2F2-406A-99F2-D4A48418E795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P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PROCESO INTEGRAL</a:t>
          </a:r>
          <a:endParaRPr lang="es-PE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E0004E-FEA9-4CBF-942C-1D9748F260E7}" type="parTrans" cxnId="{0871C57D-007A-4EA3-A791-BBF85D006C84}">
      <dgm:prSet/>
      <dgm:spPr/>
      <dgm:t>
        <a:bodyPr/>
        <a:lstStyle/>
        <a:p>
          <a:endParaRPr lang="es-PE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00CD39-0653-4364-AAA1-AB7AADBB738F}" type="sibTrans" cxnId="{0871C57D-007A-4EA3-A791-BBF85D006C84}">
      <dgm:prSet/>
      <dgm:spPr/>
      <dgm:t>
        <a:bodyPr/>
        <a:lstStyle/>
        <a:p>
          <a:endParaRPr lang="es-PE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D8A36-27AE-4178-A87E-F1E17D346F19}">
      <dgm:prSet phldrT="[Texto]" custT="1"/>
      <dgm:spPr>
        <a:solidFill>
          <a:srgbClr val="C4E59F"/>
        </a:solidFill>
      </dgm:spPr>
      <dgm:t>
        <a:bodyPr/>
        <a:lstStyle/>
        <a:p>
          <a:r>
            <a:rPr lang="es-PE" sz="2000" b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Recolección</a:t>
          </a:r>
          <a:endParaRPr lang="es-PE" sz="2000" b="1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D8F40D7E-6441-4AAE-9031-9012677DFA43}" type="parTrans" cxnId="{9A5E318C-3C7A-4AAE-8517-F0F9100ACF49}">
      <dgm:prSet custT="1"/>
      <dgm:spPr/>
      <dgm:t>
        <a:bodyPr/>
        <a:lstStyle/>
        <a:p>
          <a:endParaRPr lang="es-PE" sz="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8C1D50-A168-4ADE-A6E2-5936A0610481}" type="sibTrans" cxnId="{9A5E318C-3C7A-4AAE-8517-F0F9100ACF49}">
      <dgm:prSet/>
      <dgm:spPr/>
      <dgm:t>
        <a:bodyPr/>
        <a:lstStyle/>
        <a:p>
          <a:endParaRPr lang="es-PE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27CE55-01FA-46CA-B4C6-51D3452D0853}">
      <dgm:prSet phldrT="[Texto]" custT="1"/>
      <dgm:spPr>
        <a:solidFill>
          <a:srgbClr val="C4E59F"/>
        </a:solidFill>
      </dgm:spPr>
      <dgm:t>
        <a:bodyPr/>
        <a:lstStyle/>
        <a:p>
          <a:r>
            <a:rPr lang="es-PE" sz="2000" b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Procesamiento</a:t>
          </a:r>
          <a:endParaRPr lang="es-PE" sz="2000" b="1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534A0E1C-F5E8-4E49-9898-BB2045280016}" type="parTrans" cxnId="{E9708E6E-986E-4202-A6E9-DF556C7489F7}">
      <dgm:prSet custT="1"/>
      <dgm:spPr/>
      <dgm:t>
        <a:bodyPr/>
        <a:lstStyle/>
        <a:p>
          <a:endParaRPr lang="es-PE" sz="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48C571-49BB-4491-AEC7-BE1AF4E2E68E}" type="sibTrans" cxnId="{E9708E6E-986E-4202-A6E9-DF556C7489F7}">
      <dgm:prSet/>
      <dgm:spPr/>
      <dgm:t>
        <a:bodyPr/>
        <a:lstStyle/>
        <a:p>
          <a:endParaRPr lang="es-PE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DF535-F84B-468C-956E-47B08BAE0BDB}">
      <dgm:prSet phldrT="[Texto]" custT="1"/>
      <dgm:spPr>
        <a:solidFill>
          <a:srgbClr val="C4E59F"/>
        </a:solidFill>
      </dgm:spPr>
      <dgm:t>
        <a:bodyPr/>
        <a:lstStyle/>
        <a:p>
          <a:r>
            <a:rPr lang="es-PE" sz="2000" b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Consistencia</a:t>
          </a:r>
          <a:endParaRPr lang="es-PE" sz="2000" b="1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066B54B7-7497-425E-96C9-722D35DBD6A4}" type="parTrans" cxnId="{658369FD-9FFD-45BB-9507-779054205D34}">
      <dgm:prSet custT="1"/>
      <dgm:spPr/>
      <dgm:t>
        <a:bodyPr/>
        <a:lstStyle/>
        <a:p>
          <a:endParaRPr lang="es-PE" sz="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8C5E56-362A-45C6-8DA3-C490BB55CBDC}" type="sibTrans" cxnId="{658369FD-9FFD-45BB-9507-779054205D34}">
      <dgm:prSet/>
      <dgm:spPr/>
      <dgm:t>
        <a:bodyPr/>
        <a:lstStyle/>
        <a:p>
          <a:endParaRPr lang="es-PE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78DADB-4896-4DB8-B0E4-44E8D193CE6B}">
      <dgm:prSet phldrT="[Texto]" custT="1"/>
      <dgm:spPr>
        <a:solidFill>
          <a:srgbClr val="C4E59F"/>
        </a:solidFill>
      </dgm:spPr>
      <dgm:t>
        <a:bodyPr/>
        <a:lstStyle/>
        <a:p>
          <a:r>
            <a:rPr lang="es-PE" sz="2000" b="1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Análisis</a:t>
          </a:r>
          <a:endParaRPr lang="es-PE" sz="2000" b="1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CC69497F-EAF6-484A-958F-B8E494684398}" type="parTrans" cxnId="{0707A20A-E5DA-4EA9-839F-218559137FBE}">
      <dgm:prSet custT="1"/>
      <dgm:spPr/>
      <dgm:t>
        <a:bodyPr/>
        <a:lstStyle/>
        <a:p>
          <a:endParaRPr lang="es-PE" sz="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80C318-54A2-4703-BC13-A287F104A019}" type="sibTrans" cxnId="{0707A20A-E5DA-4EA9-839F-218559137FBE}">
      <dgm:prSet/>
      <dgm:spPr/>
      <dgm:t>
        <a:bodyPr/>
        <a:lstStyle/>
        <a:p>
          <a:endParaRPr lang="es-PE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7FF6EC-89E1-4536-8641-1B4928EB9DFE}">
      <dgm:prSet phldrT="[Texto]" custT="1"/>
      <dgm:spPr>
        <a:solidFill>
          <a:srgbClr val="C4E59F"/>
        </a:solidFill>
      </dgm:spPr>
      <dgm:t>
        <a:bodyPr/>
        <a:lstStyle/>
        <a:p>
          <a:r>
            <a:rPr lang="es-PE" sz="2000" b="1" dirty="0" smtClean="0">
              <a:solidFill>
                <a:schemeClr val="tx1"/>
              </a:solidFill>
              <a:effectLst/>
            </a:rPr>
            <a:t>Difusión</a:t>
          </a:r>
          <a:endParaRPr lang="es-PE" sz="2000" b="1" dirty="0">
            <a:solidFill>
              <a:schemeClr val="tx1"/>
            </a:solidFill>
            <a:effectLst/>
          </a:endParaRPr>
        </a:p>
      </dgm:t>
    </dgm:pt>
    <dgm:pt modelId="{A747FF21-FDBA-44D5-9C6A-5924268A6EAC}" type="parTrans" cxnId="{DD146C79-1B5C-4430-963F-C23A6B5670BC}">
      <dgm:prSet custT="1"/>
      <dgm:spPr/>
      <dgm:t>
        <a:bodyPr/>
        <a:lstStyle/>
        <a:p>
          <a:endParaRPr lang="es-PE" sz="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3FF5E5-DC69-4EE6-AEDF-77ABF26A2673}" type="sibTrans" cxnId="{DD146C79-1B5C-4430-963F-C23A6B5670BC}">
      <dgm:prSet/>
      <dgm:spPr/>
      <dgm:t>
        <a:bodyPr/>
        <a:lstStyle/>
        <a:p>
          <a:endParaRPr lang="es-PE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334031-3ACE-4743-9DAC-277126E952BA}" type="pres">
      <dgm:prSet presAssocID="{CBBC0193-A566-4100-9A18-B523D0801B8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4048B7A-0658-4A4D-86E3-81FCA124DF4B}" type="pres">
      <dgm:prSet presAssocID="{319E1A11-B2F2-406A-99F2-D4A48418E795}" presName="root1" presStyleCnt="0"/>
      <dgm:spPr/>
      <dgm:t>
        <a:bodyPr/>
        <a:lstStyle/>
        <a:p>
          <a:endParaRPr lang="es-PE"/>
        </a:p>
      </dgm:t>
    </dgm:pt>
    <dgm:pt modelId="{6459FF05-1EBE-4018-85F7-7B07BBE704FE}" type="pres">
      <dgm:prSet presAssocID="{319E1A11-B2F2-406A-99F2-D4A48418E795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1609C6C0-B7E3-41F1-BD0D-61206B7CF7C6}" type="pres">
      <dgm:prSet presAssocID="{319E1A11-B2F2-406A-99F2-D4A48418E795}" presName="level2hierChild" presStyleCnt="0"/>
      <dgm:spPr/>
      <dgm:t>
        <a:bodyPr/>
        <a:lstStyle/>
        <a:p>
          <a:endParaRPr lang="es-PE"/>
        </a:p>
      </dgm:t>
    </dgm:pt>
    <dgm:pt modelId="{567C9C14-9D4B-4EDB-838D-C059CBDC0A23}" type="pres">
      <dgm:prSet presAssocID="{D8F40D7E-6441-4AAE-9031-9012677DFA43}" presName="conn2-1" presStyleLbl="parChTrans1D2" presStyleIdx="0" presStyleCnt="5"/>
      <dgm:spPr/>
      <dgm:t>
        <a:bodyPr/>
        <a:lstStyle/>
        <a:p>
          <a:endParaRPr lang="es-PE"/>
        </a:p>
      </dgm:t>
    </dgm:pt>
    <dgm:pt modelId="{8B535334-E878-4F46-8858-FEFEF9B75133}" type="pres">
      <dgm:prSet presAssocID="{D8F40D7E-6441-4AAE-9031-9012677DFA43}" presName="connTx" presStyleLbl="parChTrans1D2" presStyleIdx="0" presStyleCnt="5"/>
      <dgm:spPr/>
      <dgm:t>
        <a:bodyPr/>
        <a:lstStyle/>
        <a:p>
          <a:endParaRPr lang="es-PE"/>
        </a:p>
      </dgm:t>
    </dgm:pt>
    <dgm:pt modelId="{C3AF188C-E8BF-4E52-9CB5-273CEE93158B}" type="pres">
      <dgm:prSet presAssocID="{998D8A36-27AE-4178-A87E-F1E17D346F19}" presName="root2" presStyleCnt="0"/>
      <dgm:spPr/>
      <dgm:t>
        <a:bodyPr/>
        <a:lstStyle/>
        <a:p>
          <a:endParaRPr lang="es-PE"/>
        </a:p>
      </dgm:t>
    </dgm:pt>
    <dgm:pt modelId="{401AEF5B-0DD2-44AF-B70A-816484C17258}" type="pres">
      <dgm:prSet presAssocID="{998D8A36-27AE-4178-A87E-F1E17D346F19}" presName="LevelTwoTextNode" presStyleLbl="node2" presStyleIdx="0" presStyleCnt="5" custScaleX="856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688FC2E2-4CC4-4710-9BDA-692D7A9689A9}" type="pres">
      <dgm:prSet presAssocID="{998D8A36-27AE-4178-A87E-F1E17D346F19}" presName="level3hierChild" presStyleCnt="0"/>
      <dgm:spPr/>
      <dgm:t>
        <a:bodyPr/>
        <a:lstStyle/>
        <a:p>
          <a:endParaRPr lang="es-PE"/>
        </a:p>
      </dgm:t>
    </dgm:pt>
    <dgm:pt modelId="{12AC50DA-8175-4CD9-94C4-B11A26B0E757}" type="pres">
      <dgm:prSet presAssocID="{534A0E1C-F5E8-4E49-9898-BB2045280016}" presName="conn2-1" presStyleLbl="parChTrans1D2" presStyleIdx="1" presStyleCnt="5"/>
      <dgm:spPr/>
      <dgm:t>
        <a:bodyPr/>
        <a:lstStyle/>
        <a:p>
          <a:endParaRPr lang="es-PE"/>
        </a:p>
      </dgm:t>
    </dgm:pt>
    <dgm:pt modelId="{F5372C99-C261-4B23-B23D-555BF0D7F8EE}" type="pres">
      <dgm:prSet presAssocID="{534A0E1C-F5E8-4E49-9898-BB2045280016}" presName="connTx" presStyleLbl="parChTrans1D2" presStyleIdx="1" presStyleCnt="5"/>
      <dgm:spPr/>
      <dgm:t>
        <a:bodyPr/>
        <a:lstStyle/>
        <a:p>
          <a:endParaRPr lang="es-PE"/>
        </a:p>
      </dgm:t>
    </dgm:pt>
    <dgm:pt modelId="{97CED17C-56F3-479D-A745-5CBF1ECC7E5A}" type="pres">
      <dgm:prSet presAssocID="{3F27CE55-01FA-46CA-B4C6-51D3452D0853}" presName="root2" presStyleCnt="0"/>
      <dgm:spPr/>
      <dgm:t>
        <a:bodyPr/>
        <a:lstStyle/>
        <a:p>
          <a:endParaRPr lang="es-PE"/>
        </a:p>
      </dgm:t>
    </dgm:pt>
    <dgm:pt modelId="{6075FACD-477F-43A7-855B-D1745B38D6D4}" type="pres">
      <dgm:prSet presAssocID="{3F27CE55-01FA-46CA-B4C6-51D3452D0853}" presName="LevelTwoTextNode" presStyleLbl="node2" presStyleIdx="1" presStyleCnt="5" custScaleX="856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F47B746D-157F-4EE4-9A7D-FED7A70D32E2}" type="pres">
      <dgm:prSet presAssocID="{3F27CE55-01FA-46CA-B4C6-51D3452D0853}" presName="level3hierChild" presStyleCnt="0"/>
      <dgm:spPr/>
      <dgm:t>
        <a:bodyPr/>
        <a:lstStyle/>
        <a:p>
          <a:endParaRPr lang="es-PE"/>
        </a:p>
      </dgm:t>
    </dgm:pt>
    <dgm:pt modelId="{6216BE52-D913-4D2C-B981-04C496D02D70}" type="pres">
      <dgm:prSet presAssocID="{066B54B7-7497-425E-96C9-722D35DBD6A4}" presName="conn2-1" presStyleLbl="parChTrans1D2" presStyleIdx="2" presStyleCnt="5"/>
      <dgm:spPr/>
      <dgm:t>
        <a:bodyPr/>
        <a:lstStyle/>
        <a:p>
          <a:endParaRPr lang="es-PE"/>
        </a:p>
      </dgm:t>
    </dgm:pt>
    <dgm:pt modelId="{2FF7E4EB-03C9-4B41-BAC0-2C2D1C72DF02}" type="pres">
      <dgm:prSet presAssocID="{066B54B7-7497-425E-96C9-722D35DBD6A4}" presName="connTx" presStyleLbl="parChTrans1D2" presStyleIdx="2" presStyleCnt="5"/>
      <dgm:spPr/>
      <dgm:t>
        <a:bodyPr/>
        <a:lstStyle/>
        <a:p>
          <a:endParaRPr lang="es-PE"/>
        </a:p>
      </dgm:t>
    </dgm:pt>
    <dgm:pt modelId="{7291AA2E-E81B-4CCD-B1FF-91773064AEB5}" type="pres">
      <dgm:prSet presAssocID="{62DDF535-F84B-468C-956E-47B08BAE0BDB}" presName="root2" presStyleCnt="0"/>
      <dgm:spPr/>
      <dgm:t>
        <a:bodyPr/>
        <a:lstStyle/>
        <a:p>
          <a:endParaRPr lang="es-PE"/>
        </a:p>
      </dgm:t>
    </dgm:pt>
    <dgm:pt modelId="{3554582F-FC2B-4738-99BE-C89DEFA4F223}" type="pres">
      <dgm:prSet presAssocID="{62DDF535-F84B-468C-956E-47B08BAE0BDB}" presName="LevelTwoTextNode" presStyleLbl="node2" presStyleIdx="2" presStyleCnt="5" custScaleX="856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F9DCD4E7-45F4-4186-90B3-BCF1EE3195D7}" type="pres">
      <dgm:prSet presAssocID="{62DDF535-F84B-468C-956E-47B08BAE0BDB}" presName="level3hierChild" presStyleCnt="0"/>
      <dgm:spPr/>
      <dgm:t>
        <a:bodyPr/>
        <a:lstStyle/>
        <a:p>
          <a:endParaRPr lang="es-PE"/>
        </a:p>
      </dgm:t>
    </dgm:pt>
    <dgm:pt modelId="{40E95874-723D-4777-B501-F18280C43CE0}" type="pres">
      <dgm:prSet presAssocID="{CC69497F-EAF6-484A-958F-B8E494684398}" presName="conn2-1" presStyleLbl="parChTrans1D2" presStyleIdx="3" presStyleCnt="5"/>
      <dgm:spPr/>
      <dgm:t>
        <a:bodyPr/>
        <a:lstStyle/>
        <a:p>
          <a:endParaRPr lang="es-PE"/>
        </a:p>
      </dgm:t>
    </dgm:pt>
    <dgm:pt modelId="{667A922A-B739-47EA-AD72-10EBB6A0B3C6}" type="pres">
      <dgm:prSet presAssocID="{CC69497F-EAF6-484A-958F-B8E494684398}" presName="connTx" presStyleLbl="parChTrans1D2" presStyleIdx="3" presStyleCnt="5"/>
      <dgm:spPr/>
      <dgm:t>
        <a:bodyPr/>
        <a:lstStyle/>
        <a:p>
          <a:endParaRPr lang="es-PE"/>
        </a:p>
      </dgm:t>
    </dgm:pt>
    <dgm:pt modelId="{05737724-1AF5-4B3B-B9BE-54666227D349}" type="pres">
      <dgm:prSet presAssocID="{9778DADB-4896-4DB8-B0E4-44E8D193CE6B}" presName="root2" presStyleCnt="0"/>
      <dgm:spPr/>
      <dgm:t>
        <a:bodyPr/>
        <a:lstStyle/>
        <a:p>
          <a:endParaRPr lang="es-PE"/>
        </a:p>
      </dgm:t>
    </dgm:pt>
    <dgm:pt modelId="{33186F40-EA1C-46F8-8D0B-1A39039F5DD3}" type="pres">
      <dgm:prSet presAssocID="{9778DADB-4896-4DB8-B0E4-44E8D193CE6B}" presName="LevelTwoTextNode" presStyleLbl="node2" presStyleIdx="3" presStyleCnt="5" custScaleX="856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BD943E91-3A48-4D5E-B775-745057A087E6}" type="pres">
      <dgm:prSet presAssocID="{9778DADB-4896-4DB8-B0E4-44E8D193CE6B}" presName="level3hierChild" presStyleCnt="0"/>
      <dgm:spPr/>
      <dgm:t>
        <a:bodyPr/>
        <a:lstStyle/>
        <a:p>
          <a:endParaRPr lang="es-PE"/>
        </a:p>
      </dgm:t>
    </dgm:pt>
    <dgm:pt modelId="{A42A27FE-EA30-4E5E-AB38-28D23ED28ACC}" type="pres">
      <dgm:prSet presAssocID="{A747FF21-FDBA-44D5-9C6A-5924268A6EAC}" presName="conn2-1" presStyleLbl="parChTrans1D2" presStyleIdx="4" presStyleCnt="5"/>
      <dgm:spPr/>
      <dgm:t>
        <a:bodyPr/>
        <a:lstStyle/>
        <a:p>
          <a:endParaRPr lang="es-PE"/>
        </a:p>
      </dgm:t>
    </dgm:pt>
    <dgm:pt modelId="{CA6C3501-2A42-4649-A9DF-B2E4F0BD0DF9}" type="pres">
      <dgm:prSet presAssocID="{A747FF21-FDBA-44D5-9C6A-5924268A6EAC}" presName="connTx" presStyleLbl="parChTrans1D2" presStyleIdx="4" presStyleCnt="5"/>
      <dgm:spPr/>
      <dgm:t>
        <a:bodyPr/>
        <a:lstStyle/>
        <a:p>
          <a:endParaRPr lang="es-PE"/>
        </a:p>
      </dgm:t>
    </dgm:pt>
    <dgm:pt modelId="{FB25D48F-BABB-4541-97DA-0EF14B2F6BE6}" type="pres">
      <dgm:prSet presAssocID="{B37FF6EC-89E1-4536-8641-1B4928EB9DFE}" presName="root2" presStyleCnt="0"/>
      <dgm:spPr/>
      <dgm:t>
        <a:bodyPr/>
        <a:lstStyle/>
        <a:p>
          <a:endParaRPr lang="es-PE"/>
        </a:p>
      </dgm:t>
    </dgm:pt>
    <dgm:pt modelId="{C5DC1230-3BE4-40BF-ABF5-6E49296BA5D0}" type="pres">
      <dgm:prSet presAssocID="{B37FF6EC-89E1-4536-8641-1B4928EB9DFE}" presName="LevelTwoTextNode" presStyleLbl="node2" presStyleIdx="4" presStyleCnt="5" custScaleX="856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PE"/>
        </a:p>
      </dgm:t>
    </dgm:pt>
    <dgm:pt modelId="{6081D1BB-DEE4-4B25-9079-1122C4CE8DD7}" type="pres">
      <dgm:prSet presAssocID="{B37FF6EC-89E1-4536-8641-1B4928EB9DFE}" presName="level3hierChild" presStyleCnt="0"/>
      <dgm:spPr/>
      <dgm:t>
        <a:bodyPr/>
        <a:lstStyle/>
        <a:p>
          <a:endParaRPr lang="es-PE"/>
        </a:p>
      </dgm:t>
    </dgm:pt>
  </dgm:ptLst>
  <dgm:cxnLst>
    <dgm:cxn modelId="{347ECF2F-9934-4501-96C2-CE19DA130992}" type="presOf" srcId="{319E1A11-B2F2-406A-99F2-D4A48418E795}" destId="{6459FF05-1EBE-4018-85F7-7B07BBE704FE}" srcOrd="0" destOrd="0" presId="urn:microsoft.com/office/officeart/2008/layout/HorizontalMultiLevelHierarchy"/>
    <dgm:cxn modelId="{7BAED49C-EF6A-4962-8CB1-863386FA8C7E}" type="presOf" srcId="{534A0E1C-F5E8-4E49-9898-BB2045280016}" destId="{12AC50DA-8175-4CD9-94C4-B11A26B0E757}" srcOrd="0" destOrd="0" presId="urn:microsoft.com/office/officeart/2008/layout/HorizontalMultiLevelHierarchy"/>
    <dgm:cxn modelId="{C07080D3-CD72-4D45-AF49-FF7FCB01A61A}" type="presOf" srcId="{D8F40D7E-6441-4AAE-9031-9012677DFA43}" destId="{8B535334-E878-4F46-8858-FEFEF9B75133}" srcOrd="1" destOrd="0" presId="urn:microsoft.com/office/officeart/2008/layout/HorizontalMultiLevelHierarchy"/>
    <dgm:cxn modelId="{DFF7D6A7-2B5B-4B43-9400-68DA822641EF}" type="presOf" srcId="{534A0E1C-F5E8-4E49-9898-BB2045280016}" destId="{F5372C99-C261-4B23-B23D-555BF0D7F8EE}" srcOrd="1" destOrd="0" presId="urn:microsoft.com/office/officeart/2008/layout/HorizontalMultiLevelHierarchy"/>
    <dgm:cxn modelId="{26DE07C4-9A82-4A1A-A949-890A87C7B37F}" type="presOf" srcId="{A747FF21-FDBA-44D5-9C6A-5924268A6EAC}" destId="{A42A27FE-EA30-4E5E-AB38-28D23ED28ACC}" srcOrd="0" destOrd="0" presId="urn:microsoft.com/office/officeart/2008/layout/HorizontalMultiLevelHierarchy"/>
    <dgm:cxn modelId="{F23A0C59-75B9-42F4-9458-512FDD9C1E4F}" type="presOf" srcId="{CC69497F-EAF6-484A-958F-B8E494684398}" destId="{40E95874-723D-4777-B501-F18280C43CE0}" srcOrd="0" destOrd="0" presId="urn:microsoft.com/office/officeart/2008/layout/HorizontalMultiLevelHierarchy"/>
    <dgm:cxn modelId="{AA999479-C6A9-464E-A650-B0805F452C10}" type="presOf" srcId="{9778DADB-4896-4DB8-B0E4-44E8D193CE6B}" destId="{33186F40-EA1C-46F8-8D0B-1A39039F5DD3}" srcOrd="0" destOrd="0" presId="urn:microsoft.com/office/officeart/2008/layout/HorizontalMultiLevelHierarchy"/>
    <dgm:cxn modelId="{DD146C79-1B5C-4430-963F-C23A6B5670BC}" srcId="{319E1A11-B2F2-406A-99F2-D4A48418E795}" destId="{B37FF6EC-89E1-4536-8641-1B4928EB9DFE}" srcOrd="4" destOrd="0" parTransId="{A747FF21-FDBA-44D5-9C6A-5924268A6EAC}" sibTransId="{2C3FF5E5-DC69-4EE6-AEDF-77ABF26A2673}"/>
    <dgm:cxn modelId="{F0226D62-9E15-4540-A2AA-3754E12D7E64}" type="presOf" srcId="{CC69497F-EAF6-484A-958F-B8E494684398}" destId="{667A922A-B739-47EA-AD72-10EBB6A0B3C6}" srcOrd="1" destOrd="0" presId="urn:microsoft.com/office/officeart/2008/layout/HorizontalMultiLevelHierarchy"/>
    <dgm:cxn modelId="{15C93D28-15AE-4DF6-930B-6727324B3734}" type="presOf" srcId="{3F27CE55-01FA-46CA-B4C6-51D3452D0853}" destId="{6075FACD-477F-43A7-855B-D1745B38D6D4}" srcOrd="0" destOrd="0" presId="urn:microsoft.com/office/officeart/2008/layout/HorizontalMultiLevelHierarchy"/>
    <dgm:cxn modelId="{E9708E6E-986E-4202-A6E9-DF556C7489F7}" srcId="{319E1A11-B2F2-406A-99F2-D4A48418E795}" destId="{3F27CE55-01FA-46CA-B4C6-51D3452D0853}" srcOrd="1" destOrd="0" parTransId="{534A0E1C-F5E8-4E49-9898-BB2045280016}" sibTransId="{A548C571-49BB-4491-AEC7-BE1AF4E2E68E}"/>
    <dgm:cxn modelId="{C09EDA23-0236-4378-8691-66E2490C8F54}" type="presOf" srcId="{62DDF535-F84B-468C-956E-47B08BAE0BDB}" destId="{3554582F-FC2B-4738-99BE-C89DEFA4F223}" srcOrd="0" destOrd="0" presId="urn:microsoft.com/office/officeart/2008/layout/HorizontalMultiLevelHierarchy"/>
    <dgm:cxn modelId="{702A11D7-B8AE-46EC-A04E-C0C41D28A044}" type="presOf" srcId="{CBBC0193-A566-4100-9A18-B523D0801B81}" destId="{39334031-3ACE-4743-9DAC-277126E952BA}" srcOrd="0" destOrd="0" presId="urn:microsoft.com/office/officeart/2008/layout/HorizontalMultiLevelHierarchy"/>
    <dgm:cxn modelId="{9BDB0197-1920-4856-8695-B2C2766A4965}" type="presOf" srcId="{D8F40D7E-6441-4AAE-9031-9012677DFA43}" destId="{567C9C14-9D4B-4EDB-838D-C059CBDC0A23}" srcOrd="0" destOrd="0" presId="urn:microsoft.com/office/officeart/2008/layout/HorizontalMultiLevelHierarchy"/>
    <dgm:cxn modelId="{9A5E318C-3C7A-4AAE-8517-F0F9100ACF49}" srcId="{319E1A11-B2F2-406A-99F2-D4A48418E795}" destId="{998D8A36-27AE-4178-A87E-F1E17D346F19}" srcOrd="0" destOrd="0" parTransId="{D8F40D7E-6441-4AAE-9031-9012677DFA43}" sibTransId="{B18C1D50-A168-4ADE-A6E2-5936A0610481}"/>
    <dgm:cxn modelId="{F8AAA2B6-0F19-4158-837D-6CB8FBA0A7F6}" type="presOf" srcId="{066B54B7-7497-425E-96C9-722D35DBD6A4}" destId="{6216BE52-D913-4D2C-B981-04C496D02D70}" srcOrd="0" destOrd="0" presId="urn:microsoft.com/office/officeart/2008/layout/HorizontalMultiLevelHierarchy"/>
    <dgm:cxn modelId="{0707A20A-E5DA-4EA9-839F-218559137FBE}" srcId="{319E1A11-B2F2-406A-99F2-D4A48418E795}" destId="{9778DADB-4896-4DB8-B0E4-44E8D193CE6B}" srcOrd="3" destOrd="0" parTransId="{CC69497F-EAF6-484A-958F-B8E494684398}" sibTransId="{8180C318-54A2-4703-BC13-A287F104A019}"/>
    <dgm:cxn modelId="{E37BAA94-740D-43C1-8775-55B24AB64DCD}" type="presOf" srcId="{A747FF21-FDBA-44D5-9C6A-5924268A6EAC}" destId="{CA6C3501-2A42-4649-A9DF-B2E4F0BD0DF9}" srcOrd="1" destOrd="0" presId="urn:microsoft.com/office/officeart/2008/layout/HorizontalMultiLevelHierarchy"/>
    <dgm:cxn modelId="{A1624468-22C5-40FE-B6DF-FE18BA4B78D9}" type="presOf" srcId="{066B54B7-7497-425E-96C9-722D35DBD6A4}" destId="{2FF7E4EB-03C9-4B41-BAC0-2C2D1C72DF02}" srcOrd="1" destOrd="0" presId="urn:microsoft.com/office/officeart/2008/layout/HorizontalMultiLevelHierarchy"/>
    <dgm:cxn modelId="{0871C57D-007A-4EA3-A791-BBF85D006C84}" srcId="{CBBC0193-A566-4100-9A18-B523D0801B81}" destId="{319E1A11-B2F2-406A-99F2-D4A48418E795}" srcOrd="0" destOrd="0" parTransId="{17E0004E-FEA9-4CBF-942C-1D9748F260E7}" sibTransId="{F000CD39-0653-4364-AAA1-AB7AADBB738F}"/>
    <dgm:cxn modelId="{A33F4913-0499-48D0-9D7C-EE22594B8871}" type="presOf" srcId="{B37FF6EC-89E1-4536-8641-1B4928EB9DFE}" destId="{C5DC1230-3BE4-40BF-ABF5-6E49296BA5D0}" srcOrd="0" destOrd="0" presId="urn:microsoft.com/office/officeart/2008/layout/HorizontalMultiLevelHierarchy"/>
    <dgm:cxn modelId="{658369FD-9FFD-45BB-9507-779054205D34}" srcId="{319E1A11-B2F2-406A-99F2-D4A48418E795}" destId="{62DDF535-F84B-468C-956E-47B08BAE0BDB}" srcOrd="2" destOrd="0" parTransId="{066B54B7-7497-425E-96C9-722D35DBD6A4}" sibTransId="{CF8C5E56-362A-45C6-8DA3-C490BB55CBDC}"/>
    <dgm:cxn modelId="{BCF46B38-8A1A-446E-BB36-C9F6DA51D51F}" type="presOf" srcId="{998D8A36-27AE-4178-A87E-F1E17D346F19}" destId="{401AEF5B-0DD2-44AF-B70A-816484C17258}" srcOrd="0" destOrd="0" presId="urn:microsoft.com/office/officeart/2008/layout/HorizontalMultiLevelHierarchy"/>
    <dgm:cxn modelId="{A6D4A72D-1548-4FD7-A99F-097947A50B69}" type="presParOf" srcId="{39334031-3ACE-4743-9DAC-277126E952BA}" destId="{F4048B7A-0658-4A4D-86E3-81FCA124DF4B}" srcOrd="0" destOrd="0" presId="urn:microsoft.com/office/officeart/2008/layout/HorizontalMultiLevelHierarchy"/>
    <dgm:cxn modelId="{935C0594-457A-490E-8F7E-1DBD2471FC9D}" type="presParOf" srcId="{F4048B7A-0658-4A4D-86E3-81FCA124DF4B}" destId="{6459FF05-1EBE-4018-85F7-7B07BBE704FE}" srcOrd="0" destOrd="0" presId="urn:microsoft.com/office/officeart/2008/layout/HorizontalMultiLevelHierarchy"/>
    <dgm:cxn modelId="{91ADF119-A010-4DAD-86D1-748799FC1909}" type="presParOf" srcId="{F4048B7A-0658-4A4D-86E3-81FCA124DF4B}" destId="{1609C6C0-B7E3-41F1-BD0D-61206B7CF7C6}" srcOrd="1" destOrd="0" presId="urn:microsoft.com/office/officeart/2008/layout/HorizontalMultiLevelHierarchy"/>
    <dgm:cxn modelId="{2105CC1E-7C77-4A10-B0F4-9D43919E6B1B}" type="presParOf" srcId="{1609C6C0-B7E3-41F1-BD0D-61206B7CF7C6}" destId="{567C9C14-9D4B-4EDB-838D-C059CBDC0A23}" srcOrd="0" destOrd="0" presId="urn:microsoft.com/office/officeart/2008/layout/HorizontalMultiLevelHierarchy"/>
    <dgm:cxn modelId="{35397471-83C2-4C46-9F9C-BEEA4FE03A34}" type="presParOf" srcId="{567C9C14-9D4B-4EDB-838D-C059CBDC0A23}" destId="{8B535334-E878-4F46-8858-FEFEF9B75133}" srcOrd="0" destOrd="0" presId="urn:microsoft.com/office/officeart/2008/layout/HorizontalMultiLevelHierarchy"/>
    <dgm:cxn modelId="{DE1D7081-7D46-4803-92A1-B88913F4A727}" type="presParOf" srcId="{1609C6C0-B7E3-41F1-BD0D-61206B7CF7C6}" destId="{C3AF188C-E8BF-4E52-9CB5-273CEE93158B}" srcOrd="1" destOrd="0" presId="urn:microsoft.com/office/officeart/2008/layout/HorizontalMultiLevelHierarchy"/>
    <dgm:cxn modelId="{565AD33F-96E7-48D8-A299-5187A40E23F0}" type="presParOf" srcId="{C3AF188C-E8BF-4E52-9CB5-273CEE93158B}" destId="{401AEF5B-0DD2-44AF-B70A-816484C17258}" srcOrd="0" destOrd="0" presId="urn:microsoft.com/office/officeart/2008/layout/HorizontalMultiLevelHierarchy"/>
    <dgm:cxn modelId="{894D670D-A55F-4E5F-B29B-0C04F720D7DF}" type="presParOf" srcId="{C3AF188C-E8BF-4E52-9CB5-273CEE93158B}" destId="{688FC2E2-4CC4-4710-9BDA-692D7A9689A9}" srcOrd="1" destOrd="0" presId="urn:microsoft.com/office/officeart/2008/layout/HorizontalMultiLevelHierarchy"/>
    <dgm:cxn modelId="{594A3349-B02F-4171-9465-E19016115FB8}" type="presParOf" srcId="{1609C6C0-B7E3-41F1-BD0D-61206B7CF7C6}" destId="{12AC50DA-8175-4CD9-94C4-B11A26B0E757}" srcOrd="2" destOrd="0" presId="urn:microsoft.com/office/officeart/2008/layout/HorizontalMultiLevelHierarchy"/>
    <dgm:cxn modelId="{7AB8596D-CE7E-42A6-BB93-9AF54380EC90}" type="presParOf" srcId="{12AC50DA-8175-4CD9-94C4-B11A26B0E757}" destId="{F5372C99-C261-4B23-B23D-555BF0D7F8EE}" srcOrd="0" destOrd="0" presId="urn:microsoft.com/office/officeart/2008/layout/HorizontalMultiLevelHierarchy"/>
    <dgm:cxn modelId="{02DB402C-CE43-432D-B036-CC3452B2E73F}" type="presParOf" srcId="{1609C6C0-B7E3-41F1-BD0D-61206B7CF7C6}" destId="{97CED17C-56F3-479D-A745-5CBF1ECC7E5A}" srcOrd="3" destOrd="0" presId="urn:microsoft.com/office/officeart/2008/layout/HorizontalMultiLevelHierarchy"/>
    <dgm:cxn modelId="{6C921B78-FE00-42A7-B15E-41A0B323AF37}" type="presParOf" srcId="{97CED17C-56F3-479D-A745-5CBF1ECC7E5A}" destId="{6075FACD-477F-43A7-855B-D1745B38D6D4}" srcOrd="0" destOrd="0" presId="urn:microsoft.com/office/officeart/2008/layout/HorizontalMultiLevelHierarchy"/>
    <dgm:cxn modelId="{20D66E2C-77D0-4497-8120-F850C047874A}" type="presParOf" srcId="{97CED17C-56F3-479D-A745-5CBF1ECC7E5A}" destId="{F47B746D-157F-4EE4-9A7D-FED7A70D32E2}" srcOrd="1" destOrd="0" presId="urn:microsoft.com/office/officeart/2008/layout/HorizontalMultiLevelHierarchy"/>
    <dgm:cxn modelId="{C803B207-4629-4A78-BBF6-42BE91E77781}" type="presParOf" srcId="{1609C6C0-B7E3-41F1-BD0D-61206B7CF7C6}" destId="{6216BE52-D913-4D2C-B981-04C496D02D70}" srcOrd="4" destOrd="0" presId="urn:microsoft.com/office/officeart/2008/layout/HorizontalMultiLevelHierarchy"/>
    <dgm:cxn modelId="{B85EA2C4-3282-42A0-B44C-425779430617}" type="presParOf" srcId="{6216BE52-D913-4D2C-B981-04C496D02D70}" destId="{2FF7E4EB-03C9-4B41-BAC0-2C2D1C72DF02}" srcOrd="0" destOrd="0" presId="urn:microsoft.com/office/officeart/2008/layout/HorizontalMultiLevelHierarchy"/>
    <dgm:cxn modelId="{21B8E753-2384-4A38-BEEB-A11784567D12}" type="presParOf" srcId="{1609C6C0-B7E3-41F1-BD0D-61206B7CF7C6}" destId="{7291AA2E-E81B-4CCD-B1FF-91773064AEB5}" srcOrd="5" destOrd="0" presId="urn:microsoft.com/office/officeart/2008/layout/HorizontalMultiLevelHierarchy"/>
    <dgm:cxn modelId="{F91948A2-57EC-4C4C-BD1A-0F7B37A19570}" type="presParOf" srcId="{7291AA2E-E81B-4CCD-B1FF-91773064AEB5}" destId="{3554582F-FC2B-4738-99BE-C89DEFA4F223}" srcOrd="0" destOrd="0" presId="urn:microsoft.com/office/officeart/2008/layout/HorizontalMultiLevelHierarchy"/>
    <dgm:cxn modelId="{A635C3DB-6D1E-42E7-888E-4C1E923E227D}" type="presParOf" srcId="{7291AA2E-E81B-4CCD-B1FF-91773064AEB5}" destId="{F9DCD4E7-45F4-4186-90B3-BCF1EE3195D7}" srcOrd="1" destOrd="0" presId="urn:microsoft.com/office/officeart/2008/layout/HorizontalMultiLevelHierarchy"/>
    <dgm:cxn modelId="{D85EA6D0-DE71-4229-B41C-EA8B4238359D}" type="presParOf" srcId="{1609C6C0-B7E3-41F1-BD0D-61206B7CF7C6}" destId="{40E95874-723D-4777-B501-F18280C43CE0}" srcOrd="6" destOrd="0" presId="urn:microsoft.com/office/officeart/2008/layout/HorizontalMultiLevelHierarchy"/>
    <dgm:cxn modelId="{CBE5AA33-BDC2-423E-A725-DF23A0D0DAED}" type="presParOf" srcId="{40E95874-723D-4777-B501-F18280C43CE0}" destId="{667A922A-B739-47EA-AD72-10EBB6A0B3C6}" srcOrd="0" destOrd="0" presId="urn:microsoft.com/office/officeart/2008/layout/HorizontalMultiLevelHierarchy"/>
    <dgm:cxn modelId="{F8D68BD3-1560-4172-B3D3-3DD23D4AF85E}" type="presParOf" srcId="{1609C6C0-B7E3-41F1-BD0D-61206B7CF7C6}" destId="{05737724-1AF5-4B3B-B9BE-54666227D349}" srcOrd="7" destOrd="0" presId="urn:microsoft.com/office/officeart/2008/layout/HorizontalMultiLevelHierarchy"/>
    <dgm:cxn modelId="{D04779B7-2C6D-4882-A08A-708DC15035D6}" type="presParOf" srcId="{05737724-1AF5-4B3B-B9BE-54666227D349}" destId="{33186F40-EA1C-46F8-8D0B-1A39039F5DD3}" srcOrd="0" destOrd="0" presId="urn:microsoft.com/office/officeart/2008/layout/HorizontalMultiLevelHierarchy"/>
    <dgm:cxn modelId="{A1766B41-7A24-4DD0-8822-8FB5F7C03567}" type="presParOf" srcId="{05737724-1AF5-4B3B-B9BE-54666227D349}" destId="{BD943E91-3A48-4D5E-B775-745057A087E6}" srcOrd="1" destOrd="0" presId="urn:microsoft.com/office/officeart/2008/layout/HorizontalMultiLevelHierarchy"/>
    <dgm:cxn modelId="{16B4D6A6-1AC0-4A4F-89DC-6F408C115F05}" type="presParOf" srcId="{1609C6C0-B7E3-41F1-BD0D-61206B7CF7C6}" destId="{A42A27FE-EA30-4E5E-AB38-28D23ED28ACC}" srcOrd="8" destOrd="0" presId="urn:microsoft.com/office/officeart/2008/layout/HorizontalMultiLevelHierarchy"/>
    <dgm:cxn modelId="{CAC0FA29-B2BD-46B8-8307-DF6814757C01}" type="presParOf" srcId="{A42A27FE-EA30-4E5E-AB38-28D23ED28ACC}" destId="{CA6C3501-2A42-4649-A9DF-B2E4F0BD0DF9}" srcOrd="0" destOrd="0" presId="urn:microsoft.com/office/officeart/2008/layout/HorizontalMultiLevelHierarchy"/>
    <dgm:cxn modelId="{B51E895F-F2D4-46B1-AFC0-BEE97344B742}" type="presParOf" srcId="{1609C6C0-B7E3-41F1-BD0D-61206B7CF7C6}" destId="{FB25D48F-BABB-4541-97DA-0EF14B2F6BE6}" srcOrd="9" destOrd="0" presId="urn:microsoft.com/office/officeart/2008/layout/HorizontalMultiLevelHierarchy"/>
    <dgm:cxn modelId="{7ECA25AA-3AB8-4621-B270-986C2A349393}" type="presParOf" srcId="{FB25D48F-BABB-4541-97DA-0EF14B2F6BE6}" destId="{C5DC1230-3BE4-40BF-ABF5-6E49296BA5D0}" srcOrd="0" destOrd="0" presId="urn:microsoft.com/office/officeart/2008/layout/HorizontalMultiLevelHierarchy"/>
    <dgm:cxn modelId="{7F0CBACA-E470-436B-B383-EF71A2BA2A14}" type="presParOf" srcId="{FB25D48F-BABB-4541-97DA-0EF14B2F6BE6}" destId="{6081D1BB-DEE4-4B25-9079-1122C4CE8DD7}" srcOrd="1" destOrd="0" presId="urn:microsoft.com/office/officeart/2008/layout/HorizontalMultiLevelHierarchy"/>
  </dgm:cxnLst>
  <dgm:bg/>
  <dgm:whole>
    <a:ln w="12700"/>
  </dgm:whole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9881C6-5E2A-41C0-A62E-4914B3E592E2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4F55E573-E32C-4F4F-9A7C-10BC7570BBA9}">
      <dgm:prSet phldrT="[Texto]" custT="1"/>
      <dgm:spPr/>
      <dgm:t>
        <a:bodyPr/>
        <a:lstStyle/>
        <a:p>
          <a:pPr algn="ctr"/>
          <a:r>
            <a:rPr lang="es-PE" sz="1800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rPr>
            <a:t>Cobertura </a:t>
          </a:r>
          <a:endParaRPr lang="es-PE" sz="1800" b="1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/>
          </a:endParaRPr>
        </a:p>
      </dgm:t>
    </dgm:pt>
    <dgm:pt modelId="{62156ABF-0508-43A2-A5C0-715DCCB71524}" type="parTrans" cxnId="{20A38044-EEE5-4DD8-97F9-A2DAD2E883AF}">
      <dgm:prSet/>
      <dgm:spPr/>
      <dgm:t>
        <a:bodyPr/>
        <a:lstStyle/>
        <a:p>
          <a:pPr algn="just"/>
          <a:endParaRPr lang="es-PE" sz="1600"/>
        </a:p>
      </dgm:t>
    </dgm:pt>
    <dgm:pt modelId="{0059BE42-AC0E-41C4-9B1C-260136977983}" type="sibTrans" cxnId="{20A38044-EEE5-4DD8-97F9-A2DAD2E883AF}">
      <dgm:prSet/>
      <dgm:spPr/>
      <dgm:t>
        <a:bodyPr/>
        <a:lstStyle/>
        <a:p>
          <a:pPr algn="just"/>
          <a:endParaRPr lang="es-PE" sz="1600"/>
        </a:p>
      </dgm:t>
    </dgm:pt>
    <dgm:pt modelId="{F3ABD0F2-B9ED-426C-8A35-A2F9F9C1D8ED}">
      <dgm:prSet phldrT="[Texto]" custT="1"/>
      <dgm:spPr/>
      <dgm:t>
        <a:bodyPr/>
        <a:lstStyle/>
        <a:p>
          <a:pPr algn="just"/>
          <a:r>
            <a:rPr lang="es-MX" sz="1600" dirty="0" smtClean="0">
              <a:latin typeface="Arial Narrow" panose="020B0606020202030204" pitchFamily="34" charset="0"/>
            </a:rPr>
            <a:t>No se cuenta con una cobertura completa de nacimientos y defunciones, en consecuencia, aún existen índices de omisión.</a:t>
          </a:r>
          <a:endParaRPr lang="es-PE" sz="1600" dirty="0">
            <a:latin typeface="Arial Narrow" panose="020B0606020202030204" pitchFamily="34" charset="0"/>
          </a:endParaRPr>
        </a:p>
      </dgm:t>
    </dgm:pt>
    <dgm:pt modelId="{1FD2AEF4-FFD4-4A70-B06B-6EAC6E0480BA}" type="parTrans" cxnId="{7B27C5A9-7E64-4CC6-93DA-DA9F52DDF921}">
      <dgm:prSet/>
      <dgm:spPr/>
      <dgm:t>
        <a:bodyPr/>
        <a:lstStyle/>
        <a:p>
          <a:pPr algn="just"/>
          <a:endParaRPr lang="es-PE" sz="1600"/>
        </a:p>
      </dgm:t>
    </dgm:pt>
    <dgm:pt modelId="{2AC92225-719E-4521-A785-06DD4FB1D995}" type="sibTrans" cxnId="{7B27C5A9-7E64-4CC6-93DA-DA9F52DDF921}">
      <dgm:prSet/>
      <dgm:spPr/>
      <dgm:t>
        <a:bodyPr/>
        <a:lstStyle/>
        <a:p>
          <a:pPr algn="just"/>
          <a:endParaRPr lang="es-PE" sz="1600"/>
        </a:p>
      </dgm:t>
    </dgm:pt>
    <dgm:pt modelId="{982753E3-2F44-467D-9146-E7A48078715A}">
      <dgm:prSet phldrT="[Texto]" custT="1"/>
      <dgm:spPr/>
      <dgm:t>
        <a:bodyPr/>
        <a:lstStyle/>
        <a:p>
          <a:pPr algn="ctr"/>
          <a:r>
            <a:rPr lang="es-PE" sz="1800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rPr>
            <a:t>Oportunidad</a:t>
          </a:r>
          <a:endParaRPr lang="es-PE" sz="1800" b="1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/>
          </a:endParaRPr>
        </a:p>
      </dgm:t>
    </dgm:pt>
    <dgm:pt modelId="{69FE1356-DE89-49F6-BE9A-58C5420FCCBF}" type="parTrans" cxnId="{A41FADAA-F781-4808-8CE6-3F9F8E118ED7}">
      <dgm:prSet/>
      <dgm:spPr/>
      <dgm:t>
        <a:bodyPr/>
        <a:lstStyle/>
        <a:p>
          <a:pPr algn="just"/>
          <a:endParaRPr lang="es-PE" sz="1600"/>
        </a:p>
      </dgm:t>
    </dgm:pt>
    <dgm:pt modelId="{3A9F7CAE-AB00-460E-8FF0-5A44077F0751}" type="sibTrans" cxnId="{A41FADAA-F781-4808-8CE6-3F9F8E118ED7}">
      <dgm:prSet/>
      <dgm:spPr/>
      <dgm:t>
        <a:bodyPr/>
        <a:lstStyle/>
        <a:p>
          <a:pPr algn="just"/>
          <a:endParaRPr lang="es-PE" sz="1600"/>
        </a:p>
      </dgm:t>
    </dgm:pt>
    <dgm:pt modelId="{65BD2C1A-073E-4B56-A10B-C733EA279327}">
      <dgm:prSet phldrT="[Texto]" custT="1"/>
      <dgm:spPr/>
      <dgm:t>
        <a:bodyPr/>
        <a:lstStyle/>
        <a:p>
          <a:pPr algn="just"/>
          <a:r>
            <a:rPr lang="es-MX" sz="1600" dirty="0" smtClean="0">
              <a:latin typeface="Arial Narrow" panose="020B0606020202030204" pitchFamily="34" charset="0"/>
            </a:rPr>
            <a:t>Mecanismos insuficientes para el flujo de información. </a:t>
          </a:r>
          <a:endParaRPr lang="es-PE" sz="1600" dirty="0">
            <a:latin typeface="Arial Narrow" panose="020B0606020202030204" pitchFamily="34" charset="0"/>
          </a:endParaRPr>
        </a:p>
      </dgm:t>
    </dgm:pt>
    <dgm:pt modelId="{47EC81CC-B361-4692-94D3-B4300524217A}" type="parTrans" cxnId="{18077CD2-970F-43A7-ADBF-54BD22DD2915}">
      <dgm:prSet/>
      <dgm:spPr/>
      <dgm:t>
        <a:bodyPr/>
        <a:lstStyle/>
        <a:p>
          <a:pPr algn="just"/>
          <a:endParaRPr lang="es-PE" sz="1600"/>
        </a:p>
      </dgm:t>
    </dgm:pt>
    <dgm:pt modelId="{9406662B-638B-4D5B-9910-50576314036E}" type="sibTrans" cxnId="{18077CD2-970F-43A7-ADBF-54BD22DD2915}">
      <dgm:prSet/>
      <dgm:spPr/>
      <dgm:t>
        <a:bodyPr/>
        <a:lstStyle/>
        <a:p>
          <a:pPr algn="just"/>
          <a:endParaRPr lang="es-PE" sz="1600"/>
        </a:p>
      </dgm:t>
    </dgm:pt>
    <dgm:pt modelId="{9A3627E4-7258-4E02-91ED-4EF458C3FB96}">
      <dgm:prSet custT="1"/>
      <dgm:spPr/>
      <dgm:t>
        <a:bodyPr/>
        <a:lstStyle/>
        <a:p>
          <a:pPr algn="ctr"/>
          <a:r>
            <a:rPr lang="es-MX" sz="1800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rPr>
            <a:t>Calidad</a:t>
          </a:r>
          <a:endParaRPr lang="es-PE" sz="1800" b="1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/>
          </a:endParaRPr>
        </a:p>
      </dgm:t>
    </dgm:pt>
    <dgm:pt modelId="{A15D01F2-15A6-41B8-8281-43334B8F4B3E}" type="parTrans" cxnId="{8F10A338-325E-4DAE-B994-BE1FB491DDE1}">
      <dgm:prSet/>
      <dgm:spPr/>
      <dgm:t>
        <a:bodyPr/>
        <a:lstStyle/>
        <a:p>
          <a:pPr algn="just"/>
          <a:endParaRPr lang="es-PE" sz="1600"/>
        </a:p>
      </dgm:t>
    </dgm:pt>
    <dgm:pt modelId="{D096D16C-48D6-4812-8534-A0D8BF073703}" type="sibTrans" cxnId="{8F10A338-325E-4DAE-B994-BE1FB491DDE1}">
      <dgm:prSet/>
      <dgm:spPr/>
      <dgm:t>
        <a:bodyPr/>
        <a:lstStyle/>
        <a:p>
          <a:pPr algn="just"/>
          <a:endParaRPr lang="es-PE" sz="1600"/>
        </a:p>
      </dgm:t>
    </dgm:pt>
    <dgm:pt modelId="{907B1CEF-45A0-4547-80F2-E1D12E7EE0F5}">
      <dgm:prSet custT="1"/>
      <dgm:spPr/>
      <dgm:t>
        <a:bodyPr/>
        <a:lstStyle/>
        <a:p>
          <a:pPr algn="just"/>
          <a:r>
            <a:rPr lang="es-MX" sz="1600" dirty="0" smtClean="0">
              <a:latin typeface="Arial Narrow" panose="020B0606020202030204" pitchFamily="34" charset="0"/>
            </a:rPr>
            <a:t>Falta estandarizar procesos y metodologías para mejorar la calidad</a:t>
          </a:r>
          <a:endParaRPr lang="es-PE" sz="1600" dirty="0">
            <a:latin typeface="Arial Narrow" panose="020B0606020202030204" pitchFamily="34" charset="0"/>
          </a:endParaRPr>
        </a:p>
      </dgm:t>
    </dgm:pt>
    <dgm:pt modelId="{8E8F6E52-9E0B-4A44-A657-DD7D0D6C9DE8}" type="parTrans" cxnId="{E791C51C-2BB5-425F-B521-4E1796B5246D}">
      <dgm:prSet/>
      <dgm:spPr/>
      <dgm:t>
        <a:bodyPr/>
        <a:lstStyle/>
        <a:p>
          <a:pPr algn="just"/>
          <a:endParaRPr lang="es-PE" sz="1600"/>
        </a:p>
      </dgm:t>
    </dgm:pt>
    <dgm:pt modelId="{3A763E26-7920-4DE4-A3EE-D7BB3B43AF2D}" type="sibTrans" cxnId="{E791C51C-2BB5-425F-B521-4E1796B5246D}">
      <dgm:prSet/>
      <dgm:spPr/>
      <dgm:t>
        <a:bodyPr/>
        <a:lstStyle/>
        <a:p>
          <a:pPr algn="just"/>
          <a:endParaRPr lang="es-PE" sz="1600"/>
        </a:p>
      </dgm:t>
    </dgm:pt>
    <dgm:pt modelId="{4447B6E1-3021-47FB-86DD-C3A9A72D5F7F}" type="pres">
      <dgm:prSet presAssocID="{E09881C6-5E2A-41C0-A62E-4914B3E592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EC96781-4205-4C66-921B-DD1D1B1F98F2}" type="pres">
      <dgm:prSet presAssocID="{4F55E573-E32C-4F4F-9A7C-10BC7570BBA9}" presName="linNode" presStyleCnt="0"/>
      <dgm:spPr/>
    </dgm:pt>
    <dgm:pt modelId="{D5616681-E0DC-4981-A844-018F4D17B792}" type="pres">
      <dgm:prSet presAssocID="{4F55E573-E32C-4F4F-9A7C-10BC7570BBA9}" presName="parentText" presStyleLbl="node1" presStyleIdx="0" presStyleCnt="3" custScaleX="84077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82E0277-811E-42FF-9EC0-57F5157F53C4}" type="pres">
      <dgm:prSet presAssocID="{4F55E573-E32C-4F4F-9A7C-10BC7570BBA9}" presName="descendantText" presStyleLbl="alignAccFollowNode1" presStyleIdx="0" presStyleCnt="3" custScaleX="10645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0DB9CB4-C36C-4E7D-8637-2028F015575F}" type="pres">
      <dgm:prSet presAssocID="{0059BE42-AC0E-41C4-9B1C-260136977983}" presName="sp" presStyleCnt="0"/>
      <dgm:spPr/>
    </dgm:pt>
    <dgm:pt modelId="{0A824806-0014-4F16-B640-496C7809984A}" type="pres">
      <dgm:prSet presAssocID="{982753E3-2F44-467D-9146-E7A48078715A}" presName="linNode" presStyleCnt="0"/>
      <dgm:spPr/>
    </dgm:pt>
    <dgm:pt modelId="{8C420EED-D327-4BDA-B913-53DA1A4B3C0C}" type="pres">
      <dgm:prSet presAssocID="{982753E3-2F44-467D-9146-E7A48078715A}" presName="parentText" presStyleLbl="node1" presStyleIdx="1" presStyleCnt="3" custScaleX="84077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4441323-B969-4077-B1E8-6F5490F015E8}" type="pres">
      <dgm:prSet presAssocID="{982753E3-2F44-467D-9146-E7A48078715A}" presName="descendantText" presStyleLbl="alignAccFollowNode1" presStyleIdx="1" presStyleCnt="3" custScaleX="10625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1103191-A7C6-407F-A8FE-6EB92FBCA2F4}" type="pres">
      <dgm:prSet presAssocID="{3A9F7CAE-AB00-460E-8FF0-5A44077F0751}" presName="sp" presStyleCnt="0"/>
      <dgm:spPr/>
    </dgm:pt>
    <dgm:pt modelId="{A205EA4B-E322-4681-B032-38A99B764E54}" type="pres">
      <dgm:prSet presAssocID="{9A3627E4-7258-4E02-91ED-4EF458C3FB96}" presName="linNode" presStyleCnt="0"/>
      <dgm:spPr/>
    </dgm:pt>
    <dgm:pt modelId="{3EEDCEA1-C253-4463-A912-51910238AD8F}" type="pres">
      <dgm:prSet presAssocID="{9A3627E4-7258-4E02-91ED-4EF458C3FB96}" presName="parentText" presStyleLbl="node1" presStyleIdx="2" presStyleCnt="3" custScaleX="84077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051E622-C5E8-44DA-AC78-874D65DFB914}" type="pres">
      <dgm:prSet presAssocID="{9A3627E4-7258-4E02-91ED-4EF458C3FB96}" presName="descendantText" presStyleLbl="alignAccFollowNode1" presStyleIdx="2" presStyleCnt="3" custScaleX="105499" custLinFactNeighborX="433" custLinFactNeighborY="-278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0A38044-EEE5-4DD8-97F9-A2DAD2E883AF}" srcId="{E09881C6-5E2A-41C0-A62E-4914B3E592E2}" destId="{4F55E573-E32C-4F4F-9A7C-10BC7570BBA9}" srcOrd="0" destOrd="0" parTransId="{62156ABF-0508-43A2-A5C0-715DCCB71524}" sibTransId="{0059BE42-AC0E-41C4-9B1C-260136977983}"/>
    <dgm:cxn modelId="{33BCB825-3718-434D-A5F8-6158D1EA2D38}" type="presOf" srcId="{F3ABD0F2-B9ED-426C-8A35-A2F9F9C1D8ED}" destId="{182E0277-811E-42FF-9EC0-57F5157F53C4}" srcOrd="0" destOrd="0" presId="urn:microsoft.com/office/officeart/2005/8/layout/vList5"/>
    <dgm:cxn modelId="{18EC5A41-D896-4BBC-ABB6-440212151B6D}" type="presOf" srcId="{982753E3-2F44-467D-9146-E7A48078715A}" destId="{8C420EED-D327-4BDA-B913-53DA1A4B3C0C}" srcOrd="0" destOrd="0" presId="urn:microsoft.com/office/officeart/2005/8/layout/vList5"/>
    <dgm:cxn modelId="{18077CD2-970F-43A7-ADBF-54BD22DD2915}" srcId="{982753E3-2F44-467D-9146-E7A48078715A}" destId="{65BD2C1A-073E-4B56-A10B-C733EA279327}" srcOrd="0" destOrd="0" parTransId="{47EC81CC-B361-4692-94D3-B4300524217A}" sibTransId="{9406662B-638B-4D5B-9910-50576314036E}"/>
    <dgm:cxn modelId="{15B671DE-430A-4B84-91D8-32362D91C8F0}" type="presOf" srcId="{4F55E573-E32C-4F4F-9A7C-10BC7570BBA9}" destId="{D5616681-E0DC-4981-A844-018F4D17B792}" srcOrd="0" destOrd="0" presId="urn:microsoft.com/office/officeart/2005/8/layout/vList5"/>
    <dgm:cxn modelId="{4956500F-E92A-4305-AF11-B13C42D50294}" type="presOf" srcId="{9A3627E4-7258-4E02-91ED-4EF458C3FB96}" destId="{3EEDCEA1-C253-4463-A912-51910238AD8F}" srcOrd="0" destOrd="0" presId="urn:microsoft.com/office/officeart/2005/8/layout/vList5"/>
    <dgm:cxn modelId="{FBFFB22A-77E5-4BD0-AB6A-A9B84040AD92}" type="presOf" srcId="{65BD2C1A-073E-4B56-A10B-C733EA279327}" destId="{54441323-B969-4077-B1E8-6F5490F015E8}" srcOrd="0" destOrd="0" presId="urn:microsoft.com/office/officeart/2005/8/layout/vList5"/>
    <dgm:cxn modelId="{A41FADAA-F781-4808-8CE6-3F9F8E118ED7}" srcId="{E09881C6-5E2A-41C0-A62E-4914B3E592E2}" destId="{982753E3-2F44-467D-9146-E7A48078715A}" srcOrd="1" destOrd="0" parTransId="{69FE1356-DE89-49F6-BE9A-58C5420FCCBF}" sibTransId="{3A9F7CAE-AB00-460E-8FF0-5A44077F0751}"/>
    <dgm:cxn modelId="{5DD3B0B7-50B0-4233-B678-55E9FA5E44D8}" type="presOf" srcId="{E09881C6-5E2A-41C0-A62E-4914B3E592E2}" destId="{4447B6E1-3021-47FB-86DD-C3A9A72D5F7F}" srcOrd="0" destOrd="0" presId="urn:microsoft.com/office/officeart/2005/8/layout/vList5"/>
    <dgm:cxn modelId="{7B27C5A9-7E64-4CC6-93DA-DA9F52DDF921}" srcId="{4F55E573-E32C-4F4F-9A7C-10BC7570BBA9}" destId="{F3ABD0F2-B9ED-426C-8A35-A2F9F9C1D8ED}" srcOrd="0" destOrd="0" parTransId="{1FD2AEF4-FFD4-4A70-B06B-6EAC6E0480BA}" sibTransId="{2AC92225-719E-4521-A785-06DD4FB1D995}"/>
    <dgm:cxn modelId="{E791C51C-2BB5-425F-B521-4E1796B5246D}" srcId="{9A3627E4-7258-4E02-91ED-4EF458C3FB96}" destId="{907B1CEF-45A0-4547-80F2-E1D12E7EE0F5}" srcOrd="0" destOrd="0" parTransId="{8E8F6E52-9E0B-4A44-A657-DD7D0D6C9DE8}" sibTransId="{3A763E26-7920-4DE4-A3EE-D7BB3B43AF2D}"/>
    <dgm:cxn modelId="{8F10A338-325E-4DAE-B994-BE1FB491DDE1}" srcId="{E09881C6-5E2A-41C0-A62E-4914B3E592E2}" destId="{9A3627E4-7258-4E02-91ED-4EF458C3FB96}" srcOrd="2" destOrd="0" parTransId="{A15D01F2-15A6-41B8-8281-43334B8F4B3E}" sibTransId="{D096D16C-48D6-4812-8534-A0D8BF073703}"/>
    <dgm:cxn modelId="{BCC9A17E-9799-4CBA-967D-8EA526543429}" type="presOf" srcId="{907B1CEF-45A0-4547-80F2-E1D12E7EE0F5}" destId="{2051E622-C5E8-44DA-AC78-874D65DFB914}" srcOrd="0" destOrd="0" presId="urn:microsoft.com/office/officeart/2005/8/layout/vList5"/>
    <dgm:cxn modelId="{F44DE78D-9A24-4F66-B704-189B871FE0F0}" type="presParOf" srcId="{4447B6E1-3021-47FB-86DD-C3A9A72D5F7F}" destId="{EEC96781-4205-4C66-921B-DD1D1B1F98F2}" srcOrd="0" destOrd="0" presId="urn:microsoft.com/office/officeart/2005/8/layout/vList5"/>
    <dgm:cxn modelId="{3A099A03-F158-4AB7-A6E1-CBEBCF59F923}" type="presParOf" srcId="{EEC96781-4205-4C66-921B-DD1D1B1F98F2}" destId="{D5616681-E0DC-4981-A844-018F4D17B792}" srcOrd="0" destOrd="0" presId="urn:microsoft.com/office/officeart/2005/8/layout/vList5"/>
    <dgm:cxn modelId="{1023F90F-FB41-49A4-B0FA-24A250CB396E}" type="presParOf" srcId="{EEC96781-4205-4C66-921B-DD1D1B1F98F2}" destId="{182E0277-811E-42FF-9EC0-57F5157F53C4}" srcOrd="1" destOrd="0" presId="urn:microsoft.com/office/officeart/2005/8/layout/vList5"/>
    <dgm:cxn modelId="{3F5F50B5-F380-4F88-B29F-350AA1C9FC25}" type="presParOf" srcId="{4447B6E1-3021-47FB-86DD-C3A9A72D5F7F}" destId="{00DB9CB4-C36C-4E7D-8637-2028F015575F}" srcOrd="1" destOrd="0" presId="urn:microsoft.com/office/officeart/2005/8/layout/vList5"/>
    <dgm:cxn modelId="{AC08929B-01C5-4210-AFB2-AC871EDD3DCD}" type="presParOf" srcId="{4447B6E1-3021-47FB-86DD-C3A9A72D5F7F}" destId="{0A824806-0014-4F16-B640-496C7809984A}" srcOrd="2" destOrd="0" presId="urn:microsoft.com/office/officeart/2005/8/layout/vList5"/>
    <dgm:cxn modelId="{0CF9F6B2-4488-42DA-8480-4D08B430CDBC}" type="presParOf" srcId="{0A824806-0014-4F16-B640-496C7809984A}" destId="{8C420EED-D327-4BDA-B913-53DA1A4B3C0C}" srcOrd="0" destOrd="0" presId="urn:microsoft.com/office/officeart/2005/8/layout/vList5"/>
    <dgm:cxn modelId="{AC372EEC-C542-4FB4-B03B-61F414B415D9}" type="presParOf" srcId="{0A824806-0014-4F16-B640-496C7809984A}" destId="{54441323-B969-4077-B1E8-6F5490F015E8}" srcOrd="1" destOrd="0" presId="urn:microsoft.com/office/officeart/2005/8/layout/vList5"/>
    <dgm:cxn modelId="{696688FC-3359-43E6-BE59-C6CA65CB938B}" type="presParOf" srcId="{4447B6E1-3021-47FB-86DD-C3A9A72D5F7F}" destId="{81103191-A7C6-407F-A8FE-6EB92FBCA2F4}" srcOrd="3" destOrd="0" presId="urn:microsoft.com/office/officeart/2005/8/layout/vList5"/>
    <dgm:cxn modelId="{84E9B9D6-73BA-4BCF-B5C3-D5C6725CB9FB}" type="presParOf" srcId="{4447B6E1-3021-47FB-86DD-C3A9A72D5F7F}" destId="{A205EA4B-E322-4681-B032-38A99B764E54}" srcOrd="4" destOrd="0" presId="urn:microsoft.com/office/officeart/2005/8/layout/vList5"/>
    <dgm:cxn modelId="{9E638D23-30E2-4E8B-BB44-58B1829CAEFA}" type="presParOf" srcId="{A205EA4B-E322-4681-B032-38A99B764E54}" destId="{3EEDCEA1-C253-4463-A912-51910238AD8F}" srcOrd="0" destOrd="0" presId="urn:microsoft.com/office/officeart/2005/8/layout/vList5"/>
    <dgm:cxn modelId="{195BBC73-CD7D-4418-B8D7-CA99D5A8ED88}" type="presParOf" srcId="{A205EA4B-E322-4681-B032-38A99B764E54}" destId="{2051E622-C5E8-44DA-AC78-874D65DFB914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D9D371-719F-4B72-9980-781F0DE7BDB0}" type="doc">
      <dgm:prSet loTypeId="urn:microsoft.com/office/officeart/2005/8/layout/vList2" loCatId="list" qsTypeId="urn:microsoft.com/office/officeart/2005/8/quickstyle/simple1#3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3C5813F-CE3C-4EA0-8B3C-3EFAB662E25B}">
      <dgm:prSet custT="1"/>
      <dgm:spPr/>
      <dgm:t>
        <a:bodyPr/>
        <a:lstStyle/>
        <a:p>
          <a:pPr algn="just" rtl="0"/>
          <a:r>
            <a:rPr lang="es-ES_tradnl" sz="1800" b="1" dirty="0" smtClean="0">
              <a:latin typeface="Arial Narrow" pitchFamily="34" charset="0"/>
            </a:rPr>
            <a:t>En el proceso de gestión de calidad, se debe tener en cuenta dos características fundamentales:</a:t>
          </a:r>
          <a:endParaRPr lang="es-ES" sz="1800" b="1" dirty="0">
            <a:latin typeface="Arial Narrow" pitchFamily="34" charset="0"/>
          </a:endParaRPr>
        </a:p>
      </dgm:t>
    </dgm:pt>
    <dgm:pt modelId="{C3867D5E-BDB3-4495-801C-CF6F496879BE}" type="parTrans" cxnId="{AD11DD0F-535E-4026-960F-7C9382115FC4}">
      <dgm:prSet/>
      <dgm:spPr/>
      <dgm:t>
        <a:bodyPr/>
        <a:lstStyle/>
        <a:p>
          <a:endParaRPr lang="es-ES" sz="1800" b="1"/>
        </a:p>
      </dgm:t>
    </dgm:pt>
    <dgm:pt modelId="{237307CE-0EE6-4333-B652-FABA0A3D7E15}" type="sibTrans" cxnId="{AD11DD0F-535E-4026-960F-7C9382115FC4}">
      <dgm:prSet/>
      <dgm:spPr/>
      <dgm:t>
        <a:bodyPr/>
        <a:lstStyle/>
        <a:p>
          <a:endParaRPr lang="es-ES" sz="1800" b="1"/>
        </a:p>
      </dgm:t>
    </dgm:pt>
    <dgm:pt modelId="{30C57E3B-2128-47F1-A387-733E80A2B7A7}">
      <dgm:prSet custT="1"/>
      <dgm:spPr/>
      <dgm:t>
        <a:bodyPr/>
        <a:lstStyle/>
        <a:p>
          <a:pPr rtl="0"/>
          <a:r>
            <a:rPr lang="es-ES_tradn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2) La confianza y credibilidad de los datos, oportunidad y difusión.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0EEA960F-9D4F-4B2D-8623-E148DA2005DD}" type="sibTrans" cxnId="{6F1D37A2-F994-4A21-B3CD-024467DA6F30}">
      <dgm:prSet/>
      <dgm:spPr/>
      <dgm:t>
        <a:bodyPr/>
        <a:lstStyle/>
        <a:p>
          <a:endParaRPr lang="es-PE" sz="1800" b="1"/>
        </a:p>
      </dgm:t>
    </dgm:pt>
    <dgm:pt modelId="{4BF45A56-91C8-4ADE-A0FA-6A8701CA1C96}" type="parTrans" cxnId="{6F1D37A2-F994-4A21-B3CD-024467DA6F30}">
      <dgm:prSet/>
      <dgm:spPr/>
      <dgm:t>
        <a:bodyPr/>
        <a:lstStyle/>
        <a:p>
          <a:endParaRPr lang="es-PE" sz="1800" b="1"/>
        </a:p>
      </dgm:t>
    </dgm:pt>
    <dgm:pt modelId="{4D06A28C-51DF-4A87-81AB-A32D3C1F5F5C}">
      <dgm:prSet custT="1"/>
      <dgm:spPr/>
      <dgm:t>
        <a:bodyPr/>
        <a:lstStyle/>
        <a:p>
          <a:pPr rtl="0"/>
          <a:endParaRPr lang="es-ES_tradnl" sz="1800" b="1" dirty="0" smtClean="0">
            <a:latin typeface="Arial Narrow" pitchFamily="34" charset="0"/>
          </a:endParaRPr>
        </a:p>
        <a:p>
          <a:pPr rtl="0"/>
          <a:r>
            <a:rPr lang="es-ES_tradnl" sz="1800" b="1" dirty="0" smtClean="0">
              <a:latin typeface="Arial Narrow" pitchFamily="34" charset="0"/>
            </a:rPr>
            <a:t>1</a:t>
          </a:r>
          <a:r>
            <a:rPr lang="es-ES_tradnl" sz="1800" b="1" dirty="0" smtClean="0">
              <a:latin typeface="Arial Narrow" pitchFamily="34" charset="0"/>
            </a:rPr>
            <a:t>) La acuracidad: coherencia, precisión y exactitud de los datos</a:t>
          </a:r>
          <a:r>
            <a:rPr lang="es-ES_tradnl" sz="1800" b="1" dirty="0" smtClean="0">
              <a:latin typeface="Arial Narrow" pitchFamily="34" charset="0"/>
            </a:rPr>
            <a:t>.</a:t>
          </a:r>
        </a:p>
        <a:p>
          <a:pPr rtl="0"/>
          <a:endParaRPr lang="es-ES" sz="1800" b="1" dirty="0">
            <a:latin typeface="Arial Narrow" pitchFamily="34" charset="0"/>
          </a:endParaRPr>
        </a:p>
      </dgm:t>
    </dgm:pt>
    <dgm:pt modelId="{5F333544-BB58-49CC-8F1C-D5A42B2780A0}" type="sibTrans" cxnId="{9C767237-1BEE-4400-B0DE-6B707A512F36}">
      <dgm:prSet/>
      <dgm:spPr/>
      <dgm:t>
        <a:bodyPr/>
        <a:lstStyle/>
        <a:p>
          <a:endParaRPr lang="es-ES" sz="1800" b="1"/>
        </a:p>
      </dgm:t>
    </dgm:pt>
    <dgm:pt modelId="{CBFD8C22-1E2D-4CBB-B6F1-1B67FA3EEAC0}" type="parTrans" cxnId="{9C767237-1BEE-4400-B0DE-6B707A512F36}">
      <dgm:prSet/>
      <dgm:spPr/>
      <dgm:t>
        <a:bodyPr/>
        <a:lstStyle/>
        <a:p>
          <a:endParaRPr lang="es-ES" sz="1800" b="1"/>
        </a:p>
      </dgm:t>
    </dgm:pt>
    <dgm:pt modelId="{DB80445D-DADD-4C18-B528-2AC85D50AA92}" type="pres">
      <dgm:prSet presAssocID="{5BD9D371-719F-4B72-9980-781F0DE7BD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5ADE56-607B-4E71-A239-79E26A5DD0CC}" type="pres">
      <dgm:prSet presAssocID="{03C5813F-CE3C-4EA0-8B3C-3EFAB662E25B}" presName="parentText" presStyleLbl="node1" presStyleIdx="0" presStyleCnt="3" custScaleX="94853" custScaleY="68602" custLinFactY="-5337" custLinFactNeighborX="-16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52CB83-6FBE-4EC4-A207-F00ADC24B6FB}" type="pres">
      <dgm:prSet presAssocID="{237307CE-0EE6-4333-B652-FABA0A3D7E15}" presName="spacer" presStyleCnt="0"/>
      <dgm:spPr/>
      <dgm:t>
        <a:bodyPr/>
        <a:lstStyle/>
        <a:p>
          <a:endParaRPr lang="es-PE"/>
        </a:p>
      </dgm:t>
    </dgm:pt>
    <dgm:pt modelId="{82F2BE36-73FE-4F87-A44A-CB42712C10CE}" type="pres">
      <dgm:prSet presAssocID="{30C57E3B-2128-47F1-A387-733E80A2B7A7}" presName="parentText" presStyleLbl="node1" presStyleIdx="1" presStyleCnt="3" custScaleX="94144" custScaleY="102166" custLinFactY="119526" custLinFactNeighborX="-205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34A5256-DAD2-40FA-B393-B76562F91CE0}" type="pres">
      <dgm:prSet presAssocID="{0EEA960F-9D4F-4B2D-8623-E148DA2005DD}" presName="spacer" presStyleCnt="0"/>
      <dgm:spPr/>
      <dgm:t>
        <a:bodyPr/>
        <a:lstStyle/>
        <a:p>
          <a:endParaRPr lang="es-PE"/>
        </a:p>
      </dgm:t>
    </dgm:pt>
    <dgm:pt modelId="{2991FC3B-FB1E-4B79-9911-3D53EDA27023}" type="pres">
      <dgm:prSet presAssocID="{4D06A28C-51DF-4A87-81AB-A32D3C1F5F5C}" presName="parentText" presStyleLbl="node1" presStyleIdx="2" presStyleCnt="3" custScaleX="96799" custScaleY="98738" custLinFactY="-100000" custLinFactNeighborX="-1601" custLinFactNeighborY="-11383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EF2E84-8B27-43D0-BF46-A417D2BC29A8}" type="presOf" srcId="{30C57E3B-2128-47F1-A387-733E80A2B7A7}" destId="{82F2BE36-73FE-4F87-A44A-CB42712C10CE}" srcOrd="0" destOrd="0" presId="urn:microsoft.com/office/officeart/2005/8/layout/vList2"/>
    <dgm:cxn modelId="{AD11DD0F-535E-4026-960F-7C9382115FC4}" srcId="{5BD9D371-719F-4B72-9980-781F0DE7BDB0}" destId="{03C5813F-CE3C-4EA0-8B3C-3EFAB662E25B}" srcOrd="0" destOrd="0" parTransId="{C3867D5E-BDB3-4495-801C-CF6F496879BE}" sibTransId="{237307CE-0EE6-4333-B652-FABA0A3D7E15}"/>
    <dgm:cxn modelId="{8177D4C8-9F77-4C95-AB25-F061774796C2}" type="presOf" srcId="{03C5813F-CE3C-4EA0-8B3C-3EFAB662E25B}" destId="{F25ADE56-607B-4E71-A239-79E26A5DD0CC}" srcOrd="0" destOrd="0" presId="urn:microsoft.com/office/officeart/2005/8/layout/vList2"/>
    <dgm:cxn modelId="{BB582878-80E1-4EBB-86AA-9DB8D9D4EDA8}" type="presOf" srcId="{5BD9D371-719F-4B72-9980-781F0DE7BDB0}" destId="{DB80445D-DADD-4C18-B528-2AC85D50AA92}" srcOrd="0" destOrd="0" presId="urn:microsoft.com/office/officeart/2005/8/layout/vList2"/>
    <dgm:cxn modelId="{9C767237-1BEE-4400-B0DE-6B707A512F36}" srcId="{5BD9D371-719F-4B72-9980-781F0DE7BDB0}" destId="{4D06A28C-51DF-4A87-81AB-A32D3C1F5F5C}" srcOrd="2" destOrd="0" parTransId="{CBFD8C22-1E2D-4CBB-B6F1-1B67FA3EEAC0}" sibTransId="{5F333544-BB58-49CC-8F1C-D5A42B2780A0}"/>
    <dgm:cxn modelId="{03AB6309-C665-4C38-B5EF-C702A1300D6D}" type="presOf" srcId="{4D06A28C-51DF-4A87-81AB-A32D3C1F5F5C}" destId="{2991FC3B-FB1E-4B79-9911-3D53EDA27023}" srcOrd="0" destOrd="0" presId="urn:microsoft.com/office/officeart/2005/8/layout/vList2"/>
    <dgm:cxn modelId="{6F1D37A2-F994-4A21-B3CD-024467DA6F30}" srcId="{5BD9D371-719F-4B72-9980-781F0DE7BDB0}" destId="{30C57E3B-2128-47F1-A387-733E80A2B7A7}" srcOrd="1" destOrd="0" parTransId="{4BF45A56-91C8-4ADE-A0FA-6A8701CA1C96}" sibTransId="{0EEA960F-9D4F-4B2D-8623-E148DA2005DD}"/>
    <dgm:cxn modelId="{C30B45A4-30F0-446C-860E-CB3E1B025882}" type="presParOf" srcId="{DB80445D-DADD-4C18-B528-2AC85D50AA92}" destId="{F25ADE56-607B-4E71-A239-79E26A5DD0CC}" srcOrd="0" destOrd="0" presId="urn:microsoft.com/office/officeart/2005/8/layout/vList2"/>
    <dgm:cxn modelId="{F6D2EB41-C09E-4B30-BB95-434A1A89AE59}" type="presParOf" srcId="{DB80445D-DADD-4C18-B528-2AC85D50AA92}" destId="{3A52CB83-6FBE-4EC4-A207-F00ADC24B6FB}" srcOrd="1" destOrd="0" presId="urn:microsoft.com/office/officeart/2005/8/layout/vList2"/>
    <dgm:cxn modelId="{A9462E25-702B-4004-A2EF-212ACF58A272}" type="presParOf" srcId="{DB80445D-DADD-4C18-B528-2AC85D50AA92}" destId="{82F2BE36-73FE-4F87-A44A-CB42712C10CE}" srcOrd="2" destOrd="0" presId="urn:microsoft.com/office/officeart/2005/8/layout/vList2"/>
    <dgm:cxn modelId="{83A2B167-755D-4070-BC9E-00D80B4168B0}" type="presParOf" srcId="{DB80445D-DADD-4C18-B528-2AC85D50AA92}" destId="{D34A5256-DAD2-40FA-B393-B76562F91CE0}" srcOrd="3" destOrd="0" presId="urn:microsoft.com/office/officeart/2005/8/layout/vList2"/>
    <dgm:cxn modelId="{69CE1DBC-FF3B-412E-ACC9-B109798DD664}" type="presParOf" srcId="{DB80445D-DADD-4C18-B528-2AC85D50AA92}" destId="{2991FC3B-FB1E-4B79-9911-3D53EDA27023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7E8034-3489-4718-A4F4-0A8A33D67971}" type="doc">
      <dgm:prSet loTypeId="urn:microsoft.com/office/officeart/2005/8/layout/hProcess9" loCatId="process" qsTypeId="urn:microsoft.com/office/officeart/2005/8/quickstyle/simple1#35" qsCatId="simple" csTypeId="urn:microsoft.com/office/officeart/2005/8/colors/accent1_2#36" csCatId="accent1" phldr="1"/>
      <dgm:spPr/>
      <dgm:t>
        <a:bodyPr/>
        <a:lstStyle/>
        <a:p>
          <a:endParaRPr lang="es-ES"/>
        </a:p>
      </dgm:t>
    </dgm:pt>
    <dgm:pt modelId="{0EC23838-098D-4DEE-9950-D8DE755C30CE}">
      <dgm:prSet custT="1"/>
      <dgm:spPr>
        <a:solidFill>
          <a:srgbClr val="AFEAFF"/>
        </a:solidFill>
      </dgm:spPr>
      <dgm:t>
        <a:bodyPr/>
        <a:lstStyle/>
        <a:p>
          <a:pPr algn="l" rtl="0"/>
          <a:r>
            <a:rPr lang="es-ES_tradnl" sz="1600" b="1" dirty="0" smtClean="0">
              <a:solidFill>
                <a:schemeClr val="tx1"/>
              </a:solidFill>
              <a:latin typeface="Arial Narrow" pitchFamily="34" charset="0"/>
            </a:rPr>
            <a:t>Los principios de calidad están basados en:</a:t>
          </a:r>
          <a:endParaRPr lang="es-ES" sz="16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83932242-0080-4718-8D48-DD3DCE7F9E9C}" type="parTrans" cxnId="{F6F9A843-508A-4ECD-A421-441601DD9DE1}">
      <dgm:prSet/>
      <dgm:spPr/>
      <dgm:t>
        <a:bodyPr/>
        <a:lstStyle/>
        <a:p>
          <a:endParaRPr lang="es-ES"/>
        </a:p>
      </dgm:t>
    </dgm:pt>
    <dgm:pt modelId="{429E290B-55C6-48CD-8D3F-0A61777CC6CA}" type="sibTrans" cxnId="{F6F9A843-508A-4ECD-A421-441601DD9DE1}">
      <dgm:prSet/>
      <dgm:spPr/>
      <dgm:t>
        <a:bodyPr/>
        <a:lstStyle/>
        <a:p>
          <a:endParaRPr lang="es-ES"/>
        </a:p>
      </dgm:t>
    </dgm:pt>
    <dgm:pt modelId="{6E282657-B97B-45DC-B4C3-B233C6442C3D}">
      <dgm:prSet custT="1"/>
      <dgm:spPr>
        <a:solidFill>
          <a:srgbClr val="D4ECBA"/>
        </a:solidFill>
      </dgm:spPr>
      <dgm:t>
        <a:bodyPr/>
        <a:lstStyle/>
        <a:p>
          <a:pPr algn="ctr" rtl="0"/>
          <a:r>
            <a:rPr lang="es-ES" sz="1400" b="0" dirty="0" smtClean="0">
              <a:solidFill>
                <a:schemeClr val="tx1"/>
              </a:solidFill>
              <a:latin typeface="Arial Narrow" pitchFamily="34" charset="0"/>
            </a:rPr>
            <a:t>Satisfacción del cliente</a:t>
          </a:r>
          <a:endParaRPr lang="es-ES" sz="14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E6CC3D26-F4B4-40BB-98AE-B8E89BB82843}" type="parTrans" cxnId="{B07B0E24-89B4-409C-934F-DBF180DF8584}">
      <dgm:prSet/>
      <dgm:spPr/>
      <dgm:t>
        <a:bodyPr/>
        <a:lstStyle/>
        <a:p>
          <a:endParaRPr lang="es-ES"/>
        </a:p>
      </dgm:t>
    </dgm:pt>
    <dgm:pt modelId="{787AA684-CA65-4C2F-9BE8-BB082990ABBD}" type="sibTrans" cxnId="{B07B0E24-89B4-409C-934F-DBF180DF8584}">
      <dgm:prSet/>
      <dgm:spPr/>
      <dgm:t>
        <a:bodyPr/>
        <a:lstStyle/>
        <a:p>
          <a:endParaRPr lang="es-ES"/>
        </a:p>
      </dgm:t>
    </dgm:pt>
    <dgm:pt modelId="{7869BE37-2EE9-4555-8EF5-49A40DCEEB12}">
      <dgm:prSet custT="1"/>
      <dgm:spPr>
        <a:solidFill>
          <a:srgbClr val="D4ECBA"/>
        </a:solidFill>
      </dgm:spPr>
      <dgm:t>
        <a:bodyPr/>
        <a:lstStyle/>
        <a:p>
          <a:pPr rtl="0"/>
          <a:r>
            <a:rPr lang="es-ES_tradnl" sz="1400" b="0" dirty="0" smtClean="0">
              <a:solidFill>
                <a:schemeClr val="tx1"/>
              </a:solidFill>
              <a:latin typeface="Arial Narrow" pitchFamily="34" charset="0"/>
            </a:rPr>
            <a:t>Datos consistentes</a:t>
          </a:r>
          <a:r>
            <a:rPr lang="es-ES_tradnl" sz="1400" b="1" dirty="0" smtClean="0">
              <a:solidFill>
                <a:schemeClr val="tx1"/>
              </a:solidFill>
              <a:latin typeface="Arial Narrow" pitchFamily="34" charset="0"/>
            </a:rPr>
            <a:t>,</a:t>
          </a:r>
          <a:endParaRPr lang="es-ES" sz="1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8C2CA19D-BFF8-491F-BCFC-096769303B74}" type="parTrans" cxnId="{69475ACF-FD2A-4E5B-BF24-FAC20EB35CD5}">
      <dgm:prSet/>
      <dgm:spPr/>
      <dgm:t>
        <a:bodyPr/>
        <a:lstStyle/>
        <a:p>
          <a:endParaRPr lang="es-ES"/>
        </a:p>
      </dgm:t>
    </dgm:pt>
    <dgm:pt modelId="{39317BC7-B884-4416-96FF-8232D2985467}" type="sibTrans" cxnId="{69475ACF-FD2A-4E5B-BF24-FAC20EB35CD5}">
      <dgm:prSet/>
      <dgm:spPr/>
      <dgm:t>
        <a:bodyPr/>
        <a:lstStyle/>
        <a:p>
          <a:endParaRPr lang="es-ES"/>
        </a:p>
      </dgm:t>
    </dgm:pt>
    <dgm:pt modelId="{8DFFDF76-A1C1-4F2F-B59A-FEEF3D0A531B}">
      <dgm:prSet custT="1"/>
      <dgm:spPr>
        <a:solidFill>
          <a:srgbClr val="D4ECBA"/>
        </a:solidFill>
      </dgm:spPr>
      <dgm:t>
        <a:bodyPr/>
        <a:lstStyle/>
        <a:p>
          <a:pPr rtl="0"/>
          <a:r>
            <a:rPr lang="es-ES_tradnl" sz="1400" b="0" dirty="0" smtClean="0">
              <a:solidFill>
                <a:schemeClr val="tx1"/>
              </a:solidFill>
              <a:latin typeface="Arial Narrow" pitchFamily="34" charset="0"/>
            </a:rPr>
            <a:t>Responsabilidad de todas las personas involucradas en la producción estadística</a:t>
          </a:r>
          <a:r>
            <a:rPr lang="es-ES_tradnl" sz="1400" b="1" dirty="0" smtClean="0">
              <a:solidFill>
                <a:schemeClr val="tx1"/>
              </a:solidFill>
              <a:latin typeface="Arial Narrow" pitchFamily="34" charset="0"/>
            </a:rPr>
            <a:t>,</a:t>
          </a:r>
          <a:endParaRPr lang="es-ES" sz="1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54CF22E0-60CF-4702-802D-A2A6F36EE37A}" type="parTrans" cxnId="{18B5896B-CFF9-4F5A-9912-01CC549FF35D}">
      <dgm:prSet/>
      <dgm:spPr/>
      <dgm:t>
        <a:bodyPr/>
        <a:lstStyle/>
        <a:p>
          <a:endParaRPr lang="es-ES"/>
        </a:p>
      </dgm:t>
    </dgm:pt>
    <dgm:pt modelId="{E6A7BD51-04B7-416C-8279-758D4AA03A2A}" type="sibTrans" cxnId="{18B5896B-CFF9-4F5A-9912-01CC549FF35D}">
      <dgm:prSet/>
      <dgm:spPr/>
      <dgm:t>
        <a:bodyPr/>
        <a:lstStyle/>
        <a:p>
          <a:endParaRPr lang="es-ES"/>
        </a:p>
      </dgm:t>
    </dgm:pt>
    <dgm:pt modelId="{F8B555DD-24EC-4CE7-916C-98FAA2BDE826}">
      <dgm:prSet custT="1"/>
      <dgm:spPr>
        <a:solidFill>
          <a:srgbClr val="D4ECBA"/>
        </a:solidFill>
      </dgm:spPr>
      <dgm:t>
        <a:bodyPr/>
        <a:lstStyle/>
        <a:p>
          <a:pPr rtl="0"/>
          <a:r>
            <a:rPr lang="es-ES_tradnl" sz="1400" b="0" dirty="0" smtClean="0">
              <a:solidFill>
                <a:schemeClr val="tx1"/>
              </a:solidFill>
              <a:latin typeface="Arial Narrow" pitchFamily="34" charset="0"/>
            </a:rPr>
            <a:t>Liderazgo de la dirección y como resultado la productividad será favorable</a:t>
          </a:r>
          <a:r>
            <a:rPr lang="es-ES_tradnl" sz="1400" b="1" dirty="0" smtClean="0">
              <a:solidFill>
                <a:schemeClr val="tx1"/>
              </a:solidFill>
              <a:latin typeface="Arial Narrow" pitchFamily="34" charset="0"/>
            </a:rPr>
            <a:t>.</a:t>
          </a:r>
          <a:endParaRPr lang="es-ES" sz="14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D950134F-9FCA-4AA5-9113-9DE8C29DC740}" type="parTrans" cxnId="{37E7A9AF-F83D-40CE-9659-2E7B315E52AE}">
      <dgm:prSet/>
      <dgm:spPr/>
      <dgm:t>
        <a:bodyPr/>
        <a:lstStyle/>
        <a:p>
          <a:endParaRPr lang="es-ES"/>
        </a:p>
      </dgm:t>
    </dgm:pt>
    <dgm:pt modelId="{9C322A76-37EE-4742-9149-2FEB5C99BCC0}" type="sibTrans" cxnId="{37E7A9AF-F83D-40CE-9659-2E7B315E52AE}">
      <dgm:prSet/>
      <dgm:spPr/>
      <dgm:t>
        <a:bodyPr/>
        <a:lstStyle/>
        <a:p>
          <a:endParaRPr lang="es-ES"/>
        </a:p>
      </dgm:t>
    </dgm:pt>
    <dgm:pt modelId="{3B3DCEEE-06C5-4217-BB91-9B9C1C2DEE27}">
      <dgm:prSet custT="1"/>
      <dgm:spPr>
        <a:solidFill>
          <a:srgbClr val="D4ECBA"/>
        </a:solidFill>
      </dgm:spPr>
      <dgm:t>
        <a:bodyPr/>
        <a:lstStyle/>
        <a:p>
          <a:pPr rtl="0"/>
          <a:r>
            <a:rPr lang="es-ES_tradnl" sz="1400" b="0" dirty="0" smtClean="0">
              <a:solidFill>
                <a:schemeClr val="tx1"/>
              </a:solidFill>
              <a:latin typeface="Arial Narrow" pitchFamily="34" charset="0"/>
            </a:rPr>
            <a:t>Mejoramiento de los datos a través del tiempo,</a:t>
          </a:r>
          <a:endParaRPr lang="es-ES" sz="1400" b="0" dirty="0">
            <a:solidFill>
              <a:schemeClr val="tx1"/>
            </a:solidFill>
            <a:latin typeface="Arial Narrow" pitchFamily="34" charset="0"/>
          </a:endParaRPr>
        </a:p>
      </dgm:t>
    </dgm:pt>
    <dgm:pt modelId="{A0F978E2-F78D-4ED6-9F36-4655F418F126}" type="parTrans" cxnId="{436E808E-A737-460D-BAFF-5F09D2CB2673}">
      <dgm:prSet/>
      <dgm:spPr/>
      <dgm:t>
        <a:bodyPr/>
        <a:lstStyle/>
        <a:p>
          <a:endParaRPr lang="es-ES"/>
        </a:p>
      </dgm:t>
    </dgm:pt>
    <dgm:pt modelId="{70CF4D62-4A3A-4DD8-BF7F-71A346EB0A78}" type="sibTrans" cxnId="{436E808E-A737-460D-BAFF-5F09D2CB2673}">
      <dgm:prSet/>
      <dgm:spPr/>
      <dgm:t>
        <a:bodyPr/>
        <a:lstStyle/>
        <a:p>
          <a:endParaRPr lang="es-ES"/>
        </a:p>
      </dgm:t>
    </dgm:pt>
    <dgm:pt modelId="{1077BFDD-CC1B-44BA-99CE-3029620ED9D0}" type="pres">
      <dgm:prSet presAssocID="{0D7E8034-3489-4718-A4F4-0A8A33D6797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FAE1CCC-CF3D-46B9-A0AC-BE61A2B43D0C}" type="pres">
      <dgm:prSet presAssocID="{0D7E8034-3489-4718-A4F4-0A8A33D67971}" presName="arrow" presStyleLbl="bgShp" presStyleIdx="0" presStyleCnt="1"/>
      <dgm:spPr/>
      <dgm:t>
        <a:bodyPr/>
        <a:lstStyle/>
        <a:p>
          <a:endParaRPr lang="es-PE"/>
        </a:p>
      </dgm:t>
    </dgm:pt>
    <dgm:pt modelId="{3885EB92-A9C7-4171-B6FD-EE076C819704}" type="pres">
      <dgm:prSet presAssocID="{0D7E8034-3489-4718-A4F4-0A8A33D67971}" presName="linearProcess" presStyleCnt="0"/>
      <dgm:spPr/>
      <dgm:t>
        <a:bodyPr/>
        <a:lstStyle/>
        <a:p>
          <a:endParaRPr lang="es-PE"/>
        </a:p>
      </dgm:t>
    </dgm:pt>
    <dgm:pt modelId="{1E6D52C5-0C52-4157-B012-9DF2293979D9}" type="pres">
      <dgm:prSet presAssocID="{0EC23838-098D-4DEE-9950-D8DE755C30CE}" presName="textNode" presStyleLbl="node1" presStyleIdx="0" presStyleCnt="6" custScaleX="163745" custScaleY="182130" custLinFactNeighborX="36604" custLinFactNeighborY="-45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5DD5E2-6AAB-46C9-B149-2DD23509A8CD}" type="pres">
      <dgm:prSet presAssocID="{429E290B-55C6-48CD-8D3F-0A61777CC6CA}" presName="sibTrans" presStyleCnt="0"/>
      <dgm:spPr/>
      <dgm:t>
        <a:bodyPr/>
        <a:lstStyle/>
        <a:p>
          <a:endParaRPr lang="es-PE"/>
        </a:p>
      </dgm:t>
    </dgm:pt>
    <dgm:pt modelId="{8F35E51C-6AD0-4A9E-9969-6A5A5DEA769F}" type="pres">
      <dgm:prSet presAssocID="{6E282657-B97B-45DC-B4C3-B233C6442C3D}" presName="textNode" presStyleLbl="node1" presStyleIdx="1" presStyleCnt="6" custScaleX="142705" custLinFactNeighborX="3080" custLinFactNeighborY="21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FACA1F-7F31-4C81-8D9B-EE2D1C50DD88}" type="pres">
      <dgm:prSet presAssocID="{787AA684-CA65-4C2F-9BE8-BB082990ABBD}" presName="sibTrans" presStyleCnt="0"/>
      <dgm:spPr/>
      <dgm:t>
        <a:bodyPr/>
        <a:lstStyle/>
        <a:p>
          <a:endParaRPr lang="es-PE"/>
        </a:p>
      </dgm:t>
    </dgm:pt>
    <dgm:pt modelId="{95D67532-D4FB-4D1D-8038-068093E5E1EE}" type="pres">
      <dgm:prSet presAssocID="{3B3DCEEE-06C5-4217-BB91-9B9C1C2DEE27}" presName="textNode" presStyleLbl="node1" presStyleIdx="2" presStyleCnt="6" custScaleX="157645" custLinFactNeighborX="3080" custLinFactNeighborY="21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960429-1C9B-4ABC-BA1E-EC71013B5929}" type="pres">
      <dgm:prSet presAssocID="{70CF4D62-4A3A-4DD8-BF7F-71A346EB0A78}" presName="sibTrans" presStyleCnt="0"/>
      <dgm:spPr/>
      <dgm:t>
        <a:bodyPr/>
        <a:lstStyle/>
        <a:p>
          <a:endParaRPr lang="es-PE"/>
        </a:p>
      </dgm:t>
    </dgm:pt>
    <dgm:pt modelId="{2AE9AFD1-8D89-4DF8-BA42-0E776BEC34C4}" type="pres">
      <dgm:prSet presAssocID="{7869BE37-2EE9-4555-8EF5-49A40DCEEB12}" presName="textNode" presStyleLbl="node1" presStyleIdx="3" presStyleCnt="6" custScaleX="151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E4DEBC-FDF3-4427-85D3-DF80004AC5D4}" type="pres">
      <dgm:prSet presAssocID="{39317BC7-B884-4416-96FF-8232D2985467}" presName="sibTrans" presStyleCnt="0"/>
      <dgm:spPr/>
      <dgm:t>
        <a:bodyPr/>
        <a:lstStyle/>
        <a:p>
          <a:endParaRPr lang="es-PE"/>
        </a:p>
      </dgm:t>
    </dgm:pt>
    <dgm:pt modelId="{561B7CA6-30C3-4E59-9EE9-A303888C6D72}" type="pres">
      <dgm:prSet presAssocID="{8DFFDF76-A1C1-4F2F-B59A-FEEF3D0A531B}" presName="textNode" presStyleLbl="node1" presStyleIdx="4" presStyleCnt="6" custScaleX="198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AF08D1-9F38-4FB5-BC32-EE94776169F9}" type="pres">
      <dgm:prSet presAssocID="{E6A7BD51-04B7-416C-8279-758D4AA03A2A}" presName="sibTrans" presStyleCnt="0"/>
      <dgm:spPr/>
      <dgm:t>
        <a:bodyPr/>
        <a:lstStyle/>
        <a:p>
          <a:endParaRPr lang="es-PE"/>
        </a:p>
      </dgm:t>
    </dgm:pt>
    <dgm:pt modelId="{E0B53C94-9C06-4FAF-B4C1-51146A33D99A}" type="pres">
      <dgm:prSet presAssocID="{F8B555DD-24EC-4CE7-916C-98FAA2BDE826}" presName="textNode" presStyleLbl="node1" presStyleIdx="5" presStyleCnt="6" custScaleX="1726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F9A843-508A-4ECD-A421-441601DD9DE1}" srcId="{0D7E8034-3489-4718-A4F4-0A8A33D67971}" destId="{0EC23838-098D-4DEE-9950-D8DE755C30CE}" srcOrd="0" destOrd="0" parTransId="{83932242-0080-4718-8D48-DD3DCE7F9E9C}" sibTransId="{429E290B-55C6-48CD-8D3F-0A61777CC6CA}"/>
    <dgm:cxn modelId="{418ED326-0C82-48C9-A4D5-631352D33D22}" type="presOf" srcId="{6E282657-B97B-45DC-B4C3-B233C6442C3D}" destId="{8F35E51C-6AD0-4A9E-9969-6A5A5DEA769F}" srcOrd="0" destOrd="0" presId="urn:microsoft.com/office/officeart/2005/8/layout/hProcess9"/>
    <dgm:cxn modelId="{B8A69B43-0647-4D41-91A1-9611A5F5C7FA}" type="presOf" srcId="{8DFFDF76-A1C1-4F2F-B59A-FEEF3D0A531B}" destId="{561B7CA6-30C3-4E59-9EE9-A303888C6D72}" srcOrd="0" destOrd="0" presId="urn:microsoft.com/office/officeart/2005/8/layout/hProcess9"/>
    <dgm:cxn modelId="{B07B0E24-89B4-409C-934F-DBF180DF8584}" srcId="{0D7E8034-3489-4718-A4F4-0A8A33D67971}" destId="{6E282657-B97B-45DC-B4C3-B233C6442C3D}" srcOrd="1" destOrd="0" parTransId="{E6CC3D26-F4B4-40BB-98AE-B8E89BB82843}" sibTransId="{787AA684-CA65-4C2F-9BE8-BB082990ABBD}"/>
    <dgm:cxn modelId="{7CA4D510-8461-4570-8E81-235CF9B81E77}" type="presOf" srcId="{0EC23838-098D-4DEE-9950-D8DE755C30CE}" destId="{1E6D52C5-0C52-4157-B012-9DF2293979D9}" srcOrd="0" destOrd="0" presId="urn:microsoft.com/office/officeart/2005/8/layout/hProcess9"/>
    <dgm:cxn modelId="{F2F25E09-2E9B-42A5-9266-9E3B7DD057A1}" type="presOf" srcId="{0D7E8034-3489-4718-A4F4-0A8A33D67971}" destId="{1077BFDD-CC1B-44BA-99CE-3029620ED9D0}" srcOrd="0" destOrd="0" presId="urn:microsoft.com/office/officeart/2005/8/layout/hProcess9"/>
    <dgm:cxn modelId="{A35484A3-B8CF-46E6-BDAC-7D12AEF19307}" type="presOf" srcId="{3B3DCEEE-06C5-4217-BB91-9B9C1C2DEE27}" destId="{95D67532-D4FB-4D1D-8038-068093E5E1EE}" srcOrd="0" destOrd="0" presId="urn:microsoft.com/office/officeart/2005/8/layout/hProcess9"/>
    <dgm:cxn modelId="{18B5896B-CFF9-4F5A-9912-01CC549FF35D}" srcId="{0D7E8034-3489-4718-A4F4-0A8A33D67971}" destId="{8DFFDF76-A1C1-4F2F-B59A-FEEF3D0A531B}" srcOrd="4" destOrd="0" parTransId="{54CF22E0-60CF-4702-802D-A2A6F36EE37A}" sibTransId="{E6A7BD51-04B7-416C-8279-758D4AA03A2A}"/>
    <dgm:cxn modelId="{436E808E-A737-460D-BAFF-5F09D2CB2673}" srcId="{0D7E8034-3489-4718-A4F4-0A8A33D67971}" destId="{3B3DCEEE-06C5-4217-BB91-9B9C1C2DEE27}" srcOrd="2" destOrd="0" parTransId="{A0F978E2-F78D-4ED6-9F36-4655F418F126}" sibTransId="{70CF4D62-4A3A-4DD8-BF7F-71A346EB0A78}"/>
    <dgm:cxn modelId="{37E7A9AF-F83D-40CE-9659-2E7B315E52AE}" srcId="{0D7E8034-3489-4718-A4F4-0A8A33D67971}" destId="{F8B555DD-24EC-4CE7-916C-98FAA2BDE826}" srcOrd="5" destOrd="0" parTransId="{D950134F-9FCA-4AA5-9113-9DE8C29DC740}" sibTransId="{9C322A76-37EE-4742-9149-2FEB5C99BCC0}"/>
    <dgm:cxn modelId="{6548AE4A-F9AB-460D-82B3-9E37C256C26F}" type="presOf" srcId="{F8B555DD-24EC-4CE7-916C-98FAA2BDE826}" destId="{E0B53C94-9C06-4FAF-B4C1-51146A33D99A}" srcOrd="0" destOrd="0" presId="urn:microsoft.com/office/officeart/2005/8/layout/hProcess9"/>
    <dgm:cxn modelId="{A75CD2EE-0E99-4185-96D9-1C43BBE79D17}" type="presOf" srcId="{7869BE37-2EE9-4555-8EF5-49A40DCEEB12}" destId="{2AE9AFD1-8D89-4DF8-BA42-0E776BEC34C4}" srcOrd="0" destOrd="0" presId="urn:microsoft.com/office/officeart/2005/8/layout/hProcess9"/>
    <dgm:cxn modelId="{69475ACF-FD2A-4E5B-BF24-FAC20EB35CD5}" srcId="{0D7E8034-3489-4718-A4F4-0A8A33D67971}" destId="{7869BE37-2EE9-4555-8EF5-49A40DCEEB12}" srcOrd="3" destOrd="0" parTransId="{8C2CA19D-BFF8-491F-BCFC-096769303B74}" sibTransId="{39317BC7-B884-4416-96FF-8232D2985467}"/>
    <dgm:cxn modelId="{B77593BB-258C-494A-8928-27671A8CE92C}" type="presParOf" srcId="{1077BFDD-CC1B-44BA-99CE-3029620ED9D0}" destId="{FFAE1CCC-CF3D-46B9-A0AC-BE61A2B43D0C}" srcOrd="0" destOrd="0" presId="urn:microsoft.com/office/officeart/2005/8/layout/hProcess9"/>
    <dgm:cxn modelId="{2E311D77-DD45-48CC-A577-970E965F5DAD}" type="presParOf" srcId="{1077BFDD-CC1B-44BA-99CE-3029620ED9D0}" destId="{3885EB92-A9C7-4171-B6FD-EE076C819704}" srcOrd="1" destOrd="0" presId="urn:microsoft.com/office/officeart/2005/8/layout/hProcess9"/>
    <dgm:cxn modelId="{3CB9494F-50F3-456B-9D31-40F5CF2523D8}" type="presParOf" srcId="{3885EB92-A9C7-4171-B6FD-EE076C819704}" destId="{1E6D52C5-0C52-4157-B012-9DF2293979D9}" srcOrd="0" destOrd="0" presId="urn:microsoft.com/office/officeart/2005/8/layout/hProcess9"/>
    <dgm:cxn modelId="{2781D2D0-61DE-4575-A4E5-E97870943DA7}" type="presParOf" srcId="{3885EB92-A9C7-4171-B6FD-EE076C819704}" destId="{895DD5E2-6AAB-46C9-B149-2DD23509A8CD}" srcOrd="1" destOrd="0" presId="urn:microsoft.com/office/officeart/2005/8/layout/hProcess9"/>
    <dgm:cxn modelId="{0AC7D936-1FCA-486F-82FD-0EF3FF857CDC}" type="presParOf" srcId="{3885EB92-A9C7-4171-B6FD-EE076C819704}" destId="{8F35E51C-6AD0-4A9E-9969-6A5A5DEA769F}" srcOrd="2" destOrd="0" presId="urn:microsoft.com/office/officeart/2005/8/layout/hProcess9"/>
    <dgm:cxn modelId="{90D4CE91-8BA3-4758-97F3-7CB960839654}" type="presParOf" srcId="{3885EB92-A9C7-4171-B6FD-EE076C819704}" destId="{FBFACA1F-7F31-4C81-8D9B-EE2D1C50DD88}" srcOrd="3" destOrd="0" presId="urn:microsoft.com/office/officeart/2005/8/layout/hProcess9"/>
    <dgm:cxn modelId="{38F7854A-06C0-4548-93E8-92276D4E9DD8}" type="presParOf" srcId="{3885EB92-A9C7-4171-B6FD-EE076C819704}" destId="{95D67532-D4FB-4D1D-8038-068093E5E1EE}" srcOrd="4" destOrd="0" presId="urn:microsoft.com/office/officeart/2005/8/layout/hProcess9"/>
    <dgm:cxn modelId="{68EDECE1-61BF-4FEE-B82D-DA7AA93B67E3}" type="presParOf" srcId="{3885EB92-A9C7-4171-B6FD-EE076C819704}" destId="{64960429-1C9B-4ABC-BA1E-EC71013B5929}" srcOrd="5" destOrd="0" presId="urn:microsoft.com/office/officeart/2005/8/layout/hProcess9"/>
    <dgm:cxn modelId="{95D00C6D-AB21-4754-AECF-E5ED8EA38438}" type="presParOf" srcId="{3885EB92-A9C7-4171-B6FD-EE076C819704}" destId="{2AE9AFD1-8D89-4DF8-BA42-0E776BEC34C4}" srcOrd="6" destOrd="0" presId="urn:microsoft.com/office/officeart/2005/8/layout/hProcess9"/>
    <dgm:cxn modelId="{0FD6DB33-4CA7-40E7-8F7C-F4ABB789F1F9}" type="presParOf" srcId="{3885EB92-A9C7-4171-B6FD-EE076C819704}" destId="{B2E4DEBC-FDF3-4427-85D3-DF80004AC5D4}" srcOrd="7" destOrd="0" presId="urn:microsoft.com/office/officeart/2005/8/layout/hProcess9"/>
    <dgm:cxn modelId="{AD7470B9-46EC-467D-A865-0AA5E5C2883C}" type="presParOf" srcId="{3885EB92-A9C7-4171-B6FD-EE076C819704}" destId="{561B7CA6-30C3-4E59-9EE9-A303888C6D72}" srcOrd="8" destOrd="0" presId="urn:microsoft.com/office/officeart/2005/8/layout/hProcess9"/>
    <dgm:cxn modelId="{D7933588-14F3-4D70-A1AF-CBEE4EBF9792}" type="presParOf" srcId="{3885EB92-A9C7-4171-B6FD-EE076C819704}" destId="{EDAF08D1-9F38-4FB5-BC32-EE94776169F9}" srcOrd="9" destOrd="0" presId="urn:microsoft.com/office/officeart/2005/8/layout/hProcess9"/>
    <dgm:cxn modelId="{E7150CCB-0B12-44B0-8390-98E643629AE3}" type="presParOf" srcId="{3885EB92-A9C7-4171-B6FD-EE076C819704}" destId="{E0B53C94-9C06-4FAF-B4C1-51146A33D99A}" srcOrd="10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57493C-BF49-4A46-ADD5-E48FFA3E4800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PE"/>
        </a:p>
      </dgm:t>
    </dgm:pt>
    <dgm:pt modelId="{39DA386D-6B46-4E07-B452-AE1C45538384}">
      <dgm:prSet phldrT="[Texto]" custT="1"/>
      <dgm:spPr/>
      <dgm:t>
        <a:bodyPr/>
        <a:lstStyle/>
        <a:p>
          <a:r>
            <a:rPr lang="es-MX" sz="1800" b="1" dirty="0" smtClean="0">
              <a:latin typeface="Arial Narrow" panose="020B0606020202030204" pitchFamily="34" charset="0"/>
            </a:rPr>
            <a:t>1. Revisión y Completitud </a:t>
          </a:r>
          <a:endParaRPr lang="es-PE" sz="1800" dirty="0"/>
        </a:p>
      </dgm:t>
    </dgm:pt>
    <dgm:pt modelId="{6D2FDF95-DD8A-4B77-909F-672E1696B917}" type="parTrans" cxnId="{32117AD1-0AFF-42C3-9485-1D73B2DA1D2C}">
      <dgm:prSet/>
      <dgm:spPr/>
      <dgm:t>
        <a:bodyPr/>
        <a:lstStyle/>
        <a:p>
          <a:endParaRPr lang="es-PE"/>
        </a:p>
      </dgm:t>
    </dgm:pt>
    <dgm:pt modelId="{551ADDC1-387B-440D-BA24-FB40883F0172}" type="sibTrans" cxnId="{32117AD1-0AFF-42C3-9485-1D73B2DA1D2C}">
      <dgm:prSet/>
      <dgm:spPr/>
      <dgm:t>
        <a:bodyPr/>
        <a:lstStyle/>
        <a:p>
          <a:endParaRPr lang="es-PE"/>
        </a:p>
      </dgm:t>
    </dgm:pt>
    <dgm:pt modelId="{4AC4F283-9809-46BA-A21A-678BB72FBF25}">
      <dgm:prSet phldrT="[Texto]"/>
      <dgm:spPr/>
      <dgm:t>
        <a:bodyPr/>
        <a:lstStyle/>
        <a:p>
          <a:r>
            <a:rPr lang="es-MX" dirty="0" smtClean="0">
              <a:latin typeface="Arial Narrow" panose="020B0606020202030204" pitchFamily="34" charset="0"/>
            </a:rPr>
            <a:t>Revisar la información de nacimientos y defunciones.</a:t>
          </a:r>
          <a:endParaRPr lang="es-PE" dirty="0"/>
        </a:p>
      </dgm:t>
    </dgm:pt>
    <dgm:pt modelId="{11E9827B-BC26-496C-A978-0D36F9A35835}" type="parTrans" cxnId="{67F12426-545E-4422-8B73-4684951ACE26}">
      <dgm:prSet/>
      <dgm:spPr/>
      <dgm:t>
        <a:bodyPr/>
        <a:lstStyle/>
        <a:p>
          <a:endParaRPr lang="es-PE"/>
        </a:p>
      </dgm:t>
    </dgm:pt>
    <dgm:pt modelId="{5DC92656-6D5A-447D-B448-18C3F2B22119}" type="sibTrans" cxnId="{67F12426-545E-4422-8B73-4684951ACE26}">
      <dgm:prSet/>
      <dgm:spPr/>
      <dgm:t>
        <a:bodyPr/>
        <a:lstStyle/>
        <a:p>
          <a:endParaRPr lang="es-PE"/>
        </a:p>
      </dgm:t>
    </dgm:pt>
    <dgm:pt modelId="{9CFD2427-D5B9-4D9A-AE3B-A916B49AAD7D}">
      <dgm:prSet/>
      <dgm:spPr/>
      <dgm:t>
        <a:bodyPr/>
        <a:lstStyle/>
        <a:p>
          <a:r>
            <a:rPr lang="es-MX" dirty="0" smtClean="0">
              <a:latin typeface="Arial Narrow" panose="020B0606020202030204" pitchFamily="34" charset="0"/>
            </a:rPr>
            <a:t>Consistenciar y analizar los registros contenidos en las bases de datos</a:t>
          </a:r>
          <a:r>
            <a:rPr lang="es-MX" dirty="0" smtClean="0">
              <a:latin typeface="Arial Narrow" panose="020B0606020202030204" pitchFamily="34" charset="0"/>
            </a:rPr>
            <a:t>. (reportes)</a:t>
          </a:r>
          <a:endParaRPr lang="es-MX" dirty="0" smtClean="0">
            <a:latin typeface="Arial Narrow" panose="020B0606020202030204" pitchFamily="34" charset="0"/>
          </a:endParaRPr>
        </a:p>
      </dgm:t>
    </dgm:pt>
    <dgm:pt modelId="{8E59ED21-02D5-4B78-97D3-674B813105F5}" type="parTrans" cxnId="{B3577A26-DC8C-419D-BE1F-D4D3429EA914}">
      <dgm:prSet/>
      <dgm:spPr/>
      <dgm:t>
        <a:bodyPr/>
        <a:lstStyle/>
        <a:p>
          <a:endParaRPr lang="es-PE"/>
        </a:p>
      </dgm:t>
    </dgm:pt>
    <dgm:pt modelId="{EA682163-6EA6-4029-B11D-569ACD223E75}" type="sibTrans" cxnId="{B3577A26-DC8C-419D-BE1F-D4D3429EA914}">
      <dgm:prSet/>
      <dgm:spPr/>
      <dgm:t>
        <a:bodyPr/>
        <a:lstStyle/>
        <a:p>
          <a:endParaRPr lang="es-PE"/>
        </a:p>
      </dgm:t>
    </dgm:pt>
    <dgm:pt modelId="{1DE8CBAE-8E6F-4D7F-9AEE-C1F8119F4B4B}">
      <dgm:prSet/>
      <dgm:spPr/>
      <dgm:t>
        <a:bodyPr/>
        <a:lstStyle/>
        <a:p>
          <a:r>
            <a:rPr lang="es-MX" dirty="0" smtClean="0">
              <a:latin typeface="Arial Narrow" panose="020B0606020202030204" pitchFamily="34" charset="0"/>
            </a:rPr>
            <a:t>Validar los datos y generar cuadros. </a:t>
          </a:r>
        </a:p>
      </dgm:t>
    </dgm:pt>
    <dgm:pt modelId="{D39CF123-5698-420D-9FD4-67CDA9CC4D00}" type="parTrans" cxnId="{35383C0B-FCF8-4E58-A521-34DC6113DBC4}">
      <dgm:prSet/>
      <dgm:spPr/>
      <dgm:t>
        <a:bodyPr/>
        <a:lstStyle/>
        <a:p>
          <a:endParaRPr lang="es-PE"/>
        </a:p>
      </dgm:t>
    </dgm:pt>
    <dgm:pt modelId="{AA1364EA-E11B-447D-84B1-BB31C4B707B2}" type="sibTrans" cxnId="{35383C0B-FCF8-4E58-A521-34DC6113DBC4}">
      <dgm:prSet/>
      <dgm:spPr/>
      <dgm:t>
        <a:bodyPr/>
        <a:lstStyle/>
        <a:p>
          <a:endParaRPr lang="es-PE"/>
        </a:p>
      </dgm:t>
    </dgm:pt>
    <dgm:pt modelId="{BEE0089F-977D-4CF1-9F85-41508C92A595}">
      <dgm:prSet/>
      <dgm:spPr/>
      <dgm:t>
        <a:bodyPr/>
        <a:lstStyle/>
        <a:p>
          <a:r>
            <a:rPr lang="es-MX" dirty="0" smtClean="0">
              <a:latin typeface="Arial Narrow" panose="020B0606020202030204" pitchFamily="34" charset="0"/>
            </a:rPr>
            <a:t>Estimar porcentaje de omisión de nacimientos y defunciones.</a:t>
          </a:r>
        </a:p>
      </dgm:t>
    </dgm:pt>
    <dgm:pt modelId="{DCA295DA-3CEB-47BD-B273-48CBEA0F664A}" type="parTrans" cxnId="{71542A6C-CA3B-464A-BE63-C847E669D5D0}">
      <dgm:prSet/>
      <dgm:spPr/>
      <dgm:t>
        <a:bodyPr/>
        <a:lstStyle/>
        <a:p>
          <a:endParaRPr lang="es-PE"/>
        </a:p>
      </dgm:t>
    </dgm:pt>
    <dgm:pt modelId="{D97D0F2B-9194-4924-A25E-046276134725}" type="sibTrans" cxnId="{71542A6C-CA3B-464A-BE63-C847E669D5D0}">
      <dgm:prSet/>
      <dgm:spPr/>
      <dgm:t>
        <a:bodyPr/>
        <a:lstStyle/>
        <a:p>
          <a:endParaRPr lang="es-PE"/>
        </a:p>
      </dgm:t>
    </dgm:pt>
    <dgm:pt modelId="{717098D6-3C32-4760-BA00-57EF6FAEA6D9}">
      <dgm:prSet/>
      <dgm:spPr/>
      <dgm:t>
        <a:bodyPr/>
        <a:lstStyle/>
        <a:p>
          <a:r>
            <a:rPr lang="es-MX" dirty="0" smtClean="0">
              <a:latin typeface="Arial Narrow" panose="020B0606020202030204" pitchFamily="34" charset="0"/>
            </a:rPr>
            <a:t>Imputar </a:t>
          </a:r>
          <a:r>
            <a:rPr lang="es-MX" dirty="0" smtClean="0">
              <a:latin typeface="Arial Narrow" panose="020B0606020202030204" pitchFamily="34" charset="0"/>
            </a:rPr>
            <a:t>los </a:t>
          </a:r>
          <a:r>
            <a:rPr lang="es-MX" dirty="0" smtClean="0">
              <a:latin typeface="Arial Narrow" panose="020B0606020202030204" pitchFamily="34" charset="0"/>
            </a:rPr>
            <a:t>datos faltantes o erróneos.</a:t>
          </a:r>
          <a:endParaRPr lang="es-PE" dirty="0"/>
        </a:p>
      </dgm:t>
    </dgm:pt>
    <dgm:pt modelId="{1C451DDA-8A11-4690-9733-9EFA20D86DB2}" type="parTrans" cxnId="{EAC55A38-80E0-4523-AB67-7690D1277617}">
      <dgm:prSet/>
      <dgm:spPr/>
      <dgm:t>
        <a:bodyPr/>
        <a:lstStyle/>
        <a:p>
          <a:endParaRPr lang="es-PE"/>
        </a:p>
      </dgm:t>
    </dgm:pt>
    <dgm:pt modelId="{A6CBFCE6-DA99-4CE9-9397-593D566F1D07}" type="sibTrans" cxnId="{EAC55A38-80E0-4523-AB67-7690D1277617}">
      <dgm:prSet/>
      <dgm:spPr/>
      <dgm:t>
        <a:bodyPr/>
        <a:lstStyle/>
        <a:p>
          <a:endParaRPr lang="es-PE"/>
        </a:p>
      </dgm:t>
    </dgm:pt>
    <dgm:pt modelId="{3EA41D18-781C-488D-87AF-E0A196077301}" type="pres">
      <dgm:prSet presAssocID="{4557493C-BF49-4A46-ADD5-E48FFA3E48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D2F85C1-3406-4AAE-8905-AD37DB6BBA92}" type="pres">
      <dgm:prSet presAssocID="{39DA386D-6B46-4E07-B452-AE1C45538384}" presName="thickLine" presStyleLbl="alignNode1" presStyleIdx="0" presStyleCnt="1"/>
      <dgm:spPr/>
    </dgm:pt>
    <dgm:pt modelId="{E6632B21-CC2A-4FF6-8D19-A72488C6FDA4}" type="pres">
      <dgm:prSet presAssocID="{39DA386D-6B46-4E07-B452-AE1C45538384}" presName="horz1" presStyleCnt="0"/>
      <dgm:spPr/>
    </dgm:pt>
    <dgm:pt modelId="{5F160FA3-6CF0-4C82-A0BD-5A0F8B376A9F}" type="pres">
      <dgm:prSet presAssocID="{39DA386D-6B46-4E07-B452-AE1C45538384}" presName="tx1" presStyleLbl="revTx" presStyleIdx="0" presStyleCnt="6"/>
      <dgm:spPr/>
      <dgm:t>
        <a:bodyPr/>
        <a:lstStyle/>
        <a:p>
          <a:endParaRPr lang="es-PE"/>
        </a:p>
      </dgm:t>
    </dgm:pt>
    <dgm:pt modelId="{29E33C34-3BF6-4B2E-9F21-54C9B1444F21}" type="pres">
      <dgm:prSet presAssocID="{39DA386D-6B46-4E07-B452-AE1C45538384}" presName="vert1" presStyleCnt="0"/>
      <dgm:spPr/>
    </dgm:pt>
    <dgm:pt modelId="{E169A70E-9CC6-4DD6-93EA-D83358649C1F}" type="pres">
      <dgm:prSet presAssocID="{4AC4F283-9809-46BA-A21A-678BB72FBF25}" presName="vertSpace2a" presStyleCnt="0"/>
      <dgm:spPr/>
    </dgm:pt>
    <dgm:pt modelId="{FC0D22DA-6D26-4CA4-A3A3-4110E8E98E56}" type="pres">
      <dgm:prSet presAssocID="{4AC4F283-9809-46BA-A21A-678BB72FBF25}" presName="horz2" presStyleCnt="0"/>
      <dgm:spPr/>
    </dgm:pt>
    <dgm:pt modelId="{D3292D42-C2B7-4DAF-A507-9A4918A214CA}" type="pres">
      <dgm:prSet presAssocID="{4AC4F283-9809-46BA-A21A-678BB72FBF25}" presName="horzSpace2" presStyleCnt="0"/>
      <dgm:spPr/>
    </dgm:pt>
    <dgm:pt modelId="{690C74BC-35E0-45B6-A1ED-78C723525AC8}" type="pres">
      <dgm:prSet presAssocID="{4AC4F283-9809-46BA-A21A-678BB72FBF25}" presName="tx2" presStyleLbl="revTx" presStyleIdx="1" presStyleCnt="6" custLinFactNeighborX="332" custLinFactNeighborY="-3377"/>
      <dgm:spPr/>
      <dgm:t>
        <a:bodyPr/>
        <a:lstStyle/>
        <a:p>
          <a:endParaRPr lang="es-PE"/>
        </a:p>
      </dgm:t>
    </dgm:pt>
    <dgm:pt modelId="{39EB4A3F-DE74-441F-A7CC-9D18F8D0254E}" type="pres">
      <dgm:prSet presAssocID="{4AC4F283-9809-46BA-A21A-678BB72FBF25}" presName="vert2" presStyleCnt="0"/>
      <dgm:spPr/>
    </dgm:pt>
    <dgm:pt modelId="{08AC83B8-7DD8-430E-8677-425B29B1C9B9}" type="pres">
      <dgm:prSet presAssocID="{4AC4F283-9809-46BA-A21A-678BB72FBF25}" presName="thinLine2b" presStyleLbl="callout" presStyleIdx="0" presStyleCnt="5"/>
      <dgm:spPr/>
    </dgm:pt>
    <dgm:pt modelId="{1B93CB13-CFE6-498A-9A8A-825DBA4D731B}" type="pres">
      <dgm:prSet presAssocID="{4AC4F283-9809-46BA-A21A-678BB72FBF25}" presName="vertSpace2b" presStyleCnt="0"/>
      <dgm:spPr/>
    </dgm:pt>
    <dgm:pt modelId="{326261C1-9522-48B2-AB54-FD0CC4544585}" type="pres">
      <dgm:prSet presAssocID="{9CFD2427-D5B9-4D9A-AE3B-A916B49AAD7D}" presName="horz2" presStyleCnt="0"/>
      <dgm:spPr/>
    </dgm:pt>
    <dgm:pt modelId="{F9E7DF09-59FA-491F-8B93-C83F73F25D54}" type="pres">
      <dgm:prSet presAssocID="{9CFD2427-D5B9-4D9A-AE3B-A916B49AAD7D}" presName="horzSpace2" presStyleCnt="0"/>
      <dgm:spPr/>
    </dgm:pt>
    <dgm:pt modelId="{C5847A99-01B2-4284-B94E-4DBBE5550E37}" type="pres">
      <dgm:prSet presAssocID="{9CFD2427-D5B9-4D9A-AE3B-A916B49AAD7D}" presName="tx2" presStyleLbl="revTx" presStyleIdx="2" presStyleCnt="6"/>
      <dgm:spPr/>
      <dgm:t>
        <a:bodyPr/>
        <a:lstStyle/>
        <a:p>
          <a:endParaRPr lang="es-ES"/>
        </a:p>
      </dgm:t>
    </dgm:pt>
    <dgm:pt modelId="{959A4781-8115-435B-B0BA-35F3772D7DD9}" type="pres">
      <dgm:prSet presAssocID="{9CFD2427-D5B9-4D9A-AE3B-A916B49AAD7D}" presName="vert2" presStyleCnt="0"/>
      <dgm:spPr/>
    </dgm:pt>
    <dgm:pt modelId="{C0FE608E-6F32-49BD-9E63-DAA5594C6573}" type="pres">
      <dgm:prSet presAssocID="{9CFD2427-D5B9-4D9A-AE3B-A916B49AAD7D}" presName="thinLine2b" presStyleLbl="callout" presStyleIdx="1" presStyleCnt="5"/>
      <dgm:spPr/>
    </dgm:pt>
    <dgm:pt modelId="{21EB1463-16A8-4D7F-B87C-8FFD8D0784A8}" type="pres">
      <dgm:prSet presAssocID="{9CFD2427-D5B9-4D9A-AE3B-A916B49AAD7D}" presName="vertSpace2b" presStyleCnt="0"/>
      <dgm:spPr/>
    </dgm:pt>
    <dgm:pt modelId="{3C082FD3-2B0A-408C-B351-FCBC6B101F5D}" type="pres">
      <dgm:prSet presAssocID="{717098D6-3C32-4760-BA00-57EF6FAEA6D9}" presName="horz2" presStyleCnt="0"/>
      <dgm:spPr/>
    </dgm:pt>
    <dgm:pt modelId="{6D8C6614-97F2-4B76-95CA-E1D2D83ED671}" type="pres">
      <dgm:prSet presAssocID="{717098D6-3C32-4760-BA00-57EF6FAEA6D9}" presName="horzSpace2" presStyleCnt="0"/>
      <dgm:spPr/>
    </dgm:pt>
    <dgm:pt modelId="{F7DA86D6-0CCF-494B-8D5D-86569A8FC203}" type="pres">
      <dgm:prSet presAssocID="{717098D6-3C32-4760-BA00-57EF6FAEA6D9}" presName="tx2" presStyleLbl="revTx" presStyleIdx="3" presStyleCnt="6"/>
      <dgm:spPr/>
      <dgm:t>
        <a:bodyPr/>
        <a:lstStyle/>
        <a:p>
          <a:endParaRPr lang="es-PE"/>
        </a:p>
      </dgm:t>
    </dgm:pt>
    <dgm:pt modelId="{C5A1C438-5705-46D9-A34D-413FF2E00EFB}" type="pres">
      <dgm:prSet presAssocID="{717098D6-3C32-4760-BA00-57EF6FAEA6D9}" presName="vert2" presStyleCnt="0"/>
      <dgm:spPr/>
    </dgm:pt>
    <dgm:pt modelId="{63996813-8667-45B6-AF30-E7C5F8A72B64}" type="pres">
      <dgm:prSet presAssocID="{717098D6-3C32-4760-BA00-57EF6FAEA6D9}" presName="thinLine2b" presStyleLbl="callout" presStyleIdx="2" presStyleCnt="5"/>
      <dgm:spPr/>
    </dgm:pt>
    <dgm:pt modelId="{E912DFE6-4875-49FE-A565-70DF2E4DE2F9}" type="pres">
      <dgm:prSet presAssocID="{717098D6-3C32-4760-BA00-57EF6FAEA6D9}" presName="vertSpace2b" presStyleCnt="0"/>
      <dgm:spPr/>
    </dgm:pt>
    <dgm:pt modelId="{0ECAFA1A-2F7F-48AB-9A51-62EC3328177C}" type="pres">
      <dgm:prSet presAssocID="{1DE8CBAE-8E6F-4D7F-9AEE-C1F8119F4B4B}" presName="horz2" presStyleCnt="0"/>
      <dgm:spPr/>
    </dgm:pt>
    <dgm:pt modelId="{5623EC8F-DFA4-4BE6-9EF6-278029F96515}" type="pres">
      <dgm:prSet presAssocID="{1DE8CBAE-8E6F-4D7F-9AEE-C1F8119F4B4B}" presName="horzSpace2" presStyleCnt="0"/>
      <dgm:spPr/>
    </dgm:pt>
    <dgm:pt modelId="{570D9374-4BF6-4527-B6C6-309E79C8F463}" type="pres">
      <dgm:prSet presAssocID="{1DE8CBAE-8E6F-4D7F-9AEE-C1F8119F4B4B}" presName="tx2" presStyleLbl="revTx" presStyleIdx="4" presStyleCnt="6"/>
      <dgm:spPr/>
      <dgm:t>
        <a:bodyPr/>
        <a:lstStyle/>
        <a:p>
          <a:endParaRPr lang="es-ES"/>
        </a:p>
      </dgm:t>
    </dgm:pt>
    <dgm:pt modelId="{8099D55D-B3CD-4DDA-AC6F-2B571F159E8B}" type="pres">
      <dgm:prSet presAssocID="{1DE8CBAE-8E6F-4D7F-9AEE-C1F8119F4B4B}" presName="vert2" presStyleCnt="0"/>
      <dgm:spPr/>
    </dgm:pt>
    <dgm:pt modelId="{0B732CFB-102A-414A-B4FE-2A6AE465548D}" type="pres">
      <dgm:prSet presAssocID="{1DE8CBAE-8E6F-4D7F-9AEE-C1F8119F4B4B}" presName="thinLine2b" presStyleLbl="callout" presStyleIdx="3" presStyleCnt="5"/>
      <dgm:spPr/>
    </dgm:pt>
    <dgm:pt modelId="{F81C6BA7-E4A4-40AF-8F41-33184661954E}" type="pres">
      <dgm:prSet presAssocID="{1DE8CBAE-8E6F-4D7F-9AEE-C1F8119F4B4B}" presName="vertSpace2b" presStyleCnt="0"/>
      <dgm:spPr/>
    </dgm:pt>
    <dgm:pt modelId="{88372775-CE7A-4358-97A5-7F394789D531}" type="pres">
      <dgm:prSet presAssocID="{BEE0089F-977D-4CF1-9F85-41508C92A595}" presName="horz2" presStyleCnt="0"/>
      <dgm:spPr/>
    </dgm:pt>
    <dgm:pt modelId="{BF690BDB-A016-4A46-B25B-012CCD623AC8}" type="pres">
      <dgm:prSet presAssocID="{BEE0089F-977D-4CF1-9F85-41508C92A595}" presName="horzSpace2" presStyleCnt="0"/>
      <dgm:spPr/>
    </dgm:pt>
    <dgm:pt modelId="{6B4355A2-8B31-4391-B8A2-356A2F3AB858}" type="pres">
      <dgm:prSet presAssocID="{BEE0089F-977D-4CF1-9F85-41508C92A595}" presName="tx2" presStyleLbl="revTx" presStyleIdx="5" presStyleCnt="6"/>
      <dgm:spPr/>
      <dgm:t>
        <a:bodyPr/>
        <a:lstStyle/>
        <a:p>
          <a:endParaRPr lang="es-ES"/>
        </a:p>
      </dgm:t>
    </dgm:pt>
    <dgm:pt modelId="{291CA5B1-CFF6-40C2-BD45-8041ABC7E81A}" type="pres">
      <dgm:prSet presAssocID="{BEE0089F-977D-4CF1-9F85-41508C92A595}" presName="vert2" presStyleCnt="0"/>
      <dgm:spPr/>
    </dgm:pt>
    <dgm:pt modelId="{4F803D0F-7A06-469A-9139-B32D52B7B7E9}" type="pres">
      <dgm:prSet presAssocID="{BEE0089F-977D-4CF1-9F85-41508C92A595}" presName="thinLine2b" presStyleLbl="callout" presStyleIdx="4" presStyleCnt="5"/>
      <dgm:spPr/>
    </dgm:pt>
    <dgm:pt modelId="{BB5114FD-2F2E-43D3-BDB9-2B3DDB0F27CA}" type="pres">
      <dgm:prSet presAssocID="{BEE0089F-977D-4CF1-9F85-41508C92A595}" presName="vertSpace2b" presStyleCnt="0"/>
      <dgm:spPr/>
    </dgm:pt>
  </dgm:ptLst>
  <dgm:cxnLst>
    <dgm:cxn modelId="{B3577A26-DC8C-419D-BE1F-D4D3429EA914}" srcId="{39DA386D-6B46-4E07-B452-AE1C45538384}" destId="{9CFD2427-D5B9-4D9A-AE3B-A916B49AAD7D}" srcOrd="1" destOrd="0" parTransId="{8E59ED21-02D5-4B78-97D3-674B813105F5}" sibTransId="{EA682163-6EA6-4029-B11D-569ACD223E75}"/>
    <dgm:cxn modelId="{2D7EA631-0574-4DEA-8EA7-C085B17795BB}" type="presOf" srcId="{9CFD2427-D5B9-4D9A-AE3B-A916B49AAD7D}" destId="{C5847A99-01B2-4284-B94E-4DBBE5550E37}" srcOrd="0" destOrd="0" presId="urn:microsoft.com/office/officeart/2008/layout/LinedList"/>
    <dgm:cxn modelId="{7FB197AB-0755-49F2-8C12-B666EBF7ACA2}" type="presOf" srcId="{4AC4F283-9809-46BA-A21A-678BB72FBF25}" destId="{690C74BC-35E0-45B6-A1ED-78C723525AC8}" srcOrd="0" destOrd="0" presId="urn:microsoft.com/office/officeart/2008/layout/LinedList"/>
    <dgm:cxn modelId="{93EEAD7A-6426-475E-A0BE-7256CD3FFC3B}" type="presOf" srcId="{1DE8CBAE-8E6F-4D7F-9AEE-C1F8119F4B4B}" destId="{570D9374-4BF6-4527-B6C6-309E79C8F463}" srcOrd="0" destOrd="0" presId="urn:microsoft.com/office/officeart/2008/layout/LinedList"/>
    <dgm:cxn modelId="{C0595608-F88B-40BB-9B84-EDBFEC8E357F}" type="presOf" srcId="{717098D6-3C32-4760-BA00-57EF6FAEA6D9}" destId="{F7DA86D6-0CCF-494B-8D5D-86569A8FC203}" srcOrd="0" destOrd="0" presId="urn:microsoft.com/office/officeart/2008/layout/LinedList"/>
    <dgm:cxn modelId="{3CBF9522-8526-4AB4-998C-A082FE2E188F}" type="presOf" srcId="{39DA386D-6B46-4E07-B452-AE1C45538384}" destId="{5F160FA3-6CF0-4C82-A0BD-5A0F8B376A9F}" srcOrd="0" destOrd="0" presId="urn:microsoft.com/office/officeart/2008/layout/LinedList"/>
    <dgm:cxn modelId="{71542A6C-CA3B-464A-BE63-C847E669D5D0}" srcId="{39DA386D-6B46-4E07-B452-AE1C45538384}" destId="{BEE0089F-977D-4CF1-9F85-41508C92A595}" srcOrd="4" destOrd="0" parTransId="{DCA295DA-3CEB-47BD-B273-48CBEA0F664A}" sibTransId="{D97D0F2B-9194-4924-A25E-046276134725}"/>
    <dgm:cxn modelId="{06C8FEED-0210-4984-8C91-134A588EA437}" type="presOf" srcId="{BEE0089F-977D-4CF1-9F85-41508C92A595}" destId="{6B4355A2-8B31-4391-B8A2-356A2F3AB858}" srcOrd="0" destOrd="0" presId="urn:microsoft.com/office/officeart/2008/layout/LinedList"/>
    <dgm:cxn modelId="{35383C0B-FCF8-4E58-A521-34DC6113DBC4}" srcId="{39DA386D-6B46-4E07-B452-AE1C45538384}" destId="{1DE8CBAE-8E6F-4D7F-9AEE-C1F8119F4B4B}" srcOrd="3" destOrd="0" parTransId="{D39CF123-5698-420D-9FD4-67CDA9CC4D00}" sibTransId="{AA1364EA-E11B-447D-84B1-BB31C4B707B2}"/>
    <dgm:cxn modelId="{32117AD1-0AFF-42C3-9485-1D73B2DA1D2C}" srcId="{4557493C-BF49-4A46-ADD5-E48FFA3E4800}" destId="{39DA386D-6B46-4E07-B452-AE1C45538384}" srcOrd="0" destOrd="0" parTransId="{6D2FDF95-DD8A-4B77-909F-672E1696B917}" sibTransId="{551ADDC1-387B-440D-BA24-FB40883F0172}"/>
    <dgm:cxn modelId="{A9946113-C518-4340-A7B2-FDF245434456}" type="presOf" srcId="{4557493C-BF49-4A46-ADD5-E48FFA3E4800}" destId="{3EA41D18-781C-488D-87AF-E0A196077301}" srcOrd="0" destOrd="0" presId="urn:microsoft.com/office/officeart/2008/layout/LinedList"/>
    <dgm:cxn modelId="{67F12426-545E-4422-8B73-4684951ACE26}" srcId="{39DA386D-6B46-4E07-B452-AE1C45538384}" destId="{4AC4F283-9809-46BA-A21A-678BB72FBF25}" srcOrd="0" destOrd="0" parTransId="{11E9827B-BC26-496C-A978-0D36F9A35835}" sibTransId="{5DC92656-6D5A-447D-B448-18C3F2B22119}"/>
    <dgm:cxn modelId="{EAC55A38-80E0-4523-AB67-7690D1277617}" srcId="{39DA386D-6B46-4E07-B452-AE1C45538384}" destId="{717098D6-3C32-4760-BA00-57EF6FAEA6D9}" srcOrd="2" destOrd="0" parTransId="{1C451DDA-8A11-4690-9733-9EFA20D86DB2}" sibTransId="{A6CBFCE6-DA99-4CE9-9397-593D566F1D07}"/>
    <dgm:cxn modelId="{62E1DD01-688C-402E-A8F8-FB332AE177E6}" type="presParOf" srcId="{3EA41D18-781C-488D-87AF-E0A196077301}" destId="{FD2F85C1-3406-4AAE-8905-AD37DB6BBA92}" srcOrd="0" destOrd="0" presId="urn:microsoft.com/office/officeart/2008/layout/LinedList"/>
    <dgm:cxn modelId="{DD51FCBF-9191-46B6-9506-8EB7CE8490EB}" type="presParOf" srcId="{3EA41D18-781C-488D-87AF-E0A196077301}" destId="{E6632B21-CC2A-4FF6-8D19-A72488C6FDA4}" srcOrd="1" destOrd="0" presId="urn:microsoft.com/office/officeart/2008/layout/LinedList"/>
    <dgm:cxn modelId="{18C5BB7F-265D-4C89-BCED-BA964CA5D3FB}" type="presParOf" srcId="{E6632B21-CC2A-4FF6-8D19-A72488C6FDA4}" destId="{5F160FA3-6CF0-4C82-A0BD-5A0F8B376A9F}" srcOrd="0" destOrd="0" presId="urn:microsoft.com/office/officeart/2008/layout/LinedList"/>
    <dgm:cxn modelId="{5E0260EC-0D28-4F6D-A9F5-31C8FE8F1995}" type="presParOf" srcId="{E6632B21-CC2A-4FF6-8D19-A72488C6FDA4}" destId="{29E33C34-3BF6-4B2E-9F21-54C9B1444F21}" srcOrd="1" destOrd="0" presId="urn:microsoft.com/office/officeart/2008/layout/LinedList"/>
    <dgm:cxn modelId="{CABBF106-A606-4F7B-8F2F-FBCBB39CFE88}" type="presParOf" srcId="{29E33C34-3BF6-4B2E-9F21-54C9B1444F21}" destId="{E169A70E-9CC6-4DD6-93EA-D83358649C1F}" srcOrd="0" destOrd="0" presId="urn:microsoft.com/office/officeart/2008/layout/LinedList"/>
    <dgm:cxn modelId="{16E130AA-0698-46E5-952E-75F06CECF6CA}" type="presParOf" srcId="{29E33C34-3BF6-4B2E-9F21-54C9B1444F21}" destId="{FC0D22DA-6D26-4CA4-A3A3-4110E8E98E56}" srcOrd="1" destOrd="0" presId="urn:microsoft.com/office/officeart/2008/layout/LinedList"/>
    <dgm:cxn modelId="{3AD2660F-CCF0-4FF7-8430-5E6264BA2720}" type="presParOf" srcId="{FC0D22DA-6D26-4CA4-A3A3-4110E8E98E56}" destId="{D3292D42-C2B7-4DAF-A507-9A4918A214CA}" srcOrd="0" destOrd="0" presId="urn:microsoft.com/office/officeart/2008/layout/LinedList"/>
    <dgm:cxn modelId="{4AFF1189-EA0C-4D9D-A417-08F313AF4722}" type="presParOf" srcId="{FC0D22DA-6D26-4CA4-A3A3-4110E8E98E56}" destId="{690C74BC-35E0-45B6-A1ED-78C723525AC8}" srcOrd="1" destOrd="0" presId="urn:microsoft.com/office/officeart/2008/layout/LinedList"/>
    <dgm:cxn modelId="{D7F11787-E16B-466E-A852-426119CCC0FA}" type="presParOf" srcId="{FC0D22DA-6D26-4CA4-A3A3-4110E8E98E56}" destId="{39EB4A3F-DE74-441F-A7CC-9D18F8D0254E}" srcOrd="2" destOrd="0" presId="urn:microsoft.com/office/officeart/2008/layout/LinedList"/>
    <dgm:cxn modelId="{B2FDDA57-B2D7-40A2-B822-964520BF0476}" type="presParOf" srcId="{29E33C34-3BF6-4B2E-9F21-54C9B1444F21}" destId="{08AC83B8-7DD8-430E-8677-425B29B1C9B9}" srcOrd="2" destOrd="0" presId="urn:microsoft.com/office/officeart/2008/layout/LinedList"/>
    <dgm:cxn modelId="{EC3D7149-2AE7-4504-8076-A1D1AED84183}" type="presParOf" srcId="{29E33C34-3BF6-4B2E-9F21-54C9B1444F21}" destId="{1B93CB13-CFE6-498A-9A8A-825DBA4D731B}" srcOrd="3" destOrd="0" presId="urn:microsoft.com/office/officeart/2008/layout/LinedList"/>
    <dgm:cxn modelId="{4A3C4B98-3090-42B8-AF69-E68343C3DB11}" type="presParOf" srcId="{29E33C34-3BF6-4B2E-9F21-54C9B1444F21}" destId="{326261C1-9522-48B2-AB54-FD0CC4544585}" srcOrd="4" destOrd="0" presId="urn:microsoft.com/office/officeart/2008/layout/LinedList"/>
    <dgm:cxn modelId="{4458D720-CE9A-4D6C-9203-D958A9B2BBA6}" type="presParOf" srcId="{326261C1-9522-48B2-AB54-FD0CC4544585}" destId="{F9E7DF09-59FA-491F-8B93-C83F73F25D54}" srcOrd="0" destOrd="0" presId="urn:microsoft.com/office/officeart/2008/layout/LinedList"/>
    <dgm:cxn modelId="{2485F220-DCA1-4EBA-800D-0E780F031131}" type="presParOf" srcId="{326261C1-9522-48B2-AB54-FD0CC4544585}" destId="{C5847A99-01B2-4284-B94E-4DBBE5550E37}" srcOrd="1" destOrd="0" presId="urn:microsoft.com/office/officeart/2008/layout/LinedList"/>
    <dgm:cxn modelId="{0FF43D9C-93DF-4877-8481-EBF4CB80198B}" type="presParOf" srcId="{326261C1-9522-48B2-AB54-FD0CC4544585}" destId="{959A4781-8115-435B-B0BA-35F3772D7DD9}" srcOrd="2" destOrd="0" presId="urn:microsoft.com/office/officeart/2008/layout/LinedList"/>
    <dgm:cxn modelId="{7B5BC3F1-C4C2-41DC-BBD3-89CE24F7139E}" type="presParOf" srcId="{29E33C34-3BF6-4B2E-9F21-54C9B1444F21}" destId="{C0FE608E-6F32-49BD-9E63-DAA5594C6573}" srcOrd="5" destOrd="0" presId="urn:microsoft.com/office/officeart/2008/layout/LinedList"/>
    <dgm:cxn modelId="{6FDEAD74-BF77-4A61-82BA-33F0B7EB0ACD}" type="presParOf" srcId="{29E33C34-3BF6-4B2E-9F21-54C9B1444F21}" destId="{21EB1463-16A8-4D7F-B87C-8FFD8D0784A8}" srcOrd="6" destOrd="0" presId="urn:microsoft.com/office/officeart/2008/layout/LinedList"/>
    <dgm:cxn modelId="{C2A28177-55D5-477E-A527-12E101EB724A}" type="presParOf" srcId="{29E33C34-3BF6-4B2E-9F21-54C9B1444F21}" destId="{3C082FD3-2B0A-408C-B351-FCBC6B101F5D}" srcOrd="7" destOrd="0" presId="urn:microsoft.com/office/officeart/2008/layout/LinedList"/>
    <dgm:cxn modelId="{52A7610E-BE5F-4B58-A54B-7D286E773659}" type="presParOf" srcId="{3C082FD3-2B0A-408C-B351-FCBC6B101F5D}" destId="{6D8C6614-97F2-4B76-95CA-E1D2D83ED671}" srcOrd="0" destOrd="0" presId="urn:microsoft.com/office/officeart/2008/layout/LinedList"/>
    <dgm:cxn modelId="{C26A3738-5BFD-4078-BCEC-9955D42710F5}" type="presParOf" srcId="{3C082FD3-2B0A-408C-B351-FCBC6B101F5D}" destId="{F7DA86D6-0CCF-494B-8D5D-86569A8FC203}" srcOrd="1" destOrd="0" presId="urn:microsoft.com/office/officeart/2008/layout/LinedList"/>
    <dgm:cxn modelId="{2E2C5993-A122-4B8F-AC2E-EB6194275445}" type="presParOf" srcId="{3C082FD3-2B0A-408C-B351-FCBC6B101F5D}" destId="{C5A1C438-5705-46D9-A34D-413FF2E00EFB}" srcOrd="2" destOrd="0" presId="urn:microsoft.com/office/officeart/2008/layout/LinedList"/>
    <dgm:cxn modelId="{26995C68-73E2-495F-893C-B12AAB393E40}" type="presParOf" srcId="{29E33C34-3BF6-4B2E-9F21-54C9B1444F21}" destId="{63996813-8667-45B6-AF30-E7C5F8A72B64}" srcOrd="8" destOrd="0" presId="urn:microsoft.com/office/officeart/2008/layout/LinedList"/>
    <dgm:cxn modelId="{EEDE745F-0E9F-4363-8EFC-E499954EE576}" type="presParOf" srcId="{29E33C34-3BF6-4B2E-9F21-54C9B1444F21}" destId="{E912DFE6-4875-49FE-A565-70DF2E4DE2F9}" srcOrd="9" destOrd="0" presId="urn:microsoft.com/office/officeart/2008/layout/LinedList"/>
    <dgm:cxn modelId="{686EF429-FF89-4309-B487-46C58BFB62A8}" type="presParOf" srcId="{29E33C34-3BF6-4B2E-9F21-54C9B1444F21}" destId="{0ECAFA1A-2F7F-48AB-9A51-62EC3328177C}" srcOrd="10" destOrd="0" presId="urn:microsoft.com/office/officeart/2008/layout/LinedList"/>
    <dgm:cxn modelId="{9817964F-B93E-4A41-9CC6-071E89A93C29}" type="presParOf" srcId="{0ECAFA1A-2F7F-48AB-9A51-62EC3328177C}" destId="{5623EC8F-DFA4-4BE6-9EF6-278029F96515}" srcOrd="0" destOrd="0" presId="urn:microsoft.com/office/officeart/2008/layout/LinedList"/>
    <dgm:cxn modelId="{CAB02553-47EB-4E86-83A0-0A959819E9F8}" type="presParOf" srcId="{0ECAFA1A-2F7F-48AB-9A51-62EC3328177C}" destId="{570D9374-4BF6-4527-B6C6-309E79C8F463}" srcOrd="1" destOrd="0" presId="urn:microsoft.com/office/officeart/2008/layout/LinedList"/>
    <dgm:cxn modelId="{44DA0A3F-EEE1-44AE-8FA9-6E9AAFB853D7}" type="presParOf" srcId="{0ECAFA1A-2F7F-48AB-9A51-62EC3328177C}" destId="{8099D55D-B3CD-4DDA-AC6F-2B571F159E8B}" srcOrd="2" destOrd="0" presId="urn:microsoft.com/office/officeart/2008/layout/LinedList"/>
    <dgm:cxn modelId="{A941C416-A209-417D-80D1-BCC5D171C02C}" type="presParOf" srcId="{29E33C34-3BF6-4B2E-9F21-54C9B1444F21}" destId="{0B732CFB-102A-414A-B4FE-2A6AE465548D}" srcOrd="11" destOrd="0" presId="urn:microsoft.com/office/officeart/2008/layout/LinedList"/>
    <dgm:cxn modelId="{89BA3A38-80CD-442B-9402-DA9D4B18C02F}" type="presParOf" srcId="{29E33C34-3BF6-4B2E-9F21-54C9B1444F21}" destId="{F81C6BA7-E4A4-40AF-8F41-33184661954E}" srcOrd="12" destOrd="0" presId="urn:microsoft.com/office/officeart/2008/layout/LinedList"/>
    <dgm:cxn modelId="{7AF413B1-F119-4B49-B931-C65F297B85B6}" type="presParOf" srcId="{29E33C34-3BF6-4B2E-9F21-54C9B1444F21}" destId="{88372775-CE7A-4358-97A5-7F394789D531}" srcOrd="13" destOrd="0" presId="urn:microsoft.com/office/officeart/2008/layout/LinedList"/>
    <dgm:cxn modelId="{2D7127F3-C3FF-4D81-BFE4-226923D77C3F}" type="presParOf" srcId="{88372775-CE7A-4358-97A5-7F394789D531}" destId="{BF690BDB-A016-4A46-B25B-012CCD623AC8}" srcOrd="0" destOrd="0" presId="urn:microsoft.com/office/officeart/2008/layout/LinedList"/>
    <dgm:cxn modelId="{77A38C62-F8E7-4C1F-9E63-EC7E11B7B3C6}" type="presParOf" srcId="{88372775-CE7A-4358-97A5-7F394789D531}" destId="{6B4355A2-8B31-4391-B8A2-356A2F3AB858}" srcOrd="1" destOrd="0" presId="urn:microsoft.com/office/officeart/2008/layout/LinedList"/>
    <dgm:cxn modelId="{4ED06DCC-3C89-4963-9181-162E281DED15}" type="presParOf" srcId="{88372775-CE7A-4358-97A5-7F394789D531}" destId="{291CA5B1-CFF6-40C2-BD45-8041ABC7E81A}" srcOrd="2" destOrd="0" presId="urn:microsoft.com/office/officeart/2008/layout/LinedList"/>
    <dgm:cxn modelId="{F293ADEA-04C6-4B24-9E69-97AF685A5A6C}" type="presParOf" srcId="{29E33C34-3BF6-4B2E-9F21-54C9B1444F21}" destId="{4F803D0F-7A06-469A-9139-B32D52B7B7E9}" srcOrd="14" destOrd="0" presId="urn:microsoft.com/office/officeart/2008/layout/LinedList"/>
    <dgm:cxn modelId="{37397E50-F939-43D1-80C0-5A85F85C4F40}" type="presParOf" srcId="{29E33C34-3BF6-4B2E-9F21-54C9B1444F21}" destId="{BB5114FD-2F2E-43D3-BDB9-2B3DDB0F27CA}" srcOrd="15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57493C-BF49-4A46-ADD5-E48FFA3E4800}" type="doc">
      <dgm:prSet loTypeId="urn:microsoft.com/office/officeart/2008/layout/LinedLis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PE"/>
        </a:p>
      </dgm:t>
    </dgm:pt>
    <dgm:pt modelId="{39DA386D-6B46-4E07-B452-AE1C45538384}">
      <dgm:prSet phldrT="[Texto]"/>
      <dgm:spPr/>
      <dgm:t>
        <a:bodyPr/>
        <a:lstStyle/>
        <a:p>
          <a:r>
            <a:rPr lang="es-PE" b="1" dirty="0" smtClean="0">
              <a:latin typeface="Arial Narrow" panose="020B0606020202030204" pitchFamily="34" charset="0"/>
            </a:rPr>
            <a:t>2. Métodos indirectos: Análisis demográfico</a:t>
          </a:r>
          <a:endParaRPr lang="es-PE" dirty="0"/>
        </a:p>
      </dgm:t>
    </dgm:pt>
    <dgm:pt modelId="{6D2FDF95-DD8A-4B77-909F-672E1696B917}" type="parTrans" cxnId="{32117AD1-0AFF-42C3-9485-1D73B2DA1D2C}">
      <dgm:prSet/>
      <dgm:spPr/>
      <dgm:t>
        <a:bodyPr/>
        <a:lstStyle/>
        <a:p>
          <a:endParaRPr lang="es-PE"/>
        </a:p>
      </dgm:t>
    </dgm:pt>
    <dgm:pt modelId="{551ADDC1-387B-440D-BA24-FB40883F0172}" type="sibTrans" cxnId="{32117AD1-0AFF-42C3-9485-1D73B2DA1D2C}">
      <dgm:prSet/>
      <dgm:spPr/>
      <dgm:t>
        <a:bodyPr/>
        <a:lstStyle/>
        <a:p>
          <a:endParaRPr lang="es-PE"/>
        </a:p>
      </dgm:t>
    </dgm:pt>
    <dgm:pt modelId="{4AC4F283-9809-46BA-A21A-678BB72FBF25}">
      <dgm:prSet phldrT="[Texto]"/>
      <dgm:spPr/>
      <dgm:t>
        <a:bodyPr/>
        <a:lstStyle/>
        <a:p>
          <a:r>
            <a:rPr lang="es-PE" dirty="0" smtClean="0">
              <a:latin typeface="Arial Narrow" panose="020B0606020202030204" pitchFamily="34" charset="0"/>
            </a:rPr>
            <a:t>Comparación de estadísticas vitales de nacimientos y defunciones con datos censales.</a:t>
          </a:r>
        </a:p>
      </dgm:t>
    </dgm:pt>
    <dgm:pt modelId="{11E9827B-BC26-496C-A978-0D36F9A35835}" type="parTrans" cxnId="{67F12426-545E-4422-8B73-4684951ACE26}">
      <dgm:prSet/>
      <dgm:spPr/>
      <dgm:t>
        <a:bodyPr/>
        <a:lstStyle/>
        <a:p>
          <a:endParaRPr lang="es-PE"/>
        </a:p>
      </dgm:t>
    </dgm:pt>
    <dgm:pt modelId="{5DC92656-6D5A-447D-B448-18C3F2B22119}" type="sibTrans" cxnId="{67F12426-545E-4422-8B73-4684951ACE26}">
      <dgm:prSet/>
      <dgm:spPr/>
      <dgm:t>
        <a:bodyPr/>
        <a:lstStyle/>
        <a:p>
          <a:endParaRPr lang="es-PE"/>
        </a:p>
      </dgm:t>
    </dgm:pt>
    <dgm:pt modelId="{9CFD2427-D5B9-4D9A-AE3B-A916B49AAD7D}">
      <dgm:prSet/>
      <dgm:spPr/>
      <dgm:t>
        <a:bodyPr/>
        <a:lstStyle/>
        <a:p>
          <a:r>
            <a:rPr lang="es-PE" dirty="0" smtClean="0">
              <a:latin typeface="Arial Narrow" panose="020B0606020202030204" pitchFamily="34" charset="0"/>
            </a:rPr>
            <a:t>Comparación de tendencias.</a:t>
          </a:r>
          <a:endParaRPr lang="es-MX" dirty="0" smtClean="0">
            <a:latin typeface="Arial Narrow" panose="020B0606020202030204" pitchFamily="34" charset="0"/>
          </a:endParaRPr>
        </a:p>
      </dgm:t>
    </dgm:pt>
    <dgm:pt modelId="{8E59ED21-02D5-4B78-97D3-674B813105F5}" type="parTrans" cxnId="{B3577A26-DC8C-419D-BE1F-D4D3429EA914}">
      <dgm:prSet/>
      <dgm:spPr/>
      <dgm:t>
        <a:bodyPr/>
        <a:lstStyle/>
        <a:p>
          <a:endParaRPr lang="es-PE"/>
        </a:p>
      </dgm:t>
    </dgm:pt>
    <dgm:pt modelId="{EA682163-6EA6-4029-B11D-569ACD223E75}" type="sibTrans" cxnId="{B3577A26-DC8C-419D-BE1F-D4D3429EA914}">
      <dgm:prSet/>
      <dgm:spPr/>
      <dgm:t>
        <a:bodyPr/>
        <a:lstStyle/>
        <a:p>
          <a:endParaRPr lang="es-PE"/>
        </a:p>
      </dgm:t>
    </dgm:pt>
    <dgm:pt modelId="{F7E343C6-885E-46C0-B7C1-58CC1B0ACC62}">
      <dgm:prSet/>
      <dgm:spPr/>
      <dgm:t>
        <a:bodyPr/>
        <a:lstStyle/>
        <a:p>
          <a:r>
            <a:rPr lang="es-PE" dirty="0" smtClean="0">
              <a:latin typeface="Arial Narrow" panose="020B0606020202030204" pitchFamily="34" charset="0"/>
            </a:rPr>
            <a:t>Uso </a:t>
          </a:r>
          <a:r>
            <a:rPr lang="es-PE" dirty="0" smtClean="0">
              <a:latin typeface="Arial Narrow" panose="020B0606020202030204" pitchFamily="34" charset="0"/>
            </a:rPr>
            <a:t> de EV </a:t>
          </a:r>
          <a:r>
            <a:rPr lang="es-PE" dirty="0" smtClean="0">
              <a:latin typeface="Arial Narrow" panose="020B0606020202030204" pitchFamily="34" charset="0"/>
            </a:rPr>
            <a:t>en </a:t>
          </a:r>
          <a:r>
            <a:rPr lang="es-PE" dirty="0" smtClean="0">
              <a:latin typeface="Arial Narrow" panose="020B0606020202030204" pitchFamily="34" charset="0"/>
            </a:rPr>
            <a:t>las proyecciones </a:t>
          </a:r>
          <a:r>
            <a:rPr lang="es-PE" dirty="0" smtClean="0">
              <a:latin typeface="Arial Narrow" panose="020B0606020202030204" pitchFamily="34" charset="0"/>
            </a:rPr>
            <a:t>de población:</a:t>
          </a:r>
        </a:p>
      </dgm:t>
    </dgm:pt>
    <dgm:pt modelId="{065C838D-4176-47DD-BAD4-4171C4612037}" type="parTrans" cxnId="{86C82C70-374C-407A-83D6-608C8327F33B}">
      <dgm:prSet/>
      <dgm:spPr/>
      <dgm:t>
        <a:bodyPr/>
        <a:lstStyle/>
        <a:p>
          <a:endParaRPr lang="es-PE"/>
        </a:p>
      </dgm:t>
    </dgm:pt>
    <dgm:pt modelId="{59C49EC1-BC95-4B55-AAE3-C1DBC395BD1A}" type="sibTrans" cxnId="{86C82C70-374C-407A-83D6-608C8327F33B}">
      <dgm:prSet/>
      <dgm:spPr/>
      <dgm:t>
        <a:bodyPr/>
        <a:lstStyle/>
        <a:p>
          <a:endParaRPr lang="es-PE"/>
        </a:p>
      </dgm:t>
    </dgm:pt>
    <dgm:pt modelId="{921CE519-7D50-4FBA-AC3F-1678953ADDFF}">
      <dgm:prSet/>
      <dgm:spPr/>
      <dgm:t>
        <a:bodyPr/>
        <a:lstStyle/>
        <a:p>
          <a:r>
            <a:rPr lang="es-PE" dirty="0" smtClean="0">
              <a:latin typeface="Arial Narrow" panose="020B0606020202030204" pitchFamily="34" charset="0"/>
            </a:rPr>
            <a:t>Uso en los estudios de fecundidad y mortalidad.</a:t>
          </a:r>
        </a:p>
      </dgm:t>
    </dgm:pt>
    <dgm:pt modelId="{E96BE987-7CFD-4285-81CE-5EBE68492846}" type="parTrans" cxnId="{38D8C8F8-EEF9-4B17-961B-8D96DA48735A}">
      <dgm:prSet/>
      <dgm:spPr/>
      <dgm:t>
        <a:bodyPr/>
        <a:lstStyle/>
        <a:p>
          <a:endParaRPr lang="es-PE"/>
        </a:p>
      </dgm:t>
    </dgm:pt>
    <dgm:pt modelId="{FAB9B470-482B-426D-87F0-6A4904F05EA3}" type="sibTrans" cxnId="{38D8C8F8-EEF9-4B17-961B-8D96DA48735A}">
      <dgm:prSet/>
      <dgm:spPr/>
      <dgm:t>
        <a:bodyPr/>
        <a:lstStyle/>
        <a:p>
          <a:endParaRPr lang="es-PE"/>
        </a:p>
      </dgm:t>
    </dgm:pt>
    <dgm:pt modelId="{B1E86971-F06C-46D9-A945-8324037D52B8}">
      <dgm:prSet/>
      <dgm:spPr/>
      <dgm:t>
        <a:bodyPr/>
        <a:lstStyle/>
        <a:p>
          <a:r>
            <a:rPr lang="es-MX" dirty="0" smtClean="0">
              <a:latin typeface="Arial Narrow" panose="020B0606020202030204" pitchFamily="34" charset="0"/>
            </a:rPr>
            <a:t>Se utilizan </a:t>
          </a:r>
          <a:r>
            <a:rPr lang="es-MX" dirty="0" smtClean="0">
              <a:latin typeface="Arial Narrow" panose="020B0606020202030204" pitchFamily="34" charset="0"/>
            </a:rPr>
            <a:t>en estudios de fecundidad y mortalidad.</a:t>
          </a:r>
          <a:endParaRPr lang="es-PE" dirty="0" smtClean="0">
            <a:latin typeface="Arial Narrow" panose="020B0606020202030204" pitchFamily="34" charset="0"/>
          </a:endParaRPr>
        </a:p>
      </dgm:t>
    </dgm:pt>
    <dgm:pt modelId="{2AAB2079-4742-4450-BE7D-37223E594A20}" type="parTrans" cxnId="{CBB9B905-FC4C-4AF6-87E2-1DCA9BC5DC98}">
      <dgm:prSet/>
      <dgm:spPr/>
      <dgm:t>
        <a:bodyPr/>
        <a:lstStyle/>
        <a:p>
          <a:endParaRPr lang="es-PE"/>
        </a:p>
      </dgm:t>
    </dgm:pt>
    <dgm:pt modelId="{9AB71BFC-84A4-49D0-A2D4-85F7A0D3F4A8}" type="sibTrans" cxnId="{CBB9B905-FC4C-4AF6-87E2-1DCA9BC5DC98}">
      <dgm:prSet/>
      <dgm:spPr/>
      <dgm:t>
        <a:bodyPr/>
        <a:lstStyle/>
        <a:p>
          <a:endParaRPr lang="es-PE"/>
        </a:p>
      </dgm:t>
    </dgm:pt>
    <dgm:pt modelId="{72C907D1-A68C-4A6A-86A2-B22F59C4D64D}">
      <dgm:prSet/>
      <dgm:spPr/>
      <dgm:t>
        <a:bodyPr/>
        <a:lstStyle/>
        <a:p>
          <a:endParaRPr lang="es-PE" dirty="0"/>
        </a:p>
      </dgm:t>
    </dgm:pt>
    <dgm:pt modelId="{E3EB49E1-20AA-4E6F-8BA0-3869488BCB08}" type="parTrans" cxnId="{CFE283A9-09C2-4113-B75A-B06D7ADC4E99}">
      <dgm:prSet/>
      <dgm:spPr/>
      <dgm:t>
        <a:bodyPr/>
        <a:lstStyle/>
        <a:p>
          <a:endParaRPr lang="es-PE"/>
        </a:p>
      </dgm:t>
    </dgm:pt>
    <dgm:pt modelId="{54BAEF67-EFE2-4954-AC4D-83C0161EDF7C}" type="sibTrans" cxnId="{CFE283A9-09C2-4113-B75A-B06D7ADC4E99}">
      <dgm:prSet/>
      <dgm:spPr/>
      <dgm:t>
        <a:bodyPr/>
        <a:lstStyle/>
        <a:p>
          <a:endParaRPr lang="es-PE"/>
        </a:p>
      </dgm:t>
    </dgm:pt>
    <dgm:pt modelId="{3EA41D18-781C-488D-87AF-E0A196077301}" type="pres">
      <dgm:prSet presAssocID="{4557493C-BF49-4A46-ADD5-E48FFA3E480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D2F85C1-3406-4AAE-8905-AD37DB6BBA92}" type="pres">
      <dgm:prSet presAssocID="{39DA386D-6B46-4E07-B452-AE1C45538384}" presName="thickLine" presStyleLbl="alignNode1" presStyleIdx="0" presStyleCnt="1"/>
      <dgm:spPr/>
    </dgm:pt>
    <dgm:pt modelId="{E6632B21-CC2A-4FF6-8D19-A72488C6FDA4}" type="pres">
      <dgm:prSet presAssocID="{39DA386D-6B46-4E07-B452-AE1C45538384}" presName="horz1" presStyleCnt="0"/>
      <dgm:spPr/>
    </dgm:pt>
    <dgm:pt modelId="{5F160FA3-6CF0-4C82-A0BD-5A0F8B376A9F}" type="pres">
      <dgm:prSet presAssocID="{39DA386D-6B46-4E07-B452-AE1C45538384}" presName="tx1" presStyleLbl="revTx" presStyleIdx="0" presStyleCnt="7" custScaleX="86101"/>
      <dgm:spPr/>
      <dgm:t>
        <a:bodyPr/>
        <a:lstStyle/>
        <a:p>
          <a:endParaRPr lang="es-PE"/>
        </a:p>
      </dgm:t>
    </dgm:pt>
    <dgm:pt modelId="{29E33C34-3BF6-4B2E-9F21-54C9B1444F21}" type="pres">
      <dgm:prSet presAssocID="{39DA386D-6B46-4E07-B452-AE1C45538384}" presName="vert1" presStyleCnt="0"/>
      <dgm:spPr/>
    </dgm:pt>
    <dgm:pt modelId="{E169A70E-9CC6-4DD6-93EA-D83358649C1F}" type="pres">
      <dgm:prSet presAssocID="{4AC4F283-9809-46BA-A21A-678BB72FBF25}" presName="vertSpace2a" presStyleCnt="0"/>
      <dgm:spPr/>
    </dgm:pt>
    <dgm:pt modelId="{FC0D22DA-6D26-4CA4-A3A3-4110E8E98E56}" type="pres">
      <dgm:prSet presAssocID="{4AC4F283-9809-46BA-A21A-678BB72FBF25}" presName="horz2" presStyleCnt="0"/>
      <dgm:spPr/>
    </dgm:pt>
    <dgm:pt modelId="{D3292D42-C2B7-4DAF-A507-9A4918A214CA}" type="pres">
      <dgm:prSet presAssocID="{4AC4F283-9809-46BA-A21A-678BB72FBF25}" presName="horzSpace2" presStyleCnt="0"/>
      <dgm:spPr/>
    </dgm:pt>
    <dgm:pt modelId="{690C74BC-35E0-45B6-A1ED-78C723525AC8}" type="pres">
      <dgm:prSet presAssocID="{4AC4F283-9809-46BA-A21A-678BB72FBF25}" presName="tx2" presStyleLbl="revTx" presStyleIdx="1" presStyleCnt="7"/>
      <dgm:spPr/>
      <dgm:t>
        <a:bodyPr/>
        <a:lstStyle/>
        <a:p>
          <a:endParaRPr lang="es-PE"/>
        </a:p>
      </dgm:t>
    </dgm:pt>
    <dgm:pt modelId="{39EB4A3F-DE74-441F-A7CC-9D18F8D0254E}" type="pres">
      <dgm:prSet presAssocID="{4AC4F283-9809-46BA-A21A-678BB72FBF25}" presName="vert2" presStyleCnt="0"/>
      <dgm:spPr/>
    </dgm:pt>
    <dgm:pt modelId="{08AC83B8-7DD8-430E-8677-425B29B1C9B9}" type="pres">
      <dgm:prSet presAssocID="{4AC4F283-9809-46BA-A21A-678BB72FBF25}" presName="thinLine2b" presStyleLbl="callout" presStyleIdx="0" presStyleCnt="6"/>
      <dgm:spPr/>
    </dgm:pt>
    <dgm:pt modelId="{1B93CB13-CFE6-498A-9A8A-825DBA4D731B}" type="pres">
      <dgm:prSet presAssocID="{4AC4F283-9809-46BA-A21A-678BB72FBF25}" presName="vertSpace2b" presStyleCnt="0"/>
      <dgm:spPr/>
    </dgm:pt>
    <dgm:pt modelId="{326261C1-9522-48B2-AB54-FD0CC4544585}" type="pres">
      <dgm:prSet presAssocID="{9CFD2427-D5B9-4D9A-AE3B-A916B49AAD7D}" presName="horz2" presStyleCnt="0"/>
      <dgm:spPr/>
    </dgm:pt>
    <dgm:pt modelId="{F9E7DF09-59FA-491F-8B93-C83F73F25D54}" type="pres">
      <dgm:prSet presAssocID="{9CFD2427-D5B9-4D9A-AE3B-A916B49AAD7D}" presName="horzSpace2" presStyleCnt="0"/>
      <dgm:spPr/>
    </dgm:pt>
    <dgm:pt modelId="{C5847A99-01B2-4284-B94E-4DBBE5550E37}" type="pres">
      <dgm:prSet presAssocID="{9CFD2427-D5B9-4D9A-AE3B-A916B49AAD7D}" presName="tx2" presStyleLbl="revTx" presStyleIdx="2" presStyleCnt="7"/>
      <dgm:spPr/>
      <dgm:t>
        <a:bodyPr/>
        <a:lstStyle/>
        <a:p>
          <a:endParaRPr lang="es-PE"/>
        </a:p>
      </dgm:t>
    </dgm:pt>
    <dgm:pt modelId="{959A4781-8115-435B-B0BA-35F3772D7DD9}" type="pres">
      <dgm:prSet presAssocID="{9CFD2427-D5B9-4D9A-AE3B-A916B49AAD7D}" presName="vert2" presStyleCnt="0"/>
      <dgm:spPr/>
    </dgm:pt>
    <dgm:pt modelId="{C0FE608E-6F32-49BD-9E63-DAA5594C6573}" type="pres">
      <dgm:prSet presAssocID="{9CFD2427-D5B9-4D9A-AE3B-A916B49AAD7D}" presName="thinLine2b" presStyleLbl="callout" presStyleIdx="1" presStyleCnt="6"/>
      <dgm:spPr/>
    </dgm:pt>
    <dgm:pt modelId="{21EB1463-16A8-4D7F-B87C-8FFD8D0784A8}" type="pres">
      <dgm:prSet presAssocID="{9CFD2427-D5B9-4D9A-AE3B-A916B49AAD7D}" presName="vertSpace2b" presStyleCnt="0"/>
      <dgm:spPr/>
    </dgm:pt>
    <dgm:pt modelId="{CFE5523E-C094-445C-AFF9-827D84A3F7F6}" type="pres">
      <dgm:prSet presAssocID="{F7E343C6-885E-46C0-B7C1-58CC1B0ACC62}" presName="horz2" presStyleCnt="0"/>
      <dgm:spPr/>
    </dgm:pt>
    <dgm:pt modelId="{277D1256-7B22-4147-B5A3-86262B8859E2}" type="pres">
      <dgm:prSet presAssocID="{F7E343C6-885E-46C0-B7C1-58CC1B0ACC62}" presName="horzSpace2" presStyleCnt="0"/>
      <dgm:spPr/>
    </dgm:pt>
    <dgm:pt modelId="{D1CEF81D-0DE0-4208-A7D1-751CED56C8E9}" type="pres">
      <dgm:prSet presAssocID="{F7E343C6-885E-46C0-B7C1-58CC1B0ACC62}" presName="tx2" presStyleLbl="revTx" presStyleIdx="3" presStyleCnt="7"/>
      <dgm:spPr/>
      <dgm:t>
        <a:bodyPr/>
        <a:lstStyle/>
        <a:p>
          <a:endParaRPr lang="es-PE"/>
        </a:p>
      </dgm:t>
    </dgm:pt>
    <dgm:pt modelId="{865B5994-AEE7-4CAB-A9F2-4D9FEC7333C6}" type="pres">
      <dgm:prSet presAssocID="{F7E343C6-885E-46C0-B7C1-58CC1B0ACC62}" presName="vert2" presStyleCnt="0"/>
      <dgm:spPr/>
    </dgm:pt>
    <dgm:pt modelId="{36534893-5D29-4FD8-BD1D-6D8394373B21}" type="pres">
      <dgm:prSet presAssocID="{F7E343C6-885E-46C0-B7C1-58CC1B0ACC62}" presName="thinLine2b" presStyleLbl="callout" presStyleIdx="2" presStyleCnt="6"/>
      <dgm:spPr/>
    </dgm:pt>
    <dgm:pt modelId="{6A51A371-4850-4B73-93D8-334FEA086620}" type="pres">
      <dgm:prSet presAssocID="{F7E343C6-885E-46C0-B7C1-58CC1B0ACC62}" presName="vertSpace2b" presStyleCnt="0"/>
      <dgm:spPr/>
    </dgm:pt>
    <dgm:pt modelId="{5E320761-FC73-451B-949C-FDD86E97D71F}" type="pres">
      <dgm:prSet presAssocID="{921CE519-7D50-4FBA-AC3F-1678953ADDFF}" presName="horz2" presStyleCnt="0"/>
      <dgm:spPr/>
    </dgm:pt>
    <dgm:pt modelId="{D75C732C-F7F3-4CEE-BED4-C0BC13E09F2C}" type="pres">
      <dgm:prSet presAssocID="{921CE519-7D50-4FBA-AC3F-1678953ADDFF}" presName="horzSpace2" presStyleCnt="0"/>
      <dgm:spPr/>
    </dgm:pt>
    <dgm:pt modelId="{8134B2F2-B6C8-42E7-A250-BA1AE55DAAEC}" type="pres">
      <dgm:prSet presAssocID="{921CE519-7D50-4FBA-AC3F-1678953ADDFF}" presName="tx2" presStyleLbl="revTx" presStyleIdx="4" presStyleCnt="7"/>
      <dgm:spPr/>
      <dgm:t>
        <a:bodyPr/>
        <a:lstStyle/>
        <a:p>
          <a:endParaRPr lang="es-PE"/>
        </a:p>
      </dgm:t>
    </dgm:pt>
    <dgm:pt modelId="{9117C2DD-D8DD-4F5B-A491-DA80E161463B}" type="pres">
      <dgm:prSet presAssocID="{921CE519-7D50-4FBA-AC3F-1678953ADDFF}" presName="vert2" presStyleCnt="0"/>
      <dgm:spPr/>
    </dgm:pt>
    <dgm:pt modelId="{3632DC03-8C44-4C5B-9EDF-A2B273566925}" type="pres">
      <dgm:prSet presAssocID="{921CE519-7D50-4FBA-AC3F-1678953ADDFF}" presName="thinLine2b" presStyleLbl="callout" presStyleIdx="3" presStyleCnt="6"/>
      <dgm:spPr/>
    </dgm:pt>
    <dgm:pt modelId="{7B7377D7-1B0F-4EA8-A79F-1206B58885E3}" type="pres">
      <dgm:prSet presAssocID="{921CE519-7D50-4FBA-AC3F-1678953ADDFF}" presName="vertSpace2b" presStyleCnt="0"/>
      <dgm:spPr/>
    </dgm:pt>
    <dgm:pt modelId="{AE20F2A9-77D7-4EB9-BAE9-307D1C39E886}" type="pres">
      <dgm:prSet presAssocID="{B1E86971-F06C-46D9-A945-8324037D52B8}" presName="horz2" presStyleCnt="0"/>
      <dgm:spPr/>
    </dgm:pt>
    <dgm:pt modelId="{960BE2E4-D013-4797-9353-9746E98EA5B6}" type="pres">
      <dgm:prSet presAssocID="{B1E86971-F06C-46D9-A945-8324037D52B8}" presName="horzSpace2" presStyleCnt="0"/>
      <dgm:spPr/>
    </dgm:pt>
    <dgm:pt modelId="{C973A1CE-41EF-42AE-9958-068FD0EF6C8F}" type="pres">
      <dgm:prSet presAssocID="{B1E86971-F06C-46D9-A945-8324037D52B8}" presName="tx2" presStyleLbl="revTx" presStyleIdx="5" presStyleCnt="7" custLinFactNeighborX="-537" custLinFactNeighborY="-16372"/>
      <dgm:spPr/>
      <dgm:t>
        <a:bodyPr/>
        <a:lstStyle/>
        <a:p>
          <a:endParaRPr lang="es-PE"/>
        </a:p>
      </dgm:t>
    </dgm:pt>
    <dgm:pt modelId="{C69AFF96-C8B6-440F-854D-FE910C0EB7E4}" type="pres">
      <dgm:prSet presAssocID="{B1E86971-F06C-46D9-A945-8324037D52B8}" presName="vert2" presStyleCnt="0"/>
      <dgm:spPr/>
    </dgm:pt>
    <dgm:pt modelId="{50458F17-5172-4EF9-A38E-68ECB0B8E512}" type="pres">
      <dgm:prSet presAssocID="{B1E86971-F06C-46D9-A945-8324037D52B8}" presName="thinLine2b" presStyleLbl="callout" presStyleIdx="4" presStyleCnt="6"/>
      <dgm:spPr/>
    </dgm:pt>
    <dgm:pt modelId="{4DD19A22-4B9D-4543-AA57-91F3D9DCAB95}" type="pres">
      <dgm:prSet presAssocID="{B1E86971-F06C-46D9-A945-8324037D52B8}" presName="vertSpace2b" presStyleCnt="0"/>
      <dgm:spPr/>
    </dgm:pt>
    <dgm:pt modelId="{719E7B28-59FA-4EC8-8280-F7D550101405}" type="pres">
      <dgm:prSet presAssocID="{72C907D1-A68C-4A6A-86A2-B22F59C4D64D}" presName="horz2" presStyleCnt="0"/>
      <dgm:spPr/>
    </dgm:pt>
    <dgm:pt modelId="{5E2AD301-FDD9-4875-A036-9A84C31FC2CD}" type="pres">
      <dgm:prSet presAssocID="{72C907D1-A68C-4A6A-86A2-B22F59C4D64D}" presName="horzSpace2" presStyleCnt="0"/>
      <dgm:spPr/>
    </dgm:pt>
    <dgm:pt modelId="{D27EB47D-61A1-4A35-90DA-3768F09F39D8}" type="pres">
      <dgm:prSet presAssocID="{72C907D1-A68C-4A6A-86A2-B22F59C4D64D}" presName="tx2" presStyleLbl="revTx" presStyleIdx="6" presStyleCnt="7" custLinFactNeighborX="-537" custLinFactNeighborY="-22932"/>
      <dgm:spPr/>
      <dgm:t>
        <a:bodyPr/>
        <a:lstStyle/>
        <a:p>
          <a:endParaRPr lang="es-PE"/>
        </a:p>
      </dgm:t>
    </dgm:pt>
    <dgm:pt modelId="{6BCC6269-5194-4A59-8ECA-19DF425A73AA}" type="pres">
      <dgm:prSet presAssocID="{72C907D1-A68C-4A6A-86A2-B22F59C4D64D}" presName="vert2" presStyleCnt="0"/>
      <dgm:spPr/>
    </dgm:pt>
    <dgm:pt modelId="{EC9C3307-AC02-4F35-BE81-1C86F00725E7}" type="pres">
      <dgm:prSet presAssocID="{72C907D1-A68C-4A6A-86A2-B22F59C4D64D}" presName="thinLine2b" presStyleLbl="callout" presStyleIdx="5" presStyleCnt="6"/>
      <dgm:spPr/>
    </dgm:pt>
    <dgm:pt modelId="{19950CDB-4A55-44AC-9B02-488FB538A1D8}" type="pres">
      <dgm:prSet presAssocID="{72C907D1-A68C-4A6A-86A2-B22F59C4D64D}" presName="vertSpace2b" presStyleCnt="0"/>
      <dgm:spPr/>
    </dgm:pt>
  </dgm:ptLst>
  <dgm:cxnLst>
    <dgm:cxn modelId="{B3577A26-DC8C-419D-BE1F-D4D3429EA914}" srcId="{39DA386D-6B46-4E07-B452-AE1C45538384}" destId="{9CFD2427-D5B9-4D9A-AE3B-A916B49AAD7D}" srcOrd="1" destOrd="0" parTransId="{8E59ED21-02D5-4B78-97D3-674B813105F5}" sibTransId="{EA682163-6EA6-4029-B11D-569ACD223E75}"/>
    <dgm:cxn modelId="{453D488A-70A5-4722-B29C-5CFA8C04E06D}" type="presOf" srcId="{921CE519-7D50-4FBA-AC3F-1678953ADDFF}" destId="{8134B2F2-B6C8-42E7-A250-BA1AE55DAAEC}" srcOrd="0" destOrd="0" presId="urn:microsoft.com/office/officeart/2008/layout/LinedList"/>
    <dgm:cxn modelId="{86C82C70-374C-407A-83D6-608C8327F33B}" srcId="{39DA386D-6B46-4E07-B452-AE1C45538384}" destId="{F7E343C6-885E-46C0-B7C1-58CC1B0ACC62}" srcOrd="2" destOrd="0" parTransId="{065C838D-4176-47DD-BAD4-4171C4612037}" sibTransId="{59C49EC1-BC95-4B55-AAE3-C1DBC395BD1A}"/>
    <dgm:cxn modelId="{CFE283A9-09C2-4113-B75A-B06D7ADC4E99}" srcId="{39DA386D-6B46-4E07-B452-AE1C45538384}" destId="{72C907D1-A68C-4A6A-86A2-B22F59C4D64D}" srcOrd="5" destOrd="0" parTransId="{E3EB49E1-20AA-4E6F-8BA0-3869488BCB08}" sibTransId="{54BAEF67-EFE2-4954-AC4D-83C0161EDF7C}"/>
    <dgm:cxn modelId="{1389F844-B9A5-4C30-8FB0-736D510E4B25}" type="presOf" srcId="{B1E86971-F06C-46D9-A945-8324037D52B8}" destId="{C973A1CE-41EF-42AE-9958-068FD0EF6C8F}" srcOrd="0" destOrd="0" presId="urn:microsoft.com/office/officeart/2008/layout/LinedList"/>
    <dgm:cxn modelId="{52411F5C-5EA8-4FAB-8FA0-4437829D3C34}" type="presOf" srcId="{4557493C-BF49-4A46-ADD5-E48FFA3E4800}" destId="{3EA41D18-781C-488D-87AF-E0A196077301}" srcOrd="0" destOrd="0" presId="urn:microsoft.com/office/officeart/2008/layout/LinedList"/>
    <dgm:cxn modelId="{CBB9B905-FC4C-4AF6-87E2-1DCA9BC5DC98}" srcId="{39DA386D-6B46-4E07-B452-AE1C45538384}" destId="{B1E86971-F06C-46D9-A945-8324037D52B8}" srcOrd="4" destOrd="0" parTransId="{2AAB2079-4742-4450-BE7D-37223E594A20}" sibTransId="{9AB71BFC-84A4-49D0-A2D4-85F7A0D3F4A8}"/>
    <dgm:cxn modelId="{994733B4-D4E7-4D0C-BAC9-5A78C2A729AF}" type="presOf" srcId="{72C907D1-A68C-4A6A-86A2-B22F59C4D64D}" destId="{D27EB47D-61A1-4A35-90DA-3768F09F39D8}" srcOrd="0" destOrd="0" presId="urn:microsoft.com/office/officeart/2008/layout/LinedList"/>
    <dgm:cxn modelId="{38D8C8F8-EEF9-4B17-961B-8D96DA48735A}" srcId="{39DA386D-6B46-4E07-B452-AE1C45538384}" destId="{921CE519-7D50-4FBA-AC3F-1678953ADDFF}" srcOrd="3" destOrd="0" parTransId="{E96BE987-7CFD-4285-81CE-5EBE68492846}" sibTransId="{FAB9B470-482B-426D-87F0-6A4904F05EA3}"/>
    <dgm:cxn modelId="{FE865700-E676-4836-9F49-424CD69056C9}" type="presOf" srcId="{39DA386D-6B46-4E07-B452-AE1C45538384}" destId="{5F160FA3-6CF0-4C82-A0BD-5A0F8B376A9F}" srcOrd="0" destOrd="0" presId="urn:microsoft.com/office/officeart/2008/layout/LinedList"/>
    <dgm:cxn modelId="{F52A67A1-A6CD-4BD1-BBCA-4C3702BF6A53}" type="presOf" srcId="{9CFD2427-D5B9-4D9A-AE3B-A916B49AAD7D}" destId="{C5847A99-01B2-4284-B94E-4DBBE5550E37}" srcOrd="0" destOrd="0" presId="urn:microsoft.com/office/officeart/2008/layout/LinedList"/>
    <dgm:cxn modelId="{32117AD1-0AFF-42C3-9485-1D73B2DA1D2C}" srcId="{4557493C-BF49-4A46-ADD5-E48FFA3E4800}" destId="{39DA386D-6B46-4E07-B452-AE1C45538384}" srcOrd="0" destOrd="0" parTransId="{6D2FDF95-DD8A-4B77-909F-672E1696B917}" sibTransId="{551ADDC1-387B-440D-BA24-FB40883F0172}"/>
    <dgm:cxn modelId="{67F12426-545E-4422-8B73-4684951ACE26}" srcId="{39DA386D-6B46-4E07-B452-AE1C45538384}" destId="{4AC4F283-9809-46BA-A21A-678BB72FBF25}" srcOrd="0" destOrd="0" parTransId="{11E9827B-BC26-496C-A978-0D36F9A35835}" sibTransId="{5DC92656-6D5A-447D-B448-18C3F2B22119}"/>
    <dgm:cxn modelId="{CFD76934-AB3A-4776-90DC-F1B696C532FF}" type="presOf" srcId="{4AC4F283-9809-46BA-A21A-678BB72FBF25}" destId="{690C74BC-35E0-45B6-A1ED-78C723525AC8}" srcOrd="0" destOrd="0" presId="urn:microsoft.com/office/officeart/2008/layout/LinedList"/>
    <dgm:cxn modelId="{EC11D857-AE05-4D5C-859A-A45CFFCB521D}" type="presOf" srcId="{F7E343C6-885E-46C0-B7C1-58CC1B0ACC62}" destId="{D1CEF81D-0DE0-4208-A7D1-751CED56C8E9}" srcOrd="0" destOrd="0" presId="urn:microsoft.com/office/officeart/2008/layout/LinedList"/>
    <dgm:cxn modelId="{CAF3BD70-E1BF-4552-A31B-A07DA61C47FF}" type="presParOf" srcId="{3EA41D18-781C-488D-87AF-E0A196077301}" destId="{FD2F85C1-3406-4AAE-8905-AD37DB6BBA92}" srcOrd="0" destOrd="0" presId="urn:microsoft.com/office/officeart/2008/layout/LinedList"/>
    <dgm:cxn modelId="{0B23C526-359E-410C-B0D9-6F268760C1B7}" type="presParOf" srcId="{3EA41D18-781C-488D-87AF-E0A196077301}" destId="{E6632B21-CC2A-4FF6-8D19-A72488C6FDA4}" srcOrd="1" destOrd="0" presId="urn:microsoft.com/office/officeart/2008/layout/LinedList"/>
    <dgm:cxn modelId="{1A7B7114-2CCF-486B-B730-9949BA4C755A}" type="presParOf" srcId="{E6632B21-CC2A-4FF6-8D19-A72488C6FDA4}" destId="{5F160FA3-6CF0-4C82-A0BD-5A0F8B376A9F}" srcOrd="0" destOrd="0" presId="urn:microsoft.com/office/officeart/2008/layout/LinedList"/>
    <dgm:cxn modelId="{C7EB9285-6EE0-4127-91D9-719268CC013A}" type="presParOf" srcId="{E6632B21-CC2A-4FF6-8D19-A72488C6FDA4}" destId="{29E33C34-3BF6-4B2E-9F21-54C9B1444F21}" srcOrd="1" destOrd="0" presId="urn:microsoft.com/office/officeart/2008/layout/LinedList"/>
    <dgm:cxn modelId="{BBE49DFD-AA62-4C85-8CC0-FA0CAA8FE609}" type="presParOf" srcId="{29E33C34-3BF6-4B2E-9F21-54C9B1444F21}" destId="{E169A70E-9CC6-4DD6-93EA-D83358649C1F}" srcOrd="0" destOrd="0" presId="urn:microsoft.com/office/officeart/2008/layout/LinedList"/>
    <dgm:cxn modelId="{F5F0C2BE-419F-4D42-838D-EFF86D922DE4}" type="presParOf" srcId="{29E33C34-3BF6-4B2E-9F21-54C9B1444F21}" destId="{FC0D22DA-6D26-4CA4-A3A3-4110E8E98E56}" srcOrd="1" destOrd="0" presId="urn:microsoft.com/office/officeart/2008/layout/LinedList"/>
    <dgm:cxn modelId="{2A2A5B5C-9B95-42B0-8539-1B43AB35C3E8}" type="presParOf" srcId="{FC0D22DA-6D26-4CA4-A3A3-4110E8E98E56}" destId="{D3292D42-C2B7-4DAF-A507-9A4918A214CA}" srcOrd="0" destOrd="0" presId="urn:microsoft.com/office/officeart/2008/layout/LinedList"/>
    <dgm:cxn modelId="{D44115DB-F785-420A-B62A-6DD33FD7F7C4}" type="presParOf" srcId="{FC0D22DA-6D26-4CA4-A3A3-4110E8E98E56}" destId="{690C74BC-35E0-45B6-A1ED-78C723525AC8}" srcOrd="1" destOrd="0" presId="urn:microsoft.com/office/officeart/2008/layout/LinedList"/>
    <dgm:cxn modelId="{2871D0AB-9A64-4D35-BB43-F9F7E49D376F}" type="presParOf" srcId="{FC0D22DA-6D26-4CA4-A3A3-4110E8E98E56}" destId="{39EB4A3F-DE74-441F-A7CC-9D18F8D0254E}" srcOrd="2" destOrd="0" presId="urn:microsoft.com/office/officeart/2008/layout/LinedList"/>
    <dgm:cxn modelId="{A56143C4-7F92-4C31-9AA7-B69A4AFDFDB0}" type="presParOf" srcId="{29E33C34-3BF6-4B2E-9F21-54C9B1444F21}" destId="{08AC83B8-7DD8-430E-8677-425B29B1C9B9}" srcOrd="2" destOrd="0" presId="urn:microsoft.com/office/officeart/2008/layout/LinedList"/>
    <dgm:cxn modelId="{0F538042-6EE9-46EB-ACE3-C5AF0B91CBB7}" type="presParOf" srcId="{29E33C34-3BF6-4B2E-9F21-54C9B1444F21}" destId="{1B93CB13-CFE6-498A-9A8A-825DBA4D731B}" srcOrd="3" destOrd="0" presId="urn:microsoft.com/office/officeart/2008/layout/LinedList"/>
    <dgm:cxn modelId="{9DD6A19A-4B1C-4E60-89D0-E9F1F65BF511}" type="presParOf" srcId="{29E33C34-3BF6-4B2E-9F21-54C9B1444F21}" destId="{326261C1-9522-48B2-AB54-FD0CC4544585}" srcOrd="4" destOrd="0" presId="urn:microsoft.com/office/officeart/2008/layout/LinedList"/>
    <dgm:cxn modelId="{33E25E96-D857-4E94-AC40-1B35136EC1F6}" type="presParOf" srcId="{326261C1-9522-48B2-AB54-FD0CC4544585}" destId="{F9E7DF09-59FA-491F-8B93-C83F73F25D54}" srcOrd="0" destOrd="0" presId="urn:microsoft.com/office/officeart/2008/layout/LinedList"/>
    <dgm:cxn modelId="{7E640C53-C8F8-4A23-BF41-2270D45A6C7B}" type="presParOf" srcId="{326261C1-9522-48B2-AB54-FD0CC4544585}" destId="{C5847A99-01B2-4284-B94E-4DBBE5550E37}" srcOrd="1" destOrd="0" presId="urn:microsoft.com/office/officeart/2008/layout/LinedList"/>
    <dgm:cxn modelId="{9B9EE9B0-558E-4FED-ABB2-771552D5A4AE}" type="presParOf" srcId="{326261C1-9522-48B2-AB54-FD0CC4544585}" destId="{959A4781-8115-435B-B0BA-35F3772D7DD9}" srcOrd="2" destOrd="0" presId="urn:microsoft.com/office/officeart/2008/layout/LinedList"/>
    <dgm:cxn modelId="{799900B5-4BFC-45F9-AF13-0EE1E6683C18}" type="presParOf" srcId="{29E33C34-3BF6-4B2E-9F21-54C9B1444F21}" destId="{C0FE608E-6F32-49BD-9E63-DAA5594C6573}" srcOrd="5" destOrd="0" presId="urn:microsoft.com/office/officeart/2008/layout/LinedList"/>
    <dgm:cxn modelId="{3154EFD0-6C7A-4805-8EC4-5175BC83C8AE}" type="presParOf" srcId="{29E33C34-3BF6-4B2E-9F21-54C9B1444F21}" destId="{21EB1463-16A8-4D7F-B87C-8FFD8D0784A8}" srcOrd="6" destOrd="0" presId="urn:microsoft.com/office/officeart/2008/layout/LinedList"/>
    <dgm:cxn modelId="{575A5E85-6C53-41EC-B700-295D44EEBECA}" type="presParOf" srcId="{29E33C34-3BF6-4B2E-9F21-54C9B1444F21}" destId="{CFE5523E-C094-445C-AFF9-827D84A3F7F6}" srcOrd="7" destOrd="0" presId="urn:microsoft.com/office/officeart/2008/layout/LinedList"/>
    <dgm:cxn modelId="{336C1187-C939-4D66-9FB5-BF565CDBEE04}" type="presParOf" srcId="{CFE5523E-C094-445C-AFF9-827D84A3F7F6}" destId="{277D1256-7B22-4147-B5A3-86262B8859E2}" srcOrd="0" destOrd="0" presId="urn:microsoft.com/office/officeart/2008/layout/LinedList"/>
    <dgm:cxn modelId="{926A5A1E-3A6E-45CD-A3AD-1F1B59418734}" type="presParOf" srcId="{CFE5523E-C094-445C-AFF9-827D84A3F7F6}" destId="{D1CEF81D-0DE0-4208-A7D1-751CED56C8E9}" srcOrd="1" destOrd="0" presId="urn:microsoft.com/office/officeart/2008/layout/LinedList"/>
    <dgm:cxn modelId="{C3F507F9-6225-4430-96E2-76C15453D82C}" type="presParOf" srcId="{CFE5523E-C094-445C-AFF9-827D84A3F7F6}" destId="{865B5994-AEE7-4CAB-A9F2-4D9FEC7333C6}" srcOrd="2" destOrd="0" presId="urn:microsoft.com/office/officeart/2008/layout/LinedList"/>
    <dgm:cxn modelId="{79CAEE3F-CE09-4FB1-A628-CF4FE4693F3D}" type="presParOf" srcId="{29E33C34-3BF6-4B2E-9F21-54C9B1444F21}" destId="{36534893-5D29-4FD8-BD1D-6D8394373B21}" srcOrd="8" destOrd="0" presId="urn:microsoft.com/office/officeart/2008/layout/LinedList"/>
    <dgm:cxn modelId="{C92A6B1C-65D5-456A-8D30-4BE8F594FD5F}" type="presParOf" srcId="{29E33C34-3BF6-4B2E-9F21-54C9B1444F21}" destId="{6A51A371-4850-4B73-93D8-334FEA086620}" srcOrd="9" destOrd="0" presId="urn:microsoft.com/office/officeart/2008/layout/LinedList"/>
    <dgm:cxn modelId="{45B33276-510C-4C8B-984E-16004F9D9839}" type="presParOf" srcId="{29E33C34-3BF6-4B2E-9F21-54C9B1444F21}" destId="{5E320761-FC73-451B-949C-FDD86E97D71F}" srcOrd="10" destOrd="0" presId="urn:microsoft.com/office/officeart/2008/layout/LinedList"/>
    <dgm:cxn modelId="{C4F49CF5-1976-4117-AF1F-F64B2B750868}" type="presParOf" srcId="{5E320761-FC73-451B-949C-FDD86E97D71F}" destId="{D75C732C-F7F3-4CEE-BED4-C0BC13E09F2C}" srcOrd="0" destOrd="0" presId="urn:microsoft.com/office/officeart/2008/layout/LinedList"/>
    <dgm:cxn modelId="{4CF3436B-5A4D-4303-979E-F1CE4B93AF6E}" type="presParOf" srcId="{5E320761-FC73-451B-949C-FDD86E97D71F}" destId="{8134B2F2-B6C8-42E7-A250-BA1AE55DAAEC}" srcOrd="1" destOrd="0" presId="urn:microsoft.com/office/officeart/2008/layout/LinedList"/>
    <dgm:cxn modelId="{DCF42603-F832-4518-A2E4-1B7B6D877102}" type="presParOf" srcId="{5E320761-FC73-451B-949C-FDD86E97D71F}" destId="{9117C2DD-D8DD-4F5B-A491-DA80E161463B}" srcOrd="2" destOrd="0" presId="urn:microsoft.com/office/officeart/2008/layout/LinedList"/>
    <dgm:cxn modelId="{02E69714-24B4-4D40-97C7-1960C6D35206}" type="presParOf" srcId="{29E33C34-3BF6-4B2E-9F21-54C9B1444F21}" destId="{3632DC03-8C44-4C5B-9EDF-A2B273566925}" srcOrd="11" destOrd="0" presId="urn:microsoft.com/office/officeart/2008/layout/LinedList"/>
    <dgm:cxn modelId="{08C85A3C-E901-42F0-BB9F-0E1C31688B37}" type="presParOf" srcId="{29E33C34-3BF6-4B2E-9F21-54C9B1444F21}" destId="{7B7377D7-1B0F-4EA8-A79F-1206B58885E3}" srcOrd="12" destOrd="0" presId="urn:microsoft.com/office/officeart/2008/layout/LinedList"/>
    <dgm:cxn modelId="{E6FA4E2B-DFB7-4CC9-B930-9547C023BBA3}" type="presParOf" srcId="{29E33C34-3BF6-4B2E-9F21-54C9B1444F21}" destId="{AE20F2A9-77D7-4EB9-BAE9-307D1C39E886}" srcOrd="13" destOrd="0" presId="urn:microsoft.com/office/officeart/2008/layout/LinedList"/>
    <dgm:cxn modelId="{8CCD8994-3289-4EF5-8BA2-2A1BDE3960E9}" type="presParOf" srcId="{AE20F2A9-77D7-4EB9-BAE9-307D1C39E886}" destId="{960BE2E4-D013-4797-9353-9746E98EA5B6}" srcOrd="0" destOrd="0" presId="urn:microsoft.com/office/officeart/2008/layout/LinedList"/>
    <dgm:cxn modelId="{93E0AA82-5893-4AAE-8C89-F4DE29651C67}" type="presParOf" srcId="{AE20F2A9-77D7-4EB9-BAE9-307D1C39E886}" destId="{C973A1CE-41EF-42AE-9958-068FD0EF6C8F}" srcOrd="1" destOrd="0" presId="urn:microsoft.com/office/officeart/2008/layout/LinedList"/>
    <dgm:cxn modelId="{80DEACF4-A58B-4A9B-821B-40A34EC07213}" type="presParOf" srcId="{AE20F2A9-77D7-4EB9-BAE9-307D1C39E886}" destId="{C69AFF96-C8B6-440F-854D-FE910C0EB7E4}" srcOrd="2" destOrd="0" presId="urn:microsoft.com/office/officeart/2008/layout/LinedList"/>
    <dgm:cxn modelId="{9127D0B7-0B41-4F28-9052-A14088BBA8A3}" type="presParOf" srcId="{29E33C34-3BF6-4B2E-9F21-54C9B1444F21}" destId="{50458F17-5172-4EF9-A38E-68ECB0B8E512}" srcOrd="14" destOrd="0" presId="urn:microsoft.com/office/officeart/2008/layout/LinedList"/>
    <dgm:cxn modelId="{DFF26A9F-DBDF-4F85-B802-362A7BB287EB}" type="presParOf" srcId="{29E33C34-3BF6-4B2E-9F21-54C9B1444F21}" destId="{4DD19A22-4B9D-4543-AA57-91F3D9DCAB95}" srcOrd="15" destOrd="0" presId="urn:microsoft.com/office/officeart/2008/layout/LinedList"/>
    <dgm:cxn modelId="{1609F14A-EB69-4424-ABD8-CB25DBDBAB68}" type="presParOf" srcId="{29E33C34-3BF6-4B2E-9F21-54C9B1444F21}" destId="{719E7B28-59FA-4EC8-8280-F7D550101405}" srcOrd="16" destOrd="0" presId="urn:microsoft.com/office/officeart/2008/layout/LinedList"/>
    <dgm:cxn modelId="{1FB9F4E1-029F-42E0-B182-8AF4DBCA9993}" type="presParOf" srcId="{719E7B28-59FA-4EC8-8280-F7D550101405}" destId="{5E2AD301-FDD9-4875-A036-9A84C31FC2CD}" srcOrd="0" destOrd="0" presId="urn:microsoft.com/office/officeart/2008/layout/LinedList"/>
    <dgm:cxn modelId="{2532A149-1D6C-4A7F-99D3-826B32321078}" type="presParOf" srcId="{719E7B28-59FA-4EC8-8280-F7D550101405}" destId="{D27EB47D-61A1-4A35-90DA-3768F09F39D8}" srcOrd="1" destOrd="0" presId="urn:microsoft.com/office/officeart/2008/layout/LinedList"/>
    <dgm:cxn modelId="{673053AE-1927-41B3-AF74-3492D060CAC6}" type="presParOf" srcId="{719E7B28-59FA-4EC8-8280-F7D550101405}" destId="{6BCC6269-5194-4A59-8ECA-19DF425A73AA}" srcOrd="2" destOrd="0" presId="urn:microsoft.com/office/officeart/2008/layout/LinedList"/>
    <dgm:cxn modelId="{4DB2CD36-B5A2-4E61-9326-A4F00B37E56C}" type="presParOf" srcId="{29E33C34-3BF6-4B2E-9F21-54C9B1444F21}" destId="{EC9C3307-AC02-4F35-BE81-1C86F00725E7}" srcOrd="17" destOrd="0" presId="urn:microsoft.com/office/officeart/2008/layout/LinedList"/>
    <dgm:cxn modelId="{E8CF46B0-8A76-4F5C-903A-3BE6C7004345}" type="presParOf" srcId="{29E33C34-3BF6-4B2E-9F21-54C9B1444F21}" destId="{19950CDB-4A55-44AC-9B02-488FB538A1D8}" srcOrd="18" destOrd="0" presId="urn:microsoft.com/office/officeart/2008/layout/Lin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64D896-FFAD-458E-BA87-019B0CCA5F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B433E39-BBE9-4E07-832C-F59D1A04889C}">
      <dgm:prSet phldrT="[Texto]"/>
      <dgm:spPr>
        <a:solidFill>
          <a:srgbClr val="D1F3FF"/>
        </a:solidFill>
      </dgm:spPr>
      <dgm:t>
        <a:bodyPr/>
        <a:lstStyle/>
        <a:p>
          <a:pPr algn="just"/>
          <a:r>
            <a:rPr lang="es-ES" b="1" dirty="0" smtClean="0">
              <a:solidFill>
                <a:schemeClr val="tx1"/>
              </a:solidFill>
              <a:latin typeface="Arial Narrow" pitchFamily="34" charset="0"/>
            </a:rPr>
            <a:t>Madres menores de edad que registran un número alto de hijos nacidos vivos.</a:t>
          </a:r>
          <a:endParaRPr lang="es-PE" dirty="0">
            <a:solidFill>
              <a:schemeClr val="tx1"/>
            </a:solidFill>
          </a:endParaRPr>
        </a:p>
      </dgm:t>
    </dgm:pt>
    <dgm:pt modelId="{7CB62872-6634-40BF-9AFD-F2F49A5CF2F6}" type="parTrans" cxnId="{80568ECD-CF61-4A71-9F33-6B5FC41CAC93}">
      <dgm:prSet/>
      <dgm:spPr/>
      <dgm:t>
        <a:bodyPr/>
        <a:lstStyle/>
        <a:p>
          <a:endParaRPr lang="es-PE"/>
        </a:p>
      </dgm:t>
    </dgm:pt>
    <dgm:pt modelId="{95B8046E-E94D-4A32-B7EB-B1CB84FD1ABE}" type="sibTrans" cxnId="{80568ECD-CF61-4A71-9F33-6B5FC41CAC93}">
      <dgm:prSet/>
      <dgm:spPr/>
      <dgm:t>
        <a:bodyPr/>
        <a:lstStyle/>
        <a:p>
          <a:endParaRPr lang="es-PE" dirty="0"/>
        </a:p>
      </dgm:t>
    </dgm:pt>
    <dgm:pt modelId="{515D6C27-90B0-4C6C-8518-934492A39241}">
      <dgm:prSet/>
      <dgm:spPr>
        <a:solidFill>
          <a:srgbClr val="D1F3FF"/>
        </a:solidFill>
      </dgm:spPr>
      <dgm:t>
        <a:bodyPr/>
        <a:lstStyle/>
        <a:p>
          <a:pPr algn="just"/>
          <a:r>
            <a:rPr lang="es-ES" b="1" dirty="0" smtClean="0">
              <a:solidFill>
                <a:schemeClr val="tx1"/>
              </a:solidFill>
              <a:latin typeface="Arial Narrow" pitchFamily="34" charset="0"/>
            </a:rPr>
            <a:t>Nacimientos ocurridos en hospitales, sin embargo, fueron atendidos por personal técnico o partera.</a:t>
          </a:r>
          <a:endParaRPr lang="es-PE" dirty="0">
            <a:solidFill>
              <a:schemeClr val="tx1"/>
            </a:solidFill>
          </a:endParaRPr>
        </a:p>
      </dgm:t>
    </dgm:pt>
    <dgm:pt modelId="{75AD201F-BA71-4E70-8A09-D70BF503E227}" type="parTrans" cxnId="{B9A3D682-C173-4FB8-9380-A2AE676D55CC}">
      <dgm:prSet/>
      <dgm:spPr/>
      <dgm:t>
        <a:bodyPr/>
        <a:lstStyle/>
        <a:p>
          <a:endParaRPr lang="es-PE"/>
        </a:p>
      </dgm:t>
    </dgm:pt>
    <dgm:pt modelId="{8A9103B5-CC22-46BE-83B1-6FB822E95783}" type="sibTrans" cxnId="{B9A3D682-C173-4FB8-9380-A2AE676D55CC}">
      <dgm:prSet/>
      <dgm:spPr/>
      <dgm:t>
        <a:bodyPr/>
        <a:lstStyle/>
        <a:p>
          <a:endParaRPr lang="es-PE"/>
        </a:p>
      </dgm:t>
    </dgm:pt>
    <dgm:pt modelId="{E29E2B26-F149-43EB-B768-DA71FE471C0B}">
      <dgm:prSet/>
      <dgm:spPr>
        <a:solidFill>
          <a:srgbClr val="D1F3FF"/>
        </a:solidFill>
      </dgm:spPr>
      <dgm:t>
        <a:bodyPr/>
        <a:lstStyle/>
        <a:p>
          <a:pPr algn="just"/>
          <a:r>
            <a:rPr lang="es-ES" b="1" dirty="0" smtClean="0">
              <a:solidFill>
                <a:schemeClr val="tx1"/>
              </a:solidFill>
              <a:latin typeface="Arial Narrow" pitchFamily="34" charset="0"/>
            </a:rPr>
            <a:t>Nacimientos ocurridos en establecimiento de salud, y no fueron pesados al nacer.</a:t>
          </a:r>
          <a:endParaRPr lang="es-PE" dirty="0">
            <a:solidFill>
              <a:schemeClr val="tx1"/>
            </a:solidFill>
          </a:endParaRPr>
        </a:p>
      </dgm:t>
    </dgm:pt>
    <dgm:pt modelId="{6BDA49ED-74DD-4149-B26E-9C7333EC8A4B}" type="parTrans" cxnId="{1B7F7189-73A1-4C82-9F97-1587FA8FA542}">
      <dgm:prSet/>
      <dgm:spPr/>
      <dgm:t>
        <a:bodyPr/>
        <a:lstStyle/>
        <a:p>
          <a:endParaRPr lang="es-PE"/>
        </a:p>
      </dgm:t>
    </dgm:pt>
    <dgm:pt modelId="{71012331-7E87-4A58-9E8B-7244950D9904}" type="sibTrans" cxnId="{1B7F7189-73A1-4C82-9F97-1587FA8FA542}">
      <dgm:prSet/>
      <dgm:spPr/>
      <dgm:t>
        <a:bodyPr/>
        <a:lstStyle/>
        <a:p>
          <a:endParaRPr lang="es-PE"/>
        </a:p>
      </dgm:t>
    </dgm:pt>
    <dgm:pt modelId="{C94A5C61-55BD-426E-9AC1-E94756917B29}">
      <dgm:prSet/>
      <dgm:spPr>
        <a:solidFill>
          <a:srgbClr val="D1F3FF"/>
        </a:solidFill>
      </dgm:spPr>
      <dgm:t>
        <a:bodyPr/>
        <a:lstStyle/>
        <a:p>
          <a:pPr algn="just"/>
          <a:r>
            <a:rPr lang="es-ES" b="1" dirty="0" smtClean="0">
              <a:solidFill>
                <a:schemeClr val="tx1"/>
              </a:solidFill>
              <a:latin typeface="Arial Narrow" pitchFamily="34" charset="0"/>
            </a:rPr>
            <a:t>Madres sin nivel educativo o primaria y registran  ocupación como enfermera, contador.</a:t>
          </a:r>
          <a:endParaRPr lang="es-PE" dirty="0">
            <a:solidFill>
              <a:schemeClr val="tx1"/>
            </a:solidFill>
          </a:endParaRPr>
        </a:p>
      </dgm:t>
    </dgm:pt>
    <dgm:pt modelId="{8775EC0C-5718-429A-94EE-563DC49BB3C9}" type="parTrans" cxnId="{0AA955AF-B4AC-416F-9304-CA47BF32A203}">
      <dgm:prSet/>
      <dgm:spPr/>
      <dgm:t>
        <a:bodyPr/>
        <a:lstStyle/>
        <a:p>
          <a:endParaRPr lang="es-PE"/>
        </a:p>
      </dgm:t>
    </dgm:pt>
    <dgm:pt modelId="{AECEF422-16E2-4F2F-83DF-3A1E7B003EA9}" type="sibTrans" cxnId="{0AA955AF-B4AC-416F-9304-CA47BF32A203}">
      <dgm:prSet/>
      <dgm:spPr/>
      <dgm:t>
        <a:bodyPr/>
        <a:lstStyle/>
        <a:p>
          <a:endParaRPr lang="es-PE"/>
        </a:p>
      </dgm:t>
    </dgm:pt>
    <dgm:pt modelId="{D1782C90-4044-483C-AD00-9C5D7A62E4DC}">
      <dgm:prSet/>
      <dgm:spPr>
        <a:solidFill>
          <a:srgbClr val="D1F3FF"/>
        </a:solidFill>
      </dgm:spPr>
      <dgm:t>
        <a:bodyPr/>
        <a:lstStyle/>
        <a:p>
          <a:pPr algn="just"/>
          <a:r>
            <a:rPr lang="es-PE" altLang="es-PE" b="1" dirty="0" smtClean="0">
              <a:solidFill>
                <a:schemeClr val="tx1"/>
              </a:solidFill>
              <a:latin typeface="Arial Narrow" pitchFamily="34" charset="0"/>
            </a:rPr>
            <a:t>CDEF que registran a un médico como profesional que certificó, sin embargo, el profesional había fallecido o no había emitido el CDEF.</a:t>
          </a:r>
          <a:endParaRPr lang="es-PE" b="1" dirty="0">
            <a:solidFill>
              <a:schemeClr val="tx1"/>
            </a:solidFill>
            <a:latin typeface="Arial Narrow" pitchFamily="34" charset="0"/>
          </a:endParaRPr>
        </a:p>
      </dgm:t>
    </dgm:pt>
    <dgm:pt modelId="{143B8BC9-B50B-4A87-ACAD-20DD01D546D9}" type="parTrans" cxnId="{2E57D494-B0DC-4CEE-AC79-66D456A6D7D6}">
      <dgm:prSet/>
      <dgm:spPr/>
      <dgm:t>
        <a:bodyPr/>
        <a:lstStyle/>
        <a:p>
          <a:endParaRPr lang="es-PE"/>
        </a:p>
      </dgm:t>
    </dgm:pt>
    <dgm:pt modelId="{80BB9929-7074-4EAF-B85C-AEF25C971766}" type="sibTrans" cxnId="{2E57D494-B0DC-4CEE-AC79-66D456A6D7D6}">
      <dgm:prSet/>
      <dgm:spPr/>
      <dgm:t>
        <a:bodyPr/>
        <a:lstStyle/>
        <a:p>
          <a:endParaRPr lang="es-PE"/>
        </a:p>
      </dgm:t>
    </dgm:pt>
    <dgm:pt modelId="{8247EC3A-D0DF-4C76-91C6-097DDB03924A}">
      <dgm:prSet/>
      <dgm:spPr>
        <a:solidFill>
          <a:srgbClr val="D1F3FF"/>
        </a:solidFill>
      </dgm:spPr>
      <dgm:t>
        <a:bodyPr/>
        <a:lstStyle/>
        <a:p>
          <a:pPr algn="just"/>
          <a:r>
            <a:rPr lang="es-PE" b="1" dirty="0" smtClean="0">
              <a:solidFill>
                <a:schemeClr val="tx1"/>
              </a:solidFill>
              <a:latin typeface="Arial Narrow" pitchFamily="34" charset="0"/>
            </a:rPr>
            <a:t>Causas de muerte mal definidas.</a:t>
          </a:r>
          <a:endParaRPr lang="es-PE" b="1" dirty="0">
            <a:solidFill>
              <a:schemeClr val="tx1"/>
            </a:solidFill>
            <a:latin typeface="Arial Narrow" pitchFamily="34" charset="0"/>
          </a:endParaRPr>
        </a:p>
      </dgm:t>
    </dgm:pt>
    <dgm:pt modelId="{B0A0FCD4-F6BE-4DCC-97D4-3CC33226C673}" type="parTrans" cxnId="{B1CCEBF8-0C1D-44A4-8B3D-90679C07F18C}">
      <dgm:prSet/>
      <dgm:spPr/>
      <dgm:t>
        <a:bodyPr/>
        <a:lstStyle/>
        <a:p>
          <a:endParaRPr lang="es-PE"/>
        </a:p>
      </dgm:t>
    </dgm:pt>
    <dgm:pt modelId="{079C4E43-7877-46B2-8C53-8CCE4BEADF9C}" type="sibTrans" cxnId="{B1CCEBF8-0C1D-44A4-8B3D-90679C07F18C}">
      <dgm:prSet/>
      <dgm:spPr/>
      <dgm:t>
        <a:bodyPr/>
        <a:lstStyle/>
        <a:p>
          <a:endParaRPr lang="es-PE"/>
        </a:p>
      </dgm:t>
    </dgm:pt>
    <dgm:pt modelId="{D20E2868-D5C8-4BC5-8547-0D078B843374}" type="pres">
      <dgm:prSet presAssocID="{8F64D896-FFAD-458E-BA87-019B0CCA5F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B961430E-0C97-4068-83C8-AFD9AC56EC57}" type="pres">
      <dgm:prSet presAssocID="{8F64D896-FFAD-458E-BA87-019B0CCA5FF0}" presName="Name1" presStyleCnt="0"/>
      <dgm:spPr/>
    </dgm:pt>
    <dgm:pt modelId="{B7B4B974-C749-4E52-8645-A15FD2D4E451}" type="pres">
      <dgm:prSet presAssocID="{8F64D896-FFAD-458E-BA87-019B0CCA5FF0}" presName="cycle" presStyleCnt="0"/>
      <dgm:spPr/>
    </dgm:pt>
    <dgm:pt modelId="{84A75AE5-4670-44A5-ACDC-7B8CEC4A0C05}" type="pres">
      <dgm:prSet presAssocID="{8F64D896-FFAD-458E-BA87-019B0CCA5FF0}" presName="srcNode" presStyleLbl="node1" presStyleIdx="0" presStyleCnt="6"/>
      <dgm:spPr/>
    </dgm:pt>
    <dgm:pt modelId="{B3EFD755-E8E7-4456-A536-3DB9E496D029}" type="pres">
      <dgm:prSet presAssocID="{8F64D896-FFAD-458E-BA87-019B0CCA5FF0}" presName="conn" presStyleLbl="parChTrans1D2" presStyleIdx="0" presStyleCnt="1"/>
      <dgm:spPr/>
      <dgm:t>
        <a:bodyPr/>
        <a:lstStyle/>
        <a:p>
          <a:endParaRPr lang="es-PE"/>
        </a:p>
      </dgm:t>
    </dgm:pt>
    <dgm:pt modelId="{EA94EA15-ECDF-4974-AB83-7AF996FA28C6}" type="pres">
      <dgm:prSet presAssocID="{8F64D896-FFAD-458E-BA87-019B0CCA5FF0}" presName="extraNode" presStyleLbl="node1" presStyleIdx="0" presStyleCnt="6"/>
      <dgm:spPr/>
    </dgm:pt>
    <dgm:pt modelId="{85489E72-90E4-4539-8A06-73E161CE794E}" type="pres">
      <dgm:prSet presAssocID="{8F64D896-FFAD-458E-BA87-019B0CCA5FF0}" presName="dstNode" presStyleLbl="node1" presStyleIdx="0" presStyleCnt="6"/>
      <dgm:spPr/>
    </dgm:pt>
    <dgm:pt modelId="{8B9C3D96-B695-425E-A9C8-97ACD6A6E0B4}" type="pres">
      <dgm:prSet presAssocID="{EB433E39-BBE9-4E07-832C-F59D1A04889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5B79CB6-6109-4B37-BCA2-3E9B725F538F}" type="pres">
      <dgm:prSet presAssocID="{EB433E39-BBE9-4E07-832C-F59D1A04889C}" presName="accent_1" presStyleCnt="0"/>
      <dgm:spPr/>
    </dgm:pt>
    <dgm:pt modelId="{679EDD5C-62BF-4761-BBF1-9A784396AAC9}" type="pres">
      <dgm:prSet presAssocID="{EB433E39-BBE9-4E07-832C-F59D1A04889C}" presName="accentRepeatNode" presStyleLbl="solidFgAcc1" presStyleIdx="0" presStyleCnt="6"/>
      <dgm:spPr>
        <a:solidFill>
          <a:srgbClr val="D4ECBA"/>
        </a:solidFill>
      </dgm:spPr>
      <dgm:t>
        <a:bodyPr/>
        <a:lstStyle/>
        <a:p>
          <a:endParaRPr lang="es-PE"/>
        </a:p>
      </dgm:t>
    </dgm:pt>
    <dgm:pt modelId="{FFE26AC0-8F8E-4EEC-9777-666B29C19705}" type="pres">
      <dgm:prSet presAssocID="{515D6C27-90B0-4C6C-8518-934492A3924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3844F70-8A29-4E9E-BB6A-6AA70DB780CB}" type="pres">
      <dgm:prSet presAssocID="{515D6C27-90B0-4C6C-8518-934492A39241}" presName="accent_2" presStyleCnt="0"/>
      <dgm:spPr/>
    </dgm:pt>
    <dgm:pt modelId="{1EA3AF20-9842-4F56-9AC5-E12DB7F7E348}" type="pres">
      <dgm:prSet presAssocID="{515D6C27-90B0-4C6C-8518-934492A39241}" presName="accentRepeatNode" presStyleLbl="solidFgAcc1" presStyleIdx="1" presStyleCnt="6"/>
      <dgm:spPr>
        <a:solidFill>
          <a:srgbClr val="D4ECBA"/>
        </a:solidFill>
      </dgm:spPr>
      <dgm:t>
        <a:bodyPr/>
        <a:lstStyle/>
        <a:p>
          <a:endParaRPr lang="es-PE"/>
        </a:p>
      </dgm:t>
    </dgm:pt>
    <dgm:pt modelId="{7C3A6905-82E3-4DDD-9042-DB5FD96439A1}" type="pres">
      <dgm:prSet presAssocID="{E29E2B26-F149-43EB-B768-DA71FE471C0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2EB6E54-FA01-48C8-B6CD-0383EF6DF1E5}" type="pres">
      <dgm:prSet presAssocID="{E29E2B26-F149-43EB-B768-DA71FE471C0B}" presName="accent_3" presStyleCnt="0"/>
      <dgm:spPr/>
    </dgm:pt>
    <dgm:pt modelId="{3E9E831B-8FA6-4283-B44A-FBDBC2E50671}" type="pres">
      <dgm:prSet presAssocID="{E29E2B26-F149-43EB-B768-DA71FE471C0B}" presName="accentRepeatNode" presStyleLbl="solidFgAcc1" presStyleIdx="2" presStyleCnt="6"/>
      <dgm:spPr>
        <a:solidFill>
          <a:srgbClr val="D4ECBA"/>
        </a:solidFill>
      </dgm:spPr>
      <dgm:t>
        <a:bodyPr/>
        <a:lstStyle/>
        <a:p>
          <a:endParaRPr lang="es-PE"/>
        </a:p>
      </dgm:t>
    </dgm:pt>
    <dgm:pt modelId="{73024CA3-34EF-428A-A3A1-96EEB3FBEB4D}" type="pres">
      <dgm:prSet presAssocID="{C94A5C61-55BD-426E-9AC1-E94756917B2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F76B849-D168-4281-9C39-F59CE6AB75DB}" type="pres">
      <dgm:prSet presAssocID="{C94A5C61-55BD-426E-9AC1-E94756917B29}" presName="accent_4" presStyleCnt="0"/>
      <dgm:spPr/>
    </dgm:pt>
    <dgm:pt modelId="{E94F21AC-6EEF-4074-BF38-D7B942AB6E01}" type="pres">
      <dgm:prSet presAssocID="{C94A5C61-55BD-426E-9AC1-E94756917B29}" presName="accentRepeatNode" presStyleLbl="solidFgAcc1" presStyleIdx="3" presStyleCnt="6"/>
      <dgm:spPr>
        <a:solidFill>
          <a:srgbClr val="D4ECBA"/>
        </a:solidFill>
      </dgm:spPr>
      <dgm:t>
        <a:bodyPr/>
        <a:lstStyle/>
        <a:p>
          <a:endParaRPr lang="es-PE"/>
        </a:p>
      </dgm:t>
    </dgm:pt>
    <dgm:pt modelId="{AA2AD680-B856-48F6-A2AB-C909EA3B2969}" type="pres">
      <dgm:prSet presAssocID="{D1782C90-4044-483C-AD00-9C5D7A62E4D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A81D57D-EE8D-4FFE-A52B-BFBC54F69154}" type="pres">
      <dgm:prSet presAssocID="{D1782C90-4044-483C-AD00-9C5D7A62E4DC}" presName="accent_5" presStyleCnt="0"/>
      <dgm:spPr/>
    </dgm:pt>
    <dgm:pt modelId="{B48C4321-5054-4656-AEF5-4F2E90B46FAF}" type="pres">
      <dgm:prSet presAssocID="{D1782C90-4044-483C-AD00-9C5D7A62E4DC}" presName="accentRepeatNode" presStyleLbl="solidFgAcc1" presStyleIdx="4" presStyleCnt="6"/>
      <dgm:spPr>
        <a:solidFill>
          <a:srgbClr val="D4ECBA"/>
        </a:solidFill>
      </dgm:spPr>
      <dgm:t>
        <a:bodyPr/>
        <a:lstStyle/>
        <a:p>
          <a:endParaRPr lang="es-PE"/>
        </a:p>
      </dgm:t>
    </dgm:pt>
    <dgm:pt modelId="{D54CF146-EC0C-4303-9290-FB029E36B4F1}" type="pres">
      <dgm:prSet presAssocID="{8247EC3A-D0DF-4C76-91C6-097DDB03924A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A1E984A-B9F9-4B97-AEF5-ACE3B9BA3771}" type="pres">
      <dgm:prSet presAssocID="{8247EC3A-D0DF-4C76-91C6-097DDB03924A}" presName="accent_6" presStyleCnt="0"/>
      <dgm:spPr/>
    </dgm:pt>
    <dgm:pt modelId="{038CD759-E520-4349-95C9-A82F3403A373}" type="pres">
      <dgm:prSet presAssocID="{8247EC3A-D0DF-4C76-91C6-097DDB03924A}" presName="accentRepeatNode" presStyleLbl="solidFgAcc1" presStyleIdx="5" presStyleCnt="6"/>
      <dgm:spPr>
        <a:solidFill>
          <a:srgbClr val="D4ECBA"/>
        </a:solidFill>
      </dgm:spPr>
      <dgm:t>
        <a:bodyPr/>
        <a:lstStyle/>
        <a:p>
          <a:endParaRPr lang="es-PE"/>
        </a:p>
      </dgm:t>
    </dgm:pt>
  </dgm:ptLst>
  <dgm:cxnLst>
    <dgm:cxn modelId="{B1CCEBF8-0C1D-44A4-8B3D-90679C07F18C}" srcId="{8F64D896-FFAD-458E-BA87-019B0CCA5FF0}" destId="{8247EC3A-D0DF-4C76-91C6-097DDB03924A}" srcOrd="5" destOrd="0" parTransId="{B0A0FCD4-F6BE-4DCC-97D4-3CC33226C673}" sibTransId="{079C4E43-7877-46B2-8C53-8CCE4BEADF9C}"/>
    <dgm:cxn modelId="{0AA955AF-B4AC-416F-9304-CA47BF32A203}" srcId="{8F64D896-FFAD-458E-BA87-019B0CCA5FF0}" destId="{C94A5C61-55BD-426E-9AC1-E94756917B29}" srcOrd="3" destOrd="0" parTransId="{8775EC0C-5718-429A-94EE-563DC49BB3C9}" sibTransId="{AECEF422-16E2-4F2F-83DF-3A1E7B003EA9}"/>
    <dgm:cxn modelId="{B9A3D682-C173-4FB8-9380-A2AE676D55CC}" srcId="{8F64D896-FFAD-458E-BA87-019B0CCA5FF0}" destId="{515D6C27-90B0-4C6C-8518-934492A39241}" srcOrd="1" destOrd="0" parTransId="{75AD201F-BA71-4E70-8A09-D70BF503E227}" sibTransId="{8A9103B5-CC22-46BE-83B1-6FB822E95783}"/>
    <dgm:cxn modelId="{2146E7D5-3903-46FC-B3C2-FDA55D4B6B3E}" type="presOf" srcId="{8247EC3A-D0DF-4C76-91C6-097DDB03924A}" destId="{D54CF146-EC0C-4303-9290-FB029E36B4F1}" srcOrd="0" destOrd="0" presId="urn:microsoft.com/office/officeart/2008/layout/VerticalCurvedList"/>
    <dgm:cxn modelId="{DF482D41-656E-4ED2-A2EA-41D2C7B48F49}" type="presOf" srcId="{95B8046E-E94D-4A32-B7EB-B1CB84FD1ABE}" destId="{B3EFD755-E8E7-4456-A536-3DB9E496D029}" srcOrd="0" destOrd="0" presId="urn:microsoft.com/office/officeart/2008/layout/VerticalCurvedList"/>
    <dgm:cxn modelId="{41E0EA8C-857B-4490-A248-D933DEF3CD6C}" type="presOf" srcId="{515D6C27-90B0-4C6C-8518-934492A39241}" destId="{FFE26AC0-8F8E-4EEC-9777-666B29C19705}" srcOrd="0" destOrd="0" presId="urn:microsoft.com/office/officeart/2008/layout/VerticalCurvedList"/>
    <dgm:cxn modelId="{1B7F7189-73A1-4C82-9F97-1587FA8FA542}" srcId="{8F64D896-FFAD-458E-BA87-019B0CCA5FF0}" destId="{E29E2B26-F149-43EB-B768-DA71FE471C0B}" srcOrd="2" destOrd="0" parTransId="{6BDA49ED-74DD-4149-B26E-9C7333EC8A4B}" sibTransId="{71012331-7E87-4A58-9E8B-7244950D9904}"/>
    <dgm:cxn modelId="{D2FC7DD6-E487-40ED-886A-7DE6F6063189}" type="presOf" srcId="{EB433E39-BBE9-4E07-832C-F59D1A04889C}" destId="{8B9C3D96-B695-425E-A9C8-97ACD6A6E0B4}" srcOrd="0" destOrd="0" presId="urn:microsoft.com/office/officeart/2008/layout/VerticalCurvedList"/>
    <dgm:cxn modelId="{80568ECD-CF61-4A71-9F33-6B5FC41CAC93}" srcId="{8F64D896-FFAD-458E-BA87-019B0CCA5FF0}" destId="{EB433E39-BBE9-4E07-832C-F59D1A04889C}" srcOrd="0" destOrd="0" parTransId="{7CB62872-6634-40BF-9AFD-F2F49A5CF2F6}" sibTransId="{95B8046E-E94D-4A32-B7EB-B1CB84FD1ABE}"/>
    <dgm:cxn modelId="{99CEDA2E-A10E-4F7B-874C-87A7E18556B1}" type="presOf" srcId="{8F64D896-FFAD-458E-BA87-019B0CCA5FF0}" destId="{D20E2868-D5C8-4BC5-8547-0D078B843374}" srcOrd="0" destOrd="0" presId="urn:microsoft.com/office/officeart/2008/layout/VerticalCurvedList"/>
    <dgm:cxn modelId="{2E57D494-B0DC-4CEE-AC79-66D456A6D7D6}" srcId="{8F64D896-FFAD-458E-BA87-019B0CCA5FF0}" destId="{D1782C90-4044-483C-AD00-9C5D7A62E4DC}" srcOrd="4" destOrd="0" parTransId="{143B8BC9-B50B-4A87-ACAD-20DD01D546D9}" sibTransId="{80BB9929-7074-4EAF-B85C-AEF25C971766}"/>
    <dgm:cxn modelId="{554E9C7E-95C5-48B5-B4A8-0F2A9224105C}" type="presOf" srcId="{E29E2B26-F149-43EB-B768-DA71FE471C0B}" destId="{7C3A6905-82E3-4DDD-9042-DB5FD96439A1}" srcOrd="0" destOrd="0" presId="urn:microsoft.com/office/officeart/2008/layout/VerticalCurvedList"/>
    <dgm:cxn modelId="{0D22FB64-A811-4C3F-9A84-1CA25CF65D99}" type="presOf" srcId="{C94A5C61-55BD-426E-9AC1-E94756917B29}" destId="{73024CA3-34EF-428A-A3A1-96EEB3FBEB4D}" srcOrd="0" destOrd="0" presId="urn:microsoft.com/office/officeart/2008/layout/VerticalCurvedList"/>
    <dgm:cxn modelId="{2835FED2-848A-4953-A81A-392D21ACE64D}" type="presOf" srcId="{D1782C90-4044-483C-AD00-9C5D7A62E4DC}" destId="{AA2AD680-B856-48F6-A2AB-C909EA3B2969}" srcOrd="0" destOrd="0" presId="urn:microsoft.com/office/officeart/2008/layout/VerticalCurvedList"/>
    <dgm:cxn modelId="{A90CFFE0-FC7D-4F8B-8346-631CD912859E}" type="presParOf" srcId="{D20E2868-D5C8-4BC5-8547-0D078B843374}" destId="{B961430E-0C97-4068-83C8-AFD9AC56EC57}" srcOrd="0" destOrd="0" presId="urn:microsoft.com/office/officeart/2008/layout/VerticalCurvedList"/>
    <dgm:cxn modelId="{EEDC95B4-AA87-4DAE-9A68-23C29A9DB19E}" type="presParOf" srcId="{B961430E-0C97-4068-83C8-AFD9AC56EC57}" destId="{B7B4B974-C749-4E52-8645-A15FD2D4E451}" srcOrd="0" destOrd="0" presId="urn:microsoft.com/office/officeart/2008/layout/VerticalCurvedList"/>
    <dgm:cxn modelId="{2847A9D5-7C76-466C-9CF8-28EDEEF72367}" type="presParOf" srcId="{B7B4B974-C749-4E52-8645-A15FD2D4E451}" destId="{84A75AE5-4670-44A5-ACDC-7B8CEC4A0C05}" srcOrd="0" destOrd="0" presId="urn:microsoft.com/office/officeart/2008/layout/VerticalCurvedList"/>
    <dgm:cxn modelId="{764AC587-6F71-4CF6-970D-2EDA649324D2}" type="presParOf" srcId="{B7B4B974-C749-4E52-8645-A15FD2D4E451}" destId="{B3EFD755-E8E7-4456-A536-3DB9E496D029}" srcOrd="1" destOrd="0" presId="urn:microsoft.com/office/officeart/2008/layout/VerticalCurvedList"/>
    <dgm:cxn modelId="{953CF1D0-0F90-4740-B9AC-F04FC0FD0F0E}" type="presParOf" srcId="{B7B4B974-C749-4E52-8645-A15FD2D4E451}" destId="{EA94EA15-ECDF-4974-AB83-7AF996FA28C6}" srcOrd="2" destOrd="0" presId="urn:microsoft.com/office/officeart/2008/layout/VerticalCurvedList"/>
    <dgm:cxn modelId="{95E2AA8F-8D81-4AB9-A025-8DC05AAF3403}" type="presParOf" srcId="{B7B4B974-C749-4E52-8645-A15FD2D4E451}" destId="{85489E72-90E4-4539-8A06-73E161CE794E}" srcOrd="3" destOrd="0" presId="urn:microsoft.com/office/officeart/2008/layout/VerticalCurvedList"/>
    <dgm:cxn modelId="{A84FE937-06AC-4425-A6DA-A173522978EF}" type="presParOf" srcId="{B961430E-0C97-4068-83C8-AFD9AC56EC57}" destId="{8B9C3D96-B695-425E-A9C8-97ACD6A6E0B4}" srcOrd="1" destOrd="0" presId="urn:microsoft.com/office/officeart/2008/layout/VerticalCurvedList"/>
    <dgm:cxn modelId="{347786A2-FC6C-4E82-B67D-4C989BC1D6FB}" type="presParOf" srcId="{B961430E-0C97-4068-83C8-AFD9AC56EC57}" destId="{B5B79CB6-6109-4B37-BCA2-3E9B725F538F}" srcOrd="2" destOrd="0" presId="urn:microsoft.com/office/officeart/2008/layout/VerticalCurvedList"/>
    <dgm:cxn modelId="{6037FA89-03EF-4AFE-9461-FF9763071516}" type="presParOf" srcId="{B5B79CB6-6109-4B37-BCA2-3E9B725F538F}" destId="{679EDD5C-62BF-4761-BBF1-9A784396AAC9}" srcOrd="0" destOrd="0" presId="urn:microsoft.com/office/officeart/2008/layout/VerticalCurvedList"/>
    <dgm:cxn modelId="{6B51683F-18A7-4A94-89AA-5A454B681CD1}" type="presParOf" srcId="{B961430E-0C97-4068-83C8-AFD9AC56EC57}" destId="{FFE26AC0-8F8E-4EEC-9777-666B29C19705}" srcOrd="3" destOrd="0" presId="urn:microsoft.com/office/officeart/2008/layout/VerticalCurvedList"/>
    <dgm:cxn modelId="{6E4B1968-3998-4A4B-A24C-FEA4665B5F39}" type="presParOf" srcId="{B961430E-0C97-4068-83C8-AFD9AC56EC57}" destId="{93844F70-8A29-4E9E-BB6A-6AA70DB780CB}" srcOrd="4" destOrd="0" presId="urn:microsoft.com/office/officeart/2008/layout/VerticalCurvedList"/>
    <dgm:cxn modelId="{FEB7A2D3-E728-45A2-BAEE-3DE3432C0675}" type="presParOf" srcId="{93844F70-8A29-4E9E-BB6A-6AA70DB780CB}" destId="{1EA3AF20-9842-4F56-9AC5-E12DB7F7E348}" srcOrd="0" destOrd="0" presId="urn:microsoft.com/office/officeart/2008/layout/VerticalCurvedList"/>
    <dgm:cxn modelId="{550F1A3C-7DF2-4A2B-AD4F-BAF78049808D}" type="presParOf" srcId="{B961430E-0C97-4068-83C8-AFD9AC56EC57}" destId="{7C3A6905-82E3-4DDD-9042-DB5FD96439A1}" srcOrd="5" destOrd="0" presId="urn:microsoft.com/office/officeart/2008/layout/VerticalCurvedList"/>
    <dgm:cxn modelId="{FA4709A0-0CA9-4AE1-8959-00B66BC65B02}" type="presParOf" srcId="{B961430E-0C97-4068-83C8-AFD9AC56EC57}" destId="{02EB6E54-FA01-48C8-B6CD-0383EF6DF1E5}" srcOrd="6" destOrd="0" presId="urn:microsoft.com/office/officeart/2008/layout/VerticalCurvedList"/>
    <dgm:cxn modelId="{9BA0DFA1-9E08-4B6C-8907-1843B2260D47}" type="presParOf" srcId="{02EB6E54-FA01-48C8-B6CD-0383EF6DF1E5}" destId="{3E9E831B-8FA6-4283-B44A-FBDBC2E50671}" srcOrd="0" destOrd="0" presId="urn:microsoft.com/office/officeart/2008/layout/VerticalCurvedList"/>
    <dgm:cxn modelId="{B35803D8-0C98-4BB7-8914-B4C5DC998386}" type="presParOf" srcId="{B961430E-0C97-4068-83C8-AFD9AC56EC57}" destId="{73024CA3-34EF-428A-A3A1-96EEB3FBEB4D}" srcOrd="7" destOrd="0" presId="urn:microsoft.com/office/officeart/2008/layout/VerticalCurvedList"/>
    <dgm:cxn modelId="{7B82AB6B-E21F-440D-A4B0-9FDEEE43DB52}" type="presParOf" srcId="{B961430E-0C97-4068-83C8-AFD9AC56EC57}" destId="{4F76B849-D168-4281-9C39-F59CE6AB75DB}" srcOrd="8" destOrd="0" presId="urn:microsoft.com/office/officeart/2008/layout/VerticalCurvedList"/>
    <dgm:cxn modelId="{B65977D4-0C96-4A27-8E52-98A34CBC57BB}" type="presParOf" srcId="{4F76B849-D168-4281-9C39-F59CE6AB75DB}" destId="{E94F21AC-6EEF-4074-BF38-D7B942AB6E01}" srcOrd="0" destOrd="0" presId="urn:microsoft.com/office/officeart/2008/layout/VerticalCurvedList"/>
    <dgm:cxn modelId="{41B4BF9E-8F61-4A81-B065-5A9DFA651BEF}" type="presParOf" srcId="{B961430E-0C97-4068-83C8-AFD9AC56EC57}" destId="{AA2AD680-B856-48F6-A2AB-C909EA3B2969}" srcOrd="9" destOrd="0" presId="urn:microsoft.com/office/officeart/2008/layout/VerticalCurvedList"/>
    <dgm:cxn modelId="{1742A7DA-13B0-4BFD-85EE-DC2EF0F4771D}" type="presParOf" srcId="{B961430E-0C97-4068-83C8-AFD9AC56EC57}" destId="{9A81D57D-EE8D-4FFE-A52B-BFBC54F69154}" srcOrd="10" destOrd="0" presId="urn:microsoft.com/office/officeart/2008/layout/VerticalCurvedList"/>
    <dgm:cxn modelId="{C6AE48B1-2DE6-4F85-A946-E105F6B89743}" type="presParOf" srcId="{9A81D57D-EE8D-4FFE-A52B-BFBC54F69154}" destId="{B48C4321-5054-4656-AEF5-4F2E90B46FAF}" srcOrd="0" destOrd="0" presId="urn:microsoft.com/office/officeart/2008/layout/VerticalCurvedList"/>
    <dgm:cxn modelId="{63F86E9B-7EFB-4395-B874-11F1F10FC66A}" type="presParOf" srcId="{B961430E-0C97-4068-83C8-AFD9AC56EC57}" destId="{D54CF146-EC0C-4303-9290-FB029E36B4F1}" srcOrd="11" destOrd="0" presId="urn:microsoft.com/office/officeart/2008/layout/VerticalCurvedList"/>
    <dgm:cxn modelId="{70767C62-888F-4FD0-83EC-7877B632FBBC}" type="presParOf" srcId="{B961430E-0C97-4068-83C8-AFD9AC56EC57}" destId="{EA1E984A-B9F9-4B97-AEF5-ACE3B9BA3771}" srcOrd="12" destOrd="0" presId="urn:microsoft.com/office/officeart/2008/layout/VerticalCurvedList"/>
    <dgm:cxn modelId="{A9861963-56FA-4141-87F9-542772E7AE87}" type="presParOf" srcId="{EA1E984A-B9F9-4B97-AEF5-ACE3B9BA3771}" destId="{038CD759-E520-4349-95C9-A82F3403A373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64D896-FFAD-458E-BA87-019B0CCA5FF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B433E39-BBE9-4E07-832C-F59D1A04889C}">
      <dgm:prSet phldrT="[Texto]"/>
      <dgm:spPr>
        <a:solidFill>
          <a:srgbClr val="D1F3FF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Arial Narrow" pitchFamily="34" charset="0"/>
            </a:rPr>
            <a:t>Edad del fallecido(a) no es consistente con estado conyugal</a:t>
          </a:r>
          <a:endParaRPr lang="es-PE" b="1" dirty="0">
            <a:solidFill>
              <a:schemeClr val="tx1"/>
            </a:solidFill>
            <a:latin typeface="Arial Narrow" pitchFamily="34" charset="0"/>
          </a:endParaRPr>
        </a:p>
      </dgm:t>
    </dgm:pt>
    <dgm:pt modelId="{7CB62872-6634-40BF-9AFD-F2F49A5CF2F6}" type="parTrans" cxnId="{80568ECD-CF61-4A71-9F33-6B5FC41CAC93}">
      <dgm:prSet/>
      <dgm:spPr/>
      <dgm:t>
        <a:bodyPr/>
        <a:lstStyle/>
        <a:p>
          <a:endParaRPr lang="es-PE"/>
        </a:p>
      </dgm:t>
    </dgm:pt>
    <dgm:pt modelId="{95B8046E-E94D-4A32-B7EB-B1CB84FD1ABE}" type="sibTrans" cxnId="{80568ECD-CF61-4A71-9F33-6B5FC41CAC93}">
      <dgm:prSet/>
      <dgm:spPr/>
      <dgm:t>
        <a:bodyPr/>
        <a:lstStyle/>
        <a:p>
          <a:endParaRPr lang="es-PE" dirty="0"/>
        </a:p>
      </dgm:t>
    </dgm:pt>
    <dgm:pt modelId="{515D6C27-90B0-4C6C-8518-934492A39241}">
      <dgm:prSet/>
      <dgm:spPr>
        <a:solidFill>
          <a:srgbClr val="D1F3FF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 Narrow" pitchFamily="34" charset="0"/>
            </a:rPr>
            <a:t>Edad y nivel de instrucción del fallecido(a) no es consistente</a:t>
          </a:r>
          <a:endParaRPr lang="es-PE" dirty="0">
            <a:solidFill>
              <a:schemeClr val="tx1"/>
            </a:solidFill>
          </a:endParaRPr>
        </a:p>
      </dgm:t>
    </dgm:pt>
    <dgm:pt modelId="{75AD201F-BA71-4E70-8A09-D70BF503E227}" type="parTrans" cxnId="{B9A3D682-C173-4FB8-9380-A2AE676D55CC}">
      <dgm:prSet/>
      <dgm:spPr/>
      <dgm:t>
        <a:bodyPr/>
        <a:lstStyle/>
        <a:p>
          <a:endParaRPr lang="es-PE"/>
        </a:p>
      </dgm:t>
    </dgm:pt>
    <dgm:pt modelId="{8A9103B5-CC22-46BE-83B1-6FB822E95783}" type="sibTrans" cxnId="{B9A3D682-C173-4FB8-9380-A2AE676D55CC}">
      <dgm:prSet/>
      <dgm:spPr/>
      <dgm:t>
        <a:bodyPr/>
        <a:lstStyle/>
        <a:p>
          <a:endParaRPr lang="es-PE"/>
        </a:p>
      </dgm:t>
    </dgm:pt>
    <dgm:pt modelId="{E29E2B26-F149-43EB-B768-DA71FE471C0B}">
      <dgm:prSet/>
      <dgm:spPr>
        <a:solidFill>
          <a:srgbClr val="D1F3FF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  <a:latin typeface="Arial Narrow" pitchFamily="34" charset="0"/>
            </a:rPr>
            <a:t>Edad  de la fallecida no es consistente con la respuesta del rubro muerte de mujeres asociados a gestación, parto y puerperio</a:t>
          </a:r>
          <a:endParaRPr lang="es-PE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BDA49ED-74DD-4149-B26E-9C7333EC8A4B}" type="parTrans" cxnId="{1B7F7189-73A1-4C82-9F97-1587FA8FA542}">
      <dgm:prSet/>
      <dgm:spPr/>
      <dgm:t>
        <a:bodyPr/>
        <a:lstStyle/>
        <a:p>
          <a:endParaRPr lang="es-PE"/>
        </a:p>
      </dgm:t>
    </dgm:pt>
    <dgm:pt modelId="{71012331-7E87-4A58-9E8B-7244950D9904}" type="sibTrans" cxnId="{1B7F7189-73A1-4C82-9F97-1587FA8FA542}">
      <dgm:prSet/>
      <dgm:spPr/>
      <dgm:t>
        <a:bodyPr/>
        <a:lstStyle/>
        <a:p>
          <a:endParaRPr lang="es-PE"/>
        </a:p>
      </dgm:t>
    </dgm:pt>
    <dgm:pt modelId="{C94A5C61-55BD-426E-9AC1-E94756917B29}">
      <dgm:prSet/>
      <dgm:spPr>
        <a:solidFill>
          <a:srgbClr val="D1F3FF"/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 Narrow" pitchFamily="34" charset="0"/>
            </a:rPr>
            <a:t>Edad con ocupación del fallecido(a)</a:t>
          </a:r>
          <a:endParaRPr lang="es-PE" dirty="0">
            <a:solidFill>
              <a:schemeClr val="tx1"/>
            </a:solidFill>
          </a:endParaRPr>
        </a:p>
      </dgm:t>
    </dgm:pt>
    <dgm:pt modelId="{8775EC0C-5718-429A-94EE-563DC49BB3C9}" type="parTrans" cxnId="{0AA955AF-B4AC-416F-9304-CA47BF32A203}">
      <dgm:prSet/>
      <dgm:spPr/>
      <dgm:t>
        <a:bodyPr/>
        <a:lstStyle/>
        <a:p>
          <a:endParaRPr lang="es-PE"/>
        </a:p>
      </dgm:t>
    </dgm:pt>
    <dgm:pt modelId="{AECEF422-16E2-4F2F-83DF-3A1E7B003EA9}" type="sibTrans" cxnId="{0AA955AF-B4AC-416F-9304-CA47BF32A203}">
      <dgm:prSet/>
      <dgm:spPr/>
      <dgm:t>
        <a:bodyPr/>
        <a:lstStyle/>
        <a:p>
          <a:endParaRPr lang="es-PE"/>
        </a:p>
      </dgm:t>
    </dgm:pt>
    <dgm:pt modelId="{D20E2868-D5C8-4BC5-8547-0D078B843374}" type="pres">
      <dgm:prSet presAssocID="{8F64D896-FFAD-458E-BA87-019B0CCA5F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PE"/>
        </a:p>
      </dgm:t>
    </dgm:pt>
    <dgm:pt modelId="{B961430E-0C97-4068-83C8-AFD9AC56EC57}" type="pres">
      <dgm:prSet presAssocID="{8F64D896-FFAD-458E-BA87-019B0CCA5FF0}" presName="Name1" presStyleCnt="0"/>
      <dgm:spPr/>
    </dgm:pt>
    <dgm:pt modelId="{B7B4B974-C749-4E52-8645-A15FD2D4E451}" type="pres">
      <dgm:prSet presAssocID="{8F64D896-FFAD-458E-BA87-019B0CCA5FF0}" presName="cycle" presStyleCnt="0"/>
      <dgm:spPr/>
    </dgm:pt>
    <dgm:pt modelId="{84A75AE5-4670-44A5-ACDC-7B8CEC4A0C05}" type="pres">
      <dgm:prSet presAssocID="{8F64D896-FFAD-458E-BA87-019B0CCA5FF0}" presName="srcNode" presStyleLbl="node1" presStyleIdx="0" presStyleCnt="4"/>
      <dgm:spPr/>
    </dgm:pt>
    <dgm:pt modelId="{B3EFD755-E8E7-4456-A536-3DB9E496D029}" type="pres">
      <dgm:prSet presAssocID="{8F64D896-FFAD-458E-BA87-019B0CCA5FF0}" presName="conn" presStyleLbl="parChTrans1D2" presStyleIdx="0" presStyleCnt="1"/>
      <dgm:spPr/>
      <dgm:t>
        <a:bodyPr/>
        <a:lstStyle/>
        <a:p>
          <a:endParaRPr lang="es-PE"/>
        </a:p>
      </dgm:t>
    </dgm:pt>
    <dgm:pt modelId="{EA94EA15-ECDF-4974-AB83-7AF996FA28C6}" type="pres">
      <dgm:prSet presAssocID="{8F64D896-FFAD-458E-BA87-019B0CCA5FF0}" presName="extraNode" presStyleLbl="node1" presStyleIdx="0" presStyleCnt="4"/>
      <dgm:spPr/>
    </dgm:pt>
    <dgm:pt modelId="{85489E72-90E4-4539-8A06-73E161CE794E}" type="pres">
      <dgm:prSet presAssocID="{8F64D896-FFAD-458E-BA87-019B0CCA5FF0}" presName="dstNode" presStyleLbl="node1" presStyleIdx="0" presStyleCnt="4"/>
      <dgm:spPr/>
    </dgm:pt>
    <dgm:pt modelId="{8B9C3D96-B695-425E-A9C8-97ACD6A6E0B4}" type="pres">
      <dgm:prSet presAssocID="{EB433E39-BBE9-4E07-832C-F59D1A04889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5B79CB6-6109-4B37-BCA2-3E9B725F538F}" type="pres">
      <dgm:prSet presAssocID="{EB433E39-BBE9-4E07-832C-F59D1A04889C}" presName="accent_1" presStyleCnt="0"/>
      <dgm:spPr/>
    </dgm:pt>
    <dgm:pt modelId="{679EDD5C-62BF-4761-BBF1-9A784396AAC9}" type="pres">
      <dgm:prSet presAssocID="{EB433E39-BBE9-4E07-832C-F59D1A04889C}" presName="accentRepeatNode" presStyleLbl="solidFgAcc1" presStyleIdx="0" presStyleCnt="4"/>
      <dgm:spPr>
        <a:solidFill>
          <a:srgbClr val="D4ECBA"/>
        </a:solidFill>
      </dgm:spPr>
      <dgm:t>
        <a:bodyPr/>
        <a:lstStyle/>
        <a:p>
          <a:endParaRPr lang="es-PE"/>
        </a:p>
      </dgm:t>
    </dgm:pt>
    <dgm:pt modelId="{FFE26AC0-8F8E-4EEC-9777-666B29C19705}" type="pres">
      <dgm:prSet presAssocID="{515D6C27-90B0-4C6C-8518-934492A3924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3844F70-8A29-4E9E-BB6A-6AA70DB780CB}" type="pres">
      <dgm:prSet presAssocID="{515D6C27-90B0-4C6C-8518-934492A39241}" presName="accent_2" presStyleCnt="0"/>
      <dgm:spPr/>
    </dgm:pt>
    <dgm:pt modelId="{1EA3AF20-9842-4F56-9AC5-E12DB7F7E348}" type="pres">
      <dgm:prSet presAssocID="{515D6C27-90B0-4C6C-8518-934492A39241}" presName="accentRepeatNode" presStyleLbl="solidFgAcc1" presStyleIdx="1" presStyleCnt="4"/>
      <dgm:spPr>
        <a:solidFill>
          <a:srgbClr val="D4ECBA"/>
        </a:solidFill>
      </dgm:spPr>
      <dgm:t>
        <a:bodyPr/>
        <a:lstStyle/>
        <a:p>
          <a:endParaRPr lang="es-PE"/>
        </a:p>
      </dgm:t>
    </dgm:pt>
    <dgm:pt modelId="{7C3A6905-82E3-4DDD-9042-DB5FD96439A1}" type="pres">
      <dgm:prSet presAssocID="{E29E2B26-F149-43EB-B768-DA71FE471C0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2EB6E54-FA01-48C8-B6CD-0383EF6DF1E5}" type="pres">
      <dgm:prSet presAssocID="{E29E2B26-F149-43EB-B768-DA71FE471C0B}" presName="accent_3" presStyleCnt="0"/>
      <dgm:spPr/>
    </dgm:pt>
    <dgm:pt modelId="{3E9E831B-8FA6-4283-B44A-FBDBC2E50671}" type="pres">
      <dgm:prSet presAssocID="{E29E2B26-F149-43EB-B768-DA71FE471C0B}" presName="accentRepeatNode" presStyleLbl="solidFgAcc1" presStyleIdx="2" presStyleCnt="4"/>
      <dgm:spPr>
        <a:solidFill>
          <a:srgbClr val="D4ECBA"/>
        </a:solidFill>
      </dgm:spPr>
      <dgm:t>
        <a:bodyPr/>
        <a:lstStyle/>
        <a:p>
          <a:endParaRPr lang="es-PE"/>
        </a:p>
      </dgm:t>
    </dgm:pt>
    <dgm:pt modelId="{73024CA3-34EF-428A-A3A1-96EEB3FBEB4D}" type="pres">
      <dgm:prSet presAssocID="{C94A5C61-55BD-426E-9AC1-E94756917B2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F76B849-D168-4281-9C39-F59CE6AB75DB}" type="pres">
      <dgm:prSet presAssocID="{C94A5C61-55BD-426E-9AC1-E94756917B29}" presName="accent_4" presStyleCnt="0"/>
      <dgm:spPr/>
    </dgm:pt>
    <dgm:pt modelId="{E94F21AC-6EEF-4074-BF38-D7B942AB6E01}" type="pres">
      <dgm:prSet presAssocID="{C94A5C61-55BD-426E-9AC1-E94756917B29}" presName="accentRepeatNode" presStyleLbl="solidFgAcc1" presStyleIdx="3" presStyleCnt="4"/>
      <dgm:spPr>
        <a:solidFill>
          <a:srgbClr val="D4ECBA"/>
        </a:solidFill>
      </dgm:spPr>
      <dgm:t>
        <a:bodyPr/>
        <a:lstStyle/>
        <a:p>
          <a:endParaRPr lang="es-PE"/>
        </a:p>
      </dgm:t>
    </dgm:pt>
  </dgm:ptLst>
  <dgm:cxnLst>
    <dgm:cxn modelId="{0AA955AF-B4AC-416F-9304-CA47BF32A203}" srcId="{8F64D896-FFAD-458E-BA87-019B0CCA5FF0}" destId="{C94A5C61-55BD-426E-9AC1-E94756917B29}" srcOrd="3" destOrd="0" parTransId="{8775EC0C-5718-429A-94EE-563DC49BB3C9}" sibTransId="{AECEF422-16E2-4F2F-83DF-3A1E7B003EA9}"/>
    <dgm:cxn modelId="{B9A3D682-C173-4FB8-9380-A2AE676D55CC}" srcId="{8F64D896-FFAD-458E-BA87-019B0CCA5FF0}" destId="{515D6C27-90B0-4C6C-8518-934492A39241}" srcOrd="1" destOrd="0" parTransId="{75AD201F-BA71-4E70-8A09-D70BF503E227}" sibTransId="{8A9103B5-CC22-46BE-83B1-6FB822E95783}"/>
    <dgm:cxn modelId="{1B7F7189-73A1-4C82-9F97-1587FA8FA542}" srcId="{8F64D896-FFAD-458E-BA87-019B0CCA5FF0}" destId="{E29E2B26-F149-43EB-B768-DA71FE471C0B}" srcOrd="2" destOrd="0" parTransId="{6BDA49ED-74DD-4149-B26E-9C7333EC8A4B}" sibTransId="{71012331-7E87-4A58-9E8B-7244950D9904}"/>
    <dgm:cxn modelId="{98B607D9-BE73-435A-993F-8A16FA566BDB}" type="presOf" srcId="{8F64D896-FFAD-458E-BA87-019B0CCA5FF0}" destId="{D20E2868-D5C8-4BC5-8547-0D078B843374}" srcOrd="0" destOrd="0" presId="urn:microsoft.com/office/officeart/2008/layout/VerticalCurvedList"/>
    <dgm:cxn modelId="{95086A1E-3AC5-42F0-93E4-F99B39640621}" type="presOf" srcId="{EB433E39-BBE9-4E07-832C-F59D1A04889C}" destId="{8B9C3D96-B695-425E-A9C8-97ACD6A6E0B4}" srcOrd="0" destOrd="0" presId="urn:microsoft.com/office/officeart/2008/layout/VerticalCurvedList"/>
    <dgm:cxn modelId="{80568ECD-CF61-4A71-9F33-6B5FC41CAC93}" srcId="{8F64D896-FFAD-458E-BA87-019B0CCA5FF0}" destId="{EB433E39-BBE9-4E07-832C-F59D1A04889C}" srcOrd="0" destOrd="0" parTransId="{7CB62872-6634-40BF-9AFD-F2F49A5CF2F6}" sibTransId="{95B8046E-E94D-4A32-B7EB-B1CB84FD1ABE}"/>
    <dgm:cxn modelId="{75D514DF-0F20-422B-9C8D-7E09C61B742F}" type="presOf" srcId="{E29E2B26-F149-43EB-B768-DA71FE471C0B}" destId="{7C3A6905-82E3-4DDD-9042-DB5FD96439A1}" srcOrd="0" destOrd="0" presId="urn:microsoft.com/office/officeart/2008/layout/VerticalCurvedList"/>
    <dgm:cxn modelId="{494B14DC-2FE9-4CFC-B8AD-F33B4FD782B6}" type="presOf" srcId="{95B8046E-E94D-4A32-B7EB-B1CB84FD1ABE}" destId="{B3EFD755-E8E7-4456-A536-3DB9E496D029}" srcOrd="0" destOrd="0" presId="urn:microsoft.com/office/officeart/2008/layout/VerticalCurvedList"/>
    <dgm:cxn modelId="{1071D5F7-D1BB-48EC-9676-B315B1229D72}" type="presOf" srcId="{C94A5C61-55BD-426E-9AC1-E94756917B29}" destId="{73024CA3-34EF-428A-A3A1-96EEB3FBEB4D}" srcOrd="0" destOrd="0" presId="urn:microsoft.com/office/officeart/2008/layout/VerticalCurvedList"/>
    <dgm:cxn modelId="{FA3171D9-2BB1-4E78-B52E-648FE02E9451}" type="presOf" srcId="{515D6C27-90B0-4C6C-8518-934492A39241}" destId="{FFE26AC0-8F8E-4EEC-9777-666B29C19705}" srcOrd="0" destOrd="0" presId="urn:microsoft.com/office/officeart/2008/layout/VerticalCurvedList"/>
    <dgm:cxn modelId="{05FA2BA0-5ADD-410A-ABE9-386B63DD03D2}" type="presParOf" srcId="{D20E2868-D5C8-4BC5-8547-0D078B843374}" destId="{B961430E-0C97-4068-83C8-AFD9AC56EC57}" srcOrd="0" destOrd="0" presId="urn:microsoft.com/office/officeart/2008/layout/VerticalCurvedList"/>
    <dgm:cxn modelId="{244D5697-DAD0-4068-8143-E7433C9461C0}" type="presParOf" srcId="{B961430E-0C97-4068-83C8-AFD9AC56EC57}" destId="{B7B4B974-C749-4E52-8645-A15FD2D4E451}" srcOrd="0" destOrd="0" presId="urn:microsoft.com/office/officeart/2008/layout/VerticalCurvedList"/>
    <dgm:cxn modelId="{044056CB-FA6F-4445-8AA6-EEBF65E348B2}" type="presParOf" srcId="{B7B4B974-C749-4E52-8645-A15FD2D4E451}" destId="{84A75AE5-4670-44A5-ACDC-7B8CEC4A0C05}" srcOrd="0" destOrd="0" presId="urn:microsoft.com/office/officeart/2008/layout/VerticalCurvedList"/>
    <dgm:cxn modelId="{74DE11E5-EEAD-4766-80E2-52331989607F}" type="presParOf" srcId="{B7B4B974-C749-4E52-8645-A15FD2D4E451}" destId="{B3EFD755-E8E7-4456-A536-3DB9E496D029}" srcOrd="1" destOrd="0" presId="urn:microsoft.com/office/officeart/2008/layout/VerticalCurvedList"/>
    <dgm:cxn modelId="{16087A2A-D9C8-4977-A41D-A12203749EA0}" type="presParOf" srcId="{B7B4B974-C749-4E52-8645-A15FD2D4E451}" destId="{EA94EA15-ECDF-4974-AB83-7AF996FA28C6}" srcOrd="2" destOrd="0" presId="urn:microsoft.com/office/officeart/2008/layout/VerticalCurvedList"/>
    <dgm:cxn modelId="{CA60635C-3211-45A4-8385-A29C2E8E5AE6}" type="presParOf" srcId="{B7B4B974-C749-4E52-8645-A15FD2D4E451}" destId="{85489E72-90E4-4539-8A06-73E161CE794E}" srcOrd="3" destOrd="0" presId="urn:microsoft.com/office/officeart/2008/layout/VerticalCurvedList"/>
    <dgm:cxn modelId="{9B0759B4-2340-4143-9DC6-6C4F52DAC2A5}" type="presParOf" srcId="{B961430E-0C97-4068-83C8-AFD9AC56EC57}" destId="{8B9C3D96-B695-425E-A9C8-97ACD6A6E0B4}" srcOrd="1" destOrd="0" presId="urn:microsoft.com/office/officeart/2008/layout/VerticalCurvedList"/>
    <dgm:cxn modelId="{32B639C9-B9AE-438F-92C1-5F0900D07066}" type="presParOf" srcId="{B961430E-0C97-4068-83C8-AFD9AC56EC57}" destId="{B5B79CB6-6109-4B37-BCA2-3E9B725F538F}" srcOrd="2" destOrd="0" presId="urn:microsoft.com/office/officeart/2008/layout/VerticalCurvedList"/>
    <dgm:cxn modelId="{79EFE3C9-1955-4A29-ABE8-D9F43052F5BA}" type="presParOf" srcId="{B5B79CB6-6109-4B37-BCA2-3E9B725F538F}" destId="{679EDD5C-62BF-4761-BBF1-9A784396AAC9}" srcOrd="0" destOrd="0" presId="urn:microsoft.com/office/officeart/2008/layout/VerticalCurvedList"/>
    <dgm:cxn modelId="{FF5A1336-96B1-4916-AC4E-ACEB797EB19A}" type="presParOf" srcId="{B961430E-0C97-4068-83C8-AFD9AC56EC57}" destId="{FFE26AC0-8F8E-4EEC-9777-666B29C19705}" srcOrd="3" destOrd="0" presId="urn:microsoft.com/office/officeart/2008/layout/VerticalCurvedList"/>
    <dgm:cxn modelId="{FD852087-58B7-4FDE-92F1-13A78590F085}" type="presParOf" srcId="{B961430E-0C97-4068-83C8-AFD9AC56EC57}" destId="{93844F70-8A29-4E9E-BB6A-6AA70DB780CB}" srcOrd="4" destOrd="0" presId="urn:microsoft.com/office/officeart/2008/layout/VerticalCurvedList"/>
    <dgm:cxn modelId="{D42428AD-00D3-4813-BEC2-50DA92E505EB}" type="presParOf" srcId="{93844F70-8A29-4E9E-BB6A-6AA70DB780CB}" destId="{1EA3AF20-9842-4F56-9AC5-E12DB7F7E348}" srcOrd="0" destOrd="0" presId="urn:microsoft.com/office/officeart/2008/layout/VerticalCurvedList"/>
    <dgm:cxn modelId="{E94EB2E3-D799-4A67-9784-5F2BF6089F25}" type="presParOf" srcId="{B961430E-0C97-4068-83C8-AFD9AC56EC57}" destId="{7C3A6905-82E3-4DDD-9042-DB5FD96439A1}" srcOrd="5" destOrd="0" presId="urn:microsoft.com/office/officeart/2008/layout/VerticalCurvedList"/>
    <dgm:cxn modelId="{5528DD2C-751F-47A2-95E6-134783E44C71}" type="presParOf" srcId="{B961430E-0C97-4068-83C8-AFD9AC56EC57}" destId="{02EB6E54-FA01-48C8-B6CD-0383EF6DF1E5}" srcOrd="6" destOrd="0" presId="urn:microsoft.com/office/officeart/2008/layout/VerticalCurvedList"/>
    <dgm:cxn modelId="{EA9AEC49-9CF2-4DB3-84CA-0FBA02BCA840}" type="presParOf" srcId="{02EB6E54-FA01-48C8-B6CD-0383EF6DF1E5}" destId="{3E9E831B-8FA6-4283-B44A-FBDBC2E50671}" srcOrd="0" destOrd="0" presId="urn:microsoft.com/office/officeart/2008/layout/VerticalCurvedList"/>
    <dgm:cxn modelId="{1FC03EDA-B2A0-44DB-9138-2EADABBA2152}" type="presParOf" srcId="{B961430E-0C97-4068-83C8-AFD9AC56EC57}" destId="{73024CA3-34EF-428A-A3A1-96EEB3FBEB4D}" srcOrd="7" destOrd="0" presId="urn:microsoft.com/office/officeart/2008/layout/VerticalCurvedList"/>
    <dgm:cxn modelId="{A50FB58D-8BB4-4F09-BBBB-AEA17D713928}" type="presParOf" srcId="{B961430E-0C97-4068-83C8-AFD9AC56EC57}" destId="{4F76B849-D168-4281-9C39-F59CE6AB75DB}" srcOrd="8" destOrd="0" presId="urn:microsoft.com/office/officeart/2008/layout/VerticalCurvedList"/>
    <dgm:cxn modelId="{AE1679B0-2D04-4AA5-AD9A-2362F323D1D1}" type="presParOf" srcId="{4F76B849-D168-4281-9C39-F59CE6AB75DB}" destId="{E94F21AC-6EEF-4074-BF38-D7B942AB6E01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10AC3A9-FBF5-4A25-9425-CFA7CAB6894E}" type="doc">
      <dgm:prSet loTypeId="urn:microsoft.com/office/officeart/2005/8/layout/hierarchy6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PE"/>
        </a:p>
      </dgm:t>
    </dgm:pt>
    <dgm:pt modelId="{4246474A-A300-4DB3-A215-C3B3E028C7B9}">
      <dgm:prSet phldrT="[Texto]" custT="1"/>
      <dgm:spPr>
        <a:solidFill>
          <a:schemeClr val="accent3"/>
        </a:solidFill>
      </dgm:spPr>
      <dgm:t>
        <a:bodyPr/>
        <a:lstStyle/>
        <a:p>
          <a:r>
            <a:rPr lang="es-PE" sz="1100" b="0" i="1" dirty="0" smtClean="0">
              <a:solidFill>
                <a:srgbClr val="0E0D0A"/>
              </a:solidFill>
              <a:effectLst/>
            </a:rPr>
            <a:t>Fuentes de información</a:t>
          </a:r>
          <a:endParaRPr lang="es-PE" sz="1100" b="0" i="1" dirty="0">
            <a:solidFill>
              <a:srgbClr val="0E0D0A"/>
            </a:solidFill>
            <a:effectLst/>
          </a:endParaRPr>
        </a:p>
      </dgm:t>
    </dgm:pt>
    <dgm:pt modelId="{FDEAAE12-76C2-48BC-8A38-F953E3C4581E}" type="parTrans" cxnId="{E432767A-0D39-4A09-9CF0-4E93661D2A25}">
      <dgm:prSet/>
      <dgm:spPr/>
      <dgm:t>
        <a:bodyPr/>
        <a:lstStyle/>
        <a:p>
          <a:endParaRPr lang="es-PE" sz="1100" b="0">
            <a:solidFill>
              <a:srgbClr val="0E0D0A"/>
            </a:solidFill>
            <a:effectLst/>
          </a:endParaRPr>
        </a:p>
      </dgm:t>
    </dgm:pt>
    <dgm:pt modelId="{21A8A064-4CC1-4551-ACE2-3DC7DEC24C4F}" type="sibTrans" cxnId="{E432767A-0D39-4A09-9CF0-4E93661D2A25}">
      <dgm:prSet/>
      <dgm:spPr/>
      <dgm:t>
        <a:bodyPr/>
        <a:lstStyle/>
        <a:p>
          <a:endParaRPr lang="es-PE" sz="1100" b="0">
            <a:solidFill>
              <a:srgbClr val="0E0D0A"/>
            </a:solidFill>
            <a:effectLst/>
          </a:endParaRPr>
        </a:p>
      </dgm:t>
    </dgm:pt>
    <dgm:pt modelId="{4B3BF6E4-4A35-4652-956A-961A4FBAF3CB}">
      <dgm:prSet phldrT="[Texto]" custT="1"/>
      <dgm:spPr>
        <a:solidFill>
          <a:srgbClr val="8BE1FF"/>
        </a:solidFill>
      </dgm:spPr>
      <dgm:t>
        <a:bodyPr/>
        <a:lstStyle/>
        <a:p>
          <a:r>
            <a:rPr lang="es-PE" sz="1100" b="0" u="none" dirty="0" smtClean="0">
              <a:solidFill>
                <a:srgbClr val="0E0D0A"/>
              </a:solidFill>
              <a:effectLst/>
              <a:latin typeface="Arial Narrow" panose="020B0606020202030204" pitchFamily="34" charset="0"/>
            </a:rPr>
            <a:t>Ministerio de Salud – MINSA</a:t>
          </a:r>
          <a:endParaRPr lang="es-PE" sz="1100" b="0" u="none" dirty="0">
            <a:solidFill>
              <a:srgbClr val="0E0D0A"/>
            </a:solidFill>
            <a:effectLst/>
            <a:latin typeface="Arial Narrow" panose="020B0606020202030204" pitchFamily="34" charset="0"/>
          </a:endParaRPr>
        </a:p>
      </dgm:t>
    </dgm:pt>
    <dgm:pt modelId="{40492694-137D-4111-ADF1-C4F39B0236FE}" type="parTrans" cxnId="{CCC240B2-7C1A-40B9-8EE0-377575C3D8F7}">
      <dgm:prSet/>
      <dgm:spPr/>
      <dgm:t>
        <a:bodyPr/>
        <a:lstStyle/>
        <a:p>
          <a:endParaRPr lang="es-PE" sz="1100" b="0" dirty="0">
            <a:solidFill>
              <a:srgbClr val="0E0D0A"/>
            </a:solidFill>
            <a:effectLst/>
          </a:endParaRPr>
        </a:p>
      </dgm:t>
    </dgm:pt>
    <dgm:pt modelId="{126E81BF-C571-4967-8847-12DDF3560856}" type="sibTrans" cxnId="{CCC240B2-7C1A-40B9-8EE0-377575C3D8F7}">
      <dgm:prSet/>
      <dgm:spPr/>
      <dgm:t>
        <a:bodyPr/>
        <a:lstStyle/>
        <a:p>
          <a:endParaRPr lang="es-PE" sz="1100" b="0">
            <a:solidFill>
              <a:srgbClr val="0E0D0A"/>
            </a:solidFill>
            <a:effectLst/>
          </a:endParaRPr>
        </a:p>
      </dgm:t>
    </dgm:pt>
    <dgm:pt modelId="{BCAB21C4-A57B-4FEF-89D9-8E048C2E3C15}">
      <dgm:prSet phldrT="[Texto]" custT="1"/>
      <dgm:spPr>
        <a:solidFill>
          <a:srgbClr val="ABD7A9"/>
        </a:solidFill>
      </dgm:spPr>
      <dgm:t>
        <a:bodyPr/>
        <a:lstStyle/>
        <a:p>
          <a:r>
            <a:rPr lang="es-PE" sz="1100" b="0" dirty="0" smtClean="0">
              <a:solidFill>
                <a:srgbClr val="0E0D0A"/>
              </a:solidFill>
              <a:effectLst/>
              <a:latin typeface="Arial Narrow" panose="020B0606020202030204" pitchFamily="34" charset="0"/>
            </a:rPr>
            <a:t>El Crecimiento Natural de la Población, </a:t>
          </a:r>
        </a:p>
        <a:p>
          <a:r>
            <a:rPr lang="es-PE" sz="1100" b="0" dirty="0" smtClean="0">
              <a:solidFill>
                <a:srgbClr val="0E0D0A"/>
              </a:solidFill>
              <a:effectLst/>
              <a:latin typeface="Arial Narrow" panose="020B0606020202030204" pitchFamily="34" charset="0"/>
            </a:rPr>
            <a:t>2011 - 201</a:t>
          </a:r>
          <a:r>
            <a:rPr lang="es-PE" sz="11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4</a:t>
          </a:r>
          <a:r>
            <a:rPr lang="es-PE" sz="1100" b="0" dirty="0" smtClean="0">
              <a:solidFill>
                <a:srgbClr val="0E0D0A"/>
              </a:solidFill>
              <a:effectLst/>
              <a:latin typeface="Arial Narrow" panose="020B0606020202030204" pitchFamily="34" charset="0"/>
            </a:rPr>
            <a:t> </a:t>
          </a:r>
          <a:endParaRPr lang="es-PE" sz="1100" b="0" dirty="0">
            <a:solidFill>
              <a:srgbClr val="0E0D0A"/>
            </a:solidFill>
            <a:effectLst/>
            <a:latin typeface="Arial Narrow" panose="020B0606020202030204" pitchFamily="34" charset="0"/>
          </a:endParaRPr>
        </a:p>
      </dgm:t>
    </dgm:pt>
    <dgm:pt modelId="{AE8B4625-DBC6-4028-98E6-46B8455D545B}" type="parTrans" cxnId="{3B52C5D1-196D-4503-9ABA-40B5B632776A}">
      <dgm:prSet/>
      <dgm:spPr/>
      <dgm:t>
        <a:bodyPr/>
        <a:lstStyle/>
        <a:p>
          <a:endParaRPr lang="es-PE" sz="1100" b="0" dirty="0">
            <a:solidFill>
              <a:srgbClr val="0E0D0A"/>
            </a:solidFill>
            <a:effectLst/>
          </a:endParaRPr>
        </a:p>
      </dgm:t>
    </dgm:pt>
    <dgm:pt modelId="{5CC8A583-B775-442E-A1A9-5D911A814680}" type="sibTrans" cxnId="{3B52C5D1-196D-4503-9ABA-40B5B632776A}">
      <dgm:prSet/>
      <dgm:spPr/>
      <dgm:t>
        <a:bodyPr/>
        <a:lstStyle/>
        <a:p>
          <a:endParaRPr lang="es-PE" sz="1100" b="0">
            <a:solidFill>
              <a:srgbClr val="0E0D0A"/>
            </a:solidFill>
            <a:effectLst/>
          </a:endParaRPr>
        </a:p>
      </dgm:t>
    </dgm:pt>
    <dgm:pt modelId="{FFFDFFCA-1FA3-4700-B04B-EC300064AFFB}">
      <dgm:prSet phldrT="[Texto]" custT="1"/>
      <dgm:spPr>
        <a:solidFill>
          <a:srgbClr val="8BE1FF"/>
        </a:solidFill>
      </dgm:spPr>
      <dgm:t>
        <a:bodyPr/>
        <a:lstStyle/>
        <a:p>
          <a:r>
            <a:rPr lang="es-PE" sz="1100" b="0" u="none" dirty="0" smtClean="0">
              <a:solidFill>
                <a:srgbClr val="0E0D0A"/>
              </a:solidFill>
              <a:effectLst/>
              <a:latin typeface="Arial Narrow" panose="020B0606020202030204" pitchFamily="34" charset="0"/>
            </a:rPr>
            <a:t>Registro Nacional de Identificación y Estado Civil - RENIEC</a:t>
          </a:r>
          <a:endParaRPr lang="es-PE" sz="1100" b="0" u="none" dirty="0">
            <a:solidFill>
              <a:srgbClr val="0E0D0A"/>
            </a:solidFill>
            <a:effectLst/>
            <a:latin typeface="Arial Narrow" panose="020B0606020202030204" pitchFamily="34" charset="0"/>
          </a:endParaRPr>
        </a:p>
      </dgm:t>
    </dgm:pt>
    <dgm:pt modelId="{1E9C7961-20F8-4FFA-88B5-36C5862B813B}" type="parTrans" cxnId="{BCFD23F5-A93D-4FB2-B7D2-43B56ACC4DD4}">
      <dgm:prSet/>
      <dgm:spPr/>
      <dgm:t>
        <a:bodyPr/>
        <a:lstStyle/>
        <a:p>
          <a:endParaRPr lang="es-PE" sz="1100" b="0" dirty="0">
            <a:solidFill>
              <a:srgbClr val="0E0D0A"/>
            </a:solidFill>
            <a:effectLst/>
          </a:endParaRPr>
        </a:p>
      </dgm:t>
    </dgm:pt>
    <dgm:pt modelId="{0C00409E-B292-4014-9877-231DD9ACB9CB}" type="sibTrans" cxnId="{BCFD23F5-A93D-4FB2-B7D2-43B56ACC4DD4}">
      <dgm:prSet/>
      <dgm:spPr/>
      <dgm:t>
        <a:bodyPr/>
        <a:lstStyle/>
        <a:p>
          <a:endParaRPr lang="es-PE" sz="1100" b="0">
            <a:solidFill>
              <a:srgbClr val="0E0D0A"/>
            </a:solidFill>
            <a:effectLst/>
          </a:endParaRPr>
        </a:p>
      </dgm:t>
    </dgm:pt>
    <dgm:pt modelId="{CFA6CC55-0EF1-44F7-AB99-1574B3C31185}">
      <dgm:prSet phldrT="[Texto]" custT="1"/>
      <dgm:spPr>
        <a:solidFill>
          <a:srgbClr val="ABD7A9"/>
        </a:solidFill>
      </dgm:spPr>
      <dgm:t>
        <a:bodyPr/>
        <a:lstStyle/>
        <a:p>
          <a:r>
            <a:rPr lang="es-PE" sz="1100" b="0" dirty="0" smtClean="0">
              <a:solidFill>
                <a:srgbClr val="0E0D0A"/>
              </a:solidFill>
              <a:effectLst/>
              <a:latin typeface="Arial Narrow" panose="020B0606020202030204" pitchFamily="34" charset="0"/>
            </a:rPr>
            <a:t>Natalidad, Mortalidad y Nupcialidad, 2015</a:t>
          </a:r>
          <a:endParaRPr lang="es-PE" sz="1100" b="0" dirty="0">
            <a:solidFill>
              <a:srgbClr val="0E0D0A"/>
            </a:solidFill>
            <a:effectLst/>
            <a:latin typeface="Arial Narrow" panose="020B0606020202030204" pitchFamily="34" charset="0"/>
          </a:endParaRPr>
        </a:p>
      </dgm:t>
    </dgm:pt>
    <dgm:pt modelId="{CF60331B-9434-4CF3-9631-81B838FCC472}" type="parTrans" cxnId="{1F5B5D4F-5EF3-48BF-AEDB-BE77652899B9}">
      <dgm:prSet/>
      <dgm:spPr/>
      <dgm:t>
        <a:bodyPr/>
        <a:lstStyle/>
        <a:p>
          <a:endParaRPr lang="es-PE" sz="1100" b="0" dirty="0">
            <a:solidFill>
              <a:srgbClr val="0E0D0A"/>
            </a:solidFill>
            <a:effectLst/>
          </a:endParaRPr>
        </a:p>
      </dgm:t>
    </dgm:pt>
    <dgm:pt modelId="{FA59A8EB-2D44-4A98-AD4C-60E3FD39F271}" type="sibTrans" cxnId="{1F5B5D4F-5EF3-48BF-AEDB-BE77652899B9}">
      <dgm:prSet/>
      <dgm:spPr/>
      <dgm:t>
        <a:bodyPr/>
        <a:lstStyle/>
        <a:p>
          <a:endParaRPr lang="es-PE" sz="1100" b="0">
            <a:solidFill>
              <a:srgbClr val="0E0D0A"/>
            </a:solidFill>
            <a:effectLst/>
          </a:endParaRPr>
        </a:p>
      </dgm:t>
    </dgm:pt>
    <dgm:pt modelId="{795B1C86-C9AB-47BE-B3F1-EB95A63772A9}">
      <dgm:prSet custT="1"/>
      <dgm:spPr>
        <a:solidFill>
          <a:srgbClr val="ABD7A9"/>
        </a:solidFill>
      </dgm:spPr>
      <dgm:t>
        <a:bodyPr/>
        <a:lstStyle/>
        <a:p>
          <a:r>
            <a:rPr lang="es-PE" sz="1100" b="0" dirty="0" smtClean="0">
              <a:solidFill>
                <a:srgbClr val="0E0D0A"/>
              </a:solidFill>
              <a:effectLst/>
              <a:latin typeface="Arial Narrow" panose="020B0606020202030204" pitchFamily="34" charset="0"/>
            </a:rPr>
            <a:t>Maternidad en la Adolescencia,2015</a:t>
          </a:r>
          <a:endParaRPr lang="es-PE" sz="11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A385846B-D2DB-4713-88FB-54D2719EAA79}" type="parTrans" cxnId="{6C0CCFEC-5C5F-4EF3-9B4D-F3E3CE707EB4}">
      <dgm:prSet/>
      <dgm:spPr/>
      <dgm:t>
        <a:bodyPr/>
        <a:lstStyle/>
        <a:p>
          <a:endParaRPr lang="es-PE" sz="1100" b="0" dirty="0">
            <a:solidFill>
              <a:srgbClr val="0E0D0A"/>
            </a:solidFill>
            <a:effectLst/>
          </a:endParaRPr>
        </a:p>
      </dgm:t>
    </dgm:pt>
    <dgm:pt modelId="{81022506-E447-41E7-A3D1-AF2D676EC7CB}" type="sibTrans" cxnId="{6C0CCFEC-5C5F-4EF3-9B4D-F3E3CE707EB4}">
      <dgm:prSet/>
      <dgm:spPr/>
      <dgm:t>
        <a:bodyPr/>
        <a:lstStyle/>
        <a:p>
          <a:endParaRPr lang="es-PE" sz="1100" b="0">
            <a:solidFill>
              <a:srgbClr val="0E0D0A"/>
            </a:solidFill>
            <a:effectLst/>
          </a:endParaRPr>
        </a:p>
      </dgm:t>
    </dgm:pt>
    <dgm:pt modelId="{11E3A8C5-9454-42AA-AB94-32B940FF85FB}">
      <dgm:prSet custT="1"/>
      <dgm:spPr>
        <a:solidFill>
          <a:srgbClr val="ABD7A9"/>
        </a:solidFill>
      </dgm:spPr>
      <dgm:t>
        <a:bodyPr/>
        <a:lstStyle/>
        <a:p>
          <a:r>
            <a:rPr lang="es-MX" sz="1100" b="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La nupcialidad en los distritos del área metropolitana de Lima y Callao, 2015</a:t>
          </a:r>
          <a:endParaRPr lang="es-PE" sz="1100" b="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gm:t>
    </dgm:pt>
    <dgm:pt modelId="{4A818FA7-CFB5-4F4C-9E2F-5D325B6CAE92}" type="parTrans" cxnId="{2BDB96D1-A2E6-4D67-8E3A-21CA31DDF998}">
      <dgm:prSet/>
      <dgm:spPr/>
      <dgm:t>
        <a:bodyPr/>
        <a:lstStyle/>
        <a:p>
          <a:endParaRPr lang="es-PE" dirty="0"/>
        </a:p>
      </dgm:t>
    </dgm:pt>
    <dgm:pt modelId="{43CF9676-4918-4189-BA6E-2EE180015827}" type="sibTrans" cxnId="{2BDB96D1-A2E6-4D67-8E3A-21CA31DDF998}">
      <dgm:prSet/>
      <dgm:spPr/>
      <dgm:t>
        <a:bodyPr/>
        <a:lstStyle/>
        <a:p>
          <a:endParaRPr lang="es-PE"/>
        </a:p>
      </dgm:t>
    </dgm:pt>
    <dgm:pt modelId="{CF3BB450-147D-4448-9979-24F7B742391C}" type="pres">
      <dgm:prSet presAssocID="{310AC3A9-FBF5-4A25-9425-CFA7CAB6894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4A36CAF3-7F2B-439D-8FD8-EC87A522F941}" type="pres">
      <dgm:prSet presAssocID="{310AC3A9-FBF5-4A25-9425-CFA7CAB6894E}" presName="hierFlow" presStyleCnt="0"/>
      <dgm:spPr/>
    </dgm:pt>
    <dgm:pt modelId="{78DC3F1B-45A9-411C-AA91-3ADCACD93D04}" type="pres">
      <dgm:prSet presAssocID="{310AC3A9-FBF5-4A25-9425-CFA7CAB6894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F821E5A-0A0B-4E0D-87AE-2FB523FF3532}" type="pres">
      <dgm:prSet presAssocID="{4246474A-A300-4DB3-A215-C3B3E028C7B9}" presName="Name14" presStyleCnt="0"/>
      <dgm:spPr/>
    </dgm:pt>
    <dgm:pt modelId="{61DBDEC5-417C-4AA3-8110-378885061E96}" type="pres">
      <dgm:prSet presAssocID="{4246474A-A300-4DB3-A215-C3B3E028C7B9}" presName="level1Shape" presStyleLbl="node0" presStyleIdx="0" presStyleCnt="1" custScaleX="550453" custScaleY="47778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49A139D9-184C-4C58-8E74-E21B74ABC691}" type="pres">
      <dgm:prSet presAssocID="{4246474A-A300-4DB3-A215-C3B3E028C7B9}" presName="hierChild2" presStyleCnt="0"/>
      <dgm:spPr/>
    </dgm:pt>
    <dgm:pt modelId="{B3B6BB15-8DE6-40B6-ABE7-E57946736B02}" type="pres">
      <dgm:prSet presAssocID="{40492694-137D-4111-ADF1-C4F39B0236FE}" presName="Name19" presStyleLbl="parChTrans1D2" presStyleIdx="0" presStyleCnt="2"/>
      <dgm:spPr/>
      <dgm:t>
        <a:bodyPr/>
        <a:lstStyle/>
        <a:p>
          <a:endParaRPr lang="es-PE"/>
        </a:p>
      </dgm:t>
    </dgm:pt>
    <dgm:pt modelId="{64A171B2-C005-434F-8566-924EB4753444}" type="pres">
      <dgm:prSet presAssocID="{4B3BF6E4-4A35-4652-956A-961A4FBAF3CB}" presName="Name21" presStyleCnt="0"/>
      <dgm:spPr/>
    </dgm:pt>
    <dgm:pt modelId="{53831619-BD5D-4ABD-9E57-0D5CAB805ECB}" type="pres">
      <dgm:prSet presAssocID="{4B3BF6E4-4A35-4652-956A-961A4FBAF3CB}" presName="level2Shape" presStyleLbl="node2" presStyleIdx="0" presStyleCnt="2" custScaleX="223070" custScaleY="81339"/>
      <dgm:spPr/>
      <dgm:t>
        <a:bodyPr/>
        <a:lstStyle/>
        <a:p>
          <a:endParaRPr lang="es-PE"/>
        </a:p>
      </dgm:t>
    </dgm:pt>
    <dgm:pt modelId="{317CEC51-624E-4388-86D4-B590AB7F4B0E}" type="pres">
      <dgm:prSet presAssocID="{4B3BF6E4-4A35-4652-956A-961A4FBAF3CB}" presName="hierChild3" presStyleCnt="0"/>
      <dgm:spPr/>
    </dgm:pt>
    <dgm:pt modelId="{465D54F4-24CE-48B6-97E7-56B48FCF8522}" type="pres">
      <dgm:prSet presAssocID="{A385846B-D2DB-4713-88FB-54D2719EAA79}" presName="Name19" presStyleLbl="parChTrans1D3" presStyleIdx="0" presStyleCnt="4"/>
      <dgm:spPr/>
      <dgm:t>
        <a:bodyPr/>
        <a:lstStyle/>
        <a:p>
          <a:endParaRPr lang="es-PE"/>
        </a:p>
      </dgm:t>
    </dgm:pt>
    <dgm:pt modelId="{886F46BA-D7DE-4A86-AE30-56602750286C}" type="pres">
      <dgm:prSet presAssocID="{795B1C86-C9AB-47BE-B3F1-EB95A63772A9}" presName="Name21" presStyleCnt="0"/>
      <dgm:spPr/>
    </dgm:pt>
    <dgm:pt modelId="{C59A7562-FAFC-45E1-91EF-89EF8EBB06F9}" type="pres">
      <dgm:prSet presAssocID="{795B1C86-C9AB-47BE-B3F1-EB95A63772A9}" presName="level2Shape" presStyleLbl="node3" presStyleIdx="0" presStyleCnt="4" custScaleX="230228" custScaleY="124209" custLinFactNeighborX="1648" custLinFactNeighborY="-9216"/>
      <dgm:spPr/>
      <dgm:t>
        <a:bodyPr/>
        <a:lstStyle/>
        <a:p>
          <a:endParaRPr lang="es-PE"/>
        </a:p>
      </dgm:t>
    </dgm:pt>
    <dgm:pt modelId="{97E4DD59-0B33-48E3-9CF6-FAE30E0C6459}" type="pres">
      <dgm:prSet presAssocID="{795B1C86-C9AB-47BE-B3F1-EB95A63772A9}" presName="hierChild3" presStyleCnt="0"/>
      <dgm:spPr/>
    </dgm:pt>
    <dgm:pt modelId="{142598F4-ED8B-4BD8-BCBB-11D886B2F183}" type="pres">
      <dgm:prSet presAssocID="{4A818FA7-CFB5-4F4C-9E2F-5D325B6CAE92}" presName="Name19" presStyleLbl="parChTrans1D3" presStyleIdx="1" presStyleCnt="4"/>
      <dgm:spPr/>
      <dgm:t>
        <a:bodyPr/>
        <a:lstStyle/>
        <a:p>
          <a:endParaRPr lang="es-PE"/>
        </a:p>
      </dgm:t>
    </dgm:pt>
    <dgm:pt modelId="{5890B1CD-B8A5-4733-A3BC-C28C2BCE3984}" type="pres">
      <dgm:prSet presAssocID="{11E3A8C5-9454-42AA-AB94-32B940FF85FB}" presName="Name21" presStyleCnt="0"/>
      <dgm:spPr/>
    </dgm:pt>
    <dgm:pt modelId="{BE940DD3-6623-4254-8E4A-292F77625818}" type="pres">
      <dgm:prSet presAssocID="{11E3A8C5-9454-42AA-AB94-32B940FF85FB}" presName="level2Shape" presStyleLbl="node3" presStyleIdx="1" presStyleCnt="4" custScaleX="244386" custScaleY="127459"/>
      <dgm:spPr/>
      <dgm:t>
        <a:bodyPr/>
        <a:lstStyle/>
        <a:p>
          <a:endParaRPr lang="es-PE"/>
        </a:p>
      </dgm:t>
    </dgm:pt>
    <dgm:pt modelId="{39197CFC-3E76-454B-90E4-1B5F9868F326}" type="pres">
      <dgm:prSet presAssocID="{11E3A8C5-9454-42AA-AB94-32B940FF85FB}" presName="hierChild3" presStyleCnt="0"/>
      <dgm:spPr/>
    </dgm:pt>
    <dgm:pt modelId="{86073010-B0B5-4498-A385-D19FA9EF528E}" type="pres">
      <dgm:prSet presAssocID="{AE8B4625-DBC6-4028-98E6-46B8455D545B}" presName="Name19" presStyleLbl="parChTrans1D3" presStyleIdx="2" presStyleCnt="4"/>
      <dgm:spPr/>
      <dgm:t>
        <a:bodyPr/>
        <a:lstStyle/>
        <a:p>
          <a:endParaRPr lang="es-PE"/>
        </a:p>
      </dgm:t>
    </dgm:pt>
    <dgm:pt modelId="{3D94C768-A684-403A-9144-E642D02A8FBE}" type="pres">
      <dgm:prSet presAssocID="{BCAB21C4-A57B-4FEF-89D9-8E048C2E3C15}" presName="Name21" presStyleCnt="0"/>
      <dgm:spPr/>
    </dgm:pt>
    <dgm:pt modelId="{28B6CB00-3D07-4E77-83F3-96868FCA134C}" type="pres">
      <dgm:prSet presAssocID="{BCAB21C4-A57B-4FEF-89D9-8E048C2E3C15}" presName="level2Shape" presStyleLbl="node3" presStyleIdx="2" presStyleCnt="4" custScaleX="249578" custScaleY="124209"/>
      <dgm:spPr/>
      <dgm:t>
        <a:bodyPr/>
        <a:lstStyle/>
        <a:p>
          <a:endParaRPr lang="es-PE"/>
        </a:p>
      </dgm:t>
    </dgm:pt>
    <dgm:pt modelId="{CD99C26A-009B-4AA0-B6FE-7A9BEA2B6EEC}" type="pres">
      <dgm:prSet presAssocID="{BCAB21C4-A57B-4FEF-89D9-8E048C2E3C15}" presName="hierChild3" presStyleCnt="0"/>
      <dgm:spPr/>
    </dgm:pt>
    <dgm:pt modelId="{32DA5503-91A1-4B5C-9AB2-B09F26E1108A}" type="pres">
      <dgm:prSet presAssocID="{1E9C7961-20F8-4FFA-88B5-36C5862B813B}" presName="Name19" presStyleLbl="parChTrans1D2" presStyleIdx="1" presStyleCnt="2"/>
      <dgm:spPr/>
      <dgm:t>
        <a:bodyPr/>
        <a:lstStyle/>
        <a:p>
          <a:endParaRPr lang="es-PE"/>
        </a:p>
      </dgm:t>
    </dgm:pt>
    <dgm:pt modelId="{D8FA6AAB-0C66-4B88-B426-1C28561665F9}" type="pres">
      <dgm:prSet presAssocID="{FFFDFFCA-1FA3-4700-B04B-EC300064AFFB}" presName="Name21" presStyleCnt="0"/>
      <dgm:spPr/>
    </dgm:pt>
    <dgm:pt modelId="{1C04E78B-B730-4BBB-A010-F8C158A4F3AA}" type="pres">
      <dgm:prSet presAssocID="{FFFDFFCA-1FA3-4700-B04B-EC300064AFFB}" presName="level2Shape" presStyleLbl="node2" presStyleIdx="1" presStyleCnt="2" custScaleX="223070" custScaleY="86933"/>
      <dgm:spPr/>
      <dgm:t>
        <a:bodyPr/>
        <a:lstStyle/>
        <a:p>
          <a:endParaRPr lang="es-PE"/>
        </a:p>
      </dgm:t>
    </dgm:pt>
    <dgm:pt modelId="{7759C4D1-B37C-4624-B167-BC8BA01BF681}" type="pres">
      <dgm:prSet presAssocID="{FFFDFFCA-1FA3-4700-B04B-EC300064AFFB}" presName="hierChild3" presStyleCnt="0"/>
      <dgm:spPr/>
    </dgm:pt>
    <dgm:pt modelId="{40F438A4-33E8-44D3-80DD-486EA4FB1E88}" type="pres">
      <dgm:prSet presAssocID="{CF60331B-9434-4CF3-9631-81B838FCC472}" presName="Name19" presStyleLbl="parChTrans1D3" presStyleIdx="3" presStyleCnt="4"/>
      <dgm:spPr/>
      <dgm:t>
        <a:bodyPr/>
        <a:lstStyle/>
        <a:p>
          <a:endParaRPr lang="es-PE"/>
        </a:p>
      </dgm:t>
    </dgm:pt>
    <dgm:pt modelId="{681DB0D0-450C-43C5-94B5-1D7D34D73C45}" type="pres">
      <dgm:prSet presAssocID="{CFA6CC55-0EF1-44F7-AB99-1574B3C31185}" presName="Name21" presStyleCnt="0"/>
      <dgm:spPr/>
    </dgm:pt>
    <dgm:pt modelId="{84540A83-781F-46AE-83AB-058C43F057AB}" type="pres">
      <dgm:prSet presAssocID="{CFA6CC55-0EF1-44F7-AB99-1574B3C31185}" presName="level2Shape" presStyleLbl="node3" presStyleIdx="3" presStyleCnt="4" custScaleX="230228" custScaleY="131191"/>
      <dgm:spPr/>
      <dgm:t>
        <a:bodyPr/>
        <a:lstStyle/>
        <a:p>
          <a:endParaRPr lang="es-PE"/>
        </a:p>
      </dgm:t>
    </dgm:pt>
    <dgm:pt modelId="{F8CABA62-4F9D-42BB-A902-1216DB531F58}" type="pres">
      <dgm:prSet presAssocID="{CFA6CC55-0EF1-44F7-AB99-1574B3C31185}" presName="hierChild3" presStyleCnt="0"/>
      <dgm:spPr/>
    </dgm:pt>
    <dgm:pt modelId="{40EABCEF-3D5C-4B8D-996C-04D89AFFBCD7}" type="pres">
      <dgm:prSet presAssocID="{310AC3A9-FBF5-4A25-9425-CFA7CAB6894E}" presName="bgShapesFlow" presStyleCnt="0"/>
      <dgm:spPr/>
    </dgm:pt>
  </dgm:ptLst>
  <dgm:cxnLst>
    <dgm:cxn modelId="{9716C3F7-14FD-4CF4-95E7-C05634EA75CF}" type="presOf" srcId="{310AC3A9-FBF5-4A25-9425-CFA7CAB6894E}" destId="{CF3BB450-147D-4448-9979-24F7B742391C}" srcOrd="0" destOrd="0" presId="urn:microsoft.com/office/officeart/2005/8/layout/hierarchy6"/>
    <dgm:cxn modelId="{FFD00184-E41F-422E-855C-E4845D8D2706}" type="presOf" srcId="{CFA6CC55-0EF1-44F7-AB99-1574B3C31185}" destId="{84540A83-781F-46AE-83AB-058C43F057AB}" srcOrd="0" destOrd="0" presId="urn:microsoft.com/office/officeart/2005/8/layout/hierarchy6"/>
    <dgm:cxn modelId="{47ED6063-737F-46F2-AEC9-2F8EDDD1FC13}" type="presOf" srcId="{FFFDFFCA-1FA3-4700-B04B-EC300064AFFB}" destId="{1C04E78B-B730-4BBB-A010-F8C158A4F3AA}" srcOrd="0" destOrd="0" presId="urn:microsoft.com/office/officeart/2005/8/layout/hierarchy6"/>
    <dgm:cxn modelId="{D3531BB8-51FB-40C4-847D-58A8C8C1BD5A}" type="presOf" srcId="{BCAB21C4-A57B-4FEF-89D9-8E048C2E3C15}" destId="{28B6CB00-3D07-4E77-83F3-96868FCA134C}" srcOrd="0" destOrd="0" presId="urn:microsoft.com/office/officeart/2005/8/layout/hierarchy6"/>
    <dgm:cxn modelId="{1F5B5D4F-5EF3-48BF-AEDB-BE77652899B9}" srcId="{FFFDFFCA-1FA3-4700-B04B-EC300064AFFB}" destId="{CFA6CC55-0EF1-44F7-AB99-1574B3C31185}" srcOrd="0" destOrd="0" parTransId="{CF60331B-9434-4CF3-9631-81B838FCC472}" sibTransId="{FA59A8EB-2D44-4A98-AD4C-60E3FD39F271}"/>
    <dgm:cxn modelId="{3B52C5D1-196D-4503-9ABA-40B5B632776A}" srcId="{4B3BF6E4-4A35-4652-956A-961A4FBAF3CB}" destId="{BCAB21C4-A57B-4FEF-89D9-8E048C2E3C15}" srcOrd="2" destOrd="0" parTransId="{AE8B4625-DBC6-4028-98E6-46B8455D545B}" sibTransId="{5CC8A583-B775-442E-A1A9-5D911A814680}"/>
    <dgm:cxn modelId="{E432767A-0D39-4A09-9CF0-4E93661D2A25}" srcId="{310AC3A9-FBF5-4A25-9425-CFA7CAB6894E}" destId="{4246474A-A300-4DB3-A215-C3B3E028C7B9}" srcOrd="0" destOrd="0" parTransId="{FDEAAE12-76C2-48BC-8A38-F953E3C4581E}" sibTransId="{21A8A064-4CC1-4551-ACE2-3DC7DEC24C4F}"/>
    <dgm:cxn modelId="{5FD93183-53D8-4836-B8FB-743E74D139B2}" type="presOf" srcId="{AE8B4625-DBC6-4028-98E6-46B8455D545B}" destId="{86073010-B0B5-4498-A385-D19FA9EF528E}" srcOrd="0" destOrd="0" presId="urn:microsoft.com/office/officeart/2005/8/layout/hierarchy6"/>
    <dgm:cxn modelId="{628DE01D-7640-4870-9346-819C2F1D6063}" type="presOf" srcId="{795B1C86-C9AB-47BE-B3F1-EB95A63772A9}" destId="{C59A7562-FAFC-45E1-91EF-89EF8EBB06F9}" srcOrd="0" destOrd="0" presId="urn:microsoft.com/office/officeart/2005/8/layout/hierarchy6"/>
    <dgm:cxn modelId="{73F25CCD-C1F3-499F-9EE7-D820374D0714}" type="presOf" srcId="{CF60331B-9434-4CF3-9631-81B838FCC472}" destId="{40F438A4-33E8-44D3-80DD-486EA4FB1E88}" srcOrd="0" destOrd="0" presId="urn:microsoft.com/office/officeart/2005/8/layout/hierarchy6"/>
    <dgm:cxn modelId="{6C0CCFEC-5C5F-4EF3-9B4D-F3E3CE707EB4}" srcId="{4B3BF6E4-4A35-4652-956A-961A4FBAF3CB}" destId="{795B1C86-C9AB-47BE-B3F1-EB95A63772A9}" srcOrd="0" destOrd="0" parTransId="{A385846B-D2DB-4713-88FB-54D2719EAA79}" sibTransId="{81022506-E447-41E7-A3D1-AF2D676EC7CB}"/>
    <dgm:cxn modelId="{54DE8E97-F855-47BB-A4D8-88D32CD1AA2D}" type="presOf" srcId="{A385846B-D2DB-4713-88FB-54D2719EAA79}" destId="{465D54F4-24CE-48B6-97E7-56B48FCF8522}" srcOrd="0" destOrd="0" presId="urn:microsoft.com/office/officeart/2005/8/layout/hierarchy6"/>
    <dgm:cxn modelId="{23C86E60-52CB-460F-B041-4000A0AD54FB}" type="presOf" srcId="{4B3BF6E4-4A35-4652-956A-961A4FBAF3CB}" destId="{53831619-BD5D-4ABD-9E57-0D5CAB805ECB}" srcOrd="0" destOrd="0" presId="urn:microsoft.com/office/officeart/2005/8/layout/hierarchy6"/>
    <dgm:cxn modelId="{2BDB96D1-A2E6-4D67-8E3A-21CA31DDF998}" srcId="{4B3BF6E4-4A35-4652-956A-961A4FBAF3CB}" destId="{11E3A8C5-9454-42AA-AB94-32B940FF85FB}" srcOrd="1" destOrd="0" parTransId="{4A818FA7-CFB5-4F4C-9E2F-5D325B6CAE92}" sibTransId="{43CF9676-4918-4189-BA6E-2EE180015827}"/>
    <dgm:cxn modelId="{C3CB3EA5-012B-4A5A-918A-53AA5801703F}" type="presOf" srcId="{40492694-137D-4111-ADF1-C4F39B0236FE}" destId="{B3B6BB15-8DE6-40B6-ABE7-E57946736B02}" srcOrd="0" destOrd="0" presId="urn:microsoft.com/office/officeart/2005/8/layout/hierarchy6"/>
    <dgm:cxn modelId="{BCFD23F5-A93D-4FB2-B7D2-43B56ACC4DD4}" srcId="{4246474A-A300-4DB3-A215-C3B3E028C7B9}" destId="{FFFDFFCA-1FA3-4700-B04B-EC300064AFFB}" srcOrd="1" destOrd="0" parTransId="{1E9C7961-20F8-4FFA-88B5-36C5862B813B}" sibTransId="{0C00409E-B292-4014-9877-231DD9ACB9CB}"/>
    <dgm:cxn modelId="{DD51774B-B1D6-497D-9C0C-74BB055A2904}" type="presOf" srcId="{11E3A8C5-9454-42AA-AB94-32B940FF85FB}" destId="{BE940DD3-6623-4254-8E4A-292F77625818}" srcOrd="0" destOrd="0" presId="urn:microsoft.com/office/officeart/2005/8/layout/hierarchy6"/>
    <dgm:cxn modelId="{DBA0A0EB-9FE7-48F6-B579-935AE496C7E5}" type="presOf" srcId="{4246474A-A300-4DB3-A215-C3B3E028C7B9}" destId="{61DBDEC5-417C-4AA3-8110-378885061E96}" srcOrd="0" destOrd="0" presId="urn:microsoft.com/office/officeart/2005/8/layout/hierarchy6"/>
    <dgm:cxn modelId="{C751DE57-8B85-4D3A-8FA6-D8CEAE34FE5D}" type="presOf" srcId="{4A818FA7-CFB5-4F4C-9E2F-5D325B6CAE92}" destId="{142598F4-ED8B-4BD8-BCBB-11D886B2F183}" srcOrd="0" destOrd="0" presId="urn:microsoft.com/office/officeart/2005/8/layout/hierarchy6"/>
    <dgm:cxn modelId="{57A6AC61-41B4-422D-9375-85DC1B6F78D2}" type="presOf" srcId="{1E9C7961-20F8-4FFA-88B5-36C5862B813B}" destId="{32DA5503-91A1-4B5C-9AB2-B09F26E1108A}" srcOrd="0" destOrd="0" presId="urn:microsoft.com/office/officeart/2005/8/layout/hierarchy6"/>
    <dgm:cxn modelId="{CCC240B2-7C1A-40B9-8EE0-377575C3D8F7}" srcId="{4246474A-A300-4DB3-A215-C3B3E028C7B9}" destId="{4B3BF6E4-4A35-4652-956A-961A4FBAF3CB}" srcOrd="0" destOrd="0" parTransId="{40492694-137D-4111-ADF1-C4F39B0236FE}" sibTransId="{126E81BF-C571-4967-8847-12DDF3560856}"/>
    <dgm:cxn modelId="{8412030C-F014-49FF-9A52-6ED3600CF498}" type="presParOf" srcId="{CF3BB450-147D-4448-9979-24F7B742391C}" destId="{4A36CAF3-7F2B-439D-8FD8-EC87A522F941}" srcOrd="0" destOrd="0" presId="urn:microsoft.com/office/officeart/2005/8/layout/hierarchy6"/>
    <dgm:cxn modelId="{5B7BE02C-1361-4D16-A4B2-8F84DDB43195}" type="presParOf" srcId="{4A36CAF3-7F2B-439D-8FD8-EC87A522F941}" destId="{78DC3F1B-45A9-411C-AA91-3ADCACD93D04}" srcOrd="0" destOrd="0" presId="urn:microsoft.com/office/officeart/2005/8/layout/hierarchy6"/>
    <dgm:cxn modelId="{FA3AA9B3-69AA-40DD-A446-154381D63C60}" type="presParOf" srcId="{78DC3F1B-45A9-411C-AA91-3ADCACD93D04}" destId="{7F821E5A-0A0B-4E0D-87AE-2FB523FF3532}" srcOrd="0" destOrd="0" presId="urn:microsoft.com/office/officeart/2005/8/layout/hierarchy6"/>
    <dgm:cxn modelId="{68E366DD-649A-46A4-BD37-8F4C49334D90}" type="presParOf" srcId="{7F821E5A-0A0B-4E0D-87AE-2FB523FF3532}" destId="{61DBDEC5-417C-4AA3-8110-378885061E96}" srcOrd="0" destOrd="0" presId="urn:microsoft.com/office/officeart/2005/8/layout/hierarchy6"/>
    <dgm:cxn modelId="{04EF1304-437D-4837-9BE9-C675393C4ECB}" type="presParOf" srcId="{7F821E5A-0A0B-4E0D-87AE-2FB523FF3532}" destId="{49A139D9-184C-4C58-8E74-E21B74ABC691}" srcOrd="1" destOrd="0" presId="urn:microsoft.com/office/officeart/2005/8/layout/hierarchy6"/>
    <dgm:cxn modelId="{731F5850-28A0-49E1-9636-D82A2EB9E465}" type="presParOf" srcId="{49A139D9-184C-4C58-8E74-E21B74ABC691}" destId="{B3B6BB15-8DE6-40B6-ABE7-E57946736B02}" srcOrd="0" destOrd="0" presId="urn:microsoft.com/office/officeart/2005/8/layout/hierarchy6"/>
    <dgm:cxn modelId="{A8F6053A-D00E-4467-894D-8B81A8A53D1B}" type="presParOf" srcId="{49A139D9-184C-4C58-8E74-E21B74ABC691}" destId="{64A171B2-C005-434F-8566-924EB4753444}" srcOrd="1" destOrd="0" presId="urn:microsoft.com/office/officeart/2005/8/layout/hierarchy6"/>
    <dgm:cxn modelId="{BE868575-B150-4E77-835E-D1BB9819DCAF}" type="presParOf" srcId="{64A171B2-C005-434F-8566-924EB4753444}" destId="{53831619-BD5D-4ABD-9E57-0D5CAB805ECB}" srcOrd="0" destOrd="0" presId="urn:microsoft.com/office/officeart/2005/8/layout/hierarchy6"/>
    <dgm:cxn modelId="{6423FC2D-554B-4035-821C-B7AB1BC7DFBD}" type="presParOf" srcId="{64A171B2-C005-434F-8566-924EB4753444}" destId="{317CEC51-624E-4388-86D4-B590AB7F4B0E}" srcOrd="1" destOrd="0" presId="urn:microsoft.com/office/officeart/2005/8/layout/hierarchy6"/>
    <dgm:cxn modelId="{C4BFCC4B-D78D-43BD-A1FD-1241209EFE4E}" type="presParOf" srcId="{317CEC51-624E-4388-86D4-B590AB7F4B0E}" destId="{465D54F4-24CE-48B6-97E7-56B48FCF8522}" srcOrd="0" destOrd="0" presId="urn:microsoft.com/office/officeart/2005/8/layout/hierarchy6"/>
    <dgm:cxn modelId="{B18D5981-5386-477D-B32A-37D122F51E46}" type="presParOf" srcId="{317CEC51-624E-4388-86D4-B590AB7F4B0E}" destId="{886F46BA-D7DE-4A86-AE30-56602750286C}" srcOrd="1" destOrd="0" presId="urn:microsoft.com/office/officeart/2005/8/layout/hierarchy6"/>
    <dgm:cxn modelId="{D12FEBF9-9AD5-45D8-B61E-AA1AF503237F}" type="presParOf" srcId="{886F46BA-D7DE-4A86-AE30-56602750286C}" destId="{C59A7562-FAFC-45E1-91EF-89EF8EBB06F9}" srcOrd="0" destOrd="0" presId="urn:microsoft.com/office/officeart/2005/8/layout/hierarchy6"/>
    <dgm:cxn modelId="{FC471671-FB6B-4EF4-A879-845D7C03FC99}" type="presParOf" srcId="{886F46BA-D7DE-4A86-AE30-56602750286C}" destId="{97E4DD59-0B33-48E3-9CF6-FAE30E0C6459}" srcOrd="1" destOrd="0" presId="urn:microsoft.com/office/officeart/2005/8/layout/hierarchy6"/>
    <dgm:cxn modelId="{79AF4B5F-5D92-4C46-A1B1-B8623C5834DE}" type="presParOf" srcId="{317CEC51-624E-4388-86D4-B590AB7F4B0E}" destId="{142598F4-ED8B-4BD8-BCBB-11D886B2F183}" srcOrd="2" destOrd="0" presId="urn:microsoft.com/office/officeart/2005/8/layout/hierarchy6"/>
    <dgm:cxn modelId="{104706BB-E51C-4B5E-97A4-A6180AA002B9}" type="presParOf" srcId="{317CEC51-624E-4388-86D4-B590AB7F4B0E}" destId="{5890B1CD-B8A5-4733-A3BC-C28C2BCE3984}" srcOrd="3" destOrd="0" presId="urn:microsoft.com/office/officeart/2005/8/layout/hierarchy6"/>
    <dgm:cxn modelId="{70EB23C1-5C49-4BDE-8B6C-40987CA2DB8D}" type="presParOf" srcId="{5890B1CD-B8A5-4733-A3BC-C28C2BCE3984}" destId="{BE940DD3-6623-4254-8E4A-292F77625818}" srcOrd="0" destOrd="0" presId="urn:microsoft.com/office/officeart/2005/8/layout/hierarchy6"/>
    <dgm:cxn modelId="{F004857F-4EB1-42A8-B778-5C187B452C22}" type="presParOf" srcId="{5890B1CD-B8A5-4733-A3BC-C28C2BCE3984}" destId="{39197CFC-3E76-454B-90E4-1B5F9868F326}" srcOrd="1" destOrd="0" presId="urn:microsoft.com/office/officeart/2005/8/layout/hierarchy6"/>
    <dgm:cxn modelId="{5F2791F9-D74F-440D-8C1B-B1541D0A89DE}" type="presParOf" srcId="{317CEC51-624E-4388-86D4-B590AB7F4B0E}" destId="{86073010-B0B5-4498-A385-D19FA9EF528E}" srcOrd="4" destOrd="0" presId="urn:microsoft.com/office/officeart/2005/8/layout/hierarchy6"/>
    <dgm:cxn modelId="{F78E955A-DE92-4330-A0D1-F92AFCBF4AC2}" type="presParOf" srcId="{317CEC51-624E-4388-86D4-B590AB7F4B0E}" destId="{3D94C768-A684-403A-9144-E642D02A8FBE}" srcOrd="5" destOrd="0" presId="urn:microsoft.com/office/officeart/2005/8/layout/hierarchy6"/>
    <dgm:cxn modelId="{4CA0B654-83CD-4BDC-B36C-653FA77221EF}" type="presParOf" srcId="{3D94C768-A684-403A-9144-E642D02A8FBE}" destId="{28B6CB00-3D07-4E77-83F3-96868FCA134C}" srcOrd="0" destOrd="0" presId="urn:microsoft.com/office/officeart/2005/8/layout/hierarchy6"/>
    <dgm:cxn modelId="{58EFE826-C3F9-4F1A-B528-B223681E9DEA}" type="presParOf" srcId="{3D94C768-A684-403A-9144-E642D02A8FBE}" destId="{CD99C26A-009B-4AA0-B6FE-7A9BEA2B6EEC}" srcOrd="1" destOrd="0" presId="urn:microsoft.com/office/officeart/2005/8/layout/hierarchy6"/>
    <dgm:cxn modelId="{6CD1FB96-2BB8-4110-BD58-65C90B067855}" type="presParOf" srcId="{49A139D9-184C-4C58-8E74-E21B74ABC691}" destId="{32DA5503-91A1-4B5C-9AB2-B09F26E1108A}" srcOrd="2" destOrd="0" presId="urn:microsoft.com/office/officeart/2005/8/layout/hierarchy6"/>
    <dgm:cxn modelId="{2D8D806B-F511-4635-96DD-A1B71AD71764}" type="presParOf" srcId="{49A139D9-184C-4C58-8E74-E21B74ABC691}" destId="{D8FA6AAB-0C66-4B88-B426-1C28561665F9}" srcOrd="3" destOrd="0" presId="urn:microsoft.com/office/officeart/2005/8/layout/hierarchy6"/>
    <dgm:cxn modelId="{2BD21A5B-C411-436B-9951-F18A0383F2D4}" type="presParOf" srcId="{D8FA6AAB-0C66-4B88-B426-1C28561665F9}" destId="{1C04E78B-B730-4BBB-A010-F8C158A4F3AA}" srcOrd="0" destOrd="0" presId="urn:microsoft.com/office/officeart/2005/8/layout/hierarchy6"/>
    <dgm:cxn modelId="{A68473CB-74B6-4750-BA63-04683B3A7846}" type="presParOf" srcId="{D8FA6AAB-0C66-4B88-B426-1C28561665F9}" destId="{7759C4D1-B37C-4624-B167-BC8BA01BF681}" srcOrd="1" destOrd="0" presId="urn:microsoft.com/office/officeart/2005/8/layout/hierarchy6"/>
    <dgm:cxn modelId="{DBA92149-0420-496E-A408-DB90E852F55F}" type="presParOf" srcId="{7759C4D1-B37C-4624-B167-BC8BA01BF681}" destId="{40F438A4-33E8-44D3-80DD-486EA4FB1E88}" srcOrd="0" destOrd="0" presId="urn:microsoft.com/office/officeart/2005/8/layout/hierarchy6"/>
    <dgm:cxn modelId="{208D28C8-2D9E-4ABE-A892-AAFB345CC61F}" type="presParOf" srcId="{7759C4D1-B37C-4624-B167-BC8BA01BF681}" destId="{681DB0D0-450C-43C5-94B5-1D7D34D73C45}" srcOrd="1" destOrd="0" presId="urn:microsoft.com/office/officeart/2005/8/layout/hierarchy6"/>
    <dgm:cxn modelId="{F86817E5-7AFF-4B56-ACB3-C8D451582DD4}" type="presParOf" srcId="{681DB0D0-450C-43C5-94B5-1D7D34D73C45}" destId="{84540A83-781F-46AE-83AB-058C43F057AB}" srcOrd="0" destOrd="0" presId="urn:microsoft.com/office/officeart/2005/8/layout/hierarchy6"/>
    <dgm:cxn modelId="{33BADA6F-DDE5-4F70-8066-F30F88A07995}" type="presParOf" srcId="{681DB0D0-450C-43C5-94B5-1D7D34D73C45}" destId="{F8CABA62-4F9D-42BB-A902-1216DB531F58}" srcOrd="1" destOrd="0" presId="urn:microsoft.com/office/officeart/2005/8/layout/hierarchy6"/>
    <dgm:cxn modelId="{E652492E-E998-41E4-8505-1D83321F737A}" type="presParOf" srcId="{CF3BB450-147D-4448-9979-24F7B742391C}" destId="{40EABCEF-3D5C-4B8D-996C-04D89AFFBCD7}" srcOrd="1" destOrd="0" presId="urn:microsoft.com/office/officeart/2005/8/layout/hierarchy6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2A27FE-EA30-4E5E-AB38-28D23ED28ACC}">
      <dsp:nvSpPr>
        <dsp:cNvPr id="0" name=""/>
        <dsp:cNvSpPr/>
      </dsp:nvSpPr>
      <dsp:spPr>
        <a:xfrm>
          <a:off x="857161" y="2031999"/>
          <a:ext cx="444209" cy="1692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104" y="0"/>
              </a:lnTo>
              <a:lnTo>
                <a:pt x="222104" y="1692870"/>
              </a:lnTo>
              <a:lnTo>
                <a:pt x="444209" y="169287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35511" y="2834680"/>
        <a:ext cx="87509" cy="87509"/>
      </dsp:txXfrm>
    </dsp:sp>
    <dsp:sp modelId="{40E95874-723D-4777-B501-F18280C43CE0}">
      <dsp:nvSpPr>
        <dsp:cNvPr id="0" name=""/>
        <dsp:cNvSpPr/>
      </dsp:nvSpPr>
      <dsp:spPr>
        <a:xfrm>
          <a:off x="857161" y="2031999"/>
          <a:ext cx="444209" cy="846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104" y="0"/>
              </a:lnTo>
              <a:lnTo>
                <a:pt x="222104" y="846435"/>
              </a:lnTo>
              <a:lnTo>
                <a:pt x="444209" y="84643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5368" y="2431319"/>
        <a:ext cx="47795" cy="47795"/>
      </dsp:txXfrm>
    </dsp:sp>
    <dsp:sp modelId="{6216BE52-D913-4D2C-B981-04C496D02D70}">
      <dsp:nvSpPr>
        <dsp:cNvPr id="0" name=""/>
        <dsp:cNvSpPr/>
      </dsp:nvSpPr>
      <dsp:spPr>
        <a:xfrm>
          <a:off x="857161" y="1986279"/>
          <a:ext cx="4442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209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8160" y="2020894"/>
        <a:ext cx="22210" cy="22210"/>
      </dsp:txXfrm>
    </dsp:sp>
    <dsp:sp modelId="{12AC50DA-8175-4CD9-94C4-B11A26B0E757}">
      <dsp:nvSpPr>
        <dsp:cNvPr id="0" name=""/>
        <dsp:cNvSpPr/>
      </dsp:nvSpPr>
      <dsp:spPr>
        <a:xfrm>
          <a:off x="857161" y="1185564"/>
          <a:ext cx="444209" cy="846435"/>
        </a:xfrm>
        <a:custGeom>
          <a:avLst/>
          <a:gdLst/>
          <a:ahLst/>
          <a:cxnLst/>
          <a:rect l="0" t="0" r="0" b="0"/>
          <a:pathLst>
            <a:path>
              <a:moveTo>
                <a:pt x="0" y="846435"/>
              </a:moveTo>
              <a:lnTo>
                <a:pt x="222104" y="846435"/>
              </a:lnTo>
              <a:lnTo>
                <a:pt x="222104" y="0"/>
              </a:lnTo>
              <a:lnTo>
                <a:pt x="44420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55368" y="1584884"/>
        <a:ext cx="47795" cy="47795"/>
      </dsp:txXfrm>
    </dsp:sp>
    <dsp:sp modelId="{567C9C14-9D4B-4EDB-838D-C059CBDC0A23}">
      <dsp:nvSpPr>
        <dsp:cNvPr id="0" name=""/>
        <dsp:cNvSpPr/>
      </dsp:nvSpPr>
      <dsp:spPr>
        <a:xfrm>
          <a:off x="857161" y="339129"/>
          <a:ext cx="444209" cy="1692870"/>
        </a:xfrm>
        <a:custGeom>
          <a:avLst/>
          <a:gdLst/>
          <a:ahLst/>
          <a:cxnLst/>
          <a:rect l="0" t="0" r="0" b="0"/>
          <a:pathLst>
            <a:path>
              <a:moveTo>
                <a:pt x="0" y="1692870"/>
              </a:moveTo>
              <a:lnTo>
                <a:pt x="222104" y="1692870"/>
              </a:lnTo>
              <a:lnTo>
                <a:pt x="222104" y="0"/>
              </a:lnTo>
              <a:lnTo>
                <a:pt x="444209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35511" y="1141810"/>
        <a:ext cx="87509" cy="87509"/>
      </dsp:txXfrm>
    </dsp:sp>
    <dsp:sp modelId="{6459FF05-1EBE-4018-85F7-7B07BBE704FE}">
      <dsp:nvSpPr>
        <dsp:cNvPr id="0" name=""/>
        <dsp:cNvSpPr/>
      </dsp:nvSpPr>
      <dsp:spPr>
        <a:xfrm rot="16200000">
          <a:off x="-1263381" y="1693425"/>
          <a:ext cx="3563937" cy="677148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PROCESO INTEGRAL</a:t>
          </a:r>
          <a:endParaRPr lang="es-PE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263381" y="1693425"/>
        <a:ext cx="3563937" cy="677148"/>
      </dsp:txXfrm>
    </dsp:sp>
    <dsp:sp modelId="{401AEF5B-0DD2-44AF-B70A-816484C17258}">
      <dsp:nvSpPr>
        <dsp:cNvPr id="0" name=""/>
        <dsp:cNvSpPr/>
      </dsp:nvSpPr>
      <dsp:spPr>
        <a:xfrm>
          <a:off x="1301370" y="555"/>
          <a:ext cx="1902992" cy="677148"/>
        </a:xfrm>
        <a:prstGeom prst="roundRect">
          <a:avLst/>
        </a:prstGeom>
        <a:solidFill>
          <a:srgbClr val="C4E5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Recolección</a:t>
          </a:r>
          <a:endParaRPr lang="es-PE" sz="2000" b="1" kern="120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1301370" y="555"/>
        <a:ext cx="1902992" cy="677148"/>
      </dsp:txXfrm>
    </dsp:sp>
    <dsp:sp modelId="{6075FACD-477F-43A7-855B-D1745B38D6D4}">
      <dsp:nvSpPr>
        <dsp:cNvPr id="0" name=""/>
        <dsp:cNvSpPr/>
      </dsp:nvSpPr>
      <dsp:spPr>
        <a:xfrm>
          <a:off x="1301370" y="846990"/>
          <a:ext cx="1902992" cy="677148"/>
        </a:xfrm>
        <a:prstGeom prst="roundRect">
          <a:avLst/>
        </a:prstGeom>
        <a:solidFill>
          <a:srgbClr val="C4E5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Procesamiento</a:t>
          </a:r>
          <a:endParaRPr lang="es-PE" sz="2000" b="1" kern="120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1301370" y="846990"/>
        <a:ext cx="1902992" cy="677148"/>
      </dsp:txXfrm>
    </dsp:sp>
    <dsp:sp modelId="{3554582F-FC2B-4738-99BE-C89DEFA4F223}">
      <dsp:nvSpPr>
        <dsp:cNvPr id="0" name=""/>
        <dsp:cNvSpPr/>
      </dsp:nvSpPr>
      <dsp:spPr>
        <a:xfrm>
          <a:off x="1301370" y="1693425"/>
          <a:ext cx="1902992" cy="677148"/>
        </a:xfrm>
        <a:prstGeom prst="roundRect">
          <a:avLst/>
        </a:prstGeom>
        <a:solidFill>
          <a:srgbClr val="C4E5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Consistencia</a:t>
          </a:r>
          <a:endParaRPr lang="es-PE" sz="2000" b="1" kern="120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1301370" y="1693425"/>
        <a:ext cx="1902992" cy="677148"/>
      </dsp:txXfrm>
    </dsp:sp>
    <dsp:sp modelId="{33186F40-EA1C-46F8-8D0B-1A39039F5DD3}">
      <dsp:nvSpPr>
        <dsp:cNvPr id="0" name=""/>
        <dsp:cNvSpPr/>
      </dsp:nvSpPr>
      <dsp:spPr>
        <a:xfrm>
          <a:off x="1301370" y="2539861"/>
          <a:ext cx="1902992" cy="677148"/>
        </a:xfrm>
        <a:prstGeom prst="roundRect">
          <a:avLst/>
        </a:prstGeom>
        <a:solidFill>
          <a:srgbClr val="C4E5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Análisis</a:t>
          </a:r>
          <a:endParaRPr lang="es-PE" sz="2000" b="1" kern="120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1301370" y="2539861"/>
        <a:ext cx="1902992" cy="677148"/>
      </dsp:txXfrm>
    </dsp:sp>
    <dsp:sp modelId="{C5DC1230-3BE4-40BF-ABF5-6E49296BA5D0}">
      <dsp:nvSpPr>
        <dsp:cNvPr id="0" name=""/>
        <dsp:cNvSpPr/>
      </dsp:nvSpPr>
      <dsp:spPr>
        <a:xfrm>
          <a:off x="1301370" y="3386296"/>
          <a:ext cx="1902992" cy="677148"/>
        </a:xfrm>
        <a:prstGeom prst="roundRect">
          <a:avLst/>
        </a:prstGeom>
        <a:solidFill>
          <a:srgbClr val="C4E5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chemeClr val="tx1"/>
              </a:solidFill>
              <a:effectLst/>
            </a:rPr>
            <a:t>Difusión</a:t>
          </a:r>
          <a:endParaRPr lang="es-PE" sz="2000" b="1" kern="1200" dirty="0">
            <a:solidFill>
              <a:schemeClr val="tx1"/>
            </a:solidFill>
            <a:effectLst/>
          </a:endParaRPr>
        </a:p>
      </dsp:txBody>
      <dsp:txXfrm>
        <a:off x="1301370" y="3386296"/>
        <a:ext cx="1902992" cy="6771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E0277-811E-42FF-9EC0-57F5157F53C4}">
      <dsp:nvSpPr>
        <dsp:cNvPr id="0" name=""/>
        <dsp:cNvSpPr/>
      </dsp:nvSpPr>
      <dsp:spPr>
        <a:xfrm rot="5400000">
          <a:off x="3956850" y="-1696299"/>
          <a:ext cx="1021050" cy="467278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rial Narrow" panose="020B0606020202030204" pitchFamily="34" charset="0"/>
            </a:rPr>
            <a:t>No se cuenta con una cobertura completa de nacimientos y defunciones, en consecuencia, aún existen índices de omisión.</a:t>
          </a:r>
          <a:endParaRPr lang="es-PE" sz="1600" kern="1200" dirty="0">
            <a:latin typeface="Arial Narrow" panose="020B0606020202030204" pitchFamily="34" charset="0"/>
          </a:endParaRPr>
        </a:p>
      </dsp:txBody>
      <dsp:txXfrm rot="5400000">
        <a:off x="3956850" y="-1696299"/>
        <a:ext cx="1021050" cy="4672780"/>
      </dsp:txXfrm>
    </dsp:sp>
    <dsp:sp modelId="{D5616681-E0DC-4981-A844-018F4D17B792}">
      <dsp:nvSpPr>
        <dsp:cNvPr id="0" name=""/>
        <dsp:cNvSpPr/>
      </dsp:nvSpPr>
      <dsp:spPr>
        <a:xfrm>
          <a:off x="54994" y="1933"/>
          <a:ext cx="2075990" cy="12763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rPr>
            <a:t>Cobertura </a:t>
          </a:r>
          <a:endParaRPr lang="es-PE" sz="1800" b="1" kern="1200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/>
          </a:endParaRPr>
        </a:p>
      </dsp:txBody>
      <dsp:txXfrm>
        <a:off x="54994" y="1933"/>
        <a:ext cx="2075990" cy="1276313"/>
      </dsp:txXfrm>
    </dsp:sp>
    <dsp:sp modelId="{54441323-B969-4077-B1E8-6F5490F015E8}">
      <dsp:nvSpPr>
        <dsp:cNvPr id="0" name=""/>
        <dsp:cNvSpPr/>
      </dsp:nvSpPr>
      <dsp:spPr>
        <a:xfrm rot="5400000">
          <a:off x="3952438" y="-351759"/>
          <a:ext cx="1021050" cy="4663957"/>
        </a:xfrm>
        <a:prstGeom prst="round2SameRect">
          <a:avLst/>
        </a:prstGeom>
        <a:solidFill>
          <a:schemeClr val="accent4">
            <a:tint val="40000"/>
            <a:alpha val="90000"/>
            <a:hueOff val="-3661728"/>
            <a:satOff val="16608"/>
            <a:lumOff val="1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661728"/>
              <a:satOff val="16608"/>
              <a:lumOff val="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rial Narrow" panose="020B0606020202030204" pitchFamily="34" charset="0"/>
            </a:rPr>
            <a:t>Mecanismos insuficientes para el flujo de información. </a:t>
          </a:r>
          <a:endParaRPr lang="es-PE" sz="1600" kern="1200" dirty="0">
            <a:latin typeface="Arial Narrow" panose="020B0606020202030204" pitchFamily="34" charset="0"/>
          </a:endParaRPr>
        </a:p>
      </dsp:txBody>
      <dsp:txXfrm rot="5400000">
        <a:off x="3952438" y="-351759"/>
        <a:ext cx="1021050" cy="4663957"/>
      </dsp:txXfrm>
    </dsp:sp>
    <dsp:sp modelId="{8C420EED-D327-4BDA-B913-53DA1A4B3C0C}">
      <dsp:nvSpPr>
        <dsp:cNvPr id="0" name=""/>
        <dsp:cNvSpPr/>
      </dsp:nvSpPr>
      <dsp:spPr>
        <a:xfrm>
          <a:off x="54994" y="1342062"/>
          <a:ext cx="2075990" cy="1276313"/>
        </a:xfrm>
        <a:prstGeom prst="roundRect">
          <a:avLst/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rPr>
            <a:t>Oportunidad</a:t>
          </a:r>
          <a:endParaRPr lang="es-PE" sz="1800" b="1" kern="1200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/>
          </a:endParaRPr>
        </a:p>
      </dsp:txBody>
      <dsp:txXfrm>
        <a:off x="54994" y="1342062"/>
        <a:ext cx="2075990" cy="1276313"/>
      </dsp:txXfrm>
    </dsp:sp>
    <dsp:sp modelId="{2051E622-C5E8-44DA-AC78-874D65DFB914}">
      <dsp:nvSpPr>
        <dsp:cNvPr id="0" name=""/>
        <dsp:cNvSpPr/>
      </dsp:nvSpPr>
      <dsp:spPr>
        <a:xfrm rot="5400000">
          <a:off x="3946647" y="976406"/>
          <a:ext cx="1021050" cy="4630991"/>
        </a:xfrm>
        <a:prstGeom prst="round2SameRect">
          <a:avLst/>
        </a:prstGeom>
        <a:solidFill>
          <a:schemeClr val="accent4">
            <a:tint val="40000"/>
            <a:alpha val="90000"/>
            <a:hueOff val="-7323457"/>
            <a:satOff val="33215"/>
            <a:lumOff val="3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7323457"/>
              <a:satOff val="33215"/>
              <a:lumOff val="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>
              <a:latin typeface="Arial Narrow" panose="020B0606020202030204" pitchFamily="34" charset="0"/>
            </a:rPr>
            <a:t>Falta estandarizar procesos y metodologías para mejorar la calidad</a:t>
          </a:r>
          <a:endParaRPr lang="es-PE" sz="1600" kern="1200" dirty="0">
            <a:latin typeface="Arial Narrow" panose="020B0606020202030204" pitchFamily="34" charset="0"/>
          </a:endParaRPr>
        </a:p>
      </dsp:txBody>
      <dsp:txXfrm rot="5400000">
        <a:off x="3946647" y="976406"/>
        <a:ext cx="1021050" cy="4630991"/>
      </dsp:txXfrm>
    </dsp:sp>
    <dsp:sp modelId="{3EEDCEA1-C253-4463-A912-51910238AD8F}">
      <dsp:nvSpPr>
        <dsp:cNvPr id="0" name=""/>
        <dsp:cNvSpPr/>
      </dsp:nvSpPr>
      <dsp:spPr>
        <a:xfrm>
          <a:off x="54994" y="2682191"/>
          <a:ext cx="2075990" cy="1276313"/>
        </a:xfrm>
        <a:prstGeom prst="roundRect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rPr>
            <a:t>Calidad</a:t>
          </a:r>
          <a:endParaRPr lang="es-PE" sz="1800" b="1" kern="1200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  <a:cs typeface="Arial"/>
          </a:endParaRPr>
        </a:p>
      </dsp:txBody>
      <dsp:txXfrm>
        <a:off x="54994" y="2682191"/>
        <a:ext cx="2075990" cy="127631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ADE56-607B-4E71-A239-79E26A5DD0CC}">
      <dsp:nvSpPr>
        <dsp:cNvPr id="0" name=""/>
        <dsp:cNvSpPr/>
      </dsp:nvSpPr>
      <dsp:spPr>
        <a:xfrm>
          <a:off x="71967" y="369256"/>
          <a:ext cx="7806022" cy="8347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Arial Narrow" pitchFamily="34" charset="0"/>
            </a:rPr>
            <a:t>En el proceso de gestión de calidad, se debe tener en cuenta dos características fundamentales:</a:t>
          </a:r>
          <a:endParaRPr lang="es-ES" sz="1800" b="1" kern="1200" dirty="0">
            <a:latin typeface="Arial Narrow" pitchFamily="34" charset="0"/>
          </a:endParaRPr>
        </a:p>
      </dsp:txBody>
      <dsp:txXfrm>
        <a:off x="71967" y="369256"/>
        <a:ext cx="7806022" cy="834749"/>
      </dsp:txXfrm>
    </dsp:sp>
    <dsp:sp modelId="{82F2BE36-73FE-4F87-A44A-CB42712C10CE}">
      <dsp:nvSpPr>
        <dsp:cNvPr id="0" name=""/>
        <dsp:cNvSpPr/>
      </dsp:nvSpPr>
      <dsp:spPr>
        <a:xfrm>
          <a:off x="72008" y="3472138"/>
          <a:ext cx="7747674" cy="1243155"/>
        </a:xfrm>
        <a:prstGeom prst="roundRect">
          <a:avLst/>
        </a:prstGeom>
        <a:solidFill>
          <a:schemeClr val="accent4">
            <a:hueOff val="-3518287"/>
            <a:satOff val="21119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La evaluación permite: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- Mejorar los sistemas que presentan deficiencias o limitaciones.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- Mantener los sistemas que funcionan adecuadamente.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sp:txBody>
      <dsp:txXfrm>
        <a:off x="72008" y="3472138"/>
        <a:ext cx="7747674" cy="1243155"/>
      </dsp:txXfrm>
    </dsp:sp>
    <dsp:sp modelId="{2991FC3B-FB1E-4B79-9911-3D53EDA27023}">
      <dsp:nvSpPr>
        <dsp:cNvPr id="0" name=""/>
        <dsp:cNvSpPr/>
      </dsp:nvSpPr>
      <dsp:spPr>
        <a:xfrm>
          <a:off x="0" y="1643805"/>
          <a:ext cx="7966170" cy="1201443"/>
        </a:xfrm>
        <a:prstGeom prst="roundRect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Arial Narrow" pitchFamily="34" charset="0"/>
            </a:rPr>
            <a:t>1) La acuracidad: coherencia, precisión y exactitud de los datos.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latin typeface="Arial Narrow" pitchFamily="34" charset="0"/>
            </a:rPr>
            <a:t>2) La confianza y credibilidad de los datos, oportunidad y difusión</a:t>
          </a:r>
          <a:endParaRPr lang="es-ES" sz="1800" b="1" kern="1200" dirty="0">
            <a:latin typeface="Arial Narrow" pitchFamily="34" charset="0"/>
          </a:endParaRPr>
        </a:p>
      </dsp:txBody>
      <dsp:txXfrm>
        <a:off x="0" y="1643805"/>
        <a:ext cx="7966170" cy="120144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AE1CCC-CF3D-46B9-A0AC-BE61A2B43D0C}">
      <dsp:nvSpPr>
        <dsp:cNvPr id="0" name=""/>
        <dsp:cNvSpPr/>
      </dsp:nvSpPr>
      <dsp:spPr>
        <a:xfrm>
          <a:off x="594065" y="0"/>
          <a:ext cx="6732748" cy="417615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D52C5-0C52-4157-B012-9DF2293979D9}">
      <dsp:nvSpPr>
        <dsp:cNvPr id="0" name=""/>
        <dsp:cNvSpPr/>
      </dsp:nvSpPr>
      <dsp:spPr>
        <a:xfrm>
          <a:off x="49332" y="491483"/>
          <a:ext cx="1210241" cy="3042415"/>
        </a:xfrm>
        <a:prstGeom prst="roundRect">
          <a:avLst/>
        </a:prstGeom>
        <a:solidFill>
          <a:srgbClr val="AFEA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>
              <a:solidFill>
                <a:schemeClr val="tx1"/>
              </a:solidFill>
              <a:latin typeface="Arial Narrow" pitchFamily="34" charset="0"/>
            </a:rPr>
            <a:t>Los principios de calidad están basados en:</a:t>
          </a:r>
          <a:endParaRPr lang="es-ES" sz="16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9332" y="491483"/>
        <a:ext cx="1210241" cy="3042415"/>
      </dsp:txXfrm>
    </dsp:sp>
    <dsp:sp modelId="{8F35E51C-6AD0-4A9E-9969-6A5A5DEA769F}">
      <dsp:nvSpPr>
        <dsp:cNvPr id="0" name=""/>
        <dsp:cNvSpPr/>
      </dsp:nvSpPr>
      <dsp:spPr>
        <a:xfrm>
          <a:off x="1341461" y="1288796"/>
          <a:ext cx="1054735" cy="1670463"/>
        </a:xfrm>
        <a:prstGeom prst="roundRect">
          <a:avLst/>
        </a:prstGeom>
        <a:solidFill>
          <a:srgbClr val="D4E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tx1"/>
              </a:solidFill>
              <a:latin typeface="Arial Narrow" pitchFamily="34" charset="0"/>
            </a:rPr>
            <a:t>Satisfacción del cliente</a:t>
          </a:r>
          <a:endParaRPr lang="es-ES" sz="14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341461" y="1288796"/>
        <a:ext cx="1054735" cy="1670463"/>
      </dsp:txXfrm>
    </dsp:sp>
    <dsp:sp modelId="{95D67532-D4FB-4D1D-8038-068093E5E1EE}">
      <dsp:nvSpPr>
        <dsp:cNvPr id="0" name=""/>
        <dsp:cNvSpPr/>
      </dsp:nvSpPr>
      <dsp:spPr>
        <a:xfrm>
          <a:off x="2519380" y="1288796"/>
          <a:ext cx="1165156" cy="1670463"/>
        </a:xfrm>
        <a:prstGeom prst="roundRect">
          <a:avLst/>
        </a:prstGeom>
        <a:solidFill>
          <a:srgbClr val="D4E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dirty="0" smtClean="0">
              <a:solidFill>
                <a:schemeClr val="tx1"/>
              </a:solidFill>
              <a:latin typeface="Arial Narrow" pitchFamily="34" charset="0"/>
            </a:rPr>
            <a:t>Mejoramiento de los datos a través del tiempo,</a:t>
          </a:r>
          <a:endParaRPr lang="es-ES" sz="1400" b="0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19380" y="1288796"/>
        <a:ext cx="1165156" cy="1670463"/>
      </dsp:txXfrm>
    </dsp:sp>
    <dsp:sp modelId="{2AE9AFD1-8D89-4DF8-BA42-0E776BEC34C4}">
      <dsp:nvSpPr>
        <dsp:cNvPr id="0" name=""/>
        <dsp:cNvSpPr/>
      </dsp:nvSpPr>
      <dsp:spPr>
        <a:xfrm>
          <a:off x="3803926" y="1252847"/>
          <a:ext cx="1121335" cy="1670463"/>
        </a:xfrm>
        <a:prstGeom prst="roundRect">
          <a:avLst/>
        </a:prstGeom>
        <a:solidFill>
          <a:srgbClr val="D4E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dirty="0" smtClean="0">
              <a:solidFill>
                <a:schemeClr val="tx1"/>
              </a:solidFill>
              <a:latin typeface="Arial Narrow" pitchFamily="34" charset="0"/>
            </a:rPr>
            <a:t>Datos consistentes</a:t>
          </a:r>
          <a:r>
            <a:rPr lang="es-ES_tradnl" sz="1400" b="1" kern="1200" dirty="0" smtClean="0">
              <a:solidFill>
                <a:schemeClr val="tx1"/>
              </a:solidFill>
              <a:latin typeface="Arial Narrow" pitchFamily="34" charset="0"/>
            </a:rPr>
            <a:t>,</a:t>
          </a:r>
          <a:endParaRPr lang="es-ES" sz="1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3803926" y="1252847"/>
        <a:ext cx="1121335" cy="1670463"/>
      </dsp:txXfrm>
    </dsp:sp>
    <dsp:sp modelId="{561B7CA6-30C3-4E59-9EE9-A303888C6D72}">
      <dsp:nvSpPr>
        <dsp:cNvPr id="0" name=""/>
        <dsp:cNvSpPr/>
      </dsp:nvSpPr>
      <dsp:spPr>
        <a:xfrm>
          <a:off x="5048445" y="1252847"/>
          <a:ext cx="1468668" cy="1670463"/>
        </a:xfrm>
        <a:prstGeom prst="roundRect">
          <a:avLst/>
        </a:prstGeom>
        <a:solidFill>
          <a:srgbClr val="D4E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dirty="0" smtClean="0">
              <a:solidFill>
                <a:schemeClr val="tx1"/>
              </a:solidFill>
              <a:latin typeface="Arial Narrow" pitchFamily="34" charset="0"/>
            </a:rPr>
            <a:t>Responsabilidad de todas las personas involucradas en la producción estadística</a:t>
          </a:r>
          <a:r>
            <a:rPr lang="es-ES_tradnl" sz="1400" b="1" kern="1200" dirty="0" smtClean="0">
              <a:solidFill>
                <a:schemeClr val="tx1"/>
              </a:solidFill>
              <a:latin typeface="Arial Narrow" pitchFamily="34" charset="0"/>
            </a:rPr>
            <a:t>,</a:t>
          </a:r>
          <a:endParaRPr lang="es-ES" sz="1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048445" y="1252847"/>
        <a:ext cx="1468668" cy="1670463"/>
      </dsp:txXfrm>
    </dsp:sp>
    <dsp:sp modelId="{E0B53C94-9C06-4FAF-B4C1-51146A33D99A}">
      <dsp:nvSpPr>
        <dsp:cNvPr id="0" name=""/>
        <dsp:cNvSpPr/>
      </dsp:nvSpPr>
      <dsp:spPr>
        <a:xfrm>
          <a:off x="6640298" y="1252847"/>
          <a:ext cx="1276339" cy="1670463"/>
        </a:xfrm>
        <a:prstGeom prst="roundRect">
          <a:avLst/>
        </a:prstGeom>
        <a:solidFill>
          <a:srgbClr val="D4E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0" kern="1200" dirty="0" smtClean="0">
              <a:solidFill>
                <a:schemeClr val="tx1"/>
              </a:solidFill>
              <a:latin typeface="Arial Narrow" pitchFamily="34" charset="0"/>
            </a:rPr>
            <a:t>Liderazgo de la dirección y como resultado la productividad será favorable</a:t>
          </a:r>
          <a:r>
            <a:rPr lang="es-ES_tradnl" sz="1400" b="1" kern="1200" dirty="0" smtClean="0">
              <a:solidFill>
                <a:schemeClr val="tx1"/>
              </a:solidFill>
              <a:latin typeface="Arial Narrow" pitchFamily="34" charset="0"/>
            </a:rPr>
            <a:t>.</a:t>
          </a:r>
          <a:endParaRPr lang="es-ES" sz="14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6640298" y="1252847"/>
        <a:ext cx="1276339" cy="167046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F85C1-3406-4AAE-8905-AD37DB6BBA92}">
      <dsp:nvSpPr>
        <dsp:cNvPr id="0" name=""/>
        <dsp:cNvSpPr/>
      </dsp:nvSpPr>
      <dsp:spPr>
        <a:xfrm>
          <a:off x="0" y="0"/>
          <a:ext cx="8286808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60FA3-6CF0-4C82-A0BD-5A0F8B376A9F}">
      <dsp:nvSpPr>
        <dsp:cNvPr id="0" name=""/>
        <dsp:cNvSpPr/>
      </dsp:nvSpPr>
      <dsp:spPr>
        <a:xfrm>
          <a:off x="0" y="0"/>
          <a:ext cx="1657361" cy="435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Arial Narrow" panose="020B0606020202030204" pitchFamily="34" charset="0"/>
            </a:rPr>
            <a:t>1. Revisión y Completitud </a:t>
          </a:r>
          <a:endParaRPr lang="es-PE" sz="1800" kern="1200" dirty="0"/>
        </a:p>
      </dsp:txBody>
      <dsp:txXfrm>
        <a:off x="0" y="0"/>
        <a:ext cx="1657361" cy="4357717"/>
      </dsp:txXfrm>
    </dsp:sp>
    <dsp:sp modelId="{690C74BC-35E0-45B6-A1ED-78C723525AC8}">
      <dsp:nvSpPr>
        <dsp:cNvPr id="0" name=""/>
        <dsp:cNvSpPr/>
      </dsp:nvSpPr>
      <dsp:spPr>
        <a:xfrm>
          <a:off x="1781663" y="13330"/>
          <a:ext cx="6505144" cy="821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 Narrow" panose="020B0606020202030204" pitchFamily="34" charset="0"/>
            </a:rPr>
            <a:t>Revisar la información de nacimientos y defunciones.</a:t>
          </a:r>
          <a:endParaRPr lang="es-PE" sz="2400" kern="1200" dirty="0"/>
        </a:p>
      </dsp:txBody>
      <dsp:txXfrm>
        <a:off x="1781663" y="13330"/>
        <a:ext cx="6505144" cy="821327"/>
      </dsp:txXfrm>
    </dsp:sp>
    <dsp:sp modelId="{08AC83B8-7DD8-430E-8677-425B29B1C9B9}">
      <dsp:nvSpPr>
        <dsp:cNvPr id="0" name=""/>
        <dsp:cNvSpPr/>
      </dsp:nvSpPr>
      <dsp:spPr>
        <a:xfrm>
          <a:off x="1657361" y="862394"/>
          <a:ext cx="66294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47A99-01B2-4284-B94E-4DBBE5550E37}">
      <dsp:nvSpPr>
        <dsp:cNvPr id="0" name=""/>
        <dsp:cNvSpPr/>
      </dsp:nvSpPr>
      <dsp:spPr>
        <a:xfrm>
          <a:off x="1781663" y="903460"/>
          <a:ext cx="6505144" cy="821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 Narrow" panose="020B0606020202030204" pitchFamily="34" charset="0"/>
            </a:rPr>
            <a:t>Consistenciar y analizar los registros contenidos en las bases de datos.</a:t>
          </a:r>
        </a:p>
      </dsp:txBody>
      <dsp:txXfrm>
        <a:off x="1781663" y="903460"/>
        <a:ext cx="6505144" cy="821327"/>
      </dsp:txXfrm>
    </dsp:sp>
    <dsp:sp modelId="{C0FE608E-6F32-49BD-9E63-DAA5594C6573}">
      <dsp:nvSpPr>
        <dsp:cNvPr id="0" name=""/>
        <dsp:cNvSpPr/>
      </dsp:nvSpPr>
      <dsp:spPr>
        <a:xfrm>
          <a:off x="1657361" y="1724788"/>
          <a:ext cx="66294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A86D6-0CCF-494B-8D5D-86569A8FC203}">
      <dsp:nvSpPr>
        <dsp:cNvPr id="0" name=""/>
        <dsp:cNvSpPr/>
      </dsp:nvSpPr>
      <dsp:spPr>
        <a:xfrm>
          <a:off x="1781663" y="1765854"/>
          <a:ext cx="6505144" cy="821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 Narrow" panose="020B0606020202030204" pitchFamily="34" charset="0"/>
            </a:rPr>
            <a:t>Imputar en datos faltantes o erróneos.</a:t>
          </a:r>
          <a:endParaRPr lang="es-PE" sz="2400" kern="1200" dirty="0"/>
        </a:p>
      </dsp:txBody>
      <dsp:txXfrm>
        <a:off x="1781663" y="1765854"/>
        <a:ext cx="6505144" cy="821327"/>
      </dsp:txXfrm>
    </dsp:sp>
    <dsp:sp modelId="{63996813-8667-45B6-AF30-E7C5F8A72B64}">
      <dsp:nvSpPr>
        <dsp:cNvPr id="0" name=""/>
        <dsp:cNvSpPr/>
      </dsp:nvSpPr>
      <dsp:spPr>
        <a:xfrm>
          <a:off x="1657361" y="2587182"/>
          <a:ext cx="66294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D9374-4BF6-4527-B6C6-309E79C8F463}">
      <dsp:nvSpPr>
        <dsp:cNvPr id="0" name=""/>
        <dsp:cNvSpPr/>
      </dsp:nvSpPr>
      <dsp:spPr>
        <a:xfrm>
          <a:off x="1781663" y="2628248"/>
          <a:ext cx="6505144" cy="821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 Narrow" panose="020B0606020202030204" pitchFamily="34" charset="0"/>
            </a:rPr>
            <a:t>Validar los datos y generar cuadros. </a:t>
          </a:r>
        </a:p>
      </dsp:txBody>
      <dsp:txXfrm>
        <a:off x="1781663" y="2628248"/>
        <a:ext cx="6505144" cy="821327"/>
      </dsp:txXfrm>
    </dsp:sp>
    <dsp:sp modelId="{0B732CFB-102A-414A-B4FE-2A6AE465548D}">
      <dsp:nvSpPr>
        <dsp:cNvPr id="0" name=""/>
        <dsp:cNvSpPr/>
      </dsp:nvSpPr>
      <dsp:spPr>
        <a:xfrm>
          <a:off x="1657361" y="3449576"/>
          <a:ext cx="66294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355A2-8B31-4391-B8A2-356A2F3AB858}">
      <dsp:nvSpPr>
        <dsp:cNvPr id="0" name=""/>
        <dsp:cNvSpPr/>
      </dsp:nvSpPr>
      <dsp:spPr>
        <a:xfrm>
          <a:off x="1781663" y="3490642"/>
          <a:ext cx="6505144" cy="821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latin typeface="Arial Narrow" panose="020B0606020202030204" pitchFamily="34" charset="0"/>
            </a:rPr>
            <a:t>Estimar porcentaje de omisión de nacimientos y defunciones.</a:t>
          </a:r>
        </a:p>
      </dsp:txBody>
      <dsp:txXfrm>
        <a:off x="1781663" y="3490642"/>
        <a:ext cx="6505144" cy="821327"/>
      </dsp:txXfrm>
    </dsp:sp>
    <dsp:sp modelId="{4F803D0F-7A06-469A-9139-B32D52B7B7E9}">
      <dsp:nvSpPr>
        <dsp:cNvPr id="0" name=""/>
        <dsp:cNvSpPr/>
      </dsp:nvSpPr>
      <dsp:spPr>
        <a:xfrm>
          <a:off x="1657361" y="4311970"/>
          <a:ext cx="662944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2F85C1-3406-4AAE-8905-AD37DB6BBA92}">
      <dsp:nvSpPr>
        <dsp:cNvPr id="0" name=""/>
        <dsp:cNvSpPr/>
      </dsp:nvSpPr>
      <dsp:spPr>
        <a:xfrm>
          <a:off x="0" y="0"/>
          <a:ext cx="7344816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60FA3-6CF0-4C82-A0BD-5A0F8B376A9F}">
      <dsp:nvSpPr>
        <dsp:cNvPr id="0" name=""/>
        <dsp:cNvSpPr/>
      </dsp:nvSpPr>
      <dsp:spPr>
        <a:xfrm>
          <a:off x="0" y="0"/>
          <a:ext cx="1264792" cy="4608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latin typeface="Arial Narrow" panose="020B0606020202030204" pitchFamily="34" charset="0"/>
            </a:rPr>
            <a:t>2. Métodos indirectos: Análisis demográfico</a:t>
          </a:r>
          <a:endParaRPr lang="es-PE" sz="1800" kern="1200" dirty="0"/>
        </a:p>
      </dsp:txBody>
      <dsp:txXfrm>
        <a:off x="0" y="0"/>
        <a:ext cx="1264792" cy="4608512"/>
      </dsp:txXfrm>
    </dsp:sp>
    <dsp:sp modelId="{690C74BC-35E0-45B6-A1ED-78C723525AC8}">
      <dsp:nvSpPr>
        <dsp:cNvPr id="0" name=""/>
        <dsp:cNvSpPr/>
      </dsp:nvSpPr>
      <dsp:spPr>
        <a:xfrm>
          <a:off x="1374964" y="36285"/>
          <a:ext cx="5765680" cy="725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>
              <a:latin typeface="Arial Narrow" panose="020B0606020202030204" pitchFamily="34" charset="0"/>
            </a:rPr>
            <a:t>Comparación de estadísticas vitales de nacimientos y defunciones con datos censales.</a:t>
          </a:r>
        </a:p>
      </dsp:txBody>
      <dsp:txXfrm>
        <a:off x="1374964" y="36285"/>
        <a:ext cx="5765680" cy="725705"/>
      </dsp:txXfrm>
    </dsp:sp>
    <dsp:sp modelId="{08AC83B8-7DD8-430E-8677-425B29B1C9B9}">
      <dsp:nvSpPr>
        <dsp:cNvPr id="0" name=""/>
        <dsp:cNvSpPr/>
      </dsp:nvSpPr>
      <dsp:spPr>
        <a:xfrm>
          <a:off x="1264792" y="761990"/>
          <a:ext cx="58758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47A99-01B2-4284-B94E-4DBBE5550E37}">
      <dsp:nvSpPr>
        <dsp:cNvPr id="0" name=""/>
        <dsp:cNvSpPr/>
      </dsp:nvSpPr>
      <dsp:spPr>
        <a:xfrm>
          <a:off x="1374964" y="798276"/>
          <a:ext cx="5765680" cy="725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>
              <a:latin typeface="Arial Narrow" panose="020B0606020202030204" pitchFamily="34" charset="0"/>
            </a:rPr>
            <a:t>Comparación de tendencias.</a:t>
          </a:r>
          <a:endParaRPr lang="es-MX" sz="2100" kern="1200" dirty="0" smtClean="0">
            <a:latin typeface="Arial Narrow" panose="020B0606020202030204" pitchFamily="34" charset="0"/>
          </a:endParaRPr>
        </a:p>
      </dsp:txBody>
      <dsp:txXfrm>
        <a:off x="1374964" y="798276"/>
        <a:ext cx="5765680" cy="725705"/>
      </dsp:txXfrm>
    </dsp:sp>
    <dsp:sp modelId="{C0FE608E-6F32-49BD-9E63-DAA5594C6573}">
      <dsp:nvSpPr>
        <dsp:cNvPr id="0" name=""/>
        <dsp:cNvSpPr/>
      </dsp:nvSpPr>
      <dsp:spPr>
        <a:xfrm>
          <a:off x="1264792" y="1523981"/>
          <a:ext cx="58758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EF81D-0DE0-4208-A7D1-751CED56C8E9}">
      <dsp:nvSpPr>
        <dsp:cNvPr id="0" name=""/>
        <dsp:cNvSpPr/>
      </dsp:nvSpPr>
      <dsp:spPr>
        <a:xfrm>
          <a:off x="1374964" y="1560267"/>
          <a:ext cx="5765680" cy="725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>
              <a:latin typeface="Arial Narrow" panose="020B0606020202030204" pitchFamily="34" charset="0"/>
            </a:rPr>
            <a:t>Uso  en la elaboración de proyecciones de población:</a:t>
          </a:r>
        </a:p>
      </dsp:txBody>
      <dsp:txXfrm>
        <a:off x="1374964" y="1560267"/>
        <a:ext cx="5765680" cy="725705"/>
      </dsp:txXfrm>
    </dsp:sp>
    <dsp:sp modelId="{36534893-5D29-4FD8-BD1D-6D8394373B21}">
      <dsp:nvSpPr>
        <dsp:cNvPr id="0" name=""/>
        <dsp:cNvSpPr/>
      </dsp:nvSpPr>
      <dsp:spPr>
        <a:xfrm>
          <a:off x="1264792" y="2285972"/>
          <a:ext cx="58758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4B2F2-B6C8-42E7-A250-BA1AE55DAAEC}">
      <dsp:nvSpPr>
        <dsp:cNvPr id="0" name=""/>
        <dsp:cNvSpPr/>
      </dsp:nvSpPr>
      <dsp:spPr>
        <a:xfrm>
          <a:off x="1374964" y="2322257"/>
          <a:ext cx="5765680" cy="725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100" kern="1200" dirty="0" smtClean="0">
              <a:latin typeface="Arial Narrow" panose="020B0606020202030204" pitchFamily="34" charset="0"/>
            </a:rPr>
            <a:t>Uso en los estudios de fecundidad y mortalidad.</a:t>
          </a:r>
        </a:p>
      </dsp:txBody>
      <dsp:txXfrm>
        <a:off x="1374964" y="2322257"/>
        <a:ext cx="5765680" cy="725705"/>
      </dsp:txXfrm>
    </dsp:sp>
    <dsp:sp modelId="{3632DC03-8C44-4C5B-9EDF-A2B273566925}">
      <dsp:nvSpPr>
        <dsp:cNvPr id="0" name=""/>
        <dsp:cNvSpPr/>
      </dsp:nvSpPr>
      <dsp:spPr>
        <a:xfrm>
          <a:off x="1264792" y="3047963"/>
          <a:ext cx="58758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3A1CE-41EF-42AE-9958-068FD0EF6C8F}">
      <dsp:nvSpPr>
        <dsp:cNvPr id="0" name=""/>
        <dsp:cNvSpPr/>
      </dsp:nvSpPr>
      <dsp:spPr>
        <a:xfrm>
          <a:off x="1344002" y="2965436"/>
          <a:ext cx="5765680" cy="725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>
              <a:latin typeface="Arial Narrow" panose="020B0606020202030204" pitchFamily="34" charset="0"/>
            </a:rPr>
            <a:t>Se utilizan los censos de población, las encuestas de hogares y las estadísticas vitales.</a:t>
          </a:r>
          <a:endParaRPr lang="es-PE" sz="2100" kern="1200" dirty="0" smtClean="0">
            <a:latin typeface="Arial Narrow" panose="020B0606020202030204" pitchFamily="34" charset="0"/>
          </a:endParaRPr>
        </a:p>
      </dsp:txBody>
      <dsp:txXfrm>
        <a:off x="1344002" y="2965436"/>
        <a:ext cx="5765680" cy="725705"/>
      </dsp:txXfrm>
    </dsp:sp>
    <dsp:sp modelId="{50458F17-5172-4EF9-A38E-68ECB0B8E512}">
      <dsp:nvSpPr>
        <dsp:cNvPr id="0" name=""/>
        <dsp:cNvSpPr/>
      </dsp:nvSpPr>
      <dsp:spPr>
        <a:xfrm>
          <a:off x="1264792" y="3809954"/>
          <a:ext cx="58758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7EB47D-61A1-4A35-90DA-3768F09F39D8}">
      <dsp:nvSpPr>
        <dsp:cNvPr id="0" name=""/>
        <dsp:cNvSpPr/>
      </dsp:nvSpPr>
      <dsp:spPr>
        <a:xfrm>
          <a:off x="1344002" y="3679820"/>
          <a:ext cx="5765680" cy="725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2100" kern="1200" dirty="0"/>
        </a:p>
      </dsp:txBody>
      <dsp:txXfrm>
        <a:off x="1344002" y="3679820"/>
        <a:ext cx="5765680" cy="725705"/>
      </dsp:txXfrm>
    </dsp:sp>
    <dsp:sp modelId="{EC9C3307-AC02-4F35-BE81-1C86F00725E7}">
      <dsp:nvSpPr>
        <dsp:cNvPr id="0" name=""/>
        <dsp:cNvSpPr/>
      </dsp:nvSpPr>
      <dsp:spPr>
        <a:xfrm>
          <a:off x="1264792" y="4571945"/>
          <a:ext cx="58758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EFD755-E8E7-4456-A536-3DB9E496D029}">
      <dsp:nvSpPr>
        <dsp:cNvPr id="0" name=""/>
        <dsp:cNvSpPr/>
      </dsp:nvSpPr>
      <dsp:spPr>
        <a:xfrm>
          <a:off x="-5643107" y="-863849"/>
          <a:ext cx="6718681" cy="6718681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C3D96-B695-425E-A9C8-97ACD6A6E0B4}">
      <dsp:nvSpPr>
        <dsp:cNvPr id="0" name=""/>
        <dsp:cNvSpPr/>
      </dsp:nvSpPr>
      <dsp:spPr>
        <a:xfrm>
          <a:off x="400822" y="262825"/>
          <a:ext cx="7219794" cy="525450"/>
        </a:xfrm>
        <a:prstGeom prst="rect">
          <a:avLst/>
        </a:prstGeom>
        <a:solidFill>
          <a:srgbClr val="D1F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7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 Narrow" pitchFamily="34" charset="0"/>
            </a:rPr>
            <a:t>Madres menores de edad que registran un número alto de hijos nacidos vivos.</a:t>
          </a:r>
          <a:endParaRPr lang="es-PE" sz="1600" kern="1200" dirty="0">
            <a:solidFill>
              <a:schemeClr val="tx1"/>
            </a:solidFill>
          </a:endParaRPr>
        </a:p>
      </dsp:txBody>
      <dsp:txXfrm>
        <a:off x="400822" y="262825"/>
        <a:ext cx="7219794" cy="525450"/>
      </dsp:txXfrm>
    </dsp:sp>
    <dsp:sp modelId="{679EDD5C-62BF-4761-BBF1-9A784396AAC9}">
      <dsp:nvSpPr>
        <dsp:cNvPr id="0" name=""/>
        <dsp:cNvSpPr/>
      </dsp:nvSpPr>
      <dsp:spPr>
        <a:xfrm>
          <a:off x="72415" y="197143"/>
          <a:ext cx="656813" cy="656813"/>
        </a:xfrm>
        <a:prstGeom prst="ellipse">
          <a:avLst/>
        </a:prstGeom>
        <a:solidFill>
          <a:srgbClr val="D4ECB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6AC0-8F8E-4EEC-9777-666B29C19705}">
      <dsp:nvSpPr>
        <dsp:cNvPr id="0" name=""/>
        <dsp:cNvSpPr/>
      </dsp:nvSpPr>
      <dsp:spPr>
        <a:xfrm>
          <a:off x="833041" y="1050901"/>
          <a:ext cx="6787575" cy="525450"/>
        </a:xfrm>
        <a:prstGeom prst="rect">
          <a:avLst/>
        </a:prstGeom>
        <a:solidFill>
          <a:srgbClr val="D1F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7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 Narrow" pitchFamily="34" charset="0"/>
            </a:rPr>
            <a:t>Nacimientos ocurridos en hospitales, sin embargo, fueron atendidos por personal técnico o partera.</a:t>
          </a:r>
          <a:endParaRPr lang="es-PE" sz="1600" kern="1200" dirty="0">
            <a:solidFill>
              <a:schemeClr val="tx1"/>
            </a:solidFill>
          </a:endParaRPr>
        </a:p>
      </dsp:txBody>
      <dsp:txXfrm>
        <a:off x="833041" y="1050901"/>
        <a:ext cx="6787575" cy="525450"/>
      </dsp:txXfrm>
    </dsp:sp>
    <dsp:sp modelId="{1EA3AF20-9842-4F56-9AC5-E12DB7F7E348}">
      <dsp:nvSpPr>
        <dsp:cNvPr id="0" name=""/>
        <dsp:cNvSpPr/>
      </dsp:nvSpPr>
      <dsp:spPr>
        <a:xfrm>
          <a:off x="504634" y="985220"/>
          <a:ext cx="656813" cy="656813"/>
        </a:xfrm>
        <a:prstGeom prst="ellipse">
          <a:avLst/>
        </a:prstGeom>
        <a:solidFill>
          <a:srgbClr val="D4ECB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A6905-82E3-4DDD-9042-DB5FD96439A1}">
      <dsp:nvSpPr>
        <dsp:cNvPr id="0" name=""/>
        <dsp:cNvSpPr/>
      </dsp:nvSpPr>
      <dsp:spPr>
        <a:xfrm>
          <a:off x="1030684" y="1838977"/>
          <a:ext cx="6589932" cy="525450"/>
        </a:xfrm>
        <a:prstGeom prst="rect">
          <a:avLst/>
        </a:prstGeom>
        <a:solidFill>
          <a:srgbClr val="D1F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7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 Narrow" pitchFamily="34" charset="0"/>
            </a:rPr>
            <a:t>Nacimientos ocurridos en establecimiento de salud, y no fueron pesados al nacer.</a:t>
          </a:r>
          <a:endParaRPr lang="es-PE" sz="1600" kern="1200" dirty="0">
            <a:solidFill>
              <a:schemeClr val="tx1"/>
            </a:solidFill>
          </a:endParaRPr>
        </a:p>
      </dsp:txBody>
      <dsp:txXfrm>
        <a:off x="1030684" y="1838977"/>
        <a:ext cx="6589932" cy="525450"/>
      </dsp:txXfrm>
    </dsp:sp>
    <dsp:sp modelId="{3E9E831B-8FA6-4283-B44A-FBDBC2E50671}">
      <dsp:nvSpPr>
        <dsp:cNvPr id="0" name=""/>
        <dsp:cNvSpPr/>
      </dsp:nvSpPr>
      <dsp:spPr>
        <a:xfrm>
          <a:off x="702277" y="1773296"/>
          <a:ext cx="656813" cy="656813"/>
        </a:xfrm>
        <a:prstGeom prst="ellipse">
          <a:avLst/>
        </a:prstGeom>
        <a:solidFill>
          <a:srgbClr val="D4ECB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24CA3-34EF-428A-A3A1-96EEB3FBEB4D}">
      <dsp:nvSpPr>
        <dsp:cNvPr id="0" name=""/>
        <dsp:cNvSpPr/>
      </dsp:nvSpPr>
      <dsp:spPr>
        <a:xfrm>
          <a:off x="1030684" y="2626554"/>
          <a:ext cx="6589932" cy="525450"/>
        </a:xfrm>
        <a:prstGeom prst="rect">
          <a:avLst/>
        </a:prstGeom>
        <a:solidFill>
          <a:srgbClr val="D1F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7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Arial Narrow" pitchFamily="34" charset="0"/>
            </a:rPr>
            <a:t>Madres sin nivel educativo o primaria y registran  ocupación como enfermera, contador.</a:t>
          </a:r>
          <a:endParaRPr lang="es-PE" sz="1600" kern="1200" dirty="0">
            <a:solidFill>
              <a:schemeClr val="tx1"/>
            </a:solidFill>
          </a:endParaRPr>
        </a:p>
      </dsp:txBody>
      <dsp:txXfrm>
        <a:off x="1030684" y="2626554"/>
        <a:ext cx="6589932" cy="525450"/>
      </dsp:txXfrm>
    </dsp:sp>
    <dsp:sp modelId="{E94F21AC-6EEF-4074-BF38-D7B942AB6E01}">
      <dsp:nvSpPr>
        <dsp:cNvPr id="0" name=""/>
        <dsp:cNvSpPr/>
      </dsp:nvSpPr>
      <dsp:spPr>
        <a:xfrm>
          <a:off x="702277" y="2560873"/>
          <a:ext cx="656813" cy="656813"/>
        </a:xfrm>
        <a:prstGeom prst="ellipse">
          <a:avLst/>
        </a:prstGeom>
        <a:solidFill>
          <a:srgbClr val="D4ECB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AD680-B856-48F6-A2AB-C909EA3B2969}">
      <dsp:nvSpPr>
        <dsp:cNvPr id="0" name=""/>
        <dsp:cNvSpPr/>
      </dsp:nvSpPr>
      <dsp:spPr>
        <a:xfrm>
          <a:off x="833041" y="3414630"/>
          <a:ext cx="6787575" cy="525450"/>
        </a:xfrm>
        <a:prstGeom prst="rect">
          <a:avLst/>
        </a:prstGeom>
        <a:solidFill>
          <a:srgbClr val="D1F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7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altLang="es-PE" sz="1600" b="1" kern="1200" dirty="0" smtClean="0">
              <a:solidFill>
                <a:schemeClr val="tx1"/>
              </a:solidFill>
              <a:latin typeface="Arial Narrow" pitchFamily="34" charset="0"/>
            </a:rPr>
            <a:t>CDEF que registran a un médico como profesional que certificó, sin embargo, el profesional había fallecido o no había emitido el CDEF.</a:t>
          </a:r>
          <a:endParaRPr lang="es-PE" sz="16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833041" y="3414630"/>
        <a:ext cx="6787575" cy="525450"/>
      </dsp:txXfrm>
    </dsp:sp>
    <dsp:sp modelId="{B48C4321-5054-4656-AEF5-4F2E90B46FAF}">
      <dsp:nvSpPr>
        <dsp:cNvPr id="0" name=""/>
        <dsp:cNvSpPr/>
      </dsp:nvSpPr>
      <dsp:spPr>
        <a:xfrm>
          <a:off x="504634" y="3348949"/>
          <a:ext cx="656813" cy="656813"/>
        </a:xfrm>
        <a:prstGeom prst="ellipse">
          <a:avLst/>
        </a:prstGeom>
        <a:solidFill>
          <a:srgbClr val="D4ECB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CF146-EC0C-4303-9290-FB029E36B4F1}">
      <dsp:nvSpPr>
        <dsp:cNvPr id="0" name=""/>
        <dsp:cNvSpPr/>
      </dsp:nvSpPr>
      <dsp:spPr>
        <a:xfrm>
          <a:off x="400822" y="4202707"/>
          <a:ext cx="7219794" cy="525450"/>
        </a:xfrm>
        <a:prstGeom prst="rect">
          <a:avLst/>
        </a:prstGeom>
        <a:solidFill>
          <a:srgbClr val="D1F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7076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tx1"/>
              </a:solidFill>
              <a:latin typeface="Arial Narrow" pitchFamily="34" charset="0"/>
            </a:rPr>
            <a:t>Causas de muerte mal definidas.</a:t>
          </a:r>
          <a:endParaRPr lang="es-PE" sz="16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00822" y="4202707"/>
        <a:ext cx="7219794" cy="525450"/>
      </dsp:txXfrm>
    </dsp:sp>
    <dsp:sp modelId="{038CD759-E520-4349-95C9-A82F3403A373}">
      <dsp:nvSpPr>
        <dsp:cNvPr id="0" name=""/>
        <dsp:cNvSpPr/>
      </dsp:nvSpPr>
      <dsp:spPr>
        <a:xfrm>
          <a:off x="72415" y="4137025"/>
          <a:ext cx="656813" cy="656813"/>
        </a:xfrm>
        <a:prstGeom prst="ellipse">
          <a:avLst/>
        </a:prstGeom>
        <a:solidFill>
          <a:srgbClr val="D4ECB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EFD755-E8E7-4456-A536-3DB9E496D029}">
      <dsp:nvSpPr>
        <dsp:cNvPr id="0" name=""/>
        <dsp:cNvSpPr/>
      </dsp:nvSpPr>
      <dsp:spPr>
        <a:xfrm>
          <a:off x="-5643107" y="-863849"/>
          <a:ext cx="6718681" cy="6718681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C3D96-B695-425E-A9C8-97ACD6A6E0B4}">
      <dsp:nvSpPr>
        <dsp:cNvPr id="0" name=""/>
        <dsp:cNvSpPr/>
      </dsp:nvSpPr>
      <dsp:spPr>
        <a:xfrm>
          <a:off x="563029" y="383706"/>
          <a:ext cx="7057587" cy="767812"/>
        </a:xfrm>
        <a:prstGeom prst="rect">
          <a:avLst/>
        </a:prstGeom>
        <a:solidFill>
          <a:srgbClr val="D1F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  <a:latin typeface="Arial Narrow" pitchFamily="34" charset="0"/>
            </a:rPr>
            <a:t>Edad del fallecido(a) no es consistente con estado conyugal</a:t>
          </a:r>
          <a:endParaRPr lang="es-PE" sz="18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563029" y="383706"/>
        <a:ext cx="7057587" cy="767812"/>
      </dsp:txXfrm>
    </dsp:sp>
    <dsp:sp modelId="{679EDD5C-62BF-4761-BBF1-9A784396AAC9}">
      <dsp:nvSpPr>
        <dsp:cNvPr id="0" name=""/>
        <dsp:cNvSpPr/>
      </dsp:nvSpPr>
      <dsp:spPr>
        <a:xfrm>
          <a:off x="83146" y="287730"/>
          <a:ext cx="959766" cy="959766"/>
        </a:xfrm>
        <a:prstGeom prst="ellipse">
          <a:avLst/>
        </a:prstGeom>
        <a:solidFill>
          <a:srgbClr val="D4ECB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26AC0-8F8E-4EEC-9777-666B29C19705}">
      <dsp:nvSpPr>
        <dsp:cNvPr id="0" name=""/>
        <dsp:cNvSpPr/>
      </dsp:nvSpPr>
      <dsp:spPr>
        <a:xfrm>
          <a:off x="1003234" y="1535625"/>
          <a:ext cx="6617382" cy="767812"/>
        </a:xfrm>
        <a:prstGeom prst="rect">
          <a:avLst/>
        </a:prstGeom>
        <a:solidFill>
          <a:srgbClr val="D1F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Arial Narrow" pitchFamily="34" charset="0"/>
            </a:rPr>
            <a:t>Edad y nivel de instrucción del fallecido(a) no es consistente</a:t>
          </a:r>
          <a:endParaRPr lang="es-PE" sz="1800" kern="1200" dirty="0">
            <a:solidFill>
              <a:schemeClr val="tx1"/>
            </a:solidFill>
          </a:endParaRPr>
        </a:p>
      </dsp:txBody>
      <dsp:txXfrm>
        <a:off x="1003234" y="1535625"/>
        <a:ext cx="6617382" cy="767812"/>
      </dsp:txXfrm>
    </dsp:sp>
    <dsp:sp modelId="{1EA3AF20-9842-4F56-9AC5-E12DB7F7E348}">
      <dsp:nvSpPr>
        <dsp:cNvPr id="0" name=""/>
        <dsp:cNvSpPr/>
      </dsp:nvSpPr>
      <dsp:spPr>
        <a:xfrm>
          <a:off x="523351" y="1439649"/>
          <a:ext cx="959766" cy="959766"/>
        </a:xfrm>
        <a:prstGeom prst="ellipse">
          <a:avLst/>
        </a:prstGeom>
        <a:solidFill>
          <a:srgbClr val="D4ECB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A6905-82E3-4DDD-9042-DB5FD96439A1}">
      <dsp:nvSpPr>
        <dsp:cNvPr id="0" name=""/>
        <dsp:cNvSpPr/>
      </dsp:nvSpPr>
      <dsp:spPr>
        <a:xfrm>
          <a:off x="1003234" y="2687544"/>
          <a:ext cx="6617382" cy="767812"/>
        </a:xfrm>
        <a:prstGeom prst="rect">
          <a:avLst/>
        </a:prstGeom>
        <a:solidFill>
          <a:srgbClr val="D1F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  <a:latin typeface="Arial Narrow" pitchFamily="34" charset="0"/>
            </a:rPr>
            <a:t>Edad  de la fallecida no es consistente con la respuesta del rubro muerte de mujeres asociados a gestación, parto y puerperio</a:t>
          </a:r>
          <a:endParaRPr lang="es-PE" sz="18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003234" y="2687544"/>
        <a:ext cx="6617382" cy="767812"/>
      </dsp:txXfrm>
    </dsp:sp>
    <dsp:sp modelId="{3E9E831B-8FA6-4283-B44A-FBDBC2E50671}">
      <dsp:nvSpPr>
        <dsp:cNvPr id="0" name=""/>
        <dsp:cNvSpPr/>
      </dsp:nvSpPr>
      <dsp:spPr>
        <a:xfrm>
          <a:off x="523351" y="2591567"/>
          <a:ext cx="959766" cy="959766"/>
        </a:xfrm>
        <a:prstGeom prst="ellipse">
          <a:avLst/>
        </a:prstGeom>
        <a:solidFill>
          <a:srgbClr val="D4ECB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24CA3-34EF-428A-A3A1-96EEB3FBEB4D}">
      <dsp:nvSpPr>
        <dsp:cNvPr id="0" name=""/>
        <dsp:cNvSpPr/>
      </dsp:nvSpPr>
      <dsp:spPr>
        <a:xfrm>
          <a:off x="563029" y="3839463"/>
          <a:ext cx="7057587" cy="767812"/>
        </a:xfrm>
        <a:prstGeom prst="rect">
          <a:avLst/>
        </a:prstGeom>
        <a:solidFill>
          <a:srgbClr val="D1F3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451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latin typeface="Arial Narrow" pitchFamily="34" charset="0"/>
            </a:rPr>
            <a:t>Edad con ocupación del fallecido(a)</a:t>
          </a:r>
          <a:endParaRPr lang="es-PE" sz="1800" kern="1200" dirty="0">
            <a:solidFill>
              <a:schemeClr val="tx1"/>
            </a:solidFill>
          </a:endParaRPr>
        </a:p>
      </dsp:txBody>
      <dsp:txXfrm>
        <a:off x="563029" y="3839463"/>
        <a:ext cx="7057587" cy="767812"/>
      </dsp:txXfrm>
    </dsp:sp>
    <dsp:sp modelId="{E94F21AC-6EEF-4074-BF38-D7B942AB6E01}">
      <dsp:nvSpPr>
        <dsp:cNvPr id="0" name=""/>
        <dsp:cNvSpPr/>
      </dsp:nvSpPr>
      <dsp:spPr>
        <a:xfrm>
          <a:off x="83146" y="3743486"/>
          <a:ext cx="959766" cy="959766"/>
        </a:xfrm>
        <a:prstGeom prst="ellipse">
          <a:avLst/>
        </a:prstGeom>
        <a:solidFill>
          <a:srgbClr val="D4ECB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DBDEC5-417C-4AA3-8110-378885061E96}">
      <dsp:nvSpPr>
        <dsp:cNvPr id="0" name=""/>
        <dsp:cNvSpPr/>
      </dsp:nvSpPr>
      <dsp:spPr>
        <a:xfrm>
          <a:off x="3247118" y="272980"/>
          <a:ext cx="4633974" cy="26814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i="1" kern="1200" dirty="0" smtClean="0">
              <a:solidFill>
                <a:srgbClr val="0E0D0A"/>
              </a:solidFill>
              <a:effectLst/>
            </a:rPr>
            <a:t>Fuentes de información</a:t>
          </a:r>
          <a:endParaRPr lang="es-PE" sz="1100" b="0" i="1" kern="1200" dirty="0">
            <a:solidFill>
              <a:srgbClr val="0E0D0A"/>
            </a:solidFill>
            <a:effectLst/>
          </a:endParaRPr>
        </a:p>
      </dsp:txBody>
      <dsp:txXfrm>
        <a:off x="3247118" y="272980"/>
        <a:ext cx="4633974" cy="268145"/>
      </dsp:txXfrm>
    </dsp:sp>
    <dsp:sp modelId="{B3B6BB15-8DE6-40B6-ABE7-E57946736B02}">
      <dsp:nvSpPr>
        <dsp:cNvPr id="0" name=""/>
        <dsp:cNvSpPr/>
      </dsp:nvSpPr>
      <dsp:spPr>
        <a:xfrm>
          <a:off x="3302861" y="541125"/>
          <a:ext cx="2261244" cy="224492"/>
        </a:xfrm>
        <a:custGeom>
          <a:avLst/>
          <a:gdLst/>
          <a:ahLst/>
          <a:cxnLst/>
          <a:rect l="0" t="0" r="0" b="0"/>
          <a:pathLst>
            <a:path>
              <a:moveTo>
                <a:pt x="2261244" y="0"/>
              </a:moveTo>
              <a:lnTo>
                <a:pt x="2261244" y="112246"/>
              </a:lnTo>
              <a:lnTo>
                <a:pt x="0" y="112246"/>
              </a:lnTo>
              <a:lnTo>
                <a:pt x="0" y="2244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831619-BD5D-4ABD-9E57-0D5CAB805ECB}">
      <dsp:nvSpPr>
        <dsp:cNvPr id="0" name=""/>
        <dsp:cNvSpPr/>
      </dsp:nvSpPr>
      <dsp:spPr>
        <a:xfrm>
          <a:off x="2363907" y="765618"/>
          <a:ext cx="1877908" cy="456500"/>
        </a:xfrm>
        <a:prstGeom prst="roundRect">
          <a:avLst>
            <a:gd name="adj" fmla="val 10000"/>
          </a:avLst>
        </a:prstGeom>
        <a:solidFill>
          <a:srgbClr val="8BE1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u="none" kern="1200" dirty="0" smtClean="0">
              <a:solidFill>
                <a:srgbClr val="0E0D0A"/>
              </a:solidFill>
              <a:effectLst/>
              <a:latin typeface="Arial Narrow" panose="020B0606020202030204" pitchFamily="34" charset="0"/>
            </a:rPr>
            <a:t>Ministerio de Salud – MINSA</a:t>
          </a:r>
          <a:endParaRPr lang="es-PE" sz="1100" b="0" u="none" kern="1200" dirty="0">
            <a:solidFill>
              <a:srgbClr val="0E0D0A"/>
            </a:solidFill>
            <a:effectLst/>
            <a:latin typeface="Arial Narrow" panose="020B0606020202030204" pitchFamily="34" charset="0"/>
          </a:endParaRPr>
        </a:p>
      </dsp:txBody>
      <dsp:txXfrm>
        <a:off x="2363907" y="765618"/>
        <a:ext cx="1877908" cy="456500"/>
      </dsp:txXfrm>
    </dsp:sp>
    <dsp:sp modelId="{465D54F4-24CE-48B6-97E7-56B48FCF8522}">
      <dsp:nvSpPr>
        <dsp:cNvPr id="0" name=""/>
        <dsp:cNvSpPr/>
      </dsp:nvSpPr>
      <dsp:spPr>
        <a:xfrm>
          <a:off x="984969" y="1222118"/>
          <a:ext cx="2317892" cy="172769"/>
        </a:xfrm>
        <a:custGeom>
          <a:avLst/>
          <a:gdLst/>
          <a:ahLst/>
          <a:cxnLst/>
          <a:rect l="0" t="0" r="0" b="0"/>
          <a:pathLst>
            <a:path>
              <a:moveTo>
                <a:pt x="2317892" y="0"/>
              </a:moveTo>
              <a:lnTo>
                <a:pt x="2317892" y="86384"/>
              </a:lnTo>
              <a:lnTo>
                <a:pt x="0" y="86384"/>
              </a:lnTo>
              <a:lnTo>
                <a:pt x="0" y="1727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A7562-FAFC-45E1-91EF-89EF8EBB06F9}">
      <dsp:nvSpPr>
        <dsp:cNvPr id="0" name=""/>
        <dsp:cNvSpPr/>
      </dsp:nvSpPr>
      <dsp:spPr>
        <a:xfrm>
          <a:off x="15885" y="1394887"/>
          <a:ext cx="1938168" cy="697100"/>
        </a:xfrm>
        <a:prstGeom prst="roundRect">
          <a:avLst>
            <a:gd name="adj" fmla="val 10000"/>
          </a:avLst>
        </a:prstGeom>
        <a:solidFill>
          <a:srgbClr val="ABD7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kern="1200" dirty="0" smtClean="0">
              <a:solidFill>
                <a:srgbClr val="0E0D0A"/>
              </a:solidFill>
              <a:effectLst/>
              <a:latin typeface="Arial Narrow" panose="020B0606020202030204" pitchFamily="34" charset="0"/>
            </a:rPr>
            <a:t>Maternidad en la Adolescencia,2015</a:t>
          </a:r>
          <a:endParaRPr lang="es-PE" sz="1100" b="0" kern="120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15885" y="1394887"/>
        <a:ext cx="1938168" cy="697100"/>
      </dsp:txXfrm>
    </dsp:sp>
    <dsp:sp modelId="{142598F4-ED8B-4BD8-BCBB-11D886B2F183}">
      <dsp:nvSpPr>
        <dsp:cNvPr id="0" name=""/>
        <dsp:cNvSpPr/>
      </dsp:nvSpPr>
      <dsp:spPr>
        <a:xfrm>
          <a:off x="3175692" y="1222118"/>
          <a:ext cx="91440" cy="224492"/>
        </a:xfrm>
        <a:custGeom>
          <a:avLst/>
          <a:gdLst/>
          <a:ahLst/>
          <a:cxnLst/>
          <a:rect l="0" t="0" r="0" b="0"/>
          <a:pathLst>
            <a:path>
              <a:moveTo>
                <a:pt x="127168" y="0"/>
              </a:moveTo>
              <a:lnTo>
                <a:pt x="127168" y="112246"/>
              </a:lnTo>
              <a:lnTo>
                <a:pt x="45720" y="112246"/>
              </a:lnTo>
              <a:lnTo>
                <a:pt x="45720" y="2244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40DD3-6623-4254-8E4A-292F77625818}">
      <dsp:nvSpPr>
        <dsp:cNvPr id="0" name=""/>
        <dsp:cNvSpPr/>
      </dsp:nvSpPr>
      <dsp:spPr>
        <a:xfrm>
          <a:off x="2192734" y="1446611"/>
          <a:ext cx="2057357" cy="715340"/>
        </a:xfrm>
        <a:prstGeom prst="roundRect">
          <a:avLst>
            <a:gd name="adj" fmla="val 10000"/>
          </a:avLst>
        </a:prstGeom>
        <a:solidFill>
          <a:srgbClr val="ABD7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La nupcialidad en los distritos del área metropolitana de Lima y Callao, 2015</a:t>
          </a:r>
          <a:endParaRPr lang="es-PE" sz="1100" b="0" kern="1200" dirty="0">
            <a:solidFill>
              <a:schemeClr val="tx1"/>
            </a:solidFill>
            <a:effectLst/>
            <a:latin typeface="Arial Narrow" panose="020B0606020202030204" pitchFamily="34" charset="0"/>
          </a:endParaRPr>
        </a:p>
      </dsp:txBody>
      <dsp:txXfrm>
        <a:off x="2192734" y="1446611"/>
        <a:ext cx="2057357" cy="715340"/>
      </dsp:txXfrm>
    </dsp:sp>
    <dsp:sp modelId="{86073010-B0B5-4498-A385-D19FA9EF528E}">
      <dsp:nvSpPr>
        <dsp:cNvPr id="0" name=""/>
        <dsp:cNvSpPr/>
      </dsp:nvSpPr>
      <dsp:spPr>
        <a:xfrm>
          <a:off x="3302861" y="1222118"/>
          <a:ext cx="2250316" cy="224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46"/>
              </a:lnTo>
              <a:lnTo>
                <a:pt x="2250316" y="112246"/>
              </a:lnTo>
              <a:lnTo>
                <a:pt x="2250316" y="2244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6CB00-3D07-4E77-83F3-96868FCA134C}">
      <dsp:nvSpPr>
        <dsp:cNvPr id="0" name=""/>
        <dsp:cNvSpPr/>
      </dsp:nvSpPr>
      <dsp:spPr>
        <a:xfrm>
          <a:off x="4502645" y="1446611"/>
          <a:ext cx="2101065" cy="697100"/>
        </a:xfrm>
        <a:prstGeom prst="roundRect">
          <a:avLst>
            <a:gd name="adj" fmla="val 10000"/>
          </a:avLst>
        </a:prstGeom>
        <a:solidFill>
          <a:srgbClr val="ABD7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kern="1200" dirty="0" smtClean="0">
              <a:solidFill>
                <a:srgbClr val="0E0D0A"/>
              </a:solidFill>
              <a:effectLst/>
              <a:latin typeface="Arial Narrow" panose="020B0606020202030204" pitchFamily="34" charset="0"/>
            </a:rPr>
            <a:t>El Crecimiento Natural de la Población,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kern="1200" dirty="0" smtClean="0">
              <a:solidFill>
                <a:srgbClr val="0E0D0A"/>
              </a:solidFill>
              <a:effectLst/>
              <a:latin typeface="Arial Narrow" panose="020B0606020202030204" pitchFamily="34" charset="0"/>
            </a:rPr>
            <a:t>2011 - 201</a:t>
          </a:r>
          <a:r>
            <a:rPr lang="es-PE" sz="1100" b="0" kern="1200" dirty="0" smtClean="0">
              <a:solidFill>
                <a:schemeClr val="tx1"/>
              </a:solidFill>
              <a:effectLst/>
              <a:latin typeface="Arial Narrow" panose="020B0606020202030204" pitchFamily="34" charset="0"/>
            </a:rPr>
            <a:t>4</a:t>
          </a:r>
          <a:r>
            <a:rPr lang="es-PE" sz="1100" b="0" kern="1200" dirty="0" smtClean="0">
              <a:solidFill>
                <a:srgbClr val="0E0D0A"/>
              </a:solidFill>
              <a:effectLst/>
              <a:latin typeface="Arial Narrow" panose="020B0606020202030204" pitchFamily="34" charset="0"/>
            </a:rPr>
            <a:t> </a:t>
          </a:r>
          <a:endParaRPr lang="es-PE" sz="1100" b="0" kern="1200" dirty="0">
            <a:solidFill>
              <a:srgbClr val="0E0D0A"/>
            </a:solidFill>
            <a:effectLst/>
            <a:latin typeface="Arial Narrow" panose="020B0606020202030204" pitchFamily="34" charset="0"/>
          </a:endParaRPr>
        </a:p>
      </dsp:txBody>
      <dsp:txXfrm>
        <a:off x="4502645" y="1446611"/>
        <a:ext cx="2101065" cy="697100"/>
      </dsp:txXfrm>
    </dsp:sp>
    <dsp:sp modelId="{32DA5503-91A1-4B5C-9AB2-B09F26E1108A}">
      <dsp:nvSpPr>
        <dsp:cNvPr id="0" name=""/>
        <dsp:cNvSpPr/>
      </dsp:nvSpPr>
      <dsp:spPr>
        <a:xfrm>
          <a:off x="5564105" y="541125"/>
          <a:ext cx="2261244" cy="224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46"/>
              </a:lnTo>
              <a:lnTo>
                <a:pt x="2261244" y="112246"/>
              </a:lnTo>
              <a:lnTo>
                <a:pt x="2261244" y="22449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4E78B-B730-4BBB-A010-F8C158A4F3AA}">
      <dsp:nvSpPr>
        <dsp:cNvPr id="0" name=""/>
        <dsp:cNvSpPr/>
      </dsp:nvSpPr>
      <dsp:spPr>
        <a:xfrm>
          <a:off x="6886395" y="765618"/>
          <a:ext cx="1877908" cy="487895"/>
        </a:xfrm>
        <a:prstGeom prst="roundRect">
          <a:avLst>
            <a:gd name="adj" fmla="val 10000"/>
          </a:avLst>
        </a:prstGeom>
        <a:solidFill>
          <a:srgbClr val="8BE1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u="none" kern="1200" dirty="0" smtClean="0">
              <a:solidFill>
                <a:srgbClr val="0E0D0A"/>
              </a:solidFill>
              <a:effectLst/>
              <a:latin typeface="Arial Narrow" panose="020B0606020202030204" pitchFamily="34" charset="0"/>
            </a:rPr>
            <a:t>Registro Nacional de Identificación y Estado Civil - RENIEC</a:t>
          </a:r>
          <a:endParaRPr lang="es-PE" sz="1100" b="0" u="none" kern="1200" dirty="0">
            <a:solidFill>
              <a:srgbClr val="0E0D0A"/>
            </a:solidFill>
            <a:effectLst/>
            <a:latin typeface="Arial Narrow" panose="020B0606020202030204" pitchFamily="34" charset="0"/>
          </a:endParaRPr>
        </a:p>
      </dsp:txBody>
      <dsp:txXfrm>
        <a:off x="6886395" y="765618"/>
        <a:ext cx="1877908" cy="487895"/>
      </dsp:txXfrm>
    </dsp:sp>
    <dsp:sp modelId="{40F438A4-33E8-44D3-80DD-486EA4FB1E88}">
      <dsp:nvSpPr>
        <dsp:cNvPr id="0" name=""/>
        <dsp:cNvSpPr/>
      </dsp:nvSpPr>
      <dsp:spPr>
        <a:xfrm>
          <a:off x="7779629" y="1253513"/>
          <a:ext cx="91440" cy="224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49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40A83-781F-46AE-83AB-058C43F057AB}">
      <dsp:nvSpPr>
        <dsp:cNvPr id="0" name=""/>
        <dsp:cNvSpPr/>
      </dsp:nvSpPr>
      <dsp:spPr>
        <a:xfrm>
          <a:off x="6856265" y="1478006"/>
          <a:ext cx="1938168" cy="736285"/>
        </a:xfrm>
        <a:prstGeom prst="roundRect">
          <a:avLst>
            <a:gd name="adj" fmla="val 10000"/>
          </a:avLst>
        </a:prstGeom>
        <a:solidFill>
          <a:srgbClr val="ABD7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0" kern="1200" dirty="0" smtClean="0">
              <a:solidFill>
                <a:srgbClr val="0E0D0A"/>
              </a:solidFill>
              <a:effectLst/>
              <a:latin typeface="Arial Narrow" panose="020B0606020202030204" pitchFamily="34" charset="0"/>
            </a:rPr>
            <a:t>Natalidad, Mortalidad y Nupcialidad, 2015</a:t>
          </a:r>
          <a:endParaRPr lang="es-PE" sz="1100" b="0" kern="1200" dirty="0">
            <a:solidFill>
              <a:srgbClr val="0E0D0A"/>
            </a:solidFill>
            <a:effectLst/>
            <a:latin typeface="Arial Narrow" panose="020B0606020202030204" pitchFamily="34" charset="0"/>
          </a:endParaRPr>
        </a:p>
      </dsp:txBody>
      <dsp:txXfrm>
        <a:off x="6856265" y="1478006"/>
        <a:ext cx="1938168" cy="736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8420" cy="49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8" tIns="45525" rIns="91048" bIns="45525" numCol="1" anchor="t" anchorCtr="0" compatLnSpc="1">
            <a:prstTxWarp prst="textNoShape">
              <a:avLst/>
            </a:prstTxWarp>
          </a:bodyPr>
          <a:lstStyle>
            <a:lvl1pPr defTabSz="90994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PE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806" y="1"/>
            <a:ext cx="2918420" cy="49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8" tIns="45525" rIns="91048" bIns="45525" numCol="1" anchor="t" anchorCtr="0" compatLnSpc="1">
            <a:prstTxWarp prst="textNoShape">
              <a:avLst/>
            </a:prstTxWarp>
          </a:bodyPr>
          <a:lstStyle>
            <a:lvl1pPr algn="r" defTabSz="90994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PE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376"/>
            <a:ext cx="2918420" cy="49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8" tIns="45525" rIns="91048" bIns="45525" numCol="1" anchor="b" anchorCtr="0" compatLnSpc="1">
            <a:prstTxWarp prst="textNoShape">
              <a:avLst/>
            </a:prstTxWarp>
          </a:bodyPr>
          <a:lstStyle>
            <a:lvl1pPr defTabSz="90994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PE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806" y="9372376"/>
            <a:ext cx="2918420" cy="49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8" tIns="45525" rIns="91048" bIns="45525" numCol="1" anchor="b" anchorCtr="0" compatLnSpc="1">
            <a:prstTxWarp prst="textNoShape">
              <a:avLst/>
            </a:prstTxWarp>
          </a:bodyPr>
          <a:lstStyle>
            <a:lvl1pPr algn="r" defTabSz="90994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32ACA2F-5869-4D4C-AEFF-5EFA9115C56B}" type="slidenum">
              <a:rPr lang="es-ES" altLang="es-PE"/>
              <a:pPr>
                <a:defRPr/>
              </a:pPr>
              <a:t>‹Nº›</a:t>
            </a:fld>
            <a:endParaRPr lang="es-ES" altLang="es-PE" dirty="0"/>
          </a:p>
        </p:txBody>
      </p:sp>
    </p:spTree>
    <p:extLst>
      <p:ext uri="{BB962C8B-B14F-4D97-AF65-F5344CB8AC3E}">
        <p14:creationId xmlns:p14="http://schemas.microsoft.com/office/powerpoint/2010/main" xmlns="" val="1420950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420" cy="4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9" tIns="44645" rIns="89289" bIns="4464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PE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806" y="0"/>
            <a:ext cx="2918420" cy="4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9" tIns="44645" rIns="89289" bIns="4464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PE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41363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192" y="4686189"/>
            <a:ext cx="5387379" cy="444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9" tIns="44645" rIns="89289" bIns="44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noProof="0" smtClean="0"/>
              <a:t>Haga clic para modificar el estilo de texto del patrón</a:t>
            </a:r>
          </a:p>
          <a:p>
            <a:pPr lvl="1"/>
            <a:r>
              <a:rPr lang="es-ES" altLang="es-PE" noProof="0" smtClean="0"/>
              <a:t>Segundo nivel</a:t>
            </a:r>
          </a:p>
          <a:p>
            <a:pPr lvl="2"/>
            <a:r>
              <a:rPr lang="es-ES" altLang="es-PE" noProof="0" smtClean="0"/>
              <a:t>Tercer nivel</a:t>
            </a:r>
          </a:p>
          <a:p>
            <a:pPr lvl="3"/>
            <a:r>
              <a:rPr lang="es-ES" altLang="es-PE" noProof="0" smtClean="0"/>
              <a:t>Cuarto nivel</a:t>
            </a:r>
          </a:p>
          <a:p>
            <a:pPr lvl="4"/>
            <a:r>
              <a:rPr lang="es-ES" altLang="es-PE" noProof="0" smtClean="0"/>
              <a:t>Quinto nivel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0824"/>
            <a:ext cx="2918420" cy="4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9" tIns="44645" rIns="89289" bIns="4464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 altLang="es-PE" dirty="0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806" y="9370824"/>
            <a:ext cx="2918420" cy="4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9" tIns="44645" rIns="89289" bIns="4464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E4CD98B-4BF4-40CD-A8C0-B6109F2EC6DC}" type="slidenum">
              <a:rPr lang="es-ES" altLang="es-PE"/>
              <a:pPr>
                <a:defRPr/>
              </a:pPr>
              <a:t>‹Nº›</a:t>
            </a:fld>
            <a:endParaRPr lang="es-ES" altLang="es-PE" dirty="0"/>
          </a:p>
        </p:txBody>
      </p:sp>
    </p:spTree>
    <p:extLst>
      <p:ext uri="{BB962C8B-B14F-4D97-AF65-F5344CB8AC3E}">
        <p14:creationId xmlns:p14="http://schemas.microsoft.com/office/powerpoint/2010/main" xmlns="" val="4289028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1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10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11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12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13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14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16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17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18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19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2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20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21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22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23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24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25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26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27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28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29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3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30</a:t>
            </a:fld>
            <a:endParaRPr lang="es-ES" altLang="es-PE" dirty="0"/>
          </a:p>
        </p:txBody>
      </p:sp>
    </p:spTree>
    <p:extLst>
      <p:ext uri="{BB962C8B-B14F-4D97-AF65-F5344CB8AC3E}">
        <p14:creationId xmlns:p14="http://schemas.microsoft.com/office/powerpoint/2010/main" xmlns="" val="30796945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31</a:t>
            </a:fld>
            <a:endParaRPr lang="es-ES" altLang="es-PE" dirty="0"/>
          </a:p>
        </p:txBody>
      </p:sp>
    </p:spTree>
    <p:extLst>
      <p:ext uri="{BB962C8B-B14F-4D97-AF65-F5344CB8AC3E}">
        <p14:creationId xmlns:p14="http://schemas.microsoft.com/office/powerpoint/2010/main" xmlns="" val="17845980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32</a:t>
            </a:fld>
            <a:endParaRPr lang="es-ES" altLang="es-PE" dirty="0"/>
          </a:p>
        </p:txBody>
      </p:sp>
    </p:spTree>
    <p:extLst>
      <p:ext uri="{BB962C8B-B14F-4D97-AF65-F5344CB8AC3E}">
        <p14:creationId xmlns:p14="http://schemas.microsoft.com/office/powerpoint/2010/main" xmlns="" val="1784598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33</a:t>
            </a:fld>
            <a:endParaRPr lang="es-ES" altLang="es-PE" dirty="0"/>
          </a:p>
        </p:txBody>
      </p:sp>
    </p:spTree>
    <p:extLst>
      <p:ext uri="{BB962C8B-B14F-4D97-AF65-F5344CB8AC3E}">
        <p14:creationId xmlns:p14="http://schemas.microsoft.com/office/powerpoint/2010/main" xmlns="" val="1784598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34</a:t>
            </a:fld>
            <a:endParaRPr lang="es-ES" altLang="es-PE" dirty="0"/>
          </a:p>
        </p:txBody>
      </p:sp>
    </p:spTree>
    <p:extLst>
      <p:ext uri="{BB962C8B-B14F-4D97-AF65-F5344CB8AC3E}">
        <p14:creationId xmlns:p14="http://schemas.microsoft.com/office/powerpoint/2010/main" xmlns="" val="1784598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35</a:t>
            </a:fld>
            <a:endParaRPr lang="es-ES" altLang="es-PE" dirty="0"/>
          </a:p>
        </p:txBody>
      </p:sp>
    </p:spTree>
    <p:extLst>
      <p:ext uri="{BB962C8B-B14F-4D97-AF65-F5344CB8AC3E}">
        <p14:creationId xmlns:p14="http://schemas.microsoft.com/office/powerpoint/2010/main" xmlns="" val="1784598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36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37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38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39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4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40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41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5632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D3279-9E7E-4F2A-8D37-8CB73DC11D1C}" type="slidenum">
              <a:rPr lang="es-ES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80863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6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7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8</a:t>
            </a:fld>
            <a:endParaRPr lang="es-ES" altLang="es-P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CD98B-4BF4-40CD-A8C0-B6109F2EC6DC}" type="slidenum">
              <a:rPr lang="es-ES" altLang="es-PE" smtClean="0"/>
              <a:pPr>
                <a:defRPr/>
              </a:pPr>
              <a:t>9</a:t>
            </a:fld>
            <a:endParaRPr lang="es-ES" altLang="es-P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B0A0-6C5B-4B85-847B-D46C37B707F0}" type="slidenum">
              <a:rPr lang="es-ES" altLang="es-PE" smtClean="0"/>
              <a:pPr>
                <a:defRPr/>
              </a:pPr>
              <a:t>‹Nº›</a:t>
            </a:fld>
            <a:endParaRPr lang="es-ES" altLang="es-P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A47A8-FBEF-4E84-BAE1-1721D3C6466B}" type="slidenum">
              <a:rPr lang="es-ES" altLang="es-PE" smtClean="0"/>
              <a:pPr>
                <a:defRPr/>
              </a:pPr>
              <a:t>‹Nº›</a:t>
            </a:fld>
            <a:endParaRPr lang="es-ES" altLang="es-P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17CD3-14CB-49AE-AD36-49D1C556B4F1}" type="slidenum">
              <a:rPr lang="es-ES" altLang="es-PE" smtClean="0"/>
              <a:pPr>
                <a:defRPr/>
              </a:pPr>
              <a:t>‹Nº›</a:t>
            </a:fld>
            <a:endParaRPr lang="es-ES" altLang="es-P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3D5C7-68AF-4421-858B-662DA000CFE1}" type="slidenum">
              <a:rPr lang="es-ES" altLang="es-PE" smtClean="0"/>
              <a:pPr>
                <a:defRPr/>
              </a:pPr>
              <a:t>‹Nº›</a:t>
            </a:fld>
            <a:endParaRPr lang="es-ES" altLang="es-P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D6983-ED3D-4135-9988-9BC96D575328}" type="slidenum">
              <a:rPr lang="es-ES" altLang="es-PE" smtClean="0"/>
              <a:pPr>
                <a:defRPr/>
              </a:pPr>
              <a:t>‹Nº›</a:t>
            </a:fld>
            <a:endParaRPr lang="es-ES" altLang="es-P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E2AEC-DE14-4FEA-B834-04EA77A1A52C}" type="slidenum">
              <a:rPr lang="es-ES" altLang="es-PE" smtClean="0"/>
              <a:pPr>
                <a:defRPr/>
              </a:pPr>
              <a:t>‹Nº›</a:t>
            </a:fld>
            <a:endParaRPr lang="es-ES" altLang="es-P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591BA-D424-4F28-BD35-F5D7B0841C72}" type="slidenum">
              <a:rPr lang="es-ES" altLang="es-PE" smtClean="0"/>
              <a:pPr>
                <a:defRPr/>
              </a:pPr>
              <a:t>‹Nº›</a:t>
            </a:fld>
            <a:endParaRPr lang="es-ES" altLang="es-P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62778-A930-4DFA-A3A1-567C942936C9}" type="slidenum">
              <a:rPr lang="es-ES" altLang="es-PE" smtClean="0"/>
              <a:pPr>
                <a:defRPr/>
              </a:pPr>
              <a:t>‹Nº›</a:t>
            </a:fld>
            <a:endParaRPr lang="es-ES" altLang="es-P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FF4B6-9DB2-4DB5-8B41-7BDF11D2C1C1}" type="slidenum">
              <a:rPr lang="es-ES" altLang="es-PE" smtClean="0"/>
              <a:pPr>
                <a:defRPr/>
              </a:pPr>
              <a:t>‹Nº›</a:t>
            </a:fld>
            <a:endParaRPr lang="es-ES" altLang="es-P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A9013-D351-4565-B01B-324472B26630}" type="slidenum">
              <a:rPr lang="es-ES" altLang="es-PE" smtClean="0"/>
              <a:pPr>
                <a:defRPr/>
              </a:pPr>
              <a:t>‹Nº›</a:t>
            </a:fld>
            <a:endParaRPr lang="es-ES" altLang="es-P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96510F-6DE3-48B8-817B-33E443082787}" type="slidenum">
              <a:rPr lang="es-ES" altLang="es-PE" smtClean="0"/>
              <a:pPr>
                <a:defRPr/>
              </a:pPr>
              <a:t>‹Nº›</a:t>
            </a:fld>
            <a:endParaRPr lang="es-ES" altLang="es-PE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 altLang="es-P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56B127-ECA5-43E4-B72B-E41E6A56E32A}" type="slidenum">
              <a:rPr lang="es-ES" altLang="es-PE" smtClean="0"/>
              <a:pPr>
                <a:defRPr/>
              </a:pPr>
              <a:t>‹Nº›</a:t>
            </a:fld>
            <a:endParaRPr lang="es-ES" alt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 altLang="es-P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 altLang="es-PE" dirty="0"/>
          </a:p>
        </p:txBody>
      </p:sp>
      <p:sp>
        <p:nvSpPr>
          <p:cNvPr id="9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18446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PE" altLang="es-PE" dirty="0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>
            <a:off x="900113" y="0"/>
            <a:ext cx="0" cy="6858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 dirty="0"/>
          </a:p>
        </p:txBody>
      </p:sp>
      <p:sp>
        <p:nvSpPr>
          <p:cNvPr id="11" name="Line 22"/>
          <p:cNvSpPr>
            <a:spLocks noChangeShapeType="1"/>
          </p:cNvSpPr>
          <p:nvPr userDrawn="1"/>
        </p:nvSpPr>
        <p:spPr bwMode="auto">
          <a:xfrm>
            <a:off x="0" y="1844675"/>
            <a:ext cx="9144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13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diagramLayout" Target="../diagrams/layout9.xml"/><Relationship Id="rId12" Type="http://schemas.microsoft.com/office/2007/relationships/hdphoto" Target="../media/hdphoto1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37.jpe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diagramColors" Target="../diagrams/colors9.xml"/><Relationship Id="rId14" Type="http://schemas.microsoft.com/office/2007/relationships/diagramDrawing" Target="../diagrams/drawing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Rectángulo redondeado"/>
          <p:cNvSpPr/>
          <p:nvPr/>
        </p:nvSpPr>
        <p:spPr>
          <a:xfrm>
            <a:off x="289142" y="2801264"/>
            <a:ext cx="8352928" cy="1913620"/>
          </a:xfrm>
          <a:prstGeom prst="roundRect">
            <a:avLst/>
          </a:prstGeom>
          <a:gradFill rotWithShape="1">
            <a:gsLst>
              <a:gs pos="0">
                <a:srgbClr val="08A1D9">
                  <a:shade val="51000"/>
                  <a:satMod val="130000"/>
                </a:srgbClr>
              </a:gs>
              <a:gs pos="80000">
                <a:srgbClr val="08A1D9">
                  <a:shade val="93000"/>
                  <a:satMod val="130000"/>
                </a:srgbClr>
              </a:gs>
              <a:gs pos="100000">
                <a:srgbClr val="08A1D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EVALUACIÓN DE LA CALIDAD DE LAS ESTADÍSTICAS VITALES EN EL PERÚ</a:t>
            </a:r>
            <a:endParaRPr lang="es-PE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796136" y="59492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+mn-lt"/>
              </a:rPr>
              <a:t>Lima, noviembre de 2017</a:t>
            </a:r>
            <a:endParaRPr lang="es-PE" dirty="0">
              <a:latin typeface="+mn-lt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11560" y="260648"/>
            <a:ext cx="7894915" cy="1632223"/>
            <a:chOff x="1493" y="674"/>
            <a:chExt cx="9488" cy="1505"/>
          </a:xfrm>
        </p:grpSpPr>
        <p:pic>
          <p:nvPicPr>
            <p:cNvPr id="8" name="Picture 3" descr="LogoINE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0930"/>
            <a:stretch>
              <a:fillRect/>
            </a:stretch>
          </p:blipFill>
          <p:spPr bwMode="auto">
            <a:xfrm>
              <a:off x="1493" y="674"/>
              <a:ext cx="2451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mins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" y="1549"/>
              <a:ext cx="3191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7" y="990"/>
              <a:ext cx="2854" cy="1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039" y="1988840"/>
            <a:ext cx="7620000" cy="35569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sz="1800" b="1" dirty="0" smtClean="0">
                <a:latin typeface="Arial Narrow" panose="020B0606020202030204" pitchFamily="34" charset="0"/>
              </a:rPr>
              <a:t>Inclusión </a:t>
            </a:r>
            <a:r>
              <a:rPr lang="es-MX" sz="1800" b="1" dirty="0">
                <a:latin typeface="Arial Narrow" panose="020B0606020202030204" pitchFamily="34" charset="0"/>
              </a:rPr>
              <a:t>de preguntas de mortalidad en </a:t>
            </a:r>
            <a:r>
              <a:rPr lang="es-MX" sz="1800" b="1" dirty="0" smtClean="0">
                <a:latin typeface="Arial Narrow" panose="020B0606020202030204" pitchFamily="34" charset="0"/>
              </a:rPr>
              <a:t>encuestas de hogares</a:t>
            </a:r>
          </a:p>
          <a:p>
            <a:pPr marL="0" indent="0">
              <a:buNone/>
            </a:pPr>
            <a:endParaRPr lang="es-MX" sz="1800" b="1" dirty="0">
              <a:latin typeface="Arial Narrow" panose="020B0606020202030204" pitchFamily="34" charset="0"/>
            </a:endParaRPr>
          </a:p>
          <a:p>
            <a:pPr marL="114300" lvl="1" indent="0" algn="just" fontAlgn="base">
              <a:spcAft>
                <a:spcPct val="0"/>
              </a:spcAft>
              <a:buClrTx/>
              <a:buNone/>
            </a:pPr>
            <a:r>
              <a:rPr lang="es-PE" sz="2200" dirty="0" smtClean="0">
                <a:latin typeface="Arial Narrow" panose="020B0606020202030204" pitchFamily="34" charset="0"/>
              </a:rPr>
              <a:t>Se incluyó el módulo Mortalidad General y Materna en el cuestionario del hogar de las encuestas ejecutadas por el INEI. Las preguntas están relacionadas a captar información sobre personas que fallecieron en los últimos cinco años.</a:t>
            </a:r>
          </a:p>
          <a:p>
            <a:pPr marL="114300" lvl="1" indent="0" algn="just" fontAlgn="base">
              <a:spcAft>
                <a:spcPct val="0"/>
              </a:spcAft>
              <a:buClrTx/>
              <a:buNone/>
            </a:pPr>
            <a:endParaRPr lang="es-PE" sz="2200" dirty="0" smtClean="0">
              <a:latin typeface="Arial Narrow" panose="020B0606020202030204" pitchFamily="34" charset="0"/>
            </a:endParaRPr>
          </a:p>
          <a:p>
            <a:pPr marL="914400" lvl="2" indent="0" algn="just">
              <a:buNone/>
            </a:pPr>
            <a:r>
              <a:rPr lang="es-PE" sz="2200" dirty="0" smtClean="0">
                <a:latin typeface="Arial Narrow" panose="020B0606020202030204" pitchFamily="34" charset="0"/>
              </a:rPr>
              <a:t> -   Encuesta Nacional de Hogares-ENAHO</a:t>
            </a:r>
          </a:p>
          <a:p>
            <a:pPr marL="914400" lvl="2" indent="0" algn="just">
              <a:buNone/>
            </a:pPr>
            <a:r>
              <a:rPr lang="es-PE" sz="2200" dirty="0" smtClean="0">
                <a:latin typeface="Arial Narrow" panose="020B0606020202030204" pitchFamily="34" charset="0"/>
              </a:rPr>
              <a:t> -   Encuesta Nacional de Desarrollo en Salud-ENDES</a:t>
            </a:r>
          </a:p>
          <a:p>
            <a:pPr marL="914400" lvl="2" indent="0" algn="just">
              <a:buNone/>
            </a:pPr>
            <a:r>
              <a:rPr lang="es-PE" sz="2200" dirty="0" smtClean="0">
                <a:latin typeface="Arial Narrow" panose="020B0606020202030204" pitchFamily="34" charset="0"/>
              </a:rPr>
              <a:t> -   Encuesta Permanente de Empleo-EPE</a:t>
            </a:r>
          </a:p>
          <a:p>
            <a:pPr marL="914400" lvl="2" indent="0" algn="just">
              <a:buNone/>
            </a:pPr>
            <a:r>
              <a:rPr lang="es-PE" sz="2200" dirty="0" smtClean="0">
                <a:latin typeface="Arial Narrow" panose="020B0606020202030204" pitchFamily="34" charset="0"/>
              </a:rPr>
              <a:t> -   Encuesta Nacional  de Programas Presupuestales-ENAPRES</a:t>
            </a:r>
            <a:endParaRPr lang="es-PE" sz="2200" b="1" dirty="0">
              <a:latin typeface="Arial Narrow" panose="020B0606020202030204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 fontAlgn="base">
              <a:spcAft>
                <a:spcPct val="0"/>
              </a:spcAft>
            </a:pPr>
            <a:r>
              <a:rPr lang="es-MX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OTRAS FUENTES </a:t>
            </a:r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DE CAPTACIÓN </a:t>
            </a:r>
            <a:r>
              <a:rPr lang="es-MX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 </a:t>
            </a:r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ESTADÍSTICAS VITALES</a:t>
            </a:r>
            <a:endParaRPr lang="es-P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0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1924" y="332656"/>
            <a:ext cx="9122075" cy="864096"/>
          </a:xfr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 fontAlgn="base"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OTRAS FUENTES DE CAPTACIÓN DE ESTADÍSTICAS VITALES</a:t>
            </a:r>
            <a:endParaRPr lang="es-P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488" y="1877650"/>
            <a:ext cx="7452928" cy="469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039" y="1484784"/>
            <a:ext cx="7620000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800" b="1" dirty="0" smtClean="0">
                <a:latin typeface="Arial Narrow" panose="020B0606020202030204" pitchFamily="34" charset="0"/>
              </a:rPr>
              <a:t>Inclusión </a:t>
            </a:r>
            <a:r>
              <a:rPr lang="es-MX" sz="1800" b="1" dirty="0">
                <a:latin typeface="Arial Narrow" panose="020B0606020202030204" pitchFamily="34" charset="0"/>
              </a:rPr>
              <a:t>de </a:t>
            </a:r>
            <a:r>
              <a:rPr lang="es-MX" sz="1800" b="1" dirty="0" smtClean="0">
                <a:latin typeface="Arial Narrow" panose="020B0606020202030204" pitchFamily="34" charset="0"/>
              </a:rPr>
              <a:t>preguntas de Población para personas de 12 años y más de edad – Censos de Población.</a:t>
            </a:r>
          </a:p>
          <a:p>
            <a:pPr marL="0" indent="0">
              <a:buNone/>
            </a:pPr>
            <a:endParaRPr lang="es-MX" sz="18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MX" sz="1800" b="1" dirty="0">
              <a:latin typeface="Arial Narrow" panose="020B0606020202030204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 fontAlgn="base"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OTRAS FUENTES DE CAPTACIÓN DE ESTADÍSTICAS VITALES</a:t>
            </a:r>
            <a:endParaRPr lang="es-P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835" y="2564904"/>
            <a:ext cx="7852329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87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268760"/>
            <a:ext cx="7704856" cy="451256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Tx/>
              <a:buNone/>
            </a:pPr>
            <a:r>
              <a:rPr lang="es-PE" sz="1800" b="1" dirty="0" smtClean="0">
                <a:latin typeface="Arial Narrow" panose="020B0606020202030204" pitchFamily="34" charset="0"/>
              </a:rPr>
              <a:t>ODS- Agenda 2030-Desarrollo Sostenible</a:t>
            </a:r>
          </a:p>
          <a:p>
            <a:pPr marL="0" indent="0">
              <a:lnSpc>
                <a:spcPct val="80000"/>
              </a:lnSpc>
              <a:buClrTx/>
              <a:buNone/>
            </a:pPr>
            <a:endParaRPr lang="es-PE" sz="1800" b="1" dirty="0" smtClean="0">
              <a:latin typeface="Arial Narrow" panose="020B0606020202030204" pitchFamily="34" charset="0"/>
            </a:endParaRPr>
          </a:p>
          <a:p>
            <a:pPr marL="114300" indent="0">
              <a:lnSpc>
                <a:spcPct val="80000"/>
              </a:lnSpc>
              <a:buNone/>
            </a:pPr>
            <a:r>
              <a:rPr lang="es-PE" sz="1800" dirty="0" smtClean="0">
                <a:latin typeface="Arial Narrow" panose="020B0606020202030204" pitchFamily="34" charset="0"/>
              </a:rPr>
              <a:t>Objetivo </a:t>
            </a:r>
            <a:r>
              <a:rPr lang="es-PE" sz="1800" dirty="0">
                <a:latin typeface="Arial Narrow" panose="020B0606020202030204" pitchFamily="34" charset="0"/>
              </a:rPr>
              <a:t>3: “Garantizar una vida sana y promover el bienestar para todos en todas las </a:t>
            </a:r>
            <a:r>
              <a:rPr lang="es-PE" sz="1800" dirty="0" smtClean="0">
                <a:latin typeface="Arial Narrow" panose="020B0606020202030204" pitchFamily="34" charset="0"/>
              </a:rPr>
              <a:t>edades”. </a:t>
            </a:r>
          </a:p>
          <a:p>
            <a:pPr marL="114300" indent="0">
              <a:lnSpc>
                <a:spcPct val="80000"/>
              </a:lnSpc>
              <a:buNone/>
            </a:pPr>
            <a:endParaRPr lang="es-PE" sz="1800" dirty="0">
              <a:latin typeface="Arial Narrow" panose="020B0606020202030204" pitchFamily="34" charset="0"/>
            </a:endParaRPr>
          </a:p>
          <a:p>
            <a:pPr lvl="0">
              <a:lnSpc>
                <a:spcPct val="80000"/>
              </a:lnSpc>
              <a:buClrTx/>
              <a:buFont typeface="Wingdings" panose="05000000000000000000" pitchFamily="2" charset="2"/>
              <a:buChar char="ü"/>
            </a:pPr>
            <a:r>
              <a:rPr lang="es-PE" sz="1800" dirty="0">
                <a:latin typeface="Arial Narrow" panose="020B0606020202030204" pitchFamily="34" charset="0"/>
              </a:rPr>
              <a:t>Tasa de mortalidad materna.</a:t>
            </a:r>
          </a:p>
          <a:p>
            <a:pPr lvl="0">
              <a:lnSpc>
                <a:spcPct val="80000"/>
              </a:lnSpc>
              <a:buClrTx/>
              <a:buFont typeface="Wingdings" panose="05000000000000000000" pitchFamily="2" charset="2"/>
              <a:buChar char="ü"/>
            </a:pPr>
            <a:r>
              <a:rPr lang="es-PE" sz="1800" dirty="0">
                <a:latin typeface="Arial Narrow" panose="020B0606020202030204" pitchFamily="34" charset="0"/>
              </a:rPr>
              <a:t>Proporción de partos con asistencia de personal  de salud.</a:t>
            </a:r>
          </a:p>
          <a:p>
            <a:pPr lvl="0">
              <a:lnSpc>
                <a:spcPct val="80000"/>
              </a:lnSpc>
              <a:buClrTx/>
              <a:buFont typeface="Wingdings" panose="05000000000000000000" pitchFamily="2" charset="2"/>
              <a:buChar char="ü"/>
            </a:pPr>
            <a:r>
              <a:rPr lang="es-PE" sz="1800" dirty="0">
                <a:latin typeface="Arial Narrow" panose="020B0606020202030204" pitchFamily="34" charset="0"/>
              </a:rPr>
              <a:t>Tasa de mortalidad de niños menores de cinco años.</a:t>
            </a:r>
          </a:p>
          <a:p>
            <a:pPr lvl="0">
              <a:lnSpc>
                <a:spcPct val="80000"/>
              </a:lnSpc>
              <a:buClrTx/>
              <a:buFont typeface="Wingdings" panose="05000000000000000000" pitchFamily="2" charset="2"/>
              <a:buChar char="ü"/>
            </a:pPr>
            <a:r>
              <a:rPr lang="es-PE" sz="1800" dirty="0">
                <a:latin typeface="Arial Narrow" panose="020B0606020202030204" pitchFamily="34" charset="0"/>
              </a:rPr>
              <a:t>Tasa de mortalidad neonatal.</a:t>
            </a:r>
          </a:p>
          <a:p>
            <a:pPr lvl="0">
              <a:lnSpc>
                <a:spcPct val="80000"/>
              </a:lnSpc>
              <a:buClrTx/>
              <a:buFont typeface="Wingdings" panose="05000000000000000000" pitchFamily="2" charset="2"/>
              <a:buChar char="ü"/>
            </a:pPr>
            <a:r>
              <a:rPr lang="es-PE" sz="1800" dirty="0">
                <a:latin typeface="Arial Narrow" panose="020B0606020202030204" pitchFamily="34" charset="0"/>
              </a:rPr>
              <a:t>Tasa de mortalidad  por lesiones debidas a accidentes de tránsito.</a:t>
            </a:r>
          </a:p>
          <a:p>
            <a:pPr marL="114300" lvl="0" indent="0">
              <a:lnSpc>
                <a:spcPct val="80000"/>
              </a:lnSpc>
              <a:buNone/>
            </a:pPr>
            <a:r>
              <a:rPr lang="es-PE" sz="2800" dirty="0">
                <a:latin typeface="Arial Narrow" panose="020B0606020202030204" pitchFamily="34" charset="0"/>
              </a:rPr>
              <a:t>  </a:t>
            </a:r>
            <a:r>
              <a:rPr lang="es-PE" sz="28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es-MX" sz="2400" dirty="0" smtClean="0">
              <a:latin typeface="Arial Narrow" panose="020B0606020202030204" pitchFamily="34" charset="0"/>
            </a:endParaRPr>
          </a:p>
          <a:p>
            <a:pPr marL="114300" indent="0">
              <a:buNone/>
            </a:pPr>
            <a:endParaRPr lang="es-PE" sz="2400" dirty="0">
              <a:latin typeface="Arial Narrow" panose="020B0606020202030204" pitchFamily="34" charset="0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31944" y="337220"/>
            <a:ext cx="9175944" cy="859532"/>
          </a:xfr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 fontAlgn="base">
              <a:spcAft>
                <a:spcPct val="0"/>
              </a:spcAft>
            </a:pPr>
            <a:r>
              <a:rPr lang="es-MX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INDICADORES ODS - OBJETIVO 3</a:t>
            </a:r>
            <a:endParaRPr lang="es-P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304280" y="4235521"/>
            <a:ext cx="0" cy="244291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/>
          <a:srcRect l="11301" t="6116" r="15290"/>
          <a:stretch/>
        </p:blipFill>
        <p:spPr>
          <a:xfrm>
            <a:off x="179512" y="4163513"/>
            <a:ext cx="4032448" cy="248461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5" y="4149080"/>
            <a:ext cx="4608512" cy="26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3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Rectángulo redondeado"/>
          <p:cNvSpPr/>
          <p:nvPr/>
        </p:nvSpPr>
        <p:spPr>
          <a:xfrm>
            <a:off x="1835696" y="2276872"/>
            <a:ext cx="5544616" cy="2232248"/>
          </a:xfrm>
          <a:prstGeom prst="roundRect">
            <a:avLst/>
          </a:prstGeom>
          <a:gradFill rotWithShape="1">
            <a:gsLst>
              <a:gs pos="0">
                <a:srgbClr val="08A1D9">
                  <a:shade val="51000"/>
                  <a:satMod val="130000"/>
                </a:srgbClr>
              </a:gs>
              <a:gs pos="80000">
                <a:srgbClr val="08A1D9">
                  <a:shade val="93000"/>
                  <a:satMod val="130000"/>
                </a:srgbClr>
              </a:gs>
              <a:gs pos="100000">
                <a:srgbClr val="08A1D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EVALUACIÓN DE LA CALIDAD DE LAS BASES DE DATOS DE NACIMIENTOS Y DEFUNCIONES</a:t>
            </a:r>
            <a:endParaRPr lang="es-PE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7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79284" y="440122"/>
            <a:ext cx="7757212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rmAutofit lnSpcReduction="10000"/>
          </a:bodyPr>
          <a:lstStyle/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PROCEDIMIENTOS REALIZADOS EN LA EVALUACIÓN DE  BASES DE DATOS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" y="343967"/>
            <a:ext cx="1250284" cy="86987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6733" y="134931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i="1" dirty="0" smtClean="0">
                <a:solidFill>
                  <a:srgbClr val="FF0000"/>
                </a:solidFill>
                <a:latin typeface="Arial Narrow" pitchFamily="34" charset="0"/>
              </a:rPr>
              <a:t>Procedimientos</a:t>
            </a:r>
            <a:endParaRPr lang="es-PE" sz="20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6733" y="1884893"/>
            <a:ext cx="78488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PE" sz="2000" dirty="0" smtClean="0">
                <a:solidFill>
                  <a:srgbClr val="0E0D0A"/>
                </a:solidFill>
                <a:latin typeface="Arial Narrow" pitchFamily="34" charset="0"/>
              </a:rPr>
              <a:t>Conocer </a:t>
            </a:r>
            <a:r>
              <a:rPr lang="es-PE" sz="2000" dirty="0" smtClean="0">
                <a:solidFill>
                  <a:srgbClr val="0E0D0A"/>
                </a:solidFill>
                <a:latin typeface="Arial Narrow" pitchFamily="34" charset="0"/>
              </a:rPr>
              <a:t>el </a:t>
            </a:r>
            <a:r>
              <a:rPr lang="es-PE" sz="2000" dirty="0">
                <a:solidFill>
                  <a:srgbClr val="0E0D0A"/>
                </a:solidFill>
                <a:latin typeface="Arial Narrow" pitchFamily="34" charset="0"/>
              </a:rPr>
              <a:t>número de distritos </a:t>
            </a:r>
            <a:r>
              <a:rPr lang="es-PE" sz="2000" dirty="0" smtClean="0">
                <a:solidFill>
                  <a:srgbClr val="0E0D0A"/>
                </a:solidFill>
                <a:latin typeface="Arial Narrow" pitchFamily="34" charset="0"/>
              </a:rPr>
              <a:t>existentes en cada </a:t>
            </a:r>
            <a:r>
              <a:rPr lang="es-PE" sz="2000" dirty="0">
                <a:solidFill>
                  <a:srgbClr val="0E0D0A"/>
                </a:solidFill>
                <a:latin typeface="Arial Narrow" pitchFamily="34" charset="0"/>
              </a:rPr>
              <a:t>año y detectar qué distritos fueron creados </a:t>
            </a:r>
            <a:r>
              <a:rPr lang="es-PE" sz="2000" dirty="0" smtClean="0">
                <a:solidFill>
                  <a:srgbClr val="0E0D0A"/>
                </a:solidFill>
                <a:latin typeface="Arial Narrow" pitchFamily="34" charset="0"/>
              </a:rPr>
              <a:t>y </a:t>
            </a:r>
            <a:r>
              <a:rPr lang="es-PE" sz="2000" dirty="0" smtClean="0">
                <a:solidFill>
                  <a:srgbClr val="0E0D0A"/>
                </a:solidFill>
                <a:latin typeface="Arial Narrow" pitchFamily="34" charset="0"/>
              </a:rPr>
              <a:t>reasignados.</a:t>
            </a:r>
            <a:endParaRPr lang="es-PE" sz="2000" dirty="0" smtClean="0">
              <a:solidFill>
                <a:srgbClr val="0E0D0A"/>
              </a:solidFill>
              <a:latin typeface="Arial Narrow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PE" sz="2000" dirty="0">
              <a:solidFill>
                <a:srgbClr val="0E0D0A"/>
              </a:solidFill>
              <a:latin typeface="Arial Narrow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PE" sz="2000" dirty="0" smtClean="0">
                <a:solidFill>
                  <a:srgbClr val="0E0D0A"/>
                </a:solidFill>
                <a:latin typeface="Arial Narrow" pitchFamily="34" charset="0"/>
              </a:rPr>
              <a:t>Integrar </a:t>
            </a:r>
            <a:r>
              <a:rPr lang="es-PE" sz="2000" dirty="0">
                <a:solidFill>
                  <a:srgbClr val="0E0D0A"/>
                </a:solidFill>
                <a:latin typeface="Arial Narrow" pitchFamily="34" charset="0"/>
              </a:rPr>
              <a:t>en una </a:t>
            </a:r>
            <a:r>
              <a:rPr lang="es-PE" sz="2000" dirty="0" smtClean="0">
                <a:solidFill>
                  <a:srgbClr val="0E0D0A"/>
                </a:solidFill>
                <a:latin typeface="Arial Narrow" pitchFamily="34" charset="0"/>
              </a:rPr>
              <a:t>base </a:t>
            </a:r>
            <a:r>
              <a:rPr lang="es-PE" sz="2000" dirty="0">
                <a:solidFill>
                  <a:srgbClr val="0E0D0A"/>
                </a:solidFill>
                <a:latin typeface="Arial Narrow" pitchFamily="34" charset="0"/>
              </a:rPr>
              <a:t>de datos los </a:t>
            </a:r>
            <a:r>
              <a:rPr lang="es-PE" sz="2000" dirty="0" smtClean="0">
                <a:solidFill>
                  <a:srgbClr val="0E0D0A"/>
                </a:solidFill>
                <a:latin typeface="Arial Narrow" pitchFamily="34" charset="0"/>
              </a:rPr>
              <a:t>registros de nacimientos (1999-2015) y otra para defunciones (1986-2015), uniformizando las variables seleccionadas para el análisis.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PE" sz="2000" dirty="0" smtClean="0">
              <a:solidFill>
                <a:srgbClr val="0E0D0A"/>
              </a:solidFill>
              <a:latin typeface="Arial Narrow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E0D0A"/>
                </a:solidFill>
                <a:latin typeface="Arial Narrow" pitchFamily="34" charset="0"/>
              </a:rPr>
              <a:t>Obtener los tabulados por año de nacimiento/defunción, según distrito, con las nuevas bases </a:t>
            </a:r>
            <a:r>
              <a:rPr lang="es-ES" sz="2000" dirty="0">
                <a:solidFill>
                  <a:srgbClr val="0E0D0A"/>
                </a:solidFill>
                <a:latin typeface="Arial Narrow" pitchFamily="34" charset="0"/>
              </a:rPr>
              <a:t>de datos </a:t>
            </a:r>
            <a:r>
              <a:rPr lang="es-ES" sz="2000" dirty="0" smtClean="0">
                <a:solidFill>
                  <a:srgbClr val="0E0D0A"/>
                </a:solidFill>
                <a:latin typeface="Arial Narrow" pitchFamily="34" charset="0"/>
              </a:rPr>
              <a:t>integradas.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0E0D0A"/>
              </a:solidFill>
              <a:latin typeface="Arial Narrow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E0D0A"/>
                </a:solidFill>
                <a:latin typeface="Arial Narrow" pitchFamily="34" charset="0"/>
              </a:rPr>
              <a:t>Identificar </a:t>
            </a:r>
            <a:r>
              <a:rPr lang="es-ES" sz="2000" dirty="0" smtClean="0">
                <a:solidFill>
                  <a:srgbClr val="0E0D0A"/>
                </a:solidFill>
                <a:latin typeface="Arial Narrow" pitchFamily="34" charset="0"/>
              </a:rPr>
              <a:t>y contabilizar los distritos informantes y no </a:t>
            </a:r>
            <a:r>
              <a:rPr lang="es-ES" sz="2000" dirty="0">
                <a:solidFill>
                  <a:srgbClr val="0E0D0A"/>
                </a:solidFill>
                <a:latin typeface="Arial Narrow" pitchFamily="34" charset="0"/>
              </a:rPr>
              <a:t>informantes, considerando el número de distritos </a:t>
            </a:r>
            <a:r>
              <a:rPr lang="es-ES" sz="2000" dirty="0" smtClean="0">
                <a:solidFill>
                  <a:srgbClr val="0E0D0A"/>
                </a:solidFill>
                <a:latin typeface="Arial Narrow" pitchFamily="34" charset="0"/>
              </a:rPr>
              <a:t>existentes, creados </a:t>
            </a:r>
            <a:r>
              <a:rPr lang="es-ES" sz="2000" dirty="0">
                <a:solidFill>
                  <a:srgbClr val="0E0D0A"/>
                </a:solidFill>
                <a:latin typeface="Arial Narrow" pitchFamily="34" charset="0"/>
              </a:rPr>
              <a:t>y </a:t>
            </a:r>
            <a:r>
              <a:rPr lang="es-ES" sz="2000" dirty="0" smtClean="0">
                <a:solidFill>
                  <a:srgbClr val="0E0D0A"/>
                </a:solidFill>
                <a:latin typeface="Arial Narrow" pitchFamily="34" charset="0"/>
              </a:rPr>
              <a:t>reasignados en su </a:t>
            </a:r>
            <a:r>
              <a:rPr lang="es-ES" sz="2000" dirty="0" smtClean="0">
                <a:solidFill>
                  <a:srgbClr val="0E0D0A"/>
                </a:solidFill>
                <a:latin typeface="Arial Narrow" pitchFamily="34" charset="0"/>
              </a:rPr>
              <a:t>ubigeo</a:t>
            </a:r>
            <a:r>
              <a:rPr lang="es-ES" sz="2000" dirty="0" smtClean="0">
                <a:solidFill>
                  <a:srgbClr val="0E0D0A"/>
                </a:solidFill>
                <a:latin typeface="Arial Narrow" pitchFamily="34" charset="0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S_tradnl" sz="2000" dirty="0" smtClean="0">
              <a:solidFill>
                <a:srgbClr val="0E0D0A"/>
              </a:solidFill>
              <a:latin typeface="Arial Narrow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0E0D0A"/>
                </a:solidFill>
                <a:latin typeface="Arial Narrow" pitchFamily="34" charset="0"/>
              </a:rPr>
              <a:t>Elaborar reportes de inconsistencias.</a:t>
            </a:r>
            <a:endParaRPr lang="es-PE" sz="2000" dirty="0">
              <a:solidFill>
                <a:srgbClr val="0E0D0A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7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58404" y="5737373"/>
            <a:ext cx="548640" cy="396240"/>
          </a:xfrm>
        </p:spPr>
        <p:txBody>
          <a:bodyPr/>
          <a:lstStyle/>
          <a:p>
            <a:pPr>
              <a:defRPr/>
            </a:pPr>
            <a:fld id="{5F51AEE0-BA58-4840-AAB8-9320DCF93690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337398" y="5752901"/>
            <a:ext cx="8426020" cy="11050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just" defTabSz="1600200">
              <a:lnSpc>
                <a:spcPct val="90000"/>
              </a:lnSpc>
            </a:pPr>
            <a:endParaRPr lang="es-ES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7584" y="332656"/>
            <a:ext cx="7730820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INCONSISTENCIAS FRECUENTES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3796431527"/>
              </p:ext>
            </p:extLst>
          </p:nvPr>
        </p:nvGraphicFramePr>
        <p:xfrm>
          <a:off x="971600" y="1484784"/>
          <a:ext cx="7690444" cy="499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61989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558404" y="5737373"/>
            <a:ext cx="548640" cy="396240"/>
          </a:xfrm>
        </p:spPr>
        <p:txBody>
          <a:bodyPr/>
          <a:lstStyle/>
          <a:p>
            <a:pPr>
              <a:defRPr/>
            </a:pPr>
            <a:fld id="{5F51AEE0-BA58-4840-AAB8-9320DCF93690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337398" y="5752901"/>
            <a:ext cx="8426020" cy="110509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just" defTabSz="1600200">
              <a:lnSpc>
                <a:spcPct val="90000"/>
              </a:lnSpc>
            </a:pPr>
            <a:endParaRPr lang="es-ES" sz="2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75656" y="332656"/>
            <a:ext cx="7668344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ES_tradnl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INCONSISTENCIAS FRECUENTES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1194409781"/>
              </p:ext>
            </p:extLst>
          </p:nvPr>
        </p:nvGraphicFramePr>
        <p:xfrm>
          <a:off x="971600" y="1484784"/>
          <a:ext cx="7690444" cy="499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5926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Rectángulo redondeado"/>
          <p:cNvSpPr/>
          <p:nvPr/>
        </p:nvSpPr>
        <p:spPr>
          <a:xfrm>
            <a:off x="1835696" y="2276872"/>
            <a:ext cx="5544616" cy="2232248"/>
          </a:xfrm>
          <a:prstGeom prst="roundRect">
            <a:avLst/>
          </a:prstGeom>
          <a:gradFill rotWithShape="1">
            <a:gsLst>
              <a:gs pos="0">
                <a:srgbClr val="08A1D9">
                  <a:shade val="51000"/>
                  <a:satMod val="130000"/>
                </a:srgbClr>
              </a:gs>
              <a:gs pos="80000">
                <a:srgbClr val="08A1D9">
                  <a:shade val="93000"/>
                  <a:satMod val="130000"/>
                </a:srgbClr>
              </a:gs>
              <a:gs pos="100000">
                <a:srgbClr val="08A1D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r>
              <a:rPr lang="es-PE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REPORTE DE INCONSISTENCIAS</a:t>
            </a:r>
            <a:endParaRPr lang="es-PE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9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52027"/>
            <a:ext cx="2520280" cy="177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0" y="343967"/>
            <a:ext cx="1250284" cy="869878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79284" y="392044"/>
            <a:ext cx="7757212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EDAD </a:t>
            </a:r>
            <a:r>
              <a:rPr lang="es-PE" sz="2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DE LA MADRE Y NÚMERO DE HIJOS </a:t>
            </a:r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ACTUALMENTE VIVOS</a:t>
            </a:r>
            <a:endParaRPr lang="es-PE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429000"/>
            <a:ext cx="8136904" cy="3171429"/>
          </a:xfrm>
          <a:prstGeom prst="rect">
            <a:avLst/>
          </a:prstGeom>
        </p:spPr>
      </p:pic>
      <p:sp>
        <p:nvSpPr>
          <p:cNvPr id="2" name="Llamada rectangular 1"/>
          <p:cNvSpPr/>
          <p:nvPr/>
        </p:nvSpPr>
        <p:spPr>
          <a:xfrm>
            <a:off x="4499992" y="1772816"/>
            <a:ext cx="3079792" cy="1003423"/>
          </a:xfrm>
          <a:prstGeom prst="wedgeRectCallout">
            <a:avLst>
              <a:gd name="adj1" fmla="val -27583"/>
              <a:gd name="adj2" fmla="val 6996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PE" dirty="0">
                <a:latin typeface="Arial Narrow" pitchFamily="34" charset="0"/>
              </a:rPr>
              <a:t>El número de hijos nacidos vivos debe ser acorde con la edad de la madre.</a:t>
            </a:r>
          </a:p>
        </p:txBody>
      </p:sp>
    </p:spTree>
    <p:extLst>
      <p:ext uri="{BB962C8B-B14F-4D97-AF65-F5344CB8AC3E}">
        <p14:creationId xmlns:p14="http://schemas.microsoft.com/office/powerpoint/2010/main" xmlns="" val="33201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xmlns="" val="548790612"/>
              </p:ext>
            </p:extLst>
          </p:nvPr>
        </p:nvGraphicFramePr>
        <p:xfrm>
          <a:off x="107504" y="1700808"/>
          <a:ext cx="33843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95936" y="2780929"/>
            <a:ext cx="1944216" cy="1755098"/>
          </a:xfrm>
          <a:prstGeom prst="roundRect">
            <a:avLst/>
          </a:prstGeom>
          <a:solidFill>
            <a:srgbClr val="C4E59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ES" altLang="es-PE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PRODUCCIÓN </a:t>
            </a:r>
            <a:r>
              <a:rPr lang="es-ES" altLang="es-PE" sz="1800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ES" altLang="es-PE" sz="1800" dirty="0" smtClean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ESTADÍSTICAS VITALES</a:t>
            </a:r>
            <a:endParaRPr lang="es-ES" altLang="es-PE" sz="1600" dirty="0">
              <a:solidFill>
                <a:schemeClr val="tx1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407270" y="2834352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latin typeface="Arial Narrow" panose="020B0606020202030204" pitchFamily="34" charset="0"/>
              </a:rPr>
              <a:t>COBERTURA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407270" y="3551887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latin typeface="Arial Narrow" panose="020B0606020202030204" pitchFamily="34" charset="0"/>
              </a:rPr>
              <a:t>CALIDAD</a:t>
            </a:r>
            <a:endParaRPr lang="es-PE" b="1" dirty="0">
              <a:latin typeface="Arial Narrow" panose="020B0606020202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407270" y="4211796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latin typeface="Arial Narrow" panose="020B0606020202030204" pitchFamily="34" charset="0"/>
              </a:rPr>
              <a:t>OPORTUNIDAD</a:t>
            </a:r>
            <a:endParaRPr lang="es-PE" b="1" dirty="0">
              <a:latin typeface="Arial Narrow" panose="020B0606020202030204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5994418" y="3721164"/>
            <a:ext cx="1031051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endCxn id="7" idx="1"/>
          </p:cNvCxnSpPr>
          <p:nvPr/>
        </p:nvCxnSpPr>
        <p:spPr>
          <a:xfrm flipV="1">
            <a:off x="7069851" y="3019018"/>
            <a:ext cx="337419" cy="695261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endCxn id="9" idx="1"/>
          </p:cNvCxnSpPr>
          <p:nvPr/>
        </p:nvCxnSpPr>
        <p:spPr>
          <a:xfrm>
            <a:off x="7069851" y="3721164"/>
            <a:ext cx="337419" cy="675298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7063814" y="3721164"/>
            <a:ext cx="337419" cy="0"/>
          </a:xfrm>
          <a:prstGeom prst="straightConnector1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errar llave"/>
          <p:cNvSpPr/>
          <p:nvPr/>
        </p:nvSpPr>
        <p:spPr>
          <a:xfrm>
            <a:off x="3491880" y="1556792"/>
            <a:ext cx="432048" cy="4320480"/>
          </a:xfrm>
          <a:prstGeom prst="rightBrace">
            <a:avLst>
              <a:gd name="adj1" fmla="val 35045"/>
              <a:gd name="adj2" fmla="val 5000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311569"/>
            <a:ext cx="9036495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SISTEMA DE ESTADÍSTICAS VITALES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703402"/>
            <a:r>
              <a:rPr lang="es-ES" sz="2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942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0" y="428595"/>
            <a:ext cx="1250284" cy="869878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79284" y="476672"/>
            <a:ext cx="7757212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PE" sz="2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 TOTAL DE EMBARAZOS, HIJOS NACIDOS VIVOS, FALLECIDOS Y ABORTOS </a:t>
            </a:r>
            <a:endParaRPr lang="es-PE" sz="2400" b="1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print"/>
          <a:srcRect t="18586"/>
          <a:stretch/>
        </p:blipFill>
        <p:spPr>
          <a:xfrm>
            <a:off x="654142" y="1916832"/>
            <a:ext cx="7590266" cy="4176464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843808" y="1515589"/>
            <a:ext cx="26116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dirty="0" smtClean="0">
                <a:latin typeface="Arial Narrow" panose="020B0606020202030204" pitchFamily="34" charset="0"/>
              </a:rPr>
              <a:t>REGISTROS INCONSISTENTES, 2015</a:t>
            </a:r>
            <a:endParaRPr lang="es-PE" sz="1300" b="1" dirty="0">
              <a:latin typeface="Arial Narrow" panose="020B0606020202030204" pitchFamily="34" charset="0"/>
            </a:endParaRPr>
          </a:p>
        </p:txBody>
      </p:sp>
      <p:sp>
        <p:nvSpPr>
          <p:cNvPr id="3" name="2 Elipse"/>
          <p:cNvSpPr/>
          <p:nvPr/>
        </p:nvSpPr>
        <p:spPr>
          <a:xfrm>
            <a:off x="3347864" y="5805264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noFill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289764" y="4797152"/>
            <a:ext cx="274123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noFill/>
            </a:endParaRPr>
          </a:p>
        </p:txBody>
      </p:sp>
      <p:sp>
        <p:nvSpPr>
          <p:cNvPr id="9" name="8 Elipse"/>
          <p:cNvSpPr/>
          <p:nvPr/>
        </p:nvSpPr>
        <p:spPr>
          <a:xfrm>
            <a:off x="3289765" y="3645024"/>
            <a:ext cx="288032" cy="288032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dirty="0">
              <a:noFill/>
            </a:endParaRPr>
          </a:p>
        </p:txBody>
      </p:sp>
      <p:sp>
        <p:nvSpPr>
          <p:cNvPr id="4" name="Elipse 3"/>
          <p:cNvSpPr/>
          <p:nvPr/>
        </p:nvSpPr>
        <p:spPr>
          <a:xfrm>
            <a:off x="3289766" y="2199416"/>
            <a:ext cx="346130" cy="22147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26651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0" y="428595"/>
            <a:ext cx="1250284" cy="869878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79284" y="476672"/>
            <a:ext cx="7757212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PE" sz="2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 TOTAL DE EMBARAZOS, HIJOS VIVOS, FALLECIDOS Y ABORTOS </a:t>
            </a:r>
            <a:endParaRPr lang="es-PE" sz="2400" b="1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/>
          <a:srcRect l="66158" b="49142"/>
          <a:stretch/>
        </p:blipFill>
        <p:spPr>
          <a:xfrm>
            <a:off x="1691680" y="4030765"/>
            <a:ext cx="3744416" cy="26642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/>
          <a:srcRect r="34377" b="49142"/>
          <a:stretch/>
        </p:blipFill>
        <p:spPr>
          <a:xfrm>
            <a:off x="1475656" y="1334204"/>
            <a:ext cx="7272808" cy="26642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print"/>
          <a:srcRect l="65299" t="50858" r="1193"/>
          <a:stretch/>
        </p:blipFill>
        <p:spPr>
          <a:xfrm>
            <a:off x="5436096" y="4082309"/>
            <a:ext cx="3240359" cy="26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4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476538" cy="180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17831"/>
            <a:ext cx="6840760" cy="240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0" y="343967"/>
            <a:ext cx="1250284" cy="86987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79284" y="392044"/>
            <a:ext cx="7757212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NACIDOS VIVOS EN ESTABLECIMIENTOS </a:t>
            </a:r>
            <a:r>
              <a:rPr lang="es-PE" sz="2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DE </a:t>
            </a:r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SALUD Y PESO AL NACER</a:t>
            </a:r>
            <a:endParaRPr lang="es-PE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5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3883" y="1213844"/>
            <a:ext cx="522426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25144"/>
            <a:ext cx="4752528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Abrir llave"/>
          <p:cNvSpPr/>
          <p:nvPr/>
        </p:nvSpPr>
        <p:spPr>
          <a:xfrm>
            <a:off x="1815218" y="4797690"/>
            <a:ext cx="360040" cy="11122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>
            <a:off x="1258586" y="5199905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>
                <a:latin typeface="Arial Narrow" pitchFamily="34" charset="0"/>
              </a:rPr>
              <a:t>2015</a:t>
            </a:r>
            <a:endParaRPr lang="es-PE" sz="1400" b="1" dirty="0">
              <a:latin typeface="Arial Narrow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0" y="343967"/>
            <a:ext cx="1250284" cy="869878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79284" y="392044"/>
            <a:ext cx="7757212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EDAD </a:t>
            </a:r>
            <a:r>
              <a:rPr lang="es-PE" sz="2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DE LA MADRE Y </a:t>
            </a:r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NIVEL </a:t>
            </a:r>
            <a:r>
              <a:rPr lang="es-PE" sz="2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DE </a:t>
            </a:r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EDUCACIÓN</a:t>
            </a:r>
            <a:endParaRPr lang="es-PE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34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77344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0" y="343967"/>
            <a:ext cx="1250284" cy="86987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79284" y="392044"/>
            <a:ext cx="7757212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NACIDOS VIVOS SEGÚN</a:t>
            </a:r>
          </a:p>
          <a:p>
            <a:pPr algn="ctr" defTabSz="703402"/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ESTADO CONYUGAL DE LA MADRE, 2003-2015</a:t>
            </a:r>
            <a:endParaRPr lang="es-PE" sz="2400" b="1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7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0" y="343967"/>
            <a:ext cx="1250284" cy="869878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79284" y="392044"/>
            <a:ext cx="7757212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PE" sz="2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es-PE" sz="2400" b="1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SITIO DE OCURRENCIA DEL PARTO Y </a:t>
            </a:r>
            <a:r>
              <a:rPr lang="es-PE" sz="2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PERSONA QUE ATENDIÓ EL PARTO</a:t>
            </a:r>
            <a:endParaRPr lang="es-PE" sz="2400" b="1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429000"/>
            <a:ext cx="7245177" cy="2566062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474846"/>
            <a:ext cx="313749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61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 Ima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20" y="3861048"/>
            <a:ext cx="48266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6 Ima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0902" y="3861048"/>
            <a:ext cx="334555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0" y="343967"/>
            <a:ext cx="1250284" cy="86987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06601" y="392044"/>
            <a:ext cx="7729895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 EDAD Y NIVEL EDUCATIVO / ESTADO COYUGAL DEL FALLECIDO (A) </a:t>
            </a:r>
            <a:endParaRPr lang="es-PE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73678" y="2060848"/>
            <a:ext cx="1836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1" dirty="0" smtClean="0">
                <a:latin typeface="Arial Narrow" panose="020B0606020202030204" pitchFamily="34" charset="0"/>
              </a:rPr>
              <a:t>EDAD</a:t>
            </a:r>
            <a:r>
              <a:rPr lang="es-PE" sz="1200" b="1" dirty="0" smtClean="0">
                <a:latin typeface="Arial Narrow" panose="020B0606020202030204" pitchFamily="34" charset="0"/>
              </a:rPr>
              <a:t> Y NIVEL EDUCATIVO</a:t>
            </a:r>
            <a:endParaRPr lang="es-PE" sz="1200" b="1" dirty="0">
              <a:latin typeface="Arial Narrow" panose="020B0606020202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832140" y="2071881"/>
            <a:ext cx="2700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1" dirty="0" smtClean="0">
                <a:latin typeface="Arial Narrow" panose="020B0606020202030204" pitchFamily="34" charset="0"/>
              </a:rPr>
              <a:t>EDAD Y ESTADO CONYUGAL / MARITAL</a:t>
            </a:r>
            <a:endParaRPr lang="es-PE" sz="1000" b="1" dirty="0">
              <a:latin typeface="Arial Narrow" panose="020B0606020202030204" pitchFamily="34" charset="0"/>
            </a:endParaRPr>
          </a:p>
        </p:txBody>
      </p:sp>
      <p:sp>
        <p:nvSpPr>
          <p:cNvPr id="3" name="2 Llamada de nube"/>
          <p:cNvSpPr/>
          <p:nvPr/>
        </p:nvSpPr>
        <p:spPr>
          <a:xfrm>
            <a:off x="1547664" y="2348880"/>
            <a:ext cx="2448272" cy="79208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La edad del fallecido(a) no es consistente con su nivel educativo</a:t>
            </a:r>
            <a:endParaRPr lang="es-PE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12 Llamada de nube"/>
          <p:cNvSpPr/>
          <p:nvPr/>
        </p:nvSpPr>
        <p:spPr>
          <a:xfrm>
            <a:off x="5724128" y="2348880"/>
            <a:ext cx="2448272" cy="79208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La edad del fallecido(a) no es consistente con su nivel estado conyugal</a:t>
            </a:r>
            <a:endParaRPr lang="es-PE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44320" y="5589240"/>
            <a:ext cx="482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444320" y="3861048"/>
            <a:ext cx="4826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5330902" y="5589240"/>
            <a:ext cx="3345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330902" y="3861048"/>
            <a:ext cx="3345554" cy="5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01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 Imag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33"/>
          <a:stretch/>
        </p:blipFill>
        <p:spPr bwMode="auto">
          <a:xfrm>
            <a:off x="5004048" y="3808907"/>
            <a:ext cx="3740405" cy="158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0" y="343967"/>
            <a:ext cx="1250284" cy="86987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67654" y="440122"/>
            <a:ext cx="7768842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PE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EDAD Y MUERTE DE MUJERES ASOCIADOS A GESTACIÓN, PARTO Y PUERPERIO Y OCUPACIÓN</a:t>
            </a:r>
            <a:endParaRPr lang="es-PE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10584" y="1709731"/>
            <a:ext cx="4401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>
                <a:latin typeface="Arial Narrow" panose="020B0606020202030204" pitchFamily="34" charset="0"/>
              </a:rPr>
              <a:t>EDAD Y MUERTE EN ESTADO DE GESTACIÓN, </a:t>
            </a:r>
            <a:r>
              <a:rPr lang="es-PE" sz="1000" b="1" dirty="0" smtClean="0">
                <a:latin typeface="Arial Narrow" panose="020B0606020202030204" pitchFamily="34" charset="0"/>
              </a:rPr>
              <a:t>PARTO</a:t>
            </a:r>
            <a:r>
              <a:rPr lang="es-PE" sz="1200" b="1" dirty="0" smtClean="0">
                <a:latin typeface="Arial Narrow" panose="020B0606020202030204" pitchFamily="34" charset="0"/>
              </a:rPr>
              <a:t> O PUERPERIO</a:t>
            </a:r>
            <a:endParaRPr lang="es-PE" sz="1200" b="1" dirty="0">
              <a:latin typeface="Arial Narrow" panose="020B060602020203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290439" y="1710580"/>
            <a:ext cx="2755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>
                <a:latin typeface="Arial Narrow" panose="020B0606020202030204" pitchFamily="34" charset="0"/>
              </a:rPr>
              <a:t>EDAD Y OCUPACIÓN  DEL/LA  </a:t>
            </a:r>
            <a:r>
              <a:rPr lang="es-PE" sz="1000" b="1" dirty="0" smtClean="0">
                <a:latin typeface="Arial Narrow" panose="020B0606020202030204" pitchFamily="34" charset="0"/>
              </a:rPr>
              <a:t>FALLECIDO/A</a:t>
            </a:r>
            <a:endParaRPr lang="es-PE" sz="1000" b="1" dirty="0">
              <a:latin typeface="Arial Narrow" panose="020B0606020202030204" pitchFamily="34" charset="0"/>
            </a:endParaRPr>
          </a:p>
        </p:txBody>
      </p:sp>
      <p:sp>
        <p:nvSpPr>
          <p:cNvPr id="2" name="1 Llamada de nube"/>
          <p:cNvSpPr/>
          <p:nvPr/>
        </p:nvSpPr>
        <p:spPr>
          <a:xfrm>
            <a:off x="1279284" y="2132856"/>
            <a:ext cx="3004684" cy="1224137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latin typeface="Arial Narrow" panose="020B0606020202030204" pitchFamily="34" charset="0"/>
              </a:rPr>
              <a:t>La edad de la fallecida no es consistente con la respuesta del rubro 8</a:t>
            </a:r>
            <a:endParaRPr lang="es-PE" sz="1600" dirty="0">
              <a:latin typeface="Arial Narrow" panose="020B0606020202030204" pitchFamily="34" charset="0"/>
            </a:endParaRPr>
          </a:p>
        </p:txBody>
      </p:sp>
      <p:sp>
        <p:nvSpPr>
          <p:cNvPr id="13" name="12 Llamada de nube"/>
          <p:cNvSpPr/>
          <p:nvPr/>
        </p:nvSpPr>
        <p:spPr>
          <a:xfrm>
            <a:off x="5290439" y="2132857"/>
            <a:ext cx="3025977" cy="122413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Arial Narrow" panose="020B0606020202030204" pitchFamily="34" charset="0"/>
              </a:rPr>
              <a:t>La edad del fallecido(a) no concuerda con edad para laborar</a:t>
            </a:r>
            <a:endParaRPr lang="es-PE" sz="1400" dirty="0">
              <a:latin typeface="Arial Narrow" panose="020B0606020202030204" pitchFamily="34" charset="0"/>
            </a:endParaRPr>
          </a:p>
        </p:txBody>
      </p:sp>
      <p:pic>
        <p:nvPicPr>
          <p:cNvPr id="15" name="3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993" y="3808908"/>
            <a:ext cx="4042023" cy="22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cto 3"/>
          <p:cNvCxnSpPr/>
          <p:nvPr/>
        </p:nvCxnSpPr>
        <p:spPr>
          <a:xfrm>
            <a:off x="673993" y="6021288"/>
            <a:ext cx="4042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673993" y="3808907"/>
            <a:ext cx="40420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4912174" y="5382758"/>
            <a:ext cx="3832279" cy="10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5009909" y="3808907"/>
            <a:ext cx="3734544" cy="6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51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Rectángulo redondeado"/>
          <p:cNvSpPr/>
          <p:nvPr/>
        </p:nvSpPr>
        <p:spPr>
          <a:xfrm>
            <a:off x="1763688" y="2276872"/>
            <a:ext cx="5544616" cy="2232248"/>
          </a:xfrm>
          <a:prstGeom prst="roundRect">
            <a:avLst/>
          </a:prstGeom>
          <a:gradFill rotWithShape="1">
            <a:gsLst>
              <a:gs pos="0">
                <a:srgbClr val="08A1D9">
                  <a:shade val="51000"/>
                  <a:satMod val="130000"/>
                </a:srgbClr>
              </a:gs>
              <a:gs pos="80000">
                <a:srgbClr val="08A1D9">
                  <a:shade val="93000"/>
                  <a:satMod val="130000"/>
                </a:srgbClr>
              </a:gs>
              <a:gs pos="100000">
                <a:srgbClr val="08A1D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INFORMACIÓN ESTADÍSTICA (RESULTADOS)</a:t>
            </a:r>
            <a:endParaRPr lang="es-PE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68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8894" y="332656"/>
            <a:ext cx="7759529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endParaRPr lang="es-E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NACIMIENTOS REGISTRADOS E INFORMADOS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703402"/>
            <a:r>
              <a:rPr lang="es-E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85409" y="1413493"/>
            <a:ext cx="469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i="1" u="sng" dirty="0" smtClean="0">
                <a:solidFill>
                  <a:srgbClr val="FF0000"/>
                </a:solidFill>
                <a:latin typeface="+mn-lt"/>
              </a:rPr>
              <a:t>Omisión total de nacimientos</a:t>
            </a:r>
            <a:endParaRPr lang="es-PE" sz="2400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580112" y="229168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i="1" dirty="0" smtClean="0">
                <a:latin typeface="+mn-lt"/>
              </a:rPr>
              <a:t>Porcentaje de omisión</a:t>
            </a:r>
            <a:endParaRPr lang="es-PE" sz="1600" b="1" i="1" dirty="0">
              <a:latin typeface="+mn-lt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43" y="236501"/>
            <a:ext cx="1368152" cy="8698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/>
          <a:srcRect l="9928"/>
          <a:stretch/>
        </p:blipFill>
        <p:spPr>
          <a:xfrm>
            <a:off x="4757189" y="2780521"/>
            <a:ext cx="4279307" cy="2736711"/>
          </a:xfrm>
          <a:prstGeom prst="rect">
            <a:avLst/>
          </a:prstGeom>
        </p:spPr>
      </p:pic>
      <p:pic>
        <p:nvPicPr>
          <p:cNvPr id="12" name="2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4602857" cy="419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44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32658"/>
            <a:ext cx="9144000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ES" sz="2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LIMITACIONES Y DIFICULTADES</a:t>
            </a:r>
          </a:p>
        </p:txBody>
      </p:sp>
      <p:graphicFrame>
        <p:nvGraphicFramePr>
          <p:cNvPr id="8" name="Diagrama 17"/>
          <p:cNvGraphicFramePr/>
          <p:nvPr>
            <p:extLst>
              <p:ext uri="{D42A27DB-BD31-4B8C-83A1-F6EECF244321}">
                <p14:modId xmlns:p14="http://schemas.microsoft.com/office/powerpoint/2010/main" xmlns="" val="3427795490"/>
              </p:ext>
            </p:extLst>
          </p:nvPr>
        </p:nvGraphicFramePr>
        <p:xfrm>
          <a:off x="755576" y="1772816"/>
          <a:ext cx="6858761" cy="396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7619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17444" y="332656"/>
            <a:ext cx="7750980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endParaRPr lang="es-E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DEFUNCIONES REGISTRADAS E INFORMADAS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defTabSz="703402"/>
            <a:r>
              <a:rPr lang="es-E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85409" y="1413493"/>
            <a:ext cx="469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i="1" u="sng" dirty="0" smtClean="0">
                <a:solidFill>
                  <a:srgbClr val="FF0000"/>
                </a:solidFill>
                <a:latin typeface="+mn-lt"/>
              </a:rPr>
              <a:t>Omisión total de defunciones</a:t>
            </a:r>
            <a:endParaRPr lang="es-PE" sz="2400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92934" y="2348880"/>
            <a:ext cx="301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i="1" dirty="0" smtClean="0">
                <a:latin typeface="+mn-lt"/>
              </a:rPr>
              <a:t>Porcentaje de omisión</a:t>
            </a:r>
            <a:endParaRPr lang="es-PE" sz="1600" b="1" i="1" dirty="0">
              <a:latin typeface="+mn-lt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2" y="284578"/>
            <a:ext cx="1368152" cy="869878"/>
          </a:xfrm>
          <a:prstGeom prst="rect">
            <a:avLst/>
          </a:prstGeom>
        </p:spPr>
      </p:pic>
      <p:pic>
        <p:nvPicPr>
          <p:cNvPr id="10" name="Marcador de contenido 2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504" y="2204864"/>
            <a:ext cx="4788532" cy="38884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6036" y="2840787"/>
            <a:ext cx="3852429" cy="273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2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17444" y="332656"/>
            <a:ext cx="7547044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endParaRPr lang="es-E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NACIMIENTOS OCURRIDOS EN ESTABLECIMIENTOS DE SALUD Y DOMICILIO </a:t>
            </a:r>
          </a:p>
          <a:p>
            <a:pPr algn="ctr" defTabSz="703402"/>
            <a:endParaRPr lang="es-E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2" y="284578"/>
            <a:ext cx="1368152" cy="8698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74605"/>
            <a:ext cx="7200800" cy="487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17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17444" y="332656"/>
            <a:ext cx="7547044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endParaRPr lang="es-E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NACIMIENTOS ATENDIDOS POR PROFESIONALES DE SALUD</a:t>
            </a:r>
          </a:p>
          <a:p>
            <a:pPr algn="ctr" defTabSz="703402"/>
            <a:endParaRPr lang="es-E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2" y="284578"/>
            <a:ext cx="1368152" cy="8698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478" y="1412776"/>
            <a:ext cx="6986970" cy="447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07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17444" y="332656"/>
            <a:ext cx="7547044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endParaRPr lang="es-E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PARTO INSTITUCIONAL DEL ÚLTIMO NACIDO VIVO</a:t>
            </a:r>
          </a:p>
          <a:p>
            <a:pPr algn="ctr" defTabSz="703402"/>
            <a:endParaRPr lang="es-E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2" y="284578"/>
            <a:ext cx="1368152" cy="86987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977" y="1340768"/>
            <a:ext cx="7516495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54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17444" y="332656"/>
            <a:ext cx="7547044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endParaRPr lang="es-E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NACIDOS VIVOS CON BAJO PESO AL NACER</a:t>
            </a:r>
          </a:p>
          <a:p>
            <a:pPr algn="ctr" defTabSz="703402"/>
            <a:endParaRPr lang="es-E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2" y="284578"/>
            <a:ext cx="1368152" cy="86987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778" y="1268760"/>
            <a:ext cx="767170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3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17444" y="332656"/>
            <a:ext cx="7547044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endParaRPr lang="es-E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NACIDOS VIVOS DE MADRES ADOLESCENTES</a:t>
            </a:r>
          </a:p>
          <a:p>
            <a:pPr algn="ctr" defTabSz="703402"/>
            <a:endParaRPr lang="es-E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2" y="284578"/>
            <a:ext cx="1368152" cy="86987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1089" y="1268760"/>
            <a:ext cx="7121351" cy="468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58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79284" y="440122"/>
            <a:ext cx="7757212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rmAutofit lnSpcReduction="10000"/>
          </a:bodyPr>
          <a:lstStyle/>
          <a:p>
            <a:pPr algn="ctr" defTabSz="703402"/>
            <a:r>
              <a:rPr lang="es-PE" sz="2400" b="1" dirty="0">
                <a:solidFill>
                  <a:schemeClr val="bg1"/>
                </a:solidFill>
                <a:latin typeface="Arial Narrow" pitchFamily="34" charset="0"/>
              </a:rPr>
              <a:t>SISTEMA NACIONAL DEL CERTIFICADO DE DEFUNCIÓN EN LÍNEA (SINADEF) 2017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00" y="343967"/>
            <a:ext cx="1250284" cy="8698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58" y="1988840"/>
            <a:ext cx="7802290" cy="415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50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-308864" y="2577663"/>
            <a:ext cx="2094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i="1" u="sng" dirty="0" smtClean="0">
                <a:solidFill>
                  <a:srgbClr val="FF0000"/>
                </a:solidFill>
              </a:rPr>
              <a:t>Publicaciones</a:t>
            </a:r>
            <a:endParaRPr lang="es-PE" sz="1400" i="1" u="sng" dirty="0">
              <a:solidFill>
                <a:srgbClr val="FF0000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3475" y="4358904"/>
            <a:ext cx="1856683" cy="221985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6211" y="4358904"/>
            <a:ext cx="1852147" cy="221985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403" y="4358904"/>
            <a:ext cx="1743419" cy="2219852"/>
          </a:xfrm>
          <a:prstGeom prst="rect">
            <a:avLst/>
          </a:prstGeom>
        </p:spPr>
      </p:pic>
      <p:grpSp>
        <p:nvGrpSpPr>
          <p:cNvPr id="39" name="Grupo 38"/>
          <p:cNvGrpSpPr/>
          <p:nvPr/>
        </p:nvGrpSpPr>
        <p:grpSpPr>
          <a:xfrm>
            <a:off x="27176" y="1854826"/>
            <a:ext cx="8796446" cy="2487272"/>
            <a:chOff x="34042" y="1711656"/>
            <a:chExt cx="8796446" cy="2487272"/>
          </a:xfrm>
        </p:grpSpPr>
        <p:graphicFrame>
          <p:nvGraphicFramePr>
            <p:cNvPr id="6" name="Diagrama 5"/>
            <p:cNvGraphicFramePr/>
            <p:nvPr>
              <p:extLst>
                <p:ext uri="{D42A27DB-BD31-4B8C-83A1-F6EECF244321}">
                  <p14:modId xmlns:p14="http://schemas.microsoft.com/office/powerpoint/2010/main" xmlns="" val="2600291794"/>
                </p:ext>
              </p:extLst>
            </p:nvPr>
          </p:nvGraphicFramePr>
          <p:xfrm>
            <a:off x="34042" y="1711656"/>
            <a:ext cx="8796446" cy="2487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36" name="Cerrar llave 35"/>
            <p:cNvSpPr/>
            <p:nvPr/>
          </p:nvSpPr>
          <p:spPr>
            <a:xfrm rot="5400000">
              <a:off x="5470133" y="1513032"/>
              <a:ext cx="219957" cy="302433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</p:grpSp>
      <p:pic>
        <p:nvPicPr>
          <p:cNvPr id="13" name="Imagen 3">
            <a:extLst>
              <a:ext uri="{FF2B5EF4-FFF2-40B4-BE49-F238E27FC236}">
                <a16:creationId xmlns:a16="http://schemas.microsoft.com/office/drawing/2014/main" xmlns="" id="{424ABA5C-1119-4525-A0B9-6231728172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3857" y="731453"/>
            <a:ext cx="3156857" cy="713470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14707" y="693650"/>
            <a:ext cx="4989408" cy="1135150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rmAutofit/>
          </a:bodyPr>
          <a:lstStyle/>
          <a:p>
            <a:pPr defTabSz="703402"/>
            <a:r>
              <a:rPr lang="es-PE" sz="2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DIFUSIÓN DE ESTADÍSTICAS VITALES</a:t>
            </a:r>
          </a:p>
        </p:txBody>
      </p:sp>
      <p:pic>
        <p:nvPicPr>
          <p:cNvPr id="15" name="14 Imagen"/>
          <p:cNvPicPr/>
          <p:nvPr/>
        </p:nvPicPr>
        <p:blipFill rotWithShape="1">
          <a:blip r:embed="rId13" cstate="print"/>
          <a:srcRect l="29926" t="7879" r="30868" b="4848"/>
          <a:stretch/>
        </p:blipFill>
        <p:spPr bwMode="auto">
          <a:xfrm>
            <a:off x="2470532" y="4358904"/>
            <a:ext cx="1842572" cy="2219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4698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392576" y="332656"/>
            <a:ext cx="7775848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FORTALECIMIENTO DE LAS ESTADÍSTICAS VITALES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95536" y="119675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i="1" u="sng" dirty="0" smtClean="0">
                <a:solidFill>
                  <a:srgbClr val="FF0000"/>
                </a:solidFill>
                <a:latin typeface="+mn-lt"/>
              </a:rPr>
              <a:t>Retos</a:t>
            </a:r>
            <a:endParaRPr lang="es-PE" sz="2400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404016" y="1844824"/>
            <a:ext cx="6930138" cy="4739759"/>
          </a:xfrm>
          <a:prstGeom prst="rect">
            <a:avLst/>
          </a:prstGeom>
          <a:solidFill>
            <a:srgbClr val="E1F2CE"/>
          </a:solidFill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 Narrow" panose="020B0606020202030204" pitchFamily="34" charset="0"/>
              </a:rPr>
              <a:t>Producir información de calidad acorde con los lineamientos básicos de la política social y de salud pública.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endParaRPr lang="es-ES" dirty="0" smtClean="0">
              <a:latin typeface="Arial Narrow" panose="020B0606020202030204" pitchFamily="34" charset="0"/>
            </a:endParaRP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 Narrow" panose="020B0606020202030204" pitchFamily="34" charset="0"/>
              </a:rPr>
              <a:t>Implementar el SINADEF en la mayoría de establecimientos de salud.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endParaRPr lang="es-ES" dirty="0" smtClean="0">
              <a:latin typeface="Arial Narrow" panose="020B0606020202030204" pitchFamily="34" charset="0"/>
            </a:endParaRP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 Narrow" panose="020B0606020202030204" pitchFamily="34" charset="0"/>
              </a:rPr>
              <a:t>Mejorar la coordinación del sistema y fortalecer la capacidad del Comité.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endParaRPr lang="es-ES" dirty="0" smtClean="0">
              <a:latin typeface="Arial Narrow" panose="020B0606020202030204" pitchFamily="34" charset="0"/>
            </a:endParaRP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 Narrow" panose="020B0606020202030204" pitchFamily="34" charset="0"/>
              </a:rPr>
              <a:t>Coordinar con la academia la inclusión del curso de las estadísticas vitales en las carreras de medicina.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endParaRPr lang="es-ES" dirty="0" smtClean="0">
              <a:latin typeface="Arial Narrow" panose="020B0606020202030204" pitchFamily="34" charset="0"/>
            </a:endParaRP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 smtClean="0">
                <a:latin typeface="Arial Narrow" panose="020B0606020202030204" pitchFamily="34" charset="0"/>
              </a:rPr>
              <a:t>Aprobar un formato </a:t>
            </a:r>
            <a:r>
              <a:rPr lang="es-ES" dirty="0">
                <a:latin typeface="Arial Narrow" panose="020B0606020202030204" pitchFamily="34" charset="0"/>
              </a:rPr>
              <a:t>estándar de reporte de las estadísticas vitales para organismos nacionales e internacionales</a:t>
            </a:r>
            <a:r>
              <a:rPr lang="es-ES" dirty="0" smtClean="0">
                <a:latin typeface="Arial Narrow" panose="020B0606020202030204" pitchFamily="34" charset="0"/>
              </a:rPr>
              <a:t>.</a:t>
            </a: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ES_tradnl" dirty="0" smtClean="0">
              <a:latin typeface="Arial Narrow" panose="020B0606020202030204" pitchFamily="34" charset="0"/>
            </a:endParaRP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P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2380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392576" y="332656"/>
            <a:ext cx="7775848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FORTALECIMIENTO DE LAS ESTADÍSTICAS VITALES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95536" y="119675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i="1" u="sng" dirty="0" smtClean="0">
                <a:solidFill>
                  <a:srgbClr val="FF0000"/>
                </a:solidFill>
                <a:latin typeface="+mn-lt"/>
              </a:rPr>
              <a:t>Retos</a:t>
            </a:r>
            <a:endParaRPr lang="es-PE" sz="2400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386278" y="1905213"/>
            <a:ext cx="6930138" cy="3847207"/>
          </a:xfrm>
          <a:prstGeom prst="rect">
            <a:avLst/>
          </a:prstGeom>
          <a:solidFill>
            <a:srgbClr val="E1F2CE"/>
          </a:solidFill>
        </p:spPr>
        <p:txBody>
          <a:bodyPr wrap="square" rtlCol="0">
            <a:spAutoFit/>
          </a:bodyPr>
          <a:lstStyle/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Arial Narrow" panose="020B0606020202030204" pitchFamily="34" charset="0"/>
              </a:rPr>
              <a:t>Establecer calendario para la difusión de estadísticas vitales.</a:t>
            </a:r>
            <a:endParaRPr lang="es-ES" sz="2800" dirty="0" smtClean="0">
              <a:latin typeface="Arial Narrow" panose="020B0606020202030204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endParaRPr lang="es-PE" sz="2800" dirty="0">
              <a:latin typeface="Arial Narrow" panose="020B0606020202030204" pitchFamily="34" charset="0"/>
            </a:endParaRP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PE" sz="2800" dirty="0" smtClean="0">
                <a:latin typeface="Arial Narrow" panose="020B0606020202030204" pitchFamily="34" charset="0"/>
              </a:rPr>
              <a:t>Contar con </a:t>
            </a:r>
            <a:r>
              <a:rPr lang="es-PE" sz="2800" dirty="0" smtClean="0">
                <a:latin typeface="Arial Narrow" panose="020B0606020202030204" pitchFamily="34" charset="0"/>
              </a:rPr>
              <a:t>una </a:t>
            </a:r>
            <a:r>
              <a:rPr lang="es-PE" sz="2800" dirty="0" smtClean="0">
                <a:latin typeface="Arial Narrow" panose="020B0606020202030204" pitchFamily="34" charset="0"/>
              </a:rPr>
              <a:t>metodología estándar para el control de calidad y corrección del sub registro.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endParaRPr lang="es-PE" sz="2800" dirty="0" smtClean="0">
              <a:latin typeface="Arial Narrow" panose="020B0606020202030204" pitchFamily="34" charset="0"/>
            </a:endParaRPr>
          </a:p>
          <a:p>
            <a:pPr marL="285750" lvl="1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PE" sz="2800" dirty="0" smtClean="0">
                <a:latin typeface="Arial Narrow" panose="020B0606020202030204" pitchFamily="34" charset="0"/>
              </a:rPr>
              <a:t>Efectuar estudios de </a:t>
            </a:r>
            <a:r>
              <a:rPr lang="es-PE" sz="2800" dirty="0" smtClean="0">
                <a:latin typeface="Arial Narrow" panose="020B0606020202030204" pitchFamily="34" charset="0"/>
              </a:rPr>
              <a:t>cobertura </a:t>
            </a:r>
            <a:r>
              <a:rPr lang="es-PE" sz="2800" dirty="0" smtClean="0">
                <a:latin typeface="Arial Narrow" panose="020B0606020202030204" pitchFamily="34" charset="0"/>
              </a:rPr>
              <a:t>y calidad de </a:t>
            </a:r>
            <a:r>
              <a:rPr lang="es-PE" sz="2800" dirty="0" smtClean="0">
                <a:latin typeface="Arial Narrow" panose="020B0606020202030204" pitchFamily="34" charset="0"/>
              </a:rPr>
              <a:t>nacimientos y defunciones.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xmlns="" val="2540984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987925" y="1804442"/>
            <a:ext cx="1584325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PE" sz="2400" b="1" dirty="0">
                <a:solidFill>
                  <a:srgbClr val="3333CC"/>
                </a:solidFill>
              </a:rPr>
              <a:t>MINSA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04024" y="3633614"/>
            <a:ext cx="2160463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PE" sz="2400" b="1" dirty="0" smtClean="0">
                <a:solidFill>
                  <a:srgbClr val="3333CC"/>
                </a:solidFill>
              </a:rPr>
              <a:t>INEI</a:t>
            </a:r>
            <a:endParaRPr lang="es-ES" altLang="es-PE" sz="2400" b="1" dirty="0">
              <a:solidFill>
                <a:srgbClr val="3333CC"/>
              </a:solidFill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32772" y="1671719"/>
            <a:ext cx="24057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PE" sz="2400" b="1" dirty="0" smtClean="0">
                <a:latin typeface="Trebuchet MS" pitchFamily="34" charset="0"/>
              </a:rPr>
              <a:t>Nacimientos y defunciones</a:t>
            </a:r>
            <a:endParaRPr lang="es-ES" altLang="es-PE" sz="2400" b="1" dirty="0">
              <a:latin typeface="Trebuchet MS" pitchFamily="34" charset="0"/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3071813" y="1556792"/>
            <a:ext cx="1511300" cy="935038"/>
          </a:xfrm>
          <a:prstGeom prst="rightArrow">
            <a:avLst>
              <a:gd name="adj1" fmla="val 50000"/>
              <a:gd name="adj2" fmla="val 40407"/>
            </a:avLst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PE" altLang="es-PE" dirty="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143250" y="1842542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PE" sz="2000" dirty="0">
                <a:latin typeface="Trebuchet MS" pitchFamily="34" charset="0"/>
              </a:rPr>
              <a:t>Digitación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5929313" y="2342605"/>
            <a:ext cx="1838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PE" sz="2000" dirty="0">
                <a:latin typeface="Trebuchet MS" pitchFamily="34" charset="0"/>
              </a:rPr>
              <a:t>Entrega  base de </a:t>
            </a:r>
            <a:r>
              <a:rPr lang="es-ES" altLang="es-PE" sz="2000" dirty="0" smtClean="0">
                <a:latin typeface="Trebuchet MS" pitchFamily="34" charset="0"/>
              </a:rPr>
              <a:t>datos integrada</a:t>
            </a:r>
            <a:endParaRPr lang="es-ES" altLang="es-PE" sz="2000" dirty="0">
              <a:latin typeface="Trebuchet MS" pitchFamily="34" charset="0"/>
            </a:endParaRP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rot="16200000" flipH="1">
            <a:off x="6356327" y="4409555"/>
            <a:ext cx="1727200" cy="1904951"/>
          </a:xfrm>
          <a:custGeom>
            <a:avLst/>
            <a:gdLst>
              <a:gd name="T0" fmla="*/ 98654150 w 21600"/>
              <a:gd name="T1" fmla="*/ 0 h 21600"/>
              <a:gd name="T2" fmla="*/ 59189943 w 21600"/>
              <a:gd name="T3" fmla="*/ 64819391 h 21600"/>
              <a:gd name="T4" fmla="*/ 0 w 21600"/>
              <a:gd name="T5" fmla="*/ 162057575 h 21600"/>
              <a:gd name="T6" fmla="*/ 59189943 w 21600"/>
              <a:gd name="T7" fmla="*/ 194458245 h 21600"/>
              <a:gd name="T8" fmla="*/ 118379886 w 21600"/>
              <a:gd name="T9" fmla="*/ 135040444 h 21600"/>
              <a:gd name="T10" fmla="*/ 138112020 w 21600"/>
              <a:gd name="T11" fmla="*/ 6481939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PE" altLang="es-PE" dirty="0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702300" y="4469855"/>
            <a:ext cx="172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PE" sz="2000" dirty="0">
                <a:latin typeface="Trebuchet MS" pitchFamily="34" charset="0"/>
              </a:rPr>
              <a:t>Consistencia y Análisis de datos</a:t>
            </a:r>
          </a:p>
        </p:txBody>
      </p:sp>
      <p:sp>
        <p:nvSpPr>
          <p:cNvPr id="23563" name="AutoShape 13"/>
          <p:cNvSpPr>
            <a:spLocks noChangeArrowheads="1"/>
          </p:cNvSpPr>
          <p:nvPr/>
        </p:nvSpPr>
        <p:spPr bwMode="auto">
          <a:xfrm rot="10800000" flipH="1">
            <a:off x="6877050" y="1761580"/>
            <a:ext cx="1439863" cy="1584325"/>
          </a:xfrm>
          <a:custGeom>
            <a:avLst/>
            <a:gdLst>
              <a:gd name="T0" fmla="*/ 68560268 w 21600"/>
              <a:gd name="T1" fmla="*/ 0 h 21600"/>
              <a:gd name="T2" fmla="*/ 41134421 w 21600"/>
              <a:gd name="T3" fmla="*/ 38735870 h 21600"/>
              <a:gd name="T4" fmla="*/ 0 w 21600"/>
              <a:gd name="T5" fmla="*/ 96845095 h 21600"/>
              <a:gd name="T6" fmla="*/ 41134421 w 21600"/>
              <a:gd name="T7" fmla="*/ 116207666 h 21600"/>
              <a:gd name="T8" fmla="*/ 82268776 w 21600"/>
              <a:gd name="T9" fmla="*/ 80699802 h 21600"/>
              <a:gd name="T10" fmla="*/ 95981733 w 21600"/>
              <a:gd name="T11" fmla="*/ 3873587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s-PE" altLang="es-PE" dirty="0"/>
          </a:p>
        </p:txBody>
      </p:sp>
      <p:sp>
        <p:nvSpPr>
          <p:cNvPr id="23564" name="Text Box 15"/>
          <p:cNvSpPr txBox="1">
            <a:spLocks noChangeArrowheads="1"/>
          </p:cNvSpPr>
          <p:nvPr/>
        </p:nvSpPr>
        <p:spPr bwMode="auto">
          <a:xfrm>
            <a:off x="1703387" y="5485855"/>
            <a:ext cx="223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PE" sz="2000" b="1" dirty="0" smtClean="0">
                <a:latin typeface="Trebuchet MS" pitchFamily="34" charset="0"/>
              </a:rPr>
              <a:t>Elaboración de documentos</a:t>
            </a:r>
            <a:endParaRPr lang="es-ES" altLang="es-PE" sz="2000" b="1" dirty="0">
              <a:latin typeface="Trebuchet MS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446892" y="332656"/>
            <a:ext cx="7721532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PROCESAMIENTO</a:t>
            </a:r>
          </a:p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(Sistema manual)</a:t>
            </a:r>
            <a:endParaRPr lang="es-ES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" y="236501"/>
            <a:ext cx="1368152" cy="869878"/>
          </a:xfrm>
          <a:prstGeom prst="rect">
            <a:avLst/>
          </a:prstGeom>
        </p:spPr>
      </p:pic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919956" y="5610326"/>
            <a:ext cx="2160463" cy="46166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PE" sz="2400" b="1" dirty="0" smtClean="0">
                <a:solidFill>
                  <a:srgbClr val="3333CC"/>
                </a:solidFill>
              </a:rPr>
              <a:t>INEI/MINSA</a:t>
            </a:r>
            <a:endParaRPr lang="es-ES" altLang="es-PE" sz="24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5452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331640" y="980728"/>
            <a:ext cx="6408712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ES" sz="2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REFLEXIÓN</a:t>
            </a:r>
            <a:endParaRPr lang="es-ES" sz="28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331640" y="2276872"/>
            <a:ext cx="6408712" cy="2585323"/>
          </a:xfrm>
          <a:prstGeom prst="rect">
            <a:avLst/>
          </a:prstGeom>
          <a:solidFill>
            <a:srgbClr val="E1F2CE"/>
          </a:solidFill>
        </p:spPr>
        <p:txBody>
          <a:bodyPr wrap="square" rtlCol="0">
            <a:spAutoFit/>
          </a:bodyPr>
          <a:lstStyle/>
          <a:p>
            <a:pPr marL="0" lvl="1" algn="just">
              <a:spcBef>
                <a:spcPts val="0"/>
              </a:spcBef>
              <a:spcAft>
                <a:spcPts val="600"/>
              </a:spcAft>
            </a:pPr>
            <a:endParaRPr lang="es-PE" sz="2800" dirty="0" smtClean="0">
              <a:latin typeface="Arial Narrow" panose="020B0606020202030204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r>
              <a:rPr lang="es-PE" sz="2400" dirty="0" smtClean="0">
                <a:latin typeface="Arial Narrow" panose="020B0606020202030204" pitchFamily="34" charset="0"/>
              </a:rPr>
              <a:t>La </a:t>
            </a:r>
            <a:r>
              <a:rPr lang="es-PE" sz="2400" dirty="0">
                <a:latin typeface="Arial Narrow" panose="020B0606020202030204" pitchFamily="34" charset="0"/>
              </a:rPr>
              <a:t>información proveniente del registro civil y estadísticas vitales es de suma utilidad, no solamente para el estado, sino para el individuo y la propia población en su </a:t>
            </a:r>
            <a:r>
              <a:rPr lang="es-PE" sz="2400" dirty="0" smtClean="0">
                <a:latin typeface="Arial Narrow" panose="020B0606020202030204" pitchFamily="34" charset="0"/>
              </a:rPr>
              <a:t>conjunto.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</a:pPr>
            <a:endParaRPr lang="es-PE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351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786"/>
          </a:xfrm>
          <a:prstGeom prst="rect">
            <a:avLst/>
          </a:prstGeom>
        </p:spPr>
      </p:pic>
      <p:sp>
        <p:nvSpPr>
          <p:cNvPr id="8" name="Rectangle 1"/>
          <p:cNvSpPr/>
          <p:nvPr/>
        </p:nvSpPr>
        <p:spPr>
          <a:xfrm>
            <a:off x="304801" y="1011477"/>
            <a:ext cx="8534400" cy="5486400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4E3EE"/>
              </a:solidFill>
            </a:endParaRPr>
          </a:p>
        </p:txBody>
      </p:sp>
      <p:sp>
        <p:nvSpPr>
          <p:cNvPr id="9" name="6 CuadroTexto"/>
          <p:cNvSpPr txBox="1"/>
          <p:nvPr/>
        </p:nvSpPr>
        <p:spPr>
          <a:xfrm>
            <a:off x="1220286" y="2927960"/>
            <a:ext cx="715962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s-MX" sz="2800" b="1" dirty="0" smtClean="0">
              <a:solidFill>
                <a:srgbClr val="D6EFF5">
                  <a:lumMod val="25000"/>
                </a:srgbClr>
              </a:solidFill>
              <a:latin typeface="Helvetica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s-MX" sz="2800" b="1" dirty="0">
              <a:solidFill>
                <a:srgbClr val="D6EFF5">
                  <a:lumMod val="25000"/>
                </a:srgbClr>
              </a:solidFill>
              <a:latin typeface="Helvetica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s-MX" sz="2000" b="1" dirty="0" smtClean="0">
                <a:solidFill>
                  <a:srgbClr val="D6EFF5">
                    <a:lumMod val="25000"/>
                  </a:srgbClr>
                </a:solidFill>
                <a:latin typeface="Helvetica" charset="0"/>
              </a:rPr>
              <a:t>Produciendo estadísticas para el desarrollo del Perú</a:t>
            </a:r>
            <a:endParaRPr lang="es-MX" sz="2000" b="1" dirty="0">
              <a:solidFill>
                <a:srgbClr val="D6EFF5">
                  <a:lumMod val="25000"/>
                </a:srgbClr>
              </a:solidFill>
              <a:latin typeface="Helvetica" charset="0"/>
            </a:endParaRPr>
          </a:p>
          <a:p>
            <a:pPr algn="ctr" eaLnBrk="1" hangingPunct="1">
              <a:lnSpc>
                <a:spcPct val="150000"/>
              </a:lnSpc>
            </a:pPr>
            <a:endParaRPr lang="es-MX" sz="800" b="1" dirty="0" smtClean="0">
              <a:solidFill>
                <a:srgbClr val="D6EFF5">
                  <a:lumMod val="25000"/>
                </a:srgbClr>
              </a:solidFill>
              <a:latin typeface="Helvetica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s-MX" sz="1600" b="1" dirty="0" smtClean="0">
                <a:solidFill>
                  <a:srgbClr val="D6EFF5">
                    <a:lumMod val="25000"/>
                  </a:srgbClr>
                </a:solidFill>
                <a:latin typeface="Helvetica" charset="0"/>
              </a:rPr>
              <a:t>0800 44 070</a:t>
            </a:r>
            <a:endParaRPr lang="es-MX" sz="1600" b="1" dirty="0">
              <a:solidFill>
                <a:srgbClr val="D6EFF5">
                  <a:lumMod val="25000"/>
                </a:srgbClr>
              </a:solidFill>
              <a:latin typeface="Helvetica" charset="0"/>
            </a:endParaRPr>
          </a:p>
          <a:p>
            <a:pPr algn="ctr" eaLnBrk="1" hangingPunct="1"/>
            <a:r>
              <a:rPr lang="es-MX" sz="1600" b="1" dirty="0" smtClean="0">
                <a:solidFill>
                  <a:srgbClr val="D6EFF5">
                    <a:lumMod val="25000"/>
                  </a:srgbClr>
                </a:solidFill>
                <a:latin typeface="Helvetica" charset="0"/>
              </a:rPr>
              <a:t>www.inei.gob.pe</a:t>
            </a:r>
            <a:endParaRPr lang="es-MX" sz="1600" b="1" dirty="0">
              <a:solidFill>
                <a:srgbClr val="D6EFF5">
                  <a:lumMod val="25000"/>
                </a:srgbClr>
              </a:solidFill>
              <a:latin typeface="Helvetica" charset="0"/>
            </a:endParaRPr>
          </a:p>
          <a:p>
            <a:pPr algn="ctr" eaLnBrk="1" hangingPunct="1"/>
            <a:r>
              <a:rPr lang="es-MX" sz="1600" b="1" dirty="0" smtClean="0">
                <a:solidFill>
                  <a:srgbClr val="D6EFF5">
                    <a:lumMod val="25000"/>
                  </a:srgbClr>
                </a:solidFill>
                <a:latin typeface="Helvetica" charset="0"/>
              </a:rPr>
              <a:t>infoinei@inei.gob.pe</a:t>
            </a:r>
            <a:endParaRPr lang="es-MX" sz="1600" b="1" dirty="0">
              <a:solidFill>
                <a:srgbClr val="D6EFF5">
                  <a:lumMod val="25000"/>
                </a:srgbClr>
              </a:solidFill>
              <a:latin typeface="Helvetica" charset="0"/>
            </a:endParaRPr>
          </a:p>
        </p:txBody>
      </p:sp>
      <p:grpSp>
        <p:nvGrpSpPr>
          <p:cNvPr id="10" name="6 Grupo"/>
          <p:cNvGrpSpPr>
            <a:grpSpLocks/>
          </p:cNvGrpSpPr>
          <p:nvPr/>
        </p:nvGrpSpPr>
        <p:grpSpPr bwMode="auto">
          <a:xfrm>
            <a:off x="1333500" y="6057006"/>
            <a:ext cx="2582547" cy="400050"/>
            <a:chOff x="1320754" y="4725144"/>
            <a:chExt cx="2819198" cy="562825"/>
          </a:xfrm>
        </p:grpSpPr>
        <p:pic>
          <p:nvPicPr>
            <p:cNvPr id="11" name="8 Imagen" descr="twitt.png"/>
            <p:cNvPicPr>
              <a:picLocks noChangeAspect="1"/>
            </p:cNvPicPr>
            <p:nvPr/>
          </p:nvPicPr>
          <p:blipFill>
            <a:blip r:embed="rId4" cstate="print">
              <a:lum bright="-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754" y="4725144"/>
              <a:ext cx="566777" cy="56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1835067" y="4858320"/>
              <a:ext cx="2304885" cy="3694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kern="1500" dirty="0">
                  <a:solidFill>
                    <a:srgbClr val="002060"/>
                  </a:solidFill>
                  <a:latin typeface="Helvetica" pitchFamily="34" charset="0"/>
                  <a:ea typeface="ＭＳ Ｐゴシック"/>
                </a:rPr>
                <a:t>@</a:t>
              </a:r>
              <a:r>
                <a:rPr lang="es-MX" b="1" kern="1500" dirty="0" smtClean="0">
                  <a:solidFill>
                    <a:srgbClr val="002060"/>
                  </a:solidFill>
                  <a:latin typeface="Helvetica" pitchFamily="34" charset="0"/>
                  <a:ea typeface="ＭＳ Ｐゴシック"/>
                </a:rPr>
                <a:t>INEI_oficial</a:t>
              </a:r>
              <a:endParaRPr lang="es-MX" b="1" kern="1500" dirty="0">
                <a:solidFill>
                  <a:srgbClr val="002060"/>
                </a:solidFill>
                <a:latin typeface="Helvetica" pitchFamily="34" charset="0"/>
                <a:ea typeface="ＭＳ Ｐゴシック"/>
              </a:endParaRPr>
            </a:p>
          </p:txBody>
        </p:sp>
      </p:grpSp>
      <p:grpSp>
        <p:nvGrpSpPr>
          <p:cNvPr id="13" name="9 Grupo"/>
          <p:cNvGrpSpPr>
            <a:grpSpLocks/>
          </p:cNvGrpSpPr>
          <p:nvPr/>
        </p:nvGrpSpPr>
        <p:grpSpPr bwMode="auto">
          <a:xfrm>
            <a:off x="5726112" y="6057006"/>
            <a:ext cx="2653800" cy="400050"/>
            <a:chOff x="5652120" y="4725144"/>
            <a:chExt cx="2897898" cy="562825"/>
          </a:xfrm>
        </p:grpSpPr>
        <p:pic>
          <p:nvPicPr>
            <p:cNvPr id="14" name="11 Imagen" descr="face.png"/>
            <p:cNvPicPr>
              <a:picLocks noChangeAspect="1"/>
            </p:cNvPicPr>
            <p:nvPr/>
          </p:nvPicPr>
          <p:blipFill>
            <a:blip r:embed="rId5" cstate="print">
              <a:lum bright="-1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4725144"/>
              <a:ext cx="568358" cy="562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2 CuadroTexto"/>
            <p:cNvSpPr txBox="1"/>
            <p:nvPr/>
          </p:nvSpPr>
          <p:spPr>
            <a:xfrm>
              <a:off x="6245991" y="4888442"/>
              <a:ext cx="2304027" cy="3694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MX" b="1" kern="1500" dirty="0">
                  <a:solidFill>
                    <a:srgbClr val="002060"/>
                  </a:solidFill>
                  <a:latin typeface="Helvetica" pitchFamily="34" charset="0"/>
                  <a:ea typeface="ＭＳ Ｐゴシック"/>
                </a:rPr>
                <a:t>INEIpaginaOficial</a:t>
              </a:r>
            </a:p>
          </p:txBody>
        </p:sp>
      </p:grpSp>
      <p:pic>
        <p:nvPicPr>
          <p:cNvPr id="17" name="Picture 25" descr="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1" y="731391"/>
            <a:ext cx="17272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08958" y="2459596"/>
            <a:ext cx="3182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 smtClean="0">
                <a:solidFill>
                  <a:prstClr val="black"/>
                </a:solidFill>
              </a:rPr>
              <a:t>!GRACIAS!</a:t>
            </a:r>
            <a:endParaRPr lang="es-PE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21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5435849"/>
              </p:ext>
            </p:extLst>
          </p:nvPr>
        </p:nvGraphicFramePr>
        <p:xfrm>
          <a:off x="395536" y="1340768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5536" y="332656"/>
            <a:ext cx="8424936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ES" sz="2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MARCO BÁSICO DE CALIDAD DE LAS ESTADÍSTICAS VITALES</a:t>
            </a:r>
            <a:endParaRPr lang="es-ES" sz="2400" b="1" dirty="0">
              <a:solidFill>
                <a:schemeClr val="bg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16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0931664"/>
              </p:ext>
            </p:extLst>
          </p:nvPr>
        </p:nvGraphicFramePr>
        <p:xfrm>
          <a:off x="539552" y="1916833"/>
          <a:ext cx="7920880" cy="4176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504" y="332658"/>
            <a:ext cx="9036496" cy="773723"/>
          </a:xfrm>
          <a:prstGeom prst="rect">
            <a:avLst/>
          </a:prstGeo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/>
            <a:r>
              <a:rPr lang="es-ES" sz="2400" b="1" dirty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PRINCIPIOS DE CALIDAD</a:t>
            </a:r>
          </a:p>
        </p:txBody>
      </p:sp>
    </p:spTree>
    <p:extLst>
      <p:ext uri="{BB962C8B-B14F-4D97-AF65-F5344CB8AC3E}">
        <p14:creationId xmlns:p14="http://schemas.microsoft.com/office/powerpoint/2010/main" xmlns="" val="174460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12440"/>
          </a:xfr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 fontAlgn="base">
              <a:spcAft>
                <a:spcPct val="0"/>
              </a:spcAft>
            </a:pPr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METODOLOGÍA  </a:t>
            </a:r>
            <a:r>
              <a:rPr lang="es-MX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/ PROCEDIMIENTOS PARA EVALUAR INFORMACIÓN DE  </a:t>
            </a:r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NACIMIENTOS Y DEFUNCIONES</a:t>
            </a:r>
            <a:endParaRPr lang="es-P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687165454"/>
              </p:ext>
            </p:extLst>
          </p:nvPr>
        </p:nvGraphicFramePr>
        <p:xfrm>
          <a:off x="571472" y="1428736"/>
          <a:ext cx="8286808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905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4312"/>
            <a:ext cx="9144000" cy="912440"/>
          </a:xfr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 fontAlgn="base">
              <a:spcAft>
                <a:spcPct val="0"/>
              </a:spcAft>
            </a:pPr>
            <a:r>
              <a:rPr lang="es-MX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METODOLOGÍA/ PROCEDIMIENTOS PARA EVALUAR INFORMACIÓN </a:t>
            </a:r>
            <a:br>
              <a:rPr lang="es-MX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s-MX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  </a:t>
            </a:r>
            <a:r>
              <a:rPr lang="es-MX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NACIMIENTOS Y DEFUNCIONES</a:t>
            </a:r>
            <a:endParaRPr lang="es-P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631475621"/>
              </p:ext>
            </p:extLst>
          </p:nvPr>
        </p:nvGraphicFramePr>
        <p:xfrm>
          <a:off x="941960" y="1820884"/>
          <a:ext cx="73448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071670" y="5572140"/>
            <a:ext cx="571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Se </a:t>
            </a:r>
            <a:r>
              <a:rPr lang="es-ES_tradnl" dirty="0" smtClean="0"/>
              <a:t>utilizó los nacimientos previamente  suavizados y distribuidos en base a su </a:t>
            </a:r>
            <a:r>
              <a:rPr lang="es-ES_tradnl" dirty="0" smtClean="0"/>
              <a:t>estructura, en el análisis de la fecundidad.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520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11560" y="1556792"/>
            <a:ext cx="7920880" cy="454278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marL="114300" algn="just">
              <a:spcBef>
                <a:spcPct val="20000"/>
              </a:spcBef>
            </a:pPr>
            <a:endParaRPr lang="es-PE" dirty="0" smtClean="0">
              <a:latin typeface="Arial Narrow" panose="020B0606020202030204" pitchFamily="34" charset="0"/>
            </a:endParaRPr>
          </a:p>
          <a:p>
            <a:pPr marL="428625" indent="-342900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3"/>
            </a:pPr>
            <a:r>
              <a:rPr lang="es-PE" b="1" dirty="0" smtClean="0">
                <a:latin typeface="Arial Narrow" panose="020B0606020202030204" pitchFamily="34" charset="0"/>
              </a:rPr>
              <a:t>Emparejamiento </a:t>
            </a:r>
            <a:r>
              <a:rPr lang="es-PE" b="1" dirty="0">
                <a:latin typeface="Arial Narrow" panose="020B0606020202030204" pitchFamily="34" charset="0"/>
              </a:rPr>
              <a:t>de datos de mortalidad 2013-2014 MINSA y RENIEC </a:t>
            </a:r>
            <a:r>
              <a:rPr lang="es-PE" b="1" dirty="0" smtClean="0">
                <a:latin typeface="Arial Narrow" panose="020B0606020202030204" pitchFamily="34" charset="0"/>
              </a:rPr>
              <a:t>:</a:t>
            </a:r>
          </a:p>
          <a:p>
            <a:pPr marL="85725">
              <a:lnSpc>
                <a:spcPct val="80000"/>
              </a:lnSpc>
              <a:spcBef>
                <a:spcPct val="20000"/>
              </a:spcBef>
            </a:pPr>
            <a:endParaRPr lang="es-PE" b="1" dirty="0" smtClean="0">
              <a:latin typeface="Arial Narrow" panose="020B0606020202030204" pitchFamily="34" charset="0"/>
            </a:endParaRPr>
          </a:p>
          <a:p>
            <a:pPr marL="85725">
              <a:lnSpc>
                <a:spcPct val="80000"/>
              </a:lnSpc>
              <a:spcBef>
                <a:spcPct val="20000"/>
              </a:spcBef>
            </a:pPr>
            <a:r>
              <a:rPr lang="es-PE" sz="2800" dirty="0">
                <a:latin typeface="Arial Narrow" panose="020B0606020202030204" pitchFamily="34" charset="0"/>
              </a:rPr>
              <a:t>Comprende </a:t>
            </a:r>
            <a:r>
              <a:rPr lang="es-PE" sz="2800" dirty="0" smtClean="0">
                <a:latin typeface="Arial Narrow" panose="020B0606020202030204" pitchFamily="34" charset="0"/>
              </a:rPr>
              <a:t>el cotejo de los </a:t>
            </a:r>
            <a:r>
              <a:rPr lang="es-PE" sz="2800" dirty="0">
                <a:latin typeface="Arial Narrow" panose="020B0606020202030204" pitchFamily="34" charset="0"/>
              </a:rPr>
              <a:t>fallecidos </a:t>
            </a:r>
            <a:r>
              <a:rPr lang="es-PE" sz="2800" dirty="0" smtClean="0">
                <a:latin typeface="Arial Narrow" panose="020B0606020202030204" pitchFamily="34" charset="0"/>
              </a:rPr>
              <a:t>en </a:t>
            </a:r>
            <a:r>
              <a:rPr lang="es-PE" sz="2800" dirty="0">
                <a:latin typeface="Arial Narrow" panose="020B0606020202030204" pitchFamily="34" charset="0"/>
              </a:rPr>
              <a:t>la BD de </a:t>
            </a:r>
            <a:r>
              <a:rPr lang="es-PE" sz="2800" dirty="0" smtClean="0">
                <a:latin typeface="Arial Narrow" panose="020B0606020202030204" pitchFamily="34" charset="0"/>
              </a:rPr>
              <a:t>las actas </a:t>
            </a:r>
            <a:r>
              <a:rPr lang="es-PE" sz="2800" dirty="0">
                <a:latin typeface="Arial Narrow" panose="020B0606020202030204" pitchFamily="34" charset="0"/>
              </a:rPr>
              <a:t>y en la BD de </a:t>
            </a:r>
            <a:r>
              <a:rPr lang="es-PE" sz="2800" dirty="0" smtClean="0">
                <a:latin typeface="Arial Narrow" panose="020B0606020202030204" pitchFamily="34" charset="0"/>
              </a:rPr>
              <a:t>defunciones</a:t>
            </a:r>
            <a:endParaRPr lang="es-PE" sz="2800" dirty="0">
              <a:latin typeface="Arial Narrow" panose="020B0606020202030204" pitchFamily="34" charset="0"/>
            </a:endParaRPr>
          </a:p>
          <a:p>
            <a:pPr marL="342900" lvl="1" indent="-2286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PE" sz="2800" dirty="0" smtClean="0">
                <a:latin typeface="Arial Narrow" panose="020B0606020202030204" pitchFamily="34" charset="0"/>
              </a:rPr>
              <a:t>El total de defunciones en las dos (2) </a:t>
            </a:r>
            <a:r>
              <a:rPr lang="es-PE" sz="2800" dirty="0">
                <a:latin typeface="Arial Narrow" panose="020B0606020202030204" pitchFamily="34" charset="0"/>
              </a:rPr>
              <a:t>bases de datos </a:t>
            </a:r>
            <a:r>
              <a:rPr lang="es-PE" sz="2800" dirty="0" smtClean="0">
                <a:latin typeface="Arial Narrow" panose="020B0606020202030204" pitchFamily="34" charset="0"/>
              </a:rPr>
              <a:t>alcanzó 195 </a:t>
            </a:r>
            <a:r>
              <a:rPr lang="es-PE" sz="2800" dirty="0">
                <a:latin typeface="Arial Narrow" panose="020B0606020202030204" pitchFamily="34" charset="0"/>
              </a:rPr>
              <a:t>mil </a:t>
            </a:r>
            <a:r>
              <a:rPr lang="es-PE" sz="2800" dirty="0" smtClean="0">
                <a:latin typeface="Arial Narrow" panose="020B0606020202030204" pitchFamily="34" charset="0"/>
              </a:rPr>
              <a:t>76.</a:t>
            </a:r>
            <a:endParaRPr lang="es-PE" sz="2800" dirty="0">
              <a:latin typeface="Arial Narrow" panose="020B0606020202030204" pitchFamily="34" charset="0"/>
            </a:endParaRPr>
          </a:p>
          <a:p>
            <a:pPr marL="342900" lvl="1" indent="-2286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PE" sz="2800" dirty="0">
                <a:latin typeface="Arial Narrow" panose="020B0606020202030204" pitchFamily="34" charset="0"/>
              </a:rPr>
              <a:t>RENIEC </a:t>
            </a:r>
            <a:r>
              <a:rPr lang="es-PE" sz="2800" dirty="0" smtClean="0">
                <a:latin typeface="Arial Narrow" panose="020B0606020202030204" pitchFamily="34" charset="0"/>
              </a:rPr>
              <a:t>ha identificado 87 </a:t>
            </a:r>
            <a:r>
              <a:rPr lang="es-PE" sz="2800" dirty="0">
                <a:latin typeface="Arial Narrow" panose="020B0606020202030204" pitchFamily="34" charset="0"/>
              </a:rPr>
              <a:t>mil 252 defunciones (44,7%) </a:t>
            </a:r>
            <a:r>
              <a:rPr lang="es-PE" sz="2800" dirty="0" smtClean="0">
                <a:latin typeface="Arial Narrow" panose="020B0606020202030204" pitchFamily="34" charset="0"/>
              </a:rPr>
              <a:t>con </a:t>
            </a:r>
            <a:r>
              <a:rPr lang="es-PE" sz="2800" dirty="0">
                <a:latin typeface="Arial Narrow" panose="020B0606020202030204" pitchFamily="34" charset="0"/>
              </a:rPr>
              <a:t>DNI correcto .</a:t>
            </a:r>
          </a:p>
          <a:p>
            <a:pPr marL="342900" lvl="1" indent="-228600" algn="just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s-PE" sz="2800" dirty="0" smtClean="0">
                <a:latin typeface="Arial Narrow" panose="020B0606020202030204" pitchFamily="34" charset="0"/>
              </a:rPr>
              <a:t>El </a:t>
            </a:r>
            <a:r>
              <a:rPr lang="es-PE" sz="2800" dirty="0">
                <a:latin typeface="Arial Narrow" panose="020B0606020202030204" pitchFamily="34" charset="0"/>
              </a:rPr>
              <a:t>46,6%  no </a:t>
            </a:r>
            <a:r>
              <a:rPr lang="es-PE" sz="2800" dirty="0" smtClean="0">
                <a:latin typeface="Arial Narrow" panose="020B0606020202030204" pitchFamily="34" charset="0"/>
              </a:rPr>
              <a:t>coincide </a:t>
            </a:r>
            <a:r>
              <a:rPr lang="es-PE" sz="2800" dirty="0">
                <a:latin typeface="Arial Narrow" panose="020B0606020202030204" pitchFamily="34" charset="0"/>
              </a:rPr>
              <a:t>el DNI (tienen apellidos y nombres iguales o parecidos</a:t>
            </a:r>
            <a:r>
              <a:rPr lang="es-PE" sz="2800" dirty="0" smtClean="0">
                <a:latin typeface="Arial Narrow" panose="020B0606020202030204" pitchFamily="34" charset="0"/>
              </a:rPr>
              <a:t>).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21814" y="404664"/>
            <a:ext cx="9144000" cy="864096"/>
          </a:xfrm>
          <a:solidFill>
            <a:srgbClr val="00B0F0"/>
          </a:solidFill>
          <a:ln w="317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horz" lIns="84406" tIns="42203" rIns="84406" bIns="42203" rtlCol="0" anchor="ctr">
            <a:noAutofit/>
          </a:bodyPr>
          <a:lstStyle/>
          <a:p>
            <a:pPr algn="ctr" defTabSz="703402" fontAlgn="base">
              <a:spcAft>
                <a:spcPct val="0"/>
              </a:spcAft>
            </a:pPr>
            <a:r>
              <a:rPr lang="es-MX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METODOLOGÍA/PROCEDIMIENTOS PARA EVALUAR INFORMACIÓN DE ESTADÍSTICAS VITALES</a:t>
            </a:r>
            <a:endParaRPr lang="es-PE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8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5937</TotalTime>
  <Words>1417</Words>
  <Application>Microsoft Office PowerPoint</Application>
  <PresentationFormat>Presentación en pantalla (4:3)</PresentationFormat>
  <Paragraphs>241</Paragraphs>
  <Slides>41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Adyacencia</vt:lpstr>
      <vt:lpstr>Diapositiva 1</vt:lpstr>
      <vt:lpstr>Diapositiva 2</vt:lpstr>
      <vt:lpstr>Diapositiva 3</vt:lpstr>
      <vt:lpstr>Diapositiva 4</vt:lpstr>
      <vt:lpstr>Diapositiva 5</vt:lpstr>
      <vt:lpstr>Diapositiva 6</vt:lpstr>
      <vt:lpstr>METODOLOGÍA  / PROCEDIMIENTOS PARA EVALUAR INFORMACIÓN DE  NACIMIENTOS Y DEFUNCIONES</vt:lpstr>
      <vt:lpstr>METODOLOGÍA/ PROCEDIMIENTOS PARA EVALUAR INFORMACIÓN  DE  NACIMIENTOS Y DEFUNCIONES</vt:lpstr>
      <vt:lpstr>METODOLOGÍA/PROCEDIMIENTOS PARA EVALUAR INFORMACIÓN DE ESTADÍSTICAS VITALES</vt:lpstr>
      <vt:lpstr>OTRAS FUENTES DE CAPTACIÓN DE ESTADÍSTICAS VITALES</vt:lpstr>
      <vt:lpstr>OTRAS FUENTES DE CAPTACIÓN DE ESTADÍSTICAS VITALES</vt:lpstr>
      <vt:lpstr>OTRAS FUENTES DE CAPTACIÓN DE ESTADÍSTICAS VITALES</vt:lpstr>
      <vt:lpstr>INDICADORES ODS - OBJETIVO 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Company>FLORDMAR EIRL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BID 1112/SF-HO  Programa de Modernización del Sistema Estadístico Nacional</dc:title>
  <dc:creator>INTEL</dc:creator>
  <cp:lastModifiedBy>Usuario de Windows</cp:lastModifiedBy>
  <cp:revision>485</cp:revision>
  <cp:lastPrinted>2017-10-27T19:27:39Z</cp:lastPrinted>
  <dcterms:created xsi:type="dcterms:W3CDTF">2004-08-19T18:51:10Z</dcterms:created>
  <dcterms:modified xsi:type="dcterms:W3CDTF">2017-11-03T03:47:03Z</dcterms:modified>
</cp:coreProperties>
</file>