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handoutMasterIdLst>
    <p:handoutMasterId r:id="rId18"/>
  </p:handoutMasterIdLst>
  <p:sldIdLst>
    <p:sldId id="257" r:id="rId2"/>
    <p:sldId id="411" r:id="rId3"/>
    <p:sldId id="413" r:id="rId4"/>
    <p:sldId id="416" r:id="rId5"/>
    <p:sldId id="354" r:id="rId6"/>
    <p:sldId id="415" r:id="rId7"/>
    <p:sldId id="296" r:id="rId8"/>
    <p:sldId id="307" r:id="rId9"/>
    <p:sldId id="308" r:id="rId10"/>
    <p:sldId id="310" r:id="rId11"/>
    <p:sldId id="311" r:id="rId12"/>
    <p:sldId id="312" r:id="rId13"/>
    <p:sldId id="313" r:id="rId14"/>
    <p:sldId id="325" r:id="rId15"/>
    <p:sldId id="277" r:id="rId16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40B68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855"/>
    <a:srgbClr val="006600"/>
    <a:srgbClr val="6600CC"/>
    <a:srgbClr val="FF6600"/>
    <a:srgbClr val="00FF00"/>
    <a:srgbClr val="000099"/>
    <a:srgbClr val="40B68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707" autoAdjust="0"/>
  </p:normalViewPr>
  <p:slideViewPr>
    <p:cSldViewPr>
      <p:cViewPr varScale="1">
        <p:scale>
          <a:sx n="85" d="100"/>
          <a:sy n="85" d="100"/>
        </p:scale>
        <p:origin x="21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84F19-865E-41F6-9F9B-84F429ED46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0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DD4C0D-DE24-4B06-B817-34C3044424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3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D78985-7D67-4D3D-BBE7-4614E6EF683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69252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94E41-B0F0-4AF8-B14B-2FD3A4A726F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87208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image" Target="../media/image2.jpeg"/><Relationship Id="rId16" Type="http://schemas.openxmlformats.org/officeDocument/2006/relationships/oleObject" Target="../embeddings/oleObject1.bin"/><Relationship Id="rId1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7" name="Rectangle 7"/>
          <p:cNvSpPr>
            <a:spLocks noChangeArrowheads="1"/>
          </p:cNvSpPr>
          <p:nvPr userDrawn="1"/>
        </p:nvSpPr>
        <p:spPr bwMode="auto">
          <a:xfrm>
            <a:off x="1476375" y="0"/>
            <a:ext cx="7667625" cy="981075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0" y="0"/>
          <a:ext cx="14763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CorelDRAW" r:id="rId16" imgW="2170080" imgH="1391760" progId="">
                  <p:embed/>
                </p:oleObj>
              </mc:Choice>
              <mc:Fallback>
                <p:oleObj name="CorelDRAW" r:id="rId16" imgW="2170080" imgH="13917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7637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089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699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693" r:id="rId9"/>
    <p:sldLayoutId id="2147483692" r:id="rId10"/>
    <p:sldLayoutId id="2147483691" r:id="rId11"/>
    <p:sldLayoutId id="21474836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7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7"/>
          <p:cNvGrpSpPr>
            <a:grpSpLocks noChangeAspect="1"/>
          </p:cNvGrpSpPr>
          <p:nvPr/>
        </p:nvGrpSpPr>
        <p:grpSpPr bwMode="auto">
          <a:xfrm>
            <a:off x="2195735" y="2601268"/>
            <a:ext cx="4680521" cy="2771947"/>
            <a:chOff x="1111" y="1071"/>
            <a:chExt cx="3479" cy="2128"/>
          </a:xfrm>
        </p:grpSpPr>
        <p:sp>
          <p:nvSpPr>
            <p:cNvPr id="16386" name="AutoShape 6"/>
            <p:cNvSpPr>
              <a:spLocks noChangeAspect="1" noChangeArrowheads="1" noTextEdit="1"/>
            </p:cNvSpPr>
            <p:nvPr/>
          </p:nvSpPr>
          <p:spPr bwMode="auto">
            <a:xfrm>
              <a:off x="1111" y="1071"/>
              <a:ext cx="3479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87" name="Group 208"/>
            <p:cNvGrpSpPr>
              <a:grpSpLocks/>
            </p:cNvGrpSpPr>
            <p:nvPr/>
          </p:nvGrpSpPr>
          <p:grpSpPr bwMode="auto">
            <a:xfrm>
              <a:off x="1121" y="1013"/>
              <a:ext cx="3457" cy="2175"/>
              <a:chOff x="1121" y="1013"/>
              <a:chExt cx="3457" cy="2175"/>
            </a:xfrm>
          </p:grpSpPr>
          <p:sp>
            <p:nvSpPr>
              <p:cNvPr id="16408" name="Freeform 8"/>
              <p:cNvSpPr>
                <a:spLocks noEditPoints="1"/>
              </p:cNvSpPr>
              <p:nvPr/>
            </p:nvSpPr>
            <p:spPr bwMode="auto">
              <a:xfrm>
                <a:off x="1121" y="3032"/>
                <a:ext cx="3457" cy="156"/>
              </a:xfrm>
              <a:custGeom>
                <a:avLst/>
                <a:gdLst>
                  <a:gd name="T0" fmla="*/ 773805 w 356"/>
                  <a:gd name="T1" fmla="*/ 180716 h 16"/>
                  <a:gd name="T2" fmla="*/ 1209649 w 356"/>
                  <a:gd name="T3" fmla="*/ 1147399 h 16"/>
                  <a:gd name="T4" fmla="*/ 258187 w 356"/>
                  <a:gd name="T5" fmla="*/ 1057573 h 16"/>
                  <a:gd name="T6" fmla="*/ 1982502 w 356"/>
                  <a:gd name="T7" fmla="*/ 795200 h 16"/>
                  <a:gd name="T8" fmla="*/ 2418346 w 356"/>
                  <a:gd name="T9" fmla="*/ 0 h 16"/>
                  <a:gd name="T10" fmla="*/ 2161013 w 356"/>
                  <a:gd name="T11" fmla="*/ 1409772 h 16"/>
                  <a:gd name="T12" fmla="*/ 1725169 w 356"/>
                  <a:gd name="T13" fmla="*/ 1318892 h 16"/>
                  <a:gd name="T14" fmla="*/ 3627995 w 356"/>
                  <a:gd name="T15" fmla="*/ 180716 h 16"/>
                  <a:gd name="T16" fmla="*/ 3886173 w 356"/>
                  <a:gd name="T17" fmla="*/ 1409772 h 16"/>
                  <a:gd name="T18" fmla="*/ 3975006 w 356"/>
                  <a:gd name="T19" fmla="*/ 0 h 16"/>
                  <a:gd name="T20" fmla="*/ 4926370 w 356"/>
                  <a:gd name="T21" fmla="*/ 0 h 16"/>
                  <a:gd name="T22" fmla="*/ 5183704 w 356"/>
                  <a:gd name="T23" fmla="*/ 180716 h 16"/>
                  <a:gd name="T24" fmla="*/ 5441989 w 356"/>
                  <a:gd name="T25" fmla="*/ 614484 h 16"/>
                  <a:gd name="T26" fmla="*/ 6561862 w 356"/>
                  <a:gd name="T27" fmla="*/ 0 h 16"/>
                  <a:gd name="T28" fmla="*/ 7514168 w 356"/>
                  <a:gd name="T29" fmla="*/ 89924 h 16"/>
                  <a:gd name="T30" fmla="*/ 7514168 w 356"/>
                  <a:gd name="T31" fmla="*/ 1409772 h 16"/>
                  <a:gd name="T32" fmla="*/ 6561862 w 356"/>
                  <a:gd name="T33" fmla="*/ 1409772 h 16"/>
                  <a:gd name="T34" fmla="*/ 8375854 w 356"/>
                  <a:gd name="T35" fmla="*/ 180716 h 16"/>
                  <a:gd name="T36" fmla="*/ 8892229 w 356"/>
                  <a:gd name="T37" fmla="*/ 180716 h 16"/>
                  <a:gd name="T38" fmla="*/ 8634041 w 356"/>
                  <a:gd name="T39" fmla="*/ 966693 h 16"/>
                  <a:gd name="T40" fmla="*/ 7940865 w 356"/>
                  <a:gd name="T41" fmla="*/ 1228968 h 16"/>
                  <a:gd name="T42" fmla="*/ 9407749 w 356"/>
                  <a:gd name="T43" fmla="*/ 0 h 16"/>
                  <a:gd name="T44" fmla="*/ 10617390 w 356"/>
                  <a:gd name="T45" fmla="*/ 876759 h 16"/>
                  <a:gd name="T46" fmla="*/ 11399400 w 356"/>
                  <a:gd name="T47" fmla="*/ 89924 h 16"/>
                  <a:gd name="T48" fmla="*/ 12431392 w 356"/>
                  <a:gd name="T49" fmla="*/ 1318892 h 16"/>
                  <a:gd name="T50" fmla="*/ 12003753 w 356"/>
                  <a:gd name="T51" fmla="*/ 180716 h 16"/>
                  <a:gd name="T52" fmla="*/ 12955215 w 356"/>
                  <a:gd name="T53" fmla="*/ 89924 h 16"/>
                  <a:gd name="T54" fmla="*/ 13471580 w 356"/>
                  <a:gd name="T55" fmla="*/ 352209 h 16"/>
                  <a:gd name="T56" fmla="*/ 13471580 w 356"/>
                  <a:gd name="T57" fmla="*/ 614484 h 16"/>
                  <a:gd name="T58" fmla="*/ 12955215 w 356"/>
                  <a:gd name="T59" fmla="*/ 1409772 h 16"/>
                  <a:gd name="T60" fmla="*/ 14938561 w 356"/>
                  <a:gd name="T61" fmla="*/ 89924 h 16"/>
                  <a:gd name="T62" fmla="*/ 15374405 w 356"/>
                  <a:gd name="T63" fmla="*/ 1409772 h 16"/>
                  <a:gd name="T64" fmla="*/ 16316719 w 356"/>
                  <a:gd name="T65" fmla="*/ 0 h 16"/>
                  <a:gd name="T66" fmla="*/ 16841386 w 356"/>
                  <a:gd name="T67" fmla="*/ 442991 h 16"/>
                  <a:gd name="T68" fmla="*/ 16841386 w 356"/>
                  <a:gd name="T69" fmla="*/ 1057573 h 16"/>
                  <a:gd name="T70" fmla="*/ 18477722 w 356"/>
                  <a:gd name="T71" fmla="*/ 523702 h 16"/>
                  <a:gd name="T72" fmla="*/ 17703917 w 356"/>
                  <a:gd name="T73" fmla="*/ 795200 h 16"/>
                  <a:gd name="T74" fmla="*/ 17783603 w 356"/>
                  <a:gd name="T75" fmla="*/ 89924 h 16"/>
                  <a:gd name="T76" fmla="*/ 18130614 w 356"/>
                  <a:gd name="T77" fmla="*/ 180716 h 16"/>
                  <a:gd name="T78" fmla="*/ 19340253 w 356"/>
                  <a:gd name="T79" fmla="*/ 180716 h 16"/>
                  <a:gd name="T80" fmla="*/ 20202890 w 356"/>
                  <a:gd name="T81" fmla="*/ 442991 h 16"/>
                  <a:gd name="T82" fmla="*/ 20460121 w 356"/>
                  <a:gd name="T83" fmla="*/ 704408 h 16"/>
                  <a:gd name="T84" fmla="*/ 20380455 w 356"/>
                  <a:gd name="T85" fmla="*/ 0 h 16"/>
                  <a:gd name="T86" fmla="*/ 21500425 w 356"/>
                  <a:gd name="T87" fmla="*/ 1409772 h 16"/>
                  <a:gd name="T88" fmla="*/ 20291714 w 356"/>
                  <a:gd name="T89" fmla="*/ 1318892 h 16"/>
                  <a:gd name="T90" fmla="*/ 21500425 w 356"/>
                  <a:gd name="T91" fmla="*/ 1318892 h 16"/>
                  <a:gd name="T92" fmla="*/ 22968252 w 356"/>
                  <a:gd name="T93" fmla="*/ 795200 h 16"/>
                  <a:gd name="T94" fmla="*/ 22362947 w 356"/>
                  <a:gd name="T95" fmla="*/ 1147399 h 16"/>
                  <a:gd name="T96" fmla="*/ 24265772 w 356"/>
                  <a:gd name="T97" fmla="*/ 180716 h 16"/>
                  <a:gd name="T98" fmla="*/ 23741959 w 356"/>
                  <a:gd name="T99" fmla="*/ 1228968 h 16"/>
                  <a:gd name="T100" fmla="*/ 25733618 w 356"/>
                  <a:gd name="T101" fmla="*/ 614484 h 16"/>
                  <a:gd name="T102" fmla="*/ 26079764 w 356"/>
                  <a:gd name="T103" fmla="*/ 1409772 h 16"/>
                  <a:gd name="T104" fmla="*/ 26764658 w 356"/>
                  <a:gd name="T105" fmla="*/ 1409772 h 16"/>
                  <a:gd name="T106" fmla="*/ 27289325 w 356"/>
                  <a:gd name="T107" fmla="*/ 89924 h 16"/>
                  <a:gd name="T108" fmla="*/ 28578650 w 356"/>
                  <a:gd name="T109" fmla="*/ 352209 h 16"/>
                  <a:gd name="T110" fmla="*/ 27804942 w 356"/>
                  <a:gd name="T111" fmla="*/ 1228968 h 16"/>
                  <a:gd name="T112" fmla="*/ 27974297 w 356"/>
                  <a:gd name="T113" fmla="*/ 180716 h 16"/>
                  <a:gd name="T114" fmla="*/ 28756297 w 356"/>
                  <a:gd name="T115" fmla="*/ 0 h 16"/>
                  <a:gd name="T116" fmla="*/ 29361602 w 356"/>
                  <a:gd name="T117" fmla="*/ 89924 h 16"/>
                  <a:gd name="T118" fmla="*/ 29618838 w 356"/>
                  <a:gd name="T119" fmla="*/ 1318892 h 16"/>
                  <a:gd name="T120" fmla="*/ 30045622 w 356"/>
                  <a:gd name="T121" fmla="*/ 1057573 h 1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56"/>
                  <a:gd name="T184" fmla="*/ 0 h 16"/>
                  <a:gd name="T185" fmla="*/ 356 w 356"/>
                  <a:gd name="T186" fmla="*/ 16 h 1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56" h="16">
                    <a:moveTo>
                      <a:pt x="1" y="3"/>
                    </a:move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lnTo>
                      <a:pt x="12" y="6"/>
                    </a:lnTo>
                    <a:lnTo>
                      <a:pt x="12" y="3"/>
                    </a:lnTo>
                    <a:cubicBezTo>
                      <a:pt x="12" y="2"/>
                      <a:pt x="12" y="2"/>
                      <a:pt x="12" y="1"/>
                    </a:cubicBezTo>
                    <a:cubicBezTo>
                      <a:pt x="12" y="1"/>
                      <a:pt x="11" y="1"/>
                      <a:pt x="11" y="1"/>
                    </a:cubicBezTo>
                    <a:lnTo>
                      <a:pt x="11" y="0"/>
                    </a:lnTo>
                    <a:lnTo>
                      <a:pt x="15" y="0"/>
                    </a:lnTo>
                    <a:lnTo>
                      <a:pt x="15" y="1"/>
                    </a:lnTo>
                    <a:cubicBezTo>
                      <a:pt x="15" y="1"/>
                      <a:pt x="15" y="1"/>
                      <a:pt x="15" y="1"/>
                    </a:cubicBezTo>
                    <a:cubicBezTo>
                      <a:pt x="14" y="2"/>
                      <a:pt x="14" y="2"/>
                      <a:pt x="14" y="3"/>
                    </a:cubicBezTo>
                    <a:lnTo>
                      <a:pt x="14" y="13"/>
                    </a:lnTo>
                    <a:cubicBezTo>
                      <a:pt x="14" y="14"/>
                      <a:pt x="14" y="14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lnTo>
                      <a:pt x="15" y="16"/>
                    </a:lnTo>
                    <a:lnTo>
                      <a:pt x="11" y="16"/>
                    </a:lnTo>
                    <a:lnTo>
                      <a:pt x="11" y="15"/>
                    </a:lnTo>
                    <a:cubicBezTo>
                      <a:pt x="11" y="15"/>
                      <a:pt x="12" y="15"/>
                      <a:pt x="12" y="15"/>
                    </a:cubicBezTo>
                    <a:cubicBezTo>
                      <a:pt x="12" y="14"/>
                      <a:pt x="12" y="14"/>
                      <a:pt x="12" y="13"/>
                    </a:cubicBezTo>
                    <a:lnTo>
                      <a:pt x="3" y="3"/>
                    </a:lnTo>
                    <a:lnTo>
                      <a:pt x="3" y="12"/>
                    </a:lnTo>
                    <a:cubicBezTo>
                      <a:pt x="3" y="13"/>
                      <a:pt x="3" y="14"/>
                      <a:pt x="4" y="14"/>
                    </a:cubicBezTo>
                    <a:cubicBezTo>
                      <a:pt x="4" y="15"/>
                      <a:pt x="4" y="15"/>
                      <a:pt x="5" y="15"/>
                    </a:cubicBezTo>
                    <a:lnTo>
                      <a:pt x="5" y="16"/>
                    </a:lnTo>
                    <a:lnTo>
                      <a:pt x="0" y="16"/>
                    </a:lnTo>
                    <a:lnTo>
                      <a:pt x="0" y="15"/>
                    </a:lnTo>
                    <a:cubicBezTo>
                      <a:pt x="0" y="15"/>
                      <a:pt x="1" y="15"/>
                      <a:pt x="1" y="15"/>
                    </a:cubicBezTo>
                    <a:cubicBezTo>
                      <a:pt x="1" y="14"/>
                      <a:pt x="1" y="14"/>
                      <a:pt x="1" y="13"/>
                    </a:cubicBezTo>
                    <a:lnTo>
                      <a:pt x="1" y="3"/>
                    </a:lnTo>
                    <a:close/>
                    <a:moveTo>
                      <a:pt x="21" y="8"/>
                    </a:moveTo>
                    <a:cubicBezTo>
                      <a:pt x="22" y="8"/>
                      <a:pt x="22" y="8"/>
                      <a:pt x="23" y="9"/>
                    </a:cubicBezTo>
                    <a:cubicBezTo>
                      <a:pt x="23" y="9"/>
                      <a:pt x="24" y="9"/>
                      <a:pt x="24" y="9"/>
                    </a:cubicBezTo>
                    <a:lnTo>
                      <a:pt x="23" y="4"/>
                    </a:lnTo>
                    <a:lnTo>
                      <a:pt x="21" y="8"/>
                    </a:lnTo>
                    <a:close/>
                    <a:moveTo>
                      <a:pt x="21" y="2"/>
                    </a:move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1" y="1"/>
                      <a:pt x="21" y="1"/>
                    </a:cubicBezTo>
                    <a:cubicBezTo>
                      <a:pt x="21" y="1"/>
                      <a:pt x="21" y="1"/>
                      <a:pt x="20" y="1"/>
                    </a:cubicBezTo>
                    <a:lnTo>
                      <a:pt x="20" y="0"/>
                    </a:lnTo>
                    <a:lnTo>
                      <a:pt x="28" y="0"/>
                    </a:lnTo>
                    <a:lnTo>
                      <a:pt x="28" y="1"/>
                    </a:lnTo>
                    <a:cubicBezTo>
                      <a:pt x="28" y="1"/>
                      <a:pt x="27" y="1"/>
                      <a:pt x="27" y="1"/>
                    </a:cubicBezTo>
                    <a:cubicBezTo>
                      <a:pt x="27" y="1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lnTo>
                      <a:pt x="31" y="13"/>
                    </a:lnTo>
                    <a:cubicBezTo>
                      <a:pt x="31" y="14"/>
                      <a:pt x="32" y="14"/>
                      <a:pt x="32" y="15"/>
                    </a:cubicBezTo>
                    <a:cubicBezTo>
                      <a:pt x="32" y="15"/>
                      <a:pt x="33" y="15"/>
                      <a:pt x="33" y="15"/>
                    </a:cubicBezTo>
                    <a:lnTo>
                      <a:pt x="33" y="16"/>
                    </a:lnTo>
                    <a:lnTo>
                      <a:pt x="25" y="16"/>
                    </a:lnTo>
                    <a:lnTo>
                      <a:pt x="25" y="15"/>
                    </a:lnTo>
                    <a:cubicBezTo>
                      <a:pt x="25" y="15"/>
                      <a:pt x="25" y="15"/>
                      <a:pt x="26" y="15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26" y="13"/>
                      <a:pt x="25" y="12"/>
                      <a:pt x="24" y="11"/>
                    </a:cubicBezTo>
                    <a:cubicBezTo>
                      <a:pt x="23" y="10"/>
                      <a:pt x="22" y="10"/>
                      <a:pt x="20" y="10"/>
                    </a:cubicBezTo>
                    <a:lnTo>
                      <a:pt x="19" y="12"/>
                    </a:ln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5"/>
                      <a:pt x="19" y="15"/>
                    </a:cubicBezTo>
                    <a:cubicBezTo>
                      <a:pt x="19" y="15"/>
                      <a:pt x="20" y="15"/>
                      <a:pt x="20" y="15"/>
                    </a:cubicBezTo>
                    <a:lnTo>
                      <a:pt x="20" y="16"/>
                    </a:lnTo>
                    <a:lnTo>
                      <a:pt x="15" y="16"/>
                    </a:lnTo>
                    <a:lnTo>
                      <a:pt x="15" y="15"/>
                    </a:lnTo>
                    <a:cubicBezTo>
                      <a:pt x="15" y="15"/>
                      <a:pt x="16" y="15"/>
                      <a:pt x="16" y="14"/>
                    </a:cubicBezTo>
                    <a:cubicBezTo>
                      <a:pt x="16" y="14"/>
                      <a:pt x="17" y="13"/>
                      <a:pt x="17" y="12"/>
                    </a:cubicBezTo>
                    <a:lnTo>
                      <a:pt x="21" y="2"/>
                    </a:lnTo>
                    <a:close/>
                    <a:moveTo>
                      <a:pt x="48" y="6"/>
                    </a:moveTo>
                    <a:lnTo>
                      <a:pt x="47" y="6"/>
                    </a:lnTo>
                    <a:cubicBezTo>
                      <a:pt x="46" y="5"/>
                      <a:pt x="45" y="4"/>
                      <a:pt x="44" y="3"/>
                    </a:cubicBezTo>
                    <a:cubicBezTo>
                      <a:pt x="44" y="2"/>
                      <a:pt x="43" y="2"/>
                      <a:pt x="42" y="2"/>
                    </a:cubicBezTo>
                    <a:cubicBezTo>
                      <a:pt x="41" y="2"/>
                      <a:pt x="39" y="3"/>
                      <a:pt x="39" y="4"/>
                    </a:cubicBezTo>
                    <a:cubicBezTo>
                      <a:pt x="38" y="4"/>
                      <a:pt x="37" y="6"/>
                      <a:pt x="37" y="7"/>
                    </a:cubicBezTo>
                    <a:cubicBezTo>
                      <a:pt x="37" y="9"/>
                      <a:pt x="38" y="11"/>
                      <a:pt x="39" y="12"/>
                    </a:cubicBezTo>
                    <a:cubicBezTo>
                      <a:pt x="40" y="13"/>
                      <a:pt x="42" y="14"/>
                      <a:pt x="43" y="14"/>
                    </a:cubicBezTo>
                    <a:cubicBezTo>
                      <a:pt x="44" y="14"/>
                      <a:pt x="45" y="14"/>
                      <a:pt x="46" y="13"/>
                    </a:cubicBezTo>
                    <a:cubicBezTo>
                      <a:pt x="47" y="13"/>
                      <a:pt x="48" y="12"/>
                      <a:pt x="48" y="11"/>
                    </a:cubicBezTo>
                    <a:lnTo>
                      <a:pt x="49" y="11"/>
                    </a:lnTo>
                    <a:lnTo>
                      <a:pt x="47" y="16"/>
                    </a:lnTo>
                    <a:cubicBezTo>
                      <a:pt x="47" y="16"/>
                      <a:pt x="46" y="16"/>
                      <a:pt x="46" y="16"/>
                    </a:cubicBezTo>
                    <a:cubicBezTo>
                      <a:pt x="46" y="16"/>
                      <a:pt x="46" y="16"/>
                      <a:pt x="45" y="16"/>
                    </a:cubicBezTo>
                    <a:cubicBezTo>
                      <a:pt x="45" y="16"/>
                      <a:pt x="45" y="16"/>
                      <a:pt x="44" y="16"/>
                    </a:cubicBezTo>
                    <a:cubicBezTo>
                      <a:pt x="43" y="16"/>
                      <a:pt x="42" y="16"/>
                      <a:pt x="42" y="16"/>
                    </a:cubicBezTo>
                    <a:cubicBezTo>
                      <a:pt x="39" y="16"/>
                      <a:pt x="36" y="15"/>
                      <a:pt x="35" y="14"/>
                    </a:cubicBezTo>
                    <a:cubicBezTo>
                      <a:pt x="33" y="12"/>
                      <a:pt x="32" y="10"/>
                      <a:pt x="32" y="7"/>
                    </a:cubicBezTo>
                    <a:cubicBezTo>
                      <a:pt x="32" y="5"/>
                      <a:pt x="33" y="3"/>
                      <a:pt x="34" y="2"/>
                    </a:cubicBezTo>
                    <a:cubicBezTo>
                      <a:pt x="36" y="1"/>
                      <a:pt x="38" y="0"/>
                      <a:pt x="41" y="0"/>
                    </a:cubicBezTo>
                    <a:cubicBezTo>
                      <a:pt x="41" y="0"/>
                      <a:pt x="42" y="0"/>
                      <a:pt x="43" y="0"/>
                    </a:cubicBezTo>
                    <a:cubicBezTo>
                      <a:pt x="44" y="0"/>
                      <a:pt x="44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6" y="0"/>
                      <a:pt x="46" y="0"/>
                      <a:pt x="46" y="0"/>
                    </a:cubicBezTo>
                    <a:lnTo>
                      <a:pt x="48" y="6"/>
                    </a:lnTo>
                    <a:close/>
                    <a:moveTo>
                      <a:pt x="49" y="16"/>
                    </a:moveTo>
                    <a:lnTo>
                      <a:pt x="49" y="15"/>
                    </a:ln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4"/>
                      <a:pt x="50" y="14"/>
                      <a:pt x="50" y="13"/>
                    </a:cubicBezTo>
                    <a:lnTo>
                      <a:pt x="50" y="3"/>
                    </a:lnTo>
                    <a:cubicBezTo>
                      <a:pt x="50" y="2"/>
                      <a:pt x="50" y="2"/>
                      <a:pt x="50" y="1"/>
                    </a:cubicBezTo>
                    <a:cubicBezTo>
                      <a:pt x="50" y="1"/>
                      <a:pt x="50" y="1"/>
                      <a:pt x="49" y="1"/>
                    </a:cubicBezTo>
                    <a:lnTo>
                      <a:pt x="49" y="0"/>
                    </a:lnTo>
                    <a:lnTo>
                      <a:pt x="57" y="0"/>
                    </a:lnTo>
                    <a:lnTo>
                      <a:pt x="57" y="1"/>
                    </a:lnTo>
                    <a:cubicBezTo>
                      <a:pt x="56" y="1"/>
                      <a:pt x="56" y="1"/>
                      <a:pt x="56" y="1"/>
                    </a:cubicBezTo>
                    <a:cubicBezTo>
                      <a:pt x="56" y="2"/>
                      <a:pt x="55" y="2"/>
                      <a:pt x="55" y="3"/>
                    </a:cubicBezTo>
                    <a:lnTo>
                      <a:pt x="55" y="13"/>
                    </a:lnTo>
                    <a:cubicBezTo>
                      <a:pt x="55" y="14"/>
                      <a:pt x="56" y="14"/>
                      <a:pt x="56" y="15"/>
                    </a:cubicBezTo>
                    <a:cubicBezTo>
                      <a:pt x="56" y="15"/>
                      <a:pt x="56" y="15"/>
                      <a:pt x="57" y="15"/>
                    </a:cubicBezTo>
                    <a:lnTo>
                      <a:pt x="57" y="16"/>
                    </a:lnTo>
                    <a:lnTo>
                      <a:pt x="49" y="16"/>
                    </a:lnTo>
                    <a:close/>
                    <a:moveTo>
                      <a:pt x="58" y="8"/>
                    </a:moveTo>
                    <a:cubicBezTo>
                      <a:pt x="58" y="6"/>
                      <a:pt x="58" y="4"/>
                      <a:pt x="60" y="2"/>
                    </a:cubicBezTo>
                    <a:cubicBezTo>
                      <a:pt x="62" y="1"/>
                      <a:pt x="64" y="0"/>
                      <a:pt x="66" y="0"/>
                    </a:cubicBezTo>
                    <a:cubicBezTo>
                      <a:pt x="69" y="0"/>
                      <a:pt x="71" y="1"/>
                      <a:pt x="73" y="2"/>
                    </a:cubicBezTo>
                    <a:cubicBezTo>
                      <a:pt x="74" y="4"/>
                      <a:pt x="75" y="6"/>
                      <a:pt x="75" y="8"/>
                    </a:cubicBezTo>
                    <a:cubicBezTo>
                      <a:pt x="75" y="10"/>
                      <a:pt x="74" y="12"/>
                      <a:pt x="73" y="14"/>
                    </a:cubicBezTo>
                    <a:cubicBezTo>
                      <a:pt x="71" y="15"/>
                      <a:pt x="69" y="16"/>
                      <a:pt x="66" y="16"/>
                    </a:cubicBezTo>
                    <a:cubicBezTo>
                      <a:pt x="64" y="16"/>
                      <a:pt x="62" y="15"/>
                      <a:pt x="60" y="14"/>
                    </a:cubicBezTo>
                    <a:cubicBezTo>
                      <a:pt x="58" y="12"/>
                      <a:pt x="58" y="10"/>
                      <a:pt x="58" y="8"/>
                    </a:cubicBezTo>
                    <a:close/>
                    <a:moveTo>
                      <a:pt x="66" y="2"/>
                    </a:moveTo>
                    <a:cubicBezTo>
                      <a:pt x="65" y="2"/>
                      <a:pt x="64" y="2"/>
                      <a:pt x="64" y="3"/>
                    </a:cubicBezTo>
                    <a:cubicBezTo>
                      <a:pt x="63" y="4"/>
                      <a:pt x="63" y="5"/>
                      <a:pt x="63" y="7"/>
                    </a:cubicBezTo>
                    <a:cubicBezTo>
                      <a:pt x="63" y="9"/>
                      <a:pt x="63" y="11"/>
                      <a:pt x="64" y="12"/>
                    </a:cubicBezTo>
                    <a:cubicBezTo>
                      <a:pt x="65" y="13"/>
                      <a:pt x="65" y="14"/>
                      <a:pt x="67" y="14"/>
                    </a:cubicBezTo>
                    <a:cubicBezTo>
                      <a:pt x="68" y="14"/>
                      <a:pt x="68" y="14"/>
                      <a:pt x="69" y="13"/>
                    </a:cubicBezTo>
                    <a:cubicBezTo>
                      <a:pt x="70" y="12"/>
                      <a:pt x="70" y="11"/>
                      <a:pt x="70" y="9"/>
                    </a:cubicBezTo>
                    <a:cubicBezTo>
                      <a:pt x="70" y="7"/>
                      <a:pt x="69" y="5"/>
                      <a:pt x="69" y="4"/>
                    </a:cubicBezTo>
                    <a:cubicBezTo>
                      <a:pt x="68" y="3"/>
                      <a:pt x="67" y="2"/>
                      <a:pt x="66" y="2"/>
                    </a:cubicBezTo>
                    <a:close/>
                    <a:moveTo>
                      <a:pt x="77" y="3"/>
                    </a:moveTo>
                    <a:cubicBezTo>
                      <a:pt x="77" y="2"/>
                      <a:pt x="77" y="2"/>
                      <a:pt x="77" y="1"/>
                    </a:cubicBezTo>
                    <a:cubicBezTo>
                      <a:pt x="77" y="1"/>
                      <a:pt x="77" y="1"/>
                      <a:pt x="76" y="1"/>
                    </a:cubicBezTo>
                    <a:lnTo>
                      <a:pt x="76" y="0"/>
                    </a:lnTo>
                    <a:lnTo>
                      <a:pt x="85" y="0"/>
                    </a:lnTo>
                    <a:lnTo>
                      <a:pt x="85" y="1"/>
                    </a:lnTo>
                    <a:cubicBezTo>
                      <a:pt x="85" y="1"/>
                      <a:pt x="85" y="1"/>
                      <a:pt x="85" y="1"/>
                    </a:cubicBezTo>
                    <a:cubicBezTo>
                      <a:pt x="85" y="1"/>
                      <a:pt x="85" y="1"/>
                      <a:pt x="85" y="2"/>
                    </a:cubicBezTo>
                    <a:cubicBezTo>
                      <a:pt x="85" y="2"/>
                      <a:pt x="85" y="2"/>
                      <a:pt x="85" y="2"/>
                    </a:cubicBezTo>
                    <a:cubicBezTo>
                      <a:pt x="85" y="2"/>
                      <a:pt x="85" y="2"/>
                      <a:pt x="85" y="2"/>
                    </a:cubicBezTo>
                    <a:lnTo>
                      <a:pt x="88" y="6"/>
                    </a:lnTo>
                    <a:lnTo>
                      <a:pt x="88" y="3"/>
                    </a:lnTo>
                    <a:cubicBezTo>
                      <a:pt x="88" y="2"/>
                      <a:pt x="88" y="2"/>
                      <a:pt x="88" y="1"/>
                    </a:cubicBezTo>
                    <a:cubicBezTo>
                      <a:pt x="88" y="1"/>
                      <a:pt x="88" y="1"/>
                      <a:pt x="87" y="1"/>
                    </a:cubicBezTo>
                    <a:lnTo>
                      <a:pt x="87" y="0"/>
                    </a:lnTo>
                    <a:lnTo>
                      <a:pt x="92" y="0"/>
                    </a:lnTo>
                    <a:lnTo>
                      <a:pt x="92" y="1"/>
                    </a:lnTo>
                    <a:cubicBezTo>
                      <a:pt x="91" y="1"/>
                      <a:pt x="91" y="1"/>
                      <a:pt x="91" y="1"/>
                    </a:cubicBezTo>
                    <a:cubicBezTo>
                      <a:pt x="90" y="2"/>
                      <a:pt x="90" y="2"/>
                      <a:pt x="90" y="3"/>
                    </a:cubicBezTo>
                    <a:lnTo>
                      <a:pt x="90" y="13"/>
                    </a:lnTo>
                    <a:cubicBezTo>
                      <a:pt x="90" y="14"/>
                      <a:pt x="90" y="14"/>
                      <a:pt x="91" y="15"/>
                    </a:cubicBezTo>
                    <a:cubicBezTo>
                      <a:pt x="91" y="15"/>
                      <a:pt x="91" y="15"/>
                      <a:pt x="92" y="15"/>
                    </a:cubicBezTo>
                    <a:lnTo>
                      <a:pt x="92" y="16"/>
                    </a:lnTo>
                    <a:lnTo>
                      <a:pt x="87" y="16"/>
                    </a:lnTo>
                    <a:lnTo>
                      <a:pt x="87" y="15"/>
                    </a:lnTo>
                    <a:cubicBezTo>
                      <a:pt x="87" y="15"/>
                      <a:pt x="88" y="15"/>
                      <a:pt x="88" y="15"/>
                    </a:cubicBezTo>
                    <a:cubicBezTo>
                      <a:pt x="88" y="14"/>
                      <a:pt x="88" y="14"/>
                      <a:pt x="88" y="13"/>
                    </a:cubicBezTo>
                    <a:lnTo>
                      <a:pt x="79" y="3"/>
                    </a:lnTo>
                    <a:lnTo>
                      <a:pt x="79" y="12"/>
                    </a:lnTo>
                    <a:cubicBezTo>
                      <a:pt x="79" y="13"/>
                      <a:pt x="79" y="14"/>
                      <a:pt x="80" y="14"/>
                    </a:cubicBezTo>
                    <a:cubicBezTo>
                      <a:pt x="80" y="15"/>
                      <a:pt x="80" y="15"/>
                      <a:pt x="81" y="15"/>
                    </a:cubicBezTo>
                    <a:lnTo>
                      <a:pt x="81" y="16"/>
                    </a:lnTo>
                    <a:lnTo>
                      <a:pt x="76" y="16"/>
                    </a:lnTo>
                    <a:lnTo>
                      <a:pt x="76" y="15"/>
                    </a:lnTo>
                    <a:cubicBezTo>
                      <a:pt x="77" y="15"/>
                      <a:pt x="77" y="15"/>
                      <a:pt x="77" y="15"/>
                    </a:cubicBezTo>
                    <a:cubicBezTo>
                      <a:pt x="77" y="14"/>
                      <a:pt x="77" y="14"/>
                      <a:pt x="77" y="13"/>
                    </a:cubicBezTo>
                    <a:lnTo>
                      <a:pt x="77" y="3"/>
                    </a:lnTo>
                    <a:close/>
                    <a:moveTo>
                      <a:pt x="97" y="8"/>
                    </a:moveTo>
                    <a:cubicBezTo>
                      <a:pt x="98" y="8"/>
                      <a:pt x="98" y="8"/>
                      <a:pt x="99" y="9"/>
                    </a:cubicBezTo>
                    <a:cubicBezTo>
                      <a:pt x="99" y="9"/>
                      <a:pt x="100" y="9"/>
                      <a:pt x="100" y="9"/>
                    </a:cubicBezTo>
                    <a:lnTo>
                      <a:pt x="99" y="4"/>
                    </a:lnTo>
                    <a:lnTo>
                      <a:pt x="97" y="8"/>
                    </a:lnTo>
                    <a:close/>
                    <a:moveTo>
                      <a:pt x="97" y="2"/>
                    </a:moveTo>
                    <a:cubicBezTo>
                      <a:pt x="97" y="2"/>
                      <a:pt x="97" y="2"/>
                      <a:pt x="97" y="2"/>
                    </a:cubicBezTo>
                    <a:cubicBezTo>
                      <a:pt x="97" y="2"/>
                      <a:pt x="97" y="2"/>
                      <a:pt x="97" y="2"/>
                    </a:cubicBezTo>
                    <a:cubicBezTo>
                      <a:pt x="97" y="2"/>
                      <a:pt x="97" y="1"/>
                      <a:pt x="97" y="1"/>
                    </a:cubicBezTo>
                    <a:cubicBezTo>
                      <a:pt x="97" y="1"/>
                      <a:pt x="97" y="1"/>
                      <a:pt x="96" y="1"/>
                    </a:cubicBezTo>
                    <a:lnTo>
                      <a:pt x="96" y="0"/>
                    </a:lnTo>
                    <a:lnTo>
                      <a:pt x="104" y="0"/>
                    </a:lnTo>
                    <a:lnTo>
                      <a:pt x="104" y="1"/>
                    </a:lnTo>
                    <a:cubicBezTo>
                      <a:pt x="104" y="1"/>
                      <a:pt x="104" y="1"/>
                      <a:pt x="103" y="1"/>
                    </a:cubicBezTo>
                    <a:cubicBezTo>
                      <a:pt x="103" y="1"/>
                      <a:pt x="103" y="2"/>
                      <a:pt x="103" y="2"/>
                    </a:cubicBezTo>
                    <a:cubicBezTo>
                      <a:pt x="103" y="2"/>
                      <a:pt x="103" y="2"/>
                      <a:pt x="103" y="2"/>
                    </a:cubicBezTo>
                    <a:cubicBezTo>
                      <a:pt x="103" y="2"/>
                      <a:pt x="103" y="2"/>
                      <a:pt x="103" y="2"/>
                    </a:cubicBezTo>
                    <a:lnTo>
                      <a:pt x="107" y="13"/>
                    </a:lnTo>
                    <a:cubicBezTo>
                      <a:pt x="107" y="14"/>
                      <a:pt x="108" y="14"/>
                      <a:pt x="108" y="15"/>
                    </a:cubicBezTo>
                    <a:cubicBezTo>
                      <a:pt x="108" y="15"/>
                      <a:pt x="109" y="15"/>
                      <a:pt x="109" y="15"/>
                    </a:cubicBezTo>
                    <a:lnTo>
                      <a:pt x="109" y="16"/>
                    </a:lnTo>
                    <a:lnTo>
                      <a:pt x="101" y="16"/>
                    </a:lnTo>
                    <a:lnTo>
                      <a:pt x="101" y="15"/>
                    </a:lnTo>
                    <a:cubicBezTo>
                      <a:pt x="101" y="15"/>
                      <a:pt x="101" y="15"/>
                      <a:pt x="102" y="15"/>
                    </a:cubicBezTo>
                    <a:cubicBezTo>
                      <a:pt x="102" y="14"/>
                      <a:pt x="102" y="14"/>
                      <a:pt x="102" y="14"/>
                    </a:cubicBezTo>
                    <a:cubicBezTo>
                      <a:pt x="102" y="13"/>
                      <a:pt x="101" y="12"/>
                      <a:pt x="100" y="11"/>
                    </a:cubicBezTo>
                    <a:cubicBezTo>
                      <a:pt x="99" y="10"/>
                      <a:pt x="98" y="10"/>
                      <a:pt x="96" y="10"/>
                    </a:cubicBezTo>
                    <a:lnTo>
                      <a:pt x="95" y="12"/>
                    </a:ln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4"/>
                      <a:pt x="95" y="14"/>
                      <a:pt x="95" y="14"/>
                    </a:cubicBezTo>
                    <a:cubicBezTo>
                      <a:pt x="95" y="14"/>
                      <a:pt x="95" y="15"/>
                      <a:pt x="95" y="15"/>
                    </a:cubicBezTo>
                    <a:cubicBezTo>
                      <a:pt x="95" y="15"/>
                      <a:pt x="96" y="15"/>
                      <a:pt x="96" y="15"/>
                    </a:cubicBezTo>
                    <a:lnTo>
                      <a:pt x="96" y="16"/>
                    </a:lnTo>
                    <a:lnTo>
                      <a:pt x="91" y="16"/>
                    </a:lnTo>
                    <a:lnTo>
                      <a:pt x="91" y="15"/>
                    </a:lnTo>
                    <a:cubicBezTo>
                      <a:pt x="91" y="15"/>
                      <a:pt x="92" y="15"/>
                      <a:pt x="92" y="14"/>
                    </a:cubicBezTo>
                    <a:cubicBezTo>
                      <a:pt x="92" y="14"/>
                      <a:pt x="93" y="13"/>
                      <a:pt x="93" y="12"/>
                    </a:cubicBezTo>
                    <a:lnTo>
                      <a:pt x="97" y="2"/>
                    </a:lnTo>
                    <a:close/>
                    <a:moveTo>
                      <a:pt x="109" y="16"/>
                    </a:moveTo>
                    <a:lnTo>
                      <a:pt x="109" y="15"/>
                    </a:lnTo>
                    <a:cubicBezTo>
                      <a:pt x="109" y="15"/>
                      <a:pt x="109" y="15"/>
                      <a:pt x="110" y="15"/>
                    </a:cubicBezTo>
                    <a:cubicBezTo>
                      <a:pt x="110" y="14"/>
                      <a:pt x="110" y="14"/>
                      <a:pt x="110" y="13"/>
                    </a:cubicBezTo>
                    <a:lnTo>
                      <a:pt x="110" y="3"/>
                    </a:lnTo>
                    <a:cubicBezTo>
                      <a:pt x="110" y="2"/>
                      <a:pt x="110" y="2"/>
                      <a:pt x="110" y="1"/>
                    </a:cubicBezTo>
                    <a:cubicBezTo>
                      <a:pt x="109" y="1"/>
                      <a:pt x="109" y="1"/>
                      <a:pt x="109" y="1"/>
                    </a:cubicBezTo>
                    <a:lnTo>
                      <a:pt x="109" y="0"/>
                    </a:lnTo>
                    <a:lnTo>
                      <a:pt x="116" y="0"/>
                    </a:lnTo>
                    <a:lnTo>
                      <a:pt x="116" y="1"/>
                    </a:lnTo>
                    <a:cubicBezTo>
                      <a:pt x="116" y="1"/>
                      <a:pt x="115" y="1"/>
                      <a:pt x="115" y="2"/>
                    </a:cubicBezTo>
                    <a:cubicBezTo>
                      <a:pt x="115" y="2"/>
                      <a:pt x="115" y="2"/>
                      <a:pt x="115" y="3"/>
                    </a:cubicBezTo>
                    <a:lnTo>
                      <a:pt x="115" y="12"/>
                    </a:lnTo>
                    <a:cubicBezTo>
                      <a:pt x="115" y="13"/>
                      <a:pt x="115" y="13"/>
                      <a:pt x="115" y="14"/>
                    </a:cubicBezTo>
                    <a:cubicBezTo>
                      <a:pt x="116" y="14"/>
                      <a:pt x="116" y="14"/>
                      <a:pt x="117" y="14"/>
                    </a:cubicBezTo>
                    <a:cubicBezTo>
                      <a:pt x="118" y="14"/>
                      <a:pt x="119" y="14"/>
                      <a:pt x="120" y="13"/>
                    </a:cubicBezTo>
                    <a:cubicBezTo>
                      <a:pt x="121" y="12"/>
                      <a:pt x="122" y="11"/>
                      <a:pt x="122" y="9"/>
                    </a:cubicBezTo>
                    <a:lnTo>
                      <a:pt x="123" y="10"/>
                    </a:lnTo>
                    <a:lnTo>
                      <a:pt x="121" y="16"/>
                    </a:lnTo>
                    <a:cubicBezTo>
                      <a:pt x="121" y="16"/>
                      <a:pt x="121" y="16"/>
                      <a:pt x="121" y="16"/>
                    </a:cubicBezTo>
                    <a:cubicBezTo>
                      <a:pt x="120" y="16"/>
                      <a:pt x="120" y="16"/>
                      <a:pt x="120" y="16"/>
                    </a:cubicBezTo>
                    <a:lnTo>
                      <a:pt x="109" y="16"/>
                    </a:lnTo>
                    <a:close/>
                    <a:moveTo>
                      <a:pt x="132" y="16"/>
                    </a:moveTo>
                    <a:lnTo>
                      <a:pt x="132" y="15"/>
                    </a:lnTo>
                    <a:cubicBezTo>
                      <a:pt x="132" y="15"/>
                      <a:pt x="132" y="15"/>
                      <a:pt x="132" y="15"/>
                    </a:cubicBezTo>
                    <a:cubicBezTo>
                      <a:pt x="133" y="14"/>
                      <a:pt x="133" y="14"/>
                      <a:pt x="133" y="13"/>
                    </a:cubicBezTo>
                    <a:lnTo>
                      <a:pt x="133" y="3"/>
                    </a:lnTo>
                    <a:cubicBezTo>
                      <a:pt x="133" y="2"/>
                      <a:pt x="133" y="2"/>
                      <a:pt x="132" y="1"/>
                    </a:cubicBezTo>
                    <a:cubicBezTo>
                      <a:pt x="132" y="1"/>
                      <a:pt x="132" y="1"/>
                      <a:pt x="132" y="1"/>
                    </a:cubicBezTo>
                    <a:lnTo>
                      <a:pt x="132" y="0"/>
                    </a:lnTo>
                    <a:lnTo>
                      <a:pt x="139" y="0"/>
                    </a:lnTo>
                    <a:cubicBezTo>
                      <a:pt x="140" y="0"/>
                      <a:pt x="141" y="0"/>
                      <a:pt x="142" y="1"/>
                    </a:cubicBezTo>
                    <a:cubicBezTo>
                      <a:pt x="143" y="1"/>
                      <a:pt x="144" y="1"/>
                      <a:pt x="145" y="2"/>
                    </a:cubicBezTo>
                    <a:cubicBezTo>
                      <a:pt x="146" y="3"/>
                      <a:pt x="147" y="4"/>
                      <a:pt x="148" y="5"/>
                    </a:cubicBezTo>
                    <a:cubicBezTo>
                      <a:pt x="149" y="6"/>
                      <a:pt x="149" y="8"/>
                      <a:pt x="149" y="9"/>
                    </a:cubicBezTo>
                    <a:cubicBezTo>
                      <a:pt x="149" y="10"/>
                      <a:pt x="149" y="11"/>
                      <a:pt x="148" y="12"/>
                    </a:cubicBezTo>
                    <a:cubicBezTo>
                      <a:pt x="148" y="13"/>
                      <a:pt x="147" y="13"/>
                      <a:pt x="147" y="14"/>
                    </a:cubicBezTo>
                    <a:cubicBezTo>
                      <a:pt x="146" y="15"/>
                      <a:pt x="145" y="15"/>
                      <a:pt x="144" y="15"/>
                    </a:cubicBezTo>
                    <a:cubicBezTo>
                      <a:pt x="143" y="16"/>
                      <a:pt x="142" y="16"/>
                      <a:pt x="141" y="16"/>
                    </a:cubicBezTo>
                    <a:lnTo>
                      <a:pt x="132" y="16"/>
                    </a:lnTo>
                    <a:close/>
                    <a:moveTo>
                      <a:pt x="138" y="12"/>
                    </a:moveTo>
                    <a:lnTo>
                      <a:pt x="138" y="13"/>
                    </a:lnTo>
                    <a:cubicBezTo>
                      <a:pt x="138" y="13"/>
                      <a:pt x="138" y="14"/>
                      <a:pt x="138" y="14"/>
                    </a:cubicBezTo>
                    <a:cubicBezTo>
                      <a:pt x="138" y="14"/>
                      <a:pt x="139" y="14"/>
                      <a:pt x="139" y="14"/>
                    </a:cubicBezTo>
                    <a:cubicBezTo>
                      <a:pt x="141" y="14"/>
                      <a:pt x="142" y="14"/>
                      <a:pt x="143" y="13"/>
                    </a:cubicBezTo>
                    <a:cubicBezTo>
                      <a:pt x="143" y="12"/>
                      <a:pt x="144" y="10"/>
                      <a:pt x="144" y="9"/>
                    </a:cubicBezTo>
                    <a:cubicBezTo>
                      <a:pt x="144" y="7"/>
                      <a:pt x="143" y="5"/>
                      <a:pt x="142" y="4"/>
                    </a:cubicBezTo>
                    <a:cubicBezTo>
                      <a:pt x="141" y="3"/>
                      <a:pt x="140" y="2"/>
                      <a:pt x="139" y="2"/>
                    </a:cubicBezTo>
                    <a:cubicBezTo>
                      <a:pt x="139" y="2"/>
                      <a:pt x="138" y="2"/>
                      <a:pt x="138" y="2"/>
                    </a:cubicBezTo>
                    <a:cubicBezTo>
                      <a:pt x="138" y="3"/>
                      <a:pt x="138" y="3"/>
                      <a:pt x="138" y="4"/>
                    </a:cubicBezTo>
                    <a:lnTo>
                      <a:pt x="138" y="12"/>
                    </a:lnTo>
                    <a:close/>
                    <a:moveTo>
                      <a:pt x="150" y="16"/>
                    </a:moveTo>
                    <a:lnTo>
                      <a:pt x="150" y="15"/>
                    </a:lnTo>
                    <a:cubicBezTo>
                      <a:pt x="150" y="15"/>
                      <a:pt x="151" y="15"/>
                      <a:pt x="151" y="15"/>
                    </a:cubicBezTo>
                    <a:cubicBezTo>
                      <a:pt x="151" y="14"/>
                      <a:pt x="151" y="14"/>
                      <a:pt x="151" y="13"/>
                    </a:cubicBezTo>
                    <a:lnTo>
                      <a:pt x="151" y="3"/>
                    </a:lnTo>
                    <a:cubicBezTo>
                      <a:pt x="151" y="2"/>
                      <a:pt x="151" y="2"/>
                      <a:pt x="151" y="1"/>
                    </a:cubicBezTo>
                    <a:cubicBezTo>
                      <a:pt x="151" y="1"/>
                      <a:pt x="150" y="1"/>
                      <a:pt x="150" y="1"/>
                    </a:cubicBezTo>
                    <a:lnTo>
                      <a:pt x="150" y="0"/>
                    </a:lnTo>
                    <a:lnTo>
                      <a:pt x="161" y="0"/>
                    </a:lnTo>
                    <a:cubicBezTo>
                      <a:pt x="162" y="0"/>
                      <a:pt x="162" y="0"/>
                      <a:pt x="162" y="0"/>
                    </a:cubicBezTo>
                    <a:cubicBezTo>
                      <a:pt x="162" y="0"/>
                      <a:pt x="162" y="0"/>
                      <a:pt x="163" y="0"/>
                    </a:cubicBezTo>
                    <a:lnTo>
                      <a:pt x="164" y="5"/>
                    </a:lnTo>
                    <a:lnTo>
                      <a:pt x="163" y="5"/>
                    </a:lnTo>
                    <a:cubicBezTo>
                      <a:pt x="163" y="4"/>
                      <a:pt x="162" y="3"/>
                      <a:pt x="161" y="3"/>
                    </a:cubicBezTo>
                    <a:cubicBezTo>
                      <a:pt x="160" y="2"/>
                      <a:pt x="159" y="2"/>
                      <a:pt x="158" y="2"/>
                    </a:cubicBezTo>
                    <a:cubicBezTo>
                      <a:pt x="157" y="2"/>
                      <a:pt x="157" y="2"/>
                      <a:pt x="156" y="2"/>
                    </a:cubicBezTo>
                    <a:cubicBezTo>
                      <a:pt x="156" y="2"/>
                      <a:pt x="156" y="3"/>
                      <a:pt x="156" y="4"/>
                    </a:cubicBezTo>
                    <a:lnTo>
                      <a:pt x="156" y="5"/>
                    </a:lnTo>
                    <a:lnTo>
                      <a:pt x="158" y="5"/>
                    </a:lnTo>
                    <a:cubicBezTo>
                      <a:pt x="158" y="5"/>
                      <a:pt x="159" y="5"/>
                      <a:pt x="159" y="5"/>
                    </a:cubicBezTo>
                    <a:cubicBezTo>
                      <a:pt x="160" y="5"/>
                      <a:pt x="160" y="4"/>
                      <a:pt x="160" y="4"/>
                    </a:cubicBezTo>
                    <a:lnTo>
                      <a:pt x="161" y="9"/>
                    </a:lnTo>
                    <a:lnTo>
                      <a:pt x="161" y="10"/>
                    </a:lnTo>
                    <a:cubicBezTo>
                      <a:pt x="161" y="9"/>
                      <a:pt x="160" y="8"/>
                      <a:pt x="160" y="7"/>
                    </a:cubicBezTo>
                    <a:cubicBezTo>
                      <a:pt x="159" y="7"/>
                      <a:pt x="158" y="7"/>
                      <a:pt x="157" y="7"/>
                    </a:cubicBezTo>
                    <a:lnTo>
                      <a:pt x="156" y="7"/>
                    </a:lnTo>
                    <a:lnTo>
                      <a:pt x="156" y="12"/>
                    </a:lnTo>
                    <a:cubicBezTo>
                      <a:pt x="156" y="13"/>
                      <a:pt x="156" y="13"/>
                      <a:pt x="157" y="14"/>
                    </a:cubicBezTo>
                    <a:cubicBezTo>
                      <a:pt x="157" y="14"/>
                      <a:pt x="157" y="14"/>
                      <a:pt x="158" y="14"/>
                    </a:cubicBezTo>
                    <a:cubicBezTo>
                      <a:pt x="160" y="14"/>
                      <a:pt x="161" y="14"/>
                      <a:pt x="162" y="13"/>
                    </a:cubicBezTo>
                    <a:cubicBezTo>
                      <a:pt x="163" y="12"/>
                      <a:pt x="164" y="11"/>
                      <a:pt x="165" y="10"/>
                    </a:cubicBezTo>
                    <a:lnTo>
                      <a:pt x="163" y="16"/>
                    </a:lnTo>
                    <a:cubicBezTo>
                      <a:pt x="163" y="16"/>
                      <a:pt x="163" y="16"/>
                      <a:pt x="163" y="16"/>
                    </a:cubicBezTo>
                    <a:cubicBezTo>
                      <a:pt x="162" y="16"/>
                      <a:pt x="162" y="16"/>
                      <a:pt x="162" y="16"/>
                    </a:cubicBezTo>
                    <a:lnTo>
                      <a:pt x="150" y="16"/>
                    </a:lnTo>
                    <a:close/>
                    <a:moveTo>
                      <a:pt x="166" y="16"/>
                    </a:moveTo>
                    <a:lnTo>
                      <a:pt x="166" y="15"/>
                    </a:lnTo>
                    <a:cubicBezTo>
                      <a:pt x="166" y="15"/>
                      <a:pt x="167" y="15"/>
                      <a:pt x="167" y="15"/>
                    </a:cubicBezTo>
                    <a:cubicBezTo>
                      <a:pt x="167" y="14"/>
                      <a:pt x="167" y="14"/>
                      <a:pt x="167" y="13"/>
                    </a:cubicBezTo>
                    <a:lnTo>
                      <a:pt x="167" y="3"/>
                    </a:lnTo>
                    <a:cubicBezTo>
                      <a:pt x="167" y="2"/>
                      <a:pt x="167" y="2"/>
                      <a:pt x="167" y="1"/>
                    </a:cubicBezTo>
                    <a:cubicBezTo>
                      <a:pt x="167" y="1"/>
                      <a:pt x="166" y="1"/>
                      <a:pt x="166" y="1"/>
                    </a:cubicBezTo>
                    <a:lnTo>
                      <a:pt x="166" y="0"/>
                    </a:lnTo>
                    <a:lnTo>
                      <a:pt x="173" y="0"/>
                    </a:lnTo>
                    <a:lnTo>
                      <a:pt x="173" y="1"/>
                    </a:lnTo>
                    <a:cubicBezTo>
                      <a:pt x="173" y="1"/>
                      <a:pt x="173" y="1"/>
                      <a:pt x="172" y="2"/>
                    </a:cubicBezTo>
                    <a:cubicBezTo>
                      <a:pt x="172" y="2"/>
                      <a:pt x="172" y="2"/>
                      <a:pt x="172" y="3"/>
                    </a:cubicBezTo>
                    <a:lnTo>
                      <a:pt x="172" y="12"/>
                    </a:lnTo>
                    <a:cubicBezTo>
                      <a:pt x="172" y="13"/>
                      <a:pt x="172" y="13"/>
                      <a:pt x="173" y="14"/>
                    </a:cubicBezTo>
                    <a:cubicBezTo>
                      <a:pt x="173" y="14"/>
                      <a:pt x="173" y="14"/>
                      <a:pt x="174" y="14"/>
                    </a:cubicBezTo>
                    <a:cubicBezTo>
                      <a:pt x="175" y="14"/>
                      <a:pt x="176" y="14"/>
                      <a:pt x="177" y="13"/>
                    </a:cubicBezTo>
                    <a:cubicBezTo>
                      <a:pt x="178" y="12"/>
                      <a:pt x="179" y="11"/>
                      <a:pt x="180" y="9"/>
                    </a:cubicBezTo>
                    <a:lnTo>
                      <a:pt x="180" y="10"/>
                    </a:lnTo>
                    <a:lnTo>
                      <a:pt x="178" y="16"/>
                    </a:lnTo>
                    <a:cubicBezTo>
                      <a:pt x="178" y="16"/>
                      <a:pt x="178" y="16"/>
                      <a:pt x="178" y="16"/>
                    </a:cubicBezTo>
                    <a:cubicBezTo>
                      <a:pt x="178" y="16"/>
                      <a:pt x="177" y="16"/>
                      <a:pt x="177" y="16"/>
                    </a:cubicBezTo>
                    <a:lnTo>
                      <a:pt x="166" y="16"/>
                    </a:lnTo>
                    <a:close/>
                    <a:moveTo>
                      <a:pt x="189" y="16"/>
                    </a:moveTo>
                    <a:lnTo>
                      <a:pt x="189" y="15"/>
                    </a:lnTo>
                    <a:cubicBezTo>
                      <a:pt x="189" y="15"/>
                      <a:pt x="190" y="15"/>
                      <a:pt x="190" y="15"/>
                    </a:cubicBezTo>
                    <a:cubicBezTo>
                      <a:pt x="190" y="14"/>
                      <a:pt x="190" y="14"/>
                      <a:pt x="190" y="13"/>
                    </a:cubicBezTo>
                    <a:lnTo>
                      <a:pt x="190" y="3"/>
                    </a:lnTo>
                    <a:cubicBezTo>
                      <a:pt x="190" y="2"/>
                      <a:pt x="190" y="2"/>
                      <a:pt x="190" y="1"/>
                    </a:cubicBezTo>
                    <a:cubicBezTo>
                      <a:pt x="190" y="1"/>
                      <a:pt x="189" y="1"/>
                      <a:pt x="189" y="1"/>
                    </a:cubicBezTo>
                    <a:lnTo>
                      <a:pt x="189" y="0"/>
                    </a:lnTo>
                    <a:lnTo>
                      <a:pt x="200" y="0"/>
                    </a:lnTo>
                    <a:cubicBezTo>
                      <a:pt x="200" y="0"/>
                      <a:pt x="201" y="0"/>
                      <a:pt x="201" y="0"/>
                    </a:cubicBezTo>
                    <a:cubicBezTo>
                      <a:pt x="201" y="0"/>
                      <a:pt x="201" y="0"/>
                      <a:pt x="201" y="0"/>
                    </a:cubicBezTo>
                    <a:lnTo>
                      <a:pt x="203" y="5"/>
                    </a:lnTo>
                    <a:lnTo>
                      <a:pt x="202" y="5"/>
                    </a:lnTo>
                    <a:cubicBezTo>
                      <a:pt x="202" y="4"/>
                      <a:pt x="201" y="3"/>
                      <a:pt x="200" y="3"/>
                    </a:cubicBezTo>
                    <a:cubicBezTo>
                      <a:pt x="199" y="2"/>
                      <a:pt x="198" y="2"/>
                      <a:pt x="197" y="2"/>
                    </a:cubicBezTo>
                    <a:cubicBezTo>
                      <a:pt x="196" y="2"/>
                      <a:pt x="196" y="2"/>
                      <a:pt x="195" y="2"/>
                    </a:cubicBezTo>
                    <a:cubicBezTo>
                      <a:pt x="195" y="2"/>
                      <a:pt x="195" y="3"/>
                      <a:pt x="195" y="4"/>
                    </a:cubicBezTo>
                    <a:lnTo>
                      <a:pt x="195" y="5"/>
                    </a:lnTo>
                    <a:lnTo>
                      <a:pt x="196" y="5"/>
                    </a:lnTo>
                    <a:cubicBezTo>
                      <a:pt x="197" y="5"/>
                      <a:pt x="198" y="5"/>
                      <a:pt x="198" y="5"/>
                    </a:cubicBezTo>
                    <a:cubicBezTo>
                      <a:pt x="198" y="5"/>
                      <a:pt x="199" y="4"/>
                      <a:pt x="199" y="4"/>
                    </a:cubicBezTo>
                    <a:lnTo>
                      <a:pt x="200" y="9"/>
                    </a:lnTo>
                    <a:lnTo>
                      <a:pt x="200" y="10"/>
                    </a:lnTo>
                    <a:cubicBezTo>
                      <a:pt x="199" y="9"/>
                      <a:pt x="199" y="8"/>
                      <a:pt x="198" y="7"/>
                    </a:cubicBezTo>
                    <a:cubicBezTo>
                      <a:pt x="198" y="7"/>
                      <a:pt x="197" y="7"/>
                      <a:pt x="196" y="7"/>
                    </a:cubicBezTo>
                    <a:lnTo>
                      <a:pt x="195" y="7"/>
                    </a:lnTo>
                    <a:lnTo>
                      <a:pt x="195" y="12"/>
                    </a:lnTo>
                    <a:cubicBezTo>
                      <a:pt x="195" y="13"/>
                      <a:pt x="195" y="13"/>
                      <a:pt x="195" y="14"/>
                    </a:cubicBezTo>
                    <a:cubicBezTo>
                      <a:pt x="196" y="14"/>
                      <a:pt x="196" y="14"/>
                      <a:pt x="197" y="14"/>
                    </a:cubicBezTo>
                    <a:cubicBezTo>
                      <a:pt x="198" y="14"/>
                      <a:pt x="200" y="14"/>
                      <a:pt x="201" y="13"/>
                    </a:cubicBezTo>
                    <a:cubicBezTo>
                      <a:pt x="202" y="12"/>
                      <a:pt x="203" y="11"/>
                      <a:pt x="203" y="10"/>
                    </a:cubicBezTo>
                    <a:lnTo>
                      <a:pt x="204" y="10"/>
                    </a:lnTo>
                    <a:lnTo>
                      <a:pt x="202" y="16"/>
                    </a:lnTo>
                    <a:cubicBezTo>
                      <a:pt x="202" y="16"/>
                      <a:pt x="202" y="16"/>
                      <a:pt x="201" y="16"/>
                    </a:cubicBezTo>
                    <a:cubicBezTo>
                      <a:pt x="201" y="16"/>
                      <a:pt x="201" y="16"/>
                      <a:pt x="201" y="16"/>
                    </a:cubicBezTo>
                    <a:lnTo>
                      <a:pt x="189" y="16"/>
                    </a:lnTo>
                    <a:close/>
                    <a:moveTo>
                      <a:pt x="214" y="6"/>
                    </a:moveTo>
                    <a:cubicBezTo>
                      <a:pt x="216" y="6"/>
                      <a:pt x="217" y="7"/>
                      <a:pt x="218" y="8"/>
                    </a:cubicBezTo>
                    <a:cubicBezTo>
                      <a:pt x="219" y="8"/>
                      <a:pt x="219" y="9"/>
                      <a:pt x="219" y="10"/>
                    </a:cubicBezTo>
                    <a:cubicBezTo>
                      <a:pt x="219" y="12"/>
                      <a:pt x="218" y="13"/>
                      <a:pt x="217" y="14"/>
                    </a:cubicBezTo>
                    <a:cubicBezTo>
                      <a:pt x="215" y="15"/>
                      <a:pt x="214" y="16"/>
                      <a:pt x="211" y="16"/>
                    </a:cubicBezTo>
                    <a:cubicBezTo>
                      <a:pt x="210" y="16"/>
                      <a:pt x="209" y="16"/>
                      <a:pt x="208" y="16"/>
                    </a:cubicBezTo>
                    <a:cubicBezTo>
                      <a:pt x="207" y="16"/>
                      <a:pt x="206" y="15"/>
                      <a:pt x="206" y="15"/>
                    </a:cubicBezTo>
                    <a:cubicBezTo>
                      <a:pt x="206" y="15"/>
                      <a:pt x="206" y="15"/>
                      <a:pt x="205" y="16"/>
                    </a:cubicBezTo>
                    <a:cubicBezTo>
                      <a:pt x="205" y="16"/>
                      <a:pt x="205" y="16"/>
                      <a:pt x="205" y="16"/>
                    </a:cubicBezTo>
                    <a:lnTo>
                      <a:pt x="204" y="9"/>
                    </a:lnTo>
                    <a:lnTo>
                      <a:pt x="205" y="9"/>
                    </a:lnTo>
                    <a:cubicBezTo>
                      <a:pt x="205" y="11"/>
                      <a:pt x="206" y="12"/>
                      <a:pt x="207" y="13"/>
                    </a:cubicBezTo>
                    <a:cubicBezTo>
                      <a:pt x="208" y="14"/>
                      <a:pt x="209" y="14"/>
                      <a:pt x="211" y="14"/>
                    </a:cubicBezTo>
                    <a:cubicBezTo>
                      <a:pt x="212" y="14"/>
                      <a:pt x="212" y="14"/>
                      <a:pt x="213" y="14"/>
                    </a:cubicBezTo>
                    <a:cubicBezTo>
                      <a:pt x="214" y="13"/>
                      <a:pt x="214" y="13"/>
                      <a:pt x="214" y="12"/>
                    </a:cubicBezTo>
                    <a:cubicBezTo>
                      <a:pt x="214" y="11"/>
                      <a:pt x="213" y="10"/>
                      <a:pt x="211" y="10"/>
                    </a:cubicBezTo>
                    <a:cubicBezTo>
                      <a:pt x="211" y="10"/>
                      <a:pt x="211" y="10"/>
                      <a:pt x="211" y="10"/>
                    </a:cubicBezTo>
                    <a:lnTo>
                      <a:pt x="209" y="9"/>
                    </a:lnTo>
                    <a:cubicBezTo>
                      <a:pt x="207" y="9"/>
                      <a:pt x="206" y="8"/>
                      <a:pt x="206" y="7"/>
                    </a:cubicBezTo>
                    <a:cubicBezTo>
                      <a:pt x="205" y="7"/>
                      <a:pt x="205" y="6"/>
                      <a:pt x="205" y="5"/>
                    </a:cubicBezTo>
                    <a:cubicBezTo>
                      <a:pt x="205" y="3"/>
                      <a:pt x="205" y="2"/>
                      <a:pt x="206" y="1"/>
                    </a:cubicBezTo>
                    <a:cubicBezTo>
                      <a:pt x="207" y="0"/>
                      <a:pt x="209" y="0"/>
                      <a:pt x="211" y="0"/>
                    </a:cubicBezTo>
                    <a:cubicBezTo>
                      <a:pt x="211" y="0"/>
                      <a:pt x="212" y="0"/>
                      <a:pt x="213" y="0"/>
                    </a:cubicBezTo>
                    <a:cubicBezTo>
                      <a:pt x="215" y="0"/>
                      <a:pt x="215" y="0"/>
                      <a:pt x="216" y="0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16" y="0"/>
                      <a:pt x="217" y="0"/>
                      <a:pt x="217" y="0"/>
                    </a:cubicBezTo>
                    <a:lnTo>
                      <a:pt x="217" y="5"/>
                    </a:lnTo>
                    <a:cubicBezTo>
                      <a:pt x="216" y="4"/>
                      <a:pt x="215" y="3"/>
                      <a:pt x="215" y="3"/>
                    </a:cubicBezTo>
                    <a:cubicBezTo>
                      <a:pt x="214" y="2"/>
                      <a:pt x="213" y="2"/>
                      <a:pt x="212" y="2"/>
                    </a:cubicBezTo>
                    <a:cubicBezTo>
                      <a:pt x="211" y="2"/>
                      <a:pt x="211" y="2"/>
                      <a:pt x="210" y="2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10" y="4"/>
                      <a:pt x="210" y="4"/>
                      <a:pt x="210" y="4"/>
                    </a:cubicBezTo>
                    <a:cubicBezTo>
                      <a:pt x="211" y="5"/>
                      <a:pt x="211" y="5"/>
                      <a:pt x="212" y="5"/>
                    </a:cubicBezTo>
                    <a:lnTo>
                      <a:pt x="214" y="6"/>
                    </a:lnTo>
                    <a:close/>
                    <a:moveTo>
                      <a:pt x="222" y="16"/>
                    </a:moveTo>
                    <a:lnTo>
                      <a:pt x="222" y="15"/>
                    </a:lnTo>
                    <a:cubicBezTo>
                      <a:pt x="223" y="15"/>
                      <a:pt x="223" y="15"/>
                      <a:pt x="224" y="14"/>
                    </a:cubicBezTo>
                    <a:cubicBezTo>
                      <a:pt x="224" y="14"/>
                      <a:pt x="224" y="13"/>
                      <a:pt x="224" y="12"/>
                    </a:cubicBezTo>
                    <a:lnTo>
                      <a:pt x="224" y="2"/>
                    </a:lnTo>
                    <a:cubicBezTo>
                      <a:pt x="223" y="2"/>
                      <a:pt x="222" y="2"/>
                      <a:pt x="221" y="3"/>
                    </a:cubicBezTo>
                    <a:cubicBezTo>
                      <a:pt x="220" y="4"/>
                      <a:pt x="220" y="4"/>
                      <a:pt x="219" y="5"/>
                    </a:cubicBezTo>
                    <a:lnTo>
                      <a:pt x="220" y="0"/>
                    </a:lnTo>
                    <a:cubicBezTo>
                      <a:pt x="220" y="0"/>
                      <a:pt x="220" y="0"/>
                      <a:pt x="220" y="0"/>
                    </a:cubicBezTo>
                    <a:cubicBezTo>
                      <a:pt x="220" y="0"/>
                      <a:pt x="221" y="0"/>
                      <a:pt x="221" y="0"/>
                    </a:cubicBezTo>
                    <a:lnTo>
                      <a:pt x="232" y="0"/>
                    </a:lnTo>
                    <a:cubicBezTo>
                      <a:pt x="232" y="0"/>
                      <a:pt x="233" y="0"/>
                      <a:pt x="233" y="0"/>
                    </a:cubicBezTo>
                    <a:cubicBezTo>
                      <a:pt x="233" y="0"/>
                      <a:pt x="233" y="0"/>
                      <a:pt x="233" y="0"/>
                    </a:cubicBezTo>
                    <a:lnTo>
                      <a:pt x="234" y="5"/>
                    </a:lnTo>
                    <a:cubicBezTo>
                      <a:pt x="233" y="4"/>
                      <a:pt x="233" y="4"/>
                      <a:pt x="232" y="3"/>
                    </a:cubicBezTo>
                    <a:cubicBezTo>
                      <a:pt x="231" y="2"/>
                      <a:pt x="230" y="2"/>
                      <a:pt x="229" y="2"/>
                    </a:cubicBezTo>
                    <a:lnTo>
                      <a:pt x="229" y="12"/>
                    </a:lnTo>
                    <a:cubicBezTo>
                      <a:pt x="229" y="13"/>
                      <a:pt x="229" y="14"/>
                      <a:pt x="229" y="14"/>
                    </a:cubicBezTo>
                    <a:cubicBezTo>
                      <a:pt x="230" y="15"/>
                      <a:pt x="230" y="15"/>
                      <a:pt x="231" y="15"/>
                    </a:cubicBezTo>
                    <a:lnTo>
                      <a:pt x="231" y="16"/>
                    </a:lnTo>
                    <a:lnTo>
                      <a:pt x="222" y="16"/>
                    </a:lnTo>
                    <a:close/>
                    <a:moveTo>
                      <a:pt x="237" y="8"/>
                    </a:moveTo>
                    <a:cubicBezTo>
                      <a:pt x="237" y="8"/>
                      <a:pt x="238" y="8"/>
                      <a:pt x="239" y="9"/>
                    </a:cubicBezTo>
                    <a:cubicBezTo>
                      <a:pt x="239" y="9"/>
                      <a:pt x="240" y="9"/>
                      <a:pt x="240" y="9"/>
                    </a:cubicBezTo>
                    <a:lnTo>
                      <a:pt x="238" y="4"/>
                    </a:lnTo>
                    <a:lnTo>
                      <a:pt x="237" y="8"/>
                    </a:lnTo>
                    <a:close/>
                    <a:moveTo>
                      <a:pt x="237" y="2"/>
                    </a:moveTo>
                    <a:cubicBezTo>
                      <a:pt x="237" y="2"/>
                      <a:pt x="237" y="2"/>
                      <a:pt x="237" y="2"/>
                    </a:cubicBezTo>
                    <a:cubicBezTo>
                      <a:pt x="237" y="2"/>
                      <a:pt x="237" y="2"/>
                      <a:pt x="237" y="2"/>
                    </a:cubicBezTo>
                    <a:cubicBezTo>
                      <a:pt x="237" y="2"/>
                      <a:pt x="237" y="1"/>
                      <a:pt x="237" y="1"/>
                    </a:cubicBezTo>
                    <a:cubicBezTo>
                      <a:pt x="237" y="1"/>
                      <a:pt x="236" y="1"/>
                      <a:pt x="236" y="1"/>
                    </a:cubicBezTo>
                    <a:lnTo>
                      <a:pt x="236" y="0"/>
                    </a:lnTo>
                    <a:lnTo>
                      <a:pt x="244" y="0"/>
                    </a:lnTo>
                    <a:lnTo>
                      <a:pt x="244" y="1"/>
                    </a:lnTo>
                    <a:cubicBezTo>
                      <a:pt x="243" y="1"/>
                      <a:pt x="243" y="1"/>
                      <a:pt x="243" y="1"/>
                    </a:cubicBezTo>
                    <a:cubicBezTo>
                      <a:pt x="243" y="1"/>
                      <a:pt x="243" y="2"/>
                      <a:pt x="243" y="2"/>
                    </a:cubicBezTo>
                    <a:cubicBezTo>
                      <a:pt x="243" y="2"/>
                      <a:pt x="243" y="2"/>
                      <a:pt x="243" y="2"/>
                    </a:cubicBezTo>
                    <a:cubicBezTo>
                      <a:pt x="243" y="2"/>
                      <a:pt x="243" y="2"/>
                      <a:pt x="243" y="2"/>
                    </a:cubicBezTo>
                    <a:lnTo>
                      <a:pt x="247" y="13"/>
                    </a:lnTo>
                    <a:cubicBezTo>
                      <a:pt x="247" y="14"/>
                      <a:pt x="248" y="14"/>
                      <a:pt x="248" y="15"/>
                    </a:cubicBezTo>
                    <a:cubicBezTo>
                      <a:pt x="248" y="15"/>
                      <a:pt x="248" y="15"/>
                      <a:pt x="249" y="15"/>
                    </a:cubicBezTo>
                    <a:lnTo>
                      <a:pt x="249" y="16"/>
                    </a:lnTo>
                    <a:lnTo>
                      <a:pt x="240" y="16"/>
                    </a:lnTo>
                    <a:lnTo>
                      <a:pt x="240" y="15"/>
                    </a:lnTo>
                    <a:cubicBezTo>
                      <a:pt x="241" y="15"/>
                      <a:pt x="241" y="15"/>
                      <a:pt x="241" y="15"/>
                    </a:cubicBezTo>
                    <a:cubicBezTo>
                      <a:pt x="242" y="14"/>
                      <a:pt x="242" y="14"/>
                      <a:pt x="242" y="14"/>
                    </a:cubicBezTo>
                    <a:cubicBezTo>
                      <a:pt x="242" y="13"/>
                      <a:pt x="241" y="12"/>
                      <a:pt x="240" y="11"/>
                    </a:cubicBezTo>
                    <a:cubicBezTo>
                      <a:pt x="239" y="10"/>
                      <a:pt x="238" y="10"/>
                      <a:pt x="236" y="10"/>
                    </a:cubicBezTo>
                    <a:lnTo>
                      <a:pt x="235" y="12"/>
                    </a:lnTo>
                    <a:cubicBezTo>
                      <a:pt x="235" y="13"/>
                      <a:pt x="235" y="13"/>
                      <a:pt x="235" y="13"/>
                    </a:cubicBezTo>
                    <a:cubicBezTo>
                      <a:pt x="235" y="14"/>
                      <a:pt x="235" y="14"/>
                      <a:pt x="235" y="14"/>
                    </a:cubicBezTo>
                    <a:cubicBezTo>
                      <a:pt x="235" y="14"/>
                      <a:pt x="235" y="15"/>
                      <a:pt x="235" y="15"/>
                    </a:cubicBezTo>
                    <a:cubicBezTo>
                      <a:pt x="235" y="15"/>
                      <a:pt x="236" y="15"/>
                      <a:pt x="236" y="15"/>
                    </a:cubicBezTo>
                    <a:lnTo>
                      <a:pt x="236" y="16"/>
                    </a:lnTo>
                    <a:lnTo>
                      <a:pt x="230" y="16"/>
                    </a:lnTo>
                    <a:lnTo>
                      <a:pt x="230" y="15"/>
                    </a:lnTo>
                    <a:cubicBezTo>
                      <a:pt x="231" y="15"/>
                      <a:pt x="231" y="15"/>
                      <a:pt x="232" y="14"/>
                    </a:cubicBezTo>
                    <a:cubicBezTo>
                      <a:pt x="232" y="14"/>
                      <a:pt x="233" y="13"/>
                      <a:pt x="233" y="12"/>
                    </a:cubicBezTo>
                    <a:lnTo>
                      <a:pt x="237" y="2"/>
                    </a:lnTo>
                    <a:close/>
                    <a:moveTo>
                      <a:pt x="248" y="16"/>
                    </a:moveTo>
                    <a:lnTo>
                      <a:pt x="248" y="15"/>
                    </a:lnTo>
                    <a:cubicBezTo>
                      <a:pt x="249" y="15"/>
                      <a:pt x="249" y="15"/>
                      <a:pt x="249" y="15"/>
                    </a:cubicBezTo>
                    <a:cubicBezTo>
                      <a:pt x="250" y="14"/>
                      <a:pt x="250" y="14"/>
                      <a:pt x="250" y="13"/>
                    </a:cubicBezTo>
                    <a:lnTo>
                      <a:pt x="250" y="3"/>
                    </a:lnTo>
                    <a:cubicBezTo>
                      <a:pt x="250" y="2"/>
                      <a:pt x="250" y="2"/>
                      <a:pt x="249" y="1"/>
                    </a:cubicBezTo>
                    <a:cubicBezTo>
                      <a:pt x="249" y="1"/>
                      <a:pt x="249" y="1"/>
                      <a:pt x="248" y="1"/>
                    </a:cubicBezTo>
                    <a:lnTo>
                      <a:pt x="248" y="0"/>
                    </a:lnTo>
                    <a:lnTo>
                      <a:pt x="256" y="0"/>
                    </a:lnTo>
                    <a:cubicBezTo>
                      <a:pt x="257" y="0"/>
                      <a:pt x="258" y="0"/>
                      <a:pt x="259" y="1"/>
                    </a:cubicBezTo>
                    <a:cubicBezTo>
                      <a:pt x="260" y="1"/>
                      <a:pt x="261" y="1"/>
                      <a:pt x="262" y="2"/>
                    </a:cubicBezTo>
                    <a:cubicBezTo>
                      <a:pt x="263" y="3"/>
                      <a:pt x="264" y="4"/>
                      <a:pt x="265" y="5"/>
                    </a:cubicBezTo>
                    <a:cubicBezTo>
                      <a:pt x="266" y="6"/>
                      <a:pt x="266" y="8"/>
                      <a:pt x="266" y="9"/>
                    </a:cubicBezTo>
                    <a:cubicBezTo>
                      <a:pt x="266" y="10"/>
                      <a:pt x="266" y="11"/>
                      <a:pt x="265" y="12"/>
                    </a:cubicBezTo>
                    <a:cubicBezTo>
                      <a:pt x="265" y="13"/>
                      <a:pt x="264" y="13"/>
                      <a:pt x="263" y="14"/>
                    </a:cubicBezTo>
                    <a:cubicBezTo>
                      <a:pt x="263" y="15"/>
                      <a:pt x="262" y="15"/>
                      <a:pt x="261" y="15"/>
                    </a:cubicBezTo>
                    <a:cubicBezTo>
                      <a:pt x="260" y="16"/>
                      <a:pt x="259" y="16"/>
                      <a:pt x="258" y="16"/>
                    </a:cubicBezTo>
                    <a:lnTo>
                      <a:pt x="248" y="16"/>
                    </a:lnTo>
                    <a:close/>
                    <a:moveTo>
                      <a:pt x="255" y="12"/>
                    </a:moveTo>
                    <a:lnTo>
                      <a:pt x="255" y="13"/>
                    </a:lnTo>
                    <a:cubicBezTo>
                      <a:pt x="255" y="13"/>
                      <a:pt x="255" y="14"/>
                      <a:pt x="255" y="14"/>
                    </a:cubicBezTo>
                    <a:cubicBezTo>
                      <a:pt x="255" y="14"/>
                      <a:pt x="256" y="14"/>
                      <a:pt x="256" y="14"/>
                    </a:cubicBezTo>
                    <a:cubicBezTo>
                      <a:pt x="258" y="14"/>
                      <a:pt x="259" y="14"/>
                      <a:pt x="259" y="13"/>
                    </a:cubicBezTo>
                    <a:cubicBezTo>
                      <a:pt x="260" y="12"/>
                      <a:pt x="261" y="10"/>
                      <a:pt x="261" y="9"/>
                    </a:cubicBezTo>
                    <a:cubicBezTo>
                      <a:pt x="261" y="7"/>
                      <a:pt x="260" y="5"/>
                      <a:pt x="259" y="4"/>
                    </a:cubicBezTo>
                    <a:cubicBezTo>
                      <a:pt x="258" y="3"/>
                      <a:pt x="257" y="2"/>
                      <a:pt x="256" y="2"/>
                    </a:cubicBezTo>
                    <a:cubicBezTo>
                      <a:pt x="255" y="2"/>
                      <a:pt x="255" y="2"/>
                      <a:pt x="255" y="2"/>
                    </a:cubicBezTo>
                    <a:cubicBezTo>
                      <a:pt x="255" y="3"/>
                      <a:pt x="255" y="3"/>
                      <a:pt x="255" y="4"/>
                    </a:cubicBezTo>
                    <a:lnTo>
                      <a:pt x="255" y="12"/>
                    </a:lnTo>
                    <a:close/>
                    <a:moveTo>
                      <a:pt x="266" y="8"/>
                    </a:moveTo>
                    <a:cubicBezTo>
                      <a:pt x="266" y="6"/>
                      <a:pt x="267" y="4"/>
                      <a:pt x="269" y="2"/>
                    </a:cubicBezTo>
                    <a:cubicBezTo>
                      <a:pt x="270" y="1"/>
                      <a:pt x="273" y="0"/>
                      <a:pt x="275" y="0"/>
                    </a:cubicBezTo>
                    <a:cubicBezTo>
                      <a:pt x="278" y="0"/>
                      <a:pt x="280" y="1"/>
                      <a:pt x="281" y="2"/>
                    </a:cubicBezTo>
                    <a:cubicBezTo>
                      <a:pt x="283" y="4"/>
                      <a:pt x="284" y="6"/>
                      <a:pt x="284" y="8"/>
                    </a:cubicBezTo>
                    <a:cubicBezTo>
                      <a:pt x="284" y="10"/>
                      <a:pt x="283" y="12"/>
                      <a:pt x="281" y="14"/>
                    </a:cubicBezTo>
                    <a:cubicBezTo>
                      <a:pt x="280" y="15"/>
                      <a:pt x="278" y="16"/>
                      <a:pt x="275" y="16"/>
                    </a:cubicBezTo>
                    <a:cubicBezTo>
                      <a:pt x="273" y="16"/>
                      <a:pt x="270" y="15"/>
                      <a:pt x="269" y="14"/>
                    </a:cubicBezTo>
                    <a:cubicBezTo>
                      <a:pt x="267" y="12"/>
                      <a:pt x="266" y="10"/>
                      <a:pt x="266" y="8"/>
                    </a:cubicBezTo>
                    <a:close/>
                    <a:moveTo>
                      <a:pt x="275" y="2"/>
                    </a:moveTo>
                    <a:cubicBezTo>
                      <a:pt x="274" y="2"/>
                      <a:pt x="273" y="2"/>
                      <a:pt x="272" y="3"/>
                    </a:cubicBezTo>
                    <a:cubicBezTo>
                      <a:pt x="272" y="4"/>
                      <a:pt x="272" y="5"/>
                      <a:pt x="272" y="7"/>
                    </a:cubicBezTo>
                    <a:cubicBezTo>
                      <a:pt x="272" y="9"/>
                      <a:pt x="272" y="11"/>
                      <a:pt x="273" y="12"/>
                    </a:cubicBezTo>
                    <a:cubicBezTo>
                      <a:pt x="273" y="13"/>
                      <a:pt x="274" y="14"/>
                      <a:pt x="275" y="14"/>
                    </a:cubicBezTo>
                    <a:cubicBezTo>
                      <a:pt x="276" y="14"/>
                      <a:pt x="277" y="14"/>
                      <a:pt x="278" y="13"/>
                    </a:cubicBezTo>
                    <a:cubicBezTo>
                      <a:pt x="278" y="12"/>
                      <a:pt x="279" y="11"/>
                      <a:pt x="279" y="9"/>
                    </a:cubicBezTo>
                    <a:cubicBezTo>
                      <a:pt x="279" y="7"/>
                      <a:pt x="278" y="5"/>
                      <a:pt x="278" y="4"/>
                    </a:cubicBezTo>
                    <a:cubicBezTo>
                      <a:pt x="277" y="3"/>
                      <a:pt x="276" y="2"/>
                      <a:pt x="275" y="2"/>
                    </a:cubicBezTo>
                    <a:close/>
                    <a:moveTo>
                      <a:pt x="308" y="6"/>
                    </a:moveTo>
                    <a:lnTo>
                      <a:pt x="307" y="6"/>
                    </a:lnTo>
                    <a:cubicBezTo>
                      <a:pt x="306" y="5"/>
                      <a:pt x="305" y="4"/>
                      <a:pt x="305" y="3"/>
                    </a:cubicBezTo>
                    <a:cubicBezTo>
                      <a:pt x="304" y="2"/>
                      <a:pt x="303" y="2"/>
                      <a:pt x="302" y="2"/>
                    </a:cubicBezTo>
                    <a:cubicBezTo>
                      <a:pt x="301" y="2"/>
                      <a:pt x="300" y="3"/>
                      <a:pt x="299" y="4"/>
                    </a:cubicBezTo>
                    <a:cubicBezTo>
                      <a:pt x="298" y="4"/>
                      <a:pt x="298" y="6"/>
                      <a:pt x="298" y="7"/>
                    </a:cubicBezTo>
                    <a:cubicBezTo>
                      <a:pt x="298" y="9"/>
                      <a:pt x="298" y="11"/>
                      <a:pt x="299" y="12"/>
                    </a:cubicBezTo>
                    <a:cubicBezTo>
                      <a:pt x="301" y="13"/>
                      <a:pt x="302" y="14"/>
                      <a:pt x="304" y="14"/>
                    </a:cubicBezTo>
                    <a:cubicBezTo>
                      <a:pt x="305" y="14"/>
                      <a:pt x="306" y="14"/>
                      <a:pt x="306" y="13"/>
                    </a:cubicBezTo>
                    <a:cubicBezTo>
                      <a:pt x="307" y="13"/>
                      <a:pt x="308" y="12"/>
                      <a:pt x="308" y="11"/>
                    </a:cubicBezTo>
                    <a:lnTo>
                      <a:pt x="309" y="11"/>
                    </a:lnTo>
                    <a:lnTo>
                      <a:pt x="307" y="16"/>
                    </a:lnTo>
                    <a:cubicBezTo>
                      <a:pt x="307" y="16"/>
                      <a:pt x="307" y="16"/>
                      <a:pt x="306" y="16"/>
                    </a:cubicBezTo>
                    <a:cubicBezTo>
                      <a:pt x="306" y="16"/>
                      <a:pt x="306" y="16"/>
                      <a:pt x="306" y="16"/>
                    </a:cubicBezTo>
                    <a:cubicBezTo>
                      <a:pt x="305" y="16"/>
                      <a:pt x="305" y="16"/>
                      <a:pt x="304" y="16"/>
                    </a:cubicBezTo>
                    <a:cubicBezTo>
                      <a:pt x="303" y="16"/>
                      <a:pt x="302" y="16"/>
                      <a:pt x="302" y="16"/>
                    </a:cubicBezTo>
                    <a:cubicBezTo>
                      <a:pt x="299" y="16"/>
                      <a:pt x="297" y="15"/>
                      <a:pt x="295" y="14"/>
                    </a:cubicBezTo>
                    <a:cubicBezTo>
                      <a:pt x="293" y="12"/>
                      <a:pt x="292" y="10"/>
                      <a:pt x="292" y="7"/>
                    </a:cubicBezTo>
                    <a:cubicBezTo>
                      <a:pt x="292" y="5"/>
                      <a:pt x="293" y="3"/>
                      <a:pt x="295" y="2"/>
                    </a:cubicBezTo>
                    <a:cubicBezTo>
                      <a:pt x="296" y="1"/>
                      <a:pt x="298" y="0"/>
                      <a:pt x="301" y="0"/>
                    </a:cubicBezTo>
                    <a:cubicBezTo>
                      <a:pt x="302" y="0"/>
                      <a:pt x="302" y="0"/>
                      <a:pt x="303" y="0"/>
                    </a:cubicBezTo>
                    <a:cubicBezTo>
                      <a:pt x="304" y="0"/>
                      <a:pt x="305" y="0"/>
                      <a:pt x="305" y="0"/>
                    </a:cubicBezTo>
                    <a:cubicBezTo>
                      <a:pt x="305" y="0"/>
                      <a:pt x="305" y="0"/>
                      <a:pt x="306" y="0"/>
                    </a:cubicBezTo>
                    <a:cubicBezTo>
                      <a:pt x="306" y="0"/>
                      <a:pt x="306" y="0"/>
                      <a:pt x="307" y="0"/>
                    </a:cubicBezTo>
                    <a:lnTo>
                      <a:pt x="308" y="6"/>
                    </a:lnTo>
                    <a:close/>
                    <a:moveTo>
                      <a:pt x="310" y="16"/>
                    </a:moveTo>
                    <a:lnTo>
                      <a:pt x="310" y="15"/>
                    </a:lnTo>
                    <a:cubicBezTo>
                      <a:pt x="310" y="15"/>
                      <a:pt x="310" y="15"/>
                      <a:pt x="310" y="15"/>
                    </a:cubicBezTo>
                    <a:cubicBezTo>
                      <a:pt x="311" y="14"/>
                      <a:pt x="311" y="14"/>
                      <a:pt x="311" y="13"/>
                    </a:cubicBezTo>
                    <a:lnTo>
                      <a:pt x="311" y="3"/>
                    </a:lnTo>
                    <a:cubicBezTo>
                      <a:pt x="311" y="2"/>
                      <a:pt x="311" y="2"/>
                      <a:pt x="310" y="1"/>
                    </a:cubicBezTo>
                    <a:cubicBezTo>
                      <a:pt x="310" y="1"/>
                      <a:pt x="310" y="1"/>
                      <a:pt x="310" y="1"/>
                    </a:cubicBezTo>
                    <a:lnTo>
                      <a:pt x="310" y="0"/>
                    </a:lnTo>
                    <a:lnTo>
                      <a:pt x="317" y="0"/>
                    </a:lnTo>
                    <a:lnTo>
                      <a:pt x="317" y="1"/>
                    </a:lnTo>
                    <a:cubicBezTo>
                      <a:pt x="316" y="1"/>
                      <a:pt x="316" y="1"/>
                      <a:pt x="316" y="1"/>
                    </a:cubicBezTo>
                    <a:cubicBezTo>
                      <a:pt x="316" y="2"/>
                      <a:pt x="316" y="2"/>
                      <a:pt x="316" y="3"/>
                    </a:cubicBezTo>
                    <a:lnTo>
                      <a:pt x="316" y="13"/>
                    </a:lnTo>
                    <a:cubicBezTo>
                      <a:pt x="316" y="14"/>
                      <a:pt x="316" y="14"/>
                      <a:pt x="316" y="15"/>
                    </a:cubicBezTo>
                    <a:cubicBezTo>
                      <a:pt x="316" y="15"/>
                      <a:pt x="316" y="15"/>
                      <a:pt x="317" y="15"/>
                    </a:cubicBezTo>
                    <a:lnTo>
                      <a:pt x="317" y="16"/>
                    </a:lnTo>
                    <a:lnTo>
                      <a:pt x="310" y="16"/>
                    </a:lnTo>
                    <a:close/>
                    <a:moveTo>
                      <a:pt x="333" y="0"/>
                    </a:moveTo>
                    <a:lnTo>
                      <a:pt x="333" y="1"/>
                    </a:lnTo>
                    <a:cubicBezTo>
                      <a:pt x="333" y="1"/>
                      <a:pt x="332" y="2"/>
                      <a:pt x="331" y="4"/>
                    </a:cubicBezTo>
                    <a:cubicBezTo>
                      <a:pt x="331" y="4"/>
                      <a:pt x="331" y="4"/>
                      <a:pt x="331" y="4"/>
                    </a:cubicBezTo>
                    <a:lnTo>
                      <a:pt x="328" y="13"/>
                    </a:lnTo>
                    <a:cubicBezTo>
                      <a:pt x="327" y="14"/>
                      <a:pt x="327" y="14"/>
                      <a:pt x="327" y="14"/>
                    </a:cubicBezTo>
                    <a:cubicBezTo>
                      <a:pt x="327" y="14"/>
                      <a:pt x="327" y="14"/>
                      <a:pt x="327" y="14"/>
                    </a:cubicBezTo>
                    <a:cubicBezTo>
                      <a:pt x="327" y="14"/>
                      <a:pt x="327" y="15"/>
                      <a:pt x="327" y="15"/>
                    </a:cubicBezTo>
                    <a:cubicBezTo>
                      <a:pt x="328" y="15"/>
                      <a:pt x="328" y="15"/>
                      <a:pt x="328" y="15"/>
                    </a:cubicBezTo>
                    <a:lnTo>
                      <a:pt x="328" y="16"/>
                    </a:lnTo>
                    <a:lnTo>
                      <a:pt x="322" y="16"/>
                    </a:lnTo>
                    <a:lnTo>
                      <a:pt x="322" y="15"/>
                    </a:lnTo>
                    <a:cubicBezTo>
                      <a:pt x="322" y="15"/>
                      <a:pt x="322" y="15"/>
                      <a:pt x="322" y="15"/>
                    </a:cubicBezTo>
                    <a:cubicBezTo>
                      <a:pt x="322" y="15"/>
                      <a:pt x="322" y="14"/>
                      <a:pt x="322" y="14"/>
                    </a:cubicBezTo>
                    <a:cubicBezTo>
                      <a:pt x="322" y="14"/>
                      <a:pt x="322" y="14"/>
                      <a:pt x="322" y="13"/>
                    </a:cubicBezTo>
                    <a:cubicBezTo>
                      <a:pt x="322" y="13"/>
                      <a:pt x="322" y="13"/>
                      <a:pt x="322" y="13"/>
                    </a:cubicBezTo>
                    <a:lnTo>
                      <a:pt x="319" y="3"/>
                    </a:lnTo>
                    <a:cubicBezTo>
                      <a:pt x="318" y="2"/>
                      <a:pt x="318" y="2"/>
                      <a:pt x="318" y="1"/>
                    </a:cubicBezTo>
                    <a:cubicBezTo>
                      <a:pt x="318" y="1"/>
                      <a:pt x="317" y="1"/>
                      <a:pt x="317" y="1"/>
                    </a:cubicBezTo>
                    <a:lnTo>
                      <a:pt x="317" y="0"/>
                    </a:lnTo>
                    <a:lnTo>
                      <a:pt x="325" y="0"/>
                    </a:lnTo>
                    <a:lnTo>
                      <a:pt x="325" y="1"/>
                    </a:lnTo>
                    <a:cubicBezTo>
                      <a:pt x="324" y="1"/>
                      <a:pt x="324" y="1"/>
                      <a:pt x="324" y="1"/>
                    </a:cubicBezTo>
                    <a:cubicBezTo>
                      <a:pt x="324" y="2"/>
                      <a:pt x="324" y="2"/>
                      <a:pt x="324" y="2"/>
                    </a:cubicBezTo>
                    <a:cubicBezTo>
                      <a:pt x="324" y="2"/>
                      <a:pt x="324" y="2"/>
                      <a:pt x="324" y="3"/>
                    </a:cubicBezTo>
                    <a:cubicBezTo>
                      <a:pt x="324" y="3"/>
                      <a:pt x="324" y="3"/>
                      <a:pt x="324" y="4"/>
                    </a:cubicBezTo>
                    <a:lnTo>
                      <a:pt x="326" y="11"/>
                    </a:lnTo>
                    <a:lnTo>
                      <a:pt x="329" y="4"/>
                    </a:lnTo>
                    <a:cubicBezTo>
                      <a:pt x="329" y="3"/>
                      <a:pt x="329" y="3"/>
                      <a:pt x="329" y="3"/>
                    </a:cubicBezTo>
                    <a:cubicBezTo>
                      <a:pt x="329" y="2"/>
                      <a:pt x="329" y="2"/>
                      <a:pt x="329" y="2"/>
                    </a:cubicBezTo>
                    <a:cubicBezTo>
                      <a:pt x="329" y="2"/>
                      <a:pt x="329" y="1"/>
                      <a:pt x="329" y="1"/>
                    </a:cubicBezTo>
                    <a:cubicBezTo>
                      <a:pt x="329" y="1"/>
                      <a:pt x="328" y="1"/>
                      <a:pt x="328" y="1"/>
                    </a:cubicBezTo>
                    <a:lnTo>
                      <a:pt x="328" y="0"/>
                    </a:lnTo>
                    <a:lnTo>
                      <a:pt x="333" y="0"/>
                    </a:lnTo>
                    <a:close/>
                    <a:moveTo>
                      <a:pt x="333" y="16"/>
                    </a:moveTo>
                    <a:lnTo>
                      <a:pt x="333" y="15"/>
                    </a:lnTo>
                    <a:cubicBezTo>
                      <a:pt x="333" y="15"/>
                      <a:pt x="334" y="15"/>
                      <a:pt x="334" y="15"/>
                    </a:cubicBezTo>
                    <a:cubicBezTo>
                      <a:pt x="334" y="14"/>
                      <a:pt x="334" y="14"/>
                      <a:pt x="334" y="13"/>
                    </a:cubicBezTo>
                    <a:lnTo>
                      <a:pt x="334" y="3"/>
                    </a:lnTo>
                    <a:cubicBezTo>
                      <a:pt x="334" y="2"/>
                      <a:pt x="334" y="2"/>
                      <a:pt x="334" y="1"/>
                    </a:cubicBezTo>
                    <a:cubicBezTo>
                      <a:pt x="334" y="1"/>
                      <a:pt x="333" y="1"/>
                      <a:pt x="333" y="1"/>
                    </a:cubicBezTo>
                    <a:lnTo>
                      <a:pt x="333" y="0"/>
                    </a:lnTo>
                    <a:lnTo>
                      <a:pt x="340" y="0"/>
                    </a:lnTo>
                    <a:lnTo>
                      <a:pt x="340" y="1"/>
                    </a:lnTo>
                    <a:cubicBezTo>
                      <a:pt x="340" y="1"/>
                      <a:pt x="340" y="1"/>
                      <a:pt x="339" y="1"/>
                    </a:cubicBezTo>
                    <a:cubicBezTo>
                      <a:pt x="339" y="2"/>
                      <a:pt x="339" y="2"/>
                      <a:pt x="339" y="3"/>
                    </a:cubicBezTo>
                    <a:lnTo>
                      <a:pt x="339" y="13"/>
                    </a:lnTo>
                    <a:cubicBezTo>
                      <a:pt x="339" y="14"/>
                      <a:pt x="339" y="14"/>
                      <a:pt x="339" y="15"/>
                    </a:cubicBezTo>
                    <a:cubicBezTo>
                      <a:pt x="340" y="15"/>
                      <a:pt x="340" y="15"/>
                      <a:pt x="340" y="15"/>
                    </a:cubicBezTo>
                    <a:lnTo>
                      <a:pt x="340" y="16"/>
                    </a:lnTo>
                    <a:lnTo>
                      <a:pt x="333" y="16"/>
                    </a:lnTo>
                    <a:close/>
                    <a:moveTo>
                      <a:pt x="342" y="16"/>
                    </a:moveTo>
                    <a:lnTo>
                      <a:pt x="342" y="15"/>
                    </a:lnTo>
                    <a:cubicBezTo>
                      <a:pt x="342" y="15"/>
                      <a:pt x="343" y="15"/>
                      <a:pt x="343" y="15"/>
                    </a:cubicBezTo>
                    <a:cubicBezTo>
                      <a:pt x="343" y="14"/>
                      <a:pt x="343" y="14"/>
                      <a:pt x="343" y="13"/>
                    </a:cubicBezTo>
                    <a:lnTo>
                      <a:pt x="343" y="3"/>
                    </a:lnTo>
                    <a:cubicBezTo>
                      <a:pt x="343" y="2"/>
                      <a:pt x="343" y="2"/>
                      <a:pt x="343" y="1"/>
                    </a:cubicBezTo>
                    <a:cubicBezTo>
                      <a:pt x="343" y="1"/>
                      <a:pt x="342" y="1"/>
                      <a:pt x="342" y="1"/>
                    </a:cubicBezTo>
                    <a:lnTo>
                      <a:pt x="342" y="0"/>
                    </a:lnTo>
                    <a:lnTo>
                      <a:pt x="349" y="0"/>
                    </a:lnTo>
                    <a:lnTo>
                      <a:pt x="349" y="1"/>
                    </a:lnTo>
                    <a:cubicBezTo>
                      <a:pt x="349" y="1"/>
                      <a:pt x="348" y="1"/>
                      <a:pt x="348" y="2"/>
                    </a:cubicBezTo>
                    <a:cubicBezTo>
                      <a:pt x="348" y="2"/>
                      <a:pt x="348" y="2"/>
                      <a:pt x="348" y="3"/>
                    </a:cubicBezTo>
                    <a:lnTo>
                      <a:pt x="348" y="12"/>
                    </a:lnTo>
                    <a:cubicBezTo>
                      <a:pt x="348" y="13"/>
                      <a:pt x="348" y="13"/>
                      <a:pt x="348" y="14"/>
                    </a:cubicBezTo>
                    <a:cubicBezTo>
                      <a:pt x="349" y="14"/>
                      <a:pt x="349" y="14"/>
                      <a:pt x="350" y="14"/>
                    </a:cubicBezTo>
                    <a:cubicBezTo>
                      <a:pt x="351" y="14"/>
                      <a:pt x="352" y="14"/>
                      <a:pt x="353" y="13"/>
                    </a:cubicBezTo>
                    <a:cubicBezTo>
                      <a:pt x="354" y="12"/>
                      <a:pt x="355" y="11"/>
                      <a:pt x="355" y="9"/>
                    </a:cubicBezTo>
                    <a:lnTo>
                      <a:pt x="356" y="10"/>
                    </a:lnTo>
                    <a:lnTo>
                      <a:pt x="354" y="16"/>
                    </a:lnTo>
                    <a:cubicBezTo>
                      <a:pt x="354" y="16"/>
                      <a:pt x="354" y="16"/>
                      <a:pt x="354" y="16"/>
                    </a:cubicBezTo>
                    <a:cubicBezTo>
                      <a:pt x="354" y="16"/>
                      <a:pt x="353" y="16"/>
                      <a:pt x="353" y="16"/>
                    </a:cubicBezTo>
                    <a:lnTo>
                      <a:pt x="342" y="16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Freeform 9"/>
              <p:cNvSpPr>
                <a:spLocks noEditPoints="1"/>
              </p:cNvSpPr>
              <p:nvPr/>
            </p:nvSpPr>
            <p:spPr bwMode="auto">
              <a:xfrm>
                <a:off x="1121" y="2586"/>
                <a:ext cx="3457" cy="378"/>
              </a:xfrm>
              <a:custGeom>
                <a:avLst/>
                <a:gdLst>
                  <a:gd name="T0" fmla="*/ 951364 w 356"/>
                  <a:gd name="T1" fmla="*/ 1367594 h 39"/>
                  <a:gd name="T2" fmla="*/ 169354 w 356"/>
                  <a:gd name="T3" fmla="*/ 1111698 h 39"/>
                  <a:gd name="T4" fmla="*/ 1725169 w 356"/>
                  <a:gd name="T5" fmla="*/ 1967587 h 39"/>
                  <a:gd name="T6" fmla="*/ 1466885 w 356"/>
                  <a:gd name="T7" fmla="*/ 3168532 h 39"/>
                  <a:gd name="T8" fmla="*/ 951364 w 356"/>
                  <a:gd name="T9" fmla="*/ 3080225 h 39"/>
                  <a:gd name="T10" fmla="*/ 2765357 w 356"/>
                  <a:gd name="T11" fmla="*/ 2824426 h 39"/>
                  <a:gd name="T12" fmla="*/ 4490526 w 356"/>
                  <a:gd name="T13" fmla="*/ 944195 h 39"/>
                  <a:gd name="T14" fmla="*/ 3539162 w 356"/>
                  <a:gd name="T15" fmla="*/ 1711787 h 39"/>
                  <a:gd name="T16" fmla="*/ 4054682 w 356"/>
                  <a:gd name="T17" fmla="*/ 2055893 h 39"/>
                  <a:gd name="T18" fmla="*/ 4748811 w 356"/>
                  <a:gd name="T19" fmla="*/ 2391926 h 39"/>
                  <a:gd name="T20" fmla="*/ 6651540 w 356"/>
                  <a:gd name="T21" fmla="*/ 2055893 h 39"/>
                  <a:gd name="T22" fmla="*/ 7424393 w 356"/>
                  <a:gd name="T23" fmla="*/ 2824426 h 39"/>
                  <a:gd name="T24" fmla="*/ 5441989 w 356"/>
                  <a:gd name="T25" fmla="*/ 2991919 h 39"/>
                  <a:gd name="T26" fmla="*/ 7078324 w 356"/>
                  <a:gd name="T27" fmla="*/ 944195 h 39"/>
                  <a:gd name="T28" fmla="*/ 5957509 w 356"/>
                  <a:gd name="T29" fmla="*/ 2736022 h 39"/>
                  <a:gd name="T30" fmla="*/ 8029688 w 356"/>
                  <a:gd name="T31" fmla="*/ 3080225 h 39"/>
                  <a:gd name="T32" fmla="*/ 8981052 w 356"/>
                  <a:gd name="T33" fmla="*/ 1023391 h 39"/>
                  <a:gd name="T34" fmla="*/ 7860237 w 356"/>
                  <a:gd name="T35" fmla="*/ 3247718 h 39"/>
                  <a:gd name="T36" fmla="*/ 9496572 w 356"/>
                  <a:gd name="T37" fmla="*/ 3247718 h 39"/>
                  <a:gd name="T38" fmla="*/ 10536860 w 356"/>
                  <a:gd name="T39" fmla="*/ 2991919 h 39"/>
                  <a:gd name="T40" fmla="*/ 9585406 w 356"/>
                  <a:gd name="T41" fmla="*/ 1111698 h 39"/>
                  <a:gd name="T42" fmla="*/ 11141213 w 356"/>
                  <a:gd name="T43" fmla="*/ 1711787 h 39"/>
                  <a:gd name="T44" fmla="*/ 10706223 w 356"/>
                  <a:gd name="T45" fmla="*/ 1800094 h 39"/>
                  <a:gd name="T46" fmla="*/ 11826097 w 356"/>
                  <a:gd name="T47" fmla="*/ 1367594 h 39"/>
                  <a:gd name="T48" fmla="*/ 13560413 w 356"/>
                  <a:gd name="T49" fmla="*/ 944195 h 39"/>
                  <a:gd name="T50" fmla="*/ 13035736 w 356"/>
                  <a:gd name="T51" fmla="*/ 2824426 h 39"/>
                  <a:gd name="T52" fmla="*/ 15454081 w 356"/>
                  <a:gd name="T53" fmla="*/ 1455891 h 39"/>
                  <a:gd name="T54" fmla="*/ 13987197 w 356"/>
                  <a:gd name="T55" fmla="*/ 3168532 h 39"/>
                  <a:gd name="T56" fmla="*/ 15631738 w 356"/>
                  <a:gd name="T57" fmla="*/ 944195 h 39"/>
                  <a:gd name="T58" fmla="*/ 16237033 w 356"/>
                  <a:gd name="T59" fmla="*/ 2911792 h 39"/>
                  <a:gd name="T60" fmla="*/ 15374405 w 356"/>
                  <a:gd name="T61" fmla="*/ 2647725 h 39"/>
                  <a:gd name="T62" fmla="*/ 13987197 w 356"/>
                  <a:gd name="T63" fmla="*/ 3247718 h 39"/>
                  <a:gd name="T64" fmla="*/ 17179250 w 356"/>
                  <a:gd name="T65" fmla="*/ 1200004 h 39"/>
                  <a:gd name="T66" fmla="*/ 18130614 w 356"/>
                  <a:gd name="T67" fmla="*/ 1111698 h 39"/>
                  <a:gd name="T68" fmla="*/ 18993242 w 356"/>
                  <a:gd name="T69" fmla="*/ 3247718 h 39"/>
                  <a:gd name="T70" fmla="*/ 16921062 w 356"/>
                  <a:gd name="T71" fmla="*/ 2824426 h 39"/>
                  <a:gd name="T72" fmla="*/ 16405445 w 356"/>
                  <a:gd name="T73" fmla="*/ 3168532 h 39"/>
                  <a:gd name="T74" fmla="*/ 19170899 w 356"/>
                  <a:gd name="T75" fmla="*/ 2824426 h 39"/>
                  <a:gd name="T76" fmla="*/ 21065426 w 356"/>
                  <a:gd name="T77" fmla="*/ 1200004 h 39"/>
                  <a:gd name="T78" fmla="*/ 18993242 w 356"/>
                  <a:gd name="T79" fmla="*/ 3247718 h 39"/>
                  <a:gd name="T80" fmla="*/ 20637788 w 356"/>
                  <a:gd name="T81" fmla="*/ 1535087 h 39"/>
                  <a:gd name="T82" fmla="*/ 23919606 w 356"/>
                  <a:gd name="T83" fmla="*/ 2480222 h 39"/>
                  <a:gd name="T84" fmla="*/ 21936260 w 356"/>
                  <a:gd name="T85" fmla="*/ 1455891 h 39"/>
                  <a:gd name="T86" fmla="*/ 22709967 w 356"/>
                  <a:gd name="T87" fmla="*/ 1200004 h 39"/>
                  <a:gd name="T88" fmla="*/ 23483772 w 356"/>
                  <a:gd name="T89" fmla="*/ 2911792 h 39"/>
                  <a:gd name="T90" fmla="*/ 23314320 w 356"/>
                  <a:gd name="T91" fmla="*/ 944195 h 39"/>
                  <a:gd name="T92" fmla="*/ 23919606 w 356"/>
                  <a:gd name="T93" fmla="*/ 2055893 h 39"/>
                  <a:gd name="T94" fmla="*/ 25217146 w 356"/>
                  <a:gd name="T95" fmla="*/ 1367594 h 39"/>
                  <a:gd name="T96" fmla="*/ 24435126 w 356"/>
                  <a:gd name="T97" fmla="*/ 1111698 h 39"/>
                  <a:gd name="T98" fmla="*/ 26079764 w 356"/>
                  <a:gd name="T99" fmla="*/ 1967587 h 39"/>
                  <a:gd name="T100" fmla="*/ 25733618 w 356"/>
                  <a:gd name="T101" fmla="*/ 3168532 h 39"/>
                  <a:gd name="T102" fmla="*/ 25297764 w 356"/>
                  <a:gd name="T103" fmla="*/ 3080225 h 39"/>
                  <a:gd name="T104" fmla="*/ 27111756 w 356"/>
                  <a:gd name="T105" fmla="*/ 2824426 h 39"/>
                  <a:gd name="T106" fmla="*/ 27893776 w 356"/>
                  <a:gd name="T107" fmla="*/ 1111698 h 39"/>
                  <a:gd name="T108" fmla="*/ 27111756 w 356"/>
                  <a:gd name="T109" fmla="*/ 688309 h 39"/>
                  <a:gd name="T110" fmla="*/ 27893776 w 356"/>
                  <a:gd name="T111" fmla="*/ 344203 h 39"/>
                  <a:gd name="T112" fmla="*/ 28925651 w 356"/>
                  <a:gd name="T113" fmla="*/ 2136029 h 39"/>
                  <a:gd name="T114" fmla="*/ 29965955 w 356"/>
                  <a:gd name="T115" fmla="*/ 944195 h 39"/>
                  <a:gd name="T116" fmla="*/ 30570289 w 356"/>
                  <a:gd name="T117" fmla="*/ 3168532 h 39"/>
                  <a:gd name="T118" fmla="*/ 29441268 w 356"/>
                  <a:gd name="T119" fmla="*/ 2567589 h 39"/>
                  <a:gd name="T120" fmla="*/ 28836934 w 356"/>
                  <a:gd name="T121" fmla="*/ 3247718 h 3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56"/>
                  <a:gd name="T184" fmla="*/ 0 h 39"/>
                  <a:gd name="T185" fmla="*/ 356 w 356"/>
                  <a:gd name="T186" fmla="*/ 39 h 3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56" h="39">
                    <a:moveTo>
                      <a:pt x="11" y="23"/>
                    </a:moveTo>
                    <a:cubicBezTo>
                      <a:pt x="13" y="22"/>
                      <a:pt x="14" y="22"/>
                      <a:pt x="15" y="21"/>
                    </a:cubicBezTo>
                    <a:cubicBezTo>
                      <a:pt x="17" y="20"/>
                      <a:pt x="17" y="18"/>
                      <a:pt x="17" y="17"/>
                    </a:cubicBezTo>
                    <a:cubicBezTo>
                      <a:pt x="17" y="16"/>
                      <a:pt x="17" y="15"/>
                      <a:pt x="16" y="15"/>
                    </a:cubicBezTo>
                    <a:cubicBezTo>
                      <a:pt x="16" y="14"/>
                      <a:pt x="15" y="14"/>
                      <a:pt x="13" y="14"/>
                    </a:cubicBezTo>
                    <a:cubicBezTo>
                      <a:pt x="12" y="14"/>
                      <a:pt x="12" y="14"/>
                      <a:pt x="11" y="14"/>
                    </a:cubicBezTo>
                    <a:cubicBezTo>
                      <a:pt x="11" y="15"/>
                      <a:pt x="11" y="15"/>
                      <a:pt x="11" y="16"/>
                    </a:cubicBezTo>
                    <a:lnTo>
                      <a:pt x="11" y="23"/>
                    </a:lnTo>
                    <a:close/>
                    <a:moveTo>
                      <a:pt x="0" y="38"/>
                    </a:moveTo>
                    <a:lnTo>
                      <a:pt x="0" y="37"/>
                    </a:lnTo>
                    <a:cubicBezTo>
                      <a:pt x="1" y="37"/>
                      <a:pt x="1" y="37"/>
                      <a:pt x="2" y="36"/>
                    </a:cubicBezTo>
                    <a:cubicBezTo>
                      <a:pt x="2" y="36"/>
                      <a:pt x="2" y="35"/>
                      <a:pt x="2" y="33"/>
                    </a:cubicBezTo>
                    <a:lnTo>
                      <a:pt x="2" y="17"/>
                    </a:lnTo>
                    <a:cubicBezTo>
                      <a:pt x="2" y="15"/>
                      <a:pt x="2" y="14"/>
                      <a:pt x="2" y="13"/>
                    </a:cubicBezTo>
                    <a:cubicBezTo>
                      <a:pt x="1" y="13"/>
                      <a:pt x="1" y="13"/>
                      <a:pt x="0" y="12"/>
                    </a:cubicBezTo>
                    <a:lnTo>
                      <a:pt x="0" y="11"/>
                    </a:lnTo>
                    <a:lnTo>
                      <a:pt x="20" y="11"/>
                    </a:lnTo>
                    <a:cubicBezTo>
                      <a:pt x="22" y="11"/>
                      <a:pt x="23" y="12"/>
                      <a:pt x="24" y="12"/>
                    </a:cubicBezTo>
                    <a:cubicBezTo>
                      <a:pt x="25" y="13"/>
                      <a:pt x="26" y="14"/>
                      <a:pt x="26" y="16"/>
                    </a:cubicBezTo>
                    <a:cubicBezTo>
                      <a:pt x="26" y="17"/>
                      <a:pt x="25" y="18"/>
                      <a:pt x="24" y="19"/>
                    </a:cubicBezTo>
                    <a:cubicBezTo>
                      <a:pt x="24" y="20"/>
                      <a:pt x="22" y="21"/>
                      <a:pt x="20" y="23"/>
                    </a:cubicBezTo>
                    <a:cubicBezTo>
                      <a:pt x="21" y="24"/>
                      <a:pt x="22" y="25"/>
                      <a:pt x="23" y="27"/>
                    </a:cubicBezTo>
                    <a:cubicBezTo>
                      <a:pt x="24" y="29"/>
                      <a:pt x="25" y="31"/>
                      <a:pt x="26" y="33"/>
                    </a:cubicBezTo>
                    <a:lnTo>
                      <a:pt x="26" y="34"/>
                    </a:lnTo>
                    <a:cubicBezTo>
                      <a:pt x="27" y="36"/>
                      <a:pt x="28" y="37"/>
                      <a:pt x="30" y="37"/>
                    </a:cubicBezTo>
                    <a:lnTo>
                      <a:pt x="30" y="38"/>
                    </a:lnTo>
                    <a:lnTo>
                      <a:pt x="17" y="38"/>
                    </a:lnTo>
                    <a:lnTo>
                      <a:pt x="17" y="37"/>
                    </a:lnTo>
                    <a:cubicBezTo>
                      <a:pt x="17" y="37"/>
                      <a:pt x="17" y="37"/>
                      <a:pt x="18" y="37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18" y="35"/>
                      <a:pt x="17" y="33"/>
                      <a:pt x="16" y="31"/>
                    </a:cubicBezTo>
                    <a:cubicBezTo>
                      <a:pt x="15" y="29"/>
                      <a:pt x="14" y="27"/>
                      <a:pt x="12" y="25"/>
                    </a:cubicBezTo>
                    <a:lnTo>
                      <a:pt x="11" y="26"/>
                    </a:lnTo>
                    <a:lnTo>
                      <a:pt x="11" y="33"/>
                    </a:lnTo>
                    <a:cubicBezTo>
                      <a:pt x="11" y="35"/>
                      <a:pt x="11" y="36"/>
                      <a:pt x="11" y="36"/>
                    </a:cubicBezTo>
                    <a:cubicBezTo>
                      <a:pt x="11" y="37"/>
                      <a:pt x="12" y="37"/>
                      <a:pt x="13" y="37"/>
                    </a:cubicBezTo>
                    <a:lnTo>
                      <a:pt x="13" y="38"/>
                    </a:lnTo>
                    <a:lnTo>
                      <a:pt x="0" y="38"/>
                    </a:lnTo>
                    <a:close/>
                    <a:moveTo>
                      <a:pt x="30" y="38"/>
                    </a:moveTo>
                    <a:lnTo>
                      <a:pt x="30" y="37"/>
                    </a:lnTo>
                    <a:cubicBezTo>
                      <a:pt x="31" y="37"/>
                      <a:pt x="32" y="37"/>
                      <a:pt x="32" y="36"/>
                    </a:cubicBezTo>
                    <a:cubicBezTo>
                      <a:pt x="32" y="36"/>
                      <a:pt x="32" y="35"/>
                      <a:pt x="32" y="33"/>
                    </a:cubicBezTo>
                    <a:lnTo>
                      <a:pt x="32" y="17"/>
                    </a:lnTo>
                    <a:cubicBezTo>
                      <a:pt x="32" y="15"/>
                      <a:pt x="32" y="14"/>
                      <a:pt x="32" y="13"/>
                    </a:cubicBezTo>
                    <a:cubicBezTo>
                      <a:pt x="32" y="13"/>
                      <a:pt x="31" y="13"/>
                      <a:pt x="30" y="12"/>
                    </a:cubicBezTo>
                    <a:lnTo>
                      <a:pt x="30" y="11"/>
                    </a:lnTo>
                    <a:lnTo>
                      <a:pt x="50" y="11"/>
                    </a:lnTo>
                    <a:cubicBezTo>
                      <a:pt x="50" y="11"/>
                      <a:pt x="51" y="11"/>
                      <a:pt x="51" y="11"/>
                    </a:cubicBezTo>
                    <a:cubicBezTo>
                      <a:pt x="51" y="11"/>
                      <a:pt x="52" y="11"/>
                      <a:pt x="52" y="11"/>
                    </a:cubicBezTo>
                    <a:lnTo>
                      <a:pt x="54" y="20"/>
                    </a:lnTo>
                    <a:lnTo>
                      <a:pt x="53" y="20"/>
                    </a:lnTo>
                    <a:cubicBezTo>
                      <a:pt x="52" y="18"/>
                      <a:pt x="51" y="17"/>
                      <a:pt x="50" y="16"/>
                    </a:cubicBezTo>
                    <a:cubicBezTo>
                      <a:pt x="48" y="15"/>
                      <a:pt x="46" y="14"/>
                      <a:pt x="44" y="14"/>
                    </a:cubicBezTo>
                    <a:cubicBezTo>
                      <a:pt x="43" y="14"/>
                      <a:pt x="42" y="14"/>
                      <a:pt x="42" y="15"/>
                    </a:cubicBezTo>
                    <a:cubicBezTo>
                      <a:pt x="41" y="15"/>
                      <a:pt x="41" y="16"/>
                      <a:pt x="41" y="17"/>
                    </a:cubicBezTo>
                    <a:lnTo>
                      <a:pt x="41" y="20"/>
                    </a:lnTo>
                    <a:lnTo>
                      <a:pt x="43" y="20"/>
                    </a:lnTo>
                    <a:cubicBezTo>
                      <a:pt x="45" y="20"/>
                      <a:pt x="46" y="20"/>
                      <a:pt x="46" y="19"/>
                    </a:cubicBezTo>
                    <a:cubicBezTo>
                      <a:pt x="47" y="19"/>
                      <a:pt x="47" y="18"/>
                      <a:pt x="47" y="17"/>
                    </a:cubicBezTo>
                    <a:lnTo>
                      <a:pt x="48" y="17"/>
                    </a:lnTo>
                    <a:lnTo>
                      <a:pt x="50" y="27"/>
                    </a:lnTo>
                    <a:lnTo>
                      <a:pt x="49" y="28"/>
                    </a:lnTo>
                    <a:cubicBezTo>
                      <a:pt x="48" y="26"/>
                      <a:pt x="48" y="25"/>
                      <a:pt x="47" y="24"/>
                    </a:cubicBezTo>
                    <a:cubicBezTo>
                      <a:pt x="46" y="23"/>
                      <a:pt x="45" y="23"/>
                      <a:pt x="43" y="23"/>
                    </a:cubicBezTo>
                    <a:lnTo>
                      <a:pt x="41" y="23"/>
                    </a:lnTo>
                    <a:lnTo>
                      <a:pt x="41" y="32"/>
                    </a:lnTo>
                    <a:cubicBezTo>
                      <a:pt x="41" y="33"/>
                      <a:pt x="41" y="34"/>
                      <a:pt x="42" y="35"/>
                    </a:cubicBezTo>
                    <a:cubicBezTo>
                      <a:pt x="42" y="36"/>
                      <a:pt x="43" y="36"/>
                      <a:pt x="45" y="36"/>
                    </a:cubicBezTo>
                    <a:cubicBezTo>
                      <a:pt x="47" y="36"/>
                      <a:pt x="49" y="35"/>
                      <a:pt x="51" y="34"/>
                    </a:cubicBezTo>
                    <a:cubicBezTo>
                      <a:pt x="52" y="32"/>
                      <a:pt x="54" y="30"/>
                      <a:pt x="55" y="28"/>
                    </a:cubicBezTo>
                    <a:lnTo>
                      <a:pt x="56" y="28"/>
                    </a:lnTo>
                    <a:lnTo>
                      <a:pt x="53" y="39"/>
                    </a:lnTo>
                    <a:cubicBezTo>
                      <a:pt x="53" y="39"/>
                      <a:pt x="52" y="39"/>
                      <a:pt x="52" y="39"/>
                    </a:cubicBezTo>
                    <a:cubicBezTo>
                      <a:pt x="52" y="39"/>
                      <a:pt x="51" y="38"/>
                      <a:pt x="51" y="38"/>
                    </a:cubicBezTo>
                    <a:lnTo>
                      <a:pt x="30" y="38"/>
                    </a:lnTo>
                    <a:close/>
                    <a:moveTo>
                      <a:pt x="78" y="28"/>
                    </a:moveTo>
                    <a:cubicBezTo>
                      <a:pt x="78" y="26"/>
                      <a:pt x="77" y="25"/>
                      <a:pt x="77" y="24"/>
                    </a:cubicBezTo>
                    <a:cubicBezTo>
                      <a:pt x="77" y="24"/>
                      <a:pt x="76" y="24"/>
                      <a:pt x="75" y="23"/>
                    </a:cubicBezTo>
                    <a:lnTo>
                      <a:pt x="75" y="22"/>
                    </a:lnTo>
                    <a:lnTo>
                      <a:pt x="88" y="22"/>
                    </a:lnTo>
                    <a:lnTo>
                      <a:pt x="88" y="23"/>
                    </a:lnTo>
                    <a:cubicBezTo>
                      <a:pt x="88" y="24"/>
                      <a:pt x="87" y="24"/>
                      <a:pt x="87" y="24"/>
                    </a:cubicBezTo>
                    <a:cubicBezTo>
                      <a:pt x="86" y="25"/>
                      <a:pt x="86" y="26"/>
                      <a:pt x="86" y="28"/>
                    </a:cubicBezTo>
                    <a:lnTo>
                      <a:pt x="86" y="33"/>
                    </a:lnTo>
                    <a:cubicBezTo>
                      <a:pt x="86" y="35"/>
                      <a:pt x="86" y="36"/>
                      <a:pt x="87" y="36"/>
                    </a:cubicBezTo>
                    <a:cubicBezTo>
                      <a:pt x="87" y="37"/>
                      <a:pt x="88" y="37"/>
                      <a:pt x="88" y="37"/>
                    </a:cubicBezTo>
                    <a:lnTo>
                      <a:pt x="88" y="38"/>
                    </a:lnTo>
                    <a:lnTo>
                      <a:pt x="82" y="38"/>
                    </a:lnTo>
                    <a:cubicBezTo>
                      <a:pt x="81" y="38"/>
                      <a:pt x="79" y="39"/>
                      <a:pt x="78" y="39"/>
                    </a:cubicBezTo>
                    <a:cubicBezTo>
                      <a:pt x="76" y="39"/>
                      <a:pt x="75" y="39"/>
                      <a:pt x="75" y="39"/>
                    </a:cubicBezTo>
                    <a:cubicBezTo>
                      <a:pt x="70" y="39"/>
                      <a:pt x="66" y="37"/>
                      <a:pt x="63" y="35"/>
                    </a:cubicBezTo>
                    <a:cubicBezTo>
                      <a:pt x="60" y="32"/>
                      <a:pt x="58" y="28"/>
                      <a:pt x="58" y="24"/>
                    </a:cubicBezTo>
                    <a:cubicBezTo>
                      <a:pt x="58" y="20"/>
                      <a:pt x="59" y="16"/>
                      <a:pt x="62" y="14"/>
                    </a:cubicBezTo>
                    <a:cubicBezTo>
                      <a:pt x="64" y="12"/>
                      <a:pt x="68" y="11"/>
                      <a:pt x="72" y="11"/>
                    </a:cubicBezTo>
                    <a:cubicBezTo>
                      <a:pt x="73" y="11"/>
                      <a:pt x="75" y="11"/>
                      <a:pt x="76" y="11"/>
                    </a:cubicBezTo>
                    <a:cubicBezTo>
                      <a:pt x="78" y="11"/>
                      <a:pt x="79" y="12"/>
                      <a:pt x="79" y="12"/>
                    </a:cubicBezTo>
                    <a:cubicBezTo>
                      <a:pt x="80" y="12"/>
                      <a:pt x="80" y="12"/>
                      <a:pt x="81" y="11"/>
                    </a:cubicBezTo>
                    <a:cubicBezTo>
                      <a:pt x="81" y="11"/>
                      <a:pt x="82" y="11"/>
                      <a:pt x="82" y="11"/>
                    </a:cubicBezTo>
                    <a:lnTo>
                      <a:pt x="83" y="20"/>
                    </a:lnTo>
                    <a:lnTo>
                      <a:pt x="82" y="20"/>
                    </a:lnTo>
                    <a:cubicBezTo>
                      <a:pt x="81" y="18"/>
                      <a:pt x="80" y="16"/>
                      <a:pt x="79" y="16"/>
                    </a:cubicBezTo>
                    <a:cubicBezTo>
                      <a:pt x="78" y="15"/>
                      <a:pt x="76" y="14"/>
                      <a:pt x="74" y="14"/>
                    </a:cubicBezTo>
                    <a:cubicBezTo>
                      <a:pt x="72" y="14"/>
                      <a:pt x="70" y="15"/>
                      <a:pt x="69" y="17"/>
                    </a:cubicBezTo>
                    <a:cubicBezTo>
                      <a:pt x="67" y="18"/>
                      <a:pt x="67" y="21"/>
                      <a:pt x="67" y="23"/>
                    </a:cubicBezTo>
                    <a:cubicBezTo>
                      <a:pt x="67" y="27"/>
                      <a:pt x="67" y="30"/>
                      <a:pt x="69" y="32"/>
                    </a:cubicBezTo>
                    <a:cubicBezTo>
                      <a:pt x="70" y="35"/>
                      <a:pt x="72" y="36"/>
                      <a:pt x="75" y="36"/>
                    </a:cubicBezTo>
                    <a:cubicBezTo>
                      <a:pt x="76" y="36"/>
                      <a:pt x="77" y="35"/>
                      <a:pt x="77" y="35"/>
                    </a:cubicBezTo>
                    <a:cubicBezTo>
                      <a:pt x="77" y="34"/>
                      <a:pt x="78" y="33"/>
                      <a:pt x="78" y="32"/>
                    </a:cubicBezTo>
                    <a:lnTo>
                      <a:pt x="78" y="28"/>
                    </a:lnTo>
                    <a:close/>
                    <a:moveTo>
                      <a:pt x="91" y="38"/>
                    </a:moveTo>
                    <a:lnTo>
                      <a:pt x="91" y="37"/>
                    </a:lnTo>
                    <a:cubicBezTo>
                      <a:pt x="92" y="37"/>
                      <a:pt x="93" y="37"/>
                      <a:pt x="93" y="36"/>
                    </a:cubicBezTo>
                    <a:cubicBezTo>
                      <a:pt x="93" y="36"/>
                      <a:pt x="94" y="35"/>
                      <a:pt x="94" y="33"/>
                    </a:cubicBezTo>
                    <a:lnTo>
                      <a:pt x="94" y="17"/>
                    </a:lnTo>
                    <a:cubicBezTo>
                      <a:pt x="94" y="15"/>
                      <a:pt x="93" y="14"/>
                      <a:pt x="93" y="13"/>
                    </a:cubicBezTo>
                    <a:cubicBezTo>
                      <a:pt x="93" y="13"/>
                      <a:pt x="92" y="13"/>
                      <a:pt x="91" y="12"/>
                    </a:cubicBezTo>
                    <a:lnTo>
                      <a:pt x="91" y="11"/>
                    </a:lnTo>
                    <a:lnTo>
                      <a:pt x="104" y="11"/>
                    </a:lnTo>
                    <a:lnTo>
                      <a:pt x="104" y="12"/>
                    </a:lnTo>
                    <a:cubicBezTo>
                      <a:pt x="103" y="13"/>
                      <a:pt x="103" y="13"/>
                      <a:pt x="103" y="13"/>
                    </a:cubicBezTo>
                    <a:cubicBezTo>
                      <a:pt x="102" y="14"/>
                      <a:pt x="102" y="15"/>
                      <a:pt x="102" y="17"/>
                    </a:cubicBezTo>
                    <a:lnTo>
                      <a:pt x="102" y="33"/>
                    </a:lnTo>
                    <a:cubicBezTo>
                      <a:pt x="102" y="35"/>
                      <a:pt x="102" y="36"/>
                      <a:pt x="103" y="36"/>
                    </a:cubicBezTo>
                    <a:cubicBezTo>
                      <a:pt x="103" y="37"/>
                      <a:pt x="103" y="37"/>
                      <a:pt x="104" y="37"/>
                    </a:cubicBezTo>
                    <a:lnTo>
                      <a:pt x="104" y="38"/>
                    </a:lnTo>
                    <a:lnTo>
                      <a:pt x="91" y="38"/>
                    </a:lnTo>
                    <a:close/>
                    <a:moveTo>
                      <a:pt x="124" y="21"/>
                    </a:moveTo>
                    <a:cubicBezTo>
                      <a:pt x="127" y="22"/>
                      <a:pt x="130" y="23"/>
                      <a:pt x="131" y="24"/>
                    </a:cubicBezTo>
                    <a:cubicBezTo>
                      <a:pt x="132" y="25"/>
                      <a:pt x="133" y="27"/>
                      <a:pt x="133" y="29"/>
                    </a:cubicBezTo>
                    <a:cubicBezTo>
                      <a:pt x="133" y="32"/>
                      <a:pt x="131" y="35"/>
                      <a:pt x="129" y="36"/>
                    </a:cubicBezTo>
                    <a:cubicBezTo>
                      <a:pt x="126" y="38"/>
                      <a:pt x="123" y="39"/>
                      <a:pt x="119" y="39"/>
                    </a:cubicBezTo>
                    <a:cubicBezTo>
                      <a:pt x="117" y="39"/>
                      <a:pt x="116" y="39"/>
                      <a:pt x="114" y="39"/>
                    </a:cubicBezTo>
                    <a:cubicBezTo>
                      <a:pt x="112" y="38"/>
                      <a:pt x="111" y="38"/>
                      <a:pt x="110" y="38"/>
                    </a:cubicBezTo>
                    <a:cubicBezTo>
                      <a:pt x="110" y="38"/>
                      <a:pt x="110" y="38"/>
                      <a:pt x="109" y="38"/>
                    </a:cubicBezTo>
                    <a:cubicBezTo>
                      <a:pt x="109" y="38"/>
                      <a:pt x="109" y="39"/>
                      <a:pt x="108" y="39"/>
                    </a:cubicBezTo>
                    <a:lnTo>
                      <a:pt x="107" y="27"/>
                    </a:lnTo>
                    <a:lnTo>
                      <a:pt x="108" y="27"/>
                    </a:lnTo>
                    <a:cubicBezTo>
                      <a:pt x="109" y="30"/>
                      <a:pt x="110" y="32"/>
                      <a:pt x="112" y="34"/>
                    </a:cubicBezTo>
                    <a:cubicBezTo>
                      <a:pt x="113" y="35"/>
                      <a:pt x="115" y="36"/>
                      <a:pt x="118" y="36"/>
                    </a:cubicBezTo>
                    <a:cubicBezTo>
                      <a:pt x="120" y="36"/>
                      <a:pt x="121" y="35"/>
                      <a:pt x="122" y="35"/>
                    </a:cubicBezTo>
                    <a:cubicBezTo>
                      <a:pt x="123" y="34"/>
                      <a:pt x="124" y="33"/>
                      <a:pt x="124" y="32"/>
                    </a:cubicBezTo>
                    <a:cubicBezTo>
                      <a:pt x="124" y="31"/>
                      <a:pt x="122" y="29"/>
                      <a:pt x="119" y="28"/>
                    </a:cubicBezTo>
                    <a:cubicBezTo>
                      <a:pt x="119" y="28"/>
                      <a:pt x="118" y="28"/>
                      <a:pt x="118" y="28"/>
                    </a:cubicBezTo>
                    <a:lnTo>
                      <a:pt x="115" y="27"/>
                    </a:lnTo>
                    <a:cubicBezTo>
                      <a:pt x="112" y="26"/>
                      <a:pt x="111" y="25"/>
                      <a:pt x="109" y="24"/>
                    </a:cubicBezTo>
                    <a:cubicBezTo>
                      <a:pt x="108" y="23"/>
                      <a:pt x="108" y="21"/>
                      <a:pt x="108" y="19"/>
                    </a:cubicBezTo>
                    <a:cubicBezTo>
                      <a:pt x="108" y="17"/>
                      <a:pt x="109" y="15"/>
                      <a:pt x="111" y="13"/>
                    </a:cubicBezTo>
                    <a:cubicBezTo>
                      <a:pt x="113" y="12"/>
                      <a:pt x="115" y="11"/>
                      <a:pt x="118" y="11"/>
                    </a:cubicBezTo>
                    <a:cubicBezTo>
                      <a:pt x="120" y="11"/>
                      <a:pt x="121" y="11"/>
                      <a:pt x="123" y="11"/>
                    </a:cubicBezTo>
                    <a:cubicBezTo>
                      <a:pt x="125" y="11"/>
                      <a:pt x="126" y="12"/>
                      <a:pt x="127" y="12"/>
                    </a:cubicBezTo>
                    <a:cubicBezTo>
                      <a:pt x="127" y="12"/>
                      <a:pt x="127" y="12"/>
                      <a:pt x="128" y="11"/>
                    </a:cubicBezTo>
                    <a:cubicBezTo>
                      <a:pt x="128" y="11"/>
                      <a:pt x="128" y="11"/>
                      <a:pt x="129" y="11"/>
                    </a:cubicBezTo>
                    <a:lnTo>
                      <a:pt x="130" y="20"/>
                    </a:lnTo>
                    <a:lnTo>
                      <a:pt x="129" y="20"/>
                    </a:lnTo>
                    <a:cubicBezTo>
                      <a:pt x="128" y="18"/>
                      <a:pt x="126" y="16"/>
                      <a:pt x="125" y="15"/>
                    </a:cubicBezTo>
                    <a:cubicBezTo>
                      <a:pt x="124" y="14"/>
                      <a:pt x="122" y="14"/>
                      <a:pt x="121" y="14"/>
                    </a:cubicBezTo>
                    <a:cubicBezTo>
                      <a:pt x="120" y="14"/>
                      <a:pt x="119" y="14"/>
                      <a:pt x="118" y="15"/>
                    </a:cubicBezTo>
                    <a:cubicBezTo>
                      <a:pt x="117" y="15"/>
                      <a:pt x="117" y="16"/>
                      <a:pt x="117" y="17"/>
                    </a:cubicBezTo>
                    <a:cubicBezTo>
                      <a:pt x="117" y="18"/>
                      <a:pt x="117" y="18"/>
                      <a:pt x="118" y="19"/>
                    </a:cubicBezTo>
                    <a:cubicBezTo>
                      <a:pt x="118" y="19"/>
                      <a:pt x="119" y="19"/>
                      <a:pt x="120" y="20"/>
                    </a:cubicBezTo>
                    <a:lnTo>
                      <a:pt x="124" y="21"/>
                    </a:lnTo>
                    <a:close/>
                    <a:moveTo>
                      <a:pt x="140" y="38"/>
                    </a:moveTo>
                    <a:lnTo>
                      <a:pt x="140" y="37"/>
                    </a:lnTo>
                    <a:cubicBezTo>
                      <a:pt x="141" y="37"/>
                      <a:pt x="141" y="37"/>
                      <a:pt x="142" y="36"/>
                    </a:cubicBezTo>
                    <a:cubicBezTo>
                      <a:pt x="142" y="36"/>
                      <a:pt x="142" y="35"/>
                      <a:pt x="142" y="33"/>
                    </a:cubicBezTo>
                    <a:lnTo>
                      <a:pt x="142" y="15"/>
                    </a:lnTo>
                    <a:cubicBezTo>
                      <a:pt x="140" y="15"/>
                      <a:pt x="138" y="15"/>
                      <a:pt x="137" y="16"/>
                    </a:cubicBezTo>
                    <a:cubicBezTo>
                      <a:pt x="136" y="17"/>
                      <a:pt x="135" y="19"/>
                      <a:pt x="134" y="21"/>
                    </a:cubicBezTo>
                    <a:lnTo>
                      <a:pt x="133" y="20"/>
                    </a:lnTo>
                    <a:lnTo>
                      <a:pt x="135" y="11"/>
                    </a:lnTo>
                    <a:cubicBezTo>
                      <a:pt x="135" y="11"/>
                      <a:pt x="136" y="11"/>
                      <a:pt x="136" y="11"/>
                    </a:cubicBezTo>
                    <a:cubicBezTo>
                      <a:pt x="136" y="11"/>
                      <a:pt x="136" y="11"/>
                      <a:pt x="137" y="11"/>
                    </a:cubicBezTo>
                    <a:lnTo>
                      <a:pt x="156" y="11"/>
                    </a:lnTo>
                    <a:cubicBezTo>
                      <a:pt x="157" y="11"/>
                      <a:pt x="157" y="11"/>
                      <a:pt x="157" y="11"/>
                    </a:cubicBezTo>
                    <a:cubicBezTo>
                      <a:pt x="158" y="11"/>
                      <a:pt x="158" y="11"/>
                      <a:pt x="158" y="11"/>
                    </a:cubicBezTo>
                    <a:lnTo>
                      <a:pt x="160" y="20"/>
                    </a:lnTo>
                    <a:lnTo>
                      <a:pt x="159" y="21"/>
                    </a:lnTo>
                    <a:cubicBezTo>
                      <a:pt x="158" y="19"/>
                      <a:pt x="157" y="17"/>
                      <a:pt x="156" y="16"/>
                    </a:cubicBezTo>
                    <a:cubicBezTo>
                      <a:pt x="155" y="15"/>
                      <a:pt x="153" y="15"/>
                      <a:pt x="151" y="15"/>
                    </a:cubicBezTo>
                    <a:lnTo>
                      <a:pt x="151" y="33"/>
                    </a:lnTo>
                    <a:cubicBezTo>
                      <a:pt x="151" y="35"/>
                      <a:pt x="151" y="36"/>
                      <a:pt x="151" y="36"/>
                    </a:cubicBezTo>
                    <a:cubicBezTo>
                      <a:pt x="152" y="37"/>
                      <a:pt x="153" y="37"/>
                      <a:pt x="154" y="37"/>
                    </a:cubicBezTo>
                    <a:lnTo>
                      <a:pt x="154" y="38"/>
                    </a:lnTo>
                    <a:lnTo>
                      <a:pt x="140" y="38"/>
                    </a:lnTo>
                    <a:close/>
                    <a:moveTo>
                      <a:pt x="172" y="23"/>
                    </a:moveTo>
                    <a:cubicBezTo>
                      <a:pt x="174" y="22"/>
                      <a:pt x="176" y="22"/>
                      <a:pt x="177" y="21"/>
                    </a:cubicBezTo>
                    <a:cubicBezTo>
                      <a:pt x="178" y="20"/>
                      <a:pt x="179" y="18"/>
                      <a:pt x="179" y="17"/>
                    </a:cubicBezTo>
                    <a:cubicBezTo>
                      <a:pt x="179" y="16"/>
                      <a:pt x="179" y="15"/>
                      <a:pt x="178" y="15"/>
                    </a:cubicBezTo>
                    <a:cubicBezTo>
                      <a:pt x="177" y="14"/>
                      <a:pt x="177" y="14"/>
                      <a:pt x="175" y="14"/>
                    </a:cubicBezTo>
                    <a:cubicBezTo>
                      <a:pt x="174" y="14"/>
                      <a:pt x="173" y="14"/>
                      <a:pt x="173" y="14"/>
                    </a:cubicBezTo>
                    <a:cubicBezTo>
                      <a:pt x="173" y="15"/>
                      <a:pt x="172" y="15"/>
                      <a:pt x="172" y="16"/>
                    </a:cubicBezTo>
                    <a:lnTo>
                      <a:pt x="172" y="23"/>
                    </a:lnTo>
                    <a:close/>
                    <a:moveTo>
                      <a:pt x="162" y="38"/>
                    </a:moveTo>
                    <a:lnTo>
                      <a:pt x="162" y="37"/>
                    </a:lnTo>
                    <a:cubicBezTo>
                      <a:pt x="162" y="37"/>
                      <a:pt x="163" y="37"/>
                      <a:pt x="163" y="36"/>
                    </a:cubicBezTo>
                    <a:cubicBezTo>
                      <a:pt x="164" y="36"/>
                      <a:pt x="164" y="35"/>
                      <a:pt x="164" y="33"/>
                    </a:cubicBezTo>
                    <a:lnTo>
                      <a:pt x="164" y="17"/>
                    </a:lnTo>
                    <a:cubicBezTo>
                      <a:pt x="164" y="15"/>
                      <a:pt x="164" y="14"/>
                      <a:pt x="163" y="13"/>
                    </a:cubicBezTo>
                    <a:cubicBezTo>
                      <a:pt x="163" y="13"/>
                      <a:pt x="162" y="13"/>
                      <a:pt x="162" y="12"/>
                    </a:cubicBezTo>
                    <a:lnTo>
                      <a:pt x="162" y="11"/>
                    </a:lnTo>
                    <a:lnTo>
                      <a:pt x="181" y="11"/>
                    </a:lnTo>
                    <a:cubicBezTo>
                      <a:pt x="183" y="11"/>
                      <a:pt x="185" y="12"/>
                      <a:pt x="186" y="12"/>
                    </a:cubicBezTo>
                    <a:cubicBezTo>
                      <a:pt x="187" y="13"/>
                      <a:pt x="187" y="14"/>
                      <a:pt x="187" y="16"/>
                    </a:cubicBezTo>
                    <a:cubicBezTo>
                      <a:pt x="187" y="17"/>
                      <a:pt x="187" y="18"/>
                      <a:pt x="186" y="19"/>
                    </a:cubicBezTo>
                    <a:cubicBezTo>
                      <a:pt x="185" y="20"/>
                      <a:pt x="184" y="21"/>
                      <a:pt x="182" y="23"/>
                    </a:cubicBezTo>
                    <a:cubicBezTo>
                      <a:pt x="183" y="24"/>
                      <a:pt x="184" y="25"/>
                      <a:pt x="185" y="27"/>
                    </a:cubicBezTo>
                    <a:cubicBezTo>
                      <a:pt x="186" y="29"/>
                      <a:pt x="187" y="31"/>
                      <a:pt x="188" y="33"/>
                    </a:cubicBezTo>
                    <a:lnTo>
                      <a:pt x="188" y="34"/>
                    </a:lnTo>
                    <a:cubicBezTo>
                      <a:pt x="189" y="35"/>
                      <a:pt x="189" y="36"/>
                      <a:pt x="190" y="37"/>
                    </a:cubicBezTo>
                    <a:lnTo>
                      <a:pt x="190" y="38"/>
                    </a:lnTo>
                    <a:lnTo>
                      <a:pt x="178" y="38"/>
                    </a:lnTo>
                    <a:lnTo>
                      <a:pt x="178" y="37"/>
                    </a:lnTo>
                    <a:cubicBezTo>
                      <a:pt x="179" y="37"/>
                      <a:pt x="179" y="37"/>
                      <a:pt x="179" y="37"/>
                    </a:cubicBezTo>
                    <a:cubicBezTo>
                      <a:pt x="180" y="36"/>
                      <a:pt x="180" y="36"/>
                      <a:pt x="180" y="36"/>
                    </a:cubicBezTo>
                    <a:cubicBezTo>
                      <a:pt x="180" y="35"/>
                      <a:pt x="179" y="33"/>
                      <a:pt x="178" y="31"/>
                    </a:cubicBezTo>
                    <a:cubicBezTo>
                      <a:pt x="177" y="29"/>
                      <a:pt x="176" y="27"/>
                      <a:pt x="174" y="25"/>
                    </a:cubicBezTo>
                    <a:lnTo>
                      <a:pt x="172" y="26"/>
                    </a:lnTo>
                    <a:lnTo>
                      <a:pt x="172" y="33"/>
                    </a:lnTo>
                    <a:cubicBezTo>
                      <a:pt x="172" y="35"/>
                      <a:pt x="172" y="36"/>
                      <a:pt x="173" y="36"/>
                    </a:cubicBezTo>
                    <a:cubicBezTo>
                      <a:pt x="173" y="37"/>
                      <a:pt x="174" y="37"/>
                      <a:pt x="174" y="37"/>
                    </a:cubicBezTo>
                    <a:lnTo>
                      <a:pt x="174" y="38"/>
                    </a:lnTo>
                    <a:lnTo>
                      <a:pt x="162" y="38"/>
                    </a:lnTo>
                    <a:close/>
                    <a:moveTo>
                      <a:pt x="199" y="25"/>
                    </a:moveTo>
                    <a:cubicBezTo>
                      <a:pt x="200" y="25"/>
                      <a:pt x="201" y="26"/>
                      <a:pt x="202" y="26"/>
                    </a:cubicBezTo>
                    <a:cubicBezTo>
                      <a:pt x="203" y="26"/>
                      <a:pt x="204" y="27"/>
                      <a:pt x="205" y="27"/>
                    </a:cubicBezTo>
                    <a:lnTo>
                      <a:pt x="202" y="17"/>
                    </a:lnTo>
                    <a:lnTo>
                      <a:pt x="199" y="25"/>
                    </a:lnTo>
                    <a:close/>
                    <a:moveTo>
                      <a:pt x="199" y="15"/>
                    </a:moveTo>
                    <a:cubicBezTo>
                      <a:pt x="199" y="15"/>
                      <a:pt x="199" y="15"/>
                      <a:pt x="199" y="14"/>
                    </a:cubicBezTo>
                    <a:cubicBezTo>
                      <a:pt x="199" y="14"/>
                      <a:pt x="199" y="14"/>
                      <a:pt x="199" y="14"/>
                    </a:cubicBezTo>
                    <a:cubicBezTo>
                      <a:pt x="199" y="14"/>
                      <a:pt x="199" y="13"/>
                      <a:pt x="199" y="13"/>
                    </a:cubicBezTo>
                    <a:cubicBezTo>
                      <a:pt x="199" y="13"/>
                      <a:pt x="198" y="13"/>
                      <a:pt x="198" y="12"/>
                    </a:cubicBezTo>
                    <a:lnTo>
                      <a:pt x="198" y="11"/>
                    </a:lnTo>
                    <a:lnTo>
                      <a:pt x="211" y="11"/>
                    </a:lnTo>
                    <a:lnTo>
                      <a:pt x="211" y="12"/>
                    </a:lnTo>
                    <a:cubicBezTo>
                      <a:pt x="210" y="13"/>
                      <a:pt x="210" y="13"/>
                      <a:pt x="210" y="13"/>
                    </a:cubicBezTo>
                    <a:cubicBezTo>
                      <a:pt x="210" y="13"/>
                      <a:pt x="210" y="13"/>
                      <a:pt x="210" y="14"/>
                    </a:cubicBezTo>
                    <a:cubicBezTo>
                      <a:pt x="210" y="14"/>
                      <a:pt x="210" y="14"/>
                      <a:pt x="210" y="14"/>
                    </a:cubicBezTo>
                    <a:cubicBezTo>
                      <a:pt x="210" y="14"/>
                      <a:pt x="210" y="15"/>
                      <a:pt x="210" y="15"/>
                    </a:cubicBezTo>
                    <a:lnTo>
                      <a:pt x="216" y="33"/>
                    </a:lnTo>
                    <a:cubicBezTo>
                      <a:pt x="217" y="35"/>
                      <a:pt x="217" y="36"/>
                      <a:pt x="218" y="37"/>
                    </a:cubicBezTo>
                    <a:cubicBezTo>
                      <a:pt x="218" y="37"/>
                      <a:pt x="219" y="37"/>
                      <a:pt x="220" y="37"/>
                    </a:cubicBezTo>
                    <a:lnTo>
                      <a:pt x="220" y="38"/>
                    </a:lnTo>
                    <a:lnTo>
                      <a:pt x="205" y="38"/>
                    </a:lnTo>
                    <a:lnTo>
                      <a:pt x="205" y="37"/>
                    </a:lnTo>
                    <a:cubicBezTo>
                      <a:pt x="206" y="37"/>
                      <a:pt x="207" y="37"/>
                      <a:pt x="207" y="37"/>
                    </a:cubicBezTo>
                    <a:cubicBezTo>
                      <a:pt x="207" y="36"/>
                      <a:pt x="207" y="36"/>
                      <a:pt x="207" y="35"/>
                    </a:cubicBezTo>
                    <a:cubicBezTo>
                      <a:pt x="207" y="33"/>
                      <a:pt x="206" y="32"/>
                      <a:pt x="205" y="30"/>
                    </a:cubicBezTo>
                    <a:cubicBezTo>
                      <a:pt x="203" y="29"/>
                      <a:pt x="200" y="28"/>
                      <a:pt x="198" y="28"/>
                    </a:cubicBezTo>
                    <a:lnTo>
                      <a:pt x="196" y="33"/>
                    </a:lnTo>
                    <a:cubicBezTo>
                      <a:pt x="196" y="33"/>
                      <a:pt x="196" y="34"/>
                      <a:pt x="196" y="34"/>
                    </a:cubicBezTo>
                    <a:cubicBezTo>
                      <a:pt x="195" y="35"/>
                      <a:pt x="195" y="35"/>
                      <a:pt x="195" y="35"/>
                    </a:cubicBezTo>
                    <a:cubicBezTo>
                      <a:pt x="195" y="36"/>
                      <a:pt x="196" y="37"/>
                      <a:pt x="196" y="37"/>
                    </a:cubicBezTo>
                    <a:cubicBezTo>
                      <a:pt x="196" y="37"/>
                      <a:pt x="197" y="37"/>
                      <a:pt x="198" y="37"/>
                    </a:cubicBezTo>
                    <a:lnTo>
                      <a:pt x="198" y="38"/>
                    </a:lnTo>
                    <a:lnTo>
                      <a:pt x="190" y="38"/>
                    </a:lnTo>
                    <a:lnTo>
                      <a:pt x="190" y="37"/>
                    </a:lnTo>
                    <a:cubicBezTo>
                      <a:pt x="190" y="37"/>
                      <a:pt x="190" y="36"/>
                      <a:pt x="190" y="36"/>
                    </a:cubicBezTo>
                    <a:cubicBezTo>
                      <a:pt x="191" y="36"/>
                      <a:pt x="192" y="34"/>
                      <a:pt x="192" y="32"/>
                    </a:cubicBezTo>
                    <a:lnTo>
                      <a:pt x="199" y="15"/>
                    </a:lnTo>
                    <a:close/>
                    <a:moveTo>
                      <a:pt x="220" y="38"/>
                    </a:moveTo>
                    <a:lnTo>
                      <a:pt x="220" y="37"/>
                    </a:lnTo>
                    <a:cubicBezTo>
                      <a:pt x="221" y="37"/>
                      <a:pt x="222" y="37"/>
                      <a:pt x="222" y="36"/>
                    </a:cubicBezTo>
                    <a:cubicBezTo>
                      <a:pt x="222" y="36"/>
                      <a:pt x="222" y="35"/>
                      <a:pt x="222" y="33"/>
                    </a:cubicBezTo>
                    <a:lnTo>
                      <a:pt x="222" y="17"/>
                    </a:lnTo>
                    <a:cubicBezTo>
                      <a:pt x="222" y="15"/>
                      <a:pt x="222" y="14"/>
                      <a:pt x="222" y="13"/>
                    </a:cubicBezTo>
                    <a:cubicBezTo>
                      <a:pt x="222" y="13"/>
                      <a:pt x="221" y="13"/>
                      <a:pt x="220" y="12"/>
                    </a:cubicBezTo>
                    <a:lnTo>
                      <a:pt x="220" y="11"/>
                    </a:lnTo>
                    <a:lnTo>
                      <a:pt x="233" y="11"/>
                    </a:lnTo>
                    <a:cubicBezTo>
                      <a:pt x="235" y="11"/>
                      <a:pt x="237" y="12"/>
                      <a:pt x="239" y="12"/>
                    </a:cubicBezTo>
                    <a:cubicBezTo>
                      <a:pt x="241" y="13"/>
                      <a:pt x="242" y="13"/>
                      <a:pt x="244" y="14"/>
                    </a:cubicBezTo>
                    <a:cubicBezTo>
                      <a:pt x="246" y="16"/>
                      <a:pt x="247" y="17"/>
                      <a:pt x="248" y="20"/>
                    </a:cubicBezTo>
                    <a:cubicBezTo>
                      <a:pt x="250" y="22"/>
                      <a:pt x="250" y="24"/>
                      <a:pt x="250" y="27"/>
                    </a:cubicBezTo>
                    <a:cubicBezTo>
                      <a:pt x="250" y="28"/>
                      <a:pt x="250" y="30"/>
                      <a:pt x="249" y="32"/>
                    </a:cubicBezTo>
                    <a:cubicBezTo>
                      <a:pt x="248" y="33"/>
                      <a:pt x="247" y="34"/>
                      <a:pt x="246" y="36"/>
                    </a:cubicBezTo>
                    <a:cubicBezTo>
                      <a:pt x="245" y="37"/>
                      <a:pt x="243" y="37"/>
                      <a:pt x="242" y="38"/>
                    </a:cubicBezTo>
                    <a:cubicBezTo>
                      <a:pt x="240" y="38"/>
                      <a:pt x="238" y="38"/>
                      <a:pt x="236" y="38"/>
                    </a:cubicBezTo>
                    <a:lnTo>
                      <a:pt x="220" y="38"/>
                    </a:lnTo>
                    <a:close/>
                    <a:moveTo>
                      <a:pt x="231" y="32"/>
                    </a:moveTo>
                    <a:lnTo>
                      <a:pt x="231" y="33"/>
                    </a:lnTo>
                    <a:cubicBezTo>
                      <a:pt x="231" y="34"/>
                      <a:pt x="231" y="35"/>
                      <a:pt x="231" y="35"/>
                    </a:cubicBezTo>
                    <a:cubicBezTo>
                      <a:pt x="232" y="36"/>
                      <a:pt x="232" y="36"/>
                      <a:pt x="234" y="36"/>
                    </a:cubicBezTo>
                    <a:cubicBezTo>
                      <a:pt x="236" y="36"/>
                      <a:pt x="238" y="35"/>
                      <a:pt x="239" y="33"/>
                    </a:cubicBezTo>
                    <a:cubicBezTo>
                      <a:pt x="240" y="32"/>
                      <a:pt x="241" y="29"/>
                      <a:pt x="241" y="26"/>
                    </a:cubicBezTo>
                    <a:cubicBezTo>
                      <a:pt x="241" y="23"/>
                      <a:pt x="240" y="20"/>
                      <a:pt x="239" y="18"/>
                    </a:cubicBezTo>
                    <a:cubicBezTo>
                      <a:pt x="237" y="15"/>
                      <a:pt x="235" y="14"/>
                      <a:pt x="233" y="14"/>
                    </a:cubicBezTo>
                    <a:cubicBezTo>
                      <a:pt x="232" y="14"/>
                      <a:pt x="232" y="15"/>
                      <a:pt x="231" y="15"/>
                    </a:cubicBezTo>
                    <a:cubicBezTo>
                      <a:pt x="231" y="15"/>
                      <a:pt x="231" y="16"/>
                      <a:pt x="231" y="18"/>
                    </a:cubicBezTo>
                    <a:lnTo>
                      <a:pt x="231" y="32"/>
                    </a:lnTo>
                    <a:close/>
                    <a:moveTo>
                      <a:pt x="277" y="24"/>
                    </a:moveTo>
                    <a:lnTo>
                      <a:pt x="277" y="24"/>
                    </a:lnTo>
                    <a:cubicBezTo>
                      <a:pt x="277" y="27"/>
                      <a:pt x="277" y="28"/>
                      <a:pt x="277" y="29"/>
                    </a:cubicBezTo>
                    <a:cubicBezTo>
                      <a:pt x="277" y="33"/>
                      <a:pt x="276" y="35"/>
                      <a:pt x="274" y="37"/>
                    </a:cubicBezTo>
                    <a:cubicBezTo>
                      <a:pt x="272" y="38"/>
                      <a:pt x="269" y="39"/>
                      <a:pt x="265" y="39"/>
                    </a:cubicBezTo>
                    <a:cubicBezTo>
                      <a:pt x="261" y="39"/>
                      <a:pt x="258" y="38"/>
                      <a:pt x="256" y="37"/>
                    </a:cubicBezTo>
                    <a:cubicBezTo>
                      <a:pt x="255" y="36"/>
                      <a:pt x="254" y="33"/>
                      <a:pt x="254" y="30"/>
                    </a:cubicBezTo>
                    <a:cubicBezTo>
                      <a:pt x="254" y="30"/>
                      <a:pt x="254" y="30"/>
                      <a:pt x="254" y="29"/>
                    </a:cubicBezTo>
                    <a:cubicBezTo>
                      <a:pt x="254" y="28"/>
                      <a:pt x="254" y="28"/>
                      <a:pt x="254" y="27"/>
                    </a:cubicBezTo>
                    <a:lnTo>
                      <a:pt x="254" y="17"/>
                    </a:lnTo>
                    <a:lnTo>
                      <a:pt x="254" y="16"/>
                    </a:lnTo>
                    <a:cubicBezTo>
                      <a:pt x="254" y="15"/>
                      <a:pt x="254" y="14"/>
                      <a:pt x="254" y="13"/>
                    </a:cubicBezTo>
                    <a:cubicBezTo>
                      <a:pt x="253" y="13"/>
                      <a:pt x="253" y="13"/>
                      <a:pt x="252" y="12"/>
                    </a:cubicBezTo>
                    <a:lnTo>
                      <a:pt x="252" y="11"/>
                    </a:lnTo>
                    <a:lnTo>
                      <a:pt x="266" y="11"/>
                    </a:lnTo>
                    <a:lnTo>
                      <a:pt x="266" y="12"/>
                    </a:lnTo>
                    <a:cubicBezTo>
                      <a:pt x="265" y="13"/>
                      <a:pt x="264" y="13"/>
                      <a:pt x="263" y="14"/>
                    </a:cubicBezTo>
                    <a:cubicBezTo>
                      <a:pt x="263" y="15"/>
                      <a:pt x="263" y="16"/>
                      <a:pt x="263" y="19"/>
                    </a:cubicBezTo>
                    <a:lnTo>
                      <a:pt x="263" y="27"/>
                    </a:lnTo>
                    <a:cubicBezTo>
                      <a:pt x="263" y="27"/>
                      <a:pt x="262" y="28"/>
                      <a:pt x="262" y="28"/>
                    </a:cubicBezTo>
                    <a:cubicBezTo>
                      <a:pt x="262" y="29"/>
                      <a:pt x="262" y="29"/>
                      <a:pt x="262" y="30"/>
                    </a:cubicBezTo>
                    <a:cubicBezTo>
                      <a:pt x="262" y="32"/>
                      <a:pt x="263" y="33"/>
                      <a:pt x="264" y="34"/>
                    </a:cubicBezTo>
                    <a:cubicBezTo>
                      <a:pt x="265" y="35"/>
                      <a:pt x="266" y="36"/>
                      <a:pt x="268" y="36"/>
                    </a:cubicBezTo>
                    <a:cubicBezTo>
                      <a:pt x="270" y="36"/>
                      <a:pt x="271" y="35"/>
                      <a:pt x="272" y="34"/>
                    </a:cubicBezTo>
                    <a:cubicBezTo>
                      <a:pt x="273" y="33"/>
                      <a:pt x="274" y="31"/>
                      <a:pt x="274" y="28"/>
                    </a:cubicBezTo>
                    <a:cubicBezTo>
                      <a:pt x="274" y="28"/>
                      <a:pt x="274" y="28"/>
                      <a:pt x="274" y="27"/>
                    </a:cubicBezTo>
                    <a:cubicBezTo>
                      <a:pt x="274" y="27"/>
                      <a:pt x="274" y="27"/>
                      <a:pt x="274" y="27"/>
                    </a:cubicBezTo>
                    <a:lnTo>
                      <a:pt x="273" y="20"/>
                    </a:lnTo>
                    <a:cubicBezTo>
                      <a:pt x="273" y="17"/>
                      <a:pt x="273" y="15"/>
                      <a:pt x="272" y="14"/>
                    </a:cubicBezTo>
                    <a:cubicBezTo>
                      <a:pt x="272" y="13"/>
                      <a:pt x="271" y="13"/>
                      <a:pt x="270" y="12"/>
                    </a:cubicBezTo>
                    <a:lnTo>
                      <a:pt x="270" y="11"/>
                    </a:lnTo>
                    <a:lnTo>
                      <a:pt x="280" y="11"/>
                    </a:lnTo>
                    <a:lnTo>
                      <a:pt x="280" y="12"/>
                    </a:lnTo>
                    <a:cubicBezTo>
                      <a:pt x="279" y="13"/>
                      <a:pt x="278" y="13"/>
                      <a:pt x="277" y="14"/>
                    </a:cubicBezTo>
                    <a:cubicBezTo>
                      <a:pt x="277" y="14"/>
                      <a:pt x="277" y="15"/>
                      <a:pt x="277" y="16"/>
                    </a:cubicBezTo>
                    <a:cubicBezTo>
                      <a:pt x="277" y="16"/>
                      <a:pt x="277" y="17"/>
                      <a:pt x="277" y="17"/>
                    </a:cubicBezTo>
                    <a:cubicBezTo>
                      <a:pt x="277" y="17"/>
                      <a:pt x="277" y="17"/>
                      <a:pt x="277" y="18"/>
                    </a:cubicBezTo>
                    <a:lnTo>
                      <a:pt x="277" y="24"/>
                    </a:lnTo>
                    <a:close/>
                    <a:moveTo>
                      <a:pt x="292" y="23"/>
                    </a:moveTo>
                    <a:cubicBezTo>
                      <a:pt x="294" y="22"/>
                      <a:pt x="296" y="22"/>
                      <a:pt x="297" y="21"/>
                    </a:cubicBezTo>
                    <a:cubicBezTo>
                      <a:pt x="298" y="20"/>
                      <a:pt x="299" y="18"/>
                      <a:pt x="299" y="17"/>
                    </a:cubicBezTo>
                    <a:cubicBezTo>
                      <a:pt x="299" y="16"/>
                      <a:pt x="299" y="15"/>
                      <a:pt x="298" y="15"/>
                    </a:cubicBezTo>
                    <a:cubicBezTo>
                      <a:pt x="297" y="14"/>
                      <a:pt x="297" y="14"/>
                      <a:pt x="295" y="14"/>
                    </a:cubicBezTo>
                    <a:cubicBezTo>
                      <a:pt x="294" y="14"/>
                      <a:pt x="293" y="14"/>
                      <a:pt x="293" y="14"/>
                    </a:cubicBezTo>
                    <a:cubicBezTo>
                      <a:pt x="293" y="15"/>
                      <a:pt x="292" y="15"/>
                      <a:pt x="292" y="16"/>
                    </a:cubicBezTo>
                    <a:lnTo>
                      <a:pt x="292" y="23"/>
                    </a:lnTo>
                    <a:close/>
                    <a:moveTo>
                      <a:pt x="282" y="38"/>
                    </a:moveTo>
                    <a:lnTo>
                      <a:pt x="282" y="37"/>
                    </a:lnTo>
                    <a:cubicBezTo>
                      <a:pt x="283" y="37"/>
                      <a:pt x="283" y="37"/>
                      <a:pt x="283" y="36"/>
                    </a:cubicBezTo>
                    <a:cubicBezTo>
                      <a:pt x="284" y="36"/>
                      <a:pt x="284" y="35"/>
                      <a:pt x="284" y="33"/>
                    </a:cubicBezTo>
                    <a:lnTo>
                      <a:pt x="284" y="17"/>
                    </a:lnTo>
                    <a:cubicBezTo>
                      <a:pt x="284" y="15"/>
                      <a:pt x="284" y="14"/>
                      <a:pt x="283" y="13"/>
                    </a:cubicBezTo>
                    <a:cubicBezTo>
                      <a:pt x="283" y="13"/>
                      <a:pt x="283" y="13"/>
                      <a:pt x="282" y="12"/>
                    </a:cubicBezTo>
                    <a:lnTo>
                      <a:pt x="282" y="11"/>
                    </a:lnTo>
                    <a:lnTo>
                      <a:pt x="301" y="11"/>
                    </a:lnTo>
                    <a:cubicBezTo>
                      <a:pt x="303" y="11"/>
                      <a:pt x="305" y="12"/>
                      <a:pt x="306" y="12"/>
                    </a:cubicBezTo>
                    <a:cubicBezTo>
                      <a:pt x="307" y="13"/>
                      <a:pt x="307" y="14"/>
                      <a:pt x="307" y="16"/>
                    </a:cubicBezTo>
                    <a:cubicBezTo>
                      <a:pt x="307" y="17"/>
                      <a:pt x="307" y="18"/>
                      <a:pt x="306" y="19"/>
                    </a:cubicBezTo>
                    <a:cubicBezTo>
                      <a:pt x="305" y="20"/>
                      <a:pt x="304" y="21"/>
                      <a:pt x="302" y="23"/>
                    </a:cubicBezTo>
                    <a:cubicBezTo>
                      <a:pt x="303" y="24"/>
                      <a:pt x="304" y="25"/>
                      <a:pt x="305" y="27"/>
                    </a:cubicBezTo>
                    <a:cubicBezTo>
                      <a:pt x="306" y="29"/>
                      <a:pt x="307" y="31"/>
                      <a:pt x="308" y="33"/>
                    </a:cubicBezTo>
                    <a:lnTo>
                      <a:pt x="308" y="34"/>
                    </a:lnTo>
                    <a:cubicBezTo>
                      <a:pt x="309" y="36"/>
                      <a:pt x="310" y="37"/>
                      <a:pt x="311" y="37"/>
                    </a:cubicBezTo>
                    <a:lnTo>
                      <a:pt x="311" y="38"/>
                    </a:lnTo>
                    <a:lnTo>
                      <a:pt x="298" y="38"/>
                    </a:lnTo>
                    <a:lnTo>
                      <a:pt x="298" y="37"/>
                    </a:lnTo>
                    <a:cubicBezTo>
                      <a:pt x="299" y="37"/>
                      <a:pt x="299" y="37"/>
                      <a:pt x="299" y="37"/>
                    </a:cubicBezTo>
                    <a:cubicBezTo>
                      <a:pt x="300" y="36"/>
                      <a:pt x="300" y="36"/>
                      <a:pt x="300" y="36"/>
                    </a:cubicBezTo>
                    <a:cubicBezTo>
                      <a:pt x="300" y="35"/>
                      <a:pt x="299" y="33"/>
                      <a:pt x="298" y="31"/>
                    </a:cubicBezTo>
                    <a:cubicBezTo>
                      <a:pt x="297" y="29"/>
                      <a:pt x="296" y="27"/>
                      <a:pt x="294" y="25"/>
                    </a:cubicBezTo>
                    <a:lnTo>
                      <a:pt x="292" y="26"/>
                    </a:lnTo>
                    <a:lnTo>
                      <a:pt x="292" y="33"/>
                    </a:lnTo>
                    <a:cubicBezTo>
                      <a:pt x="292" y="35"/>
                      <a:pt x="293" y="36"/>
                      <a:pt x="293" y="36"/>
                    </a:cubicBezTo>
                    <a:cubicBezTo>
                      <a:pt x="293" y="37"/>
                      <a:pt x="294" y="37"/>
                      <a:pt x="294" y="37"/>
                    </a:cubicBezTo>
                    <a:lnTo>
                      <a:pt x="294" y="38"/>
                    </a:lnTo>
                    <a:lnTo>
                      <a:pt x="282" y="38"/>
                    </a:lnTo>
                    <a:close/>
                    <a:moveTo>
                      <a:pt x="312" y="38"/>
                    </a:moveTo>
                    <a:lnTo>
                      <a:pt x="312" y="37"/>
                    </a:lnTo>
                    <a:cubicBezTo>
                      <a:pt x="313" y="37"/>
                      <a:pt x="313" y="37"/>
                      <a:pt x="314" y="36"/>
                    </a:cubicBezTo>
                    <a:cubicBezTo>
                      <a:pt x="314" y="36"/>
                      <a:pt x="314" y="35"/>
                      <a:pt x="314" y="33"/>
                    </a:cubicBezTo>
                    <a:lnTo>
                      <a:pt x="314" y="17"/>
                    </a:lnTo>
                    <a:cubicBezTo>
                      <a:pt x="314" y="15"/>
                      <a:pt x="314" y="14"/>
                      <a:pt x="314" y="13"/>
                    </a:cubicBezTo>
                    <a:cubicBezTo>
                      <a:pt x="313" y="13"/>
                      <a:pt x="313" y="13"/>
                      <a:pt x="312" y="12"/>
                    </a:cubicBezTo>
                    <a:lnTo>
                      <a:pt x="312" y="11"/>
                    </a:lnTo>
                    <a:lnTo>
                      <a:pt x="325" y="11"/>
                    </a:lnTo>
                    <a:lnTo>
                      <a:pt x="325" y="12"/>
                    </a:lnTo>
                    <a:cubicBezTo>
                      <a:pt x="324" y="13"/>
                      <a:pt x="323" y="13"/>
                      <a:pt x="323" y="13"/>
                    </a:cubicBezTo>
                    <a:cubicBezTo>
                      <a:pt x="323" y="14"/>
                      <a:pt x="323" y="15"/>
                      <a:pt x="323" y="17"/>
                    </a:cubicBezTo>
                    <a:lnTo>
                      <a:pt x="323" y="33"/>
                    </a:lnTo>
                    <a:cubicBezTo>
                      <a:pt x="323" y="35"/>
                      <a:pt x="323" y="36"/>
                      <a:pt x="323" y="36"/>
                    </a:cubicBezTo>
                    <a:cubicBezTo>
                      <a:pt x="323" y="37"/>
                      <a:pt x="324" y="37"/>
                      <a:pt x="325" y="37"/>
                    </a:cubicBezTo>
                    <a:lnTo>
                      <a:pt x="325" y="38"/>
                    </a:lnTo>
                    <a:lnTo>
                      <a:pt x="312" y="38"/>
                    </a:lnTo>
                    <a:close/>
                    <a:moveTo>
                      <a:pt x="314" y="8"/>
                    </a:moveTo>
                    <a:lnTo>
                      <a:pt x="320" y="2"/>
                    </a:lnTo>
                    <a:cubicBezTo>
                      <a:pt x="320" y="1"/>
                      <a:pt x="321" y="0"/>
                      <a:pt x="322" y="0"/>
                    </a:cubicBezTo>
                    <a:cubicBezTo>
                      <a:pt x="322" y="0"/>
                      <a:pt x="322" y="0"/>
                      <a:pt x="323" y="0"/>
                    </a:cubicBezTo>
                    <a:cubicBezTo>
                      <a:pt x="324" y="0"/>
                      <a:pt x="324" y="0"/>
                      <a:pt x="325" y="0"/>
                    </a:cubicBezTo>
                    <a:cubicBezTo>
                      <a:pt x="325" y="1"/>
                      <a:pt x="325" y="1"/>
                      <a:pt x="325" y="2"/>
                    </a:cubicBezTo>
                    <a:cubicBezTo>
                      <a:pt x="325" y="2"/>
                      <a:pt x="325" y="3"/>
                      <a:pt x="325" y="3"/>
                    </a:cubicBezTo>
                    <a:cubicBezTo>
                      <a:pt x="324" y="4"/>
                      <a:pt x="324" y="4"/>
                      <a:pt x="323" y="4"/>
                    </a:cubicBezTo>
                    <a:lnTo>
                      <a:pt x="316" y="8"/>
                    </a:lnTo>
                    <a:lnTo>
                      <a:pt x="314" y="8"/>
                    </a:lnTo>
                    <a:close/>
                    <a:moveTo>
                      <a:pt x="335" y="25"/>
                    </a:moveTo>
                    <a:cubicBezTo>
                      <a:pt x="337" y="25"/>
                      <a:pt x="338" y="26"/>
                      <a:pt x="339" y="26"/>
                    </a:cubicBezTo>
                    <a:cubicBezTo>
                      <a:pt x="340" y="26"/>
                      <a:pt x="340" y="27"/>
                      <a:pt x="341" y="27"/>
                    </a:cubicBezTo>
                    <a:lnTo>
                      <a:pt x="338" y="17"/>
                    </a:lnTo>
                    <a:lnTo>
                      <a:pt x="335" y="25"/>
                    </a:lnTo>
                    <a:close/>
                    <a:moveTo>
                      <a:pt x="335" y="15"/>
                    </a:moveTo>
                    <a:cubicBezTo>
                      <a:pt x="335" y="15"/>
                      <a:pt x="336" y="15"/>
                      <a:pt x="336" y="14"/>
                    </a:cubicBezTo>
                    <a:cubicBezTo>
                      <a:pt x="336" y="14"/>
                      <a:pt x="336" y="14"/>
                      <a:pt x="336" y="14"/>
                    </a:cubicBezTo>
                    <a:cubicBezTo>
                      <a:pt x="336" y="14"/>
                      <a:pt x="336" y="13"/>
                      <a:pt x="335" y="13"/>
                    </a:cubicBezTo>
                    <a:cubicBezTo>
                      <a:pt x="335" y="13"/>
                      <a:pt x="335" y="13"/>
                      <a:pt x="335" y="12"/>
                    </a:cubicBezTo>
                    <a:lnTo>
                      <a:pt x="335" y="11"/>
                    </a:lnTo>
                    <a:lnTo>
                      <a:pt x="347" y="11"/>
                    </a:lnTo>
                    <a:lnTo>
                      <a:pt x="347" y="12"/>
                    </a:lnTo>
                    <a:cubicBezTo>
                      <a:pt x="347" y="13"/>
                      <a:pt x="347" y="13"/>
                      <a:pt x="346" y="13"/>
                    </a:cubicBezTo>
                    <a:cubicBezTo>
                      <a:pt x="346" y="13"/>
                      <a:pt x="346" y="13"/>
                      <a:pt x="346" y="14"/>
                    </a:cubicBezTo>
                    <a:cubicBezTo>
                      <a:pt x="346" y="14"/>
                      <a:pt x="346" y="14"/>
                      <a:pt x="346" y="14"/>
                    </a:cubicBezTo>
                    <a:cubicBezTo>
                      <a:pt x="346" y="14"/>
                      <a:pt x="346" y="15"/>
                      <a:pt x="346" y="15"/>
                    </a:cubicBezTo>
                    <a:lnTo>
                      <a:pt x="353" y="33"/>
                    </a:lnTo>
                    <a:cubicBezTo>
                      <a:pt x="353" y="35"/>
                      <a:pt x="354" y="36"/>
                      <a:pt x="354" y="37"/>
                    </a:cubicBezTo>
                    <a:cubicBezTo>
                      <a:pt x="355" y="37"/>
                      <a:pt x="355" y="37"/>
                      <a:pt x="356" y="37"/>
                    </a:cubicBezTo>
                    <a:lnTo>
                      <a:pt x="356" y="38"/>
                    </a:lnTo>
                    <a:lnTo>
                      <a:pt x="342" y="38"/>
                    </a:lnTo>
                    <a:lnTo>
                      <a:pt x="342" y="37"/>
                    </a:lnTo>
                    <a:cubicBezTo>
                      <a:pt x="343" y="37"/>
                      <a:pt x="343" y="37"/>
                      <a:pt x="343" y="37"/>
                    </a:cubicBezTo>
                    <a:cubicBezTo>
                      <a:pt x="344" y="36"/>
                      <a:pt x="344" y="36"/>
                      <a:pt x="344" y="35"/>
                    </a:cubicBezTo>
                    <a:cubicBezTo>
                      <a:pt x="344" y="33"/>
                      <a:pt x="343" y="32"/>
                      <a:pt x="341" y="30"/>
                    </a:cubicBezTo>
                    <a:cubicBezTo>
                      <a:pt x="339" y="29"/>
                      <a:pt x="337" y="28"/>
                      <a:pt x="334" y="28"/>
                    </a:cubicBezTo>
                    <a:lnTo>
                      <a:pt x="333" y="33"/>
                    </a:lnTo>
                    <a:cubicBezTo>
                      <a:pt x="332" y="33"/>
                      <a:pt x="332" y="34"/>
                      <a:pt x="332" y="34"/>
                    </a:cubicBezTo>
                    <a:cubicBezTo>
                      <a:pt x="332" y="35"/>
                      <a:pt x="332" y="35"/>
                      <a:pt x="332" y="35"/>
                    </a:cubicBezTo>
                    <a:cubicBezTo>
                      <a:pt x="332" y="36"/>
                      <a:pt x="332" y="37"/>
                      <a:pt x="332" y="37"/>
                    </a:cubicBezTo>
                    <a:cubicBezTo>
                      <a:pt x="333" y="37"/>
                      <a:pt x="333" y="37"/>
                      <a:pt x="334" y="37"/>
                    </a:cubicBezTo>
                    <a:lnTo>
                      <a:pt x="334" y="38"/>
                    </a:lnTo>
                    <a:lnTo>
                      <a:pt x="325" y="38"/>
                    </a:lnTo>
                    <a:lnTo>
                      <a:pt x="325" y="37"/>
                    </a:lnTo>
                    <a:cubicBezTo>
                      <a:pt x="326" y="37"/>
                      <a:pt x="326" y="37"/>
                      <a:pt x="327" y="36"/>
                    </a:cubicBezTo>
                    <a:cubicBezTo>
                      <a:pt x="328" y="36"/>
                      <a:pt x="328" y="34"/>
                      <a:pt x="329" y="32"/>
                    </a:cubicBezTo>
                    <a:lnTo>
                      <a:pt x="335" y="15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Freeform 10"/>
              <p:cNvSpPr>
                <a:spLocks/>
              </p:cNvSpPr>
              <p:nvPr/>
            </p:nvSpPr>
            <p:spPr bwMode="auto">
              <a:xfrm>
                <a:off x="2917" y="2450"/>
                <a:ext cx="185" cy="68"/>
              </a:xfrm>
              <a:custGeom>
                <a:avLst/>
                <a:gdLst>
                  <a:gd name="T0" fmla="*/ 0 w 19"/>
                  <a:gd name="T1" fmla="*/ 88895 h 7"/>
                  <a:gd name="T2" fmla="*/ 961903 w 19"/>
                  <a:gd name="T3" fmla="*/ 88895 h 7"/>
                  <a:gd name="T4" fmla="*/ 1573026 w 19"/>
                  <a:gd name="T5" fmla="*/ 258468 h 7"/>
                  <a:gd name="T6" fmla="*/ 1141849 w 19"/>
                  <a:gd name="T7" fmla="*/ 436356 h 7"/>
                  <a:gd name="T8" fmla="*/ 611123 w 19"/>
                  <a:gd name="T9" fmla="*/ 516091 h 7"/>
                  <a:gd name="T10" fmla="*/ 89501 w 19"/>
                  <a:gd name="T11" fmla="*/ 258468 h 7"/>
                  <a:gd name="T12" fmla="*/ 0 w 19"/>
                  <a:gd name="T13" fmla="*/ 88895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7"/>
                  <a:gd name="T23" fmla="*/ 19 w 19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7">
                    <a:moveTo>
                      <a:pt x="0" y="1"/>
                    </a:moveTo>
                    <a:cubicBezTo>
                      <a:pt x="0" y="1"/>
                      <a:pt x="7" y="0"/>
                      <a:pt x="11" y="1"/>
                    </a:cubicBezTo>
                    <a:cubicBezTo>
                      <a:pt x="15" y="2"/>
                      <a:pt x="16" y="3"/>
                      <a:pt x="18" y="3"/>
                    </a:cubicBezTo>
                    <a:cubicBezTo>
                      <a:pt x="19" y="3"/>
                      <a:pt x="13" y="5"/>
                      <a:pt x="13" y="5"/>
                    </a:cubicBezTo>
                    <a:cubicBezTo>
                      <a:pt x="13" y="5"/>
                      <a:pt x="9" y="7"/>
                      <a:pt x="7" y="6"/>
                    </a:cubicBezTo>
                    <a:cubicBezTo>
                      <a:pt x="4" y="6"/>
                      <a:pt x="1" y="5"/>
                      <a:pt x="1" y="3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Freeform 11"/>
              <p:cNvSpPr>
                <a:spLocks/>
              </p:cNvSpPr>
              <p:nvPr/>
            </p:nvSpPr>
            <p:spPr bwMode="auto">
              <a:xfrm>
                <a:off x="2917" y="2450"/>
                <a:ext cx="185" cy="68"/>
              </a:xfrm>
              <a:custGeom>
                <a:avLst/>
                <a:gdLst>
                  <a:gd name="T0" fmla="*/ 0 w 19"/>
                  <a:gd name="T1" fmla="*/ 88895 h 7"/>
                  <a:gd name="T2" fmla="*/ 961903 w 19"/>
                  <a:gd name="T3" fmla="*/ 88895 h 7"/>
                  <a:gd name="T4" fmla="*/ 1573026 w 19"/>
                  <a:gd name="T5" fmla="*/ 258468 h 7"/>
                  <a:gd name="T6" fmla="*/ 1141849 w 19"/>
                  <a:gd name="T7" fmla="*/ 436356 h 7"/>
                  <a:gd name="T8" fmla="*/ 611123 w 19"/>
                  <a:gd name="T9" fmla="*/ 516091 h 7"/>
                  <a:gd name="T10" fmla="*/ 89501 w 19"/>
                  <a:gd name="T11" fmla="*/ 258468 h 7"/>
                  <a:gd name="T12" fmla="*/ 0 w 19"/>
                  <a:gd name="T13" fmla="*/ 88895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7"/>
                  <a:gd name="T23" fmla="*/ 19 w 19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7">
                    <a:moveTo>
                      <a:pt x="0" y="1"/>
                    </a:moveTo>
                    <a:cubicBezTo>
                      <a:pt x="0" y="1"/>
                      <a:pt x="7" y="0"/>
                      <a:pt x="11" y="1"/>
                    </a:cubicBezTo>
                    <a:cubicBezTo>
                      <a:pt x="15" y="2"/>
                      <a:pt x="16" y="3"/>
                      <a:pt x="18" y="3"/>
                    </a:cubicBezTo>
                    <a:cubicBezTo>
                      <a:pt x="19" y="3"/>
                      <a:pt x="13" y="5"/>
                      <a:pt x="13" y="5"/>
                    </a:cubicBezTo>
                    <a:cubicBezTo>
                      <a:pt x="13" y="5"/>
                      <a:pt x="9" y="7"/>
                      <a:pt x="7" y="6"/>
                    </a:cubicBezTo>
                    <a:cubicBezTo>
                      <a:pt x="4" y="6"/>
                      <a:pt x="1" y="5"/>
                      <a:pt x="1" y="3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Freeform 12"/>
              <p:cNvSpPr>
                <a:spLocks/>
              </p:cNvSpPr>
              <p:nvPr/>
            </p:nvSpPr>
            <p:spPr bwMode="auto">
              <a:xfrm>
                <a:off x="2917" y="2489"/>
                <a:ext cx="68" cy="97"/>
              </a:xfrm>
              <a:custGeom>
                <a:avLst/>
                <a:gdLst>
                  <a:gd name="T0" fmla="*/ 605929 w 7"/>
                  <a:gd name="T1" fmla="*/ 256487 h 10"/>
                  <a:gd name="T2" fmla="*/ 605929 w 7"/>
                  <a:gd name="T3" fmla="*/ 602360 h 10"/>
                  <a:gd name="T4" fmla="*/ 436356 w 7"/>
                  <a:gd name="T5" fmla="*/ 770316 h 10"/>
                  <a:gd name="T6" fmla="*/ 0 w 7"/>
                  <a:gd name="T7" fmla="*/ 513828 h 10"/>
                  <a:gd name="T8" fmla="*/ 0 w 7"/>
                  <a:gd name="T9" fmla="*/ 0 h 10"/>
                  <a:gd name="T10" fmla="*/ 347461 w 7"/>
                  <a:gd name="T11" fmla="*/ 167946 h 10"/>
                  <a:gd name="T12" fmla="*/ 605929 w 7"/>
                  <a:gd name="T13" fmla="*/ 256487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0"/>
                  <a:gd name="T23" fmla="*/ 7 w 7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0">
                    <a:moveTo>
                      <a:pt x="7" y="3"/>
                    </a:moveTo>
                    <a:lnTo>
                      <a:pt x="7" y="7"/>
                    </a:lnTo>
                    <a:cubicBezTo>
                      <a:pt x="7" y="7"/>
                      <a:pt x="7" y="10"/>
                      <a:pt x="5" y="9"/>
                    </a:cubicBezTo>
                    <a:cubicBezTo>
                      <a:pt x="3" y="8"/>
                      <a:pt x="1" y="8"/>
                      <a:pt x="0" y="6"/>
                    </a:cubicBezTo>
                    <a:cubicBezTo>
                      <a:pt x="0" y="5"/>
                      <a:pt x="0" y="0"/>
                      <a:pt x="0" y="0"/>
                    </a:cubicBezTo>
                    <a:cubicBezTo>
                      <a:pt x="0" y="0"/>
                      <a:pt x="1" y="1"/>
                      <a:pt x="4" y="2"/>
                    </a:cubicBezTo>
                    <a:cubicBezTo>
                      <a:pt x="6" y="2"/>
                      <a:pt x="7" y="3"/>
                      <a:pt x="7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Freeform 13"/>
              <p:cNvSpPr>
                <a:spLocks/>
              </p:cNvSpPr>
              <p:nvPr/>
            </p:nvSpPr>
            <p:spPr bwMode="auto">
              <a:xfrm>
                <a:off x="2917" y="2489"/>
                <a:ext cx="68" cy="97"/>
              </a:xfrm>
              <a:custGeom>
                <a:avLst/>
                <a:gdLst>
                  <a:gd name="T0" fmla="*/ 605929 w 7"/>
                  <a:gd name="T1" fmla="*/ 256487 h 10"/>
                  <a:gd name="T2" fmla="*/ 605929 w 7"/>
                  <a:gd name="T3" fmla="*/ 602360 h 10"/>
                  <a:gd name="T4" fmla="*/ 436356 w 7"/>
                  <a:gd name="T5" fmla="*/ 770316 h 10"/>
                  <a:gd name="T6" fmla="*/ 0 w 7"/>
                  <a:gd name="T7" fmla="*/ 513828 h 10"/>
                  <a:gd name="T8" fmla="*/ 0 w 7"/>
                  <a:gd name="T9" fmla="*/ 0 h 10"/>
                  <a:gd name="T10" fmla="*/ 347461 w 7"/>
                  <a:gd name="T11" fmla="*/ 167946 h 10"/>
                  <a:gd name="T12" fmla="*/ 605929 w 7"/>
                  <a:gd name="T13" fmla="*/ 256487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0"/>
                  <a:gd name="T23" fmla="*/ 7 w 7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0">
                    <a:moveTo>
                      <a:pt x="7" y="3"/>
                    </a:moveTo>
                    <a:lnTo>
                      <a:pt x="7" y="7"/>
                    </a:lnTo>
                    <a:cubicBezTo>
                      <a:pt x="7" y="7"/>
                      <a:pt x="7" y="10"/>
                      <a:pt x="5" y="9"/>
                    </a:cubicBezTo>
                    <a:cubicBezTo>
                      <a:pt x="3" y="8"/>
                      <a:pt x="1" y="8"/>
                      <a:pt x="0" y="6"/>
                    </a:cubicBezTo>
                    <a:cubicBezTo>
                      <a:pt x="0" y="5"/>
                      <a:pt x="0" y="0"/>
                      <a:pt x="0" y="0"/>
                    </a:cubicBezTo>
                    <a:cubicBezTo>
                      <a:pt x="0" y="0"/>
                      <a:pt x="1" y="1"/>
                      <a:pt x="4" y="2"/>
                    </a:cubicBezTo>
                    <a:cubicBezTo>
                      <a:pt x="6" y="2"/>
                      <a:pt x="7" y="3"/>
                      <a:pt x="7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Freeform 14"/>
              <p:cNvSpPr>
                <a:spLocks/>
              </p:cNvSpPr>
              <p:nvPr/>
            </p:nvSpPr>
            <p:spPr bwMode="auto">
              <a:xfrm>
                <a:off x="2927" y="2469"/>
                <a:ext cx="97" cy="20"/>
              </a:xfrm>
              <a:custGeom>
                <a:avLst/>
                <a:gdLst>
                  <a:gd name="T0" fmla="*/ 0 w 10"/>
                  <a:gd name="T1" fmla="*/ 100000 h 2"/>
                  <a:gd name="T2" fmla="*/ 513828 w 10"/>
                  <a:gd name="T3" fmla="*/ 100000 h 2"/>
                  <a:gd name="T4" fmla="*/ 858857 w 10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2"/>
                  <a:gd name="T11" fmla="*/ 10 w 10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2">
                    <a:moveTo>
                      <a:pt x="0" y="1"/>
                    </a:moveTo>
                    <a:cubicBezTo>
                      <a:pt x="0" y="1"/>
                      <a:pt x="3" y="2"/>
                      <a:pt x="6" y="1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Freeform 15"/>
              <p:cNvSpPr>
                <a:spLocks/>
              </p:cNvSpPr>
              <p:nvPr/>
            </p:nvSpPr>
            <p:spPr bwMode="auto">
              <a:xfrm>
                <a:off x="2927" y="2508"/>
                <a:ext cx="29" cy="29"/>
              </a:xfrm>
              <a:custGeom>
                <a:avLst/>
                <a:gdLst>
                  <a:gd name="T0" fmla="*/ 0 w 3"/>
                  <a:gd name="T1" fmla="*/ 0 h 3"/>
                  <a:gd name="T2" fmla="*/ 252957 w 3"/>
                  <a:gd name="T3" fmla="*/ 252957 h 3"/>
                  <a:gd name="T4" fmla="*/ 0 60000 65536"/>
                  <a:gd name="T5" fmla="*/ 0 60000 65536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">
                    <a:moveTo>
                      <a:pt x="0" y="0"/>
                    </a:moveTo>
                    <a:cubicBezTo>
                      <a:pt x="0" y="0"/>
                      <a:pt x="1" y="2"/>
                      <a:pt x="3" y="3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Freeform 16"/>
              <p:cNvSpPr>
                <a:spLocks/>
              </p:cNvSpPr>
              <p:nvPr/>
            </p:nvSpPr>
            <p:spPr bwMode="auto">
              <a:xfrm>
                <a:off x="2927" y="2537"/>
                <a:ext cx="29" cy="19"/>
              </a:xfrm>
              <a:custGeom>
                <a:avLst/>
                <a:gdLst>
                  <a:gd name="T0" fmla="*/ 0 w 3"/>
                  <a:gd name="T1" fmla="*/ 0 h 2"/>
                  <a:gd name="T2" fmla="*/ 252957 w 3"/>
                  <a:gd name="T3" fmla="*/ 154327 h 2"/>
                  <a:gd name="T4" fmla="*/ 0 60000 65536"/>
                  <a:gd name="T5" fmla="*/ 0 60000 65536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2">
                    <a:moveTo>
                      <a:pt x="0" y="0"/>
                    </a:moveTo>
                    <a:cubicBezTo>
                      <a:pt x="0" y="0"/>
                      <a:pt x="2" y="1"/>
                      <a:pt x="3" y="2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Freeform 17"/>
              <p:cNvSpPr>
                <a:spLocks/>
              </p:cNvSpPr>
              <p:nvPr/>
            </p:nvSpPr>
            <p:spPr bwMode="auto">
              <a:xfrm>
                <a:off x="2597" y="2450"/>
                <a:ext cx="194" cy="68"/>
              </a:xfrm>
              <a:custGeom>
                <a:avLst/>
                <a:gdLst>
                  <a:gd name="T0" fmla="*/ 1717618 w 20"/>
                  <a:gd name="T1" fmla="*/ 88895 h 7"/>
                  <a:gd name="T2" fmla="*/ 770316 w 20"/>
                  <a:gd name="T3" fmla="*/ 88895 h 7"/>
                  <a:gd name="T4" fmla="*/ 167946 w 20"/>
                  <a:gd name="T5" fmla="*/ 258468 h 7"/>
                  <a:gd name="T6" fmla="*/ 602360 w 20"/>
                  <a:gd name="T7" fmla="*/ 436356 h 7"/>
                  <a:gd name="T8" fmla="*/ 1115248 w 20"/>
                  <a:gd name="T9" fmla="*/ 516091 h 7"/>
                  <a:gd name="T10" fmla="*/ 1629076 w 20"/>
                  <a:gd name="T11" fmla="*/ 258468 h 7"/>
                  <a:gd name="T12" fmla="*/ 1717618 w 20"/>
                  <a:gd name="T13" fmla="*/ 88895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7"/>
                  <a:gd name="T23" fmla="*/ 20 w 20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7">
                    <a:moveTo>
                      <a:pt x="20" y="1"/>
                    </a:moveTo>
                    <a:cubicBezTo>
                      <a:pt x="20" y="1"/>
                      <a:pt x="13" y="0"/>
                      <a:pt x="9" y="1"/>
                    </a:cubicBezTo>
                    <a:cubicBezTo>
                      <a:pt x="4" y="2"/>
                      <a:pt x="3" y="3"/>
                      <a:pt x="2" y="3"/>
                    </a:cubicBezTo>
                    <a:cubicBezTo>
                      <a:pt x="0" y="3"/>
                      <a:pt x="7" y="5"/>
                      <a:pt x="7" y="5"/>
                    </a:cubicBezTo>
                    <a:cubicBezTo>
                      <a:pt x="7" y="5"/>
                      <a:pt x="10" y="7"/>
                      <a:pt x="13" y="6"/>
                    </a:cubicBezTo>
                    <a:cubicBezTo>
                      <a:pt x="16" y="6"/>
                      <a:pt x="18" y="5"/>
                      <a:pt x="19" y="3"/>
                    </a:cubicBezTo>
                    <a:cubicBezTo>
                      <a:pt x="19" y="2"/>
                      <a:pt x="20" y="1"/>
                      <a:pt x="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Freeform 18"/>
              <p:cNvSpPr>
                <a:spLocks/>
              </p:cNvSpPr>
              <p:nvPr/>
            </p:nvSpPr>
            <p:spPr bwMode="auto">
              <a:xfrm>
                <a:off x="2597" y="2450"/>
                <a:ext cx="194" cy="68"/>
              </a:xfrm>
              <a:custGeom>
                <a:avLst/>
                <a:gdLst>
                  <a:gd name="T0" fmla="*/ 1717618 w 20"/>
                  <a:gd name="T1" fmla="*/ 88895 h 7"/>
                  <a:gd name="T2" fmla="*/ 770316 w 20"/>
                  <a:gd name="T3" fmla="*/ 88895 h 7"/>
                  <a:gd name="T4" fmla="*/ 167946 w 20"/>
                  <a:gd name="T5" fmla="*/ 258468 h 7"/>
                  <a:gd name="T6" fmla="*/ 602360 w 20"/>
                  <a:gd name="T7" fmla="*/ 436356 h 7"/>
                  <a:gd name="T8" fmla="*/ 1115248 w 20"/>
                  <a:gd name="T9" fmla="*/ 516091 h 7"/>
                  <a:gd name="T10" fmla="*/ 1629076 w 20"/>
                  <a:gd name="T11" fmla="*/ 258468 h 7"/>
                  <a:gd name="T12" fmla="*/ 1717618 w 20"/>
                  <a:gd name="T13" fmla="*/ 88895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7"/>
                  <a:gd name="T23" fmla="*/ 20 w 20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7">
                    <a:moveTo>
                      <a:pt x="20" y="1"/>
                    </a:moveTo>
                    <a:cubicBezTo>
                      <a:pt x="20" y="1"/>
                      <a:pt x="13" y="0"/>
                      <a:pt x="9" y="1"/>
                    </a:cubicBezTo>
                    <a:cubicBezTo>
                      <a:pt x="4" y="2"/>
                      <a:pt x="3" y="3"/>
                      <a:pt x="2" y="3"/>
                    </a:cubicBezTo>
                    <a:cubicBezTo>
                      <a:pt x="0" y="3"/>
                      <a:pt x="7" y="5"/>
                      <a:pt x="7" y="5"/>
                    </a:cubicBezTo>
                    <a:cubicBezTo>
                      <a:pt x="7" y="5"/>
                      <a:pt x="10" y="7"/>
                      <a:pt x="13" y="6"/>
                    </a:cubicBezTo>
                    <a:cubicBezTo>
                      <a:pt x="16" y="6"/>
                      <a:pt x="18" y="5"/>
                      <a:pt x="19" y="3"/>
                    </a:cubicBezTo>
                    <a:cubicBezTo>
                      <a:pt x="19" y="2"/>
                      <a:pt x="20" y="1"/>
                      <a:pt x="20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Freeform 19"/>
              <p:cNvSpPr>
                <a:spLocks/>
              </p:cNvSpPr>
              <p:nvPr/>
            </p:nvSpPr>
            <p:spPr bwMode="auto">
              <a:xfrm>
                <a:off x="2713" y="2489"/>
                <a:ext cx="68" cy="97"/>
              </a:xfrm>
              <a:custGeom>
                <a:avLst/>
                <a:gdLst>
                  <a:gd name="T0" fmla="*/ 0 w 7"/>
                  <a:gd name="T1" fmla="*/ 256487 h 10"/>
                  <a:gd name="T2" fmla="*/ 0 w 7"/>
                  <a:gd name="T3" fmla="*/ 602360 h 10"/>
                  <a:gd name="T4" fmla="*/ 258468 w 7"/>
                  <a:gd name="T5" fmla="*/ 770316 h 10"/>
                  <a:gd name="T6" fmla="*/ 605929 w 7"/>
                  <a:gd name="T7" fmla="*/ 513828 h 10"/>
                  <a:gd name="T8" fmla="*/ 605929 w 7"/>
                  <a:gd name="T9" fmla="*/ 0 h 10"/>
                  <a:gd name="T10" fmla="*/ 347461 w 7"/>
                  <a:gd name="T11" fmla="*/ 167946 h 10"/>
                  <a:gd name="T12" fmla="*/ 0 w 7"/>
                  <a:gd name="T13" fmla="*/ 256487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0"/>
                  <a:gd name="T23" fmla="*/ 7 w 7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0">
                    <a:moveTo>
                      <a:pt x="0" y="3"/>
                    </a:moveTo>
                    <a:lnTo>
                      <a:pt x="0" y="7"/>
                    </a:lnTo>
                    <a:cubicBezTo>
                      <a:pt x="0" y="7"/>
                      <a:pt x="1" y="10"/>
                      <a:pt x="3" y="9"/>
                    </a:cubicBezTo>
                    <a:cubicBezTo>
                      <a:pt x="5" y="8"/>
                      <a:pt x="7" y="8"/>
                      <a:pt x="7" y="6"/>
                    </a:cubicBezTo>
                    <a:cubicBezTo>
                      <a:pt x="7" y="5"/>
                      <a:pt x="7" y="0"/>
                      <a:pt x="7" y="0"/>
                    </a:cubicBezTo>
                    <a:cubicBezTo>
                      <a:pt x="7" y="0"/>
                      <a:pt x="6" y="1"/>
                      <a:pt x="4" y="2"/>
                    </a:cubicBezTo>
                    <a:cubicBezTo>
                      <a:pt x="1" y="2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Freeform 20"/>
              <p:cNvSpPr>
                <a:spLocks/>
              </p:cNvSpPr>
              <p:nvPr/>
            </p:nvSpPr>
            <p:spPr bwMode="auto">
              <a:xfrm>
                <a:off x="2713" y="2489"/>
                <a:ext cx="68" cy="97"/>
              </a:xfrm>
              <a:custGeom>
                <a:avLst/>
                <a:gdLst>
                  <a:gd name="T0" fmla="*/ 0 w 7"/>
                  <a:gd name="T1" fmla="*/ 256487 h 10"/>
                  <a:gd name="T2" fmla="*/ 0 w 7"/>
                  <a:gd name="T3" fmla="*/ 602360 h 10"/>
                  <a:gd name="T4" fmla="*/ 258468 w 7"/>
                  <a:gd name="T5" fmla="*/ 770316 h 10"/>
                  <a:gd name="T6" fmla="*/ 605929 w 7"/>
                  <a:gd name="T7" fmla="*/ 513828 h 10"/>
                  <a:gd name="T8" fmla="*/ 605929 w 7"/>
                  <a:gd name="T9" fmla="*/ 0 h 10"/>
                  <a:gd name="T10" fmla="*/ 347461 w 7"/>
                  <a:gd name="T11" fmla="*/ 167946 h 10"/>
                  <a:gd name="T12" fmla="*/ 0 w 7"/>
                  <a:gd name="T13" fmla="*/ 256487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0"/>
                  <a:gd name="T23" fmla="*/ 7 w 7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0">
                    <a:moveTo>
                      <a:pt x="0" y="3"/>
                    </a:moveTo>
                    <a:lnTo>
                      <a:pt x="0" y="7"/>
                    </a:lnTo>
                    <a:cubicBezTo>
                      <a:pt x="0" y="7"/>
                      <a:pt x="1" y="10"/>
                      <a:pt x="3" y="9"/>
                    </a:cubicBezTo>
                    <a:cubicBezTo>
                      <a:pt x="5" y="8"/>
                      <a:pt x="7" y="8"/>
                      <a:pt x="7" y="6"/>
                    </a:cubicBezTo>
                    <a:cubicBezTo>
                      <a:pt x="7" y="5"/>
                      <a:pt x="7" y="0"/>
                      <a:pt x="7" y="0"/>
                    </a:cubicBezTo>
                    <a:cubicBezTo>
                      <a:pt x="7" y="0"/>
                      <a:pt x="6" y="1"/>
                      <a:pt x="4" y="2"/>
                    </a:cubicBezTo>
                    <a:cubicBezTo>
                      <a:pt x="1" y="2"/>
                      <a:pt x="0" y="3"/>
                      <a:pt x="0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Freeform 21"/>
              <p:cNvSpPr>
                <a:spLocks/>
              </p:cNvSpPr>
              <p:nvPr/>
            </p:nvSpPr>
            <p:spPr bwMode="auto">
              <a:xfrm>
                <a:off x="2674" y="2469"/>
                <a:ext cx="107" cy="20"/>
              </a:xfrm>
              <a:custGeom>
                <a:avLst/>
                <a:gdLst>
                  <a:gd name="T0" fmla="*/ 958117 w 11"/>
                  <a:gd name="T1" fmla="*/ 100000 h 2"/>
                  <a:gd name="T2" fmla="*/ 348859 w 11"/>
                  <a:gd name="T3" fmla="*/ 100000 h 2"/>
                  <a:gd name="T4" fmla="*/ 0 w 11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2"/>
                  <a:gd name="T11" fmla="*/ 11 w 11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2">
                    <a:moveTo>
                      <a:pt x="11" y="1"/>
                    </a:moveTo>
                    <a:cubicBezTo>
                      <a:pt x="11" y="1"/>
                      <a:pt x="8" y="2"/>
                      <a:pt x="4" y="1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Freeform 22"/>
              <p:cNvSpPr>
                <a:spLocks/>
              </p:cNvSpPr>
              <p:nvPr/>
            </p:nvSpPr>
            <p:spPr bwMode="auto">
              <a:xfrm>
                <a:off x="2752" y="2508"/>
                <a:ext cx="29" cy="29"/>
              </a:xfrm>
              <a:custGeom>
                <a:avLst/>
                <a:gdLst>
                  <a:gd name="T0" fmla="*/ 252957 w 3"/>
                  <a:gd name="T1" fmla="*/ 0 h 3"/>
                  <a:gd name="T2" fmla="*/ 0 w 3"/>
                  <a:gd name="T3" fmla="*/ 252957 h 3"/>
                  <a:gd name="T4" fmla="*/ 0 60000 65536"/>
                  <a:gd name="T5" fmla="*/ 0 60000 65536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">
                    <a:moveTo>
                      <a:pt x="3" y="0"/>
                    </a:moveTo>
                    <a:cubicBezTo>
                      <a:pt x="3" y="0"/>
                      <a:pt x="2" y="2"/>
                      <a:pt x="0" y="3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Freeform 23"/>
              <p:cNvSpPr>
                <a:spLocks/>
              </p:cNvSpPr>
              <p:nvPr/>
            </p:nvSpPr>
            <p:spPr bwMode="auto">
              <a:xfrm>
                <a:off x="2752" y="2537"/>
                <a:ext cx="29" cy="19"/>
              </a:xfrm>
              <a:custGeom>
                <a:avLst/>
                <a:gdLst>
                  <a:gd name="T0" fmla="*/ 252957 w 3"/>
                  <a:gd name="T1" fmla="*/ 0 h 2"/>
                  <a:gd name="T2" fmla="*/ 0 w 3"/>
                  <a:gd name="T3" fmla="*/ 154327 h 2"/>
                  <a:gd name="T4" fmla="*/ 0 60000 65536"/>
                  <a:gd name="T5" fmla="*/ 0 60000 65536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1" y="1"/>
                      <a:pt x="0" y="2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Freeform 24"/>
              <p:cNvSpPr>
                <a:spLocks/>
              </p:cNvSpPr>
              <p:nvPr/>
            </p:nvSpPr>
            <p:spPr bwMode="auto">
              <a:xfrm>
                <a:off x="2781" y="2450"/>
                <a:ext cx="136" cy="116"/>
              </a:xfrm>
              <a:custGeom>
                <a:avLst/>
                <a:gdLst>
                  <a:gd name="T0" fmla="*/ 169582 w 14"/>
                  <a:gd name="T1" fmla="*/ 0 h 12"/>
                  <a:gd name="T2" fmla="*/ 1042285 w 14"/>
                  <a:gd name="T3" fmla="*/ 0 h 12"/>
                  <a:gd name="T4" fmla="*/ 1211012 w 14"/>
                  <a:gd name="T5" fmla="*/ 166238 h 12"/>
                  <a:gd name="T6" fmla="*/ 1211012 w 14"/>
                  <a:gd name="T7" fmla="*/ 759703 h 12"/>
                  <a:gd name="T8" fmla="*/ 1042285 w 14"/>
                  <a:gd name="T9" fmla="*/ 1012564 h 12"/>
                  <a:gd name="T10" fmla="*/ 169582 w 14"/>
                  <a:gd name="T11" fmla="*/ 1012564 h 12"/>
                  <a:gd name="T12" fmla="*/ 0 w 14"/>
                  <a:gd name="T13" fmla="*/ 759703 h 12"/>
                  <a:gd name="T14" fmla="*/ 0 w 14"/>
                  <a:gd name="T15" fmla="*/ 166238 h 12"/>
                  <a:gd name="T16" fmla="*/ 169582 w 14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12"/>
                  <a:gd name="T29" fmla="*/ 14 w 14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12">
                    <a:moveTo>
                      <a:pt x="2" y="0"/>
                    </a:moveTo>
                    <a:lnTo>
                      <a:pt x="12" y="0"/>
                    </a:lnTo>
                    <a:cubicBezTo>
                      <a:pt x="13" y="0"/>
                      <a:pt x="14" y="1"/>
                      <a:pt x="14" y="2"/>
                    </a:cubicBezTo>
                    <a:lnTo>
                      <a:pt x="14" y="9"/>
                    </a:lnTo>
                    <a:cubicBezTo>
                      <a:pt x="14" y="11"/>
                      <a:pt x="13" y="12"/>
                      <a:pt x="12" y="12"/>
                    </a:cubicBezTo>
                    <a:lnTo>
                      <a:pt x="2" y="12"/>
                    </a:lnTo>
                    <a:cubicBezTo>
                      <a:pt x="1" y="12"/>
                      <a:pt x="0" y="11"/>
                      <a:pt x="0" y="9"/>
                    </a:cubicBezTo>
                    <a:lnTo>
                      <a:pt x="0" y="2"/>
                    </a:ln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Freeform 25"/>
              <p:cNvSpPr>
                <a:spLocks/>
              </p:cNvSpPr>
              <p:nvPr/>
            </p:nvSpPr>
            <p:spPr bwMode="auto">
              <a:xfrm>
                <a:off x="2781" y="2450"/>
                <a:ext cx="136" cy="116"/>
              </a:xfrm>
              <a:custGeom>
                <a:avLst/>
                <a:gdLst>
                  <a:gd name="T0" fmla="*/ 169582 w 14"/>
                  <a:gd name="T1" fmla="*/ 0 h 12"/>
                  <a:gd name="T2" fmla="*/ 1042285 w 14"/>
                  <a:gd name="T3" fmla="*/ 0 h 12"/>
                  <a:gd name="T4" fmla="*/ 1211012 w 14"/>
                  <a:gd name="T5" fmla="*/ 166238 h 12"/>
                  <a:gd name="T6" fmla="*/ 1211012 w 14"/>
                  <a:gd name="T7" fmla="*/ 759703 h 12"/>
                  <a:gd name="T8" fmla="*/ 1042285 w 14"/>
                  <a:gd name="T9" fmla="*/ 1012564 h 12"/>
                  <a:gd name="T10" fmla="*/ 169582 w 14"/>
                  <a:gd name="T11" fmla="*/ 1012564 h 12"/>
                  <a:gd name="T12" fmla="*/ 0 w 14"/>
                  <a:gd name="T13" fmla="*/ 759703 h 12"/>
                  <a:gd name="T14" fmla="*/ 0 w 14"/>
                  <a:gd name="T15" fmla="*/ 166238 h 12"/>
                  <a:gd name="T16" fmla="*/ 169582 w 14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12"/>
                  <a:gd name="T29" fmla="*/ 14 w 14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12">
                    <a:moveTo>
                      <a:pt x="2" y="0"/>
                    </a:moveTo>
                    <a:lnTo>
                      <a:pt x="12" y="0"/>
                    </a:lnTo>
                    <a:cubicBezTo>
                      <a:pt x="13" y="0"/>
                      <a:pt x="14" y="1"/>
                      <a:pt x="14" y="2"/>
                    </a:cubicBezTo>
                    <a:lnTo>
                      <a:pt x="14" y="9"/>
                    </a:lnTo>
                    <a:cubicBezTo>
                      <a:pt x="14" y="11"/>
                      <a:pt x="13" y="12"/>
                      <a:pt x="12" y="12"/>
                    </a:cubicBezTo>
                    <a:lnTo>
                      <a:pt x="2" y="12"/>
                    </a:lnTo>
                    <a:cubicBezTo>
                      <a:pt x="1" y="12"/>
                      <a:pt x="0" y="11"/>
                      <a:pt x="0" y="9"/>
                    </a:cubicBezTo>
                    <a:lnTo>
                      <a:pt x="0" y="2"/>
                    </a:ln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6" name="Freeform 26"/>
              <p:cNvSpPr>
                <a:spLocks/>
              </p:cNvSpPr>
              <p:nvPr/>
            </p:nvSpPr>
            <p:spPr bwMode="auto">
              <a:xfrm>
                <a:off x="2402" y="1819"/>
                <a:ext cx="913" cy="631"/>
              </a:xfrm>
              <a:custGeom>
                <a:avLst/>
                <a:gdLst>
                  <a:gd name="T0" fmla="*/ 3978504 w 94"/>
                  <a:gd name="T1" fmla="*/ 168312 h 65"/>
                  <a:gd name="T2" fmla="*/ 1210444 w 94"/>
                  <a:gd name="T3" fmla="*/ 1118899 h 65"/>
                  <a:gd name="T4" fmla="*/ 88862 w 94"/>
                  <a:gd name="T5" fmla="*/ 3880776 h 65"/>
                  <a:gd name="T6" fmla="*/ 2251273 w 94"/>
                  <a:gd name="T7" fmla="*/ 5435065 h 65"/>
                  <a:gd name="T8" fmla="*/ 6479027 w 94"/>
                  <a:gd name="T9" fmla="*/ 5435065 h 65"/>
                  <a:gd name="T10" fmla="*/ 7956076 w 94"/>
                  <a:gd name="T11" fmla="*/ 4484565 h 65"/>
                  <a:gd name="T12" fmla="*/ 7608816 w 94"/>
                  <a:gd name="T13" fmla="*/ 2069398 h 65"/>
                  <a:gd name="T14" fmla="*/ 5535277 w 94"/>
                  <a:gd name="T15" fmla="*/ 258030 h 65"/>
                  <a:gd name="T16" fmla="*/ 3978504 w 94"/>
                  <a:gd name="T17" fmla="*/ 168312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4"/>
                  <a:gd name="T28" fmla="*/ 0 h 65"/>
                  <a:gd name="T29" fmla="*/ 94 w 94"/>
                  <a:gd name="T30" fmla="*/ 65 h 6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4" h="65">
                    <a:moveTo>
                      <a:pt x="46" y="2"/>
                    </a:moveTo>
                    <a:cubicBezTo>
                      <a:pt x="46" y="2"/>
                      <a:pt x="24" y="0"/>
                      <a:pt x="14" y="13"/>
                    </a:cubicBezTo>
                    <a:cubicBezTo>
                      <a:pt x="4" y="26"/>
                      <a:pt x="0" y="28"/>
                      <a:pt x="1" y="45"/>
                    </a:cubicBezTo>
                    <a:cubicBezTo>
                      <a:pt x="3" y="62"/>
                      <a:pt x="3" y="65"/>
                      <a:pt x="26" y="63"/>
                    </a:cubicBezTo>
                    <a:cubicBezTo>
                      <a:pt x="49" y="61"/>
                      <a:pt x="62" y="62"/>
                      <a:pt x="75" y="63"/>
                    </a:cubicBezTo>
                    <a:cubicBezTo>
                      <a:pt x="87" y="64"/>
                      <a:pt x="90" y="61"/>
                      <a:pt x="92" y="52"/>
                    </a:cubicBezTo>
                    <a:cubicBezTo>
                      <a:pt x="93" y="43"/>
                      <a:pt x="94" y="32"/>
                      <a:pt x="88" y="24"/>
                    </a:cubicBezTo>
                    <a:cubicBezTo>
                      <a:pt x="83" y="16"/>
                      <a:pt x="76" y="4"/>
                      <a:pt x="64" y="3"/>
                    </a:cubicBezTo>
                    <a:cubicBezTo>
                      <a:pt x="52" y="2"/>
                      <a:pt x="46" y="2"/>
                      <a:pt x="46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Freeform 27"/>
              <p:cNvSpPr>
                <a:spLocks/>
              </p:cNvSpPr>
              <p:nvPr/>
            </p:nvSpPr>
            <p:spPr bwMode="auto">
              <a:xfrm>
                <a:off x="2402" y="1819"/>
                <a:ext cx="913" cy="631"/>
              </a:xfrm>
              <a:custGeom>
                <a:avLst/>
                <a:gdLst>
                  <a:gd name="T0" fmla="*/ 3978504 w 94"/>
                  <a:gd name="T1" fmla="*/ 168312 h 65"/>
                  <a:gd name="T2" fmla="*/ 1210444 w 94"/>
                  <a:gd name="T3" fmla="*/ 1118899 h 65"/>
                  <a:gd name="T4" fmla="*/ 88862 w 94"/>
                  <a:gd name="T5" fmla="*/ 3880776 h 65"/>
                  <a:gd name="T6" fmla="*/ 2251273 w 94"/>
                  <a:gd name="T7" fmla="*/ 5435065 h 65"/>
                  <a:gd name="T8" fmla="*/ 6479027 w 94"/>
                  <a:gd name="T9" fmla="*/ 5435065 h 65"/>
                  <a:gd name="T10" fmla="*/ 7956076 w 94"/>
                  <a:gd name="T11" fmla="*/ 4484565 h 65"/>
                  <a:gd name="T12" fmla="*/ 7608816 w 94"/>
                  <a:gd name="T13" fmla="*/ 2069398 h 65"/>
                  <a:gd name="T14" fmla="*/ 5535277 w 94"/>
                  <a:gd name="T15" fmla="*/ 258030 h 65"/>
                  <a:gd name="T16" fmla="*/ 3978504 w 94"/>
                  <a:gd name="T17" fmla="*/ 168312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4"/>
                  <a:gd name="T28" fmla="*/ 0 h 65"/>
                  <a:gd name="T29" fmla="*/ 94 w 94"/>
                  <a:gd name="T30" fmla="*/ 65 h 6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4" h="65">
                    <a:moveTo>
                      <a:pt x="46" y="2"/>
                    </a:moveTo>
                    <a:cubicBezTo>
                      <a:pt x="46" y="2"/>
                      <a:pt x="24" y="0"/>
                      <a:pt x="14" y="13"/>
                    </a:cubicBezTo>
                    <a:cubicBezTo>
                      <a:pt x="4" y="26"/>
                      <a:pt x="0" y="28"/>
                      <a:pt x="1" y="45"/>
                    </a:cubicBezTo>
                    <a:cubicBezTo>
                      <a:pt x="3" y="62"/>
                      <a:pt x="3" y="65"/>
                      <a:pt x="26" y="63"/>
                    </a:cubicBezTo>
                    <a:cubicBezTo>
                      <a:pt x="49" y="61"/>
                      <a:pt x="62" y="62"/>
                      <a:pt x="75" y="63"/>
                    </a:cubicBezTo>
                    <a:cubicBezTo>
                      <a:pt x="87" y="64"/>
                      <a:pt x="90" y="61"/>
                      <a:pt x="92" y="52"/>
                    </a:cubicBezTo>
                    <a:cubicBezTo>
                      <a:pt x="93" y="43"/>
                      <a:pt x="94" y="32"/>
                      <a:pt x="88" y="24"/>
                    </a:cubicBezTo>
                    <a:cubicBezTo>
                      <a:pt x="83" y="16"/>
                      <a:pt x="76" y="4"/>
                      <a:pt x="64" y="3"/>
                    </a:cubicBezTo>
                    <a:cubicBezTo>
                      <a:pt x="52" y="2"/>
                      <a:pt x="46" y="2"/>
                      <a:pt x="46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8" name="Freeform 28"/>
              <p:cNvSpPr>
                <a:spLocks/>
              </p:cNvSpPr>
              <p:nvPr/>
            </p:nvSpPr>
            <p:spPr bwMode="auto">
              <a:xfrm>
                <a:off x="2024" y="1013"/>
                <a:ext cx="1651" cy="1476"/>
              </a:xfrm>
              <a:custGeom>
                <a:avLst/>
                <a:gdLst>
                  <a:gd name="T0" fmla="*/ 6564939 w 170"/>
                  <a:gd name="T1" fmla="*/ 6730919 h 152"/>
                  <a:gd name="T2" fmla="*/ 6743577 w 170"/>
                  <a:gd name="T3" fmla="*/ 7335253 h 152"/>
                  <a:gd name="T4" fmla="*/ 5702108 w 170"/>
                  <a:gd name="T5" fmla="*/ 7601720 h 152"/>
                  <a:gd name="T6" fmla="*/ 5871510 w 170"/>
                  <a:gd name="T7" fmla="*/ 7166747 h 152"/>
                  <a:gd name="T8" fmla="*/ 6218696 w 170"/>
                  <a:gd name="T9" fmla="*/ 5352899 h 152"/>
                  <a:gd name="T10" fmla="*/ 5533560 w 170"/>
                  <a:gd name="T11" fmla="*/ 5094628 h 152"/>
                  <a:gd name="T12" fmla="*/ 4839187 w 170"/>
                  <a:gd name="T13" fmla="*/ 4917070 h 152"/>
                  <a:gd name="T14" fmla="*/ 4145768 w 170"/>
                  <a:gd name="T15" fmla="*/ 4401567 h 152"/>
                  <a:gd name="T16" fmla="*/ 3451483 w 170"/>
                  <a:gd name="T17" fmla="*/ 3974790 h 152"/>
                  <a:gd name="T18" fmla="*/ 3194093 w 170"/>
                  <a:gd name="T19" fmla="*/ 4320941 h 152"/>
                  <a:gd name="T20" fmla="*/ 3113446 w 170"/>
                  <a:gd name="T21" fmla="*/ 5183450 h 152"/>
                  <a:gd name="T22" fmla="*/ 2935750 w 170"/>
                  <a:gd name="T23" fmla="*/ 6046055 h 152"/>
                  <a:gd name="T24" fmla="*/ 3024603 w 170"/>
                  <a:gd name="T25" fmla="*/ 7077925 h 152"/>
                  <a:gd name="T26" fmla="*/ 3718974 w 170"/>
                  <a:gd name="T27" fmla="*/ 7939578 h 152"/>
                  <a:gd name="T28" fmla="*/ 4056915 w 170"/>
                  <a:gd name="T29" fmla="*/ 8722411 h 152"/>
                  <a:gd name="T30" fmla="*/ 4928040 w 170"/>
                  <a:gd name="T31" fmla="*/ 11487689 h 152"/>
                  <a:gd name="T32" fmla="*/ 1984084 w 170"/>
                  <a:gd name="T33" fmla="*/ 12608468 h 152"/>
                  <a:gd name="T34" fmla="*/ 1298861 w 170"/>
                  <a:gd name="T35" fmla="*/ 11398867 h 152"/>
                  <a:gd name="T36" fmla="*/ 862822 w 170"/>
                  <a:gd name="T37" fmla="*/ 9753523 h 152"/>
                  <a:gd name="T38" fmla="*/ 1378556 w 170"/>
                  <a:gd name="T39" fmla="*/ 9407362 h 152"/>
                  <a:gd name="T40" fmla="*/ 515734 w 170"/>
                  <a:gd name="T41" fmla="*/ 8633676 h 152"/>
                  <a:gd name="T42" fmla="*/ 1378556 w 170"/>
                  <a:gd name="T43" fmla="*/ 8118174 h 152"/>
                  <a:gd name="T44" fmla="*/ 1040616 w 170"/>
                  <a:gd name="T45" fmla="*/ 6908563 h 152"/>
                  <a:gd name="T46" fmla="*/ 1121165 w 170"/>
                  <a:gd name="T47" fmla="*/ 5352899 h 152"/>
                  <a:gd name="T48" fmla="*/ 1814595 w 170"/>
                  <a:gd name="T49" fmla="*/ 4401567 h 152"/>
                  <a:gd name="T50" fmla="*/ 5266079 w 170"/>
                  <a:gd name="T51" fmla="*/ 773686 h 152"/>
                  <a:gd name="T52" fmla="*/ 5613264 w 170"/>
                  <a:gd name="T53" fmla="*/ 1813936 h 152"/>
                  <a:gd name="T54" fmla="*/ 6396392 w 170"/>
                  <a:gd name="T55" fmla="*/ 3191957 h 152"/>
                  <a:gd name="T56" fmla="*/ 6476086 w 170"/>
                  <a:gd name="T57" fmla="*/ 2240626 h 152"/>
                  <a:gd name="T58" fmla="*/ 6396392 w 170"/>
                  <a:gd name="T59" fmla="*/ 1555665 h 152"/>
                  <a:gd name="T60" fmla="*/ 7774947 w 170"/>
                  <a:gd name="T61" fmla="*/ 2240626 h 152"/>
                  <a:gd name="T62" fmla="*/ 9073895 w 170"/>
                  <a:gd name="T63" fmla="*/ 1813936 h 152"/>
                  <a:gd name="T64" fmla="*/ 9421081 w 170"/>
                  <a:gd name="T65" fmla="*/ 773686 h 152"/>
                  <a:gd name="T66" fmla="*/ 12783635 w 170"/>
                  <a:gd name="T67" fmla="*/ 4401567 h 152"/>
                  <a:gd name="T68" fmla="*/ 13565908 w 170"/>
                  <a:gd name="T69" fmla="*/ 5352899 h 152"/>
                  <a:gd name="T70" fmla="*/ 13646544 w 170"/>
                  <a:gd name="T71" fmla="*/ 6908563 h 152"/>
                  <a:gd name="T72" fmla="*/ 13308517 w 170"/>
                  <a:gd name="T73" fmla="*/ 8118174 h 152"/>
                  <a:gd name="T74" fmla="*/ 14171426 w 170"/>
                  <a:gd name="T75" fmla="*/ 8633676 h 152"/>
                  <a:gd name="T76" fmla="*/ 13308517 w 170"/>
                  <a:gd name="T77" fmla="*/ 9407362 h 152"/>
                  <a:gd name="T78" fmla="*/ 13824240 w 170"/>
                  <a:gd name="T79" fmla="*/ 9753523 h 152"/>
                  <a:gd name="T80" fmla="*/ 13388212 w 170"/>
                  <a:gd name="T81" fmla="*/ 11398867 h 152"/>
                  <a:gd name="T82" fmla="*/ 12703086 w 170"/>
                  <a:gd name="T83" fmla="*/ 12608468 h 152"/>
                  <a:gd name="T84" fmla="*/ 9678481 w 170"/>
                  <a:gd name="T85" fmla="*/ 11487689 h 152"/>
                  <a:gd name="T86" fmla="*/ 10631091 w 170"/>
                  <a:gd name="T87" fmla="*/ 8722411 h 152"/>
                  <a:gd name="T88" fmla="*/ 10969041 w 170"/>
                  <a:gd name="T89" fmla="*/ 7939578 h 152"/>
                  <a:gd name="T90" fmla="*/ 11662470 w 170"/>
                  <a:gd name="T91" fmla="*/ 7077925 h 152"/>
                  <a:gd name="T92" fmla="*/ 11751314 w 170"/>
                  <a:gd name="T93" fmla="*/ 6046055 h 152"/>
                  <a:gd name="T94" fmla="*/ 11573618 w 170"/>
                  <a:gd name="T95" fmla="*/ 5183450 h 152"/>
                  <a:gd name="T96" fmla="*/ 11493923 w 170"/>
                  <a:gd name="T97" fmla="*/ 4320941 h 152"/>
                  <a:gd name="T98" fmla="*/ 11146737 w 170"/>
                  <a:gd name="T99" fmla="*/ 3974790 h 152"/>
                  <a:gd name="T100" fmla="*/ 10541306 w 170"/>
                  <a:gd name="T101" fmla="*/ 4401567 h 152"/>
                  <a:gd name="T102" fmla="*/ 9847874 w 170"/>
                  <a:gd name="T103" fmla="*/ 4917070 h 152"/>
                  <a:gd name="T104" fmla="*/ 9153600 w 170"/>
                  <a:gd name="T105" fmla="*/ 5094628 h 152"/>
                  <a:gd name="T106" fmla="*/ 8379524 w 170"/>
                  <a:gd name="T107" fmla="*/ 5352899 h 152"/>
                  <a:gd name="T108" fmla="*/ 8726709 w 170"/>
                  <a:gd name="T109" fmla="*/ 7166747 h 152"/>
                  <a:gd name="T110" fmla="*/ 8985052 w 170"/>
                  <a:gd name="T111" fmla="*/ 7601720 h 152"/>
                  <a:gd name="T112" fmla="*/ 7944437 w 170"/>
                  <a:gd name="T113" fmla="*/ 7335253 h 152"/>
                  <a:gd name="T114" fmla="*/ 8122133 w 170"/>
                  <a:gd name="T115" fmla="*/ 6730919 h 15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70"/>
                  <a:gd name="T175" fmla="*/ 0 h 152"/>
                  <a:gd name="T176" fmla="*/ 170 w 170"/>
                  <a:gd name="T177" fmla="*/ 152 h 15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70" h="152">
                    <a:moveTo>
                      <a:pt x="85" y="72"/>
                    </a:moveTo>
                    <a:cubicBezTo>
                      <a:pt x="80" y="74"/>
                      <a:pt x="80" y="74"/>
                      <a:pt x="79" y="74"/>
                    </a:cubicBezTo>
                    <a:cubicBezTo>
                      <a:pt x="77" y="75"/>
                      <a:pt x="76" y="75"/>
                      <a:pt x="76" y="78"/>
                    </a:cubicBezTo>
                    <a:cubicBezTo>
                      <a:pt x="75" y="80"/>
                      <a:pt x="76" y="80"/>
                      <a:pt x="77" y="80"/>
                    </a:cubicBezTo>
                    <a:cubicBezTo>
                      <a:pt x="79" y="81"/>
                      <a:pt x="79" y="81"/>
                      <a:pt x="80" y="82"/>
                    </a:cubicBezTo>
                    <a:cubicBezTo>
                      <a:pt x="80" y="83"/>
                      <a:pt x="80" y="85"/>
                      <a:pt x="78" y="85"/>
                    </a:cubicBezTo>
                    <a:cubicBezTo>
                      <a:pt x="77" y="85"/>
                      <a:pt x="75" y="86"/>
                      <a:pt x="73" y="86"/>
                    </a:cubicBezTo>
                    <a:cubicBezTo>
                      <a:pt x="71" y="86"/>
                      <a:pt x="71" y="87"/>
                      <a:pt x="69" y="88"/>
                    </a:cubicBezTo>
                    <a:cubicBezTo>
                      <a:pt x="67" y="88"/>
                      <a:pt x="67" y="88"/>
                      <a:pt x="66" y="88"/>
                    </a:cubicBezTo>
                    <a:cubicBezTo>
                      <a:pt x="64" y="88"/>
                      <a:pt x="63" y="88"/>
                      <a:pt x="62" y="88"/>
                    </a:cubicBezTo>
                    <a:cubicBezTo>
                      <a:pt x="61" y="88"/>
                      <a:pt x="61" y="85"/>
                      <a:pt x="62" y="84"/>
                    </a:cubicBezTo>
                    <a:cubicBezTo>
                      <a:pt x="63" y="82"/>
                      <a:pt x="66" y="84"/>
                      <a:pt x="68" y="83"/>
                    </a:cubicBezTo>
                    <a:cubicBezTo>
                      <a:pt x="71" y="82"/>
                      <a:pt x="69" y="78"/>
                      <a:pt x="70" y="71"/>
                    </a:cubicBezTo>
                    <a:cubicBezTo>
                      <a:pt x="70" y="65"/>
                      <a:pt x="74" y="64"/>
                      <a:pt x="75" y="63"/>
                    </a:cubicBezTo>
                    <a:cubicBezTo>
                      <a:pt x="75" y="62"/>
                      <a:pt x="75" y="62"/>
                      <a:pt x="72" y="62"/>
                    </a:cubicBezTo>
                    <a:cubicBezTo>
                      <a:pt x="70" y="62"/>
                      <a:pt x="69" y="59"/>
                      <a:pt x="69" y="59"/>
                    </a:cubicBezTo>
                    <a:cubicBezTo>
                      <a:pt x="69" y="59"/>
                      <a:pt x="69" y="59"/>
                      <a:pt x="67" y="60"/>
                    </a:cubicBezTo>
                    <a:cubicBezTo>
                      <a:pt x="66" y="60"/>
                      <a:pt x="65" y="59"/>
                      <a:pt x="64" y="59"/>
                    </a:cubicBezTo>
                    <a:cubicBezTo>
                      <a:pt x="63" y="60"/>
                      <a:pt x="63" y="60"/>
                      <a:pt x="61" y="60"/>
                    </a:cubicBezTo>
                    <a:cubicBezTo>
                      <a:pt x="59" y="60"/>
                      <a:pt x="60" y="56"/>
                      <a:pt x="59" y="56"/>
                    </a:cubicBezTo>
                    <a:cubicBezTo>
                      <a:pt x="58" y="57"/>
                      <a:pt x="58" y="57"/>
                      <a:pt x="56" y="57"/>
                    </a:cubicBezTo>
                    <a:cubicBezTo>
                      <a:pt x="54" y="56"/>
                      <a:pt x="55" y="53"/>
                      <a:pt x="54" y="54"/>
                    </a:cubicBezTo>
                    <a:cubicBezTo>
                      <a:pt x="54" y="55"/>
                      <a:pt x="53" y="55"/>
                      <a:pt x="51" y="55"/>
                    </a:cubicBezTo>
                    <a:cubicBezTo>
                      <a:pt x="48" y="55"/>
                      <a:pt x="49" y="51"/>
                      <a:pt x="48" y="51"/>
                    </a:cubicBezTo>
                    <a:cubicBezTo>
                      <a:pt x="47" y="51"/>
                      <a:pt x="46" y="51"/>
                      <a:pt x="45" y="50"/>
                    </a:cubicBezTo>
                    <a:cubicBezTo>
                      <a:pt x="43" y="50"/>
                      <a:pt x="44" y="47"/>
                      <a:pt x="42" y="47"/>
                    </a:cubicBezTo>
                    <a:cubicBezTo>
                      <a:pt x="41" y="47"/>
                      <a:pt x="40" y="46"/>
                      <a:pt x="40" y="46"/>
                    </a:cubicBezTo>
                    <a:cubicBezTo>
                      <a:pt x="40" y="47"/>
                      <a:pt x="40" y="48"/>
                      <a:pt x="39" y="48"/>
                    </a:cubicBezTo>
                    <a:cubicBezTo>
                      <a:pt x="38" y="49"/>
                      <a:pt x="38" y="48"/>
                      <a:pt x="38" y="48"/>
                    </a:cubicBezTo>
                    <a:lnTo>
                      <a:pt x="37" y="50"/>
                    </a:lnTo>
                    <a:cubicBezTo>
                      <a:pt x="37" y="50"/>
                      <a:pt x="41" y="51"/>
                      <a:pt x="40" y="51"/>
                    </a:cubicBezTo>
                    <a:cubicBezTo>
                      <a:pt x="39" y="51"/>
                      <a:pt x="38" y="52"/>
                      <a:pt x="37" y="54"/>
                    </a:cubicBezTo>
                    <a:cubicBezTo>
                      <a:pt x="36" y="56"/>
                      <a:pt x="35" y="60"/>
                      <a:pt x="36" y="60"/>
                    </a:cubicBezTo>
                    <a:cubicBezTo>
                      <a:pt x="36" y="59"/>
                      <a:pt x="38" y="60"/>
                      <a:pt x="38" y="60"/>
                    </a:cubicBezTo>
                    <a:cubicBezTo>
                      <a:pt x="38" y="60"/>
                      <a:pt x="39" y="60"/>
                      <a:pt x="38" y="63"/>
                    </a:cubicBezTo>
                    <a:cubicBezTo>
                      <a:pt x="36" y="65"/>
                      <a:pt x="34" y="70"/>
                      <a:pt x="34" y="70"/>
                    </a:cubicBezTo>
                    <a:lnTo>
                      <a:pt x="37" y="69"/>
                    </a:lnTo>
                    <a:cubicBezTo>
                      <a:pt x="37" y="69"/>
                      <a:pt x="37" y="69"/>
                      <a:pt x="35" y="72"/>
                    </a:cubicBezTo>
                    <a:cubicBezTo>
                      <a:pt x="34" y="75"/>
                      <a:pt x="34" y="80"/>
                      <a:pt x="35" y="82"/>
                    </a:cubicBezTo>
                    <a:cubicBezTo>
                      <a:pt x="37" y="84"/>
                      <a:pt x="37" y="83"/>
                      <a:pt x="38" y="86"/>
                    </a:cubicBezTo>
                    <a:cubicBezTo>
                      <a:pt x="40" y="88"/>
                      <a:pt x="40" y="94"/>
                      <a:pt x="40" y="93"/>
                    </a:cubicBezTo>
                    <a:cubicBezTo>
                      <a:pt x="41" y="93"/>
                      <a:pt x="43" y="92"/>
                      <a:pt x="43" y="92"/>
                    </a:cubicBezTo>
                    <a:cubicBezTo>
                      <a:pt x="43" y="92"/>
                      <a:pt x="43" y="93"/>
                      <a:pt x="43" y="95"/>
                    </a:cubicBezTo>
                    <a:cubicBezTo>
                      <a:pt x="43" y="97"/>
                      <a:pt x="44" y="98"/>
                      <a:pt x="45" y="98"/>
                    </a:cubicBezTo>
                    <a:cubicBezTo>
                      <a:pt x="46" y="98"/>
                      <a:pt x="46" y="99"/>
                      <a:pt x="47" y="101"/>
                    </a:cubicBezTo>
                    <a:cubicBezTo>
                      <a:pt x="49" y="103"/>
                      <a:pt x="49" y="106"/>
                      <a:pt x="51" y="110"/>
                    </a:cubicBezTo>
                    <a:cubicBezTo>
                      <a:pt x="53" y="113"/>
                      <a:pt x="54" y="117"/>
                      <a:pt x="56" y="121"/>
                    </a:cubicBezTo>
                    <a:cubicBezTo>
                      <a:pt x="58" y="125"/>
                      <a:pt x="58" y="129"/>
                      <a:pt x="57" y="133"/>
                    </a:cubicBezTo>
                    <a:cubicBezTo>
                      <a:pt x="57" y="138"/>
                      <a:pt x="56" y="152"/>
                      <a:pt x="54" y="152"/>
                    </a:cubicBezTo>
                    <a:cubicBezTo>
                      <a:pt x="53" y="151"/>
                      <a:pt x="48" y="152"/>
                      <a:pt x="37" y="152"/>
                    </a:cubicBezTo>
                    <a:cubicBezTo>
                      <a:pt x="26" y="152"/>
                      <a:pt x="23" y="146"/>
                      <a:pt x="23" y="146"/>
                    </a:cubicBezTo>
                    <a:cubicBezTo>
                      <a:pt x="23" y="146"/>
                      <a:pt x="23" y="138"/>
                      <a:pt x="23" y="137"/>
                    </a:cubicBezTo>
                    <a:cubicBezTo>
                      <a:pt x="23" y="136"/>
                      <a:pt x="22" y="134"/>
                      <a:pt x="21" y="134"/>
                    </a:cubicBezTo>
                    <a:cubicBezTo>
                      <a:pt x="20" y="134"/>
                      <a:pt x="18" y="134"/>
                      <a:pt x="15" y="132"/>
                    </a:cubicBezTo>
                    <a:cubicBezTo>
                      <a:pt x="13" y="131"/>
                      <a:pt x="13" y="130"/>
                      <a:pt x="13" y="127"/>
                    </a:cubicBezTo>
                    <a:cubicBezTo>
                      <a:pt x="14" y="125"/>
                      <a:pt x="11" y="121"/>
                      <a:pt x="10" y="119"/>
                    </a:cubicBezTo>
                    <a:cubicBezTo>
                      <a:pt x="10" y="117"/>
                      <a:pt x="7" y="115"/>
                      <a:pt x="10" y="113"/>
                    </a:cubicBezTo>
                    <a:cubicBezTo>
                      <a:pt x="13" y="111"/>
                      <a:pt x="26" y="112"/>
                      <a:pt x="26" y="112"/>
                    </a:cubicBezTo>
                    <a:cubicBezTo>
                      <a:pt x="26" y="112"/>
                      <a:pt x="26" y="109"/>
                      <a:pt x="25" y="109"/>
                    </a:cubicBezTo>
                    <a:cubicBezTo>
                      <a:pt x="24" y="109"/>
                      <a:pt x="19" y="109"/>
                      <a:pt x="16" y="109"/>
                    </a:cubicBezTo>
                    <a:cubicBezTo>
                      <a:pt x="12" y="108"/>
                      <a:pt x="7" y="107"/>
                      <a:pt x="4" y="106"/>
                    </a:cubicBezTo>
                    <a:cubicBezTo>
                      <a:pt x="2" y="104"/>
                      <a:pt x="0" y="101"/>
                      <a:pt x="0" y="101"/>
                    </a:cubicBezTo>
                    <a:lnTo>
                      <a:pt x="6" y="100"/>
                    </a:lnTo>
                    <a:cubicBezTo>
                      <a:pt x="6" y="100"/>
                      <a:pt x="5" y="99"/>
                      <a:pt x="3" y="98"/>
                    </a:cubicBezTo>
                    <a:cubicBezTo>
                      <a:pt x="2" y="97"/>
                      <a:pt x="0" y="94"/>
                      <a:pt x="0" y="94"/>
                    </a:cubicBezTo>
                    <a:cubicBezTo>
                      <a:pt x="0" y="94"/>
                      <a:pt x="17" y="94"/>
                      <a:pt x="16" y="94"/>
                    </a:cubicBezTo>
                    <a:cubicBezTo>
                      <a:pt x="15" y="93"/>
                      <a:pt x="12" y="87"/>
                      <a:pt x="13" y="87"/>
                    </a:cubicBezTo>
                    <a:cubicBezTo>
                      <a:pt x="14" y="88"/>
                      <a:pt x="15" y="87"/>
                      <a:pt x="15" y="87"/>
                    </a:cubicBezTo>
                    <a:cubicBezTo>
                      <a:pt x="15" y="87"/>
                      <a:pt x="13" y="84"/>
                      <a:pt x="12" y="80"/>
                    </a:cubicBezTo>
                    <a:cubicBezTo>
                      <a:pt x="11" y="77"/>
                      <a:pt x="10" y="67"/>
                      <a:pt x="11" y="68"/>
                    </a:cubicBezTo>
                    <a:cubicBezTo>
                      <a:pt x="11" y="69"/>
                      <a:pt x="13" y="69"/>
                      <a:pt x="13" y="69"/>
                    </a:cubicBezTo>
                    <a:cubicBezTo>
                      <a:pt x="13" y="69"/>
                      <a:pt x="13" y="69"/>
                      <a:pt x="13" y="62"/>
                    </a:cubicBezTo>
                    <a:cubicBezTo>
                      <a:pt x="12" y="55"/>
                      <a:pt x="15" y="55"/>
                      <a:pt x="17" y="53"/>
                    </a:cubicBezTo>
                    <a:cubicBezTo>
                      <a:pt x="19" y="51"/>
                      <a:pt x="16" y="44"/>
                      <a:pt x="18" y="45"/>
                    </a:cubicBezTo>
                    <a:cubicBezTo>
                      <a:pt x="19" y="46"/>
                      <a:pt x="21" y="51"/>
                      <a:pt x="21" y="51"/>
                    </a:cubicBezTo>
                    <a:cubicBezTo>
                      <a:pt x="21" y="51"/>
                      <a:pt x="21" y="36"/>
                      <a:pt x="34" y="18"/>
                    </a:cubicBezTo>
                    <a:cubicBezTo>
                      <a:pt x="47" y="0"/>
                      <a:pt x="54" y="9"/>
                      <a:pt x="55" y="11"/>
                    </a:cubicBezTo>
                    <a:cubicBezTo>
                      <a:pt x="57" y="13"/>
                      <a:pt x="61" y="9"/>
                      <a:pt x="61" y="9"/>
                    </a:cubicBezTo>
                    <a:lnTo>
                      <a:pt x="61" y="12"/>
                    </a:lnTo>
                    <a:cubicBezTo>
                      <a:pt x="65" y="12"/>
                      <a:pt x="69" y="11"/>
                      <a:pt x="71" y="8"/>
                    </a:cubicBezTo>
                    <a:cubicBezTo>
                      <a:pt x="71" y="18"/>
                      <a:pt x="65" y="21"/>
                      <a:pt x="65" y="21"/>
                    </a:cubicBezTo>
                    <a:cubicBezTo>
                      <a:pt x="65" y="21"/>
                      <a:pt x="66" y="21"/>
                      <a:pt x="67" y="22"/>
                    </a:cubicBezTo>
                    <a:cubicBezTo>
                      <a:pt x="67" y="24"/>
                      <a:pt x="64" y="25"/>
                      <a:pt x="60" y="29"/>
                    </a:cubicBezTo>
                    <a:cubicBezTo>
                      <a:pt x="64" y="36"/>
                      <a:pt x="68" y="37"/>
                      <a:pt x="74" y="37"/>
                    </a:cubicBezTo>
                    <a:cubicBezTo>
                      <a:pt x="73" y="36"/>
                      <a:pt x="73" y="32"/>
                      <a:pt x="75" y="31"/>
                    </a:cubicBezTo>
                    <a:cubicBezTo>
                      <a:pt x="76" y="31"/>
                      <a:pt x="74" y="30"/>
                      <a:pt x="75" y="29"/>
                    </a:cubicBezTo>
                    <a:cubicBezTo>
                      <a:pt x="74" y="28"/>
                      <a:pt x="74" y="26"/>
                      <a:pt x="75" y="26"/>
                    </a:cubicBezTo>
                    <a:cubicBezTo>
                      <a:pt x="76" y="25"/>
                      <a:pt x="74" y="24"/>
                      <a:pt x="73" y="24"/>
                    </a:cubicBezTo>
                    <a:cubicBezTo>
                      <a:pt x="67" y="24"/>
                      <a:pt x="65" y="22"/>
                      <a:pt x="73" y="19"/>
                    </a:cubicBezTo>
                    <a:cubicBezTo>
                      <a:pt x="73" y="18"/>
                      <a:pt x="73" y="17"/>
                      <a:pt x="74" y="18"/>
                    </a:cubicBezTo>
                    <a:cubicBezTo>
                      <a:pt x="75" y="14"/>
                      <a:pt x="78" y="14"/>
                      <a:pt x="83" y="15"/>
                    </a:cubicBezTo>
                    <a:cubicBezTo>
                      <a:pt x="86" y="17"/>
                      <a:pt x="86" y="20"/>
                      <a:pt x="85" y="24"/>
                    </a:cubicBezTo>
                    <a:cubicBezTo>
                      <a:pt x="86" y="23"/>
                      <a:pt x="88" y="23"/>
                      <a:pt x="90" y="26"/>
                    </a:cubicBezTo>
                    <a:cubicBezTo>
                      <a:pt x="97" y="37"/>
                      <a:pt x="109" y="36"/>
                      <a:pt x="110" y="29"/>
                    </a:cubicBezTo>
                    <a:cubicBezTo>
                      <a:pt x="105" y="25"/>
                      <a:pt x="103" y="24"/>
                      <a:pt x="103" y="22"/>
                    </a:cubicBezTo>
                    <a:cubicBezTo>
                      <a:pt x="103" y="21"/>
                      <a:pt x="105" y="21"/>
                      <a:pt x="105" y="21"/>
                    </a:cubicBezTo>
                    <a:cubicBezTo>
                      <a:pt x="105" y="21"/>
                      <a:pt x="99" y="18"/>
                      <a:pt x="98" y="8"/>
                    </a:cubicBezTo>
                    <a:cubicBezTo>
                      <a:pt x="100" y="11"/>
                      <a:pt x="105" y="12"/>
                      <a:pt x="109" y="12"/>
                    </a:cubicBezTo>
                    <a:lnTo>
                      <a:pt x="109" y="9"/>
                    </a:lnTo>
                    <a:cubicBezTo>
                      <a:pt x="109" y="9"/>
                      <a:pt x="112" y="13"/>
                      <a:pt x="115" y="11"/>
                    </a:cubicBezTo>
                    <a:cubicBezTo>
                      <a:pt x="116" y="9"/>
                      <a:pt x="123" y="0"/>
                      <a:pt x="136" y="18"/>
                    </a:cubicBezTo>
                    <a:cubicBezTo>
                      <a:pt x="149" y="36"/>
                      <a:pt x="148" y="51"/>
                      <a:pt x="148" y="51"/>
                    </a:cubicBezTo>
                    <a:cubicBezTo>
                      <a:pt x="148" y="51"/>
                      <a:pt x="151" y="46"/>
                      <a:pt x="152" y="45"/>
                    </a:cubicBezTo>
                    <a:cubicBezTo>
                      <a:pt x="153" y="44"/>
                      <a:pt x="151" y="51"/>
                      <a:pt x="153" y="53"/>
                    </a:cubicBezTo>
                    <a:cubicBezTo>
                      <a:pt x="155" y="55"/>
                      <a:pt x="157" y="55"/>
                      <a:pt x="157" y="62"/>
                    </a:cubicBezTo>
                    <a:cubicBezTo>
                      <a:pt x="157" y="69"/>
                      <a:pt x="157" y="69"/>
                      <a:pt x="157" y="69"/>
                    </a:cubicBezTo>
                    <a:cubicBezTo>
                      <a:pt x="157" y="69"/>
                      <a:pt x="159" y="69"/>
                      <a:pt x="159" y="68"/>
                    </a:cubicBezTo>
                    <a:cubicBezTo>
                      <a:pt x="159" y="67"/>
                      <a:pt x="159" y="77"/>
                      <a:pt x="158" y="80"/>
                    </a:cubicBezTo>
                    <a:cubicBezTo>
                      <a:pt x="157" y="84"/>
                      <a:pt x="155" y="87"/>
                      <a:pt x="155" y="87"/>
                    </a:cubicBezTo>
                    <a:cubicBezTo>
                      <a:pt x="155" y="87"/>
                      <a:pt x="156" y="88"/>
                      <a:pt x="157" y="87"/>
                    </a:cubicBezTo>
                    <a:cubicBezTo>
                      <a:pt x="158" y="87"/>
                      <a:pt x="155" y="93"/>
                      <a:pt x="154" y="94"/>
                    </a:cubicBezTo>
                    <a:cubicBezTo>
                      <a:pt x="153" y="94"/>
                      <a:pt x="170" y="94"/>
                      <a:pt x="170" y="94"/>
                    </a:cubicBezTo>
                    <a:cubicBezTo>
                      <a:pt x="170" y="94"/>
                      <a:pt x="168" y="97"/>
                      <a:pt x="167" y="98"/>
                    </a:cubicBezTo>
                    <a:cubicBezTo>
                      <a:pt x="165" y="99"/>
                      <a:pt x="164" y="100"/>
                      <a:pt x="164" y="100"/>
                    </a:cubicBezTo>
                    <a:lnTo>
                      <a:pt x="170" y="101"/>
                    </a:lnTo>
                    <a:cubicBezTo>
                      <a:pt x="170" y="101"/>
                      <a:pt x="168" y="104"/>
                      <a:pt x="166" y="106"/>
                    </a:cubicBezTo>
                    <a:cubicBezTo>
                      <a:pt x="163" y="107"/>
                      <a:pt x="158" y="108"/>
                      <a:pt x="154" y="109"/>
                    </a:cubicBezTo>
                    <a:cubicBezTo>
                      <a:pt x="151" y="109"/>
                      <a:pt x="146" y="109"/>
                      <a:pt x="145" y="109"/>
                    </a:cubicBezTo>
                    <a:cubicBezTo>
                      <a:pt x="144" y="109"/>
                      <a:pt x="143" y="112"/>
                      <a:pt x="143" y="112"/>
                    </a:cubicBezTo>
                    <a:cubicBezTo>
                      <a:pt x="143" y="112"/>
                      <a:pt x="157" y="111"/>
                      <a:pt x="160" y="113"/>
                    </a:cubicBezTo>
                    <a:cubicBezTo>
                      <a:pt x="162" y="115"/>
                      <a:pt x="160" y="117"/>
                      <a:pt x="160" y="119"/>
                    </a:cubicBezTo>
                    <a:cubicBezTo>
                      <a:pt x="159" y="121"/>
                      <a:pt x="156" y="125"/>
                      <a:pt x="157" y="127"/>
                    </a:cubicBezTo>
                    <a:cubicBezTo>
                      <a:pt x="157" y="130"/>
                      <a:pt x="157" y="131"/>
                      <a:pt x="155" y="132"/>
                    </a:cubicBezTo>
                    <a:cubicBezTo>
                      <a:pt x="152" y="134"/>
                      <a:pt x="149" y="134"/>
                      <a:pt x="149" y="134"/>
                    </a:cubicBezTo>
                    <a:cubicBezTo>
                      <a:pt x="148" y="134"/>
                      <a:pt x="147" y="136"/>
                      <a:pt x="147" y="137"/>
                    </a:cubicBezTo>
                    <a:cubicBezTo>
                      <a:pt x="147" y="138"/>
                      <a:pt x="147" y="146"/>
                      <a:pt x="147" y="146"/>
                    </a:cubicBezTo>
                    <a:cubicBezTo>
                      <a:pt x="147" y="146"/>
                      <a:pt x="144" y="152"/>
                      <a:pt x="133" y="152"/>
                    </a:cubicBezTo>
                    <a:cubicBezTo>
                      <a:pt x="122" y="152"/>
                      <a:pt x="117" y="151"/>
                      <a:pt x="116" y="152"/>
                    </a:cubicBezTo>
                    <a:cubicBezTo>
                      <a:pt x="114" y="152"/>
                      <a:pt x="113" y="138"/>
                      <a:pt x="112" y="133"/>
                    </a:cubicBezTo>
                    <a:cubicBezTo>
                      <a:pt x="112" y="129"/>
                      <a:pt x="112" y="125"/>
                      <a:pt x="114" y="121"/>
                    </a:cubicBezTo>
                    <a:cubicBezTo>
                      <a:pt x="116" y="117"/>
                      <a:pt x="117" y="113"/>
                      <a:pt x="119" y="110"/>
                    </a:cubicBezTo>
                    <a:cubicBezTo>
                      <a:pt x="121" y="106"/>
                      <a:pt x="121" y="103"/>
                      <a:pt x="123" y="101"/>
                    </a:cubicBezTo>
                    <a:cubicBezTo>
                      <a:pt x="124" y="99"/>
                      <a:pt x="124" y="98"/>
                      <a:pt x="125" y="98"/>
                    </a:cubicBezTo>
                    <a:cubicBezTo>
                      <a:pt x="126" y="98"/>
                      <a:pt x="127" y="97"/>
                      <a:pt x="127" y="95"/>
                    </a:cubicBezTo>
                    <a:cubicBezTo>
                      <a:pt x="127" y="93"/>
                      <a:pt x="127" y="92"/>
                      <a:pt x="127" y="92"/>
                    </a:cubicBezTo>
                    <a:cubicBezTo>
                      <a:pt x="127" y="92"/>
                      <a:pt x="129" y="93"/>
                      <a:pt x="130" y="93"/>
                    </a:cubicBezTo>
                    <a:cubicBezTo>
                      <a:pt x="130" y="94"/>
                      <a:pt x="130" y="88"/>
                      <a:pt x="131" y="86"/>
                    </a:cubicBezTo>
                    <a:cubicBezTo>
                      <a:pt x="133" y="83"/>
                      <a:pt x="133" y="84"/>
                      <a:pt x="135" y="82"/>
                    </a:cubicBezTo>
                    <a:cubicBezTo>
                      <a:pt x="136" y="80"/>
                      <a:pt x="136" y="75"/>
                      <a:pt x="135" y="72"/>
                    </a:cubicBezTo>
                    <a:cubicBezTo>
                      <a:pt x="133" y="69"/>
                      <a:pt x="133" y="69"/>
                      <a:pt x="133" y="69"/>
                    </a:cubicBezTo>
                    <a:lnTo>
                      <a:pt x="136" y="70"/>
                    </a:lnTo>
                    <a:cubicBezTo>
                      <a:pt x="136" y="70"/>
                      <a:pt x="134" y="65"/>
                      <a:pt x="132" y="63"/>
                    </a:cubicBezTo>
                    <a:cubicBezTo>
                      <a:pt x="131" y="60"/>
                      <a:pt x="131" y="60"/>
                      <a:pt x="131" y="60"/>
                    </a:cubicBezTo>
                    <a:cubicBezTo>
                      <a:pt x="131" y="60"/>
                      <a:pt x="133" y="59"/>
                      <a:pt x="134" y="60"/>
                    </a:cubicBezTo>
                    <a:cubicBezTo>
                      <a:pt x="135" y="60"/>
                      <a:pt x="134" y="56"/>
                      <a:pt x="133" y="54"/>
                    </a:cubicBezTo>
                    <a:cubicBezTo>
                      <a:pt x="131" y="52"/>
                      <a:pt x="131" y="51"/>
                      <a:pt x="130" y="51"/>
                    </a:cubicBezTo>
                    <a:cubicBezTo>
                      <a:pt x="129" y="51"/>
                      <a:pt x="133" y="50"/>
                      <a:pt x="133" y="50"/>
                    </a:cubicBezTo>
                    <a:lnTo>
                      <a:pt x="132" y="48"/>
                    </a:lnTo>
                    <a:cubicBezTo>
                      <a:pt x="132" y="48"/>
                      <a:pt x="132" y="49"/>
                      <a:pt x="131" y="48"/>
                    </a:cubicBezTo>
                    <a:cubicBezTo>
                      <a:pt x="130" y="48"/>
                      <a:pt x="129" y="47"/>
                      <a:pt x="129" y="46"/>
                    </a:cubicBezTo>
                    <a:cubicBezTo>
                      <a:pt x="129" y="46"/>
                      <a:pt x="129" y="47"/>
                      <a:pt x="128" y="47"/>
                    </a:cubicBezTo>
                    <a:cubicBezTo>
                      <a:pt x="126" y="47"/>
                      <a:pt x="126" y="50"/>
                      <a:pt x="125" y="50"/>
                    </a:cubicBezTo>
                    <a:cubicBezTo>
                      <a:pt x="124" y="51"/>
                      <a:pt x="123" y="51"/>
                      <a:pt x="122" y="51"/>
                    </a:cubicBezTo>
                    <a:cubicBezTo>
                      <a:pt x="121" y="51"/>
                      <a:pt x="121" y="55"/>
                      <a:pt x="119" y="55"/>
                    </a:cubicBezTo>
                    <a:cubicBezTo>
                      <a:pt x="116" y="55"/>
                      <a:pt x="116" y="55"/>
                      <a:pt x="115" y="54"/>
                    </a:cubicBezTo>
                    <a:cubicBezTo>
                      <a:pt x="115" y="53"/>
                      <a:pt x="116" y="56"/>
                      <a:pt x="114" y="57"/>
                    </a:cubicBezTo>
                    <a:cubicBezTo>
                      <a:pt x="112" y="57"/>
                      <a:pt x="112" y="57"/>
                      <a:pt x="111" y="56"/>
                    </a:cubicBezTo>
                    <a:cubicBezTo>
                      <a:pt x="110" y="56"/>
                      <a:pt x="111" y="60"/>
                      <a:pt x="109" y="60"/>
                    </a:cubicBezTo>
                    <a:cubicBezTo>
                      <a:pt x="107" y="60"/>
                      <a:pt x="107" y="60"/>
                      <a:pt x="106" y="59"/>
                    </a:cubicBezTo>
                    <a:cubicBezTo>
                      <a:pt x="105" y="59"/>
                      <a:pt x="104" y="60"/>
                      <a:pt x="102" y="60"/>
                    </a:cubicBezTo>
                    <a:cubicBezTo>
                      <a:pt x="101" y="59"/>
                      <a:pt x="101" y="59"/>
                      <a:pt x="101" y="59"/>
                    </a:cubicBezTo>
                    <a:cubicBezTo>
                      <a:pt x="101" y="59"/>
                      <a:pt x="100" y="62"/>
                      <a:pt x="97" y="62"/>
                    </a:cubicBezTo>
                    <a:cubicBezTo>
                      <a:pt x="95" y="62"/>
                      <a:pt x="95" y="62"/>
                      <a:pt x="95" y="63"/>
                    </a:cubicBezTo>
                    <a:cubicBezTo>
                      <a:pt x="95" y="64"/>
                      <a:pt x="99" y="65"/>
                      <a:pt x="100" y="71"/>
                    </a:cubicBezTo>
                    <a:cubicBezTo>
                      <a:pt x="100" y="78"/>
                      <a:pt x="99" y="82"/>
                      <a:pt x="101" y="83"/>
                    </a:cubicBezTo>
                    <a:cubicBezTo>
                      <a:pt x="104" y="84"/>
                      <a:pt x="107" y="82"/>
                      <a:pt x="108" y="84"/>
                    </a:cubicBezTo>
                    <a:cubicBezTo>
                      <a:pt x="109" y="85"/>
                      <a:pt x="109" y="88"/>
                      <a:pt x="108" y="88"/>
                    </a:cubicBezTo>
                    <a:cubicBezTo>
                      <a:pt x="107" y="88"/>
                      <a:pt x="106" y="88"/>
                      <a:pt x="104" y="88"/>
                    </a:cubicBezTo>
                    <a:cubicBezTo>
                      <a:pt x="103" y="88"/>
                      <a:pt x="102" y="88"/>
                      <a:pt x="101" y="88"/>
                    </a:cubicBezTo>
                    <a:cubicBezTo>
                      <a:pt x="99" y="87"/>
                      <a:pt x="99" y="86"/>
                      <a:pt x="97" y="86"/>
                    </a:cubicBezTo>
                    <a:cubicBezTo>
                      <a:pt x="95" y="86"/>
                      <a:pt x="93" y="85"/>
                      <a:pt x="92" y="85"/>
                    </a:cubicBezTo>
                    <a:cubicBezTo>
                      <a:pt x="90" y="85"/>
                      <a:pt x="90" y="83"/>
                      <a:pt x="90" y="82"/>
                    </a:cubicBezTo>
                    <a:cubicBezTo>
                      <a:pt x="91" y="81"/>
                      <a:pt x="91" y="81"/>
                      <a:pt x="93" y="80"/>
                    </a:cubicBezTo>
                    <a:cubicBezTo>
                      <a:pt x="94" y="80"/>
                      <a:pt x="95" y="80"/>
                      <a:pt x="94" y="78"/>
                    </a:cubicBezTo>
                    <a:cubicBezTo>
                      <a:pt x="94" y="75"/>
                      <a:pt x="93" y="75"/>
                      <a:pt x="91" y="74"/>
                    </a:cubicBezTo>
                    <a:cubicBezTo>
                      <a:pt x="90" y="74"/>
                      <a:pt x="90" y="74"/>
                      <a:pt x="85" y="7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Freeform 29"/>
              <p:cNvSpPr>
                <a:spLocks/>
              </p:cNvSpPr>
              <p:nvPr/>
            </p:nvSpPr>
            <p:spPr bwMode="auto">
              <a:xfrm>
                <a:off x="3403" y="1401"/>
                <a:ext cx="29" cy="29"/>
              </a:xfrm>
              <a:custGeom>
                <a:avLst/>
                <a:gdLst>
                  <a:gd name="T0" fmla="*/ 252957 w 3"/>
                  <a:gd name="T1" fmla="*/ 166238 h 3"/>
                  <a:gd name="T2" fmla="*/ 166238 w 3"/>
                  <a:gd name="T3" fmla="*/ 0 h 3"/>
                  <a:gd name="T4" fmla="*/ 87648 w 3"/>
                  <a:gd name="T5" fmla="*/ 87648 h 3"/>
                  <a:gd name="T6" fmla="*/ 166238 w 3"/>
                  <a:gd name="T7" fmla="*/ 252957 h 3"/>
                  <a:gd name="T8" fmla="*/ 252957 w 3"/>
                  <a:gd name="T9" fmla="*/ 166238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3"/>
                  <a:gd name="T17" fmla="*/ 3 w 3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3">
                    <a:moveTo>
                      <a:pt x="3" y="2"/>
                    </a:moveTo>
                    <a:cubicBezTo>
                      <a:pt x="3" y="2"/>
                      <a:pt x="3" y="0"/>
                      <a:pt x="2" y="0"/>
                    </a:cubicBezTo>
                    <a:cubicBezTo>
                      <a:pt x="2" y="0"/>
                      <a:pt x="0" y="0"/>
                      <a:pt x="1" y="1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0" name="Freeform 30"/>
              <p:cNvSpPr>
                <a:spLocks/>
              </p:cNvSpPr>
              <p:nvPr/>
            </p:nvSpPr>
            <p:spPr bwMode="auto">
              <a:xfrm>
                <a:off x="3344" y="1226"/>
                <a:ext cx="78" cy="175"/>
              </a:xfrm>
              <a:custGeom>
                <a:avLst/>
                <a:gdLst>
                  <a:gd name="T0" fmla="*/ 704408 w 8"/>
                  <a:gd name="T1" fmla="*/ 1473967 h 18"/>
                  <a:gd name="T2" fmla="*/ 180716 w 8"/>
                  <a:gd name="T3" fmla="*/ 89133 h 18"/>
                  <a:gd name="T4" fmla="*/ 0 w 8"/>
                  <a:gd name="T5" fmla="*/ 89133 h 18"/>
                  <a:gd name="T6" fmla="*/ 523702 w 8"/>
                  <a:gd name="T7" fmla="*/ 1473967 h 18"/>
                  <a:gd name="T8" fmla="*/ 704408 w 8"/>
                  <a:gd name="T9" fmla="*/ 1473967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8"/>
                  <a:gd name="T17" fmla="*/ 8 w 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8">
                    <a:moveTo>
                      <a:pt x="8" y="17"/>
                    </a:moveTo>
                    <a:cubicBezTo>
                      <a:pt x="8" y="17"/>
                      <a:pt x="8" y="10"/>
                      <a:pt x="2" y="1"/>
                    </a:cubicBezTo>
                    <a:cubicBezTo>
                      <a:pt x="2" y="1"/>
                      <a:pt x="0" y="0"/>
                      <a:pt x="0" y="1"/>
                    </a:cubicBezTo>
                    <a:cubicBezTo>
                      <a:pt x="0" y="2"/>
                      <a:pt x="7" y="15"/>
                      <a:pt x="6" y="17"/>
                    </a:cubicBezTo>
                    <a:cubicBezTo>
                      <a:pt x="6" y="17"/>
                      <a:pt x="7" y="18"/>
                      <a:pt x="8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Freeform 31"/>
              <p:cNvSpPr>
                <a:spLocks/>
              </p:cNvSpPr>
              <p:nvPr/>
            </p:nvSpPr>
            <p:spPr bwMode="auto">
              <a:xfrm>
                <a:off x="2946" y="1081"/>
                <a:ext cx="408" cy="378"/>
              </a:xfrm>
              <a:custGeom>
                <a:avLst/>
                <a:gdLst>
                  <a:gd name="T0" fmla="*/ 3632958 w 42"/>
                  <a:gd name="T1" fmla="*/ 1200004 h 39"/>
                  <a:gd name="T2" fmla="*/ 2164314 w 42"/>
                  <a:gd name="T3" fmla="*/ 88307 h 39"/>
                  <a:gd name="T4" fmla="*/ 1558385 w 42"/>
                  <a:gd name="T5" fmla="*/ 1367594 h 39"/>
                  <a:gd name="T6" fmla="*/ 258468 w 42"/>
                  <a:gd name="T7" fmla="*/ 2736022 h 39"/>
                  <a:gd name="T8" fmla="*/ 169582 w 42"/>
                  <a:gd name="T9" fmla="*/ 3247718 h 39"/>
                  <a:gd name="T10" fmla="*/ 605929 w 42"/>
                  <a:gd name="T11" fmla="*/ 2991919 h 39"/>
                  <a:gd name="T12" fmla="*/ 258468 w 42"/>
                  <a:gd name="T13" fmla="*/ 3336121 h 39"/>
                  <a:gd name="T14" fmla="*/ 1042284 w 42"/>
                  <a:gd name="T15" fmla="*/ 2736022 h 39"/>
                  <a:gd name="T16" fmla="*/ 1647368 w 42"/>
                  <a:gd name="T17" fmla="*/ 1623394 h 39"/>
                  <a:gd name="T18" fmla="*/ 1727958 w 42"/>
                  <a:gd name="T19" fmla="*/ 1023391 h 39"/>
                  <a:gd name="T20" fmla="*/ 1985580 w 42"/>
                  <a:gd name="T21" fmla="*/ 767592 h 39"/>
                  <a:gd name="T22" fmla="*/ 1985580 w 42"/>
                  <a:gd name="T23" fmla="*/ 423389 h 39"/>
                  <a:gd name="T24" fmla="*/ 2164314 w 42"/>
                  <a:gd name="T25" fmla="*/ 344203 h 39"/>
                  <a:gd name="T26" fmla="*/ 2591519 w 42"/>
                  <a:gd name="T27" fmla="*/ 511696 h 39"/>
                  <a:gd name="T28" fmla="*/ 3464221 w 42"/>
                  <a:gd name="T29" fmla="*/ 1200004 h 39"/>
                  <a:gd name="T30" fmla="*/ 3632958 w 42"/>
                  <a:gd name="T31" fmla="*/ 1200004 h 3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2"/>
                  <a:gd name="T49" fmla="*/ 0 h 39"/>
                  <a:gd name="T50" fmla="*/ 42 w 42"/>
                  <a:gd name="T51" fmla="*/ 39 h 3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2" h="39">
                    <a:moveTo>
                      <a:pt x="42" y="14"/>
                    </a:moveTo>
                    <a:cubicBezTo>
                      <a:pt x="42" y="14"/>
                      <a:pt x="34" y="0"/>
                      <a:pt x="25" y="1"/>
                    </a:cubicBezTo>
                    <a:cubicBezTo>
                      <a:pt x="25" y="1"/>
                      <a:pt x="18" y="2"/>
                      <a:pt x="18" y="16"/>
                    </a:cubicBezTo>
                    <a:cubicBezTo>
                      <a:pt x="18" y="16"/>
                      <a:pt x="16" y="31"/>
                      <a:pt x="3" y="32"/>
                    </a:cubicBezTo>
                    <a:cubicBezTo>
                      <a:pt x="3" y="32"/>
                      <a:pt x="0" y="38"/>
                      <a:pt x="2" y="38"/>
                    </a:cubicBezTo>
                    <a:cubicBezTo>
                      <a:pt x="2" y="38"/>
                      <a:pt x="6" y="34"/>
                      <a:pt x="7" y="35"/>
                    </a:cubicBezTo>
                    <a:cubicBezTo>
                      <a:pt x="8" y="35"/>
                      <a:pt x="3" y="38"/>
                      <a:pt x="3" y="39"/>
                    </a:cubicBezTo>
                    <a:cubicBezTo>
                      <a:pt x="3" y="39"/>
                      <a:pt x="9" y="36"/>
                      <a:pt x="12" y="32"/>
                    </a:cubicBezTo>
                    <a:cubicBezTo>
                      <a:pt x="15" y="29"/>
                      <a:pt x="19" y="24"/>
                      <a:pt x="19" y="19"/>
                    </a:cubicBezTo>
                    <a:cubicBezTo>
                      <a:pt x="20" y="14"/>
                      <a:pt x="20" y="12"/>
                      <a:pt x="20" y="12"/>
                    </a:cubicBezTo>
                    <a:cubicBezTo>
                      <a:pt x="20" y="12"/>
                      <a:pt x="23" y="10"/>
                      <a:pt x="23" y="9"/>
                    </a:cubicBezTo>
                    <a:cubicBezTo>
                      <a:pt x="22" y="8"/>
                      <a:pt x="23" y="6"/>
                      <a:pt x="23" y="5"/>
                    </a:cubicBezTo>
                    <a:cubicBezTo>
                      <a:pt x="23" y="5"/>
                      <a:pt x="25" y="4"/>
                      <a:pt x="25" y="4"/>
                    </a:cubicBezTo>
                    <a:cubicBezTo>
                      <a:pt x="25" y="4"/>
                      <a:pt x="24" y="6"/>
                      <a:pt x="30" y="6"/>
                    </a:cubicBezTo>
                    <a:cubicBezTo>
                      <a:pt x="30" y="6"/>
                      <a:pt x="33" y="6"/>
                      <a:pt x="40" y="14"/>
                    </a:cubicBezTo>
                    <a:lnTo>
                      <a:pt x="42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Freeform 32"/>
              <p:cNvSpPr>
                <a:spLocks/>
              </p:cNvSpPr>
              <p:nvPr/>
            </p:nvSpPr>
            <p:spPr bwMode="auto">
              <a:xfrm>
                <a:off x="3296" y="1207"/>
                <a:ext cx="78" cy="146"/>
              </a:xfrm>
              <a:custGeom>
                <a:avLst/>
                <a:gdLst>
                  <a:gd name="T0" fmla="*/ 352209 w 8"/>
                  <a:gd name="T1" fmla="*/ 89430 h 15"/>
                  <a:gd name="T2" fmla="*/ 614484 w 8"/>
                  <a:gd name="T3" fmla="*/ 959882 h 15"/>
                  <a:gd name="T4" fmla="*/ 89924 w 8"/>
                  <a:gd name="T5" fmla="*/ 0 h 15"/>
                  <a:gd name="T6" fmla="*/ 442991 w 8"/>
                  <a:gd name="T7" fmla="*/ 520967 h 15"/>
                  <a:gd name="T8" fmla="*/ 352209 w 8"/>
                  <a:gd name="T9" fmla="*/ 8943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5"/>
                  <a:gd name="T17" fmla="*/ 8 w 8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5">
                    <a:moveTo>
                      <a:pt x="4" y="1"/>
                    </a:moveTo>
                    <a:cubicBezTo>
                      <a:pt x="4" y="1"/>
                      <a:pt x="8" y="8"/>
                      <a:pt x="7" y="11"/>
                    </a:cubicBezTo>
                    <a:cubicBezTo>
                      <a:pt x="5" y="15"/>
                      <a:pt x="0" y="1"/>
                      <a:pt x="1" y="0"/>
                    </a:cubicBezTo>
                    <a:cubicBezTo>
                      <a:pt x="2" y="0"/>
                      <a:pt x="4" y="7"/>
                      <a:pt x="5" y="6"/>
                    </a:cubicBezTo>
                    <a:cubicBezTo>
                      <a:pt x="6" y="6"/>
                      <a:pt x="2" y="4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3" name="Freeform 33"/>
              <p:cNvSpPr>
                <a:spLocks/>
              </p:cNvSpPr>
              <p:nvPr/>
            </p:nvSpPr>
            <p:spPr bwMode="auto">
              <a:xfrm>
                <a:off x="3257" y="1178"/>
                <a:ext cx="49" cy="77"/>
              </a:xfrm>
              <a:custGeom>
                <a:avLst/>
                <a:gdLst>
                  <a:gd name="T0" fmla="*/ 92198 w 5"/>
                  <a:gd name="T1" fmla="*/ 0 h 8"/>
                  <a:gd name="T2" fmla="*/ 267275 w 5"/>
                  <a:gd name="T3" fmla="*/ 660708 h 8"/>
                  <a:gd name="T4" fmla="*/ 0 w 5"/>
                  <a:gd name="T5" fmla="*/ 248739 h 8"/>
                  <a:gd name="T6" fmla="*/ 0 w 5"/>
                  <a:gd name="T7" fmla="*/ 163144 h 8"/>
                  <a:gd name="T8" fmla="*/ 184495 w 5"/>
                  <a:gd name="T9" fmla="*/ 334344 h 8"/>
                  <a:gd name="T10" fmla="*/ 92198 w 5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8"/>
                  <a:gd name="T20" fmla="*/ 5 w 5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8">
                    <a:moveTo>
                      <a:pt x="1" y="0"/>
                    </a:moveTo>
                    <a:cubicBezTo>
                      <a:pt x="1" y="0"/>
                      <a:pt x="5" y="6"/>
                      <a:pt x="3" y="8"/>
                    </a:cubicBezTo>
                    <a:cubicBezTo>
                      <a:pt x="3" y="8"/>
                      <a:pt x="0" y="7"/>
                      <a:pt x="0" y="3"/>
                    </a:cubicBezTo>
                    <a:lnTo>
                      <a:pt x="0" y="2"/>
                    </a:lnTo>
                    <a:cubicBezTo>
                      <a:pt x="0" y="2"/>
                      <a:pt x="1" y="4"/>
                      <a:pt x="2" y="4"/>
                    </a:cubicBezTo>
                    <a:cubicBezTo>
                      <a:pt x="2" y="4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Freeform 34"/>
              <p:cNvSpPr>
                <a:spLocks/>
              </p:cNvSpPr>
              <p:nvPr/>
            </p:nvSpPr>
            <p:spPr bwMode="auto">
              <a:xfrm>
                <a:off x="3199" y="1149"/>
                <a:ext cx="58" cy="58"/>
              </a:xfrm>
              <a:custGeom>
                <a:avLst/>
                <a:gdLst>
                  <a:gd name="T0" fmla="*/ 252957 w 6"/>
                  <a:gd name="T1" fmla="*/ 0 h 6"/>
                  <a:gd name="T2" fmla="*/ 252957 w 6"/>
                  <a:gd name="T3" fmla="*/ 340508 h 6"/>
                  <a:gd name="T4" fmla="*/ 87648 w 6"/>
                  <a:gd name="T5" fmla="*/ 87648 h 6"/>
                  <a:gd name="T6" fmla="*/ 0 w 6"/>
                  <a:gd name="T7" fmla="*/ 252957 h 6"/>
                  <a:gd name="T8" fmla="*/ 340508 w 6"/>
                  <a:gd name="T9" fmla="*/ 506746 h 6"/>
                  <a:gd name="T10" fmla="*/ 252957 w 6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3" y="0"/>
                    </a:moveTo>
                    <a:cubicBezTo>
                      <a:pt x="3" y="0"/>
                      <a:pt x="4" y="4"/>
                      <a:pt x="3" y="4"/>
                    </a:cubicBezTo>
                    <a:cubicBezTo>
                      <a:pt x="3" y="4"/>
                      <a:pt x="2" y="0"/>
                      <a:pt x="1" y="1"/>
                    </a:cubicBezTo>
                    <a:lnTo>
                      <a:pt x="0" y="3"/>
                    </a:lnTo>
                    <a:cubicBezTo>
                      <a:pt x="0" y="3"/>
                      <a:pt x="3" y="6"/>
                      <a:pt x="4" y="6"/>
                    </a:cubicBezTo>
                    <a:cubicBezTo>
                      <a:pt x="4" y="6"/>
                      <a:pt x="6" y="3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Freeform 35"/>
              <p:cNvSpPr>
                <a:spLocks/>
              </p:cNvSpPr>
              <p:nvPr/>
            </p:nvSpPr>
            <p:spPr bwMode="auto">
              <a:xfrm>
                <a:off x="3170" y="1178"/>
                <a:ext cx="48" cy="68"/>
              </a:xfrm>
              <a:custGeom>
                <a:avLst/>
                <a:gdLst>
                  <a:gd name="T0" fmla="*/ 245971 w 5"/>
                  <a:gd name="T1" fmla="*/ 0 h 7"/>
                  <a:gd name="T2" fmla="*/ 245971 w 5"/>
                  <a:gd name="T3" fmla="*/ 258468 h 7"/>
                  <a:gd name="T4" fmla="*/ 84970 w 5"/>
                  <a:gd name="T5" fmla="*/ 0 h 7"/>
                  <a:gd name="T6" fmla="*/ 84970 w 5"/>
                  <a:gd name="T7" fmla="*/ 258468 h 7"/>
                  <a:gd name="T8" fmla="*/ 322925 w 5"/>
                  <a:gd name="T9" fmla="*/ 516091 h 7"/>
                  <a:gd name="T10" fmla="*/ 245971 w 5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7"/>
                  <a:gd name="T20" fmla="*/ 5 w 5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7">
                    <a:moveTo>
                      <a:pt x="3" y="0"/>
                    </a:moveTo>
                    <a:cubicBezTo>
                      <a:pt x="3" y="0"/>
                      <a:pt x="3" y="3"/>
                      <a:pt x="3" y="3"/>
                    </a:cubicBezTo>
                    <a:cubicBezTo>
                      <a:pt x="2" y="3"/>
                      <a:pt x="2" y="0"/>
                      <a:pt x="1" y="0"/>
                    </a:cubicBezTo>
                    <a:cubicBezTo>
                      <a:pt x="0" y="0"/>
                      <a:pt x="1" y="3"/>
                      <a:pt x="1" y="3"/>
                    </a:cubicBezTo>
                    <a:cubicBezTo>
                      <a:pt x="1" y="3"/>
                      <a:pt x="3" y="7"/>
                      <a:pt x="4" y="6"/>
                    </a:cubicBezTo>
                    <a:cubicBezTo>
                      <a:pt x="5" y="6"/>
                      <a:pt x="5" y="1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Freeform 36"/>
              <p:cNvSpPr>
                <a:spLocks/>
              </p:cNvSpPr>
              <p:nvPr/>
            </p:nvSpPr>
            <p:spPr bwMode="auto">
              <a:xfrm>
                <a:off x="3364" y="1333"/>
                <a:ext cx="29" cy="88"/>
              </a:xfrm>
              <a:custGeom>
                <a:avLst/>
                <a:gdLst>
                  <a:gd name="T0" fmla="*/ 87648 w 3"/>
                  <a:gd name="T1" fmla="*/ 0 h 9"/>
                  <a:gd name="T2" fmla="*/ 166238 w 3"/>
                  <a:gd name="T3" fmla="*/ 539401 h 9"/>
                  <a:gd name="T4" fmla="*/ 87648 w 3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9"/>
                  <a:gd name="T11" fmla="*/ 3 w 3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9">
                    <a:moveTo>
                      <a:pt x="1" y="0"/>
                    </a:moveTo>
                    <a:cubicBezTo>
                      <a:pt x="1" y="0"/>
                      <a:pt x="3" y="3"/>
                      <a:pt x="2" y="6"/>
                    </a:cubicBezTo>
                    <a:cubicBezTo>
                      <a:pt x="1" y="9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Freeform 37"/>
              <p:cNvSpPr>
                <a:spLocks/>
              </p:cNvSpPr>
              <p:nvPr/>
            </p:nvSpPr>
            <p:spPr bwMode="auto">
              <a:xfrm>
                <a:off x="3383" y="1411"/>
                <a:ext cx="39" cy="68"/>
              </a:xfrm>
              <a:custGeom>
                <a:avLst/>
                <a:gdLst>
                  <a:gd name="T0" fmla="*/ 180716 w 4"/>
                  <a:gd name="T1" fmla="*/ 0 h 7"/>
                  <a:gd name="T2" fmla="*/ 262275 w 4"/>
                  <a:gd name="T3" fmla="*/ 258468 h 7"/>
                  <a:gd name="T4" fmla="*/ 262275 w 4"/>
                  <a:gd name="T5" fmla="*/ 516091 h 7"/>
                  <a:gd name="T6" fmla="*/ 89924 w 4"/>
                  <a:gd name="T7" fmla="*/ 347461 h 7"/>
                  <a:gd name="T8" fmla="*/ 0 w 4"/>
                  <a:gd name="T9" fmla="*/ 169582 h 7"/>
                  <a:gd name="T10" fmla="*/ 180716 w 4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7"/>
                  <a:gd name="T20" fmla="*/ 4 w 4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7">
                    <a:moveTo>
                      <a:pt x="2" y="0"/>
                    </a:moveTo>
                    <a:cubicBezTo>
                      <a:pt x="2" y="0"/>
                      <a:pt x="2" y="2"/>
                      <a:pt x="3" y="3"/>
                    </a:cubicBezTo>
                    <a:cubicBezTo>
                      <a:pt x="3" y="4"/>
                      <a:pt x="4" y="6"/>
                      <a:pt x="3" y="6"/>
                    </a:cubicBezTo>
                    <a:cubicBezTo>
                      <a:pt x="3" y="7"/>
                      <a:pt x="2" y="5"/>
                      <a:pt x="1" y="4"/>
                    </a:cubicBezTo>
                    <a:cubicBezTo>
                      <a:pt x="1" y="4"/>
                      <a:pt x="0" y="2"/>
                      <a:pt x="0" y="2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Freeform 38"/>
              <p:cNvSpPr>
                <a:spLocks/>
              </p:cNvSpPr>
              <p:nvPr/>
            </p:nvSpPr>
            <p:spPr bwMode="auto">
              <a:xfrm>
                <a:off x="3344" y="1333"/>
                <a:ext cx="30" cy="68"/>
              </a:xfrm>
              <a:custGeom>
                <a:avLst/>
                <a:gdLst>
                  <a:gd name="T0" fmla="*/ 0 w 3"/>
                  <a:gd name="T1" fmla="*/ 0 h 7"/>
                  <a:gd name="T2" fmla="*/ 100000 w 3"/>
                  <a:gd name="T3" fmla="*/ 516091 h 7"/>
                  <a:gd name="T4" fmla="*/ 0 w 3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7"/>
                  <a:gd name="T11" fmla="*/ 3 w 3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7">
                    <a:moveTo>
                      <a:pt x="0" y="0"/>
                    </a:moveTo>
                    <a:cubicBezTo>
                      <a:pt x="0" y="0"/>
                      <a:pt x="3" y="6"/>
                      <a:pt x="1" y="6"/>
                    </a:cubicBezTo>
                    <a:cubicBezTo>
                      <a:pt x="0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9" name="Freeform 39"/>
              <p:cNvSpPr>
                <a:spLocks/>
              </p:cNvSpPr>
              <p:nvPr/>
            </p:nvSpPr>
            <p:spPr bwMode="auto">
              <a:xfrm>
                <a:off x="3306" y="1285"/>
                <a:ext cx="48" cy="165"/>
              </a:xfrm>
              <a:custGeom>
                <a:avLst/>
                <a:gdLst>
                  <a:gd name="T0" fmla="*/ 84970 w 5"/>
                  <a:gd name="T1" fmla="*/ 0 h 17"/>
                  <a:gd name="T2" fmla="*/ 245971 w 5"/>
                  <a:gd name="T3" fmla="*/ 1206946 h 17"/>
                  <a:gd name="T4" fmla="*/ 161002 w 5"/>
                  <a:gd name="T5" fmla="*/ 1463841 h 17"/>
                  <a:gd name="T6" fmla="*/ 0 w 5"/>
                  <a:gd name="T7" fmla="*/ 514732 h 17"/>
                  <a:gd name="T8" fmla="*/ 84970 w 5"/>
                  <a:gd name="T9" fmla="*/ 435221 h 17"/>
                  <a:gd name="T10" fmla="*/ 161002 w 5"/>
                  <a:gd name="T11" fmla="*/ 949953 h 17"/>
                  <a:gd name="T12" fmla="*/ 0 w 5"/>
                  <a:gd name="T13" fmla="*/ 88644 h 17"/>
                  <a:gd name="T14" fmla="*/ 84970 w 5"/>
                  <a:gd name="T15" fmla="*/ 0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17"/>
                  <a:gd name="T26" fmla="*/ 5 w 5"/>
                  <a:gd name="T27" fmla="*/ 17 h 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17">
                    <a:moveTo>
                      <a:pt x="1" y="0"/>
                    </a:moveTo>
                    <a:cubicBezTo>
                      <a:pt x="1" y="0"/>
                      <a:pt x="5" y="8"/>
                      <a:pt x="3" y="14"/>
                    </a:cubicBezTo>
                    <a:cubicBezTo>
                      <a:pt x="3" y="14"/>
                      <a:pt x="2" y="17"/>
                      <a:pt x="2" y="17"/>
                    </a:cubicBezTo>
                    <a:cubicBezTo>
                      <a:pt x="1" y="17"/>
                      <a:pt x="1" y="16"/>
                      <a:pt x="0" y="6"/>
                    </a:cubicBezTo>
                    <a:lnTo>
                      <a:pt x="1" y="5"/>
                    </a:lnTo>
                    <a:lnTo>
                      <a:pt x="2" y="11"/>
                    </a:lnTo>
                    <a:cubicBezTo>
                      <a:pt x="2" y="11"/>
                      <a:pt x="3" y="8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Freeform 40"/>
              <p:cNvSpPr>
                <a:spLocks/>
              </p:cNvSpPr>
              <p:nvPr/>
            </p:nvSpPr>
            <p:spPr bwMode="auto">
              <a:xfrm>
                <a:off x="3247" y="1255"/>
                <a:ext cx="68" cy="136"/>
              </a:xfrm>
              <a:custGeom>
                <a:avLst/>
                <a:gdLst>
                  <a:gd name="T0" fmla="*/ 169582 w 7"/>
                  <a:gd name="T1" fmla="*/ 0 h 14"/>
                  <a:gd name="T2" fmla="*/ 516091 w 7"/>
                  <a:gd name="T3" fmla="*/ 605929 h 14"/>
                  <a:gd name="T4" fmla="*/ 436356 w 7"/>
                  <a:gd name="T5" fmla="*/ 605929 h 14"/>
                  <a:gd name="T6" fmla="*/ 347461 w 7"/>
                  <a:gd name="T7" fmla="*/ 1122029 h 14"/>
                  <a:gd name="T8" fmla="*/ 88895 w 7"/>
                  <a:gd name="T9" fmla="*/ 605929 h 14"/>
                  <a:gd name="T10" fmla="*/ 169582 w 7"/>
                  <a:gd name="T11" fmla="*/ 605929 h 14"/>
                  <a:gd name="T12" fmla="*/ 347461 w 7"/>
                  <a:gd name="T13" fmla="*/ 863551 h 14"/>
                  <a:gd name="T14" fmla="*/ 258468 w 7"/>
                  <a:gd name="T15" fmla="*/ 258468 h 14"/>
                  <a:gd name="T16" fmla="*/ 169582 w 7"/>
                  <a:gd name="T17" fmla="*/ 0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4"/>
                  <a:gd name="T29" fmla="*/ 7 w 7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4">
                    <a:moveTo>
                      <a:pt x="2" y="0"/>
                    </a:moveTo>
                    <a:cubicBezTo>
                      <a:pt x="2" y="0"/>
                      <a:pt x="7" y="3"/>
                      <a:pt x="6" y="7"/>
                    </a:cubicBezTo>
                    <a:lnTo>
                      <a:pt x="5" y="7"/>
                    </a:lnTo>
                    <a:cubicBezTo>
                      <a:pt x="5" y="7"/>
                      <a:pt x="5" y="13"/>
                      <a:pt x="4" y="13"/>
                    </a:cubicBezTo>
                    <a:cubicBezTo>
                      <a:pt x="3" y="14"/>
                      <a:pt x="1" y="11"/>
                      <a:pt x="1" y="7"/>
                    </a:cubicBezTo>
                    <a:cubicBezTo>
                      <a:pt x="0" y="4"/>
                      <a:pt x="2" y="6"/>
                      <a:pt x="2" y="7"/>
                    </a:cubicBezTo>
                    <a:cubicBezTo>
                      <a:pt x="3" y="8"/>
                      <a:pt x="4" y="10"/>
                      <a:pt x="4" y="10"/>
                    </a:cubicBezTo>
                    <a:cubicBezTo>
                      <a:pt x="4" y="10"/>
                      <a:pt x="4" y="4"/>
                      <a:pt x="3" y="3"/>
                    </a:cubicBezTo>
                    <a:cubicBezTo>
                      <a:pt x="3" y="3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Freeform 41"/>
              <p:cNvSpPr>
                <a:spLocks/>
              </p:cNvSpPr>
              <p:nvPr/>
            </p:nvSpPr>
            <p:spPr bwMode="auto">
              <a:xfrm>
                <a:off x="3208" y="1217"/>
                <a:ext cx="68" cy="97"/>
              </a:xfrm>
              <a:custGeom>
                <a:avLst/>
                <a:gdLst>
                  <a:gd name="T0" fmla="*/ 258468 w 7"/>
                  <a:gd name="T1" fmla="*/ 0 h 10"/>
                  <a:gd name="T2" fmla="*/ 436356 w 7"/>
                  <a:gd name="T3" fmla="*/ 770316 h 10"/>
                  <a:gd name="T4" fmla="*/ 0 w 7"/>
                  <a:gd name="T5" fmla="*/ 345029 h 10"/>
                  <a:gd name="T6" fmla="*/ 169582 w 7"/>
                  <a:gd name="T7" fmla="*/ 256487 h 10"/>
                  <a:gd name="T8" fmla="*/ 347461 w 7"/>
                  <a:gd name="T9" fmla="*/ 602360 h 10"/>
                  <a:gd name="T10" fmla="*/ 258468 w 7"/>
                  <a:gd name="T11" fmla="*/ 167946 h 10"/>
                  <a:gd name="T12" fmla="*/ 258468 w 7"/>
                  <a:gd name="T13" fmla="*/ 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0"/>
                  <a:gd name="T23" fmla="*/ 7 w 7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0">
                    <a:moveTo>
                      <a:pt x="3" y="0"/>
                    </a:moveTo>
                    <a:cubicBezTo>
                      <a:pt x="3" y="0"/>
                      <a:pt x="7" y="5"/>
                      <a:pt x="5" y="9"/>
                    </a:cubicBezTo>
                    <a:cubicBezTo>
                      <a:pt x="5" y="9"/>
                      <a:pt x="2" y="10"/>
                      <a:pt x="0" y="4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4"/>
                      <a:pt x="3" y="8"/>
                      <a:pt x="4" y="7"/>
                    </a:cubicBezTo>
                    <a:cubicBezTo>
                      <a:pt x="4" y="7"/>
                      <a:pt x="4" y="2"/>
                      <a:pt x="3" y="2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2" name="Freeform 42"/>
              <p:cNvSpPr>
                <a:spLocks/>
              </p:cNvSpPr>
              <p:nvPr/>
            </p:nvSpPr>
            <p:spPr bwMode="auto">
              <a:xfrm>
                <a:off x="3160" y="1217"/>
                <a:ext cx="48" cy="87"/>
              </a:xfrm>
              <a:custGeom>
                <a:avLst/>
                <a:gdLst>
                  <a:gd name="T0" fmla="*/ 245971 w 5"/>
                  <a:gd name="T1" fmla="*/ 252957 h 9"/>
                  <a:gd name="T2" fmla="*/ 322925 w 5"/>
                  <a:gd name="T3" fmla="*/ 672056 h 9"/>
                  <a:gd name="T4" fmla="*/ 0 w 5"/>
                  <a:gd name="T5" fmla="*/ 0 h 9"/>
                  <a:gd name="T6" fmla="*/ 84970 w 5"/>
                  <a:gd name="T7" fmla="*/ 87648 h 9"/>
                  <a:gd name="T8" fmla="*/ 245971 w 5"/>
                  <a:gd name="T9" fmla="*/ 506746 h 9"/>
                  <a:gd name="T10" fmla="*/ 245971 w 5"/>
                  <a:gd name="T11" fmla="*/ 252957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9"/>
                  <a:gd name="T20" fmla="*/ 5 w 5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9">
                    <a:moveTo>
                      <a:pt x="3" y="3"/>
                    </a:moveTo>
                    <a:cubicBezTo>
                      <a:pt x="3" y="3"/>
                      <a:pt x="5" y="8"/>
                      <a:pt x="4" y="8"/>
                    </a:cubicBezTo>
                    <a:cubicBezTo>
                      <a:pt x="3" y="9"/>
                      <a:pt x="0" y="7"/>
                      <a:pt x="0" y="0"/>
                    </a:cubicBezTo>
                    <a:lnTo>
                      <a:pt x="1" y="1"/>
                    </a:lnTo>
                    <a:cubicBezTo>
                      <a:pt x="1" y="1"/>
                      <a:pt x="2" y="5"/>
                      <a:pt x="3" y="6"/>
                    </a:cubicBezTo>
                    <a:cubicBezTo>
                      <a:pt x="3" y="6"/>
                      <a:pt x="2" y="5"/>
                      <a:pt x="3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3" name="Freeform 43"/>
              <p:cNvSpPr>
                <a:spLocks/>
              </p:cNvSpPr>
              <p:nvPr/>
            </p:nvSpPr>
            <p:spPr bwMode="auto">
              <a:xfrm>
                <a:off x="3208" y="1294"/>
                <a:ext cx="68" cy="165"/>
              </a:xfrm>
              <a:custGeom>
                <a:avLst/>
                <a:gdLst>
                  <a:gd name="T0" fmla="*/ 516091 w 7"/>
                  <a:gd name="T1" fmla="*/ 771724 h 17"/>
                  <a:gd name="T2" fmla="*/ 258468 w 7"/>
                  <a:gd name="T3" fmla="*/ 168251 h 17"/>
                  <a:gd name="T4" fmla="*/ 258468 w 7"/>
                  <a:gd name="T5" fmla="*/ 949953 h 17"/>
                  <a:gd name="T6" fmla="*/ 88895 w 7"/>
                  <a:gd name="T7" fmla="*/ 88644 h 17"/>
                  <a:gd name="T8" fmla="*/ 88895 w 7"/>
                  <a:gd name="T9" fmla="*/ 860368 h 17"/>
                  <a:gd name="T10" fmla="*/ 436356 w 7"/>
                  <a:gd name="T11" fmla="*/ 1375188 h 17"/>
                  <a:gd name="T12" fmla="*/ 516091 w 7"/>
                  <a:gd name="T13" fmla="*/ 771724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7"/>
                  <a:gd name="T23" fmla="*/ 7 w 7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7">
                    <a:moveTo>
                      <a:pt x="6" y="9"/>
                    </a:moveTo>
                    <a:cubicBezTo>
                      <a:pt x="6" y="9"/>
                      <a:pt x="4" y="2"/>
                      <a:pt x="3" y="2"/>
                    </a:cubicBezTo>
                    <a:cubicBezTo>
                      <a:pt x="1" y="2"/>
                      <a:pt x="4" y="11"/>
                      <a:pt x="3" y="11"/>
                    </a:cubicBezTo>
                    <a:cubicBezTo>
                      <a:pt x="2" y="11"/>
                      <a:pt x="2" y="1"/>
                      <a:pt x="1" y="1"/>
                    </a:cubicBezTo>
                    <a:cubicBezTo>
                      <a:pt x="0" y="0"/>
                      <a:pt x="1" y="9"/>
                      <a:pt x="1" y="10"/>
                    </a:cubicBezTo>
                    <a:cubicBezTo>
                      <a:pt x="3" y="17"/>
                      <a:pt x="5" y="16"/>
                      <a:pt x="5" y="16"/>
                    </a:cubicBezTo>
                    <a:cubicBezTo>
                      <a:pt x="5" y="16"/>
                      <a:pt x="7" y="11"/>
                      <a:pt x="6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4" name="Freeform 44"/>
              <p:cNvSpPr>
                <a:spLocks/>
              </p:cNvSpPr>
              <p:nvPr/>
            </p:nvSpPr>
            <p:spPr bwMode="auto">
              <a:xfrm>
                <a:off x="3140" y="1236"/>
                <a:ext cx="68" cy="146"/>
              </a:xfrm>
              <a:custGeom>
                <a:avLst/>
                <a:gdLst>
                  <a:gd name="T0" fmla="*/ 258468 w 7"/>
                  <a:gd name="T1" fmla="*/ 520967 h 15"/>
                  <a:gd name="T2" fmla="*/ 347461 w 7"/>
                  <a:gd name="T3" fmla="*/ 1220881 h 15"/>
                  <a:gd name="T4" fmla="*/ 0 w 7"/>
                  <a:gd name="T5" fmla="*/ 89430 h 15"/>
                  <a:gd name="T6" fmla="*/ 88895 w 7"/>
                  <a:gd name="T7" fmla="*/ 0 h 15"/>
                  <a:gd name="T8" fmla="*/ 258468 w 7"/>
                  <a:gd name="T9" fmla="*/ 870452 h 15"/>
                  <a:gd name="T10" fmla="*/ 258468 w 7"/>
                  <a:gd name="T11" fmla="*/ 520967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15"/>
                  <a:gd name="T20" fmla="*/ 7 w 7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15">
                    <a:moveTo>
                      <a:pt x="3" y="6"/>
                    </a:moveTo>
                    <a:cubicBezTo>
                      <a:pt x="3" y="6"/>
                      <a:pt x="7" y="13"/>
                      <a:pt x="4" y="14"/>
                    </a:cubicBezTo>
                    <a:cubicBezTo>
                      <a:pt x="1" y="15"/>
                      <a:pt x="0" y="1"/>
                      <a:pt x="0" y="1"/>
                    </a:cubicBezTo>
                    <a:lnTo>
                      <a:pt x="1" y="0"/>
                    </a:lnTo>
                    <a:cubicBezTo>
                      <a:pt x="1" y="0"/>
                      <a:pt x="2" y="10"/>
                      <a:pt x="3" y="10"/>
                    </a:cubicBez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5" name="Freeform 45"/>
              <p:cNvSpPr>
                <a:spLocks/>
              </p:cNvSpPr>
              <p:nvPr/>
            </p:nvSpPr>
            <p:spPr bwMode="auto">
              <a:xfrm>
                <a:off x="3140" y="1372"/>
                <a:ext cx="107" cy="126"/>
              </a:xfrm>
              <a:custGeom>
                <a:avLst/>
                <a:gdLst>
                  <a:gd name="T0" fmla="*/ 608402 w 11"/>
                  <a:gd name="T1" fmla="*/ 88307 h 13"/>
                  <a:gd name="T2" fmla="*/ 698574 w 11"/>
                  <a:gd name="T3" fmla="*/ 1111698 h 13"/>
                  <a:gd name="T4" fmla="*/ 348859 w 11"/>
                  <a:gd name="T5" fmla="*/ 88307 h 13"/>
                  <a:gd name="T6" fmla="*/ 439040 w 11"/>
                  <a:gd name="T7" fmla="*/ 88307 h 13"/>
                  <a:gd name="T8" fmla="*/ 608402 w 11"/>
                  <a:gd name="T9" fmla="*/ 688309 h 13"/>
                  <a:gd name="T10" fmla="*/ 608402 w 11"/>
                  <a:gd name="T11" fmla="*/ 88307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3"/>
                  <a:gd name="T20" fmla="*/ 11 w 11"/>
                  <a:gd name="T21" fmla="*/ 13 h 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3">
                    <a:moveTo>
                      <a:pt x="7" y="1"/>
                    </a:moveTo>
                    <a:cubicBezTo>
                      <a:pt x="7" y="1"/>
                      <a:pt x="11" y="13"/>
                      <a:pt x="8" y="13"/>
                    </a:cubicBezTo>
                    <a:cubicBezTo>
                      <a:pt x="8" y="13"/>
                      <a:pt x="0" y="6"/>
                      <a:pt x="4" y="1"/>
                    </a:cubicBezTo>
                    <a:cubicBezTo>
                      <a:pt x="4" y="1"/>
                      <a:pt x="5" y="0"/>
                      <a:pt x="5" y="1"/>
                    </a:cubicBezTo>
                    <a:cubicBezTo>
                      <a:pt x="5" y="2"/>
                      <a:pt x="5" y="8"/>
                      <a:pt x="7" y="8"/>
                    </a:cubicBezTo>
                    <a:cubicBezTo>
                      <a:pt x="8" y="8"/>
                      <a:pt x="5" y="1"/>
                      <a:pt x="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6" name="Freeform 46"/>
              <p:cNvSpPr>
                <a:spLocks/>
              </p:cNvSpPr>
              <p:nvPr/>
            </p:nvSpPr>
            <p:spPr bwMode="auto">
              <a:xfrm>
                <a:off x="3121" y="1323"/>
                <a:ext cx="29" cy="68"/>
              </a:xfrm>
              <a:custGeom>
                <a:avLst/>
                <a:gdLst>
                  <a:gd name="T0" fmla="*/ 252957 w 3"/>
                  <a:gd name="T1" fmla="*/ 169582 h 7"/>
                  <a:gd name="T2" fmla="*/ 166238 w 3"/>
                  <a:gd name="T3" fmla="*/ 605929 h 7"/>
                  <a:gd name="T4" fmla="*/ 0 w 3"/>
                  <a:gd name="T5" fmla="*/ 88895 h 7"/>
                  <a:gd name="T6" fmla="*/ 87648 w 3"/>
                  <a:gd name="T7" fmla="*/ 0 h 7"/>
                  <a:gd name="T8" fmla="*/ 166238 w 3"/>
                  <a:gd name="T9" fmla="*/ 347461 h 7"/>
                  <a:gd name="T10" fmla="*/ 166238 w 3"/>
                  <a:gd name="T11" fmla="*/ 0 h 7"/>
                  <a:gd name="T12" fmla="*/ 252957 w 3"/>
                  <a:gd name="T13" fmla="*/ 16958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7"/>
                  <a:gd name="T23" fmla="*/ 3 w 3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7">
                    <a:moveTo>
                      <a:pt x="3" y="2"/>
                    </a:moveTo>
                    <a:cubicBezTo>
                      <a:pt x="3" y="2"/>
                      <a:pt x="3" y="6"/>
                      <a:pt x="2" y="7"/>
                    </a:cubicBezTo>
                    <a:cubicBezTo>
                      <a:pt x="1" y="7"/>
                      <a:pt x="0" y="1"/>
                      <a:pt x="0" y="1"/>
                    </a:cubicBezTo>
                    <a:lnTo>
                      <a:pt x="1" y="0"/>
                    </a:lnTo>
                    <a:cubicBezTo>
                      <a:pt x="1" y="0"/>
                      <a:pt x="1" y="4"/>
                      <a:pt x="2" y="4"/>
                    </a:cubicBezTo>
                    <a:cubicBezTo>
                      <a:pt x="2" y="4"/>
                      <a:pt x="3" y="1"/>
                      <a:pt x="2" y="0"/>
                    </a:cubicBezTo>
                    <a:cubicBezTo>
                      <a:pt x="2" y="0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Freeform 47"/>
              <p:cNvSpPr>
                <a:spLocks/>
              </p:cNvSpPr>
              <p:nvPr/>
            </p:nvSpPr>
            <p:spPr bwMode="auto">
              <a:xfrm>
                <a:off x="3102" y="1372"/>
                <a:ext cx="48" cy="68"/>
              </a:xfrm>
              <a:custGeom>
                <a:avLst/>
                <a:gdLst>
                  <a:gd name="T0" fmla="*/ 0 w 5"/>
                  <a:gd name="T1" fmla="*/ 0 h 7"/>
                  <a:gd name="T2" fmla="*/ 245971 w 5"/>
                  <a:gd name="T3" fmla="*/ 516091 h 7"/>
                  <a:gd name="T4" fmla="*/ 322925 w 5"/>
                  <a:gd name="T5" fmla="*/ 258468 h 7"/>
                  <a:gd name="T6" fmla="*/ 161002 w 5"/>
                  <a:gd name="T7" fmla="*/ 0 h 7"/>
                  <a:gd name="T8" fmla="*/ 161002 w 5"/>
                  <a:gd name="T9" fmla="*/ 258468 h 7"/>
                  <a:gd name="T10" fmla="*/ 0 w 5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7"/>
                  <a:gd name="T20" fmla="*/ 5 w 5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7">
                    <a:moveTo>
                      <a:pt x="0" y="0"/>
                    </a:moveTo>
                    <a:cubicBezTo>
                      <a:pt x="0" y="0"/>
                      <a:pt x="1" y="7"/>
                      <a:pt x="3" y="6"/>
                    </a:cubicBezTo>
                    <a:cubicBezTo>
                      <a:pt x="5" y="5"/>
                      <a:pt x="5" y="3"/>
                      <a:pt x="4" y="3"/>
                    </a:cubicBezTo>
                    <a:cubicBezTo>
                      <a:pt x="3" y="2"/>
                      <a:pt x="3" y="0"/>
                      <a:pt x="2" y="0"/>
                    </a:cubicBezTo>
                    <a:cubicBezTo>
                      <a:pt x="2" y="0"/>
                      <a:pt x="1" y="3"/>
                      <a:pt x="2" y="3"/>
                    </a:cubicBezTo>
                    <a:cubicBezTo>
                      <a:pt x="3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8" name="Freeform 48"/>
              <p:cNvSpPr>
                <a:spLocks/>
              </p:cNvSpPr>
              <p:nvPr/>
            </p:nvSpPr>
            <p:spPr bwMode="auto">
              <a:xfrm>
                <a:off x="3121" y="1421"/>
                <a:ext cx="39" cy="67"/>
              </a:xfrm>
              <a:custGeom>
                <a:avLst/>
                <a:gdLst>
                  <a:gd name="T0" fmla="*/ 262275 w 4"/>
                  <a:gd name="T1" fmla="*/ 84190 h 7"/>
                  <a:gd name="T2" fmla="*/ 262275 w 4"/>
                  <a:gd name="T3" fmla="*/ 562044 h 7"/>
                  <a:gd name="T4" fmla="*/ 0 w 4"/>
                  <a:gd name="T5" fmla="*/ 159584 h 7"/>
                  <a:gd name="T6" fmla="*/ 89924 w 4"/>
                  <a:gd name="T7" fmla="*/ 159584 h 7"/>
                  <a:gd name="T8" fmla="*/ 180716 w 4"/>
                  <a:gd name="T9" fmla="*/ 402450 h 7"/>
                  <a:gd name="T10" fmla="*/ 262275 w 4"/>
                  <a:gd name="T11" fmla="*/ 8419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7"/>
                  <a:gd name="T20" fmla="*/ 4 w 4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7">
                    <a:moveTo>
                      <a:pt x="3" y="1"/>
                    </a:moveTo>
                    <a:cubicBezTo>
                      <a:pt x="3" y="1"/>
                      <a:pt x="4" y="6"/>
                      <a:pt x="3" y="7"/>
                    </a:cubicBezTo>
                    <a:cubicBezTo>
                      <a:pt x="2" y="7"/>
                      <a:pt x="0" y="4"/>
                      <a:pt x="0" y="2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5"/>
                      <a:pt x="2" y="5"/>
                    </a:cubicBezTo>
                    <a:cubicBezTo>
                      <a:pt x="2" y="5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9" name="Freeform 49"/>
              <p:cNvSpPr>
                <a:spLocks/>
              </p:cNvSpPr>
              <p:nvPr/>
            </p:nvSpPr>
            <p:spPr bwMode="auto">
              <a:xfrm>
                <a:off x="3073" y="1401"/>
                <a:ext cx="38" cy="58"/>
              </a:xfrm>
              <a:custGeom>
                <a:avLst/>
                <a:gdLst>
                  <a:gd name="T0" fmla="*/ 154327 w 4"/>
                  <a:gd name="T1" fmla="*/ 0 h 6"/>
                  <a:gd name="T2" fmla="*/ 228057 w 4"/>
                  <a:gd name="T3" fmla="*/ 506746 h 6"/>
                  <a:gd name="T4" fmla="*/ 0 w 4"/>
                  <a:gd name="T5" fmla="*/ 87648 h 6"/>
                  <a:gd name="T6" fmla="*/ 81405 w 4"/>
                  <a:gd name="T7" fmla="*/ 252957 h 6"/>
                  <a:gd name="T8" fmla="*/ 154327 w 4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6"/>
                  <a:gd name="T17" fmla="*/ 4 w 4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6">
                    <a:moveTo>
                      <a:pt x="2" y="0"/>
                    </a:moveTo>
                    <a:cubicBezTo>
                      <a:pt x="2" y="0"/>
                      <a:pt x="4" y="6"/>
                      <a:pt x="3" y="6"/>
                    </a:cubicBezTo>
                    <a:cubicBezTo>
                      <a:pt x="3" y="6"/>
                      <a:pt x="0" y="4"/>
                      <a:pt x="0" y="1"/>
                    </a:cubicBezTo>
                    <a:lnTo>
                      <a:pt x="1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0" name="Freeform 50"/>
              <p:cNvSpPr>
                <a:spLocks/>
              </p:cNvSpPr>
              <p:nvPr/>
            </p:nvSpPr>
            <p:spPr bwMode="auto">
              <a:xfrm>
                <a:off x="3160" y="1469"/>
                <a:ext cx="29" cy="68"/>
              </a:xfrm>
              <a:custGeom>
                <a:avLst/>
                <a:gdLst>
                  <a:gd name="T0" fmla="*/ 252957 w 3"/>
                  <a:gd name="T1" fmla="*/ 0 h 7"/>
                  <a:gd name="T2" fmla="*/ 166238 w 3"/>
                  <a:gd name="T3" fmla="*/ 0 h 7"/>
                  <a:gd name="T4" fmla="*/ 166238 w 3"/>
                  <a:gd name="T5" fmla="*/ 347461 h 7"/>
                  <a:gd name="T6" fmla="*/ 87648 w 3"/>
                  <a:gd name="T7" fmla="*/ 88895 h 7"/>
                  <a:gd name="T8" fmla="*/ 0 w 3"/>
                  <a:gd name="T9" fmla="*/ 169582 h 7"/>
                  <a:gd name="T10" fmla="*/ 166238 w 3"/>
                  <a:gd name="T11" fmla="*/ 605929 h 7"/>
                  <a:gd name="T12" fmla="*/ 252957 w 3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7"/>
                  <a:gd name="T23" fmla="*/ 3 w 3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7">
                    <a:moveTo>
                      <a:pt x="3" y="0"/>
                    </a:moveTo>
                    <a:lnTo>
                      <a:pt x="2" y="0"/>
                    </a:lnTo>
                    <a:cubicBezTo>
                      <a:pt x="2" y="0"/>
                      <a:pt x="2" y="3"/>
                      <a:pt x="2" y="4"/>
                    </a:cubicBezTo>
                    <a:cubicBezTo>
                      <a:pt x="1" y="4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7"/>
                      <a:pt x="2" y="7"/>
                    </a:cubicBezTo>
                    <a:cubicBezTo>
                      <a:pt x="3" y="7"/>
                      <a:pt x="3" y="1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1" name="Freeform 51"/>
              <p:cNvSpPr>
                <a:spLocks/>
              </p:cNvSpPr>
              <p:nvPr/>
            </p:nvSpPr>
            <p:spPr bwMode="auto">
              <a:xfrm>
                <a:off x="3082" y="1479"/>
                <a:ext cx="58" cy="77"/>
              </a:xfrm>
              <a:custGeom>
                <a:avLst/>
                <a:gdLst>
                  <a:gd name="T0" fmla="*/ 419098 w 6"/>
                  <a:gd name="T1" fmla="*/ 85595 h 8"/>
                  <a:gd name="T2" fmla="*/ 340508 w 6"/>
                  <a:gd name="T3" fmla="*/ 660708 h 8"/>
                  <a:gd name="T4" fmla="*/ 87648 w 6"/>
                  <a:gd name="T5" fmla="*/ 248739 h 8"/>
                  <a:gd name="T6" fmla="*/ 166238 w 6"/>
                  <a:gd name="T7" fmla="*/ 0 h 8"/>
                  <a:gd name="T8" fmla="*/ 252957 w 6"/>
                  <a:gd name="T9" fmla="*/ 248739 h 8"/>
                  <a:gd name="T10" fmla="*/ 252957 w 6"/>
                  <a:gd name="T11" fmla="*/ 85595 h 8"/>
                  <a:gd name="T12" fmla="*/ 419098 w 6"/>
                  <a:gd name="T13" fmla="*/ 85595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8"/>
                  <a:gd name="T23" fmla="*/ 6 w 6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8">
                    <a:moveTo>
                      <a:pt x="5" y="1"/>
                    </a:moveTo>
                    <a:cubicBezTo>
                      <a:pt x="5" y="1"/>
                      <a:pt x="6" y="8"/>
                      <a:pt x="4" y="8"/>
                    </a:cubicBezTo>
                    <a:cubicBezTo>
                      <a:pt x="2" y="7"/>
                      <a:pt x="0" y="4"/>
                      <a:pt x="1" y="3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2" y="0"/>
                      <a:pt x="3" y="3"/>
                      <a:pt x="3" y="3"/>
                    </a:cubicBezTo>
                    <a:cubicBezTo>
                      <a:pt x="4" y="3"/>
                      <a:pt x="3" y="1"/>
                      <a:pt x="3" y="1"/>
                    </a:cubicBez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2" name="Freeform 52"/>
              <p:cNvSpPr>
                <a:spLocks/>
              </p:cNvSpPr>
              <p:nvPr/>
            </p:nvSpPr>
            <p:spPr bwMode="auto">
              <a:xfrm>
                <a:off x="3034" y="1421"/>
                <a:ext cx="68" cy="67"/>
              </a:xfrm>
              <a:custGeom>
                <a:avLst/>
                <a:gdLst>
                  <a:gd name="T0" fmla="*/ 169582 w 7"/>
                  <a:gd name="T1" fmla="*/ 84190 h 7"/>
                  <a:gd name="T2" fmla="*/ 516091 w 7"/>
                  <a:gd name="T3" fmla="*/ 478763 h 7"/>
                  <a:gd name="T4" fmla="*/ 436356 w 7"/>
                  <a:gd name="T5" fmla="*/ 562044 h 7"/>
                  <a:gd name="T6" fmla="*/ 88895 w 7"/>
                  <a:gd name="T7" fmla="*/ 159584 h 7"/>
                  <a:gd name="T8" fmla="*/ 169582 w 7"/>
                  <a:gd name="T9" fmla="*/ 8419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2" y="1"/>
                    </a:moveTo>
                    <a:cubicBezTo>
                      <a:pt x="2" y="1"/>
                      <a:pt x="5" y="7"/>
                      <a:pt x="6" y="6"/>
                    </a:cubicBezTo>
                    <a:cubicBezTo>
                      <a:pt x="7" y="4"/>
                      <a:pt x="5" y="7"/>
                      <a:pt x="5" y="7"/>
                    </a:cubicBezTo>
                    <a:cubicBezTo>
                      <a:pt x="5" y="7"/>
                      <a:pt x="1" y="5"/>
                      <a:pt x="1" y="2"/>
                    </a:cubicBezTo>
                    <a:cubicBezTo>
                      <a:pt x="0" y="0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3" name="Freeform 53"/>
              <p:cNvSpPr>
                <a:spLocks/>
              </p:cNvSpPr>
              <p:nvPr/>
            </p:nvSpPr>
            <p:spPr bwMode="auto">
              <a:xfrm>
                <a:off x="3014" y="1469"/>
                <a:ext cx="29" cy="39"/>
              </a:xfrm>
              <a:custGeom>
                <a:avLst/>
                <a:gdLst>
                  <a:gd name="T0" fmla="*/ 252957 w 3"/>
                  <a:gd name="T1" fmla="*/ 0 h 4"/>
                  <a:gd name="T2" fmla="*/ 166238 w 3"/>
                  <a:gd name="T3" fmla="*/ 352209 h 4"/>
                  <a:gd name="T4" fmla="*/ 0 w 3"/>
                  <a:gd name="T5" fmla="*/ 0 h 4"/>
                  <a:gd name="T6" fmla="*/ 166238 w 3"/>
                  <a:gd name="T7" fmla="*/ 89924 h 4"/>
                  <a:gd name="T8" fmla="*/ 252957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4"/>
                  <a:gd name="T17" fmla="*/ 3 w 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4">
                    <a:moveTo>
                      <a:pt x="3" y="0"/>
                    </a:moveTo>
                    <a:cubicBezTo>
                      <a:pt x="3" y="0"/>
                      <a:pt x="3" y="4"/>
                      <a:pt x="2" y="4"/>
                    </a:cubicBezTo>
                    <a:cubicBezTo>
                      <a:pt x="1" y="4"/>
                      <a:pt x="0" y="0"/>
                      <a:pt x="0" y="0"/>
                    </a:cubicBezTo>
                    <a:lnTo>
                      <a:pt x="2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Freeform 54"/>
              <p:cNvSpPr>
                <a:spLocks/>
              </p:cNvSpPr>
              <p:nvPr/>
            </p:nvSpPr>
            <p:spPr bwMode="auto">
              <a:xfrm>
                <a:off x="3043" y="1430"/>
                <a:ext cx="49" cy="156"/>
              </a:xfrm>
              <a:custGeom>
                <a:avLst/>
                <a:gdLst>
                  <a:gd name="T0" fmla="*/ 359572 w 5"/>
                  <a:gd name="T1" fmla="*/ 704408 h 16"/>
                  <a:gd name="T2" fmla="*/ 359572 w 5"/>
                  <a:gd name="T3" fmla="*/ 1409772 h 16"/>
                  <a:gd name="T4" fmla="*/ 92198 w 5"/>
                  <a:gd name="T5" fmla="*/ 704408 h 16"/>
                  <a:gd name="T6" fmla="*/ 184495 w 5"/>
                  <a:gd name="T7" fmla="*/ 876759 h 16"/>
                  <a:gd name="T8" fmla="*/ 267275 w 5"/>
                  <a:gd name="T9" fmla="*/ 614484 h 16"/>
                  <a:gd name="T10" fmla="*/ 359572 w 5"/>
                  <a:gd name="T11" fmla="*/ 704408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6"/>
                  <a:gd name="T20" fmla="*/ 5 w 5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6">
                    <a:moveTo>
                      <a:pt x="4" y="8"/>
                    </a:moveTo>
                    <a:cubicBezTo>
                      <a:pt x="4" y="8"/>
                      <a:pt x="5" y="15"/>
                      <a:pt x="4" y="16"/>
                    </a:cubicBezTo>
                    <a:cubicBezTo>
                      <a:pt x="3" y="16"/>
                      <a:pt x="0" y="15"/>
                      <a:pt x="1" y="8"/>
                    </a:cubicBezTo>
                    <a:cubicBezTo>
                      <a:pt x="1" y="0"/>
                      <a:pt x="2" y="10"/>
                      <a:pt x="2" y="10"/>
                    </a:cubicBezTo>
                    <a:cubicBezTo>
                      <a:pt x="2" y="10"/>
                      <a:pt x="3" y="7"/>
                      <a:pt x="3" y="7"/>
                    </a:cubicBezTo>
                    <a:cubicBezTo>
                      <a:pt x="4" y="7"/>
                      <a:pt x="4" y="8"/>
                      <a:pt x="4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5" name="Freeform 55"/>
              <p:cNvSpPr>
                <a:spLocks/>
              </p:cNvSpPr>
              <p:nvPr/>
            </p:nvSpPr>
            <p:spPr bwMode="auto">
              <a:xfrm>
                <a:off x="3005" y="1518"/>
                <a:ext cx="38" cy="77"/>
              </a:xfrm>
              <a:custGeom>
                <a:avLst/>
                <a:gdLst>
                  <a:gd name="T0" fmla="*/ 309462 w 4"/>
                  <a:gd name="T1" fmla="*/ 85595 h 8"/>
                  <a:gd name="T2" fmla="*/ 154327 w 4"/>
                  <a:gd name="T3" fmla="*/ 575113 h 8"/>
                  <a:gd name="T4" fmla="*/ 0 w 4"/>
                  <a:gd name="T5" fmla="*/ 0 h 8"/>
                  <a:gd name="T6" fmla="*/ 154327 w 4"/>
                  <a:gd name="T7" fmla="*/ 0 h 8"/>
                  <a:gd name="T8" fmla="*/ 154327 w 4"/>
                  <a:gd name="T9" fmla="*/ 334344 h 8"/>
                  <a:gd name="T10" fmla="*/ 228057 w 4"/>
                  <a:gd name="T11" fmla="*/ 0 h 8"/>
                  <a:gd name="T12" fmla="*/ 309462 w 4"/>
                  <a:gd name="T13" fmla="*/ 85595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4" y="1"/>
                    </a:moveTo>
                    <a:cubicBezTo>
                      <a:pt x="4" y="1"/>
                      <a:pt x="4" y="8"/>
                      <a:pt x="2" y="7"/>
                    </a:cubicBezTo>
                    <a:cubicBezTo>
                      <a:pt x="0" y="7"/>
                      <a:pt x="0" y="0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ubicBezTo>
                      <a:pt x="2" y="1"/>
                      <a:pt x="2" y="4"/>
                      <a:pt x="2" y="4"/>
                    </a:cubicBez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6" name="Freeform 56"/>
              <p:cNvSpPr>
                <a:spLocks/>
              </p:cNvSpPr>
              <p:nvPr/>
            </p:nvSpPr>
            <p:spPr bwMode="auto">
              <a:xfrm>
                <a:off x="2956" y="1469"/>
                <a:ext cx="49" cy="107"/>
              </a:xfrm>
              <a:custGeom>
                <a:avLst/>
                <a:gdLst>
                  <a:gd name="T0" fmla="*/ 451770 w 5"/>
                  <a:gd name="T1" fmla="*/ 0 h 11"/>
                  <a:gd name="T2" fmla="*/ 267275 w 5"/>
                  <a:gd name="T3" fmla="*/ 259543 h 11"/>
                  <a:gd name="T4" fmla="*/ 267275 w 5"/>
                  <a:gd name="T5" fmla="*/ 519086 h 11"/>
                  <a:gd name="T6" fmla="*/ 184495 w 5"/>
                  <a:gd name="T7" fmla="*/ 259543 h 11"/>
                  <a:gd name="T8" fmla="*/ 267275 w 5"/>
                  <a:gd name="T9" fmla="*/ 868898 h 11"/>
                  <a:gd name="T10" fmla="*/ 451770 w 5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0"/>
                    </a:moveTo>
                    <a:lnTo>
                      <a:pt x="3" y="3"/>
                    </a:lnTo>
                    <a:cubicBezTo>
                      <a:pt x="3" y="3"/>
                      <a:pt x="3" y="5"/>
                      <a:pt x="3" y="6"/>
                    </a:cubicBezTo>
                    <a:cubicBezTo>
                      <a:pt x="2" y="6"/>
                      <a:pt x="2" y="3"/>
                      <a:pt x="2" y="3"/>
                    </a:cubicBezTo>
                    <a:cubicBezTo>
                      <a:pt x="1" y="2"/>
                      <a:pt x="0" y="9"/>
                      <a:pt x="3" y="10"/>
                    </a:cubicBezTo>
                    <a:cubicBezTo>
                      <a:pt x="5" y="11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7" name="Freeform 57"/>
              <p:cNvSpPr>
                <a:spLocks/>
              </p:cNvSpPr>
              <p:nvPr/>
            </p:nvSpPr>
            <p:spPr bwMode="auto">
              <a:xfrm>
                <a:off x="2946" y="1576"/>
                <a:ext cx="39" cy="39"/>
              </a:xfrm>
              <a:custGeom>
                <a:avLst/>
                <a:gdLst>
                  <a:gd name="T0" fmla="*/ 352209 w 4"/>
                  <a:gd name="T1" fmla="*/ 0 h 4"/>
                  <a:gd name="T2" fmla="*/ 180716 w 4"/>
                  <a:gd name="T3" fmla="*/ 262275 h 4"/>
                  <a:gd name="T4" fmla="*/ 89924 w 4"/>
                  <a:gd name="T5" fmla="*/ 0 h 4"/>
                  <a:gd name="T6" fmla="*/ 180716 w 4"/>
                  <a:gd name="T7" fmla="*/ 89924 h 4"/>
                  <a:gd name="T8" fmla="*/ 352209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4" y="0"/>
                    </a:moveTo>
                    <a:cubicBezTo>
                      <a:pt x="4" y="0"/>
                      <a:pt x="4" y="4"/>
                      <a:pt x="2" y="3"/>
                    </a:cubicBezTo>
                    <a:cubicBezTo>
                      <a:pt x="0" y="3"/>
                      <a:pt x="1" y="0"/>
                      <a:pt x="1" y="0"/>
                    </a:cubicBez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8" name="Freeform 58"/>
              <p:cNvSpPr>
                <a:spLocks/>
              </p:cNvSpPr>
              <p:nvPr/>
            </p:nvSpPr>
            <p:spPr bwMode="auto">
              <a:xfrm>
                <a:off x="3082" y="1120"/>
                <a:ext cx="49" cy="48"/>
              </a:xfrm>
              <a:custGeom>
                <a:avLst/>
                <a:gdLst>
                  <a:gd name="T0" fmla="*/ 451770 w 5"/>
                  <a:gd name="T1" fmla="*/ 245971 h 5"/>
                  <a:gd name="T2" fmla="*/ 92198 w 5"/>
                  <a:gd name="T3" fmla="*/ 84970 h 5"/>
                  <a:gd name="T4" fmla="*/ 267275 w 5"/>
                  <a:gd name="T5" fmla="*/ 407904 h 5"/>
                  <a:gd name="T6" fmla="*/ 267275 w 5"/>
                  <a:gd name="T7" fmla="*/ 245971 h 5"/>
                  <a:gd name="T8" fmla="*/ 451770 w 5"/>
                  <a:gd name="T9" fmla="*/ 245971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3"/>
                    </a:moveTo>
                    <a:cubicBezTo>
                      <a:pt x="5" y="3"/>
                      <a:pt x="1" y="0"/>
                      <a:pt x="1" y="1"/>
                    </a:cubicBezTo>
                    <a:cubicBezTo>
                      <a:pt x="0" y="1"/>
                      <a:pt x="1" y="5"/>
                      <a:pt x="3" y="5"/>
                    </a:cubicBezTo>
                    <a:cubicBezTo>
                      <a:pt x="3" y="5"/>
                      <a:pt x="3" y="3"/>
                      <a:pt x="3" y="3"/>
                    </a:cubicBezTo>
                    <a:cubicBezTo>
                      <a:pt x="4" y="3"/>
                      <a:pt x="5" y="3"/>
                      <a:pt x="5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9" name="Freeform 59"/>
              <p:cNvSpPr>
                <a:spLocks/>
              </p:cNvSpPr>
              <p:nvPr/>
            </p:nvSpPr>
            <p:spPr bwMode="auto">
              <a:xfrm>
                <a:off x="2995" y="1110"/>
                <a:ext cx="107" cy="107"/>
              </a:xfrm>
              <a:custGeom>
                <a:avLst/>
                <a:gdLst>
                  <a:gd name="T0" fmla="*/ 868898 w 11"/>
                  <a:gd name="T1" fmla="*/ 439040 h 11"/>
                  <a:gd name="T2" fmla="*/ 259543 w 11"/>
                  <a:gd name="T3" fmla="*/ 170315 h 11"/>
                  <a:gd name="T4" fmla="*/ 89326 w 11"/>
                  <a:gd name="T5" fmla="*/ 89326 h 11"/>
                  <a:gd name="T6" fmla="*/ 89326 w 11"/>
                  <a:gd name="T7" fmla="*/ 259543 h 11"/>
                  <a:gd name="T8" fmla="*/ 259543 w 11"/>
                  <a:gd name="T9" fmla="*/ 698574 h 11"/>
                  <a:gd name="T10" fmla="*/ 698574 w 11"/>
                  <a:gd name="T11" fmla="*/ 958117 h 11"/>
                  <a:gd name="T12" fmla="*/ 439040 w 11"/>
                  <a:gd name="T13" fmla="*/ 698574 h 11"/>
                  <a:gd name="T14" fmla="*/ 868898 w 11"/>
                  <a:gd name="T15" fmla="*/ 868898 h 11"/>
                  <a:gd name="T16" fmla="*/ 439040 w 11"/>
                  <a:gd name="T17" fmla="*/ 519086 h 11"/>
                  <a:gd name="T18" fmla="*/ 958117 w 11"/>
                  <a:gd name="T19" fmla="*/ 698574 h 11"/>
                  <a:gd name="T20" fmla="*/ 608402 w 11"/>
                  <a:gd name="T21" fmla="*/ 439040 h 11"/>
                  <a:gd name="T22" fmla="*/ 787899 w 11"/>
                  <a:gd name="T23" fmla="*/ 439040 h 11"/>
                  <a:gd name="T24" fmla="*/ 868898 w 11"/>
                  <a:gd name="T25" fmla="*/ 43904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"/>
                  <a:gd name="T40" fmla="*/ 0 h 11"/>
                  <a:gd name="T41" fmla="*/ 11 w 11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" h="11">
                    <a:moveTo>
                      <a:pt x="10" y="5"/>
                    </a:moveTo>
                    <a:cubicBezTo>
                      <a:pt x="10" y="5"/>
                      <a:pt x="11" y="3"/>
                      <a:pt x="3" y="2"/>
                    </a:cubicBezTo>
                    <a:cubicBezTo>
                      <a:pt x="3" y="2"/>
                      <a:pt x="1" y="2"/>
                      <a:pt x="1" y="1"/>
                    </a:cubicBezTo>
                    <a:cubicBezTo>
                      <a:pt x="1" y="1"/>
                      <a:pt x="0" y="0"/>
                      <a:pt x="1" y="3"/>
                    </a:cubicBezTo>
                    <a:cubicBezTo>
                      <a:pt x="1" y="3"/>
                      <a:pt x="1" y="6"/>
                      <a:pt x="3" y="8"/>
                    </a:cubicBezTo>
                    <a:cubicBezTo>
                      <a:pt x="5" y="10"/>
                      <a:pt x="8" y="11"/>
                      <a:pt x="8" y="11"/>
                    </a:cubicBezTo>
                    <a:cubicBezTo>
                      <a:pt x="8" y="11"/>
                      <a:pt x="5" y="8"/>
                      <a:pt x="5" y="8"/>
                    </a:cubicBezTo>
                    <a:cubicBezTo>
                      <a:pt x="5" y="8"/>
                      <a:pt x="9" y="11"/>
                      <a:pt x="10" y="10"/>
                    </a:cubicBezTo>
                    <a:cubicBezTo>
                      <a:pt x="11" y="10"/>
                      <a:pt x="5" y="7"/>
                      <a:pt x="5" y="6"/>
                    </a:cubicBezTo>
                    <a:cubicBezTo>
                      <a:pt x="5" y="4"/>
                      <a:pt x="9" y="9"/>
                      <a:pt x="11" y="8"/>
                    </a:cubicBezTo>
                    <a:cubicBezTo>
                      <a:pt x="11" y="8"/>
                      <a:pt x="10" y="6"/>
                      <a:pt x="7" y="5"/>
                    </a:cubicBezTo>
                    <a:cubicBezTo>
                      <a:pt x="7" y="5"/>
                      <a:pt x="8" y="4"/>
                      <a:pt x="9" y="5"/>
                    </a:cubicBezTo>
                    <a:cubicBezTo>
                      <a:pt x="9" y="5"/>
                      <a:pt x="9" y="5"/>
                      <a:pt x="1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0" name="Freeform 60"/>
              <p:cNvSpPr>
                <a:spLocks/>
              </p:cNvSpPr>
              <p:nvPr/>
            </p:nvSpPr>
            <p:spPr bwMode="auto">
              <a:xfrm>
                <a:off x="3034" y="1226"/>
                <a:ext cx="77" cy="59"/>
              </a:xfrm>
              <a:custGeom>
                <a:avLst/>
                <a:gdLst>
                  <a:gd name="T0" fmla="*/ 575113 w 8"/>
                  <a:gd name="T1" fmla="*/ 187296 h 6"/>
                  <a:gd name="T2" fmla="*/ 497574 w 8"/>
                  <a:gd name="T3" fmla="*/ 0 h 6"/>
                  <a:gd name="T4" fmla="*/ 85595 w 8"/>
                  <a:gd name="T5" fmla="*/ 0 h 6"/>
                  <a:gd name="T6" fmla="*/ 497574 w 8"/>
                  <a:gd name="T7" fmla="*/ 365122 h 6"/>
                  <a:gd name="T8" fmla="*/ 411969 w 8"/>
                  <a:gd name="T9" fmla="*/ 280515 h 6"/>
                  <a:gd name="T10" fmla="*/ 575113 w 8"/>
                  <a:gd name="T11" fmla="*/ 280515 h 6"/>
                  <a:gd name="T12" fmla="*/ 334344 w 8"/>
                  <a:gd name="T13" fmla="*/ 187296 h 6"/>
                  <a:gd name="T14" fmla="*/ 575113 w 8"/>
                  <a:gd name="T15" fmla="*/ 18729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6"/>
                  <a:gd name="T26" fmla="*/ 8 w 8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6">
                    <a:moveTo>
                      <a:pt x="7" y="2"/>
                    </a:moveTo>
                    <a:cubicBezTo>
                      <a:pt x="7" y="2"/>
                      <a:pt x="8" y="0"/>
                      <a:pt x="6" y="0"/>
                    </a:cubicBezTo>
                    <a:cubicBezTo>
                      <a:pt x="3" y="0"/>
                      <a:pt x="2" y="1"/>
                      <a:pt x="1" y="0"/>
                    </a:cubicBezTo>
                    <a:cubicBezTo>
                      <a:pt x="0" y="0"/>
                      <a:pt x="5" y="6"/>
                      <a:pt x="6" y="4"/>
                    </a:cubicBezTo>
                    <a:cubicBezTo>
                      <a:pt x="6" y="4"/>
                      <a:pt x="5" y="3"/>
                      <a:pt x="5" y="3"/>
                    </a:cubicBezTo>
                    <a:cubicBezTo>
                      <a:pt x="6" y="3"/>
                      <a:pt x="6" y="4"/>
                      <a:pt x="7" y="3"/>
                    </a:cubicBezTo>
                    <a:cubicBezTo>
                      <a:pt x="7" y="3"/>
                      <a:pt x="4" y="2"/>
                      <a:pt x="4" y="2"/>
                    </a:cubicBezTo>
                    <a:cubicBezTo>
                      <a:pt x="4" y="1"/>
                      <a:pt x="7" y="2"/>
                      <a:pt x="7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Freeform 61"/>
              <p:cNvSpPr>
                <a:spLocks/>
              </p:cNvSpPr>
              <p:nvPr/>
            </p:nvSpPr>
            <p:spPr bwMode="auto">
              <a:xfrm>
                <a:off x="3568" y="166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2" name="Rectangle 62"/>
              <p:cNvSpPr>
                <a:spLocks noChangeArrowheads="1"/>
              </p:cNvSpPr>
              <p:nvPr/>
            </p:nvSpPr>
            <p:spPr bwMode="auto">
              <a:xfrm>
                <a:off x="3568" y="1663"/>
                <a:ext cx="1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463" name="Freeform 63"/>
              <p:cNvSpPr>
                <a:spLocks/>
              </p:cNvSpPr>
              <p:nvPr/>
            </p:nvSpPr>
            <p:spPr bwMode="auto">
              <a:xfrm>
                <a:off x="3432" y="1479"/>
                <a:ext cx="48" cy="252"/>
              </a:xfrm>
              <a:custGeom>
                <a:avLst/>
                <a:gdLst>
                  <a:gd name="T0" fmla="*/ 161002 w 5"/>
                  <a:gd name="T1" fmla="*/ 2223483 h 26"/>
                  <a:gd name="T2" fmla="*/ 84970 w 5"/>
                  <a:gd name="T3" fmla="*/ 88307 h 26"/>
                  <a:gd name="T4" fmla="*/ 0 w 5"/>
                  <a:gd name="T5" fmla="*/ 88307 h 26"/>
                  <a:gd name="T6" fmla="*/ 84970 w 5"/>
                  <a:gd name="T7" fmla="*/ 1455891 h 26"/>
                  <a:gd name="T8" fmla="*/ 161002 w 5"/>
                  <a:gd name="T9" fmla="*/ 2136030 h 26"/>
                  <a:gd name="T10" fmla="*/ 161002 w 5"/>
                  <a:gd name="T11" fmla="*/ 2223483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26"/>
                  <a:gd name="T20" fmla="*/ 5 w 5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26">
                    <a:moveTo>
                      <a:pt x="2" y="26"/>
                    </a:moveTo>
                    <a:cubicBezTo>
                      <a:pt x="2" y="26"/>
                      <a:pt x="5" y="18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2" y="13"/>
                      <a:pt x="1" y="17"/>
                    </a:cubicBezTo>
                    <a:cubicBezTo>
                      <a:pt x="1" y="17"/>
                      <a:pt x="2" y="24"/>
                      <a:pt x="2" y="25"/>
                    </a:cubicBezTo>
                    <a:cubicBezTo>
                      <a:pt x="1" y="26"/>
                      <a:pt x="2" y="26"/>
                      <a:pt x="2" y="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4" name="Freeform 64"/>
              <p:cNvSpPr>
                <a:spLocks/>
              </p:cNvSpPr>
              <p:nvPr/>
            </p:nvSpPr>
            <p:spPr bwMode="auto">
              <a:xfrm>
                <a:off x="3422" y="1440"/>
                <a:ext cx="29" cy="29"/>
              </a:xfrm>
              <a:custGeom>
                <a:avLst/>
                <a:gdLst>
                  <a:gd name="T0" fmla="*/ 166238 w 3"/>
                  <a:gd name="T1" fmla="*/ 252957 h 3"/>
                  <a:gd name="T2" fmla="*/ 166238 w 3"/>
                  <a:gd name="T3" fmla="*/ 0 h 3"/>
                  <a:gd name="T4" fmla="*/ 0 w 3"/>
                  <a:gd name="T5" fmla="*/ 87648 h 3"/>
                  <a:gd name="T6" fmla="*/ 166238 w 3"/>
                  <a:gd name="T7" fmla="*/ 252957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3"/>
                  <a:gd name="T14" fmla="*/ 3 w 3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5" name="Freeform 65"/>
              <p:cNvSpPr>
                <a:spLocks/>
              </p:cNvSpPr>
              <p:nvPr/>
            </p:nvSpPr>
            <p:spPr bwMode="auto">
              <a:xfrm>
                <a:off x="3354" y="1440"/>
                <a:ext cx="39" cy="116"/>
              </a:xfrm>
              <a:custGeom>
                <a:avLst/>
                <a:gdLst>
                  <a:gd name="T0" fmla="*/ 0 w 4"/>
                  <a:gd name="T1" fmla="*/ 0 h 12"/>
                  <a:gd name="T2" fmla="*/ 180716 w 4"/>
                  <a:gd name="T3" fmla="*/ 1012564 h 12"/>
                  <a:gd name="T4" fmla="*/ 262275 w 4"/>
                  <a:gd name="T5" fmla="*/ 166238 h 12"/>
                  <a:gd name="T6" fmla="*/ 180716 w 4"/>
                  <a:gd name="T7" fmla="*/ 593466 h 12"/>
                  <a:gd name="T8" fmla="*/ 0 w 4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2"/>
                  <a:gd name="T17" fmla="*/ 4 w 4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2">
                    <a:moveTo>
                      <a:pt x="0" y="0"/>
                    </a:moveTo>
                    <a:cubicBezTo>
                      <a:pt x="0" y="0"/>
                      <a:pt x="1" y="12"/>
                      <a:pt x="2" y="12"/>
                    </a:cubicBezTo>
                    <a:cubicBezTo>
                      <a:pt x="3" y="12"/>
                      <a:pt x="4" y="3"/>
                      <a:pt x="3" y="2"/>
                    </a:cubicBezTo>
                    <a:cubicBezTo>
                      <a:pt x="3" y="1"/>
                      <a:pt x="2" y="7"/>
                      <a:pt x="2" y="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6" name="Freeform 66"/>
              <p:cNvSpPr>
                <a:spLocks/>
              </p:cNvSpPr>
              <p:nvPr/>
            </p:nvSpPr>
            <p:spPr bwMode="auto">
              <a:xfrm>
                <a:off x="3374" y="1498"/>
                <a:ext cx="58" cy="204"/>
              </a:xfrm>
              <a:custGeom>
                <a:avLst/>
                <a:gdLst>
                  <a:gd name="T0" fmla="*/ 166238 w 6"/>
                  <a:gd name="T1" fmla="*/ 0 h 21"/>
                  <a:gd name="T2" fmla="*/ 252957 w 6"/>
                  <a:gd name="T3" fmla="*/ 1727958 h 21"/>
                  <a:gd name="T4" fmla="*/ 340508 w 6"/>
                  <a:gd name="T5" fmla="*/ 88895 h 21"/>
                  <a:gd name="T6" fmla="*/ 252957 w 6"/>
                  <a:gd name="T7" fmla="*/ 1042284 h 21"/>
                  <a:gd name="T8" fmla="*/ 166238 w 6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21"/>
                  <a:gd name="T17" fmla="*/ 6 w 6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21">
                    <a:moveTo>
                      <a:pt x="2" y="0"/>
                    </a:moveTo>
                    <a:cubicBezTo>
                      <a:pt x="2" y="0"/>
                      <a:pt x="0" y="21"/>
                      <a:pt x="3" y="20"/>
                    </a:cubicBezTo>
                    <a:cubicBezTo>
                      <a:pt x="6" y="20"/>
                      <a:pt x="6" y="2"/>
                      <a:pt x="4" y="1"/>
                    </a:cubicBezTo>
                    <a:cubicBezTo>
                      <a:pt x="3" y="1"/>
                      <a:pt x="3" y="12"/>
                      <a:pt x="3" y="12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7" name="Freeform 67"/>
              <p:cNvSpPr>
                <a:spLocks/>
              </p:cNvSpPr>
              <p:nvPr/>
            </p:nvSpPr>
            <p:spPr bwMode="auto">
              <a:xfrm>
                <a:off x="3412" y="1644"/>
                <a:ext cx="39" cy="175"/>
              </a:xfrm>
              <a:custGeom>
                <a:avLst/>
                <a:gdLst>
                  <a:gd name="T0" fmla="*/ 180716 w 4"/>
                  <a:gd name="T1" fmla="*/ 0 h 18"/>
                  <a:gd name="T2" fmla="*/ 262275 w 4"/>
                  <a:gd name="T3" fmla="*/ 1563100 h 18"/>
                  <a:gd name="T4" fmla="*/ 352209 w 4"/>
                  <a:gd name="T5" fmla="*/ 1304022 h 18"/>
                  <a:gd name="T6" fmla="*/ 262275 w 4"/>
                  <a:gd name="T7" fmla="*/ 1044837 h 18"/>
                  <a:gd name="T8" fmla="*/ 180716 w 4"/>
                  <a:gd name="T9" fmla="*/ 1044837 h 18"/>
                  <a:gd name="T10" fmla="*/ 180716 w 4"/>
                  <a:gd name="T11" fmla="*/ 0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8"/>
                  <a:gd name="T20" fmla="*/ 4 w 4"/>
                  <a:gd name="T21" fmla="*/ 18 h 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8">
                    <a:moveTo>
                      <a:pt x="2" y="0"/>
                    </a:moveTo>
                    <a:cubicBezTo>
                      <a:pt x="2" y="0"/>
                      <a:pt x="0" y="17"/>
                      <a:pt x="3" y="18"/>
                    </a:cubicBezTo>
                    <a:cubicBezTo>
                      <a:pt x="3" y="18"/>
                      <a:pt x="4" y="17"/>
                      <a:pt x="4" y="15"/>
                    </a:cubicBezTo>
                    <a:cubicBezTo>
                      <a:pt x="3" y="12"/>
                      <a:pt x="3" y="12"/>
                      <a:pt x="3" y="12"/>
                    </a:cubicBezTo>
                    <a:lnTo>
                      <a:pt x="2" y="12"/>
                    </a:lnTo>
                    <a:cubicBezTo>
                      <a:pt x="2" y="12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8" name="Freeform 68"/>
              <p:cNvSpPr>
                <a:spLocks/>
              </p:cNvSpPr>
              <p:nvPr/>
            </p:nvSpPr>
            <p:spPr bwMode="auto">
              <a:xfrm>
                <a:off x="3364" y="1654"/>
                <a:ext cx="19" cy="29"/>
              </a:xfrm>
              <a:custGeom>
                <a:avLst/>
                <a:gdLst>
                  <a:gd name="T0" fmla="*/ 81405 w 2"/>
                  <a:gd name="T1" fmla="*/ 166238 h 3"/>
                  <a:gd name="T2" fmla="*/ 154327 w 2"/>
                  <a:gd name="T3" fmla="*/ 0 h 3"/>
                  <a:gd name="T4" fmla="*/ 0 w 2"/>
                  <a:gd name="T5" fmla="*/ 87648 h 3"/>
                  <a:gd name="T6" fmla="*/ 81405 w 2"/>
                  <a:gd name="T7" fmla="*/ 166238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1" y="2"/>
                    </a:moveTo>
                    <a:cubicBezTo>
                      <a:pt x="1" y="2"/>
                      <a:pt x="2" y="1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9" name="Freeform 69"/>
              <p:cNvSpPr>
                <a:spLocks/>
              </p:cNvSpPr>
              <p:nvPr/>
            </p:nvSpPr>
            <p:spPr bwMode="auto">
              <a:xfrm>
                <a:off x="3354" y="1644"/>
                <a:ext cx="20" cy="10"/>
              </a:xfrm>
              <a:custGeom>
                <a:avLst/>
                <a:gdLst>
                  <a:gd name="T0" fmla="*/ 100000 w 2"/>
                  <a:gd name="T1" fmla="*/ 100000 h 1"/>
                  <a:gd name="T2" fmla="*/ 100000 w 2"/>
                  <a:gd name="T3" fmla="*/ 0 h 1"/>
                  <a:gd name="T4" fmla="*/ 0 w 2"/>
                  <a:gd name="T5" fmla="*/ 100000 h 1"/>
                  <a:gd name="T6" fmla="*/ 100000 w 2"/>
                  <a:gd name="T7" fmla="*/ 10000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2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0" name="Freeform 70"/>
              <p:cNvSpPr>
                <a:spLocks/>
              </p:cNvSpPr>
              <p:nvPr/>
            </p:nvSpPr>
            <p:spPr bwMode="auto">
              <a:xfrm>
                <a:off x="3315" y="1615"/>
                <a:ext cx="68" cy="145"/>
              </a:xfrm>
              <a:custGeom>
                <a:avLst/>
                <a:gdLst>
                  <a:gd name="T0" fmla="*/ 605929 w 7"/>
                  <a:gd name="T1" fmla="*/ 925844 h 15"/>
                  <a:gd name="T2" fmla="*/ 258468 w 7"/>
                  <a:gd name="T3" fmla="*/ 166238 h 15"/>
                  <a:gd name="T4" fmla="*/ 347461 w 7"/>
                  <a:gd name="T5" fmla="*/ 166238 h 15"/>
                  <a:gd name="T6" fmla="*/ 88895 w 7"/>
                  <a:gd name="T7" fmla="*/ 0 h 15"/>
                  <a:gd name="T8" fmla="*/ 258468 w 7"/>
                  <a:gd name="T9" fmla="*/ 925844 h 15"/>
                  <a:gd name="T10" fmla="*/ 436356 w 7"/>
                  <a:gd name="T11" fmla="*/ 1178802 h 15"/>
                  <a:gd name="T12" fmla="*/ 347461 w 7"/>
                  <a:gd name="T13" fmla="*/ 847264 h 15"/>
                  <a:gd name="T14" fmla="*/ 605929 w 7"/>
                  <a:gd name="T15" fmla="*/ 925844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15"/>
                  <a:gd name="T26" fmla="*/ 7 w 7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15">
                    <a:moveTo>
                      <a:pt x="7" y="11"/>
                    </a:moveTo>
                    <a:cubicBezTo>
                      <a:pt x="7" y="11"/>
                      <a:pt x="3" y="2"/>
                      <a:pt x="3" y="2"/>
                    </a:cubicBezTo>
                    <a:cubicBezTo>
                      <a:pt x="2" y="2"/>
                      <a:pt x="4" y="2"/>
                      <a:pt x="4" y="2"/>
                    </a:cubicBezTo>
                    <a:cubicBezTo>
                      <a:pt x="4" y="2"/>
                      <a:pt x="2" y="0"/>
                      <a:pt x="1" y="0"/>
                    </a:cubicBezTo>
                    <a:cubicBezTo>
                      <a:pt x="0" y="0"/>
                      <a:pt x="4" y="6"/>
                      <a:pt x="3" y="11"/>
                    </a:cubicBezTo>
                    <a:cubicBezTo>
                      <a:pt x="3" y="11"/>
                      <a:pt x="5" y="14"/>
                      <a:pt x="5" y="14"/>
                    </a:cubicBezTo>
                    <a:cubicBezTo>
                      <a:pt x="6" y="15"/>
                      <a:pt x="5" y="11"/>
                      <a:pt x="4" y="10"/>
                    </a:cubicBezTo>
                    <a:cubicBezTo>
                      <a:pt x="4" y="9"/>
                      <a:pt x="7" y="11"/>
                      <a:pt x="7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Freeform 71"/>
              <p:cNvSpPr>
                <a:spLocks/>
              </p:cNvSpPr>
              <p:nvPr/>
            </p:nvSpPr>
            <p:spPr bwMode="auto">
              <a:xfrm>
                <a:off x="3296" y="1508"/>
                <a:ext cx="78" cy="126"/>
              </a:xfrm>
              <a:custGeom>
                <a:avLst/>
                <a:gdLst>
                  <a:gd name="T0" fmla="*/ 704408 w 8"/>
                  <a:gd name="T1" fmla="*/ 944196 h 13"/>
                  <a:gd name="T2" fmla="*/ 262275 w 8"/>
                  <a:gd name="T3" fmla="*/ 255896 h 13"/>
                  <a:gd name="T4" fmla="*/ 352209 w 8"/>
                  <a:gd name="T5" fmla="*/ 255896 h 13"/>
                  <a:gd name="T6" fmla="*/ 89924 w 8"/>
                  <a:gd name="T7" fmla="*/ 0 h 13"/>
                  <a:gd name="T8" fmla="*/ 442991 w 8"/>
                  <a:gd name="T9" fmla="*/ 855899 h 13"/>
                  <a:gd name="T10" fmla="*/ 614484 w 8"/>
                  <a:gd name="T11" fmla="*/ 1023391 h 13"/>
                  <a:gd name="T12" fmla="*/ 523702 w 8"/>
                  <a:gd name="T13" fmla="*/ 855899 h 13"/>
                  <a:gd name="T14" fmla="*/ 704408 w 8"/>
                  <a:gd name="T15" fmla="*/ 1023391 h 13"/>
                  <a:gd name="T16" fmla="*/ 704408 w 8"/>
                  <a:gd name="T17" fmla="*/ 944196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3"/>
                  <a:gd name="T29" fmla="*/ 8 w 8"/>
                  <a:gd name="T30" fmla="*/ 13 h 1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3">
                    <a:moveTo>
                      <a:pt x="8" y="11"/>
                    </a:moveTo>
                    <a:cubicBezTo>
                      <a:pt x="8" y="11"/>
                      <a:pt x="5" y="3"/>
                      <a:pt x="3" y="3"/>
                    </a:cubicBezTo>
                    <a:cubicBezTo>
                      <a:pt x="2" y="3"/>
                      <a:pt x="4" y="3"/>
                      <a:pt x="4" y="3"/>
                    </a:cubicBezTo>
                    <a:cubicBezTo>
                      <a:pt x="4" y="3"/>
                      <a:pt x="2" y="0"/>
                      <a:pt x="1" y="0"/>
                    </a:cubicBezTo>
                    <a:cubicBezTo>
                      <a:pt x="0" y="0"/>
                      <a:pt x="5" y="5"/>
                      <a:pt x="5" y="10"/>
                    </a:cubicBezTo>
                    <a:cubicBezTo>
                      <a:pt x="5" y="10"/>
                      <a:pt x="7" y="12"/>
                      <a:pt x="7" y="12"/>
                    </a:cubicBezTo>
                    <a:cubicBezTo>
                      <a:pt x="8" y="13"/>
                      <a:pt x="6" y="11"/>
                      <a:pt x="6" y="10"/>
                    </a:cubicBezTo>
                    <a:cubicBezTo>
                      <a:pt x="4" y="5"/>
                      <a:pt x="8" y="12"/>
                      <a:pt x="8" y="12"/>
                    </a:cubicBez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2" name="Freeform 72"/>
              <p:cNvSpPr>
                <a:spLocks/>
              </p:cNvSpPr>
              <p:nvPr/>
            </p:nvSpPr>
            <p:spPr bwMode="auto">
              <a:xfrm>
                <a:off x="3383" y="1741"/>
                <a:ext cx="20" cy="19"/>
              </a:xfrm>
              <a:custGeom>
                <a:avLst/>
                <a:gdLst>
                  <a:gd name="T0" fmla="*/ 0 w 2"/>
                  <a:gd name="T1" fmla="*/ 0 h 2"/>
                  <a:gd name="T2" fmla="*/ 200000 w 2"/>
                  <a:gd name="T3" fmla="*/ 154327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2" y="2"/>
                      <a:pt x="2" y="2"/>
                    </a:cubicBezTo>
                    <a:cubicBezTo>
                      <a:pt x="2" y="2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3" name="Freeform 73"/>
              <p:cNvSpPr>
                <a:spLocks/>
              </p:cNvSpPr>
              <p:nvPr/>
            </p:nvSpPr>
            <p:spPr bwMode="auto">
              <a:xfrm>
                <a:off x="3335" y="1751"/>
                <a:ext cx="87" cy="184"/>
              </a:xfrm>
              <a:custGeom>
                <a:avLst/>
                <a:gdLst>
                  <a:gd name="T0" fmla="*/ 87648 w 9"/>
                  <a:gd name="T1" fmla="*/ 765653 h 19"/>
                  <a:gd name="T2" fmla="*/ 87648 w 9"/>
                  <a:gd name="T3" fmla="*/ 88059 h 19"/>
                  <a:gd name="T4" fmla="*/ 759703 w 9"/>
                  <a:gd name="T5" fmla="*/ 1108058 h 19"/>
                  <a:gd name="T6" fmla="*/ 672056 w 9"/>
                  <a:gd name="T7" fmla="*/ 852782 h 19"/>
                  <a:gd name="T8" fmla="*/ 593466 w 9"/>
                  <a:gd name="T9" fmla="*/ 1196116 h 19"/>
                  <a:gd name="T10" fmla="*/ 593466 w 9"/>
                  <a:gd name="T11" fmla="*/ 940937 h 19"/>
                  <a:gd name="T12" fmla="*/ 593466 w 9"/>
                  <a:gd name="T13" fmla="*/ 1363246 h 19"/>
                  <a:gd name="T14" fmla="*/ 419098 w 9"/>
                  <a:gd name="T15" fmla="*/ 852782 h 19"/>
                  <a:gd name="T16" fmla="*/ 340508 w 9"/>
                  <a:gd name="T17" fmla="*/ 510464 h 19"/>
                  <a:gd name="T18" fmla="*/ 340508 w 9"/>
                  <a:gd name="T19" fmla="*/ 1019902 h 19"/>
                  <a:gd name="T20" fmla="*/ 340508 w 9"/>
                  <a:gd name="T21" fmla="*/ 1618425 h 19"/>
                  <a:gd name="T22" fmla="*/ 166238 w 9"/>
                  <a:gd name="T23" fmla="*/ 940937 h 19"/>
                  <a:gd name="T24" fmla="*/ 166238 w 9"/>
                  <a:gd name="T25" fmla="*/ 1108058 h 19"/>
                  <a:gd name="T26" fmla="*/ 87648 w 9"/>
                  <a:gd name="T27" fmla="*/ 765653 h 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"/>
                  <a:gd name="T43" fmla="*/ 0 h 19"/>
                  <a:gd name="T44" fmla="*/ 9 w 9"/>
                  <a:gd name="T45" fmla="*/ 19 h 1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" h="19">
                    <a:moveTo>
                      <a:pt x="1" y="9"/>
                    </a:moveTo>
                    <a:cubicBezTo>
                      <a:pt x="1" y="9"/>
                      <a:pt x="2" y="1"/>
                      <a:pt x="1" y="1"/>
                    </a:cubicBezTo>
                    <a:cubicBezTo>
                      <a:pt x="0" y="1"/>
                      <a:pt x="8" y="0"/>
                      <a:pt x="9" y="13"/>
                    </a:cubicBezTo>
                    <a:cubicBezTo>
                      <a:pt x="9" y="13"/>
                      <a:pt x="8" y="11"/>
                      <a:pt x="8" y="10"/>
                    </a:cubicBezTo>
                    <a:cubicBezTo>
                      <a:pt x="7" y="10"/>
                      <a:pt x="9" y="13"/>
                      <a:pt x="7" y="14"/>
                    </a:cubicBezTo>
                    <a:cubicBezTo>
                      <a:pt x="7" y="14"/>
                      <a:pt x="7" y="11"/>
                      <a:pt x="7" y="11"/>
                    </a:cubicBezTo>
                    <a:cubicBezTo>
                      <a:pt x="6" y="11"/>
                      <a:pt x="7" y="15"/>
                      <a:pt x="7" y="16"/>
                    </a:cubicBezTo>
                    <a:cubicBezTo>
                      <a:pt x="6" y="16"/>
                      <a:pt x="5" y="16"/>
                      <a:pt x="5" y="10"/>
                    </a:cubicBezTo>
                    <a:cubicBezTo>
                      <a:pt x="5" y="10"/>
                      <a:pt x="4" y="6"/>
                      <a:pt x="4" y="6"/>
                    </a:cubicBezTo>
                    <a:cubicBezTo>
                      <a:pt x="3" y="6"/>
                      <a:pt x="4" y="9"/>
                      <a:pt x="4" y="12"/>
                    </a:cubicBezTo>
                    <a:cubicBezTo>
                      <a:pt x="4" y="14"/>
                      <a:pt x="4" y="19"/>
                      <a:pt x="4" y="19"/>
                    </a:cubicBezTo>
                    <a:cubicBezTo>
                      <a:pt x="4" y="19"/>
                      <a:pt x="3" y="11"/>
                      <a:pt x="2" y="11"/>
                    </a:cubicBezTo>
                    <a:cubicBezTo>
                      <a:pt x="1" y="11"/>
                      <a:pt x="2" y="13"/>
                      <a:pt x="2" y="13"/>
                    </a:cubicBezTo>
                    <a:cubicBezTo>
                      <a:pt x="2" y="13"/>
                      <a:pt x="1" y="13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4" name="Freeform 74"/>
              <p:cNvSpPr>
                <a:spLocks/>
              </p:cNvSpPr>
              <p:nvPr/>
            </p:nvSpPr>
            <p:spPr bwMode="auto">
              <a:xfrm>
                <a:off x="3286" y="1828"/>
                <a:ext cx="78" cy="175"/>
              </a:xfrm>
              <a:custGeom>
                <a:avLst/>
                <a:gdLst>
                  <a:gd name="T0" fmla="*/ 704408 w 8"/>
                  <a:gd name="T1" fmla="*/ 955704 h 18"/>
                  <a:gd name="T2" fmla="*/ 704408 w 8"/>
                  <a:gd name="T3" fmla="*/ 786606 h 18"/>
                  <a:gd name="T4" fmla="*/ 262275 w 8"/>
                  <a:gd name="T5" fmla="*/ 89133 h 18"/>
                  <a:gd name="T6" fmla="*/ 89924 w 8"/>
                  <a:gd name="T7" fmla="*/ 607396 h 18"/>
                  <a:gd name="T8" fmla="*/ 89924 w 8"/>
                  <a:gd name="T9" fmla="*/ 955704 h 18"/>
                  <a:gd name="T10" fmla="*/ 180716 w 8"/>
                  <a:gd name="T11" fmla="*/ 1214889 h 18"/>
                  <a:gd name="T12" fmla="*/ 180716 w 8"/>
                  <a:gd name="T13" fmla="*/ 1044837 h 18"/>
                  <a:gd name="T14" fmla="*/ 262275 w 8"/>
                  <a:gd name="T15" fmla="*/ 1044837 h 18"/>
                  <a:gd name="T16" fmla="*/ 262275 w 8"/>
                  <a:gd name="T17" fmla="*/ 1473967 h 18"/>
                  <a:gd name="T18" fmla="*/ 262275 w 8"/>
                  <a:gd name="T19" fmla="*/ 607396 h 18"/>
                  <a:gd name="T20" fmla="*/ 352209 w 8"/>
                  <a:gd name="T21" fmla="*/ 1214889 h 18"/>
                  <a:gd name="T22" fmla="*/ 442991 w 8"/>
                  <a:gd name="T23" fmla="*/ 1563100 h 18"/>
                  <a:gd name="T24" fmla="*/ 442991 w 8"/>
                  <a:gd name="T25" fmla="*/ 1214889 h 18"/>
                  <a:gd name="T26" fmla="*/ 442991 w 8"/>
                  <a:gd name="T27" fmla="*/ 1044837 h 18"/>
                  <a:gd name="T28" fmla="*/ 523702 w 8"/>
                  <a:gd name="T29" fmla="*/ 1394099 h 18"/>
                  <a:gd name="T30" fmla="*/ 614484 w 8"/>
                  <a:gd name="T31" fmla="*/ 1044837 h 18"/>
                  <a:gd name="T32" fmla="*/ 614484 w 8"/>
                  <a:gd name="T33" fmla="*/ 955704 h 18"/>
                  <a:gd name="T34" fmla="*/ 704408 w 8"/>
                  <a:gd name="T35" fmla="*/ 955704 h 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"/>
                  <a:gd name="T55" fmla="*/ 0 h 18"/>
                  <a:gd name="T56" fmla="*/ 8 w 8"/>
                  <a:gd name="T57" fmla="*/ 18 h 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" h="18">
                    <a:moveTo>
                      <a:pt x="8" y="11"/>
                    </a:moveTo>
                    <a:cubicBezTo>
                      <a:pt x="8" y="11"/>
                      <a:pt x="8" y="9"/>
                      <a:pt x="8" y="9"/>
                    </a:cubicBezTo>
                    <a:cubicBezTo>
                      <a:pt x="7" y="8"/>
                      <a:pt x="3" y="2"/>
                      <a:pt x="3" y="1"/>
                    </a:cubicBezTo>
                    <a:cubicBezTo>
                      <a:pt x="3" y="0"/>
                      <a:pt x="3" y="0"/>
                      <a:pt x="1" y="7"/>
                    </a:cubicBezTo>
                    <a:cubicBezTo>
                      <a:pt x="1" y="7"/>
                      <a:pt x="0" y="9"/>
                      <a:pt x="1" y="11"/>
                    </a:cubicBezTo>
                    <a:cubicBezTo>
                      <a:pt x="1" y="14"/>
                      <a:pt x="2" y="14"/>
                      <a:pt x="2" y="14"/>
                    </a:cubicBezTo>
                    <a:lnTo>
                      <a:pt x="2" y="12"/>
                    </a:lnTo>
                    <a:lnTo>
                      <a:pt x="3" y="12"/>
                    </a:lnTo>
                    <a:cubicBezTo>
                      <a:pt x="3" y="12"/>
                      <a:pt x="3" y="17"/>
                      <a:pt x="3" y="17"/>
                    </a:cubicBezTo>
                    <a:cubicBezTo>
                      <a:pt x="4" y="17"/>
                      <a:pt x="3" y="8"/>
                      <a:pt x="3" y="7"/>
                    </a:cubicBezTo>
                    <a:cubicBezTo>
                      <a:pt x="3" y="7"/>
                      <a:pt x="4" y="7"/>
                      <a:pt x="4" y="14"/>
                    </a:cubicBezTo>
                    <a:cubicBezTo>
                      <a:pt x="4" y="14"/>
                      <a:pt x="5" y="18"/>
                      <a:pt x="5" y="18"/>
                    </a:cubicBezTo>
                    <a:cubicBezTo>
                      <a:pt x="6" y="17"/>
                      <a:pt x="6" y="16"/>
                      <a:pt x="5" y="14"/>
                    </a:cubicBezTo>
                    <a:cubicBezTo>
                      <a:pt x="5" y="13"/>
                      <a:pt x="5" y="12"/>
                      <a:pt x="5" y="12"/>
                    </a:cubicBezTo>
                    <a:cubicBezTo>
                      <a:pt x="5" y="12"/>
                      <a:pt x="6" y="11"/>
                      <a:pt x="6" y="16"/>
                    </a:cubicBezTo>
                    <a:cubicBezTo>
                      <a:pt x="6" y="16"/>
                      <a:pt x="8" y="17"/>
                      <a:pt x="7" y="12"/>
                    </a:cubicBezTo>
                    <a:cubicBezTo>
                      <a:pt x="6" y="8"/>
                      <a:pt x="7" y="11"/>
                      <a:pt x="7" y="11"/>
                    </a:cubicBez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5" name="Freeform 75"/>
              <p:cNvSpPr>
                <a:spLocks/>
              </p:cNvSpPr>
              <p:nvPr/>
            </p:nvSpPr>
            <p:spPr bwMode="auto">
              <a:xfrm>
                <a:off x="3247" y="1916"/>
                <a:ext cx="59" cy="136"/>
              </a:xfrm>
              <a:custGeom>
                <a:avLst/>
                <a:gdLst>
                  <a:gd name="T0" fmla="*/ 187296 w 6"/>
                  <a:gd name="T1" fmla="*/ 88895 h 14"/>
                  <a:gd name="T2" fmla="*/ 0 w 6"/>
                  <a:gd name="T3" fmla="*/ 605929 h 14"/>
                  <a:gd name="T4" fmla="*/ 93210 w 6"/>
                  <a:gd name="T5" fmla="*/ 952447 h 14"/>
                  <a:gd name="T6" fmla="*/ 93210 w 6"/>
                  <a:gd name="T7" fmla="*/ 774666 h 14"/>
                  <a:gd name="T8" fmla="*/ 187296 w 6"/>
                  <a:gd name="T9" fmla="*/ 774666 h 14"/>
                  <a:gd name="T10" fmla="*/ 187296 w 6"/>
                  <a:gd name="T11" fmla="*/ 1042285 h 14"/>
                  <a:gd name="T12" fmla="*/ 280515 w 6"/>
                  <a:gd name="T13" fmla="*/ 516091 h 14"/>
                  <a:gd name="T14" fmla="*/ 280515 w 6"/>
                  <a:gd name="T15" fmla="*/ 347461 h 14"/>
                  <a:gd name="T16" fmla="*/ 365122 w 6"/>
                  <a:gd name="T17" fmla="*/ 694824 h 14"/>
                  <a:gd name="T18" fmla="*/ 458332 w 6"/>
                  <a:gd name="T19" fmla="*/ 952447 h 14"/>
                  <a:gd name="T20" fmla="*/ 458332 w 6"/>
                  <a:gd name="T21" fmla="*/ 1042285 h 14"/>
                  <a:gd name="T22" fmla="*/ 551453 w 6"/>
                  <a:gd name="T23" fmla="*/ 863551 h 14"/>
                  <a:gd name="T24" fmla="*/ 551453 w 6"/>
                  <a:gd name="T25" fmla="*/ 516091 h 14"/>
                  <a:gd name="T26" fmla="*/ 187296 w 6"/>
                  <a:gd name="T27" fmla="*/ 88895 h 1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4"/>
                  <a:gd name="T44" fmla="*/ 6 w 6"/>
                  <a:gd name="T45" fmla="*/ 14 h 1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4">
                    <a:moveTo>
                      <a:pt x="2" y="1"/>
                    </a:moveTo>
                    <a:cubicBezTo>
                      <a:pt x="2" y="1"/>
                      <a:pt x="2" y="7"/>
                      <a:pt x="0" y="7"/>
                    </a:cubicBezTo>
                    <a:cubicBezTo>
                      <a:pt x="0" y="7"/>
                      <a:pt x="0" y="10"/>
                      <a:pt x="1" y="11"/>
                    </a:cubicBezTo>
                    <a:cubicBezTo>
                      <a:pt x="1" y="12"/>
                      <a:pt x="1" y="11"/>
                      <a:pt x="1" y="9"/>
                    </a:cubicBezTo>
                    <a:cubicBezTo>
                      <a:pt x="2" y="8"/>
                      <a:pt x="2" y="8"/>
                      <a:pt x="2" y="9"/>
                    </a:cubicBezTo>
                    <a:cubicBezTo>
                      <a:pt x="2" y="11"/>
                      <a:pt x="2" y="12"/>
                      <a:pt x="2" y="12"/>
                    </a:cubicBezTo>
                    <a:cubicBezTo>
                      <a:pt x="2" y="12"/>
                      <a:pt x="3" y="14"/>
                      <a:pt x="3" y="6"/>
                    </a:cubicBezTo>
                    <a:cubicBezTo>
                      <a:pt x="3" y="6"/>
                      <a:pt x="2" y="4"/>
                      <a:pt x="3" y="4"/>
                    </a:cubicBezTo>
                    <a:cubicBezTo>
                      <a:pt x="4" y="4"/>
                      <a:pt x="3" y="6"/>
                      <a:pt x="4" y="8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6" y="10"/>
                      <a:pt x="5" y="12"/>
                      <a:pt x="5" y="12"/>
                    </a:cubicBezTo>
                    <a:cubicBezTo>
                      <a:pt x="5" y="12"/>
                      <a:pt x="6" y="13"/>
                      <a:pt x="6" y="10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5" y="6"/>
                      <a:pt x="3" y="0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6" name="Freeform 76"/>
              <p:cNvSpPr>
                <a:spLocks/>
              </p:cNvSpPr>
              <p:nvPr/>
            </p:nvSpPr>
            <p:spPr bwMode="auto">
              <a:xfrm>
                <a:off x="3461" y="1479"/>
                <a:ext cx="48" cy="136"/>
              </a:xfrm>
              <a:custGeom>
                <a:avLst/>
                <a:gdLst>
                  <a:gd name="T0" fmla="*/ 322925 w 5"/>
                  <a:gd name="T1" fmla="*/ 0 h 14"/>
                  <a:gd name="T2" fmla="*/ 84970 w 5"/>
                  <a:gd name="T3" fmla="*/ 516091 h 14"/>
                  <a:gd name="T4" fmla="*/ 84970 w 5"/>
                  <a:gd name="T5" fmla="*/ 436356 h 14"/>
                  <a:gd name="T6" fmla="*/ 245971 w 5"/>
                  <a:gd name="T7" fmla="*/ 258468 h 14"/>
                  <a:gd name="T8" fmla="*/ 161002 w 5"/>
                  <a:gd name="T9" fmla="*/ 436356 h 14"/>
                  <a:gd name="T10" fmla="*/ 161002 w 5"/>
                  <a:gd name="T11" fmla="*/ 694824 h 14"/>
                  <a:gd name="T12" fmla="*/ 84970 w 5"/>
                  <a:gd name="T13" fmla="*/ 1122029 h 14"/>
                  <a:gd name="T14" fmla="*/ 161002 w 5"/>
                  <a:gd name="T15" fmla="*/ 1042285 h 14"/>
                  <a:gd name="T16" fmla="*/ 245971 w 5"/>
                  <a:gd name="T17" fmla="*/ 605929 h 14"/>
                  <a:gd name="T18" fmla="*/ 245971 w 5"/>
                  <a:gd name="T19" fmla="*/ 952447 h 14"/>
                  <a:gd name="T20" fmla="*/ 407904 w 5"/>
                  <a:gd name="T21" fmla="*/ 694824 h 14"/>
                  <a:gd name="T22" fmla="*/ 322925 w 5"/>
                  <a:gd name="T23" fmla="*/ 169582 h 14"/>
                  <a:gd name="T24" fmla="*/ 322925 w 5"/>
                  <a:gd name="T25" fmla="*/ 0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"/>
                  <a:gd name="T40" fmla="*/ 0 h 14"/>
                  <a:gd name="T41" fmla="*/ 5 w 5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" h="14">
                    <a:moveTo>
                      <a:pt x="4" y="0"/>
                    </a:moveTo>
                    <a:cubicBezTo>
                      <a:pt x="4" y="0"/>
                      <a:pt x="0" y="2"/>
                      <a:pt x="1" y="6"/>
                    </a:cubicBezTo>
                    <a:cubicBezTo>
                      <a:pt x="1" y="6"/>
                      <a:pt x="2" y="6"/>
                      <a:pt x="1" y="5"/>
                    </a:cubicBezTo>
                    <a:cubicBezTo>
                      <a:pt x="1" y="4"/>
                      <a:pt x="2" y="3"/>
                      <a:pt x="3" y="3"/>
                    </a:cubicBezTo>
                    <a:cubicBezTo>
                      <a:pt x="3" y="3"/>
                      <a:pt x="2" y="5"/>
                      <a:pt x="2" y="5"/>
                    </a:cubicBezTo>
                    <a:cubicBezTo>
                      <a:pt x="1" y="6"/>
                      <a:pt x="2" y="8"/>
                      <a:pt x="2" y="8"/>
                    </a:cubicBezTo>
                    <a:cubicBezTo>
                      <a:pt x="2" y="8"/>
                      <a:pt x="1" y="13"/>
                      <a:pt x="1" y="13"/>
                    </a:cubicBezTo>
                    <a:cubicBezTo>
                      <a:pt x="2" y="14"/>
                      <a:pt x="2" y="12"/>
                      <a:pt x="2" y="12"/>
                    </a:cubicBezTo>
                    <a:cubicBezTo>
                      <a:pt x="3" y="12"/>
                      <a:pt x="2" y="8"/>
                      <a:pt x="3" y="7"/>
                    </a:cubicBezTo>
                    <a:cubicBezTo>
                      <a:pt x="4" y="7"/>
                      <a:pt x="3" y="11"/>
                      <a:pt x="3" y="11"/>
                    </a:cubicBezTo>
                    <a:cubicBezTo>
                      <a:pt x="3" y="11"/>
                      <a:pt x="5" y="8"/>
                      <a:pt x="5" y="8"/>
                    </a:cubicBezTo>
                    <a:cubicBezTo>
                      <a:pt x="5" y="8"/>
                      <a:pt x="3" y="5"/>
                      <a:pt x="4" y="2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7" name="Freeform 77"/>
              <p:cNvSpPr>
                <a:spLocks/>
              </p:cNvSpPr>
              <p:nvPr/>
            </p:nvSpPr>
            <p:spPr bwMode="auto">
              <a:xfrm>
                <a:off x="3471" y="1547"/>
                <a:ext cx="68" cy="184"/>
              </a:xfrm>
              <a:custGeom>
                <a:avLst/>
                <a:gdLst>
                  <a:gd name="T0" fmla="*/ 516091 w 7"/>
                  <a:gd name="T1" fmla="*/ 0 h 19"/>
                  <a:gd name="T2" fmla="*/ 0 w 7"/>
                  <a:gd name="T3" fmla="*/ 598533 h 19"/>
                  <a:gd name="T4" fmla="*/ 169582 w 7"/>
                  <a:gd name="T5" fmla="*/ 852782 h 19"/>
                  <a:gd name="T6" fmla="*/ 169582 w 7"/>
                  <a:gd name="T7" fmla="*/ 1108058 h 19"/>
                  <a:gd name="T8" fmla="*/ 347461 w 7"/>
                  <a:gd name="T9" fmla="*/ 598533 h 19"/>
                  <a:gd name="T10" fmla="*/ 258468 w 7"/>
                  <a:gd name="T11" fmla="*/ 1275178 h 19"/>
                  <a:gd name="T12" fmla="*/ 258468 w 7"/>
                  <a:gd name="T13" fmla="*/ 1451305 h 19"/>
                  <a:gd name="T14" fmla="*/ 436356 w 7"/>
                  <a:gd name="T15" fmla="*/ 1019902 h 19"/>
                  <a:gd name="T16" fmla="*/ 516091 w 7"/>
                  <a:gd name="T17" fmla="*/ 1019902 h 19"/>
                  <a:gd name="T18" fmla="*/ 436356 w 7"/>
                  <a:gd name="T19" fmla="*/ 1275178 h 19"/>
                  <a:gd name="T20" fmla="*/ 436356 w 7"/>
                  <a:gd name="T21" fmla="*/ 1451305 h 19"/>
                  <a:gd name="T22" fmla="*/ 605929 w 7"/>
                  <a:gd name="T23" fmla="*/ 940937 h 19"/>
                  <a:gd name="T24" fmla="*/ 516091 w 7"/>
                  <a:gd name="T25" fmla="*/ 0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"/>
                  <a:gd name="T40" fmla="*/ 0 h 19"/>
                  <a:gd name="T41" fmla="*/ 7 w 7"/>
                  <a:gd name="T42" fmla="*/ 19 h 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" h="19">
                    <a:moveTo>
                      <a:pt x="6" y="0"/>
                    </a:moveTo>
                    <a:cubicBezTo>
                      <a:pt x="6" y="0"/>
                      <a:pt x="3" y="7"/>
                      <a:pt x="0" y="7"/>
                    </a:cubicBezTo>
                    <a:cubicBezTo>
                      <a:pt x="0" y="7"/>
                      <a:pt x="0" y="11"/>
                      <a:pt x="2" y="10"/>
                    </a:cubicBezTo>
                    <a:cubicBezTo>
                      <a:pt x="2" y="10"/>
                      <a:pt x="2" y="12"/>
                      <a:pt x="2" y="13"/>
                    </a:cubicBezTo>
                    <a:cubicBezTo>
                      <a:pt x="2" y="13"/>
                      <a:pt x="4" y="10"/>
                      <a:pt x="4" y="7"/>
                    </a:cubicBezTo>
                    <a:cubicBezTo>
                      <a:pt x="4" y="7"/>
                      <a:pt x="6" y="10"/>
                      <a:pt x="3" y="15"/>
                    </a:cubicBezTo>
                    <a:cubicBezTo>
                      <a:pt x="3" y="15"/>
                      <a:pt x="3" y="17"/>
                      <a:pt x="3" y="17"/>
                    </a:cubicBezTo>
                    <a:cubicBezTo>
                      <a:pt x="4" y="17"/>
                      <a:pt x="5" y="12"/>
                      <a:pt x="5" y="12"/>
                    </a:cubicBezTo>
                    <a:cubicBezTo>
                      <a:pt x="5" y="12"/>
                      <a:pt x="6" y="12"/>
                      <a:pt x="6" y="12"/>
                    </a:cubicBezTo>
                    <a:cubicBezTo>
                      <a:pt x="6" y="12"/>
                      <a:pt x="5" y="15"/>
                      <a:pt x="5" y="15"/>
                    </a:cubicBezTo>
                    <a:cubicBezTo>
                      <a:pt x="4" y="15"/>
                      <a:pt x="5" y="17"/>
                      <a:pt x="5" y="17"/>
                    </a:cubicBezTo>
                    <a:cubicBezTo>
                      <a:pt x="5" y="17"/>
                      <a:pt x="6" y="19"/>
                      <a:pt x="7" y="11"/>
                    </a:cubicBezTo>
                    <a:cubicBezTo>
                      <a:pt x="7" y="3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8" name="Freeform 78"/>
              <p:cNvSpPr>
                <a:spLocks/>
              </p:cNvSpPr>
              <p:nvPr/>
            </p:nvSpPr>
            <p:spPr bwMode="auto">
              <a:xfrm>
                <a:off x="3461" y="1692"/>
                <a:ext cx="97" cy="175"/>
              </a:xfrm>
              <a:custGeom>
                <a:avLst/>
                <a:gdLst>
                  <a:gd name="T0" fmla="*/ 770316 w 10"/>
                  <a:gd name="T1" fmla="*/ 0 h 18"/>
                  <a:gd name="T2" fmla="*/ 0 w 10"/>
                  <a:gd name="T3" fmla="*/ 786606 h 18"/>
                  <a:gd name="T4" fmla="*/ 88542 w 10"/>
                  <a:gd name="T5" fmla="*/ 955704 h 18"/>
                  <a:gd name="T6" fmla="*/ 256487 w 10"/>
                  <a:gd name="T7" fmla="*/ 866571 h 18"/>
                  <a:gd name="T8" fmla="*/ 0 w 10"/>
                  <a:gd name="T9" fmla="*/ 1214889 h 18"/>
                  <a:gd name="T10" fmla="*/ 167946 w 10"/>
                  <a:gd name="T11" fmla="*/ 1214889 h 18"/>
                  <a:gd name="T12" fmla="*/ 690902 w 10"/>
                  <a:gd name="T13" fmla="*/ 348308 h 18"/>
                  <a:gd name="T14" fmla="*/ 167946 w 10"/>
                  <a:gd name="T15" fmla="*/ 1394099 h 18"/>
                  <a:gd name="T16" fmla="*/ 256487 w 10"/>
                  <a:gd name="T17" fmla="*/ 1304022 h 18"/>
                  <a:gd name="T18" fmla="*/ 513828 w 10"/>
                  <a:gd name="T19" fmla="*/ 1044837 h 18"/>
                  <a:gd name="T20" fmla="*/ 345029 w 10"/>
                  <a:gd name="T21" fmla="*/ 1394099 h 18"/>
                  <a:gd name="T22" fmla="*/ 345029 w 10"/>
                  <a:gd name="T23" fmla="*/ 1563100 h 18"/>
                  <a:gd name="T24" fmla="*/ 602360 w 10"/>
                  <a:gd name="T25" fmla="*/ 1125755 h 18"/>
                  <a:gd name="T26" fmla="*/ 770316 w 10"/>
                  <a:gd name="T27" fmla="*/ 0 h 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"/>
                  <a:gd name="T43" fmla="*/ 0 h 18"/>
                  <a:gd name="T44" fmla="*/ 10 w 10"/>
                  <a:gd name="T45" fmla="*/ 18 h 1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" h="18">
                    <a:moveTo>
                      <a:pt x="9" y="0"/>
                    </a:moveTo>
                    <a:cubicBezTo>
                      <a:pt x="9" y="0"/>
                      <a:pt x="6" y="7"/>
                      <a:pt x="0" y="9"/>
                    </a:cubicBezTo>
                    <a:cubicBezTo>
                      <a:pt x="0" y="9"/>
                      <a:pt x="1" y="11"/>
                      <a:pt x="1" y="11"/>
                    </a:cubicBezTo>
                    <a:cubicBezTo>
                      <a:pt x="2" y="11"/>
                      <a:pt x="3" y="10"/>
                      <a:pt x="3" y="10"/>
                    </a:cubicBezTo>
                    <a:cubicBezTo>
                      <a:pt x="3" y="9"/>
                      <a:pt x="2" y="13"/>
                      <a:pt x="0" y="14"/>
                    </a:cubicBezTo>
                    <a:cubicBezTo>
                      <a:pt x="0" y="14"/>
                      <a:pt x="0" y="16"/>
                      <a:pt x="2" y="14"/>
                    </a:cubicBezTo>
                    <a:cubicBezTo>
                      <a:pt x="3" y="13"/>
                      <a:pt x="9" y="5"/>
                      <a:pt x="8" y="4"/>
                    </a:cubicBezTo>
                    <a:cubicBezTo>
                      <a:pt x="8" y="4"/>
                      <a:pt x="10" y="6"/>
                      <a:pt x="2" y="16"/>
                    </a:cubicBezTo>
                    <a:cubicBezTo>
                      <a:pt x="2" y="16"/>
                      <a:pt x="1" y="17"/>
                      <a:pt x="3" y="15"/>
                    </a:cubicBezTo>
                    <a:cubicBezTo>
                      <a:pt x="5" y="13"/>
                      <a:pt x="6" y="12"/>
                      <a:pt x="6" y="12"/>
                    </a:cubicBezTo>
                    <a:cubicBezTo>
                      <a:pt x="6" y="12"/>
                      <a:pt x="7" y="13"/>
                      <a:pt x="4" y="16"/>
                    </a:cubicBezTo>
                    <a:cubicBezTo>
                      <a:pt x="4" y="16"/>
                      <a:pt x="3" y="17"/>
                      <a:pt x="4" y="18"/>
                    </a:cubicBezTo>
                    <a:cubicBezTo>
                      <a:pt x="4" y="18"/>
                      <a:pt x="6" y="18"/>
                      <a:pt x="7" y="13"/>
                    </a:cubicBezTo>
                    <a:cubicBezTo>
                      <a:pt x="9" y="8"/>
                      <a:pt x="10" y="0"/>
                      <a:pt x="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9" name="Freeform 79"/>
              <p:cNvSpPr>
                <a:spLocks/>
              </p:cNvSpPr>
              <p:nvPr/>
            </p:nvSpPr>
            <p:spPr bwMode="auto">
              <a:xfrm>
                <a:off x="3374" y="1867"/>
                <a:ext cx="155" cy="136"/>
              </a:xfrm>
              <a:custGeom>
                <a:avLst/>
                <a:gdLst>
                  <a:gd name="T0" fmla="*/ 1365579 w 16"/>
                  <a:gd name="T1" fmla="*/ 0 h 14"/>
                  <a:gd name="T2" fmla="*/ 1021905 w 16"/>
                  <a:gd name="T3" fmla="*/ 0 h 14"/>
                  <a:gd name="T4" fmla="*/ 88214 w 16"/>
                  <a:gd name="T5" fmla="*/ 694824 h 14"/>
                  <a:gd name="T6" fmla="*/ 167235 w 16"/>
                  <a:gd name="T7" fmla="*/ 694824 h 14"/>
                  <a:gd name="T8" fmla="*/ 854573 w 16"/>
                  <a:gd name="T9" fmla="*/ 258468 h 14"/>
                  <a:gd name="T10" fmla="*/ 0 w 16"/>
                  <a:gd name="T11" fmla="*/ 1122029 h 14"/>
                  <a:gd name="T12" fmla="*/ 1110032 w 16"/>
                  <a:gd name="T13" fmla="*/ 258468 h 14"/>
                  <a:gd name="T14" fmla="*/ 255450 w 16"/>
                  <a:gd name="T15" fmla="*/ 1122029 h 14"/>
                  <a:gd name="T16" fmla="*/ 599123 w 16"/>
                  <a:gd name="T17" fmla="*/ 863551 h 14"/>
                  <a:gd name="T18" fmla="*/ 599123 w 16"/>
                  <a:gd name="T19" fmla="*/ 1042285 h 14"/>
                  <a:gd name="T20" fmla="*/ 1365579 w 16"/>
                  <a:gd name="T21" fmla="*/ 0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4"/>
                  <a:gd name="T35" fmla="*/ 16 w 16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4">
                    <a:moveTo>
                      <a:pt x="16" y="0"/>
                    </a:moveTo>
                    <a:cubicBezTo>
                      <a:pt x="16" y="0"/>
                      <a:pt x="12" y="1"/>
                      <a:pt x="12" y="0"/>
                    </a:cubicBezTo>
                    <a:cubicBezTo>
                      <a:pt x="11" y="0"/>
                      <a:pt x="4" y="4"/>
                      <a:pt x="1" y="8"/>
                    </a:cubicBezTo>
                    <a:cubicBezTo>
                      <a:pt x="1" y="8"/>
                      <a:pt x="1" y="9"/>
                      <a:pt x="2" y="8"/>
                    </a:cubicBezTo>
                    <a:cubicBezTo>
                      <a:pt x="3" y="8"/>
                      <a:pt x="8" y="2"/>
                      <a:pt x="10" y="3"/>
                    </a:cubicBezTo>
                    <a:cubicBezTo>
                      <a:pt x="10" y="3"/>
                      <a:pt x="1" y="8"/>
                      <a:pt x="0" y="13"/>
                    </a:cubicBezTo>
                    <a:cubicBezTo>
                      <a:pt x="0" y="13"/>
                      <a:pt x="11" y="3"/>
                      <a:pt x="13" y="3"/>
                    </a:cubicBezTo>
                    <a:cubicBezTo>
                      <a:pt x="13" y="3"/>
                      <a:pt x="4" y="10"/>
                      <a:pt x="3" y="13"/>
                    </a:cubicBezTo>
                    <a:cubicBezTo>
                      <a:pt x="3" y="13"/>
                      <a:pt x="4" y="14"/>
                      <a:pt x="7" y="10"/>
                    </a:cubicBezTo>
                    <a:cubicBezTo>
                      <a:pt x="7" y="10"/>
                      <a:pt x="6" y="12"/>
                      <a:pt x="7" y="12"/>
                    </a:cubicBezTo>
                    <a:cubicBezTo>
                      <a:pt x="8" y="11"/>
                      <a:pt x="14" y="9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0" name="Freeform 80"/>
              <p:cNvSpPr>
                <a:spLocks/>
              </p:cNvSpPr>
              <p:nvPr/>
            </p:nvSpPr>
            <p:spPr bwMode="auto">
              <a:xfrm>
                <a:off x="3325" y="1993"/>
                <a:ext cx="165" cy="107"/>
              </a:xfrm>
              <a:custGeom>
                <a:avLst/>
                <a:gdLst>
                  <a:gd name="T0" fmla="*/ 1295590 w 17"/>
                  <a:gd name="T1" fmla="*/ 89326 h 11"/>
                  <a:gd name="T2" fmla="*/ 0 w 17"/>
                  <a:gd name="T3" fmla="*/ 439040 h 11"/>
                  <a:gd name="T4" fmla="*/ 168251 w 17"/>
                  <a:gd name="T5" fmla="*/ 439040 h 11"/>
                  <a:gd name="T6" fmla="*/ 168251 w 17"/>
                  <a:gd name="T7" fmla="*/ 519086 h 11"/>
                  <a:gd name="T8" fmla="*/ 603473 w 17"/>
                  <a:gd name="T9" fmla="*/ 259543 h 11"/>
                  <a:gd name="T10" fmla="*/ 168251 w 17"/>
                  <a:gd name="T11" fmla="*/ 698574 h 11"/>
                  <a:gd name="T12" fmla="*/ 256895 w 17"/>
                  <a:gd name="T13" fmla="*/ 698574 h 11"/>
                  <a:gd name="T14" fmla="*/ 1029561 w 17"/>
                  <a:gd name="T15" fmla="*/ 170315 h 11"/>
                  <a:gd name="T16" fmla="*/ 346578 w 17"/>
                  <a:gd name="T17" fmla="*/ 787899 h 11"/>
                  <a:gd name="T18" fmla="*/ 346578 w 17"/>
                  <a:gd name="T19" fmla="*/ 787899 h 11"/>
                  <a:gd name="T20" fmla="*/ 692117 w 17"/>
                  <a:gd name="T21" fmla="*/ 608402 h 11"/>
                  <a:gd name="T22" fmla="*/ 514732 w 17"/>
                  <a:gd name="T23" fmla="*/ 787899 h 11"/>
                  <a:gd name="T24" fmla="*/ 771724 w 17"/>
                  <a:gd name="T25" fmla="*/ 868898 h 11"/>
                  <a:gd name="T26" fmla="*/ 1295590 w 17"/>
                  <a:gd name="T27" fmla="*/ 89326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"/>
                  <a:gd name="T43" fmla="*/ 0 h 11"/>
                  <a:gd name="T44" fmla="*/ 17 w 17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" h="11">
                    <a:moveTo>
                      <a:pt x="15" y="1"/>
                    </a:moveTo>
                    <a:cubicBezTo>
                      <a:pt x="15" y="1"/>
                      <a:pt x="6" y="0"/>
                      <a:pt x="0" y="5"/>
                    </a:cubicBezTo>
                    <a:cubicBezTo>
                      <a:pt x="0" y="5"/>
                      <a:pt x="2" y="5"/>
                      <a:pt x="2" y="5"/>
                    </a:cubicBezTo>
                    <a:cubicBezTo>
                      <a:pt x="2" y="4"/>
                      <a:pt x="2" y="6"/>
                      <a:pt x="2" y="6"/>
                    </a:cubicBezTo>
                    <a:cubicBezTo>
                      <a:pt x="2" y="6"/>
                      <a:pt x="6" y="3"/>
                      <a:pt x="7" y="3"/>
                    </a:cubicBezTo>
                    <a:cubicBezTo>
                      <a:pt x="8" y="3"/>
                      <a:pt x="2" y="6"/>
                      <a:pt x="2" y="8"/>
                    </a:cubicBezTo>
                    <a:lnTo>
                      <a:pt x="3" y="8"/>
                    </a:lnTo>
                    <a:cubicBezTo>
                      <a:pt x="3" y="8"/>
                      <a:pt x="8" y="3"/>
                      <a:pt x="12" y="2"/>
                    </a:cubicBezTo>
                    <a:cubicBezTo>
                      <a:pt x="12" y="2"/>
                      <a:pt x="3" y="8"/>
                      <a:pt x="4" y="9"/>
                    </a:cubicBezTo>
                    <a:cubicBezTo>
                      <a:pt x="5" y="11"/>
                      <a:pt x="4" y="9"/>
                      <a:pt x="4" y="9"/>
                    </a:cubicBezTo>
                    <a:cubicBezTo>
                      <a:pt x="4" y="9"/>
                      <a:pt x="6" y="7"/>
                      <a:pt x="8" y="7"/>
                    </a:cubicBezTo>
                    <a:cubicBezTo>
                      <a:pt x="9" y="7"/>
                      <a:pt x="5" y="9"/>
                      <a:pt x="6" y="9"/>
                    </a:cubicBezTo>
                    <a:cubicBezTo>
                      <a:pt x="6" y="9"/>
                      <a:pt x="9" y="10"/>
                      <a:pt x="9" y="10"/>
                    </a:cubicBezTo>
                    <a:cubicBezTo>
                      <a:pt x="9" y="9"/>
                      <a:pt x="17" y="2"/>
                      <a:pt x="1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1" name="Freeform 81"/>
              <p:cNvSpPr>
                <a:spLocks/>
              </p:cNvSpPr>
              <p:nvPr/>
            </p:nvSpPr>
            <p:spPr bwMode="auto">
              <a:xfrm>
                <a:off x="3490" y="1925"/>
                <a:ext cx="165" cy="59"/>
              </a:xfrm>
              <a:custGeom>
                <a:avLst/>
                <a:gdLst>
                  <a:gd name="T0" fmla="*/ 88644 w 17"/>
                  <a:gd name="T1" fmla="*/ 187296 h 6"/>
                  <a:gd name="T2" fmla="*/ 1375188 w 17"/>
                  <a:gd name="T3" fmla="*/ 93210 h 6"/>
                  <a:gd name="T4" fmla="*/ 692117 w 17"/>
                  <a:gd name="T5" fmla="*/ 551453 h 6"/>
                  <a:gd name="T6" fmla="*/ 514732 w 17"/>
                  <a:gd name="T7" fmla="*/ 551453 h 6"/>
                  <a:gd name="T8" fmla="*/ 603473 w 17"/>
                  <a:gd name="T9" fmla="*/ 458332 h 6"/>
                  <a:gd name="T10" fmla="*/ 88644 w 17"/>
                  <a:gd name="T11" fmla="*/ 458332 h 6"/>
                  <a:gd name="T12" fmla="*/ 88644 w 17"/>
                  <a:gd name="T13" fmla="*/ 365122 h 6"/>
                  <a:gd name="T14" fmla="*/ 860368 w 17"/>
                  <a:gd name="T15" fmla="*/ 280515 h 6"/>
                  <a:gd name="T16" fmla="*/ 88644 w 17"/>
                  <a:gd name="T17" fmla="*/ 280515 h 6"/>
                  <a:gd name="T18" fmla="*/ 88644 w 17"/>
                  <a:gd name="T19" fmla="*/ 187296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6"/>
                  <a:gd name="T32" fmla="*/ 17 w 17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6">
                    <a:moveTo>
                      <a:pt x="1" y="2"/>
                    </a:moveTo>
                    <a:cubicBezTo>
                      <a:pt x="1" y="2"/>
                      <a:pt x="14" y="2"/>
                      <a:pt x="16" y="1"/>
                    </a:cubicBezTo>
                    <a:cubicBezTo>
                      <a:pt x="17" y="0"/>
                      <a:pt x="14" y="6"/>
                      <a:pt x="8" y="6"/>
                    </a:cubicBezTo>
                    <a:lnTo>
                      <a:pt x="6" y="6"/>
                    </a:lnTo>
                    <a:lnTo>
                      <a:pt x="7" y="5"/>
                    </a:lnTo>
                    <a:lnTo>
                      <a:pt x="1" y="5"/>
                    </a:lnTo>
                    <a:cubicBezTo>
                      <a:pt x="1" y="5"/>
                      <a:pt x="0" y="4"/>
                      <a:pt x="1" y="4"/>
                    </a:cubicBezTo>
                    <a:cubicBezTo>
                      <a:pt x="1" y="4"/>
                      <a:pt x="9" y="4"/>
                      <a:pt x="10" y="3"/>
                    </a:cubicBezTo>
                    <a:cubicBezTo>
                      <a:pt x="11" y="2"/>
                      <a:pt x="1" y="3"/>
                      <a:pt x="1" y="3"/>
                    </a:cubicBezTo>
                    <a:cubicBezTo>
                      <a:pt x="1" y="3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2" name="Freeform 82"/>
              <p:cNvSpPr>
                <a:spLocks/>
              </p:cNvSpPr>
              <p:nvPr/>
            </p:nvSpPr>
            <p:spPr bwMode="auto">
              <a:xfrm>
                <a:off x="3461" y="1984"/>
                <a:ext cx="175" cy="77"/>
              </a:xfrm>
              <a:custGeom>
                <a:avLst/>
                <a:gdLst>
                  <a:gd name="T0" fmla="*/ 866571 w 18"/>
                  <a:gd name="T1" fmla="*/ 0 h 8"/>
                  <a:gd name="T2" fmla="*/ 696529 w 18"/>
                  <a:gd name="T3" fmla="*/ 0 h 8"/>
                  <a:gd name="T4" fmla="*/ 170042 w 18"/>
                  <a:gd name="T5" fmla="*/ 0 h 8"/>
                  <a:gd name="T6" fmla="*/ 0 w 18"/>
                  <a:gd name="T7" fmla="*/ 0 h 8"/>
                  <a:gd name="T8" fmla="*/ 348308 w 18"/>
                  <a:gd name="T9" fmla="*/ 85595 h 8"/>
                  <a:gd name="T10" fmla="*/ 437442 w 18"/>
                  <a:gd name="T11" fmla="*/ 85595 h 8"/>
                  <a:gd name="T12" fmla="*/ 348308 w 18"/>
                  <a:gd name="T13" fmla="*/ 85595 h 8"/>
                  <a:gd name="T14" fmla="*/ 518262 w 18"/>
                  <a:gd name="T15" fmla="*/ 163144 h 8"/>
                  <a:gd name="T16" fmla="*/ 170042 w 18"/>
                  <a:gd name="T17" fmla="*/ 334344 h 8"/>
                  <a:gd name="T18" fmla="*/ 1044837 w 18"/>
                  <a:gd name="T19" fmla="*/ 334344 h 8"/>
                  <a:gd name="T20" fmla="*/ 955704 w 18"/>
                  <a:gd name="T21" fmla="*/ 334344 h 8"/>
                  <a:gd name="T22" fmla="*/ 0 w 18"/>
                  <a:gd name="T23" fmla="*/ 497574 h 8"/>
                  <a:gd name="T24" fmla="*/ 89133 w 18"/>
                  <a:gd name="T25" fmla="*/ 497574 h 8"/>
                  <a:gd name="T26" fmla="*/ 696529 w 18"/>
                  <a:gd name="T27" fmla="*/ 497574 h 8"/>
                  <a:gd name="T28" fmla="*/ 348308 w 18"/>
                  <a:gd name="T29" fmla="*/ 575113 h 8"/>
                  <a:gd name="T30" fmla="*/ 0 w 18"/>
                  <a:gd name="T31" fmla="*/ 575113 h 8"/>
                  <a:gd name="T32" fmla="*/ 0 w 18"/>
                  <a:gd name="T33" fmla="*/ 660708 h 8"/>
                  <a:gd name="T34" fmla="*/ 1563100 w 18"/>
                  <a:gd name="T35" fmla="*/ 163144 h 8"/>
                  <a:gd name="T36" fmla="*/ 866571 w 18"/>
                  <a:gd name="T37" fmla="*/ 85595 h 8"/>
                  <a:gd name="T38" fmla="*/ 437442 w 18"/>
                  <a:gd name="T39" fmla="*/ 85595 h 8"/>
                  <a:gd name="T40" fmla="*/ 866571 w 18"/>
                  <a:gd name="T41" fmla="*/ 0 h 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"/>
                  <a:gd name="T64" fmla="*/ 0 h 8"/>
                  <a:gd name="T65" fmla="*/ 18 w 18"/>
                  <a:gd name="T66" fmla="*/ 8 h 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" h="8">
                    <a:moveTo>
                      <a:pt x="10" y="0"/>
                    </a:moveTo>
                    <a:cubicBezTo>
                      <a:pt x="10" y="0"/>
                      <a:pt x="9" y="0"/>
                      <a:pt x="8" y="0"/>
                    </a:cubicBezTo>
                    <a:cubicBezTo>
                      <a:pt x="7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0"/>
                    </a:cubicBezTo>
                    <a:cubicBezTo>
                      <a:pt x="0" y="0"/>
                      <a:pt x="4" y="1"/>
                      <a:pt x="4" y="1"/>
                    </a:cubicBezTo>
                    <a:cubicBezTo>
                      <a:pt x="5" y="0"/>
                      <a:pt x="5" y="1"/>
                      <a:pt x="5" y="1"/>
                    </a:cubicBezTo>
                    <a:lnTo>
                      <a:pt x="4" y="1"/>
                    </a:lnTo>
                    <a:cubicBezTo>
                      <a:pt x="4" y="1"/>
                      <a:pt x="6" y="2"/>
                      <a:pt x="6" y="2"/>
                    </a:cubicBezTo>
                    <a:cubicBezTo>
                      <a:pt x="7" y="3"/>
                      <a:pt x="2" y="3"/>
                      <a:pt x="2" y="4"/>
                    </a:cubicBezTo>
                    <a:cubicBezTo>
                      <a:pt x="2" y="4"/>
                      <a:pt x="12" y="4"/>
                      <a:pt x="12" y="4"/>
                    </a:cubicBezTo>
                    <a:cubicBezTo>
                      <a:pt x="12" y="3"/>
                      <a:pt x="12" y="4"/>
                      <a:pt x="11" y="4"/>
                    </a:cubicBezTo>
                    <a:cubicBezTo>
                      <a:pt x="10" y="5"/>
                      <a:pt x="0" y="4"/>
                      <a:pt x="0" y="6"/>
                    </a:cubicBezTo>
                    <a:cubicBezTo>
                      <a:pt x="0" y="7"/>
                      <a:pt x="1" y="6"/>
                      <a:pt x="1" y="6"/>
                    </a:cubicBezTo>
                    <a:lnTo>
                      <a:pt x="8" y="6"/>
                    </a:lnTo>
                    <a:cubicBezTo>
                      <a:pt x="8" y="6"/>
                      <a:pt x="8" y="7"/>
                      <a:pt x="4" y="7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0" y="8"/>
                    </a:lnTo>
                    <a:cubicBezTo>
                      <a:pt x="0" y="8"/>
                      <a:pt x="14" y="8"/>
                      <a:pt x="18" y="2"/>
                    </a:cubicBezTo>
                    <a:cubicBezTo>
                      <a:pt x="18" y="2"/>
                      <a:pt x="11" y="2"/>
                      <a:pt x="10" y="1"/>
                    </a:cubicBezTo>
                    <a:cubicBezTo>
                      <a:pt x="9" y="0"/>
                      <a:pt x="5" y="1"/>
                      <a:pt x="5" y="1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3" name="Freeform 83"/>
              <p:cNvSpPr>
                <a:spLocks/>
              </p:cNvSpPr>
              <p:nvPr/>
            </p:nvSpPr>
            <p:spPr bwMode="auto">
              <a:xfrm>
                <a:off x="3208" y="2071"/>
                <a:ext cx="350" cy="117"/>
              </a:xfrm>
              <a:custGeom>
                <a:avLst/>
                <a:gdLst>
                  <a:gd name="T0" fmla="*/ 3038117 w 36"/>
                  <a:gd name="T1" fmla="*/ 614484 h 12"/>
                  <a:gd name="T2" fmla="*/ 2340547 w 36"/>
                  <a:gd name="T3" fmla="*/ 442991 h 12"/>
                  <a:gd name="T4" fmla="*/ 1394099 w 36"/>
                  <a:gd name="T5" fmla="*/ 442991 h 12"/>
                  <a:gd name="T6" fmla="*/ 518262 w 36"/>
                  <a:gd name="T7" fmla="*/ 180716 h 12"/>
                  <a:gd name="T8" fmla="*/ 607396 w 36"/>
                  <a:gd name="T9" fmla="*/ 262275 h 12"/>
                  <a:gd name="T10" fmla="*/ 437442 w 36"/>
                  <a:gd name="T11" fmla="*/ 180716 h 12"/>
                  <a:gd name="T12" fmla="*/ 348308 w 36"/>
                  <a:gd name="T13" fmla="*/ 262275 h 12"/>
                  <a:gd name="T14" fmla="*/ 518262 w 36"/>
                  <a:gd name="T15" fmla="*/ 523702 h 12"/>
                  <a:gd name="T16" fmla="*/ 89133 w 36"/>
                  <a:gd name="T17" fmla="*/ 0 h 12"/>
                  <a:gd name="T18" fmla="*/ 89133 w 36"/>
                  <a:gd name="T19" fmla="*/ 262275 h 12"/>
                  <a:gd name="T20" fmla="*/ 607396 w 36"/>
                  <a:gd name="T21" fmla="*/ 705364 h 12"/>
                  <a:gd name="T22" fmla="*/ 437442 w 36"/>
                  <a:gd name="T23" fmla="*/ 705364 h 12"/>
                  <a:gd name="T24" fmla="*/ 607396 w 36"/>
                  <a:gd name="T25" fmla="*/ 885125 h 12"/>
                  <a:gd name="T26" fmla="*/ 518262 w 36"/>
                  <a:gd name="T27" fmla="*/ 966693 h 12"/>
                  <a:gd name="T28" fmla="*/ 1044837 w 36"/>
                  <a:gd name="T29" fmla="*/ 885125 h 12"/>
                  <a:gd name="T30" fmla="*/ 1304022 w 36"/>
                  <a:gd name="T31" fmla="*/ 885125 h 12"/>
                  <a:gd name="T32" fmla="*/ 1304022 w 36"/>
                  <a:gd name="T33" fmla="*/ 705364 h 12"/>
                  <a:gd name="T34" fmla="*/ 2688856 w 36"/>
                  <a:gd name="T35" fmla="*/ 705364 h 12"/>
                  <a:gd name="T36" fmla="*/ 1822285 w 36"/>
                  <a:gd name="T37" fmla="*/ 614484 h 12"/>
                  <a:gd name="T38" fmla="*/ 2957199 w 36"/>
                  <a:gd name="T39" fmla="*/ 614484 h 12"/>
                  <a:gd name="T40" fmla="*/ 3038117 w 36"/>
                  <a:gd name="T41" fmla="*/ 614484 h 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6"/>
                  <a:gd name="T64" fmla="*/ 0 h 12"/>
                  <a:gd name="T65" fmla="*/ 36 w 36"/>
                  <a:gd name="T66" fmla="*/ 12 h 1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6" h="12">
                    <a:moveTo>
                      <a:pt x="35" y="7"/>
                    </a:moveTo>
                    <a:cubicBezTo>
                      <a:pt x="35" y="7"/>
                      <a:pt x="34" y="4"/>
                      <a:pt x="27" y="5"/>
                    </a:cubicBezTo>
                    <a:cubicBezTo>
                      <a:pt x="21" y="5"/>
                      <a:pt x="16" y="5"/>
                      <a:pt x="16" y="5"/>
                    </a:cubicBezTo>
                    <a:cubicBezTo>
                      <a:pt x="16" y="5"/>
                      <a:pt x="7" y="3"/>
                      <a:pt x="6" y="2"/>
                    </a:cubicBezTo>
                    <a:cubicBezTo>
                      <a:pt x="5" y="0"/>
                      <a:pt x="7" y="3"/>
                      <a:pt x="7" y="3"/>
                    </a:cubicBezTo>
                    <a:cubicBezTo>
                      <a:pt x="7" y="3"/>
                      <a:pt x="5" y="2"/>
                      <a:pt x="5" y="2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5" y="4"/>
                      <a:pt x="6" y="4"/>
                      <a:pt x="6" y="6"/>
                    </a:cubicBezTo>
                    <a:cubicBezTo>
                      <a:pt x="6" y="8"/>
                      <a:pt x="1" y="0"/>
                      <a:pt x="1" y="0"/>
                    </a:cubicBezTo>
                    <a:cubicBezTo>
                      <a:pt x="1" y="0"/>
                      <a:pt x="0" y="2"/>
                      <a:pt x="1" y="3"/>
                    </a:cubicBezTo>
                    <a:cubicBezTo>
                      <a:pt x="2" y="5"/>
                      <a:pt x="7" y="9"/>
                      <a:pt x="7" y="8"/>
                    </a:cubicBezTo>
                    <a:cubicBezTo>
                      <a:pt x="8" y="8"/>
                      <a:pt x="5" y="8"/>
                      <a:pt x="5" y="8"/>
                    </a:cubicBezTo>
                    <a:cubicBezTo>
                      <a:pt x="6" y="9"/>
                      <a:pt x="7" y="10"/>
                      <a:pt x="7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6" y="11"/>
                      <a:pt x="11" y="12"/>
                      <a:pt x="12" y="10"/>
                    </a:cubicBezTo>
                    <a:cubicBezTo>
                      <a:pt x="12" y="10"/>
                      <a:pt x="15" y="10"/>
                      <a:pt x="15" y="10"/>
                    </a:cubicBezTo>
                    <a:cubicBezTo>
                      <a:pt x="15" y="9"/>
                      <a:pt x="14" y="9"/>
                      <a:pt x="15" y="8"/>
                    </a:cubicBezTo>
                    <a:cubicBezTo>
                      <a:pt x="15" y="8"/>
                      <a:pt x="30" y="8"/>
                      <a:pt x="31" y="8"/>
                    </a:cubicBezTo>
                    <a:cubicBezTo>
                      <a:pt x="32" y="7"/>
                      <a:pt x="22" y="7"/>
                      <a:pt x="21" y="7"/>
                    </a:cubicBezTo>
                    <a:cubicBezTo>
                      <a:pt x="21" y="7"/>
                      <a:pt x="30" y="3"/>
                      <a:pt x="34" y="7"/>
                    </a:cubicBezTo>
                    <a:cubicBezTo>
                      <a:pt x="34" y="7"/>
                      <a:pt x="36" y="7"/>
                      <a:pt x="35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4" name="Freeform 84"/>
              <p:cNvSpPr>
                <a:spLocks/>
              </p:cNvSpPr>
              <p:nvPr/>
            </p:nvSpPr>
            <p:spPr bwMode="auto">
              <a:xfrm>
                <a:off x="3170" y="2071"/>
                <a:ext cx="97" cy="117"/>
              </a:xfrm>
              <a:custGeom>
                <a:avLst/>
                <a:gdLst>
                  <a:gd name="T0" fmla="*/ 602360 w 10"/>
                  <a:gd name="T1" fmla="*/ 705364 h 12"/>
                  <a:gd name="T2" fmla="*/ 602360 w 10"/>
                  <a:gd name="T3" fmla="*/ 966693 h 12"/>
                  <a:gd name="T4" fmla="*/ 770316 w 10"/>
                  <a:gd name="T5" fmla="*/ 966693 h 12"/>
                  <a:gd name="T6" fmla="*/ 513828 w 10"/>
                  <a:gd name="T7" fmla="*/ 523702 h 12"/>
                  <a:gd name="T8" fmla="*/ 256487 w 10"/>
                  <a:gd name="T9" fmla="*/ 0 h 12"/>
                  <a:gd name="T10" fmla="*/ 88542 w 10"/>
                  <a:gd name="T11" fmla="*/ 885125 h 12"/>
                  <a:gd name="T12" fmla="*/ 167946 w 10"/>
                  <a:gd name="T13" fmla="*/ 614484 h 12"/>
                  <a:gd name="T14" fmla="*/ 256487 w 10"/>
                  <a:gd name="T15" fmla="*/ 352209 h 12"/>
                  <a:gd name="T16" fmla="*/ 167946 w 10"/>
                  <a:gd name="T17" fmla="*/ 1057573 h 12"/>
                  <a:gd name="T18" fmla="*/ 256487 w 10"/>
                  <a:gd name="T19" fmla="*/ 1057573 h 12"/>
                  <a:gd name="T20" fmla="*/ 256487 w 10"/>
                  <a:gd name="T21" fmla="*/ 614484 h 12"/>
                  <a:gd name="T22" fmla="*/ 345029 w 10"/>
                  <a:gd name="T23" fmla="*/ 966693 h 12"/>
                  <a:gd name="T24" fmla="*/ 425287 w 10"/>
                  <a:gd name="T25" fmla="*/ 885125 h 12"/>
                  <a:gd name="T26" fmla="*/ 425287 w 10"/>
                  <a:gd name="T27" fmla="*/ 795200 h 12"/>
                  <a:gd name="T28" fmla="*/ 425287 w 10"/>
                  <a:gd name="T29" fmla="*/ 614484 h 12"/>
                  <a:gd name="T30" fmla="*/ 513828 w 10"/>
                  <a:gd name="T31" fmla="*/ 795200 h 12"/>
                  <a:gd name="T32" fmla="*/ 513828 w 10"/>
                  <a:gd name="T33" fmla="*/ 885125 h 12"/>
                  <a:gd name="T34" fmla="*/ 513828 w 10"/>
                  <a:gd name="T35" fmla="*/ 795200 h 12"/>
                  <a:gd name="T36" fmla="*/ 602360 w 10"/>
                  <a:gd name="T37" fmla="*/ 705364 h 1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"/>
                  <a:gd name="T58" fmla="*/ 0 h 12"/>
                  <a:gd name="T59" fmla="*/ 10 w 10"/>
                  <a:gd name="T60" fmla="*/ 12 h 1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" h="12">
                    <a:moveTo>
                      <a:pt x="7" y="8"/>
                    </a:moveTo>
                    <a:cubicBezTo>
                      <a:pt x="7" y="8"/>
                      <a:pt x="8" y="10"/>
                      <a:pt x="7" y="11"/>
                    </a:cubicBezTo>
                    <a:cubicBezTo>
                      <a:pt x="7" y="12"/>
                      <a:pt x="9" y="11"/>
                      <a:pt x="9" y="11"/>
                    </a:cubicBezTo>
                    <a:cubicBezTo>
                      <a:pt x="9" y="11"/>
                      <a:pt x="10" y="9"/>
                      <a:pt x="6" y="6"/>
                    </a:cubicBezTo>
                    <a:cubicBezTo>
                      <a:pt x="3" y="3"/>
                      <a:pt x="3" y="0"/>
                      <a:pt x="3" y="0"/>
                    </a:cubicBezTo>
                    <a:cubicBezTo>
                      <a:pt x="3" y="0"/>
                      <a:pt x="0" y="1"/>
                      <a:pt x="1" y="10"/>
                    </a:cubicBezTo>
                    <a:cubicBezTo>
                      <a:pt x="1" y="10"/>
                      <a:pt x="1" y="10"/>
                      <a:pt x="2" y="7"/>
                    </a:cubicBezTo>
                    <a:cubicBezTo>
                      <a:pt x="2" y="4"/>
                      <a:pt x="3" y="4"/>
                      <a:pt x="3" y="4"/>
                    </a:cubicBezTo>
                    <a:lnTo>
                      <a:pt x="2" y="12"/>
                    </a:lnTo>
                    <a:lnTo>
                      <a:pt x="3" y="12"/>
                    </a:lnTo>
                    <a:lnTo>
                      <a:pt x="3" y="7"/>
                    </a:lnTo>
                    <a:cubicBezTo>
                      <a:pt x="3" y="7"/>
                      <a:pt x="4" y="8"/>
                      <a:pt x="4" y="11"/>
                    </a:cubicBezTo>
                    <a:cubicBezTo>
                      <a:pt x="4" y="11"/>
                      <a:pt x="5" y="11"/>
                      <a:pt x="5" y="10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9"/>
                      <a:pt x="5" y="8"/>
                      <a:pt x="5" y="7"/>
                    </a:cubicBezTo>
                    <a:cubicBezTo>
                      <a:pt x="5" y="6"/>
                      <a:pt x="6" y="9"/>
                      <a:pt x="6" y="9"/>
                    </a:cubicBezTo>
                    <a:lnTo>
                      <a:pt x="6" y="10"/>
                    </a:lnTo>
                    <a:cubicBezTo>
                      <a:pt x="6" y="10"/>
                      <a:pt x="7" y="10"/>
                      <a:pt x="6" y="9"/>
                    </a:cubicBezTo>
                    <a:cubicBezTo>
                      <a:pt x="6" y="8"/>
                      <a:pt x="7" y="8"/>
                      <a:pt x="7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5" name="Freeform 85"/>
              <p:cNvSpPr>
                <a:spLocks/>
              </p:cNvSpPr>
              <p:nvPr/>
            </p:nvSpPr>
            <p:spPr bwMode="auto">
              <a:xfrm>
                <a:off x="3199" y="2178"/>
                <a:ext cx="136" cy="116"/>
              </a:xfrm>
              <a:custGeom>
                <a:avLst/>
                <a:gdLst>
                  <a:gd name="T0" fmla="*/ 1122029 w 14"/>
                  <a:gd name="T1" fmla="*/ 0 h 12"/>
                  <a:gd name="T2" fmla="*/ 0 w 14"/>
                  <a:gd name="T3" fmla="*/ 340508 h 12"/>
                  <a:gd name="T4" fmla="*/ 88895 w 14"/>
                  <a:gd name="T5" fmla="*/ 419098 h 12"/>
                  <a:gd name="T6" fmla="*/ 258468 w 14"/>
                  <a:gd name="T7" fmla="*/ 340508 h 12"/>
                  <a:gd name="T8" fmla="*/ 88895 w 14"/>
                  <a:gd name="T9" fmla="*/ 419098 h 12"/>
                  <a:gd name="T10" fmla="*/ 436356 w 14"/>
                  <a:gd name="T11" fmla="*/ 419098 h 12"/>
                  <a:gd name="T12" fmla="*/ 436356 w 14"/>
                  <a:gd name="T13" fmla="*/ 506746 h 12"/>
                  <a:gd name="T14" fmla="*/ 88895 w 14"/>
                  <a:gd name="T15" fmla="*/ 672056 h 12"/>
                  <a:gd name="T16" fmla="*/ 516091 w 14"/>
                  <a:gd name="T17" fmla="*/ 506746 h 12"/>
                  <a:gd name="T18" fmla="*/ 258468 w 14"/>
                  <a:gd name="T19" fmla="*/ 847264 h 12"/>
                  <a:gd name="T20" fmla="*/ 605929 w 14"/>
                  <a:gd name="T21" fmla="*/ 672056 h 12"/>
                  <a:gd name="T22" fmla="*/ 694824 w 14"/>
                  <a:gd name="T23" fmla="*/ 672056 h 12"/>
                  <a:gd name="T24" fmla="*/ 347461 w 14"/>
                  <a:gd name="T25" fmla="*/ 925844 h 12"/>
                  <a:gd name="T26" fmla="*/ 1122029 w 14"/>
                  <a:gd name="T27" fmla="*/ 419098 h 12"/>
                  <a:gd name="T28" fmla="*/ 1122029 w 14"/>
                  <a:gd name="T29" fmla="*/ 0 h 1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12"/>
                  <a:gd name="T47" fmla="*/ 14 w 14"/>
                  <a:gd name="T48" fmla="*/ 12 h 1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12">
                    <a:moveTo>
                      <a:pt x="13" y="0"/>
                    </a:moveTo>
                    <a:cubicBezTo>
                      <a:pt x="13" y="0"/>
                      <a:pt x="2" y="0"/>
                      <a:pt x="0" y="4"/>
                    </a:cubicBezTo>
                    <a:lnTo>
                      <a:pt x="1" y="5"/>
                    </a:lnTo>
                    <a:cubicBezTo>
                      <a:pt x="1" y="5"/>
                      <a:pt x="3" y="3"/>
                      <a:pt x="3" y="4"/>
                    </a:cubicBezTo>
                    <a:lnTo>
                      <a:pt x="1" y="5"/>
                    </a:lnTo>
                    <a:cubicBezTo>
                      <a:pt x="1" y="5"/>
                      <a:pt x="5" y="6"/>
                      <a:pt x="5" y="5"/>
                    </a:cubicBezTo>
                    <a:cubicBezTo>
                      <a:pt x="5" y="4"/>
                      <a:pt x="5" y="6"/>
                      <a:pt x="5" y="6"/>
                    </a:cubicBezTo>
                    <a:cubicBezTo>
                      <a:pt x="5" y="6"/>
                      <a:pt x="1" y="7"/>
                      <a:pt x="1" y="8"/>
                    </a:cubicBezTo>
                    <a:cubicBezTo>
                      <a:pt x="1" y="8"/>
                      <a:pt x="5" y="8"/>
                      <a:pt x="6" y="6"/>
                    </a:cubicBezTo>
                    <a:cubicBezTo>
                      <a:pt x="6" y="6"/>
                      <a:pt x="2" y="10"/>
                      <a:pt x="3" y="10"/>
                    </a:cubicBezTo>
                    <a:cubicBezTo>
                      <a:pt x="3" y="10"/>
                      <a:pt x="6" y="9"/>
                      <a:pt x="7" y="8"/>
                    </a:cubicBezTo>
                    <a:lnTo>
                      <a:pt x="8" y="8"/>
                    </a:lnTo>
                    <a:cubicBezTo>
                      <a:pt x="8" y="8"/>
                      <a:pt x="5" y="11"/>
                      <a:pt x="4" y="11"/>
                    </a:cubicBezTo>
                    <a:cubicBezTo>
                      <a:pt x="4" y="11"/>
                      <a:pt x="8" y="12"/>
                      <a:pt x="13" y="5"/>
                    </a:cubicBezTo>
                    <a:cubicBezTo>
                      <a:pt x="13" y="5"/>
                      <a:pt x="14" y="1"/>
                      <a:pt x="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6" name="Freeform 86"/>
              <p:cNvSpPr>
                <a:spLocks/>
              </p:cNvSpPr>
              <p:nvPr/>
            </p:nvSpPr>
            <p:spPr bwMode="auto">
              <a:xfrm>
                <a:off x="3344" y="2197"/>
                <a:ext cx="98" cy="88"/>
              </a:xfrm>
              <a:custGeom>
                <a:avLst/>
                <a:gdLst>
                  <a:gd name="T0" fmla="*/ 811342 w 10"/>
                  <a:gd name="T1" fmla="*/ 447812 h 9"/>
                  <a:gd name="T2" fmla="*/ 719055 w 10"/>
                  <a:gd name="T3" fmla="*/ 356126 h 9"/>
                  <a:gd name="T4" fmla="*/ 543969 w 10"/>
                  <a:gd name="T5" fmla="*/ 183177 h 9"/>
                  <a:gd name="T6" fmla="*/ 359572 w 10"/>
                  <a:gd name="T7" fmla="*/ 183177 h 9"/>
                  <a:gd name="T8" fmla="*/ 184495 w 10"/>
                  <a:gd name="T9" fmla="*/ 0 h 9"/>
                  <a:gd name="T10" fmla="*/ 92198 w 10"/>
                  <a:gd name="T11" fmla="*/ 183177 h 9"/>
                  <a:gd name="T12" fmla="*/ 184495 w 10"/>
                  <a:gd name="T13" fmla="*/ 356126 h 9"/>
                  <a:gd name="T14" fmla="*/ 92198 w 10"/>
                  <a:gd name="T15" fmla="*/ 356126 h 9"/>
                  <a:gd name="T16" fmla="*/ 184495 w 10"/>
                  <a:gd name="T17" fmla="*/ 447812 h 9"/>
                  <a:gd name="T18" fmla="*/ 184495 w 10"/>
                  <a:gd name="T19" fmla="*/ 447812 h 9"/>
                  <a:gd name="T20" fmla="*/ 0 w 10"/>
                  <a:gd name="T21" fmla="*/ 539401 h 9"/>
                  <a:gd name="T22" fmla="*/ 184495 w 10"/>
                  <a:gd name="T23" fmla="*/ 713211 h 9"/>
                  <a:gd name="T24" fmla="*/ 0 w 10"/>
                  <a:gd name="T25" fmla="*/ 713211 h 9"/>
                  <a:gd name="T26" fmla="*/ 184495 w 10"/>
                  <a:gd name="T27" fmla="*/ 803939 h 9"/>
                  <a:gd name="T28" fmla="*/ 359572 w 10"/>
                  <a:gd name="T29" fmla="*/ 803939 h 9"/>
                  <a:gd name="T30" fmla="*/ 267275 w 10"/>
                  <a:gd name="T31" fmla="*/ 803939 h 9"/>
                  <a:gd name="T32" fmla="*/ 543969 w 10"/>
                  <a:gd name="T33" fmla="*/ 803939 h 9"/>
                  <a:gd name="T34" fmla="*/ 543969 w 10"/>
                  <a:gd name="T35" fmla="*/ 713211 h 9"/>
                  <a:gd name="T36" fmla="*/ 636265 w 10"/>
                  <a:gd name="T37" fmla="*/ 713211 h 9"/>
                  <a:gd name="T38" fmla="*/ 543969 w 10"/>
                  <a:gd name="T39" fmla="*/ 539401 h 9"/>
                  <a:gd name="T40" fmla="*/ 636265 w 10"/>
                  <a:gd name="T41" fmla="*/ 539401 h 9"/>
                  <a:gd name="T42" fmla="*/ 719055 w 10"/>
                  <a:gd name="T43" fmla="*/ 621622 h 9"/>
                  <a:gd name="T44" fmla="*/ 719055 w 10"/>
                  <a:gd name="T45" fmla="*/ 539401 h 9"/>
                  <a:gd name="T46" fmla="*/ 636265 w 10"/>
                  <a:gd name="T47" fmla="*/ 447812 h 9"/>
                  <a:gd name="T48" fmla="*/ 543969 w 10"/>
                  <a:gd name="T49" fmla="*/ 356126 h 9"/>
                  <a:gd name="T50" fmla="*/ 636265 w 10"/>
                  <a:gd name="T51" fmla="*/ 356126 h 9"/>
                  <a:gd name="T52" fmla="*/ 719055 w 10"/>
                  <a:gd name="T53" fmla="*/ 447812 h 9"/>
                  <a:gd name="T54" fmla="*/ 811342 w 10"/>
                  <a:gd name="T55" fmla="*/ 447812 h 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0"/>
                  <a:gd name="T85" fmla="*/ 0 h 9"/>
                  <a:gd name="T86" fmla="*/ 10 w 10"/>
                  <a:gd name="T87" fmla="*/ 9 h 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0" h="9">
                    <a:moveTo>
                      <a:pt x="9" y="5"/>
                    </a:moveTo>
                    <a:cubicBezTo>
                      <a:pt x="9" y="5"/>
                      <a:pt x="10" y="4"/>
                      <a:pt x="8" y="4"/>
                    </a:cubicBezTo>
                    <a:cubicBezTo>
                      <a:pt x="8" y="4"/>
                      <a:pt x="6" y="2"/>
                      <a:pt x="6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4" y="2"/>
                      <a:pt x="3" y="0"/>
                      <a:pt x="2" y="0"/>
                    </a:cubicBezTo>
                    <a:cubicBezTo>
                      <a:pt x="2" y="0"/>
                      <a:pt x="1" y="2"/>
                      <a:pt x="1" y="2"/>
                    </a:cubicBezTo>
                    <a:cubicBezTo>
                      <a:pt x="2" y="3"/>
                      <a:pt x="2" y="4"/>
                      <a:pt x="2" y="4"/>
                    </a:cubicBezTo>
                    <a:lnTo>
                      <a:pt x="1" y="4"/>
                    </a:lnTo>
                    <a:cubicBezTo>
                      <a:pt x="1" y="4"/>
                      <a:pt x="0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5"/>
                      <a:pt x="0" y="6"/>
                    </a:cubicBezTo>
                    <a:cubicBezTo>
                      <a:pt x="1" y="6"/>
                      <a:pt x="3" y="8"/>
                      <a:pt x="2" y="8"/>
                    </a:cubicBezTo>
                    <a:cubicBezTo>
                      <a:pt x="2" y="8"/>
                      <a:pt x="0" y="8"/>
                      <a:pt x="0" y="8"/>
                    </a:cubicBezTo>
                    <a:lnTo>
                      <a:pt x="2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6" y="9"/>
                    </a:lnTo>
                    <a:lnTo>
                      <a:pt x="6" y="8"/>
                    </a:lnTo>
                    <a:cubicBezTo>
                      <a:pt x="6" y="8"/>
                      <a:pt x="6" y="8"/>
                      <a:pt x="7" y="8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6" y="6"/>
                      <a:pt x="6" y="5"/>
                      <a:pt x="7" y="6"/>
                    </a:cubicBezTo>
                    <a:lnTo>
                      <a:pt x="8" y="7"/>
                    </a:lnTo>
                    <a:cubicBezTo>
                      <a:pt x="8" y="7"/>
                      <a:pt x="9" y="6"/>
                      <a:pt x="8" y="6"/>
                    </a:cubicBezTo>
                    <a:cubicBezTo>
                      <a:pt x="8" y="6"/>
                      <a:pt x="8" y="5"/>
                      <a:pt x="7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6" y="4"/>
                      <a:pt x="7" y="3"/>
                      <a:pt x="7" y="4"/>
                    </a:cubicBezTo>
                    <a:cubicBezTo>
                      <a:pt x="8" y="5"/>
                      <a:pt x="8" y="5"/>
                      <a:pt x="8" y="5"/>
                    </a:cubicBez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7" name="Freeform 87"/>
              <p:cNvSpPr>
                <a:spLocks/>
              </p:cNvSpPr>
              <p:nvPr/>
            </p:nvSpPr>
            <p:spPr bwMode="auto">
              <a:xfrm>
                <a:off x="3442" y="2236"/>
                <a:ext cx="19" cy="29"/>
              </a:xfrm>
              <a:custGeom>
                <a:avLst/>
                <a:gdLst>
                  <a:gd name="T0" fmla="*/ 81405 w 2"/>
                  <a:gd name="T1" fmla="*/ 0 h 3"/>
                  <a:gd name="T2" fmla="*/ 0 w 2"/>
                  <a:gd name="T3" fmla="*/ 87648 h 3"/>
                  <a:gd name="T4" fmla="*/ 81405 w 2"/>
                  <a:gd name="T5" fmla="*/ 252957 h 3"/>
                  <a:gd name="T6" fmla="*/ 0 w 2"/>
                  <a:gd name="T7" fmla="*/ 252957 h 3"/>
                  <a:gd name="T8" fmla="*/ 0 w 2"/>
                  <a:gd name="T9" fmla="*/ 166238 h 3"/>
                  <a:gd name="T10" fmla="*/ 0 w 2"/>
                  <a:gd name="T11" fmla="*/ 166238 h 3"/>
                  <a:gd name="T12" fmla="*/ 0 w 2"/>
                  <a:gd name="T13" fmla="*/ 0 h 3"/>
                  <a:gd name="T14" fmla="*/ 81405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lnTo>
                      <a:pt x="0" y="2"/>
                    </a:ln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8" name="Freeform 88"/>
              <p:cNvSpPr>
                <a:spLocks/>
              </p:cNvSpPr>
              <p:nvPr/>
            </p:nvSpPr>
            <p:spPr bwMode="auto">
              <a:xfrm>
                <a:off x="3412" y="2217"/>
                <a:ext cx="30" cy="19"/>
              </a:xfrm>
              <a:custGeom>
                <a:avLst/>
                <a:gdLst>
                  <a:gd name="T0" fmla="*/ 300000 w 3"/>
                  <a:gd name="T1" fmla="*/ 81405 h 2"/>
                  <a:gd name="T2" fmla="*/ 100000 w 3"/>
                  <a:gd name="T3" fmla="*/ 0 h 2"/>
                  <a:gd name="T4" fmla="*/ 100000 w 3"/>
                  <a:gd name="T5" fmla="*/ 0 h 2"/>
                  <a:gd name="T6" fmla="*/ 100000 w 3"/>
                  <a:gd name="T7" fmla="*/ 81405 h 2"/>
                  <a:gd name="T8" fmla="*/ 100000 w 3"/>
                  <a:gd name="T9" fmla="*/ 81405 h 2"/>
                  <a:gd name="T10" fmla="*/ 200000 w 3"/>
                  <a:gd name="T11" fmla="*/ 154327 h 2"/>
                  <a:gd name="T12" fmla="*/ 300000 w 3"/>
                  <a:gd name="T13" fmla="*/ 81405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3" y="1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1" y="1"/>
                      <a:pt x="1" y="1"/>
                    </a:cubicBezTo>
                    <a:lnTo>
                      <a:pt x="2" y="2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9" name="Freeform 89"/>
              <p:cNvSpPr>
                <a:spLocks/>
              </p:cNvSpPr>
              <p:nvPr/>
            </p:nvSpPr>
            <p:spPr bwMode="auto">
              <a:xfrm>
                <a:off x="3364" y="2285"/>
                <a:ext cx="39" cy="19"/>
              </a:xfrm>
              <a:custGeom>
                <a:avLst/>
                <a:gdLst>
                  <a:gd name="T0" fmla="*/ 352209 w 4"/>
                  <a:gd name="T1" fmla="*/ 81405 h 2"/>
                  <a:gd name="T2" fmla="*/ 180716 w 4"/>
                  <a:gd name="T3" fmla="*/ 81405 h 2"/>
                  <a:gd name="T4" fmla="*/ 0 w 4"/>
                  <a:gd name="T5" fmla="*/ 81405 h 2"/>
                  <a:gd name="T6" fmla="*/ 0 w 4"/>
                  <a:gd name="T7" fmla="*/ 154327 h 2"/>
                  <a:gd name="T8" fmla="*/ 180716 w 4"/>
                  <a:gd name="T9" fmla="*/ 154327 h 2"/>
                  <a:gd name="T10" fmla="*/ 352209 w 4"/>
                  <a:gd name="T11" fmla="*/ 154327 h 2"/>
                  <a:gd name="T12" fmla="*/ 352209 w 4"/>
                  <a:gd name="T13" fmla="*/ 81405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2"/>
                  <a:gd name="T23" fmla="*/ 4 w 4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2">
                    <a:moveTo>
                      <a:pt x="4" y="1"/>
                    </a:moveTo>
                    <a:cubicBezTo>
                      <a:pt x="4" y="1"/>
                      <a:pt x="4" y="0"/>
                      <a:pt x="2" y="1"/>
                    </a:cubicBezTo>
                    <a:cubicBezTo>
                      <a:pt x="2" y="1"/>
                      <a:pt x="1" y="2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lnTo>
                      <a:pt x="2" y="2"/>
                    </a:lnTo>
                    <a:cubicBezTo>
                      <a:pt x="2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0" name="Freeform 90"/>
              <p:cNvSpPr>
                <a:spLocks/>
              </p:cNvSpPr>
              <p:nvPr/>
            </p:nvSpPr>
            <p:spPr bwMode="auto">
              <a:xfrm>
                <a:off x="3296" y="2275"/>
                <a:ext cx="19" cy="19"/>
              </a:xfrm>
              <a:custGeom>
                <a:avLst/>
                <a:gdLst>
                  <a:gd name="T0" fmla="*/ 154327 w 2"/>
                  <a:gd name="T1" fmla="*/ 0 h 2"/>
                  <a:gd name="T2" fmla="*/ 154327 w 2"/>
                  <a:gd name="T3" fmla="*/ 81405 h 2"/>
                  <a:gd name="T4" fmla="*/ 154327 w 2"/>
                  <a:gd name="T5" fmla="*/ 154327 h 2"/>
                  <a:gd name="T6" fmla="*/ 81405 w 2"/>
                  <a:gd name="T7" fmla="*/ 81405 h 2"/>
                  <a:gd name="T8" fmla="*/ 154327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"/>
                  <a:gd name="T17" fmla="*/ 2 w 2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1" name="Freeform 91"/>
              <p:cNvSpPr>
                <a:spLocks/>
              </p:cNvSpPr>
              <p:nvPr/>
            </p:nvSpPr>
            <p:spPr bwMode="auto">
              <a:xfrm>
                <a:off x="3286" y="2275"/>
                <a:ext cx="10" cy="19"/>
              </a:xfrm>
              <a:custGeom>
                <a:avLst/>
                <a:gdLst>
                  <a:gd name="T0" fmla="*/ 100000 w 1"/>
                  <a:gd name="T1" fmla="*/ 0 h 2"/>
                  <a:gd name="T2" fmla="*/ 100000 w 1"/>
                  <a:gd name="T3" fmla="*/ 154327 h 2"/>
                  <a:gd name="T4" fmla="*/ 100000 w 1"/>
                  <a:gd name="T5" fmla="*/ 154327 h 2"/>
                  <a:gd name="T6" fmla="*/ 0 w 1"/>
                  <a:gd name="T7" fmla="*/ 81405 h 2"/>
                  <a:gd name="T8" fmla="*/ 100000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2" name="Freeform 92"/>
              <p:cNvSpPr>
                <a:spLocks/>
              </p:cNvSpPr>
              <p:nvPr/>
            </p:nvSpPr>
            <p:spPr bwMode="auto">
              <a:xfrm>
                <a:off x="3247" y="2294"/>
                <a:ext cx="29" cy="10"/>
              </a:xfrm>
              <a:custGeom>
                <a:avLst/>
                <a:gdLst>
                  <a:gd name="T0" fmla="*/ 252957 w 3"/>
                  <a:gd name="T1" fmla="*/ 100000 h 1"/>
                  <a:gd name="T2" fmla="*/ 252957 w 3"/>
                  <a:gd name="T3" fmla="*/ 100000 h 1"/>
                  <a:gd name="T4" fmla="*/ 0 w 3"/>
                  <a:gd name="T5" fmla="*/ 100000 h 1"/>
                  <a:gd name="T6" fmla="*/ 87648 w 3"/>
                  <a:gd name="T7" fmla="*/ 100000 h 1"/>
                  <a:gd name="T8" fmla="*/ 252957 w 3"/>
                  <a:gd name="T9" fmla="*/ 0 h 1"/>
                  <a:gd name="T10" fmla="*/ 252957 w 3"/>
                  <a:gd name="T11" fmla="*/ 0 h 1"/>
                  <a:gd name="T12" fmla="*/ 166238 w 3"/>
                  <a:gd name="T13" fmla="*/ 0 h 1"/>
                  <a:gd name="T14" fmla="*/ 252957 w 3"/>
                  <a:gd name="T15" fmla="*/ 0 h 1"/>
                  <a:gd name="T16" fmla="*/ 252957 w 3"/>
                  <a:gd name="T17" fmla="*/ 100000 h 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1"/>
                  <a:gd name="T29" fmla="*/ 3 w 3"/>
                  <a:gd name="T30" fmla="*/ 1 h 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3" y="0"/>
                    </a:ln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3" name="Freeform 93"/>
              <p:cNvSpPr>
                <a:spLocks/>
              </p:cNvSpPr>
              <p:nvPr/>
            </p:nvSpPr>
            <p:spPr bwMode="auto">
              <a:xfrm>
                <a:off x="3364" y="2110"/>
                <a:ext cx="87" cy="1"/>
              </a:xfrm>
              <a:custGeom>
                <a:avLst/>
                <a:gdLst>
                  <a:gd name="T0" fmla="*/ 759703 w 9"/>
                  <a:gd name="T1" fmla="*/ 0 h 1"/>
                  <a:gd name="T2" fmla="*/ 0 w 9"/>
                  <a:gd name="T3" fmla="*/ 0 h 1"/>
                  <a:gd name="T4" fmla="*/ 87648 w 9"/>
                  <a:gd name="T5" fmla="*/ 0 h 1"/>
                  <a:gd name="T6" fmla="*/ 759703 w 9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"/>
                  <a:gd name="T14" fmla="*/ 9 w 9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">
                    <a:moveTo>
                      <a:pt x="9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4" name="Freeform 94"/>
              <p:cNvSpPr>
                <a:spLocks/>
              </p:cNvSpPr>
              <p:nvPr/>
            </p:nvSpPr>
            <p:spPr bwMode="auto">
              <a:xfrm>
                <a:off x="3539" y="2110"/>
                <a:ext cx="38" cy="29"/>
              </a:xfrm>
              <a:custGeom>
                <a:avLst/>
                <a:gdLst>
                  <a:gd name="T0" fmla="*/ 0 w 4"/>
                  <a:gd name="T1" fmla="*/ 0 h 3"/>
                  <a:gd name="T2" fmla="*/ 81405 w 4"/>
                  <a:gd name="T3" fmla="*/ 0 h 3"/>
                  <a:gd name="T4" fmla="*/ 309462 w 4"/>
                  <a:gd name="T5" fmla="*/ 252957 h 3"/>
                  <a:gd name="T6" fmla="*/ 228057 w 4"/>
                  <a:gd name="T7" fmla="*/ 252957 h 3"/>
                  <a:gd name="T8" fmla="*/ 154327 w 4"/>
                  <a:gd name="T9" fmla="*/ 166238 h 3"/>
                  <a:gd name="T10" fmla="*/ 81405 w 4"/>
                  <a:gd name="T11" fmla="*/ 87648 h 3"/>
                  <a:gd name="T12" fmla="*/ 0 w 4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3"/>
                  <a:gd name="T23" fmla="*/ 4 w 4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3">
                    <a:moveTo>
                      <a:pt x="0" y="0"/>
                    </a:moveTo>
                    <a:lnTo>
                      <a:pt x="1" y="0"/>
                    </a:lnTo>
                    <a:cubicBezTo>
                      <a:pt x="1" y="0"/>
                      <a:pt x="3" y="0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5" name="Oval 95"/>
              <p:cNvSpPr>
                <a:spLocks noChangeArrowheads="1"/>
              </p:cNvSpPr>
              <p:nvPr/>
            </p:nvSpPr>
            <p:spPr bwMode="auto">
              <a:xfrm>
                <a:off x="3548" y="2158"/>
                <a:ext cx="10" cy="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496" name="Oval 96"/>
              <p:cNvSpPr>
                <a:spLocks noChangeArrowheads="1"/>
              </p:cNvSpPr>
              <p:nvPr/>
            </p:nvSpPr>
            <p:spPr bwMode="auto">
              <a:xfrm>
                <a:off x="3558" y="2139"/>
                <a:ext cx="10" cy="1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497" name="Rectangle 97"/>
              <p:cNvSpPr>
                <a:spLocks noChangeArrowheads="1"/>
              </p:cNvSpPr>
              <p:nvPr/>
            </p:nvSpPr>
            <p:spPr bwMode="auto">
              <a:xfrm>
                <a:off x="3422" y="2158"/>
                <a:ext cx="107" cy="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498" name="Freeform 98"/>
              <p:cNvSpPr>
                <a:spLocks/>
              </p:cNvSpPr>
              <p:nvPr/>
            </p:nvSpPr>
            <p:spPr bwMode="auto">
              <a:xfrm>
                <a:off x="3374" y="2158"/>
                <a:ext cx="194" cy="146"/>
              </a:xfrm>
              <a:custGeom>
                <a:avLst/>
                <a:gdLst>
                  <a:gd name="T0" fmla="*/ 1629076 w 20"/>
                  <a:gd name="T1" fmla="*/ 89430 h 15"/>
                  <a:gd name="T2" fmla="*/ 1460277 w 20"/>
                  <a:gd name="T3" fmla="*/ 520967 h 15"/>
                  <a:gd name="T4" fmla="*/ 1372676 w 20"/>
                  <a:gd name="T5" fmla="*/ 959882 h 15"/>
                  <a:gd name="T6" fmla="*/ 947389 w 20"/>
                  <a:gd name="T7" fmla="*/ 1310321 h 15"/>
                  <a:gd name="T8" fmla="*/ 947389 w 20"/>
                  <a:gd name="T9" fmla="*/ 1220881 h 15"/>
                  <a:gd name="T10" fmla="*/ 858857 w 20"/>
                  <a:gd name="T11" fmla="*/ 1220881 h 15"/>
                  <a:gd name="T12" fmla="*/ 947389 w 20"/>
                  <a:gd name="T13" fmla="*/ 1139695 h 15"/>
                  <a:gd name="T14" fmla="*/ 770316 w 20"/>
                  <a:gd name="T15" fmla="*/ 1050266 h 15"/>
                  <a:gd name="T16" fmla="*/ 947389 w 20"/>
                  <a:gd name="T17" fmla="*/ 959882 h 15"/>
                  <a:gd name="T18" fmla="*/ 947389 w 20"/>
                  <a:gd name="T19" fmla="*/ 959882 h 15"/>
                  <a:gd name="T20" fmla="*/ 770316 w 20"/>
                  <a:gd name="T21" fmla="*/ 870452 h 15"/>
                  <a:gd name="T22" fmla="*/ 770316 w 20"/>
                  <a:gd name="T23" fmla="*/ 790211 h 15"/>
                  <a:gd name="T24" fmla="*/ 947389 w 20"/>
                  <a:gd name="T25" fmla="*/ 870452 h 15"/>
                  <a:gd name="T26" fmla="*/ 947389 w 20"/>
                  <a:gd name="T27" fmla="*/ 790211 h 15"/>
                  <a:gd name="T28" fmla="*/ 770316 w 20"/>
                  <a:gd name="T29" fmla="*/ 699924 h 15"/>
                  <a:gd name="T30" fmla="*/ 770316 w 20"/>
                  <a:gd name="T31" fmla="*/ 610397 h 15"/>
                  <a:gd name="T32" fmla="*/ 858857 w 20"/>
                  <a:gd name="T33" fmla="*/ 699924 h 15"/>
                  <a:gd name="T34" fmla="*/ 858857 w 20"/>
                  <a:gd name="T35" fmla="*/ 610397 h 15"/>
                  <a:gd name="T36" fmla="*/ 513828 w 20"/>
                  <a:gd name="T37" fmla="*/ 520967 h 15"/>
                  <a:gd name="T38" fmla="*/ 858857 w 20"/>
                  <a:gd name="T39" fmla="*/ 439869 h 15"/>
                  <a:gd name="T40" fmla="*/ 256487 w 20"/>
                  <a:gd name="T41" fmla="*/ 350439 h 15"/>
                  <a:gd name="T42" fmla="*/ 858857 w 20"/>
                  <a:gd name="T43" fmla="*/ 260055 h 15"/>
                  <a:gd name="T44" fmla="*/ 345029 w 20"/>
                  <a:gd name="T45" fmla="*/ 170625 h 15"/>
                  <a:gd name="T46" fmla="*/ 1548818 w 20"/>
                  <a:gd name="T47" fmla="*/ 89430 h 15"/>
                  <a:gd name="T48" fmla="*/ 1629076 w 20"/>
                  <a:gd name="T49" fmla="*/ 89430 h 1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"/>
                  <a:gd name="T76" fmla="*/ 0 h 15"/>
                  <a:gd name="T77" fmla="*/ 20 w 20"/>
                  <a:gd name="T78" fmla="*/ 15 h 1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" h="15">
                    <a:moveTo>
                      <a:pt x="19" y="1"/>
                    </a:moveTo>
                    <a:cubicBezTo>
                      <a:pt x="19" y="1"/>
                      <a:pt x="20" y="1"/>
                      <a:pt x="17" y="6"/>
                    </a:cubicBezTo>
                    <a:cubicBezTo>
                      <a:pt x="15" y="10"/>
                      <a:pt x="16" y="11"/>
                      <a:pt x="16" y="11"/>
                    </a:cubicBezTo>
                    <a:cubicBezTo>
                      <a:pt x="16" y="11"/>
                      <a:pt x="14" y="15"/>
                      <a:pt x="11" y="15"/>
                    </a:cubicBezTo>
                    <a:lnTo>
                      <a:pt x="11" y="14"/>
                    </a:lnTo>
                    <a:lnTo>
                      <a:pt x="10" y="14"/>
                    </a:lnTo>
                    <a:lnTo>
                      <a:pt x="11" y="13"/>
                    </a:lnTo>
                    <a:lnTo>
                      <a:pt x="9" y="12"/>
                    </a:lnTo>
                    <a:lnTo>
                      <a:pt x="11" y="11"/>
                    </a:ln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9" y="10"/>
                      <a:pt x="9" y="9"/>
                      <a:pt x="9" y="9"/>
                    </a:cubicBezTo>
                    <a:cubicBezTo>
                      <a:pt x="10" y="9"/>
                      <a:pt x="11" y="10"/>
                      <a:pt x="11" y="10"/>
                    </a:cubicBezTo>
                    <a:lnTo>
                      <a:pt x="11" y="9"/>
                    </a:lnTo>
                    <a:cubicBezTo>
                      <a:pt x="11" y="9"/>
                      <a:pt x="9" y="8"/>
                      <a:pt x="9" y="8"/>
                    </a:cubicBezTo>
                    <a:cubicBezTo>
                      <a:pt x="8" y="7"/>
                      <a:pt x="9" y="7"/>
                      <a:pt x="9" y="7"/>
                    </a:cubicBezTo>
                    <a:lnTo>
                      <a:pt x="10" y="8"/>
                    </a:lnTo>
                    <a:lnTo>
                      <a:pt x="10" y="7"/>
                    </a:lnTo>
                    <a:cubicBezTo>
                      <a:pt x="10" y="7"/>
                      <a:pt x="8" y="6"/>
                      <a:pt x="6" y="6"/>
                    </a:cubicBezTo>
                    <a:cubicBezTo>
                      <a:pt x="4" y="6"/>
                      <a:pt x="10" y="5"/>
                      <a:pt x="10" y="5"/>
                    </a:cubicBezTo>
                    <a:cubicBezTo>
                      <a:pt x="10" y="5"/>
                      <a:pt x="6" y="3"/>
                      <a:pt x="3" y="4"/>
                    </a:cubicBezTo>
                    <a:cubicBezTo>
                      <a:pt x="0" y="5"/>
                      <a:pt x="5" y="2"/>
                      <a:pt x="10" y="3"/>
                    </a:cubicBezTo>
                    <a:cubicBezTo>
                      <a:pt x="10" y="3"/>
                      <a:pt x="9" y="2"/>
                      <a:pt x="4" y="2"/>
                    </a:cubicBezTo>
                    <a:cubicBezTo>
                      <a:pt x="4" y="2"/>
                      <a:pt x="6" y="0"/>
                      <a:pt x="18" y="1"/>
                    </a:cubicBez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9" name="Oval 99"/>
              <p:cNvSpPr>
                <a:spLocks noChangeArrowheads="1"/>
              </p:cNvSpPr>
              <p:nvPr/>
            </p:nvSpPr>
            <p:spPr bwMode="auto">
              <a:xfrm>
                <a:off x="3461" y="2100"/>
                <a:ext cx="10" cy="1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500" name="Oval 100"/>
              <p:cNvSpPr>
                <a:spLocks noChangeArrowheads="1"/>
              </p:cNvSpPr>
              <p:nvPr/>
            </p:nvSpPr>
            <p:spPr bwMode="auto">
              <a:xfrm>
                <a:off x="3471" y="2100"/>
                <a:ext cx="19" cy="1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501" name="Oval 101"/>
              <p:cNvSpPr>
                <a:spLocks noChangeArrowheads="1"/>
              </p:cNvSpPr>
              <p:nvPr/>
            </p:nvSpPr>
            <p:spPr bwMode="auto">
              <a:xfrm>
                <a:off x="3325" y="2061"/>
                <a:ext cx="10" cy="1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502" name="Freeform 102"/>
              <p:cNvSpPr>
                <a:spLocks/>
              </p:cNvSpPr>
              <p:nvPr/>
            </p:nvSpPr>
            <p:spPr bwMode="auto">
              <a:xfrm>
                <a:off x="3121" y="2178"/>
                <a:ext cx="97" cy="116"/>
              </a:xfrm>
              <a:custGeom>
                <a:avLst/>
                <a:gdLst>
                  <a:gd name="T0" fmla="*/ 690902 w 10"/>
                  <a:gd name="T1" fmla="*/ 1012564 h 12"/>
                  <a:gd name="T2" fmla="*/ 602360 w 10"/>
                  <a:gd name="T3" fmla="*/ 506746 h 12"/>
                  <a:gd name="T4" fmla="*/ 602360 w 10"/>
                  <a:gd name="T5" fmla="*/ 340508 h 12"/>
                  <a:gd name="T6" fmla="*/ 256487 w 10"/>
                  <a:gd name="T7" fmla="*/ 0 h 12"/>
                  <a:gd name="T8" fmla="*/ 88542 w 10"/>
                  <a:gd name="T9" fmla="*/ 593466 h 12"/>
                  <a:gd name="T10" fmla="*/ 0 w 10"/>
                  <a:gd name="T11" fmla="*/ 593466 h 12"/>
                  <a:gd name="T12" fmla="*/ 0 w 10"/>
                  <a:gd name="T13" fmla="*/ 672056 h 12"/>
                  <a:gd name="T14" fmla="*/ 0 w 10"/>
                  <a:gd name="T15" fmla="*/ 759703 h 12"/>
                  <a:gd name="T16" fmla="*/ 0 w 10"/>
                  <a:gd name="T17" fmla="*/ 759703 h 12"/>
                  <a:gd name="T18" fmla="*/ 88542 w 10"/>
                  <a:gd name="T19" fmla="*/ 759703 h 12"/>
                  <a:gd name="T20" fmla="*/ 88542 w 10"/>
                  <a:gd name="T21" fmla="*/ 925844 h 12"/>
                  <a:gd name="T22" fmla="*/ 167946 w 10"/>
                  <a:gd name="T23" fmla="*/ 672056 h 12"/>
                  <a:gd name="T24" fmla="*/ 256487 w 10"/>
                  <a:gd name="T25" fmla="*/ 847264 h 12"/>
                  <a:gd name="T26" fmla="*/ 345029 w 10"/>
                  <a:gd name="T27" fmla="*/ 506746 h 12"/>
                  <a:gd name="T28" fmla="*/ 425287 w 10"/>
                  <a:gd name="T29" fmla="*/ 847264 h 12"/>
                  <a:gd name="T30" fmla="*/ 513828 w 10"/>
                  <a:gd name="T31" fmla="*/ 593466 h 12"/>
                  <a:gd name="T32" fmla="*/ 602360 w 10"/>
                  <a:gd name="T33" fmla="*/ 925844 h 12"/>
                  <a:gd name="T34" fmla="*/ 690902 w 10"/>
                  <a:gd name="T35" fmla="*/ 1012564 h 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"/>
                  <a:gd name="T55" fmla="*/ 0 h 12"/>
                  <a:gd name="T56" fmla="*/ 10 w 10"/>
                  <a:gd name="T57" fmla="*/ 12 h 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" h="12">
                    <a:moveTo>
                      <a:pt x="8" y="12"/>
                    </a:moveTo>
                    <a:cubicBezTo>
                      <a:pt x="8" y="12"/>
                      <a:pt x="10" y="9"/>
                      <a:pt x="7" y="6"/>
                    </a:cubicBezTo>
                    <a:lnTo>
                      <a:pt x="7" y="4"/>
                    </a:lnTo>
                    <a:cubicBezTo>
                      <a:pt x="7" y="4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7"/>
                    </a:cubicBezTo>
                    <a:lnTo>
                      <a:pt x="0" y="7"/>
                    </a:lnTo>
                    <a:cubicBezTo>
                      <a:pt x="0" y="7"/>
                      <a:pt x="0" y="7"/>
                      <a:pt x="0" y="8"/>
                    </a:cubicBezTo>
                    <a:cubicBezTo>
                      <a:pt x="1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lnTo>
                      <a:pt x="1" y="9"/>
                    </a:lnTo>
                    <a:lnTo>
                      <a:pt x="1" y="11"/>
                    </a:lnTo>
                    <a:lnTo>
                      <a:pt x="2" y="8"/>
                    </a:lnTo>
                    <a:cubicBezTo>
                      <a:pt x="2" y="8"/>
                      <a:pt x="3" y="9"/>
                      <a:pt x="3" y="10"/>
                    </a:cubicBezTo>
                    <a:cubicBezTo>
                      <a:pt x="3" y="12"/>
                      <a:pt x="4" y="9"/>
                      <a:pt x="4" y="6"/>
                    </a:cubicBezTo>
                    <a:cubicBezTo>
                      <a:pt x="4" y="6"/>
                      <a:pt x="5" y="8"/>
                      <a:pt x="5" y="10"/>
                    </a:cubicBezTo>
                    <a:cubicBezTo>
                      <a:pt x="5" y="10"/>
                      <a:pt x="6" y="10"/>
                      <a:pt x="6" y="7"/>
                    </a:cubicBezTo>
                    <a:cubicBezTo>
                      <a:pt x="6" y="7"/>
                      <a:pt x="8" y="8"/>
                      <a:pt x="7" y="11"/>
                    </a:cubicBez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3" name="Freeform 103"/>
              <p:cNvSpPr>
                <a:spLocks/>
              </p:cNvSpPr>
              <p:nvPr/>
            </p:nvSpPr>
            <p:spPr bwMode="auto">
              <a:xfrm>
                <a:off x="2684" y="1207"/>
                <a:ext cx="39" cy="19"/>
              </a:xfrm>
              <a:custGeom>
                <a:avLst/>
                <a:gdLst>
                  <a:gd name="T0" fmla="*/ 89924 w 4"/>
                  <a:gd name="T1" fmla="*/ 154327 h 2"/>
                  <a:gd name="T2" fmla="*/ 262275 w 4"/>
                  <a:gd name="T3" fmla="*/ 0 h 2"/>
                  <a:gd name="T4" fmla="*/ 352209 w 4"/>
                  <a:gd name="T5" fmla="*/ 154327 h 2"/>
                  <a:gd name="T6" fmla="*/ 89924 w 4"/>
                  <a:gd name="T7" fmla="*/ 154327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2"/>
                  <a:gd name="T14" fmla="*/ 4 w 4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2">
                    <a:moveTo>
                      <a:pt x="1" y="2"/>
                    </a:moveTo>
                    <a:cubicBezTo>
                      <a:pt x="1" y="2"/>
                      <a:pt x="0" y="1"/>
                      <a:pt x="3" y="0"/>
                    </a:cubicBezTo>
                    <a:lnTo>
                      <a:pt x="4" y="2"/>
                    </a:lnTo>
                    <a:cubicBezTo>
                      <a:pt x="4" y="2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4" name="Freeform 104"/>
              <p:cNvSpPr>
                <a:spLocks/>
              </p:cNvSpPr>
              <p:nvPr/>
            </p:nvSpPr>
            <p:spPr bwMode="auto">
              <a:xfrm>
                <a:off x="2742" y="1168"/>
                <a:ext cx="68" cy="20"/>
              </a:xfrm>
              <a:custGeom>
                <a:avLst/>
                <a:gdLst>
                  <a:gd name="T0" fmla="*/ 88895 w 7"/>
                  <a:gd name="T1" fmla="*/ 200000 h 2"/>
                  <a:gd name="T2" fmla="*/ 516091 w 7"/>
                  <a:gd name="T3" fmla="*/ 0 h 2"/>
                  <a:gd name="T4" fmla="*/ 605929 w 7"/>
                  <a:gd name="T5" fmla="*/ 100000 h 2"/>
                  <a:gd name="T6" fmla="*/ 347461 w 7"/>
                  <a:gd name="T7" fmla="*/ 100000 h 2"/>
                  <a:gd name="T8" fmla="*/ 88895 w 7"/>
                  <a:gd name="T9" fmla="*/ 20000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1" y="2"/>
                    </a:moveTo>
                    <a:cubicBezTo>
                      <a:pt x="1" y="2"/>
                      <a:pt x="0" y="0"/>
                      <a:pt x="6" y="0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6" y="1"/>
                      <a:pt x="4" y="0"/>
                      <a:pt x="4" y="1"/>
                    </a:cubicBezTo>
                    <a:cubicBezTo>
                      <a:pt x="3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5" name="Freeform 105"/>
              <p:cNvSpPr>
                <a:spLocks/>
              </p:cNvSpPr>
              <p:nvPr/>
            </p:nvSpPr>
            <p:spPr bwMode="auto">
              <a:xfrm>
                <a:off x="2771" y="1178"/>
                <a:ext cx="88" cy="116"/>
              </a:xfrm>
              <a:custGeom>
                <a:avLst/>
                <a:gdLst>
                  <a:gd name="T0" fmla="*/ 91588 w 9"/>
                  <a:gd name="T1" fmla="*/ 166238 h 12"/>
                  <a:gd name="T2" fmla="*/ 447812 w 9"/>
                  <a:gd name="T3" fmla="*/ 87648 h 12"/>
                  <a:gd name="T4" fmla="*/ 621622 w 9"/>
                  <a:gd name="T5" fmla="*/ 506746 h 12"/>
                  <a:gd name="T6" fmla="*/ 621622 w 9"/>
                  <a:gd name="T7" fmla="*/ 847264 h 12"/>
                  <a:gd name="T8" fmla="*/ 713211 w 9"/>
                  <a:gd name="T9" fmla="*/ 925844 h 12"/>
                  <a:gd name="T10" fmla="*/ 539401 w 9"/>
                  <a:gd name="T11" fmla="*/ 925844 h 12"/>
                  <a:gd name="T12" fmla="*/ 356126 w 9"/>
                  <a:gd name="T13" fmla="*/ 593466 h 12"/>
                  <a:gd name="T14" fmla="*/ 539401 w 9"/>
                  <a:gd name="T15" fmla="*/ 506746 h 12"/>
                  <a:gd name="T16" fmla="*/ 539401 w 9"/>
                  <a:gd name="T17" fmla="*/ 340508 h 12"/>
                  <a:gd name="T18" fmla="*/ 183177 w 9"/>
                  <a:gd name="T19" fmla="*/ 506746 h 12"/>
                  <a:gd name="T20" fmla="*/ 447812 w 9"/>
                  <a:gd name="T21" fmla="*/ 166238 h 12"/>
                  <a:gd name="T22" fmla="*/ 91588 w 9"/>
                  <a:gd name="T23" fmla="*/ 166238 h 12"/>
                  <a:gd name="T24" fmla="*/ 91588 w 9"/>
                  <a:gd name="T25" fmla="*/ 166238 h 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12"/>
                  <a:gd name="T41" fmla="*/ 9 w 9"/>
                  <a:gd name="T42" fmla="*/ 12 h 1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12">
                    <a:moveTo>
                      <a:pt x="1" y="2"/>
                    </a:moveTo>
                    <a:cubicBezTo>
                      <a:pt x="1" y="2"/>
                      <a:pt x="3" y="1"/>
                      <a:pt x="5" y="1"/>
                    </a:cubicBezTo>
                    <a:cubicBezTo>
                      <a:pt x="7" y="0"/>
                      <a:pt x="9" y="4"/>
                      <a:pt x="7" y="6"/>
                    </a:cubicBezTo>
                    <a:cubicBezTo>
                      <a:pt x="6" y="8"/>
                      <a:pt x="7" y="10"/>
                      <a:pt x="7" y="10"/>
                    </a:cubicBezTo>
                    <a:cubicBezTo>
                      <a:pt x="7" y="10"/>
                      <a:pt x="8" y="10"/>
                      <a:pt x="8" y="11"/>
                    </a:cubicBezTo>
                    <a:cubicBezTo>
                      <a:pt x="8" y="12"/>
                      <a:pt x="7" y="12"/>
                      <a:pt x="6" y="11"/>
                    </a:cubicBezTo>
                    <a:cubicBezTo>
                      <a:pt x="6" y="10"/>
                      <a:pt x="3" y="9"/>
                      <a:pt x="4" y="7"/>
                    </a:cubicBezTo>
                    <a:cubicBezTo>
                      <a:pt x="4" y="6"/>
                      <a:pt x="5" y="6"/>
                      <a:pt x="6" y="6"/>
                    </a:cubicBezTo>
                    <a:cubicBezTo>
                      <a:pt x="7" y="7"/>
                      <a:pt x="6" y="5"/>
                      <a:pt x="6" y="4"/>
                    </a:cubicBezTo>
                    <a:cubicBezTo>
                      <a:pt x="6" y="4"/>
                      <a:pt x="4" y="7"/>
                      <a:pt x="2" y="6"/>
                    </a:cubicBezTo>
                    <a:cubicBezTo>
                      <a:pt x="1" y="4"/>
                      <a:pt x="5" y="2"/>
                      <a:pt x="5" y="2"/>
                    </a:cubicBezTo>
                    <a:cubicBezTo>
                      <a:pt x="6" y="2"/>
                      <a:pt x="5" y="0"/>
                      <a:pt x="1" y="2"/>
                    </a:cubicBezTo>
                    <a:cubicBezTo>
                      <a:pt x="1" y="2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6" name="Freeform 106"/>
              <p:cNvSpPr>
                <a:spLocks/>
              </p:cNvSpPr>
              <p:nvPr/>
            </p:nvSpPr>
            <p:spPr bwMode="auto">
              <a:xfrm>
                <a:off x="2781" y="1265"/>
                <a:ext cx="29" cy="58"/>
              </a:xfrm>
              <a:custGeom>
                <a:avLst/>
                <a:gdLst>
                  <a:gd name="T0" fmla="*/ 0 w 3"/>
                  <a:gd name="T1" fmla="*/ 0 h 6"/>
                  <a:gd name="T2" fmla="*/ 0 w 3"/>
                  <a:gd name="T3" fmla="*/ 0 h 6"/>
                  <a:gd name="T4" fmla="*/ 166238 w 3"/>
                  <a:gd name="T5" fmla="*/ 506746 h 6"/>
                  <a:gd name="T6" fmla="*/ 0 w 3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6"/>
                  <a:gd name="T14" fmla="*/ 3 w 3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6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1" y="6"/>
                      <a:pt x="2" y="6"/>
                    </a:cubicBezTo>
                    <a:cubicBezTo>
                      <a:pt x="3" y="6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7" name="Freeform 107"/>
              <p:cNvSpPr>
                <a:spLocks/>
              </p:cNvSpPr>
              <p:nvPr/>
            </p:nvSpPr>
            <p:spPr bwMode="auto">
              <a:xfrm>
                <a:off x="2849" y="1246"/>
                <a:ext cx="29" cy="29"/>
              </a:xfrm>
              <a:custGeom>
                <a:avLst/>
                <a:gdLst>
                  <a:gd name="T0" fmla="*/ 0 w 3"/>
                  <a:gd name="T1" fmla="*/ 87648 h 3"/>
                  <a:gd name="T2" fmla="*/ 87648 w 3"/>
                  <a:gd name="T3" fmla="*/ 87648 h 3"/>
                  <a:gd name="T4" fmla="*/ 252957 w 3"/>
                  <a:gd name="T5" fmla="*/ 166238 h 3"/>
                  <a:gd name="T6" fmla="*/ 0 w 3"/>
                  <a:gd name="T7" fmla="*/ 87648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3"/>
                  <a:gd name="T14" fmla="*/ 3 w 3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1" y="0"/>
                      <a:pt x="1" y="1"/>
                    </a:cubicBezTo>
                    <a:cubicBezTo>
                      <a:pt x="2" y="1"/>
                      <a:pt x="3" y="2"/>
                      <a:pt x="3" y="2"/>
                    </a:cubicBezTo>
                    <a:cubicBezTo>
                      <a:pt x="3" y="2"/>
                      <a:pt x="1" y="3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8" name="Freeform 108"/>
              <p:cNvSpPr>
                <a:spLocks/>
              </p:cNvSpPr>
              <p:nvPr/>
            </p:nvSpPr>
            <p:spPr bwMode="auto">
              <a:xfrm>
                <a:off x="2742" y="1275"/>
                <a:ext cx="146" cy="136"/>
              </a:xfrm>
              <a:custGeom>
                <a:avLst/>
                <a:gdLst>
                  <a:gd name="T0" fmla="*/ 170625 w 15"/>
                  <a:gd name="T1" fmla="*/ 436356 h 14"/>
                  <a:gd name="T2" fmla="*/ 89430 w 15"/>
                  <a:gd name="T3" fmla="*/ 774666 h 14"/>
                  <a:gd name="T4" fmla="*/ 610397 w 15"/>
                  <a:gd name="T5" fmla="*/ 1122029 h 14"/>
                  <a:gd name="T6" fmla="*/ 1310321 w 15"/>
                  <a:gd name="T7" fmla="*/ 88895 h 14"/>
                  <a:gd name="T8" fmla="*/ 1050266 w 15"/>
                  <a:gd name="T9" fmla="*/ 169582 h 14"/>
                  <a:gd name="T10" fmla="*/ 959882 w 15"/>
                  <a:gd name="T11" fmla="*/ 347461 h 14"/>
                  <a:gd name="T12" fmla="*/ 790211 w 15"/>
                  <a:gd name="T13" fmla="*/ 436356 h 14"/>
                  <a:gd name="T14" fmla="*/ 610397 w 15"/>
                  <a:gd name="T15" fmla="*/ 774666 h 14"/>
                  <a:gd name="T16" fmla="*/ 439869 w 15"/>
                  <a:gd name="T17" fmla="*/ 774666 h 14"/>
                  <a:gd name="T18" fmla="*/ 260055 w 15"/>
                  <a:gd name="T19" fmla="*/ 605929 h 14"/>
                  <a:gd name="T20" fmla="*/ 170625 w 15"/>
                  <a:gd name="T21" fmla="*/ 436356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2" y="5"/>
                    </a:moveTo>
                    <a:cubicBezTo>
                      <a:pt x="2" y="5"/>
                      <a:pt x="0" y="7"/>
                      <a:pt x="1" y="9"/>
                    </a:cubicBezTo>
                    <a:cubicBezTo>
                      <a:pt x="3" y="11"/>
                      <a:pt x="6" y="14"/>
                      <a:pt x="7" y="13"/>
                    </a:cubicBezTo>
                    <a:cubicBezTo>
                      <a:pt x="8" y="13"/>
                      <a:pt x="15" y="14"/>
                      <a:pt x="15" y="1"/>
                    </a:cubicBezTo>
                    <a:cubicBezTo>
                      <a:pt x="15" y="1"/>
                      <a:pt x="14" y="0"/>
                      <a:pt x="12" y="2"/>
                    </a:cubicBezTo>
                    <a:cubicBezTo>
                      <a:pt x="11" y="3"/>
                      <a:pt x="12" y="3"/>
                      <a:pt x="11" y="4"/>
                    </a:cubicBezTo>
                    <a:cubicBezTo>
                      <a:pt x="10" y="4"/>
                      <a:pt x="10" y="4"/>
                      <a:pt x="9" y="5"/>
                    </a:cubicBezTo>
                    <a:cubicBezTo>
                      <a:pt x="8" y="7"/>
                      <a:pt x="7" y="9"/>
                      <a:pt x="7" y="9"/>
                    </a:cubicBezTo>
                    <a:cubicBezTo>
                      <a:pt x="6" y="9"/>
                      <a:pt x="5" y="11"/>
                      <a:pt x="5" y="9"/>
                    </a:cubicBezTo>
                    <a:cubicBezTo>
                      <a:pt x="4" y="6"/>
                      <a:pt x="3" y="7"/>
                      <a:pt x="3" y="7"/>
                    </a:cubicBez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9" name="Freeform 109"/>
              <p:cNvSpPr>
                <a:spLocks/>
              </p:cNvSpPr>
              <p:nvPr/>
            </p:nvSpPr>
            <p:spPr bwMode="auto">
              <a:xfrm>
                <a:off x="2733" y="1372"/>
                <a:ext cx="213" cy="311"/>
              </a:xfrm>
              <a:custGeom>
                <a:avLst/>
                <a:gdLst>
                  <a:gd name="T0" fmla="*/ 255058 w 22"/>
                  <a:gd name="T1" fmla="*/ 169825 h 32"/>
                  <a:gd name="T2" fmla="*/ 166944 w 22"/>
                  <a:gd name="T3" fmla="*/ 436945 h 32"/>
                  <a:gd name="T4" fmla="*/ 88017 w 22"/>
                  <a:gd name="T5" fmla="*/ 517698 h 32"/>
                  <a:gd name="T6" fmla="*/ 88017 w 22"/>
                  <a:gd name="T7" fmla="*/ 865668 h 32"/>
                  <a:gd name="T8" fmla="*/ 166944 w 22"/>
                  <a:gd name="T9" fmla="*/ 1043716 h 32"/>
                  <a:gd name="T10" fmla="*/ 88017 w 22"/>
                  <a:gd name="T11" fmla="*/ 1561511 h 32"/>
                  <a:gd name="T12" fmla="*/ 255058 w 22"/>
                  <a:gd name="T13" fmla="*/ 1909394 h 32"/>
                  <a:gd name="T14" fmla="*/ 343075 w 22"/>
                  <a:gd name="T15" fmla="*/ 2257267 h 32"/>
                  <a:gd name="T16" fmla="*/ 852165 w 22"/>
                  <a:gd name="T17" fmla="*/ 2605237 h 32"/>
                  <a:gd name="T18" fmla="*/ 852165 w 22"/>
                  <a:gd name="T19" fmla="*/ 2775063 h 32"/>
                  <a:gd name="T20" fmla="*/ 1362193 w 22"/>
                  <a:gd name="T21" fmla="*/ 2605237 h 32"/>
                  <a:gd name="T22" fmla="*/ 1362193 w 22"/>
                  <a:gd name="T23" fmla="*/ 2685048 h 32"/>
                  <a:gd name="T24" fmla="*/ 1529234 w 22"/>
                  <a:gd name="T25" fmla="*/ 2516164 h 32"/>
                  <a:gd name="T26" fmla="*/ 1362193 w 22"/>
                  <a:gd name="T27" fmla="*/ 2516164 h 32"/>
                  <a:gd name="T28" fmla="*/ 1362193 w 22"/>
                  <a:gd name="T29" fmla="*/ 2337174 h 32"/>
                  <a:gd name="T30" fmla="*/ 1450307 w 22"/>
                  <a:gd name="T31" fmla="*/ 2168292 h 32"/>
                  <a:gd name="T32" fmla="*/ 1362193 w 22"/>
                  <a:gd name="T33" fmla="*/ 2257267 h 32"/>
                  <a:gd name="T34" fmla="*/ 940192 w 22"/>
                  <a:gd name="T35" fmla="*/ 2605237 h 32"/>
                  <a:gd name="T36" fmla="*/ 1195249 w 22"/>
                  <a:gd name="T37" fmla="*/ 2426237 h 32"/>
                  <a:gd name="T38" fmla="*/ 1195249 w 22"/>
                  <a:gd name="T39" fmla="*/ 2168292 h 32"/>
                  <a:gd name="T40" fmla="*/ 940192 w 22"/>
                  <a:gd name="T41" fmla="*/ 2257267 h 32"/>
                  <a:gd name="T42" fmla="*/ 1195249 w 22"/>
                  <a:gd name="T43" fmla="*/ 1998456 h 32"/>
                  <a:gd name="T44" fmla="*/ 1450307 w 22"/>
                  <a:gd name="T45" fmla="*/ 2078277 h 32"/>
                  <a:gd name="T46" fmla="*/ 1450307 w 22"/>
                  <a:gd name="T47" fmla="*/ 1998456 h 32"/>
                  <a:gd name="T48" fmla="*/ 1195249 w 22"/>
                  <a:gd name="T49" fmla="*/ 1998456 h 32"/>
                  <a:gd name="T50" fmla="*/ 1362193 w 22"/>
                  <a:gd name="T51" fmla="*/ 1820322 h 32"/>
                  <a:gd name="T52" fmla="*/ 1616321 w 22"/>
                  <a:gd name="T53" fmla="*/ 1650487 h 32"/>
                  <a:gd name="T54" fmla="*/ 1783362 w 22"/>
                  <a:gd name="T55" fmla="*/ 1302614 h 32"/>
                  <a:gd name="T56" fmla="*/ 1783362 w 22"/>
                  <a:gd name="T57" fmla="*/ 1213541 h 32"/>
                  <a:gd name="T58" fmla="*/ 1529234 w 22"/>
                  <a:gd name="T59" fmla="*/ 1302614 h 32"/>
                  <a:gd name="T60" fmla="*/ 1529234 w 22"/>
                  <a:gd name="T61" fmla="*/ 1730394 h 32"/>
                  <a:gd name="T62" fmla="*/ 1362193 w 22"/>
                  <a:gd name="T63" fmla="*/ 1730394 h 32"/>
                  <a:gd name="T64" fmla="*/ 1195249 w 22"/>
                  <a:gd name="T65" fmla="*/ 1820322 h 32"/>
                  <a:gd name="T66" fmla="*/ 940192 w 22"/>
                  <a:gd name="T67" fmla="*/ 1998456 h 32"/>
                  <a:gd name="T68" fmla="*/ 1195249 w 22"/>
                  <a:gd name="T69" fmla="*/ 1472449 h 32"/>
                  <a:gd name="T70" fmla="*/ 1274176 w 22"/>
                  <a:gd name="T71" fmla="*/ 1472449 h 32"/>
                  <a:gd name="T72" fmla="*/ 1362193 w 22"/>
                  <a:gd name="T73" fmla="*/ 1302614 h 32"/>
                  <a:gd name="T74" fmla="*/ 1450307 w 22"/>
                  <a:gd name="T75" fmla="*/ 1124479 h 32"/>
                  <a:gd name="T76" fmla="*/ 1450307 w 22"/>
                  <a:gd name="T77" fmla="*/ 1302614 h 32"/>
                  <a:gd name="T78" fmla="*/ 1704339 w 22"/>
                  <a:gd name="T79" fmla="*/ 865668 h 32"/>
                  <a:gd name="T80" fmla="*/ 1362193 w 22"/>
                  <a:gd name="T81" fmla="*/ 1043716 h 32"/>
                  <a:gd name="T82" fmla="*/ 1195249 w 22"/>
                  <a:gd name="T83" fmla="*/ 1124479 h 32"/>
                  <a:gd name="T84" fmla="*/ 1362193 w 22"/>
                  <a:gd name="T85" fmla="*/ 1043716 h 32"/>
                  <a:gd name="T86" fmla="*/ 1274176 w 22"/>
                  <a:gd name="T87" fmla="*/ 865668 h 32"/>
                  <a:gd name="T88" fmla="*/ 1362193 w 22"/>
                  <a:gd name="T89" fmla="*/ 865668 h 32"/>
                  <a:gd name="T90" fmla="*/ 1274176 w 22"/>
                  <a:gd name="T91" fmla="*/ 695843 h 32"/>
                  <a:gd name="T92" fmla="*/ 1362193 w 22"/>
                  <a:gd name="T93" fmla="*/ 517698 h 32"/>
                  <a:gd name="T94" fmla="*/ 1195249 w 22"/>
                  <a:gd name="T95" fmla="*/ 606771 h 32"/>
                  <a:gd name="T96" fmla="*/ 1274176 w 22"/>
                  <a:gd name="T97" fmla="*/ 258898 h 32"/>
                  <a:gd name="T98" fmla="*/ 1274176 w 22"/>
                  <a:gd name="T99" fmla="*/ 0 h 32"/>
                  <a:gd name="T100" fmla="*/ 1019205 w 22"/>
                  <a:gd name="T101" fmla="*/ 347873 h 32"/>
                  <a:gd name="T102" fmla="*/ 940192 w 22"/>
                  <a:gd name="T103" fmla="*/ 347873 h 32"/>
                  <a:gd name="T104" fmla="*/ 852165 w 22"/>
                  <a:gd name="T105" fmla="*/ 517698 h 32"/>
                  <a:gd name="T106" fmla="*/ 764147 w 22"/>
                  <a:gd name="T107" fmla="*/ 347873 h 32"/>
                  <a:gd name="T108" fmla="*/ 677069 w 22"/>
                  <a:gd name="T109" fmla="*/ 517698 h 32"/>
                  <a:gd name="T110" fmla="*/ 510028 w 22"/>
                  <a:gd name="T111" fmla="*/ 517698 h 32"/>
                  <a:gd name="T112" fmla="*/ 510028 w 22"/>
                  <a:gd name="T113" fmla="*/ 347873 h 32"/>
                  <a:gd name="T114" fmla="*/ 422011 w 22"/>
                  <a:gd name="T115" fmla="*/ 436945 h 32"/>
                  <a:gd name="T116" fmla="*/ 255058 w 22"/>
                  <a:gd name="T117" fmla="*/ 169825 h 3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2"/>
                  <a:gd name="T178" fmla="*/ 0 h 32"/>
                  <a:gd name="T179" fmla="*/ 22 w 22"/>
                  <a:gd name="T180" fmla="*/ 32 h 3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2" h="32">
                    <a:moveTo>
                      <a:pt x="3" y="2"/>
                    </a:moveTo>
                    <a:cubicBezTo>
                      <a:pt x="3" y="2"/>
                      <a:pt x="1" y="5"/>
                      <a:pt x="2" y="5"/>
                    </a:cubicBezTo>
                    <a:cubicBezTo>
                      <a:pt x="2" y="6"/>
                      <a:pt x="1" y="6"/>
                      <a:pt x="1" y="6"/>
                    </a:cubicBezTo>
                    <a:cubicBezTo>
                      <a:pt x="1" y="7"/>
                      <a:pt x="0" y="10"/>
                      <a:pt x="1" y="10"/>
                    </a:cubicBezTo>
                    <a:cubicBezTo>
                      <a:pt x="2" y="10"/>
                      <a:pt x="2" y="11"/>
                      <a:pt x="2" y="12"/>
                    </a:cubicBezTo>
                    <a:cubicBezTo>
                      <a:pt x="2" y="14"/>
                      <a:pt x="1" y="16"/>
                      <a:pt x="1" y="18"/>
                    </a:cubicBezTo>
                    <a:cubicBezTo>
                      <a:pt x="2" y="20"/>
                      <a:pt x="3" y="21"/>
                      <a:pt x="3" y="22"/>
                    </a:cubicBezTo>
                    <a:cubicBezTo>
                      <a:pt x="3" y="24"/>
                      <a:pt x="3" y="25"/>
                      <a:pt x="4" y="26"/>
                    </a:cubicBezTo>
                    <a:cubicBezTo>
                      <a:pt x="4" y="27"/>
                      <a:pt x="9" y="31"/>
                      <a:pt x="10" y="30"/>
                    </a:cubicBezTo>
                    <a:cubicBezTo>
                      <a:pt x="11" y="30"/>
                      <a:pt x="10" y="32"/>
                      <a:pt x="10" y="32"/>
                    </a:cubicBezTo>
                    <a:cubicBezTo>
                      <a:pt x="11" y="32"/>
                      <a:pt x="15" y="30"/>
                      <a:pt x="16" y="30"/>
                    </a:cubicBezTo>
                    <a:cubicBezTo>
                      <a:pt x="17" y="29"/>
                      <a:pt x="16" y="31"/>
                      <a:pt x="16" y="31"/>
                    </a:cubicBezTo>
                    <a:cubicBezTo>
                      <a:pt x="16" y="31"/>
                      <a:pt x="18" y="29"/>
                      <a:pt x="18" y="29"/>
                    </a:cubicBezTo>
                    <a:cubicBezTo>
                      <a:pt x="17" y="28"/>
                      <a:pt x="16" y="29"/>
                      <a:pt x="16" y="29"/>
                    </a:cubicBezTo>
                    <a:cubicBezTo>
                      <a:pt x="16" y="29"/>
                      <a:pt x="16" y="27"/>
                      <a:pt x="16" y="27"/>
                    </a:cubicBezTo>
                    <a:cubicBezTo>
                      <a:pt x="17" y="26"/>
                      <a:pt x="18" y="25"/>
                      <a:pt x="17" y="25"/>
                    </a:cubicBezTo>
                    <a:cubicBezTo>
                      <a:pt x="17" y="25"/>
                      <a:pt x="16" y="25"/>
                      <a:pt x="16" y="26"/>
                    </a:cubicBezTo>
                    <a:cubicBezTo>
                      <a:pt x="16" y="27"/>
                      <a:pt x="14" y="32"/>
                      <a:pt x="11" y="30"/>
                    </a:cubicBezTo>
                    <a:cubicBezTo>
                      <a:pt x="11" y="30"/>
                      <a:pt x="14" y="30"/>
                      <a:pt x="14" y="28"/>
                    </a:cubicBezTo>
                    <a:cubicBezTo>
                      <a:pt x="15" y="27"/>
                      <a:pt x="14" y="25"/>
                      <a:pt x="14" y="25"/>
                    </a:cubicBezTo>
                    <a:cubicBezTo>
                      <a:pt x="14" y="25"/>
                      <a:pt x="12" y="27"/>
                      <a:pt x="11" y="26"/>
                    </a:cubicBezTo>
                    <a:cubicBezTo>
                      <a:pt x="11" y="25"/>
                      <a:pt x="13" y="24"/>
                      <a:pt x="14" y="23"/>
                    </a:cubicBezTo>
                    <a:cubicBezTo>
                      <a:pt x="14" y="23"/>
                      <a:pt x="16" y="24"/>
                      <a:pt x="17" y="24"/>
                    </a:cubicBezTo>
                    <a:cubicBezTo>
                      <a:pt x="18" y="23"/>
                      <a:pt x="17" y="23"/>
                      <a:pt x="17" y="23"/>
                    </a:cubicBezTo>
                    <a:lnTo>
                      <a:pt x="14" y="23"/>
                    </a:lnTo>
                    <a:cubicBezTo>
                      <a:pt x="14" y="23"/>
                      <a:pt x="14" y="22"/>
                      <a:pt x="16" y="21"/>
                    </a:cubicBezTo>
                    <a:cubicBezTo>
                      <a:pt x="17" y="21"/>
                      <a:pt x="19" y="20"/>
                      <a:pt x="19" y="19"/>
                    </a:cubicBezTo>
                    <a:cubicBezTo>
                      <a:pt x="19" y="17"/>
                      <a:pt x="20" y="15"/>
                      <a:pt x="21" y="15"/>
                    </a:cubicBezTo>
                    <a:cubicBezTo>
                      <a:pt x="21" y="15"/>
                      <a:pt x="22" y="14"/>
                      <a:pt x="21" y="14"/>
                    </a:cubicBezTo>
                    <a:cubicBezTo>
                      <a:pt x="21" y="13"/>
                      <a:pt x="19" y="15"/>
                      <a:pt x="18" y="15"/>
                    </a:cubicBezTo>
                    <a:cubicBezTo>
                      <a:pt x="18" y="16"/>
                      <a:pt x="18" y="20"/>
                      <a:pt x="18" y="20"/>
                    </a:cubicBezTo>
                    <a:cubicBezTo>
                      <a:pt x="18" y="20"/>
                      <a:pt x="17" y="20"/>
                      <a:pt x="16" y="20"/>
                    </a:cubicBezTo>
                    <a:cubicBezTo>
                      <a:pt x="16" y="20"/>
                      <a:pt x="15" y="21"/>
                      <a:pt x="14" y="21"/>
                    </a:cubicBezTo>
                    <a:cubicBezTo>
                      <a:pt x="14" y="21"/>
                      <a:pt x="12" y="23"/>
                      <a:pt x="11" y="23"/>
                    </a:cubicBezTo>
                    <a:cubicBezTo>
                      <a:pt x="11" y="23"/>
                      <a:pt x="13" y="18"/>
                      <a:pt x="14" y="17"/>
                    </a:cubicBezTo>
                    <a:cubicBezTo>
                      <a:pt x="15" y="16"/>
                      <a:pt x="15" y="17"/>
                      <a:pt x="15" y="17"/>
                    </a:cubicBezTo>
                    <a:cubicBezTo>
                      <a:pt x="15" y="17"/>
                      <a:pt x="16" y="15"/>
                      <a:pt x="16" y="15"/>
                    </a:cubicBezTo>
                    <a:cubicBezTo>
                      <a:pt x="16" y="15"/>
                      <a:pt x="16" y="13"/>
                      <a:pt x="17" y="13"/>
                    </a:cubicBezTo>
                    <a:cubicBezTo>
                      <a:pt x="17" y="13"/>
                      <a:pt x="17" y="15"/>
                      <a:pt x="17" y="15"/>
                    </a:cubicBezTo>
                    <a:cubicBezTo>
                      <a:pt x="17" y="15"/>
                      <a:pt x="21" y="14"/>
                      <a:pt x="20" y="10"/>
                    </a:cubicBezTo>
                    <a:cubicBezTo>
                      <a:pt x="20" y="10"/>
                      <a:pt x="19" y="13"/>
                      <a:pt x="16" y="12"/>
                    </a:cubicBezTo>
                    <a:cubicBezTo>
                      <a:pt x="16" y="12"/>
                      <a:pt x="15" y="15"/>
                      <a:pt x="14" y="13"/>
                    </a:cubicBezTo>
                    <a:cubicBezTo>
                      <a:pt x="14" y="13"/>
                      <a:pt x="16" y="12"/>
                      <a:pt x="16" y="12"/>
                    </a:cubicBezTo>
                    <a:cubicBezTo>
                      <a:pt x="15" y="11"/>
                      <a:pt x="14" y="10"/>
                      <a:pt x="15" y="10"/>
                    </a:cubicBezTo>
                    <a:cubicBezTo>
                      <a:pt x="15" y="9"/>
                      <a:pt x="16" y="10"/>
                      <a:pt x="16" y="10"/>
                    </a:cubicBezTo>
                    <a:cubicBezTo>
                      <a:pt x="16" y="10"/>
                      <a:pt x="16" y="8"/>
                      <a:pt x="15" y="8"/>
                    </a:cubicBezTo>
                    <a:cubicBezTo>
                      <a:pt x="14" y="8"/>
                      <a:pt x="16" y="7"/>
                      <a:pt x="16" y="6"/>
                    </a:cubicBezTo>
                    <a:cubicBezTo>
                      <a:pt x="16" y="5"/>
                      <a:pt x="15" y="7"/>
                      <a:pt x="14" y="7"/>
                    </a:cubicBezTo>
                    <a:cubicBezTo>
                      <a:pt x="14" y="7"/>
                      <a:pt x="13" y="5"/>
                      <a:pt x="15" y="3"/>
                    </a:cubicBezTo>
                    <a:cubicBezTo>
                      <a:pt x="15" y="3"/>
                      <a:pt x="16" y="0"/>
                      <a:pt x="15" y="0"/>
                    </a:cubicBezTo>
                    <a:cubicBezTo>
                      <a:pt x="15" y="0"/>
                      <a:pt x="13" y="5"/>
                      <a:pt x="12" y="4"/>
                    </a:cubicBezTo>
                    <a:cubicBezTo>
                      <a:pt x="11" y="4"/>
                      <a:pt x="11" y="4"/>
                      <a:pt x="11" y="4"/>
                    </a:cubicBezTo>
                    <a:lnTo>
                      <a:pt x="10" y="6"/>
                    </a:lnTo>
                    <a:lnTo>
                      <a:pt x="9" y="4"/>
                    </a:lnTo>
                    <a:cubicBezTo>
                      <a:pt x="9" y="4"/>
                      <a:pt x="9" y="5"/>
                      <a:pt x="8" y="6"/>
                    </a:cubicBezTo>
                    <a:cubicBezTo>
                      <a:pt x="8" y="6"/>
                      <a:pt x="7" y="6"/>
                      <a:pt x="6" y="6"/>
                    </a:cubicBezTo>
                    <a:cubicBezTo>
                      <a:pt x="6" y="6"/>
                      <a:pt x="6" y="4"/>
                      <a:pt x="6" y="4"/>
                    </a:cubicBezTo>
                    <a:cubicBezTo>
                      <a:pt x="6" y="4"/>
                      <a:pt x="5" y="6"/>
                      <a:pt x="5" y="5"/>
                    </a:cubicBezTo>
                    <a:cubicBezTo>
                      <a:pt x="4" y="4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0" name="Freeform 110"/>
              <p:cNvSpPr>
                <a:spLocks/>
              </p:cNvSpPr>
              <p:nvPr/>
            </p:nvSpPr>
            <p:spPr bwMode="auto">
              <a:xfrm>
                <a:off x="2859" y="1518"/>
                <a:ext cx="39" cy="48"/>
              </a:xfrm>
              <a:custGeom>
                <a:avLst/>
                <a:gdLst>
                  <a:gd name="T0" fmla="*/ 89924 w 4"/>
                  <a:gd name="T1" fmla="*/ 407904 h 5"/>
                  <a:gd name="T2" fmla="*/ 262275 w 4"/>
                  <a:gd name="T3" fmla="*/ 245971 h 5"/>
                  <a:gd name="T4" fmla="*/ 352209 w 4"/>
                  <a:gd name="T5" fmla="*/ 0 h 5"/>
                  <a:gd name="T6" fmla="*/ 352209 w 4"/>
                  <a:gd name="T7" fmla="*/ 84970 h 5"/>
                  <a:gd name="T8" fmla="*/ 352209 w 4"/>
                  <a:gd name="T9" fmla="*/ 245971 h 5"/>
                  <a:gd name="T10" fmla="*/ 262275 w 4"/>
                  <a:gd name="T11" fmla="*/ 322925 h 5"/>
                  <a:gd name="T12" fmla="*/ 180716 w 4"/>
                  <a:gd name="T13" fmla="*/ 322925 h 5"/>
                  <a:gd name="T14" fmla="*/ 89924 w 4"/>
                  <a:gd name="T15" fmla="*/ 40790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"/>
                  <a:gd name="T25" fmla="*/ 0 h 5"/>
                  <a:gd name="T26" fmla="*/ 4 w 4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" h="5">
                    <a:moveTo>
                      <a:pt x="1" y="5"/>
                    </a:moveTo>
                    <a:cubicBezTo>
                      <a:pt x="1" y="5"/>
                      <a:pt x="0" y="3"/>
                      <a:pt x="3" y="3"/>
                    </a:cubicBezTo>
                    <a:cubicBezTo>
                      <a:pt x="3" y="3"/>
                      <a:pt x="4" y="1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3"/>
                      <a:pt x="3" y="3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5"/>
                      <a:pt x="1" y="5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1" name="Freeform 111"/>
              <p:cNvSpPr>
                <a:spLocks/>
              </p:cNvSpPr>
              <p:nvPr/>
            </p:nvSpPr>
            <p:spPr bwMode="auto">
              <a:xfrm>
                <a:off x="2888" y="1440"/>
                <a:ext cx="39" cy="48"/>
              </a:xfrm>
              <a:custGeom>
                <a:avLst/>
                <a:gdLst>
                  <a:gd name="T0" fmla="*/ 0 w 4"/>
                  <a:gd name="T1" fmla="*/ 322925 h 5"/>
                  <a:gd name="T2" fmla="*/ 352209 w 4"/>
                  <a:gd name="T3" fmla="*/ 0 h 5"/>
                  <a:gd name="T4" fmla="*/ 180716 w 4"/>
                  <a:gd name="T5" fmla="*/ 407904 h 5"/>
                  <a:gd name="T6" fmla="*/ 0 w 4"/>
                  <a:gd name="T7" fmla="*/ 32292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5"/>
                  <a:gd name="T14" fmla="*/ 4 w 4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5">
                    <a:moveTo>
                      <a:pt x="0" y="4"/>
                    </a:moveTo>
                    <a:cubicBezTo>
                      <a:pt x="0" y="4"/>
                      <a:pt x="0" y="1"/>
                      <a:pt x="4" y="0"/>
                    </a:cubicBezTo>
                    <a:cubicBezTo>
                      <a:pt x="4" y="0"/>
                      <a:pt x="3" y="5"/>
                      <a:pt x="2" y="5"/>
                    </a:cubicBezTo>
                    <a:cubicBezTo>
                      <a:pt x="1" y="5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2" name="Freeform 112"/>
              <p:cNvSpPr>
                <a:spLocks/>
              </p:cNvSpPr>
              <p:nvPr/>
            </p:nvSpPr>
            <p:spPr bwMode="auto">
              <a:xfrm>
                <a:off x="2898" y="1547"/>
                <a:ext cx="29" cy="68"/>
              </a:xfrm>
              <a:custGeom>
                <a:avLst/>
                <a:gdLst>
                  <a:gd name="T0" fmla="*/ 166238 w 3"/>
                  <a:gd name="T1" fmla="*/ 88895 h 7"/>
                  <a:gd name="T2" fmla="*/ 87648 w 3"/>
                  <a:gd name="T3" fmla="*/ 258468 h 7"/>
                  <a:gd name="T4" fmla="*/ 87648 w 3"/>
                  <a:gd name="T5" fmla="*/ 436356 h 7"/>
                  <a:gd name="T6" fmla="*/ 87648 w 3"/>
                  <a:gd name="T7" fmla="*/ 516091 h 7"/>
                  <a:gd name="T8" fmla="*/ 166238 w 3"/>
                  <a:gd name="T9" fmla="*/ 605929 h 7"/>
                  <a:gd name="T10" fmla="*/ 166238 w 3"/>
                  <a:gd name="T11" fmla="*/ 436356 h 7"/>
                  <a:gd name="T12" fmla="*/ 166238 w 3"/>
                  <a:gd name="T13" fmla="*/ 347461 h 7"/>
                  <a:gd name="T14" fmla="*/ 252957 w 3"/>
                  <a:gd name="T15" fmla="*/ 169582 h 7"/>
                  <a:gd name="T16" fmla="*/ 166238 w 3"/>
                  <a:gd name="T17" fmla="*/ 8889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7"/>
                  <a:gd name="T29" fmla="*/ 3 w 3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7">
                    <a:moveTo>
                      <a:pt x="2" y="1"/>
                    </a:moveTo>
                    <a:cubicBezTo>
                      <a:pt x="2" y="1"/>
                      <a:pt x="2" y="3"/>
                      <a:pt x="1" y="3"/>
                    </a:cubicBezTo>
                    <a:cubicBezTo>
                      <a:pt x="1" y="3"/>
                      <a:pt x="0" y="5"/>
                      <a:pt x="1" y="5"/>
                    </a:cubicBezTo>
                    <a:cubicBezTo>
                      <a:pt x="2" y="6"/>
                      <a:pt x="1" y="6"/>
                      <a:pt x="1" y="6"/>
                    </a:cubicBezTo>
                    <a:cubicBezTo>
                      <a:pt x="1" y="6"/>
                      <a:pt x="1" y="7"/>
                      <a:pt x="2" y="7"/>
                    </a:cubicBezTo>
                    <a:lnTo>
                      <a:pt x="2" y="5"/>
                    </a:lnTo>
                    <a:cubicBezTo>
                      <a:pt x="2" y="5"/>
                      <a:pt x="1" y="5"/>
                      <a:pt x="2" y="4"/>
                    </a:cubicBezTo>
                    <a:cubicBezTo>
                      <a:pt x="2" y="4"/>
                      <a:pt x="2" y="2"/>
                      <a:pt x="3" y="2"/>
                    </a:cubicBezTo>
                    <a:cubicBezTo>
                      <a:pt x="3" y="2"/>
                      <a:pt x="2" y="0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3" name="Freeform 113"/>
              <p:cNvSpPr>
                <a:spLocks/>
              </p:cNvSpPr>
              <p:nvPr/>
            </p:nvSpPr>
            <p:spPr bwMode="auto">
              <a:xfrm>
                <a:off x="2917" y="1527"/>
                <a:ext cx="20" cy="20"/>
              </a:xfrm>
              <a:custGeom>
                <a:avLst/>
                <a:gdLst>
                  <a:gd name="T0" fmla="*/ 0 w 2"/>
                  <a:gd name="T1" fmla="*/ 200000 h 2"/>
                  <a:gd name="T2" fmla="*/ 100000 w 2"/>
                  <a:gd name="T3" fmla="*/ 100000 h 2"/>
                  <a:gd name="T4" fmla="*/ 200000 w 2"/>
                  <a:gd name="T5" fmla="*/ 0 h 2"/>
                  <a:gd name="T6" fmla="*/ 0 w 2"/>
                  <a:gd name="T7" fmla="*/ 20000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2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4" name="Freeform 114"/>
              <p:cNvSpPr>
                <a:spLocks/>
              </p:cNvSpPr>
              <p:nvPr/>
            </p:nvSpPr>
            <p:spPr bwMode="auto">
              <a:xfrm>
                <a:off x="2927" y="1547"/>
                <a:ext cx="19" cy="19"/>
              </a:xfrm>
              <a:custGeom>
                <a:avLst/>
                <a:gdLst>
                  <a:gd name="T0" fmla="*/ 0 w 2"/>
                  <a:gd name="T1" fmla="*/ 154327 h 2"/>
                  <a:gd name="T2" fmla="*/ 0 w 2"/>
                  <a:gd name="T3" fmla="*/ 81405 h 2"/>
                  <a:gd name="T4" fmla="*/ 81405 w 2"/>
                  <a:gd name="T5" fmla="*/ 0 h 2"/>
                  <a:gd name="T6" fmla="*/ 81405 w 2"/>
                  <a:gd name="T7" fmla="*/ 154327 h 2"/>
                  <a:gd name="T8" fmla="*/ 0 w 2"/>
                  <a:gd name="T9" fmla="*/ 154327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"/>
                  <a:gd name="T17" fmla="*/ 2 w 2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2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5" name="Freeform 115"/>
              <p:cNvSpPr>
                <a:spLocks/>
              </p:cNvSpPr>
              <p:nvPr/>
            </p:nvSpPr>
            <p:spPr bwMode="auto">
              <a:xfrm>
                <a:off x="2917" y="1576"/>
                <a:ext cx="20" cy="19"/>
              </a:xfrm>
              <a:custGeom>
                <a:avLst/>
                <a:gdLst>
                  <a:gd name="T0" fmla="*/ 100000 w 2"/>
                  <a:gd name="T1" fmla="*/ 0 h 2"/>
                  <a:gd name="T2" fmla="*/ 100000 w 2"/>
                  <a:gd name="T3" fmla="*/ 81405 h 2"/>
                  <a:gd name="T4" fmla="*/ 100000 w 2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6" name="Freeform 116"/>
              <p:cNvSpPr>
                <a:spLocks/>
              </p:cNvSpPr>
              <p:nvPr/>
            </p:nvSpPr>
            <p:spPr bwMode="auto">
              <a:xfrm>
                <a:off x="2937" y="1576"/>
                <a:ext cx="9" cy="19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54327 h 2"/>
                  <a:gd name="T4" fmla="*/ 0 w 1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"/>
                  <a:gd name="T11" fmla="*/ 1 w 1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7" name="Freeform 117"/>
              <p:cNvSpPr>
                <a:spLocks/>
              </p:cNvSpPr>
              <p:nvPr/>
            </p:nvSpPr>
            <p:spPr bwMode="auto">
              <a:xfrm>
                <a:off x="2907" y="1663"/>
                <a:ext cx="10" cy="20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00000 h 2"/>
                  <a:gd name="T4" fmla="*/ 0 w 1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"/>
                  <a:gd name="T11" fmla="*/ 1 w 1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8" name="Freeform 118"/>
              <p:cNvSpPr>
                <a:spLocks/>
              </p:cNvSpPr>
              <p:nvPr/>
            </p:nvSpPr>
            <p:spPr bwMode="auto">
              <a:xfrm>
                <a:off x="2655" y="1828"/>
                <a:ext cx="19" cy="20"/>
              </a:xfrm>
              <a:custGeom>
                <a:avLst/>
                <a:gdLst>
                  <a:gd name="T0" fmla="*/ 81405 w 2"/>
                  <a:gd name="T1" fmla="*/ 0 h 2"/>
                  <a:gd name="T2" fmla="*/ 81405 w 2"/>
                  <a:gd name="T3" fmla="*/ 200000 h 2"/>
                  <a:gd name="T4" fmla="*/ 81405 w 2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2"/>
                      <a:pt x="1" y="2"/>
                    </a:cubicBezTo>
                    <a:cubicBezTo>
                      <a:pt x="1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9" name="Freeform 119"/>
              <p:cNvSpPr>
                <a:spLocks/>
              </p:cNvSpPr>
              <p:nvPr/>
            </p:nvSpPr>
            <p:spPr bwMode="auto">
              <a:xfrm>
                <a:off x="2888" y="1391"/>
                <a:ext cx="19" cy="30"/>
              </a:xfrm>
              <a:custGeom>
                <a:avLst/>
                <a:gdLst>
                  <a:gd name="T0" fmla="*/ 81405 w 2"/>
                  <a:gd name="T1" fmla="*/ 0 h 3"/>
                  <a:gd name="T2" fmla="*/ 0 w 2"/>
                  <a:gd name="T3" fmla="*/ 300000 h 3"/>
                  <a:gd name="T4" fmla="*/ 81405 w 2"/>
                  <a:gd name="T5" fmla="*/ 100000 h 3"/>
                  <a:gd name="T6" fmla="*/ 81405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0" y="0"/>
                      <a:pt x="0" y="3"/>
                    </a:cubicBezTo>
                    <a:cubicBezTo>
                      <a:pt x="0" y="3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0" name="Freeform 120"/>
              <p:cNvSpPr>
                <a:spLocks/>
              </p:cNvSpPr>
              <p:nvPr/>
            </p:nvSpPr>
            <p:spPr bwMode="auto">
              <a:xfrm>
                <a:off x="2898" y="1372"/>
                <a:ext cx="29" cy="29"/>
              </a:xfrm>
              <a:custGeom>
                <a:avLst/>
                <a:gdLst>
                  <a:gd name="T0" fmla="*/ 87648 w 3"/>
                  <a:gd name="T1" fmla="*/ 87648 h 3"/>
                  <a:gd name="T2" fmla="*/ 87648 w 3"/>
                  <a:gd name="T3" fmla="*/ 252957 h 3"/>
                  <a:gd name="T4" fmla="*/ 166238 w 3"/>
                  <a:gd name="T5" fmla="*/ 166238 h 3"/>
                  <a:gd name="T6" fmla="*/ 252957 w 3"/>
                  <a:gd name="T7" fmla="*/ 0 h 3"/>
                  <a:gd name="T8" fmla="*/ 87648 w 3"/>
                  <a:gd name="T9" fmla="*/ 87648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3"/>
                  <a:gd name="T17" fmla="*/ 3 w 3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3">
                    <a:moveTo>
                      <a:pt x="1" y="1"/>
                    </a:moveTo>
                    <a:cubicBezTo>
                      <a:pt x="1" y="1"/>
                      <a:pt x="0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lnTo>
                      <a:pt x="3" y="0"/>
                    </a:lnTo>
                    <a:cubicBezTo>
                      <a:pt x="3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1" name="Freeform 121"/>
              <p:cNvSpPr>
                <a:spLocks/>
              </p:cNvSpPr>
              <p:nvPr/>
            </p:nvSpPr>
            <p:spPr bwMode="auto">
              <a:xfrm>
                <a:off x="2898" y="1401"/>
                <a:ext cx="29" cy="49"/>
              </a:xfrm>
              <a:custGeom>
                <a:avLst/>
                <a:gdLst>
                  <a:gd name="T0" fmla="*/ 0 w 3"/>
                  <a:gd name="T1" fmla="*/ 92198 h 5"/>
                  <a:gd name="T2" fmla="*/ 0 w 3"/>
                  <a:gd name="T3" fmla="*/ 359572 h 5"/>
                  <a:gd name="T4" fmla="*/ 87648 w 3"/>
                  <a:gd name="T5" fmla="*/ 359572 h 5"/>
                  <a:gd name="T6" fmla="*/ 252957 w 3"/>
                  <a:gd name="T7" fmla="*/ 92198 h 5"/>
                  <a:gd name="T8" fmla="*/ 0 w 3"/>
                  <a:gd name="T9" fmla="*/ 9219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5"/>
                  <a:gd name="T17" fmla="*/ 3 w 3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5">
                    <a:moveTo>
                      <a:pt x="0" y="1"/>
                    </a:moveTo>
                    <a:cubicBezTo>
                      <a:pt x="0" y="1"/>
                      <a:pt x="1" y="4"/>
                      <a:pt x="0" y="4"/>
                    </a:cubicBezTo>
                    <a:cubicBezTo>
                      <a:pt x="0" y="4"/>
                      <a:pt x="0" y="5"/>
                      <a:pt x="1" y="4"/>
                    </a:cubicBezTo>
                    <a:cubicBezTo>
                      <a:pt x="1" y="4"/>
                      <a:pt x="3" y="1"/>
                      <a:pt x="3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2" name="Freeform 122"/>
              <p:cNvSpPr>
                <a:spLocks/>
              </p:cNvSpPr>
              <p:nvPr/>
            </p:nvSpPr>
            <p:spPr bwMode="auto">
              <a:xfrm>
                <a:off x="2898" y="1362"/>
                <a:ext cx="9" cy="20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00000 h 2"/>
                  <a:gd name="T4" fmla="*/ 0 w 1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"/>
                  <a:gd name="T11" fmla="*/ 1 w 1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3" name="Freeform 123"/>
              <p:cNvSpPr>
                <a:spLocks/>
              </p:cNvSpPr>
              <p:nvPr/>
            </p:nvSpPr>
            <p:spPr bwMode="auto">
              <a:xfrm>
                <a:off x="2917" y="1615"/>
                <a:ext cx="10" cy="19"/>
              </a:xfrm>
              <a:custGeom>
                <a:avLst/>
                <a:gdLst>
                  <a:gd name="T0" fmla="*/ 100000 w 1"/>
                  <a:gd name="T1" fmla="*/ 0 h 2"/>
                  <a:gd name="T2" fmla="*/ 100000 w 1"/>
                  <a:gd name="T3" fmla="*/ 154327 h 2"/>
                  <a:gd name="T4" fmla="*/ 100000 w 1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"/>
                  <a:gd name="T11" fmla="*/ 1 w 1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4" name="Freeform 124"/>
              <p:cNvSpPr>
                <a:spLocks/>
              </p:cNvSpPr>
              <p:nvPr/>
            </p:nvSpPr>
            <p:spPr bwMode="auto">
              <a:xfrm>
                <a:off x="2907" y="1624"/>
                <a:ext cx="20" cy="20"/>
              </a:xfrm>
              <a:custGeom>
                <a:avLst/>
                <a:gdLst>
                  <a:gd name="T0" fmla="*/ 100000 w 2"/>
                  <a:gd name="T1" fmla="*/ 0 h 2"/>
                  <a:gd name="T2" fmla="*/ 100000 w 2"/>
                  <a:gd name="T3" fmla="*/ 100000 h 2"/>
                  <a:gd name="T4" fmla="*/ 100000 w 2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5" name="Freeform 125"/>
              <p:cNvSpPr>
                <a:spLocks/>
              </p:cNvSpPr>
              <p:nvPr/>
            </p:nvSpPr>
            <p:spPr bwMode="auto">
              <a:xfrm>
                <a:off x="2898" y="1634"/>
                <a:ext cx="9" cy="20"/>
              </a:xfrm>
              <a:custGeom>
                <a:avLst/>
                <a:gdLst>
                  <a:gd name="T0" fmla="*/ 59049 w 1"/>
                  <a:gd name="T1" fmla="*/ 0 h 2"/>
                  <a:gd name="T2" fmla="*/ 59049 w 1"/>
                  <a:gd name="T3" fmla="*/ 200000 h 2"/>
                  <a:gd name="T4" fmla="*/ 59049 w 1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"/>
                  <a:gd name="T11" fmla="*/ 1 w 1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6" name="Freeform 126"/>
              <p:cNvSpPr>
                <a:spLocks/>
              </p:cNvSpPr>
              <p:nvPr/>
            </p:nvSpPr>
            <p:spPr bwMode="auto">
              <a:xfrm>
                <a:off x="2937" y="1440"/>
                <a:ext cx="38" cy="68"/>
              </a:xfrm>
              <a:custGeom>
                <a:avLst/>
                <a:gdLst>
                  <a:gd name="T0" fmla="*/ 81405 w 4"/>
                  <a:gd name="T1" fmla="*/ 0 h 7"/>
                  <a:gd name="T2" fmla="*/ 154327 w 4"/>
                  <a:gd name="T3" fmla="*/ 516091 h 7"/>
                  <a:gd name="T4" fmla="*/ 81405 w 4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7"/>
                  <a:gd name="T11" fmla="*/ 4 w 4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7">
                    <a:moveTo>
                      <a:pt x="1" y="0"/>
                    </a:moveTo>
                    <a:cubicBezTo>
                      <a:pt x="1" y="0"/>
                      <a:pt x="4" y="6"/>
                      <a:pt x="2" y="6"/>
                    </a:cubicBezTo>
                    <a:cubicBezTo>
                      <a:pt x="0" y="7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7" name="Freeform 127"/>
              <p:cNvSpPr>
                <a:spLocks/>
              </p:cNvSpPr>
              <p:nvPr/>
            </p:nvSpPr>
            <p:spPr bwMode="auto">
              <a:xfrm>
                <a:off x="2694" y="1634"/>
                <a:ext cx="77" cy="117"/>
              </a:xfrm>
              <a:custGeom>
                <a:avLst/>
                <a:gdLst>
                  <a:gd name="T0" fmla="*/ 497574 w 8"/>
                  <a:gd name="T1" fmla="*/ 0 h 12"/>
                  <a:gd name="T2" fmla="*/ 163144 w 8"/>
                  <a:gd name="T3" fmla="*/ 966693 h 12"/>
                  <a:gd name="T4" fmla="*/ 248739 w 8"/>
                  <a:gd name="T5" fmla="*/ 966693 h 12"/>
                  <a:gd name="T6" fmla="*/ 411969 w 8"/>
                  <a:gd name="T7" fmla="*/ 614484 h 12"/>
                  <a:gd name="T8" fmla="*/ 660708 w 8"/>
                  <a:gd name="T9" fmla="*/ 885125 h 12"/>
                  <a:gd name="T10" fmla="*/ 497574 w 8"/>
                  <a:gd name="T11" fmla="*/ 523702 h 12"/>
                  <a:gd name="T12" fmla="*/ 660708 w 8"/>
                  <a:gd name="T13" fmla="*/ 523702 h 12"/>
                  <a:gd name="T14" fmla="*/ 497574 w 8"/>
                  <a:gd name="T15" fmla="*/ 442991 h 12"/>
                  <a:gd name="T16" fmla="*/ 660708 w 8"/>
                  <a:gd name="T17" fmla="*/ 352209 h 12"/>
                  <a:gd name="T18" fmla="*/ 497574 w 8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2"/>
                  <a:gd name="T32" fmla="*/ 8 w 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2">
                    <a:moveTo>
                      <a:pt x="6" y="0"/>
                    </a:moveTo>
                    <a:cubicBezTo>
                      <a:pt x="6" y="0"/>
                      <a:pt x="0" y="4"/>
                      <a:pt x="2" y="11"/>
                    </a:cubicBezTo>
                    <a:cubicBezTo>
                      <a:pt x="2" y="11"/>
                      <a:pt x="3" y="12"/>
                      <a:pt x="3" y="11"/>
                    </a:cubicBezTo>
                    <a:cubicBezTo>
                      <a:pt x="3" y="11"/>
                      <a:pt x="4" y="7"/>
                      <a:pt x="5" y="7"/>
                    </a:cubicBezTo>
                    <a:cubicBezTo>
                      <a:pt x="7" y="8"/>
                      <a:pt x="8" y="10"/>
                      <a:pt x="8" y="10"/>
                    </a:cubicBezTo>
                    <a:cubicBezTo>
                      <a:pt x="8" y="10"/>
                      <a:pt x="8" y="8"/>
                      <a:pt x="6" y="6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8" y="6"/>
                      <a:pt x="6" y="5"/>
                      <a:pt x="6" y="5"/>
                    </a:cubicBezTo>
                    <a:cubicBezTo>
                      <a:pt x="6" y="5"/>
                      <a:pt x="7" y="4"/>
                      <a:pt x="8" y="4"/>
                    </a:cubicBezTo>
                    <a:cubicBezTo>
                      <a:pt x="8" y="4"/>
                      <a:pt x="8" y="1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8" name="Freeform 128"/>
              <p:cNvSpPr>
                <a:spLocks/>
              </p:cNvSpPr>
              <p:nvPr/>
            </p:nvSpPr>
            <p:spPr bwMode="auto">
              <a:xfrm>
                <a:off x="2684" y="1722"/>
                <a:ext cx="107" cy="135"/>
              </a:xfrm>
              <a:custGeom>
                <a:avLst/>
                <a:gdLst>
                  <a:gd name="T0" fmla="*/ 0 w 11"/>
                  <a:gd name="T1" fmla="*/ 916361 h 14"/>
                  <a:gd name="T2" fmla="*/ 170315 w 11"/>
                  <a:gd name="T3" fmla="*/ 1080482 h 14"/>
                  <a:gd name="T4" fmla="*/ 170315 w 11"/>
                  <a:gd name="T5" fmla="*/ 916361 h 14"/>
                  <a:gd name="T6" fmla="*/ 608402 w 11"/>
                  <a:gd name="T7" fmla="*/ 916361 h 14"/>
                  <a:gd name="T8" fmla="*/ 787899 w 11"/>
                  <a:gd name="T9" fmla="*/ 916361 h 14"/>
                  <a:gd name="T10" fmla="*/ 787899 w 11"/>
                  <a:gd name="T11" fmla="*/ 752249 h 14"/>
                  <a:gd name="T12" fmla="*/ 439040 w 11"/>
                  <a:gd name="T13" fmla="*/ 830260 h 14"/>
                  <a:gd name="T14" fmla="*/ 439040 w 11"/>
                  <a:gd name="T15" fmla="*/ 588224 h 14"/>
                  <a:gd name="T16" fmla="*/ 608402 w 11"/>
                  <a:gd name="T17" fmla="*/ 0 h 14"/>
                  <a:gd name="T18" fmla="*/ 439040 w 11"/>
                  <a:gd name="T19" fmla="*/ 86101 h 14"/>
                  <a:gd name="T20" fmla="*/ 0 w 11"/>
                  <a:gd name="T21" fmla="*/ 91636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4"/>
                  <a:gd name="T35" fmla="*/ 11 w 11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4">
                    <a:moveTo>
                      <a:pt x="0" y="11"/>
                    </a:moveTo>
                    <a:cubicBezTo>
                      <a:pt x="0" y="11"/>
                      <a:pt x="0" y="14"/>
                      <a:pt x="2" y="13"/>
                    </a:cubicBezTo>
                    <a:cubicBezTo>
                      <a:pt x="3" y="13"/>
                      <a:pt x="2" y="11"/>
                      <a:pt x="2" y="11"/>
                    </a:cubicBezTo>
                    <a:lnTo>
                      <a:pt x="7" y="11"/>
                    </a:lnTo>
                    <a:cubicBezTo>
                      <a:pt x="7" y="11"/>
                      <a:pt x="8" y="12"/>
                      <a:pt x="9" y="11"/>
                    </a:cubicBezTo>
                    <a:cubicBezTo>
                      <a:pt x="11" y="10"/>
                      <a:pt x="9" y="9"/>
                      <a:pt x="9" y="9"/>
                    </a:cubicBezTo>
                    <a:cubicBezTo>
                      <a:pt x="9" y="9"/>
                      <a:pt x="5" y="10"/>
                      <a:pt x="5" y="10"/>
                    </a:cubicBezTo>
                    <a:cubicBezTo>
                      <a:pt x="5" y="10"/>
                      <a:pt x="5" y="8"/>
                      <a:pt x="5" y="7"/>
                    </a:cubicBezTo>
                    <a:cubicBezTo>
                      <a:pt x="6" y="6"/>
                      <a:pt x="7" y="2"/>
                      <a:pt x="7" y="0"/>
                    </a:cubicBezTo>
                    <a:lnTo>
                      <a:pt x="5" y="1"/>
                    </a:lnTo>
                    <a:cubicBezTo>
                      <a:pt x="5" y="1"/>
                      <a:pt x="3" y="10"/>
                      <a:pt x="0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9" name="Freeform 129"/>
              <p:cNvSpPr>
                <a:spLocks/>
              </p:cNvSpPr>
              <p:nvPr/>
            </p:nvSpPr>
            <p:spPr bwMode="auto">
              <a:xfrm>
                <a:off x="2636" y="1828"/>
                <a:ext cx="19" cy="29"/>
              </a:xfrm>
              <a:custGeom>
                <a:avLst/>
                <a:gdLst>
                  <a:gd name="T0" fmla="*/ 0 w 2"/>
                  <a:gd name="T1" fmla="*/ 87648 h 3"/>
                  <a:gd name="T2" fmla="*/ 81405 w 2"/>
                  <a:gd name="T3" fmla="*/ 166238 h 3"/>
                  <a:gd name="T4" fmla="*/ 154327 w 2"/>
                  <a:gd name="T5" fmla="*/ 87648 h 3"/>
                  <a:gd name="T6" fmla="*/ 81405 w 2"/>
                  <a:gd name="T7" fmla="*/ 87648 h 3"/>
                  <a:gd name="T8" fmla="*/ 0 w 2"/>
                  <a:gd name="T9" fmla="*/ 87648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"/>
                  <a:gd name="T17" fmla="*/ 2 w 2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0" name="Freeform 130"/>
              <p:cNvSpPr>
                <a:spLocks/>
              </p:cNvSpPr>
              <p:nvPr/>
            </p:nvSpPr>
            <p:spPr bwMode="auto">
              <a:xfrm>
                <a:off x="2267" y="1401"/>
                <a:ext cx="19" cy="29"/>
              </a:xfrm>
              <a:custGeom>
                <a:avLst/>
                <a:gdLst>
                  <a:gd name="T0" fmla="*/ 0 w 2"/>
                  <a:gd name="T1" fmla="*/ 166238 h 3"/>
                  <a:gd name="T2" fmla="*/ 81405 w 2"/>
                  <a:gd name="T3" fmla="*/ 0 h 3"/>
                  <a:gd name="T4" fmla="*/ 154327 w 2"/>
                  <a:gd name="T5" fmla="*/ 87648 h 3"/>
                  <a:gd name="T6" fmla="*/ 81405 w 2"/>
                  <a:gd name="T7" fmla="*/ 252957 h 3"/>
                  <a:gd name="T8" fmla="*/ 0 w 2"/>
                  <a:gd name="T9" fmla="*/ 166238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"/>
                  <a:gd name="T17" fmla="*/ 2 w 2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">
                    <a:moveTo>
                      <a:pt x="0" y="2"/>
                    </a:moveTo>
                    <a:cubicBezTo>
                      <a:pt x="0" y="2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1" y="2"/>
                      <a:pt x="1" y="3"/>
                      <a:pt x="1" y="3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1" name="Freeform 131"/>
              <p:cNvSpPr>
                <a:spLocks/>
              </p:cNvSpPr>
              <p:nvPr/>
            </p:nvSpPr>
            <p:spPr bwMode="auto">
              <a:xfrm>
                <a:off x="2276" y="1226"/>
                <a:ext cx="78" cy="175"/>
              </a:xfrm>
              <a:custGeom>
                <a:avLst/>
                <a:gdLst>
                  <a:gd name="T0" fmla="*/ 0 w 8"/>
                  <a:gd name="T1" fmla="*/ 1473967 h 18"/>
                  <a:gd name="T2" fmla="*/ 523702 w 8"/>
                  <a:gd name="T3" fmla="*/ 89133 h 18"/>
                  <a:gd name="T4" fmla="*/ 704408 w 8"/>
                  <a:gd name="T5" fmla="*/ 89133 h 18"/>
                  <a:gd name="T6" fmla="*/ 180716 w 8"/>
                  <a:gd name="T7" fmla="*/ 1473967 h 18"/>
                  <a:gd name="T8" fmla="*/ 0 w 8"/>
                  <a:gd name="T9" fmla="*/ 1473967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8"/>
                  <a:gd name="T17" fmla="*/ 8 w 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8">
                    <a:moveTo>
                      <a:pt x="0" y="17"/>
                    </a:moveTo>
                    <a:cubicBezTo>
                      <a:pt x="0" y="17"/>
                      <a:pt x="0" y="10"/>
                      <a:pt x="6" y="1"/>
                    </a:cubicBezTo>
                    <a:cubicBezTo>
                      <a:pt x="6" y="1"/>
                      <a:pt x="8" y="0"/>
                      <a:pt x="8" y="1"/>
                    </a:cubicBezTo>
                    <a:cubicBezTo>
                      <a:pt x="8" y="2"/>
                      <a:pt x="1" y="15"/>
                      <a:pt x="2" y="17"/>
                    </a:cubicBezTo>
                    <a:cubicBezTo>
                      <a:pt x="2" y="17"/>
                      <a:pt x="1" y="18"/>
                      <a:pt x="0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2" name="Freeform 132"/>
              <p:cNvSpPr>
                <a:spLocks/>
              </p:cNvSpPr>
              <p:nvPr/>
            </p:nvSpPr>
            <p:spPr bwMode="auto">
              <a:xfrm>
                <a:off x="2344" y="1081"/>
                <a:ext cx="398" cy="378"/>
              </a:xfrm>
              <a:custGeom>
                <a:avLst/>
                <a:gdLst>
                  <a:gd name="T0" fmla="*/ 0 w 41"/>
                  <a:gd name="T1" fmla="*/ 1200004 h 39"/>
                  <a:gd name="T2" fmla="*/ 1465397 w 41"/>
                  <a:gd name="T3" fmla="*/ 88307 h 39"/>
                  <a:gd name="T4" fmla="*/ 2069144 w 41"/>
                  <a:gd name="T5" fmla="*/ 1367594 h 39"/>
                  <a:gd name="T6" fmla="*/ 3276637 w 41"/>
                  <a:gd name="T7" fmla="*/ 2736022 h 39"/>
                  <a:gd name="T8" fmla="*/ 3365304 w 41"/>
                  <a:gd name="T9" fmla="*/ 3247718 h 39"/>
                  <a:gd name="T10" fmla="*/ 3018626 w 41"/>
                  <a:gd name="T11" fmla="*/ 2991919 h 39"/>
                  <a:gd name="T12" fmla="*/ 3365304 w 41"/>
                  <a:gd name="T13" fmla="*/ 3336121 h 39"/>
                  <a:gd name="T14" fmla="*/ 2584127 w 41"/>
                  <a:gd name="T15" fmla="*/ 2736022 h 39"/>
                  <a:gd name="T16" fmla="*/ 1980380 w 41"/>
                  <a:gd name="T17" fmla="*/ 1623394 h 39"/>
                  <a:gd name="T18" fmla="*/ 1811143 w 41"/>
                  <a:gd name="T19" fmla="*/ 1023391 h 39"/>
                  <a:gd name="T20" fmla="*/ 1633703 w 41"/>
                  <a:gd name="T21" fmla="*/ 767592 h 39"/>
                  <a:gd name="T22" fmla="*/ 1633703 w 41"/>
                  <a:gd name="T23" fmla="*/ 423389 h 39"/>
                  <a:gd name="T24" fmla="*/ 1465397 w 41"/>
                  <a:gd name="T25" fmla="*/ 344203 h 39"/>
                  <a:gd name="T26" fmla="*/ 1029956 w 41"/>
                  <a:gd name="T27" fmla="*/ 511696 h 39"/>
                  <a:gd name="T28" fmla="*/ 168296 w 41"/>
                  <a:gd name="T29" fmla="*/ 1200004 h 39"/>
                  <a:gd name="T30" fmla="*/ 0 w 41"/>
                  <a:gd name="T31" fmla="*/ 1200004 h 3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"/>
                  <a:gd name="T49" fmla="*/ 0 h 39"/>
                  <a:gd name="T50" fmla="*/ 41 w 41"/>
                  <a:gd name="T51" fmla="*/ 39 h 3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" h="39">
                    <a:moveTo>
                      <a:pt x="0" y="14"/>
                    </a:moveTo>
                    <a:cubicBezTo>
                      <a:pt x="0" y="14"/>
                      <a:pt x="8" y="0"/>
                      <a:pt x="17" y="1"/>
                    </a:cubicBezTo>
                    <a:cubicBezTo>
                      <a:pt x="17" y="1"/>
                      <a:pt x="24" y="2"/>
                      <a:pt x="24" y="16"/>
                    </a:cubicBezTo>
                    <a:cubicBezTo>
                      <a:pt x="24" y="16"/>
                      <a:pt x="26" y="31"/>
                      <a:pt x="38" y="32"/>
                    </a:cubicBezTo>
                    <a:cubicBezTo>
                      <a:pt x="38" y="32"/>
                      <a:pt x="41" y="38"/>
                      <a:pt x="39" y="38"/>
                    </a:cubicBezTo>
                    <a:cubicBezTo>
                      <a:pt x="39" y="38"/>
                      <a:pt x="36" y="34"/>
                      <a:pt x="35" y="35"/>
                    </a:cubicBezTo>
                    <a:cubicBezTo>
                      <a:pt x="34" y="35"/>
                      <a:pt x="39" y="38"/>
                      <a:pt x="39" y="39"/>
                    </a:cubicBezTo>
                    <a:cubicBezTo>
                      <a:pt x="39" y="39"/>
                      <a:pt x="33" y="36"/>
                      <a:pt x="30" y="32"/>
                    </a:cubicBezTo>
                    <a:cubicBezTo>
                      <a:pt x="27" y="29"/>
                      <a:pt x="23" y="24"/>
                      <a:pt x="23" y="19"/>
                    </a:cubicBezTo>
                    <a:cubicBezTo>
                      <a:pt x="22" y="14"/>
                      <a:pt x="21" y="12"/>
                      <a:pt x="21" y="12"/>
                    </a:cubicBezTo>
                    <a:cubicBezTo>
                      <a:pt x="21" y="12"/>
                      <a:pt x="19" y="10"/>
                      <a:pt x="19" y="9"/>
                    </a:cubicBezTo>
                    <a:cubicBezTo>
                      <a:pt x="19" y="8"/>
                      <a:pt x="19" y="6"/>
                      <a:pt x="19" y="5"/>
                    </a:cubicBezTo>
                    <a:cubicBezTo>
                      <a:pt x="19" y="5"/>
                      <a:pt x="17" y="4"/>
                      <a:pt x="17" y="4"/>
                    </a:cubicBezTo>
                    <a:cubicBezTo>
                      <a:pt x="17" y="4"/>
                      <a:pt x="18" y="6"/>
                      <a:pt x="12" y="6"/>
                    </a:cubicBezTo>
                    <a:cubicBezTo>
                      <a:pt x="12" y="6"/>
                      <a:pt x="9" y="6"/>
                      <a:pt x="2" y="14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3" name="Freeform 133"/>
              <p:cNvSpPr>
                <a:spLocks/>
              </p:cNvSpPr>
              <p:nvPr/>
            </p:nvSpPr>
            <p:spPr bwMode="auto">
              <a:xfrm>
                <a:off x="2325" y="1207"/>
                <a:ext cx="77" cy="146"/>
              </a:xfrm>
              <a:custGeom>
                <a:avLst/>
                <a:gdLst>
                  <a:gd name="T0" fmla="*/ 334344 w 8"/>
                  <a:gd name="T1" fmla="*/ 89430 h 15"/>
                  <a:gd name="T2" fmla="*/ 85595 w 8"/>
                  <a:gd name="T3" fmla="*/ 959882 h 15"/>
                  <a:gd name="T4" fmla="*/ 575113 w 8"/>
                  <a:gd name="T5" fmla="*/ 0 h 15"/>
                  <a:gd name="T6" fmla="*/ 248739 w 8"/>
                  <a:gd name="T7" fmla="*/ 520967 h 15"/>
                  <a:gd name="T8" fmla="*/ 334344 w 8"/>
                  <a:gd name="T9" fmla="*/ 8943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5"/>
                  <a:gd name="T17" fmla="*/ 8 w 8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5">
                    <a:moveTo>
                      <a:pt x="4" y="1"/>
                    </a:moveTo>
                    <a:cubicBezTo>
                      <a:pt x="4" y="1"/>
                      <a:pt x="0" y="8"/>
                      <a:pt x="1" y="11"/>
                    </a:cubicBezTo>
                    <a:cubicBezTo>
                      <a:pt x="3" y="15"/>
                      <a:pt x="8" y="1"/>
                      <a:pt x="7" y="0"/>
                    </a:cubicBezTo>
                    <a:cubicBezTo>
                      <a:pt x="6" y="0"/>
                      <a:pt x="4" y="7"/>
                      <a:pt x="3" y="6"/>
                    </a:cubicBezTo>
                    <a:cubicBezTo>
                      <a:pt x="2" y="6"/>
                      <a:pt x="6" y="4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4" name="Freeform 134"/>
              <p:cNvSpPr>
                <a:spLocks/>
              </p:cNvSpPr>
              <p:nvPr/>
            </p:nvSpPr>
            <p:spPr bwMode="auto">
              <a:xfrm>
                <a:off x="2393" y="1178"/>
                <a:ext cx="48" cy="77"/>
              </a:xfrm>
              <a:custGeom>
                <a:avLst/>
                <a:gdLst>
                  <a:gd name="T0" fmla="*/ 322925 w 5"/>
                  <a:gd name="T1" fmla="*/ 0 h 8"/>
                  <a:gd name="T2" fmla="*/ 84970 w 5"/>
                  <a:gd name="T3" fmla="*/ 660708 h 8"/>
                  <a:gd name="T4" fmla="*/ 407904 w 5"/>
                  <a:gd name="T5" fmla="*/ 248739 h 8"/>
                  <a:gd name="T6" fmla="*/ 322925 w 5"/>
                  <a:gd name="T7" fmla="*/ 163144 h 8"/>
                  <a:gd name="T8" fmla="*/ 245971 w 5"/>
                  <a:gd name="T9" fmla="*/ 334344 h 8"/>
                  <a:gd name="T10" fmla="*/ 322925 w 5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8"/>
                  <a:gd name="T20" fmla="*/ 5 w 5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8">
                    <a:moveTo>
                      <a:pt x="4" y="0"/>
                    </a:moveTo>
                    <a:cubicBezTo>
                      <a:pt x="4" y="0"/>
                      <a:pt x="0" y="6"/>
                      <a:pt x="1" y="8"/>
                    </a:cubicBezTo>
                    <a:cubicBezTo>
                      <a:pt x="1" y="8"/>
                      <a:pt x="5" y="7"/>
                      <a:pt x="5" y="3"/>
                    </a:cubicBezTo>
                    <a:lnTo>
                      <a:pt x="4" y="2"/>
                    </a:lnTo>
                    <a:cubicBezTo>
                      <a:pt x="4" y="2"/>
                      <a:pt x="4" y="4"/>
                      <a:pt x="3" y="4"/>
                    </a:cubicBezTo>
                    <a:cubicBezTo>
                      <a:pt x="3" y="4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5" name="Freeform 135"/>
              <p:cNvSpPr>
                <a:spLocks/>
              </p:cNvSpPr>
              <p:nvPr/>
            </p:nvSpPr>
            <p:spPr bwMode="auto">
              <a:xfrm>
                <a:off x="2432" y="1149"/>
                <a:ext cx="68" cy="58"/>
              </a:xfrm>
              <a:custGeom>
                <a:avLst/>
                <a:gdLst>
                  <a:gd name="T0" fmla="*/ 258468 w 7"/>
                  <a:gd name="T1" fmla="*/ 0 h 6"/>
                  <a:gd name="T2" fmla="*/ 258468 w 7"/>
                  <a:gd name="T3" fmla="*/ 340508 h 6"/>
                  <a:gd name="T4" fmla="*/ 516091 w 7"/>
                  <a:gd name="T5" fmla="*/ 87648 h 6"/>
                  <a:gd name="T6" fmla="*/ 605929 w 7"/>
                  <a:gd name="T7" fmla="*/ 252957 h 6"/>
                  <a:gd name="T8" fmla="*/ 258468 w 7"/>
                  <a:gd name="T9" fmla="*/ 506746 h 6"/>
                  <a:gd name="T10" fmla="*/ 258468 w 7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6"/>
                  <a:gd name="T20" fmla="*/ 7 w 7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6">
                    <a:moveTo>
                      <a:pt x="3" y="0"/>
                    </a:moveTo>
                    <a:cubicBezTo>
                      <a:pt x="4" y="0"/>
                      <a:pt x="3" y="4"/>
                      <a:pt x="3" y="4"/>
                    </a:cubicBezTo>
                    <a:cubicBezTo>
                      <a:pt x="4" y="4"/>
                      <a:pt x="5" y="0"/>
                      <a:pt x="6" y="1"/>
                    </a:cubicBezTo>
                    <a:lnTo>
                      <a:pt x="7" y="3"/>
                    </a:lnTo>
                    <a:cubicBezTo>
                      <a:pt x="7" y="3"/>
                      <a:pt x="4" y="6"/>
                      <a:pt x="3" y="6"/>
                    </a:cubicBezTo>
                    <a:cubicBezTo>
                      <a:pt x="2" y="6"/>
                      <a:pt x="0" y="3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6" name="Freeform 136"/>
              <p:cNvSpPr>
                <a:spLocks/>
              </p:cNvSpPr>
              <p:nvPr/>
            </p:nvSpPr>
            <p:spPr bwMode="auto">
              <a:xfrm>
                <a:off x="2480" y="1178"/>
                <a:ext cx="49" cy="68"/>
              </a:xfrm>
              <a:custGeom>
                <a:avLst/>
                <a:gdLst>
                  <a:gd name="T0" fmla="*/ 184495 w 5"/>
                  <a:gd name="T1" fmla="*/ 0 h 7"/>
                  <a:gd name="T2" fmla="*/ 184495 w 5"/>
                  <a:gd name="T3" fmla="*/ 258468 h 7"/>
                  <a:gd name="T4" fmla="*/ 359572 w 5"/>
                  <a:gd name="T5" fmla="*/ 0 h 7"/>
                  <a:gd name="T6" fmla="*/ 359572 w 5"/>
                  <a:gd name="T7" fmla="*/ 258468 h 7"/>
                  <a:gd name="T8" fmla="*/ 92198 w 5"/>
                  <a:gd name="T9" fmla="*/ 516091 h 7"/>
                  <a:gd name="T10" fmla="*/ 184495 w 5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7"/>
                  <a:gd name="T20" fmla="*/ 5 w 5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7">
                    <a:moveTo>
                      <a:pt x="2" y="0"/>
                    </a:moveTo>
                    <a:cubicBezTo>
                      <a:pt x="2" y="0"/>
                      <a:pt x="2" y="3"/>
                      <a:pt x="2" y="3"/>
                    </a:cubicBezTo>
                    <a:cubicBezTo>
                      <a:pt x="3" y="3"/>
                      <a:pt x="3" y="0"/>
                      <a:pt x="4" y="0"/>
                    </a:cubicBezTo>
                    <a:cubicBezTo>
                      <a:pt x="5" y="0"/>
                      <a:pt x="4" y="3"/>
                      <a:pt x="4" y="3"/>
                    </a:cubicBezTo>
                    <a:cubicBezTo>
                      <a:pt x="4" y="3"/>
                      <a:pt x="2" y="7"/>
                      <a:pt x="1" y="6"/>
                    </a:cubicBezTo>
                    <a:cubicBezTo>
                      <a:pt x="0" y="6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7" name="Freeform 137"/>
              <p:cNvSpPr>
                <a:spLocks/>
              </p:cNvSpPr>
              <p:nvPr/>
            </p:nvSpPr>
            <p:spPr bwMode="auto">
              <a:xfrm>
                <a:off x="2305" y="1333"/>
                <a:ext cx="30" cy="88"/>
              </a:xfrm>
              <a:custGeom>
                <a:avLst/>
                <a:gdLst>
                  <a:gd name="T0" fmla="*/ 200000 w 3"/>
                  <a:gd name="T1" fmla="*/ 0 h 9"/>
                  <a:gd name="T2" fmla="*/ 100000 w 3"/>
                  <a:gd name="T3" fmla="*/ 539401 h 9"/>
                  <a:gd name="T4" fmla="*/ 200000 w 3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9"/>
                  <a:gd name="T11" fmla="*/ 3 w 3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9">
                    <a:moveTo>
                      <a:pt x="2" y="0"/>
                    </a:moveTo>
                    <a:cubicBezTo>
                      <a:pt x="2" y="0"/>
                      <a:pt x="0" y="3"/>
                      <a:pt x="1" y="6"/>
                    </a:cubicBezTo>
                    <a:cubicBezTo>
                      <a:pt x="2" y="9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8" name="Freeform 138"/>
              <p:cNvSpPr>
                <a:spLocks/>
              </p:cNvSpPr>
              <p:nvPr/>
            </p:nvSpPr>
            <p:spPr bwMode="auto">
              <a:xfrm>
                <a:off x="2276" y="1411"/>
                <a:ext cx="39" cy="68"/>
              </a:xfrm>
              <a:custGeom>
                <a:avLst/>
                <a:gdLst>
                  <a:gd name="T0" fmla="*/ 180716 w 4"/>
                  <a:gd name="T1" fmla="*/ 0 h 7"/>
                  <a:gd name="T2" fmla="*/ 89924 w 4"/>
                  <a:gd name="T3" fmla="*/ 258468 h 7"/>
                  <a:gd name="T4" fmla="*/ 89924 w 4"/>
                  <a:gd name="T5" fmla="*/ 516091 h 7"/>
                  <a:gd name="T6" fmla="*/ 262275 w 4"/>
                  <a:gd name="T7" fmla="*/ 347461 h 7"/>
                  <a:gd name="T8" fmla="*/ 352209 w 4"/>
                  <a:gd name="T9" fmla="*/ 169582 h 7"/>
                  <a:gd name="T10" fmla="*/ 180716 w 4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7"/>
                  <a:gd name="T20" fmla="*/ 4 w 4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7">
                    <a:moveTo>
                      <a:pt x="2" y="0"/>
                    </a:moveTo>
                    <a:cubicBezTo>
                      <a:pt x="2" y="0"/>
                      <a:pt x="2" y="2"/>
                      <a:pt x="1" y="3"/>
                    </a:cubicBezTo>
                    <a:cubicBezTo>
                      <a:pt x="1" y="4"/>
                      <a:pt x="0" y="6"/>
                      <a:pt x="1" y="6"/>
                    </a:cubicBezTo>
                    <a:cubicBezTo>
                      <a:pt x="1" y="7"/>
                      <a:pt x="2" y="5"/>
                      <a:pt x="3" y="4"/>
                    </a:cubicBezTo>
                    <a:cubicBezTo>
                      <a:pt x="3" y="4"/>
                      <a:pt x="4" y="2"/>
                      <a:pt x="4" y="2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9" name="Freeform 139"/>
              <p:cNvSpPr>
                <a:spLocks/>
              </p:cNvSpPr>
              <p:nvPr/>
            </p:nvSpPr>
            <p:spPr bwMode="auto">
              <a:xfrm>
                <a:off x="2325" y="1333"/>
                <a:ext cx="29" cy="68"/>
              </a:xfrm>
              <a:custGeom>
                <a:avLst/>
                <a:gdLst>
                  <a:gd name="T0" fmla="*/ 252957 w 3"/>
                  <a:gd name="T1" fmla="*/ 0 h 7"/>
                  <a:gd name="T2" fmla="*/ 87648 w 3"/>
                  <a:gd name="T3" fmla="*/ 516091 h 7"/>
                  <a:gd name="T4" fmla="*/ 252957 w 3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7"/>
                  <a:gd name="T11" fmla="*/ 3 w 3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7">
                    <a:moveTo>
                      <a:pt x="3" y="0"/>
                    </a:moveTo>
                    <a:cubicBezTo>
                      <a:pt x="3" y="0"/>
                      <a:pt x="0" y="6"/>
                      <a:pt x="1" y="6"/>
                    </a:cubicBezTo>
                    <a:cubicBezTo>
                      <a:pt x="3" y="7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0" name="Freeform 140"/>
              <p:cNvSpPr>
                <a:spLocks/>
              </p:cNvSpPr>
              <p:nvPr/>
            </p:nvSpPr>
            <p:spPr bwMode="auto">
              <a:xfrm>
                <a:off x="2344" y="1285"/>
                <a:ext cx="49" cy="165"/>
              </a:xfrm>
              <a:custGeom>
                <a:avLst/>
                <a:gdLst>
                  <a:gd name="T0" fmla="*/ 359572 w 5"/>
                  <a:gd name="T1" fmla="*/ 0 h 17"/>
                  <a:gd name="T2" fmla="*/ 184495 w 5"/>
                  <a:gd name="T3" fmla="*/ 1206946 h 17"/>
                  <a:gd name="T4" fmla="*/ 267275 w 5"/>
                  <a:gd name="T5" fmla="*/ 1463841 h 17"/>
                  <a:gd name="T6" fmla="*/ 451770 w 5"/>
                  <a:gd name="T7" fmla="*/ 514732 h 17"/>
                  <a:gd name="T8" fmla="*/ 359572 w 5"/>
                  <a:gd name="T9" fmla="*/ 435221 h 17"/>
                  <a:gd name="T10" fmla="*/ 267275 w 5"/>
                  <a:gd name="T11" fmla="*/ 949953 h 17"/>
                  <a:gd name="T12" fmla="*/ 451770 w 5"/>
                  <a:gd name="T13" fmla="*/ 88644 h 17"/>
                  <a:gd name="T14" fmla="*/ 359572 w 5"/>
                  <a:gd name="T15" fmla="*/ 0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17"/>
                  <a:gd name="T26" fmla="*/ 5 w 5"/>
                  <a:gd name="T27" fmla="*/ 17 h 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17">
                    <a:moveTo>
                      <a:pt x="4" y="0"/>
                    </a:moveTo>
                    <a:cubicBezTo>
                      <a:pt x="4" y="0"/>
                      <a:pt x="0" y="8"/>
                      <a:pt x="2" y="14"/>
                    </a:cubicBezTo>
                    <a:cubicBezTo>
                      <a:pt x="2" y="14"/>
                      <a:pt x="3" y="17"/>
                      <a:pt x="3" y="17"/>
                    </a:cubicBezTo>
                    <a:cubicBezTo>
                      <a:pt x="4" y="17"/>
                      <a:pt x="4" y="16"/>
                      <a:pt x="5" y="6"/>
                    </a:cubicBezTo>
                    <a:lnTo>
                      <a:pt x="4" y="5"/>
                    </a:lnTo>
                    <a:lnTo>
                      <a:pt x="3" y="11"/>
                    </a:lnTo>
                    <a:cubicBezTo>
                      <a:pt x="3" y="11"/>
                      <a:pt x="2" y="8"/>
                      <a:pt x="5" y="1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1" name="Freeform 141"/>
              <p:cNvSpPr>
                <a:spLocks/>
              </p:cNvSpPr>
              <p:nvPr/>
            </p:nvSpPr>
            <p:spPr bwMode="auto">
              <a:xfrm>
                <a:off x="2383" y="1255"/>
                <a:ext cx="68" cy="136"/>
              </a:xfrm>
              <a:custGeom>
                <a:avLst/>
                <a:gdLst>
                  <a:gd name="T0" fmla="*/ 436356 w 7"/>
                  <a:gd name="T1" fmla="*/ 0 h 14"/>
                  <a:gd name="T2" fmla="*/ 88895 w 7"/>
                  <a:gd name="T3" fmla="*/ 605929 h 14"/>
                  <a:gd name="T4" fmla="*/ 169582 w 7"/>
                  <a:gd name="T5" fmla="*/ 605929 h 14"/>
                  <a:gd name="T6" fmla="*/ 258468 w 7"/>
                  <a:gd name="T7" fmla="*/ 1122029 h 14"/>
                  <a:gd name="T8" fmla="*/ 516091 w 7"/>
                  <a:gd name="T9" fmla="*/ 605929 h 14"/>
                  <a:gd name="T10" fmla="*/ 347461 w 7"/>
                  <a:gd name="T11" fmla="*/ 605929 h 14"/>
                  <a:gd name="T12" fmla="*/ 258468 w 7"/>
                  <a:gd name="T13" fmla="*/ 863551 h 14"/>
                  <a:gd name="T14" fmla="*/ 347461 w 7"/>
                  <a:gd name="T15" fmla="*/ 258468 h 14"/>
                  <a:gd name="T16" fmla="*/ 436356 w 7"/>
                  <a:gd name="T17" fmla="*/ 0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4"/>
                  <a:gd name="T29" fmla="*/ 7 w 7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4">
                    <a:moveTo>
                      <a:pt x="5" y="0"/>
                    </a:moveTo>
                    <a:cubicBezTo>
                      <a:pt x="5" y="0"/>
                      <a:pt x="0" y="3"/>
                      <a:pt x="1" y="7"/>
                    </a:cubicBezTo>
                    <a:lnTo>
                      <a:pt x="2" y="7"/>
                    </a:lnTo>
                    <a:cubicBezTo>
                      <a:pt x="2" y="7"/>
                      <a:pt x="2" y="13"/>
                      <a:pt x="3" y="13"/>
                    </a:cubicBezTo>
                    <a:cubicBezTo>
                      <a:pt x="4" y="14"/>
                      <a:pt x="5" y="11"/>
                      <a:pt x="6" y="7"/>
                    </a:cubicBezTo>
                    <a:cubicBezTo>
                      <a:pt x="7" y="4"/>
                      <a:pt x="5" y="6"/>
                      <a:pt x="4" y="7"/>
                    </a:cubicBezTo>
                    <a:cubicBezTo>
                      <a:pt x="4" y="8"/>
                      <a:pt x="3" y="10"/>
                      <a:pt x="3" y="10"/>
                    </a:cubicBezTo>
                    <a:cubicBezTo>
                      <a:pt x="3" y="10"/>
                      <a:pt x="3" y="4"/>
                      <a:pt x="4" y="3"/>
                    </a:cubicBezTo>
                    <a:cubicBezTo>
                      <a:pt x="4" y="3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2" name="Freeform 142"/>
              <p:cNvSpPr>
                <a:spLocks/>
              </p:cNvSpPr>
              <p:nvPr/>
            </p:nvSpPr>
            <p:spPr bwMode="auto">
              <a:xfrm>
                <a:off x="2422" y="1217"/>
                <a:ext cx="58" cy="97"/>
              </a:xfrm>
              <a:custGeom>
                <a:avLst/>
                <a:gdLst>
                  <a:gd name="T0" fmla="*/ 340508 w 6"/>
                  <a:gd name="T1" fmla="*/ 0 h 10"/>
                  <a:gd name="T2" fmla="*/ 166238 w 6"/>
                  <a:gd name="T3" fmla="*/ 770316 h 10"/>
                  <a:gd name="T4" fmla="*/ 506746 w 6"/>
                  <a:gd name="T5" fmla="*/ 345029 h 10"/>
                  <a:gd name="T6" fmla="*/ 419098 w 6"/>
                  <a:gd name="T7" fmla="*/ 256487 h 10"/>
                  <a:gd name="T8" fmla="*/ 252957 w 6"/>
                  <a:gd name="T9" fmla="*/ 602360 h 10"/>
                  <a:gd name="T10" fmla="*/ 340508 w 6"/>
                  <a:gd name="T11" fmla="*/ 167946 h 10"/>
                  <a:gd name="T12" fmla="*/ 340508 w 6"/>
                  <a:gd name="T13" fmla="*/ 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0"/>
                  <a:gd name="T23" fmla="*/ 6 w 6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0">
                    <a:moveTo>
                      <a:pt x="4" y="0"/>
                    </a:moveTo>
                    <a:cubicBezTo>
                      <a:pt x="4" y="0"/>
                      <a:pt x="0" y="5"/>
                      <a:pt x="2" y="9"/>
                    </a:cubicBezTo>
                    <a:cubicBezTo>
                      <a:pt x="2" y="9"/>
                      <a:pt x="5" y="10"/>
                      <a:pt x="6" y="4"/>
                    </a:cubicBezTo>
                    <a:cubicBezTo>
                      <a:pt x="6" y="4"/>
                      <a:pt x="6" y="3"/>
                      <a:pt x="5" y="3"/>
                    </a:cubicBezTo>
                    <a:cubicBezTo>
                      <a:pt x="5" y="4"/>
                      <a:pt x="4" y="8"/>
                      <a:pt x="3" y="7"/>
                    </a:cubicBezTo>
                    <a:cubicBezTo>
                      <a:pt x="3" y="7"/>
                      <a:pt x="3" y="2"/>
                      <a:pt x="4" y="2"/>
                    </a:cubicBezTo>
                    <a:cubicBezTo>
                      <a:pt x="6" y="1"/>
                      <a:pt x="5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3" name="Freeform 143"/>
              <p:cNvSpPr>
                <a:spLocks/>
              </p:cNvSpPr>
              <p:nvPr/>
            </p:nvSpPr>
            <p:spPr bwMode="auto">
              <a:xfrm>
                <a:off x="2490" y="1217"/>
                <a:ext cx="48" cy="87"/>
              </a:xfrm>
              <a:custGeom>
                <a:avLst/>
                <a:gdLst>
                  <a:gd name="T0" fmla="*/ 161002 w 5"/>
                  <a:gd name="T1" fmla="*/ 252957 h 9"/>
                  <a:gd name="T2" fmla="*/ 84970 w 5"/>
                  <a:gd name="T3" fmla="*/ 672056 h 9"/>
                  <a:gd name="T4" fmla="*/ 407904 w 5"/>
                  <a:gd name="T5" fmla="*/ 0 h 9"/>
                  <a:gd name="T6" fmla="*/ 322925 w 5"/>
                  <a:gd name="T7" fmla="*/ 87648 h 9"/>
                  <a:gd name="T8" fmla="*/ 161002 w 5"/>
                  <a:gd name="T9" fmla="*/ 506746 h 9"/>
                  <a:gd name="T10" fmla="*/ 161002 w 5"/>
                  <a:gd name="T11" fmla="*/ 252957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9"/>
                  <a:gd name="T20" fmla="*/ 5 w 5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9">
                    <a:moveTo>
                      <a:pt x="2" y="3"/>
                    </a:moveTo>
                    <a:cubicBezTo>
                      <a:pt x="2" y="3"/>
                      <a:pt x="0" y="8"/>
                      <a:pt x="1" y="8"/>
                    </a:cubicBezTo>
                    <a:cubicBezTo>
                      <a:pt x="1" y="9"/>
                      <a:pt x="5" y="7"/>
                      <a:pt x="5" y="0"/>
                    </a:cubicBezTo>
                    <a:lnTo>
                      <a:pt x="4" y="1"/>
                    </a:lnTo>
                    <a:cubicBezTo>
                      <a:pt x="4" y="1"/>
                      <a:pt x="3" y="5"/>
                      <a:pt x="2" y="6"/>
                    </a:cubicBezTo>
                    <a:cubicBezTo>
                      <a:pt x="2" y="6"/>
                      <a:pt x="3" y="5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4" name="Freeform 144"/>
              <p:cNvSpPr>
                <a:spLocks/>
              </p:cNvSpPr>
              <p:nvPr/>
            </p:nvSpPr>
            <p:spPr bwMode="auto">
              <a:xfrm>
                <a:off x="2422" y="1294"/>
                <a:ext cx="68" cy="165"/>
              </a:xfrm>
              <a:custGeom>
                <a:avLst/>
                <a:gdLst>
                  <a:gd name="T0" fmla="*/ 88895 w 7"/>
                  <a:gd name="T1" fmla="*/ 771724 h 17"/>
                  <a:gd name="T2" fmla="*/ 347461 w 7"/>
                  <a:gd name="T3" fmla="*/ 168251 h 17"/>
                  <a:gd name="T4" fmla="*/ 347461 w 7"/>
                  <a:gd name="T5" fmla="*/ 949953 h 17"/>
                  <a:gd name="T6" fmla="*/ 516091 w 7"/>
                  <a:gd name="T7" fmla="*/ 88644 h 17"/>
                  <a:gd name="T8" fmla="*/ 516091 w 7"/>
                  <a:gd name="T9" fmla="*/ 860368 h 17"/>
                  <a:gd name="T10" fmla="*/ 88895 w 7"/>
                  <a:gd name="T11" fmla="*/ 1375188 h 17"/>
                  <a:gd name="T12" fmla="*/ 88895 w 7"/>
                  <a:gd name="T13" fmla="*/ 771724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7"/>
                  <a:gd name="T23" fmla="*/ 7 w 7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7">
                    <a:moveTo>
                      <a:pt x="1" y="9"/>
                    </a:moveTo>
                    <a:cubicBezTo>
                      <a:pt x="1" y="9"/>
                      <a:pt x="3" y="2"/>
                      <a:pt x="4" y="2"/>
                    </a:cubicBezTo>
                    <a:cubicBezTo>
                      <a:pt x="6" y="2"/>
                      <a:pt x="3" y="11"/>
                      <a:pt x="4" y="11"/>
                    </a:cubicBezTo>
                    <a:cubicBezTo>
                      <a:pt x="4" y="11"/>
                      <a:pt x="5" y="1"/>
                      <a:pt x="6" y="1"/>
                    </a:cubicBezTo>
                    <a:cubicBezTo>
                      <a:pt x="7" y="0"/>
                      <a:pt x="6" y="9"/>
                      <a:pt x="6" y="10"/>
                    </a:cubicBezTo>
                    <a:cubicBezTo>
                      <a:pt x="3" y="17"/>
                      <a:pt x="1" y="16"/>
                      <a:pt x="1" y="16"/>
                    </a:cubicBezTo>
                    <a:cubicBezTo>
                      <a:pt x="1" y="16"/>
                      <a:pt x="0" y="11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5" name="Freeform 145"/>
              <p:cNvSpPr>
                <a:spLocks/>
              </p:cNvSpPr>
              <p:nvPr/>
            </p:nvSpPr>
            <p:spPr bwMode="auto">
              <a:xfrm>
                <a:off x="2490" y="1236"/>
                <a:ext cx="68" cy="146"/>
              </a:xfrm>
              <a:custGeom>
                <a:avLst/>
                <a:gdLst>
                  <a:gd name="T0" fmla="*/ 347461 w 7"/>
                  <a:gd name="T1" fmla="*/ 520967 h 15"/>
                  <a:gd name="T2" fmla="*/ 258468 w 7"/>
                  <a:gd name="T3" fmla="*/ 1220881 h 15"/>
                  <a:gd name="T4" fmla="*/ 605929 w 7"/>
                  <a:gd name="T5" fmla="*/ 89430 h 15"/>
                  <a:gd name="T6" fmla="*/ 516091 w 7"/>
                  <a:gd name="T7" fmla="*/ 0 h 15"/>
                  <a:gd name="T8" fmla="*/ 258468 w 7"/>
                  <a:gd name="T9" fmla="*/ 870452 h 15"/>
                  <a:gd name="T10" fmla="*/ 347461 w 7"/>
                  <a:gd name="T11" fmla="*/ 520967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15"/>
                  <a:gd name="T20" fmla="*/ 7 w 7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15">
                    <a:moveTo>
                      <a:pt x="4" y="6"/>
                    </a:moveTo>
                    <a:cubicBezTo>
                      <a:pt x="4" y="6"/>
                      <a:pt x="0" y="13"/>
                      <a:pt x="3" y="14"/>
                    </a:cubicBezTo>
                    <a:cubicBezTo>
                      <a:pt x="6" y="15"/>
                      <a:pt x="7" y="1"/>
                      <a:pt x="7" y="1"/>
                    </a:cubicBezTo>
                    <a:lnTo>
                      <a:pt x="6" y="0"/>
                    </a:lnTo>
                    <a:cubicBezTo>
                      <a:pt x="6" y="0"/>
                      <a:pt x="5" y="10"/>
                      <a:pt x="3" y="10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6" name="Freeform 146"/>
              <p:cNvSpPr>
                <a:spLocks/>
              </p:cNvSpPr>
              <p:nvPr/>
            </p:nvSpPr>
            <p:spPr bwMode="auto">
              <a:xfrm>
                <a:off x="2451" y="1372"/>
                <a:ext cx="107" cy="126"/>
              </a:xfrm>
              <a:custGeom>
                <a:avLst/>
                <a:gdLst>
                  <a:gd name="T0" fmla="*/ 348859 w 11"/>
                  <a:gd name="T1" fmla="*/ 88307 h 13"/>
                  <a:gd name="T2" fmla="*/ 259543 w 11"/>
                  <a:gd name="T3" fmla="*/ 1111698 h 13"/>
                  <a:gd name="T4" fmla="*/ 608402 w 11"/>
                  <a:gd name="T5" fmla="*/ 88307 h 13"/>
                  <a:gd name="T6" fmla="*/ 519086 w 11"/>
                  <a:gd name="T7" fmla="*/ 88307 h 13"/>
                  <a:gd name="T8" fmla="*/ 348859 w 11"/>
                  <a:gd name="T9" fmla="*/ 688309 h 13"/>
                  <a:gd name="T10" fmla="*/ 348859 w 11"/>
                  <a:gd name="T11" fmla="*/ 88307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3"/>
                  <a:gd name="T20" fmla="*/ 11 w 11"/>
                  <a:gd name="T21" fmla="*/ 13 h 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3">
                    <a:moveTo>
                      <a:pt x="4" y="1"/>
                    </a:moveTo>
                    <a:cubicBezTo>
                      <a:pt x="4" y="1"/>
                      <a:pt x="0" y="13"/>
                      <a:pt x="3" y="13"/>
                    </a:cubicBezTo>
                    <a:cubicBezTo>
                      <a:pt x="3" y="13"/>
                      <a:pt x="11" y="6"/>
                      <a:pt x="7" y="1"/>
                    </a:cubicBezTo>
                    <a:cubicBezTo>
                      <a:pt x="7" y="1"/>
                      <a:pt x="6" y="0"/>
                      <a:pt x="6" y="1"/>
                    </a:cubicBezTo>
                    <a:cubicBezTo>
                      <a:pt x="6" y="2"/>
                      <a:pt x="6" y="8"/>
                      <a:pt x="4" y="8"/>
                    </a:cubicBezTo>
                    <a:cubicBezTo>
                      <a:pt x="3" y="8"/>
                      <a:pt x="6" y="1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7" name="Freeform 147"/>
              <p:cNvSpPr>
                <a:spLocks/>
              </p:cNvSpPr>
              <p:nvPr/>
            </p:nvSpPr>
            <p:spPr bwMode="auto">
              <a:xfrm>
                <a:off x="2538" y="1323"/>
                <a:ext cx="39" cy="68"/>
              </a:xfrm>
              <a:custGeom>
                <a:avLst/>
                <a:gdLst>
                  <a:gd name="T0" fmla="*/ 89924 w 4"/>
                  <a:gd name="T1" fmla="*/ 169582 h 7"/>
                  <a:gd name="T2" fmla="*/ 180716 w 4"/>
                  <a:gd name="T3" fmla="*/ 605929 h 7"/>
                  <a:gd name="T4" fmla="*/ 352209 w 4"/>
                  <a:gd name="T5" fmla="*/ 88895 h 7"/>
                  <a:gd name="T6" fmla="*/ 262275 w 4"/>
                  <a:gd name="T7" fmla="*/ 0 h 7"/>
                  <a:gd name="T8" fmla="*/ 180716 w 4"/>
                  <a:gd name="T9" fmla="*/ 347461 h 7"/>
                  <a:gd name="T10" fmla="*/ 180716 w 4"/>
                  <a:gd name="T11" fmla="*/ 0 h 7"/>
                  <a:gd name="T12" fmla="*/ 89924 w 4"/>
                  <a:gd name="T13" fmla="*/ 16958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2"/>
                    </a:moveTo>
                    <a:cubicBezTo>
                      <a:pt x="1" y="2"/>
                      <a:pt x="0" y="6"/>
                      <a:pt x="2" y="7"/>
                    </a:cubicBezTo>
                    <a:cubicBezTo>
                      <a:pt x="3" y="7"/>
                      <a:pt x="4" y="1"/>
                      <a:pt x="4" y="1"/>
                    </a:cubicBezTo>
                    <a:lnTo>
                      <a:pt x="3" y="0"/>
                    </a:lnTo>
                    <a:cubicBezTo>
                      <a:pt x="3" y="0"/>
                      <a:pt x="3" y="4"/>
                      <a:pt x="2" y="4"/>
                    </a:cubicBezTo>
                    <a:cubicBezTo>
                      <a:pt x="2" y="4"/>
                      <a:pt x="1" y="1"/>
                      <a:pt x="2" y="0"/>
                    </a:cubicBezTo>
                    <a:cubicBezTo>
                      <a:pt x="2" y="0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8" name="Freeform 148"/>
              <p:cNvSpPr>
                <a:spLocks/>
              </p:cNvSpPr>
              <p:nvPr/>
            </p:nvSpPr>
            <p:spPr bwMode="auto">
              <a:xfrm>
                <a:off x="2548" y="1372"/>
                <a:ext cx="49" cy="68"/>
              </a:xfrm>
              <a:custGeom>
                <a:avLst/>
                <a:gdLst>
                  <a:gd name="T0" fmla="*/ 451770 w 5"/>
                  <a:gd name="T1" fmla="*/ 0 h 7"/>
                  <a:gd name="T2" fmla="*/ 184495 w 5"/>
                  <a:gd name="T3" fmla="*/ 516091 h 7"/>
                  <a:gd name="T4" fmla="*/ 92198 w 5"/>
                  <a:gd name="T5" fmla="*/ 258468 h 7"/>
                  <a:gd name="T6" fmla="*/ 267275 w 5"/>
                  <a:gd name="T7" fmla="*/ 0 h 7"/>
                  <a:gd name="T8" fmla="*/ 267275 w 5"/>
                  <a:gd name="T9" fmla="*/ 258468 h 7"/>
                  <a:gd name="T10" fmla="*/ 451770 w 5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7"/>
                  <a:gd name="T20" fmla="*/ 5 w 5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7">
                    <a:moveTo>
                      <a:pt x="5" y="0"/>
                    </a:moveTo>
                    <a:cubicBezTo>
                      <a:pt x="5" y="0"/>
                      <a:pt x="4" y="7"/>
                      <a:pt x="2" y="6"/>
                    </a:cubicBezTo>
                    <a:cubicBezTo>
                      <a:pt x="0" y="5"/>
                      <a:pt x="0" y="3"/>
                      <a:pt x="1" y="3"/>
                    </a:cubicBezTo>
                    <a:cubicBezTo>
                      <a:pt x="2" y="2"/>
                      <a:pt x="2" y="0"/>
                      <a:pt x="3" y="0"/>
                    </a:cubicBezTo>
                    <a:cubicBezTo>
                      <a:pt x="3" y="0"/>
                      <a:pt x="4" y="3"/>
                      <a:pt x="3" y="3"/>
                    </a:cubicBezTo>
                    <a:cubicBezTo>
                      <a:pt x="2" y="3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9" name="Freeform 149"/>
              <p:cNvSpPr>
                <a:spLocks/>
              </p:cNvSpPr>
              <p:nvPr/>
            </p:nvSpPr>
            <p:spPr bwMode="auto">
              <a:xfrm>
                <a:off x="2538" y="1421"/>
                <a:ext cx="39" cy="67"/>
              </a:xfrm>
              <a:custGeom>
                <a:avLst/>
                <a:gdLst>
                  <a:gd name="T0" fmla="*/ 89924 w 4"/>
                  <a:gd name="T1" fmla="*/ 84190 h 7"/>
                  <a:gd name="T2" fmla="*/ 89924 w 4"/>
                  <a:gd name="T3" fmla="*/ 562044 h 7"/>
                  <a:gd name="T4" fmla="*/ 352209 w 4"/>
                  <a:gd name="T5" fmla="*/ 159584 h 7"/>
                  <a:gd name="T6" fmla="*/ 262275 w 4"/>
                  <a:gd name="T7" fmla="*/ 159584 h 7"/>
                  <a:gd name="T8" fmla="*/ 180716 w 4"/>
                  <a:gd name="T9" fmla="*/ 402450 h 7"/>
                  <a:gd name="T10" fmla="*/ 89924 w 4"/>
                  <a:gd name="T11" fmla="*/ 8419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7"/>
                  <a:gd name="T20" fmla="*/ 4 w 4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7">
                    <a:moveTo>
                      <a:pt x="1" y="1"/>
                    </a:moveTo>
                    <a:cubicBezTo>
                      <a:pt x="1" y="1"/>
                      <a:pt x="0" y="6"/>
                      <a:pt x="1" y="7"/>
                    </a:cubicBezTo>
                    <a:cubicBezTo>
                      <a:pt x="2" y="7"/>
                      <a:pt x="4" y="4"/>
                      <a:pt x="4" y="2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5"/>
                      <a:pt x="2" y="5"/>
                    </a:cubicBezTo>
                    <a:cubicBezTo>
                      <a:pt x="2" y="5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0" name="Freeform 150"/>
              <p:cNvSpPr>
                <a:spLocks/>
              </p:cNvSpPr>
              <p:nvPr/>
            </p:nvSpPr>
            <p:spPr bwMode="auto">
              <a:xfrm>
                <a:off x="2587" y="1401"/>
                <a:ext cx="39" cy="58"/>
              </a:xfrm>
              <a:custGeom>
                <a:avLst/>
                <a:gdLst>
                  <a:gd name="T0" fmla="*/ 180716 w 4"/>
                  <a:gd name="T1" fmla="*/ 0 h 6"/>
                  <a:gd name="T2" fmla="*/ 89924 w 4"/>
                  <a:gd name="T3" fmla="*/ 506746 h 6"/>
                  <a:gd name="T4" fmla="*/ 352209 w 4"/>
                  <a:gd name="T5" fmla="*/ 87648 h 6"/>
                  <a:gd name="T6" fmla="*/ 180716 w 4"/>
                  <a:gd name="T7" fmla="*/ 252957 h 6"/>
                  <a:gd name="T8" fmla="*/ 180716 w 4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6"/>
                  <a:gd name="T17" fmla="*/ 4 w 4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6">
                    <a:moveTo>
                      <a:pt x="2" y="0"/>
                    </a:moveTo>
                    <a:cubicBezTo>
                      <a:pt x="2" y="0"/>
                      <a:pt x="0" y="6"/>
                      <a:pt x="1" y="6"/>
                    </a:cubicBezTo>
                    <a:cubicBezTo>
                      <a:pt x="1" y="6"/>
                      <a:pt x="4" y="4"/>
                      <a:pt x="4" y="1"/>
                    </a:cubicBezTo>
                    <a:lnTo>
                      <a:pt x="2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1" name="Freeform 151"/>
              <p:cNvSpPr>
                <a:spLocks/>
              </p:cNvSpPr>
              <p:nvPr/>
            </p:nvSpPr>
            <p:spPr bwMode="auto">
              <a:xfrm>
                <a:off x="2500" y="1469"/>
                <a:ext cx="38" cy="68"/>
              </a:xfrm>
              <a:custGeom>
                <a:avLst/>
                <a:gdLst>
                  <a:gd name="T0" fmla="*/ 81405 w 4"/>
                  <a:gd name="T1" fmla="*/ 0 h 7"/>
                  <a:gd name="T2" fmla="*/ 154327 w 4"/>
                  <a:gd name="T3" fmla="*/ 0 h 7"/>
                  <a:gd name="T4" fmla="*/ 154327 w 4"/>
                  <a:gd name="T5" fmla="*/ 347461 h 7"/>
                  <a:gd name="T6" fmla="*/ 228057 w 4"/>
                  <a:gd name="T7" fmla="*/ 88895 h 7"/>
                  <a:gd name="T8" fmla="*/ 309462 w 4"/>
                  <a:gd name="T9" fmla="*/ 169582 h 7"/>
                  <a:gd name="T10" fmla="*/ 154327 w 4"/>
                  <a:gd name="T11" fmla="*/ 605929 h 7"/>
                  <a:gd name="T12" fmla="*/ 81405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0"/>
                    </a:moveTo>
                    <a:lnTo>
                      <a:pt x="2" y="0"/>
                    </a:lnTo>
                    <a:cubicBezTo>
                      <a:pt x="2" y="0"/>
                      <a:pt x="2" y="3"/>
                      <a:pt x="2" y="4"/>
                    </a:cubicBezTo>
                    <a:cubicBezTo>
                      <a:pt x="2" y="4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2"/>
                    </a:cubicBezTo>
                    <a:cubicBezTo>
                      <a:pt x="4" y="2"/>
                      <a:pt x="4" y="7"/>
                      <a:pt x="2" y="7"/>
                    </a:cubicBezTo>
                    <a:cubicBezTo>
                      <a:pt x="1" y="7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2" name="Freeform 152"/>
              <p:cNvSpPr>
                <a:spLocks/>
              </p:cNvSpPr>
              <p:nvPr/>
            </p:nvSpPr>
            <p:spPr bwMode="auto">
              <a:xfrm>
                <a:off x="2558" y="1479"/>
                <a:ext cx="48" cy="77"/>
              </a:xfrm>
              <a:custGeom>
                <a:avLst/>
                <a:gdLst>
                  <a:gd name="T0" fmla="*/ 84970 w 5"/>
                  <a:gd name="T1" fmla="*/ 85595 h 8"/>
                  <a:gd name="T2" fmla="*/ 161002 w 5"/>
                  <a:gd name="T3" fmla="*/ 660708 h 8"/>
                  <a:gd name="T4" fmla="*/ 407904 w 5"/>
                  <a:gd name="T5" fmla="*/ 248739 h 8"/>
                  <a:gd name="T6" fmla="*/ 322925 w 5"/>
                  <a:gd name="T7" fmla="*/ 0 h 8"/>
                  <a:gd name="T8" fmla="*/ 245971 w 5"/>
                  <a:gd name="T9" fmla="*/ 248739 h 8"/>
                  <a:gd name="T10" fmla="*/ 161002 w 5"/>
                  <a:gd name="T11" fmla="*/ 85595 h 8"/>
                  <a:gd name="T12" fmla="*/ 84970 w 5"/>
                  <a:gd name="T13" fmla="*/ 85595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8"/>
                  <a:gd name="T23" fmla="*/ 5 w 5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8">
                    <a:moveTo>
                      <a:pt x="1" y="1"/>
                    </a:moveTo>
                    <a:cubicBezTo>
                      <a:pt x="1" y="1"/>
                      <a:pt x="0" y="8"/>
                      <a:pt x="2" y="8"/>
                    </a:cubicBezTo>
                    <a:cubicBezTo>
                      <a:pt x="4" y="7"/>
                      <a:pt x="5" y="4"/>
                      <a:pt x="5" y="3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4" y="0"/>
                      <a:pt x="3" y="3"/>
                      <a:pt x="3" y="3"/>
                    </a:cubicBezTo>
                    <a:cubicBezTo>
                      <a:pt x="2" y="3"/>
                      <a:pt x="2" y="1"/>
                      <a:pt x="2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3" name="Freeform 153"/>
              <p:cNvSpPr>
                <a:spLocks/>
              </p:cNvSpPr>
              <p:nvPr/>
            </p:nvSpPr>
            <p:spPr bwMode="auto">
              <a:xfrm>
                <a:off x="2597" y="1421"/>
                <a:ext cx="58" cy="67"/>
              </a:xfrm>
              <a:custGeom>
                <a:avLst/>
                <a:gdLst>
                  <a:gd name="T0" fmla="*/ 419098 w 6"/>
                  <a:gd name="T1" fmla="*/ 84190 h 7"/>
                  <a:gd name="T2" fmla="*/ 87648 w 6"/>
                  <a:gd name="T3" fmla="*/ 478763 h 7"/>
                  <a:gd name="T4" fmla="*/ 166238 w 6"/>
                  <a:gd name="T5" fmla="*/ 562044 h 7"/>
                  <a:gd name="T6" fmla="*/ 506746 w 6"/>
                  <a:gd name="T7" fmla="*/ 159584 h 7"/>
                  <a:gd name="T8" fmla="*/ 419098 w 6"/>
                  <a:gd name="T9" fmla="*/ 8419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7"/>
                  <a:gd name="T17" fmla="*/ 6 w 6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7">
                    <a:moveTo>
                      <a:pt x="5" y="1"/>
                    </a:moveTo>
                    <a:cubicBezTo>
                      <a:pt x="5" y="1"/>
                      <a:pt x="2" y="7"/>
                      <a:pt x="1" y="6"/>
                    </a:cubicBezTo>
                    <a:cubicBezTo>
                      <a:pt x="0" y="4"/>
                      <a:pt x="2" y="7"/>
                      <a:pt x="2" y="7"/>
                    </a:cubicBezTo>
                    <a:cubicBezTo>
                      <a:pt x="2" y="7"/>
                      <a:pt x="6" y="5"/>
                      <a:pt x="6" y="2"/>
                    </a:cubicBezTo>
                    <a:cubicBezTo>
                      <a:pt x="6" y="0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4" name="Freeform 154"/>
              <p:cNvSpPr>
                <a:spLocks/>
              </p:cNvSpPr>
              <p:nvPr/>
            </p:nvSpPr>
            <p:spPr bwMode="auto">
              <a:xfrm>
                <a:off x="2655" y="1469"/>
                <a:ext cx="19" cy="39"/>
              </a:xfrm>
              <a:custGeom>
                <a:avLst/>
                <a:gdLst>
                  <a:gd name="T0" fmla="*/ 0 w 2"/>
                  <a:gd name="T1" fmla="*/ 0 h 4"/>
                  <a:gd name="T2" fmla="*/ 81405 w 2"/>
                  <a:gd name="T3" fmla="*/ 352209 h 4"/>
                  <a:gd name="T4" fmla="*/ 154327 w 2"/>
                  <a:gd name="T5" fmla="*/ 0 h 4"/>
                  <a:gd name="T6" fmla="*/ 81405 w 2"/>
                  <a:gd name="T7" fmla="*/ 89924 h 4"/>
                  <a:gd name="T8" fmla="*/ 0 w 2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4"/>
                  <a:gd name="T17" fmla="*/ 2 w 2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4">
                    <a:moveTo>
                      <a:pt x="0" y="0"/>
                    </a:moveTo>
                    <a:cubicBezTo>
                      <a:pt x="0" y="0"/>
                      <a:pt x="0" y="4"/>
                      <a:pt x="1" y="4"/>
                    </a:cubicBezTo>
                    <a:cubicBezTo>
                      <a:pt x="2" y="4"/>
                      <a:pt x="2" y="0"/>
                      <a:pt x="2" y="0"/>
                    </a:cubicBez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5" name="Freeform 155"/>
              <p:cNvSpPr>
                <a:spLocks/>
              </p:cNvSpPr>
              <p:nvPr/>
            </p:nvSpPr>
            <p:spPr bwMode="auto">
              <a:xfrm>
                <a:off x="2606" y="1430"/>
                <a:ext cx="39" cy="156"/>
              </a:xfrm>
              <a:custGeom>
                <a:avLst/>
                <a:gdLst>
                  <a:gd name="T0" fmla="*/ 89924 w 4"/>
                  <a:gd name="T1" fmla="*/ 704408 h 16"/>
                  <a:gd name="T2" fmla="*/ 89924 w 4"/>
                  <a:gd name="T3" fmla="*/ 1409772 h 16"/>
                  <a:gd name="T4" fmla="*/ 352209 w 4"/>
                  <a:gd name="T5" fmla="*/ 704408 h 16"/>
                  <a:gd name="T6" fmla="*/ 262275 w 4"/>
                  <a:gd name="T7" fmla="*/ 876759 h 16"/>
                  <a:gd name="T8" fmla="*/ 89924 w 4"/>
                  <a:gd name="T9" fmla="*/ 614484 h 16"/>
                  <a:gd name="T10" fmla="*/ 89924 w 4"/>
                  <a:gd name="T11" fmla="*/ 704408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6"/>
                  <a:gd name="T20" fmla="*/ 4 w 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6">
                    <a:moveTo>
                      <a:pt x="1" y="8"/>
                    </a:moveTo>
                    <a:cubicBezTo>
                      <a:pt x="1" y="8"/>
                      <a:pt x="0" y="15"/>
                      <a:pt x="1" y="16"/>
                    </a:cubicBezTo>
                    <a:cubicBezTo>
                      <a:pt x="2" y="16"/>
                      <a:pt x="4" y="15"/>
                      <a:pt x="4" y="8"/>
                    </a:cubicBezTo>
                    <a:cubicBezTo>
                      <a:pt x="4" y="0"/>
                      <a:pt x="3" y="10"/>
                      <a:pt x="3" y="10"/>
                    </a:cubicBezTo>
                    <a:cubicBezTo>
                      <a:pt x="3" y="10"/>
                      <a:pt x="2" y="7"/>
                      <a:pt x="1" y="7"/>
                    </a:cubicBezTo>
                    <a:cubicBezTo>
                      <a:pt x="1" y="7"/>
                      <a:pt x="1" y="8"/>
                      <a:pt x="1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6" name="Freeform 156"/>
              <p:cNvSpPr>
                <a:spLocks/>
              </p:cNvSpPr>
              <p:nvPr/>
            </p:nvSpPr>
            <p:spPr bwMode="auto">
              <a:xfrm>
                <a:off x="2655" y="1518"/>
                <a:ext cx="39" cy="77"/>
              </a:xfrm>
              <a:custGeom>
                <a:avLst/>
                <a:gdLst>
                  <a:gd name="T0" fmla="*/ 0 w 4"/>
                  <a:gd name="T1" fmla="*/ 85595 h 8"/>
                  <a:gd name="T2" fmla="*/ 180716 w 4"/>
                  <a:gd name="T3" fmla="*/ 575113 h 8"/>
                  <a:gd name="T4" fmla="*/ 352209 w 4"/>
                  <a:gd name="T5" fmla="*/ 0 h 8"/>
                  <a:gd name="T6" fmla="*/ 180716 w 4"/>
                  <a:gd name="T7" fmla="*/ 0 h 8"/>
                  <a:gd name="T8" fmla="*/ 180716 w 4"/>
                  <a:gd name="T9" fmla="*/ 334344 h 8"/>
                  <a:gd name="T10" fmla="*/ 89924 w 4"/>
                  <a:gd name="T11" fmla="*/ 0 h 8"/>
                  <a:gd name="T12" fmla="*/ 0 w 4"/>
                  <a:gd name="T13" fmla="*/ 85595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0" y="1"/>
                    </a:moveTo>
                    <a:cubicBezTo>
                      <a:pt x="0" y="1"/>
                      <a:pt x="0" y="8"/>
                      <a:pt x="2" y="7"/>
                    </a:cubicBezTo>
                    <a:cubicBezTo>
                      <a:pt x="4" y="7"/>
                      <a:pt x="4" y="0"/>
                      <a:pt x="4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1"/>
                      <a:pt x="2" y="4"/>
                      <a:pt x="2" y="4"/>
                    </a:cubicBez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7" name="Freeform 157"/>
              <p:cNvSpPr>
                <a:spLocks/>
              </p:cNvSpPr>
              <p:nvPr/>
            </p:nvSpPr>
            <p:spPr bwMode="auto">
              <a:xfrm>
                <a:off x="2694" y="1469"/>
                <a:ext cx="48" cy="107"/>
              </a:xfrm>
              <a:custGeom>
                <a:avLst/>
                <a:gdLst>
                  <a:gd name="T0" fmla="*/ 0 w 5"/>
                  <a:gd name="T1" fmla="*/ 0 h 11"/>
                  <a:gd name="T2" fmla="*/ 161002 w 5"/>
                  <a:gd name="T3" fmla="*/ 259543 h 11"/>
                  <a:gd name="T4" fmla="*/ 161002 w 5"/>
                  <a:gd name="T5" fmla="*/ 519086 h 11"/>
                  <a:gd name="T6" fmla="*/ 245971 w 5"/>
                  <a:gd name="T7" fmla="*/ 259543 h 11"/>
                  <a:gd name="T8" fmla="*/ 161002 w 5"/>
                  <a:gd name="T9" fmla="*/ 868898 h 11"/>
                  <a:gd name="T10" fmla="*/ 0 w 5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0" y="0"/>
                    </a:moveTo>
                    <a:lnTo>
                      <a:pt x="2" y="3"/>
                    </a:lnTo>
                    <a:cubicBezTo>
                      <a:pt x="2" y="3"/>
                      <a:pt x="2" y="5"/>
                      <a:pt x="2" y="6"/>
                    </a:cubicBezTo>
                    <a:cubicBezTo>
                      <a:pt x="3" y="6"/>
                      <a:pt x="2" y="3"/>
                      <a:pt x="3" y="3"/>
                    </a:cubicBezTo>
                    <a:cubicBezTo>
                      <a:pt x="4" y="2"/>
                      <a:pt x="5" y="9"/>
                      <a:pt x="2" y="10"/>
                    </a:cubicBezTo>
                    <a:cubicBezTo>
                      <a:pt x="0" y="1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8" name="Freeform 158"/>
              <p:cNvSpPr>
                <a:spLocks/>
              </p:cNvSpPr>
              <p:nvPr/>
            </p:nvSpPr>
            <p:spPr bwMode="auto">
              <a:xfrm>
                <a:off x="2704" y="1576"/>
                <a:ext cx="48" cy="39"/>
              </a:xfrm>
              <a:custGeom>
                <a:avLst/>
                <a:gdLst>
                  <a:gd name="T0" fmla="*/ 84970 w 5"/>
                  <a:gd name="T1" fmla="*/ 0 h 4"/>
                  <a:gd name="T2" fmla="*/ 245971 w 5"/>
                  <a:gd name="T3" fmla="*/ 262275 h 4"/>
                  <a:gd name="T4" fmla="*/ 322925 w 5"/>
                  <a:gd name="T5" fmla="*/ 0 h 4"/>
                  <a:gd name="T6" fmla="*/ 245971 w 5"/>
                  <a:gd name="T7" fmla="*/ 89924 h 4"/>
                  <a:gd name="T8" fmla="*/ 84970 w 5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"/>
                  <a:gd name="T17" fmla="*/ 5 w 5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">
                    <a:moveTo>
                      <a:pt x="1" y="0"/>
                    </a:moveTo>
                    <a:cubicBezTo>
                      <a:pt x="1" y="0"/>
                      <a:pt x="0" y="4"/>
                      <a:pt x="3" y="3"/>
                    </a:cubicBezTo>
                    <a:cubicBezTo>
                      <a:pt x="5" y="3"/>
                      <a:pt x="4" y="0"/>
                      <a:pt x="4" y="0"/>
                    </a:cubicBezTo>
                    <a:lnTo>
                      <a:pt x="3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9" name="Freeform 159"/>
              <p:cNvSpPr>
                <a:spLocks/>
              </p:cNvSpPr>
              <p:nvPr/>
            </p:nvSpPr>
            <p:spPr bwMode="auto">
              <a:xfrm>
                <a:off x="2568" y="1120"/>
                <a:ext cx="38" cy="48"/>
              </a:xfrm>
              <a:custGeom>
                <a:avLst/>
                <a:gdLst>
                  <a:gd name="T0" fmla="*/ 0 w 4"/>
                  <a:gd name="T1" fmla="*/ 245971 h 5"/>
                  <a:gd name="T2" fmla="*/ 309462 w 4"/>
                  <a:gd name="T3" fmla="*/ 84970 h 5"/>
                  <a:gd name="T4" fmla="*/ 154327 w 4"/>
                  <a:gd name="T5" fmla="*/ 407904 h 5"/>
                  <a:gd name="T6" fmla="*/ 154327 w 4"/>
                  <a:gd name="T7" fmla="*/ 245971 h 5"/>
                  <a:gd name="T8" fmla="*/ 0 w 4"/>
                  <a:gd name="T9" fmla="*/ 245971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5"/>
                  <a:gd name="T17" fmla="*/ 4 w 4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5">
                    <a:moveTo>
                      <a:pt x="0" y="3"/>
                    </a:moveTo>
                    <a:cubicBezTo>
                      <a:pt x="0" y="3"/>
                      <a:pt x="3" y="0"/>
                      <a:pt x="4" y="1"/>
                    </a:cubicBezTo>
                    <a:cubicBezTo>
                      <a:pt x="4" y="1"/>
                      <a:pt x="3" y="5"/>
                      <a:pt x="2" y="5"/>
                    </a:cubicBezTo>
                    <a:cubicBezTo>
                      <a:pt x="2" y="5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0" name="Freeform 160"/>
              <p:cNvSpPr>
                <a:spLocks/>
              </p:cNvSpPr>
              <p:nvPr/>
            </p:nvSpPr>
            <p:spPr bwMode="auto">
              <a:xfrm>
                <a:off x="2597" y="1110"/>
                <a:ext cx="107" cy="107"/>
              </a:xfrm>
              <a:custGeom>
                <a:avLst/>
                <a:gdLst>
                  <a:gd name="T0" fmla="*/ 89326 w 11"/>
                  <a:gd name="T1" fmla="*/ 439040 h 11"/>
                  <a:gd name="T2" fmla="*/ 698574 w 11"/>
                  <a:gd name="T3" fmla="*/ 170315 h 11"/>
                  <a:gd name="T4" fmla="*/ 868898 w 11"/>
                  <a:gd name="T5" fmla="*/ 89326 h 11"/>
                  <a:gd name="T6" fmla="*/ 868898 w 11"/>
                  <a:gd name="T7" fmla="*/ 259543 h 11"/>
                  <a:gd name="T8" fmla="*/ 698574 w 11"/>
                  <a:gd name="T9" fmla="*/ 698574 h 11"/>
                  <a:gd name="T10" fmla="*/ 259543 w 11"/>
                  <a:gd name="T11" fmla="*/ 958117 h 11"/>
                  <a:gd name="T12" fmla="*/ 519086 w 11"/>
                  <a:gd name="T13" fmla="*/ 698574 h 11"/>
                  <a:gd name="T14" fmla="*/ 89326 w 11"/>
                  <a:gd name="T15" fmla="*/ 868898 h 11"/>
                  <a:gd name="T16" fmla="*/ 519086 w 11"/>
                  <a:gd name="T17" fmla="*/ 519086 h 11"/>
                  <a:gd name="T18" fmla="*/ 0 w 11"/>
                  <a:gd name="T19" fmla="*/ 698574 h 11"/>
                  <a:gd name="T20" fmla="*/ 348859 w 11"/>
                  <a:gd name="T21" fmla="*/ 439040 h 11"/>
                  <a:gd name="T22" fmla="*/ 170315 w 11"/>
                  <a:gd name="T23" fmla="*/ 439040 h 11"/>
                  <a:gd name="T24" fmla="*/ 89326 w 11"/>
                  <a:gd name="T25" fmla="*/ 43904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"/>
                  <a:gd name="T40" fmla="*/ 0 h 11"/>
                  <a:gd name="T41" fmla="*/ 11 w 11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" h="11">
                    <a:moveTo>
                      <a:pt x="1" y="5"/>
                    </a:moveTo>
                    <a:cubicBezTo>
                      <a:pt x="1" y="5"/>
                      <a:pt x="0" y="3"/>
                      <a:pt x="8" y="2"/>
                    </a:cubicBezTo>
                    <a:cubicBezTo>
                      <a:pt x="8" y="2"/>
                      <a:pt x="10" y="2"/>
                      <a:pt x="10" y="1"/>
                    </a:cubicBezTo>
                    <a:cubicBezTo>
                      <a:pt x="10" y="1"/>
                      <a:pt x="11" y="0"/>
                      <a:pt x="10" y="3"/>
                    </a:cubicBezTo>
                    <a:cubicBezTo>
                      <a:pt x="10" y="3"/>
                      <a:pt x="10" y="6"/>
                      <a:pt x="8" y="8"/>
                    </a:cubicBezTo>
                    <a:cubicBezTo>
                      <a:pt x="6" y="10"/>
                      <a:pt x="3" y="11"/>
                      <a:pt x="3" y="11"/>
                    </a:cubicBezTo>
                    <a:cubicBezTo>
                      <a:pt x="3" y="11"/>
                      <a:pt x="6" y="8"/>
                      <a:pt x="6" y="8"/>
                    </a:cubicBezTo>
                    <a:cubicBezTo>
                      <a:pt x="6" y="8"/>
                      <a:pt x="2" y="11"/>
                      <a:pt x="1" y="10"/>
                    </a:cubicBezTo>
                    <a:cubicBezTo>
                      <a:pt x="0" y="10"/>
                      <a:pt x="5" y="7"/>
                      <a:pt x="6" y="6"/>
                    </a:cubicBezTo>
                    <a:cubicBezTo>
                      <a:pt x="6" y="4"/>
                      <a:pt x="2" y="9"/>
                      <a:pt x="0" y="8"/>
                    </a:cubicBezTo>
                    <a:cubicBezTo>
                      <a:pt x="0" y="8"/>
                      <a:pt x="1" y="6"/>
                      <a:pt x="4" y="5"/>
                    </a:cubicBezTo>
                    <a:cubicBezTo>
                      <a:pt x="4" y="5"/>
                      <a:pt x="3" y="4"/>
                      <a:pt x="2" y="5"/>
                    </a:cubicBezTo>
                    <a:cubicBezTo>
                      <a:pt x="1" y="5"/>
                      <a:pt x="2" y="5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1" name="Freeform 161"/>
              <p:cNvSpPr>
                <a:spLocks/>
              </p:cNvSpPr>
              <p:nvPr/>
            </p:nvSpPr>
            <p:spPr bwMode="auto">
              <a:xfrm>
                <a:off x="2587" y="1226"/>
                <a:ext cx="68" cy="59"/>
              </a:xfrm>
              <a:custGeom>
                <a:avLst/>
                <a:gdLst>
                  <a:gd name="T0" fmla="*/ 88895 w 7"/>
                  <a:gd name="T1" fmla="*/ 187296 h 6"/>
                  <a:gd name="T2" fmla="*/ 169582 w 7"/>
                  <a:gd name="T3" fmla="*/ 0 h 6"/>
                  <a:gd name="T4" fmla="*/ 605929 w 7"/>
                  <a:gd name="T5" fmla="*/ 0 h 6"/>
                  <a:gd name="T6" fmla="*/ 169582 w 7"/>
                  <a:gd name="T7" fmla="*/ 365122 h 6"/>
                  <a:gd name="T8" fmla="*/ 169582 w 7"/>
                  <a:gd name="T9" fmla="*/ 280515 h 6"/>
                  <a:gd name="T10" fmla="*/ 88895 w 7"/>
                  <a:gd name="T11" fmla="*/ 280515 h 6"/>
                  <a:gd name="T12" fmla="*/ 258468 w 7"/>
                  <a:gd name="T13" fmla="*/ 187296 h 6"/>
                  <a:gd name="T14" fmla="*/ 88895 w 7"/>
                  <a:gd name="T15" fmla="*/ 18729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6"/>
                  <a:gd name="T26" fmla="*/ 7 w 7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6">
                    <a:moveTo>
                      <a:pt x="1" y="2"/>
                    </a:moveTo>
                    <a:cubicBezTo>
                      <a:pt x="1" y="2"/>
                      <a:pt x="0" y="0"/>
                      <a:pt x="2" y="0"/>
                    </a:cubicBezTo>
                    <a:cubicBezTo>
                      <a:pt x="4" y="0"/>
                      <a:pt x="6" y="1"/>
                      <a:pt x="7" y="0"/>
                    </a:cubicBezTo>
                    <a:cubicBezTo>
                      <a:pt x="7" y="0"/>
                      <a:pt x="3" y="6"/>
                      <a:pt x="2" y="4"/>
                    </a:cubicBezTo>
                    <a:cubicBezTo>
                      <a:pt x="2" y="4"/>
                      <a:pt x="3" y="3"/>
                      <a:pt x="2" y="3"/>
                    </a:cubicBezTo>
                    <a:cubicBezTo>
                      <a:pt x="2" y="3"/>
                      <a:pt x="1" y="4"/>
                      <a:pt x="1" y="3"/>
                    </a:cubicBezTo>
                    <a:cubicBezTo>
                      <a:pt x="1" y="3"/>
                      <a:pt x="3" y="2"/>
                      <a:pt x="3" y="2"/>
                    </a:cubicBezTo>
                    <a:cubicBezTo>
                      <a:pt x="3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2" name="Freeform 162"/>
              <p:cNvSpPr>
                <a:spLocks/>
              </p:cNvSpPr>
              <p:nvPr/>
            </p:nvSpPr>
            <p:spPr bwMode="auto">
              <a:xfrm>
                <a:off x="2131" y="166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3" name="Rectangle 163"/>
              <p:cNvSpPr>
                <a:spLocks noChangeArrowheads="1"/>
              </p:cNvSpPr>
              <p:nvPr/>
            </p:nvSpPr>
            <p:spPr bwMode="auto">
              <a:xfrm>
                <a:off x="2131" y="1663"/>
                <a:ext cx="1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564" name="Freeform 164"/>
              <p:cNvSpPr>
                <a:spLocks/>
              </p:cNvSpPr>
              <p:nvPr/>
            </p:nvSpPr>
            <p:spPr bwMode="auto">
              <a:xfrm>
                <a:off x="2218" y="1479"/>
                <a:ext cx="49" cy="252"/>
              </a:xfrm>
              <a:custGeom>
                <a:avLst/>
                <a:gdLst>
                  <a:gd name="T0" fmla="*/ 267275 w 5"/>
                  <a:gd name="T1" fmla="*/ 2223483 h 26"/>
                  <a:gd name="T2" fmla="*/ 267275 w 5"/>
                  <a:gd name="T3" fmla="*/ 88307 h 26"/>
                  <a:gd name="T4" fmla="*/ 451770 w 5"/>
                  <a:gd name="T5" fmla="*/ 88307 h 26"/>
                  <a:gd name="T6" fmla="*/ 359572 w 5"/>
                  <a:gd name="T7" fmla="*/ 1455891 h 26"/>
                  <a:gd name="T8" fmla="*/ 267275 w 5"/>
                  <a:gd name="T9" fmla="*/ 2136030 h 26"/>
                  <a:gd name="T10" fmla="*/ 267275 w 5"/>
                  <a:gd name="T11" fmla="*/ 2223483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26"/>
                  <a:gd name="T20" fmla="*/ 5 w 5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26">
                    <a:moveTo>
                      <a:pt x="3" y="26"/>
                    </a:moveTo>
                    <a:cubicBezTo>
                      <a:pt x="3" y="26"/>
                      <a:pt x="0" y="18"/>
                      <a:pt x="3" y="1"/>
                    </a:cubicBezTo>
                    <a:cubicBezTo>
                      <a:pt x="3" y="1"/>
                      <a:pt x="5" y="0"/>
                      <a:pt x="5" y="1"/>
                    </a:cubicBezTo>
                    <a:cubicBezTo>
                      <a:pt x="5" y="1"/>
                      <a:pt x="3" y="13"/>
                      <a:pt x="4" y="17"/>
                    </a:cubicBezTo>
                    <a:cubicBezTo>
                      <a:pt x="4" y="17"/>
                      <a:pt x="3" y="24"/>
                      <a:pt x="3" y="25"/>
                    </a:cubicBezTo>
                    <a:cubicBezTo>
                      <a:pt x="4" y="26"/>
                      <a:pt x="3" y="26"/>
                      <a:pt x="3" y="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5" name="Freeform 165"/>
              <p:cNvSpPr>
                <a:spLocks/>
              </p:cNvSpPr>
              <p:nvPr/>
            </p:nvSpPr>
            <p:spPr bwMode="auto">
              <a:xfrm>
                <a:off x="2247" y="1440"/>
                <a:ext cx="20" cy="29"/>
              </a:xfrm>
              <a:custGeom>
                <a:avLst/>
                <a:gdLst>
                  <a:gd name="T0" fmla="*/ 100000 w 2"/>
                  <a:gd name="T1" fmla="*/ 252957 h 3"/>
                  <a:gd name="T2" fmla="*/ 100000 w 2"/>
                  <a:gd name="T3" fmla="*/ 0 h 3"/>
                  <a:gd name="T4" fmla="*/ 200000 w 2"/>
                  <a:gd name="T5" fmla="*/ 87648 h 3"/>
                  <a:gd name="T6" fmla="*/ 100000 w 2"/>
                  <a:gd name="T7" fmla="*/ 252957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2"/>
                      <a:pt x="2" y="3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6" name="Freeform 166"/>
              <p:cNvSpPr>
                <a:spLocks/>
              </p:cNvSpPr>
              <p:nvPr/>
            </p:nvSpPr>
            <p:spPr bwMode="auto">
              <a:xfrm>
                <a:off x="2305" y="1440"/>
                <a:ext cx="39" cy="116"/>
              </a:xfrm>
              <a:custGeom>
                <a:avLst/>
                <a:gdLst>
                  <a:gd name="T0" fmla="*/ 352209 w 4"/>
                  <a:gd name="T1" fmla="*/ 0 h 12"/>
                  <a:gd name="T2" fmla="*/ 180716 w 4"/>
                  <a:gd name="T3" fmla="*/ 1012564 h 12"/>
                  <a:gd name="T4" fmla="*/ 89924 w 4"/>
                  <a:gd name="T5" fmla="*/ 166238 h 12"/>
                  <a:gd name="T6" fmla="*/ 180716 w 4"/>
                  <a:gd name="T7" fmla="*/ 593466 h 12"/>
                  <a:gd name="T8" fmla="*/ 352209 w 4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2"/>
                  <a:gd name="T17" fmla="*/ 4 w 4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2">
                    <a:moveTo>
                      <a:pt x="4" y="0"/>
                    </a:moveTo>
                    <a:cubicBezTo>
                      <a:pt x="4" y="0"/>
                      <a:pt x="3" y="12"/>
                      <a:pt x="2" y="12"/>
                    </a:cubicBezTo>
                    <a:cubicBezTo>
                      <a:pt x="1" y="12"/>
                      <a:pt x="0" y="3"/>
                      <a:pt x="1" y="2"/>
                    </a:cubicBezTo>
                    <a:cubicBezTo>
                      <a:pt x="1" y="1"/>
                      <a:pt x="2" y="7"/>
                      <a:pt x="2" y="7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7" name="Freeform 167"/>
              <p:cNvSpPr>
                <a:spLocks/>
              </p:cNvSpPr>
              <p:nvPr/>
            </p:nvSpPr>
            <p:spPr bwMode="auto">
              <a:xfrm>
                <a:off x="2267" y="1498"/>
                <a:ext cx="58" cy="204"/>
              </a:xfrm>
              <a:custGeom>
                <a:avLst/>
                <a:gdLst>
                  <a:gd name="T0" fmla="*/ 340508 w 6"/>
                  <a:gd name="T1" fmla="*/ 0 h 21"/>
                  <a:gd name="T2" fmla="*/ 252957 w 6"/>
                  <a:gd name="T3" fmla="*/ 1727958 h 21"/>
                  <a:gd name="T4" fmla="*/ 166238 w 6"/>
                  <a:gd name="T5" fmla="*/ 88895 h 21"/>
                  <a:gd name="T6" fmla="*/ 252957 w 6"/>
                  <a:gd name="T7" fmla="*/ 1042284 h 21"/>
                  <a:gd name="T8" fmla="*/ 340508 w 6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21"/>
                  <a:gd name="T17" fmla="*/ 6 w 6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21">
                    <a:moveTo>
                      <a:pt x="4" y="0"/>
                    </a:moveTo>
                    <a:cubicBezTo>
                      <a:pt x="4" y="0"/>
                      <a:pt x="6" y="21"/>
                      <a:pt x="3" y="20"/>
                    </a:cubicBezTo>
                    <a:cubicBezTo>
                      <a:pt x="0" y="20"/>
                      <a:pt x="0" y="2"/>
                      <a:pt x="2" y="1"/>
                    </a:cubicBezTo>
                    <a:cubicBezTo>
                      <a:pt x="3" y="1"/>
                      <a:pt x="3" y="12"/>
                      <a:pt x="3" y="12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8" name="Freeform 168"/>
              <p:cNvSpPr>
                <a:spLocks/>
              </p:cNvSpPr>
              <p:nvPr/>
            </p:nvSpPr>
            <p:spPr bwMode="auto">
              <a:xfrm>
                <a:off x="2247" y="1644"/>
                <a:ext cx="39" cy="175"/>
              </a:xfrm>
              <a:custGeom>
                <a:avLst/>
                <a:gdLst>
                  <a:gd name="T0" fmla="*/ 180716 w 4"/>
                  <a:gd name="T1" fmla="*/ 0 h 18"/>
                  <a:gd name="T2" fmla="*/ 89924 w 4"/>
                  <a:gd name="T3" fmla="*/ 1563100 h 18"/>
                  <a:gd name="T4" fmla="*/ 0 w 4"/>
                  <a:gd name="T5" fmla="*/ 1304022 h 18"/>
                  <a:gd name="T6" fmla="*/ 89924 w 4"/>
                  <a:gd name="T7" fmla="*/ 1044837 h 18"/>
                  <a:gd name="T8" fmla="*/ 180716 w 4"/>
                  <a:gd name="T9" fmla="*/ 1044837 h 18"/>
                  <a:gd name="T10" fmla="*/ 180716 w 4"/>
                  <a:gd name="T11" fmla="*/ 0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8"/>
                  <a:gd name="T20" fmla="*/ 4 w 4"/>
                  <a:gd name="T21" fmla="*/ 18 h 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8">
                    <a:moveTo>
                      <a:pt x="2" y="0"/>
                    </a:moveTo>
                    <a:cubicBezTo>
                      <a:pt x="2" y="0"/>
                      <a:pt x="4" y="17"/>
                      <a:pt x="1" y="18"/>
                    </a:cubicBezTo>
                    <a:cubicBezTo>
                      <a:pt x="1" y="18"/>
                      <a:pt x="0" y="17"/>
                      <a:pt x="0" y="15"/>
                    </a:cubicBezTo>
                    <a:cubicBezTo>
                      <a:pt x="1" y="12"/>
                      <a:pt x="1" y="12"/>
                      <a:pt x="1" y="12"/>
                    </a:cubicBezTo>
                    <a:lnTo>
                      <a:pt x="2" y="12"/>
                    </a:lnTo>
                    <a:cubicBezTo>
                      <a:pt x="2" y="12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9" name="Freeform 169"/>
              <p:cNvSpPr>
                <a:spLocks/>
              </p:cNvSpPr>
              <p:nvPr/>
            </p:nvSpPr>
            <p:spPr bwMode="auto">
              <a:xfrm>
                <a:off x="2315" y="1654"/>
                <a:ext cx="20" cy="29"/>
              </a:xfrm>
              <a:custGeom>
                <a:avLst/>
                <a:gdLst>
                  <a:gd name="T0" fmla="*/ 0 w 2"/>
                  <a:gd name="T1" fmla="*/ 166238 h 3"/>
                  <a:gd name="T2" fmla="*/ 0 w 2"/>
                  <a:gd name="T3" fmla="*/ 0 h 3"/>
                  <a:gd name="T4" fmla="*/ 200000 w 2"/>
                  <a:gd name="T5" fmla="*/ 87648 h 3"/>
                  <a:gd name="T6" fmla="*/ 0 w 2"/>
                  <a:gd name="T7" fmla="*/ 166238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2" y="1"/>
                      <a:pt x="2" y="1"/>
                    </a:cubicBezTo>
                    <a:cubicBezTo>
                      <a:pt x="2" y="2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0" name="Freeform 170"/>
              <p:cNvSpPr>
                <a:spLocks/>
              </p:cNvSpPr>
              <p:nvPr/>
            </p:nvSpPr>
            <p:spPr bwMode="auto">
              <a:xfrm>
                <a:off x="2325" y="1644"/>
                <a:ext cx="19" cy="10"/>
              </a:xfrm>
              <a:custGeom>
                <a:avLst/>
                <a:gdLst>
                  <a:gd name="T0" fmla="*/ 81405 w 2"/>
                  <a:gd name="T1" fmla="*/ 100000 h 1"/>
                  <a:gd name="T2" fmla="*/ 81405 w 2"/>
                  <a:gd name="T3" fmla="*/ 0 h 1"/>
                  <a:gd name="T4" fmla="*/ 154327 w 2"/>
                  <a:gd name="T5" fmla="*/ 100000 h 1"/>
                  <a:gd name="T6" fmla="*/ 81405 w 2"/>
                  <a:gd name="T7" fmla="*/ 10000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1" name="Freeform 171"/>
              <p:cNvSpPr>
                <a:spLocks/>
              </p:cNvSpPr>
              <p:nvPr/>
            </p:nvSpPr>
            <p:spPr bwMode="auto">
              <a:xfrm>
                <a:off x="2315" y="1615"/>
                <a:ext cx="68" cy="145"/>
              </a:xfrm>
              <a:custGeom>
                <a:avLst/>
                <a:gdLst>
                  <a:gd name="T0" fmla="*/ 0 w 7"/>
                  <a:gd name="T1" fmla="*/ 925844 h 15"/>
                  <a:gd name="T2" fmla="*/ 347461 w 7"/>
                  <a:gd name="T3" fmla="*/ 166238 h 15"/>
                  <a:gd name="T4" fmla="*/ 258468 w 7"/>
                  <a:gd name="T5" fmla="*/ 166238 h 15"/>
                  <a:gd name="T6" fmla="*/ 516091 w 7"/>
                  <a:gd name="T7" fmla="*/ 0 h 15"/>
                  <a:gd name="T8" fmla="*/ 347461 w 7"/>
                  <a:gd name="T9" fmla="*/ 925844 h 15"/>
                  <a:gd name="T10" fmla="*/ 88895 w 7"/>
                  <a:gd name="T11" fmla="*/ 1178802 h 15"/>
                  <a:gd name="T12" fmla="*/ 258468 w 7"/>
                  <a:gd name="T13" fmla="*/ 847264 h 15"/>
                  <a:gd name="T14" fmla="*/ 0 w 7"/>
                  <a:gd name="T15" fmla="*/ 925844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15"/>
                  <a:gd name="T26" fmla="*/ 7 w 7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15">
                    <a:moveTo>
                      <a:pt x="0" y="11"/>
                    </a:moveTo>
                    <a:cubicBezTo>
                      <a:pt x="0" y="11"/>
                      <a:pt x="4" y="2"/>
                      <a:pt x="4" y="2"/>
                    </a:cubicBezTo>
                    <a:cubicBezTo>
                      <a:pt x="5" y="2"/>
                      <a:pt x="3" y="2"/>
                      <a:pt x="3" y="2"/>
                    </a:cubicBezTo>
                    <a:cubicBezTo>
                      <a:pt x="3" y="2"/>
                      <a:pt x="4" y="0"/>
                      <a:pt x="6" y="0"/>
                    </a:cubicBezTo>
                    <a:cubicBezTo>
                      <a:pt x="7" y="0"/>
                      <a:pt x="3" y="6"/>
                      <a:pt x="4" y="11"/>
                    </a:cubicBezTo>
                    <a:cubicBezTo>
                      <a:pt x="4" y="11"/>
                      <a:pt x="2" y="14"/>
                      <a:pt x="1" y="14"/>
                    </a:cubicBezTo>
                    <a:cubicBezTo>
                      <a:pt x="1" y="15"/>
                      <a:pt x="2" y="11"/>
                      <a:pt x="3" y="10"/>
                    </a:cubicBezTo>
                    <a:cubicBezTo>
                      <a:pt x="3" y="9"/>
                      <a:pt x="0" y="11"/>
                      <a:pt x="0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2" name="Freeform 172"/>
              <p:cNvSpPr>
                <a:spLocks/>
              </p:cNvSpPr>
              <p:nvPr/>
            </p:nvSpPr>
            <p:spPr bwMode="auto">
              <a:xfrm>
                <a:off x="2325" y="1508"/>
                <a:ext cx="77" cy="126"/>
              </a:xfrm>
              <a:custGeom>
                <a:avLst/>
                <a:gdLst>
                  <a:gd name="T0" fmla="*/ 0 w 8"/>
                  <a:gd name="T1" fmla="*/ 944196 h 13"/>
                  <a:gd name="T2" fmla="*/ 411969 w 8"/>
                  <a:gd name="T3" fmla="*/ 255896 h 13"/>
                  <a:gd name="T4" fmla="*/ 334344 w 8"/>
                  <a:gd name="T5" fmla="*/ 255896 h 13"/>
                  <a:gd name="T6" fmla="*/ 575113 w 8"/>
                  <a:gd name="T7" fmla="*/ 0 h 13"/>
                  <a:gd name="T8" fmla="*/ 248739 w 8"/>
                  <a:gd name="T9" fmla="*/ 855899 h 13"/>
                  <a:gd name="T10" fmla="*/ 0 w 8"/>
                  <a:gd name="T11" fmla="*/ 1023391 h 13"/>
                  <a:gd name="T12" fmla="*/ 163144 w 8"/>
                  <a:gd name="T13" fmla="*/ 855899 h 13"/>
                  <a:gd name="T14" fmla="*/ 0 w 8"/>
                  <a:gd name="T15" fmla="*/ 1023391 h 13"/>
                  <a:gd name="T16" fmla="*/ 0 w 8"/>
                  <a:gd name="T17" fmla="*/ 944196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3"/>
                  <a:gd name="T29" fmla="*/ 8 w 8"/>
                  <a:gd name="T30" fmla="*/ 13 h 1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3">
                    <a:moveTo>
                      <a:pt x="0" y="11"/>
                    </a:moveTo>
                    <a:cubicBezTo>
                      <a:pt x="0" y="11"/>
                      <a:pt x="3" y="3"/>
                      <a:pt x="5" y="3"/>
                    </a:cubicBezTo>
                    <a:cubicBezTo>
                      <a:pt x="6" y="3"/>
                      <a:pt x="4" y="3"/>
                      <a:pt x="4" y="3"/>
                    </a:cubicBezTo>
                    <a:cubicBezTo>
                      <a:pt x="4" y="3"/>
                      <a:pt x="5" y="0"/>
                      <a:pt x="7" y="0"/>
                    </a:cubicBezTo>
                    <a:cubicBezTo>
                      <a:pt x="8" y="0"/>
                      <a:pt x="2" y="5"/>
                      <a:pt x="3" y="10"/>
                    </a:cubicBezTo>
                    <a:cubicBezTo>
                      <a:pt x="3" y="10"/>
                      <a:pt x="1" y="12"/>
                      <a:pt x="0" y="12"/>
                    </a:cubicBezTo>
                    <a:cubicBezTo>
                      <a:pt x="0" y="13"/>
                      <a:pt x="2" y="11"/>
                      <a:pt x="2" y="10"/>
                    </a:cubicBezTo>
                    <a:cubicBezTo>
                      <a:pt x="4" y="5"/>
                      <a:pt x="0" y="12"/>
                      <a:pt x="0" y="12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3" name="Freeform 173"/>
              <p:cNvSpPr>
                <a:spLocks/>
              </p:cNvSpPr>
              <p:nvPr/>
            </p:nvSpPr>
            <p:spPr bwMode="auto">
              <a:xfrm>
                <a:off x="2296" y="1741"/>
                <a:ext cx="19" cy="19"/>
              </a:xfrm>
              <a:custGeom>
                <a:avLst/>
                <a:gdLst>
                  <a:gd name="T0" fmla="*/ 81405 w 2"/>
                  <a:gd name="T1" fmla="*/ 0 h 2"/>
                  <a:gd name="T2" fmla="*/ 0 w 2"/>
                  <a:gd name="T3" fmla="*/ 154327 h 2"/>
                  <a:gd name="T4" fmla="*/ 81405 w 2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2"/>
                      <a:pt x="0" y="2"/>
                    </a:cubicBezTo>
                    <a:cubicBezTo>
                      <a:pt x="0" y="2"/>
                      <a:pt x="2" y="2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4" name="Freeform 174"/>
              <p:cNvSpPr>
                <a:spLocks/>
              </p:cNvSpPr>
              <p:nvPr/>
            </p:nvSpPr>
            <p:spPr bwMode="auto">
              <a:xfrm>
                <a:off x="2276" y="1751"/>
                <a:ext cx="88" cy="184"/>
              </a:xfrm>
              <a:custGeom>
                <a:avLst/>
                <a:gdLst>
                  <a:gd name="T0" fmla="*/ 713211 w 9"/>
                  <a:gd name="T1" fmla="*/ 765653 h 19"/>
                  <a:gd name="T2" fmla="*/ 713211 w 9"/>
                  <a:gd name="T3" fmla="*/ 88059 h 19"/>
                  <a:gd name="T4" fmla="*/ 0 w 9"/>
                  <a:gd name="T5" fmla="*/ 1108058 h 19"/>
                  <a:gd name="T6" fmla="*/ 91588 w 9"/>
                  <a:gd name="T7" fmla="*/ 852782 h 19"/>
                  <a:gd name="T8" fmla="*/ 183177 w 9"/>
                  <a:gd name="T9" fmla="*/ 1196116 h 19"/>
                  <a:gd name="T10" fmla="*/ 183177 w 9"/>
                  <a:gd name="T11" fmla="*/ 940937 h 19"/>
                  <a:gd name="T12" fmla="*/ 183177 w 9"/>
                  <a:gd name="T13" fmla="*/ 1363246 h 19"/>
                  <a:gd name="T14" fmla="*/ 356126 w 9"/>
                  <a:gd name="T15" fmla="*/ 852782 h 19"/>
                  <a:gd name="T16" fmla="*/ 447812 w 9"/>
                  <a:gd name="T17" fmla="*/ 510464 h 19"/>
                  <a:gd name="T18" fmla="*/ 447812 w 9"/>
                  <a:gd name="T19" fmla="*/ 1019902 h 19"/>
                  <a:gd name="T20" fmla="*/ 447812 w 9"/>
                  <a:gd name="T21" fmla="*/ 1618425 h 19"/>
                  <a:gd name="T22" fmla="*/ 621622 w 9"/>
                  <a:gd name="T23" fmla="*/ 940937 h 19"/>
                  <a:gd name="T24" fmla="*/ 621622 w 9"/>
                  <a:gd name="T25" fmla="*/ 1108058 h 19"/>
                  <a:gd name="T26" fmla="*/ 713211 w 9"/>
                  <a:gd name="T27" fmla="*/ 765653 h 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"/>
                  <a:gd name="T43" fmla="*/ 0 h 19"/>
                  <a:gd name="T44" fmla="*/ 9 w 9"/>
                  <a:gd name="T45" fmla="*/ 19 h 1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" h="19">
                    <a:moveTo>
                      <a:pt x="8" y="9"/>
                    </a:moveTo>
                    <a:cubicBezTo>
                      <a:pt x="8" y="9"/>
                      <a:pt x="7" y="1"/>
                      <a:pt x="8" y="1"/>
                    </a:cubicBezTo>
                    <a:cubicBezTo>
                      <a:pt x="9" y="1"/>
                      <a:pt x="1" y="0"/>
                      <a:pt x="0" y="13"/>
                    </a:cubicBezTo>
                    <a:cubicBezTo>
                      <a:pt x="0" y="13"/>
                      <a:pt x="0" y="11"/>
                      <a:pt x="1" y="10"/>
                    </a:cubicBezTo>
                    <a:cubicBezTo>
                      <a:pt x="2" y="10"/>
                      <a:pt x="0" y="13"/>
                      <a:pt x="2" y="14"/>
                    </a:cubicBezTo>
                    <a:cubicBezTo>
                      <a:pt x="2" y="14"/>
                      <a:pt x="2" y="11"/>
                      <a:pt x="2" y="11"/>
                    </a:cubicBezTo>
                    <a:cubicBezTo>
                      <a:pt x="3" y="11"/>
                      <a:pt x="2" y="15"/>
                      <a:pt x="2" y="16"/>
                    </a:cubicBezTo>
                    <a:cubicBezTo>
                      <a:pt x="3" y="16"/>
                      <a:pt x="4" y="16"/>
                      <a:pt x="4" y="10"/>
                    </a:cubicBezTo>
                    <a:cubicBezTo>
                      <a:pt x="4" y="10"/>
                      <a:pt x="5" y="6"/>
                      <a:pt x="5" y="6"/>
                    </a:cubicBezTo>
                    <a:cubicBezTo>
                      <a:pt x="6" y="6"/>
                      <a:pt x="5" y="9"/>
                      <a:pt x="5" y="12"/>
                    </a:cubicBezTo>
                    <a:cubicBezTo>
                      <a:pt x="5" y="14"/>
                      <a:pt x="5" y="19"/>
                      <a:pt x="5" y="19"/>
                    </a:cubicBezTo>
                    <a:cubicBezTo>
                      <a:pt x="5" y="19"/>
                      <a:pt x="6" y="11"/>
                      <a:pt x="7" y="11"/>
                    </a:cubicBezTo>
                    <a:cubicBezTo>
                      <a:pt x="7" y="11"/>
                      <a:pt x="7" y="13"/>
                      <a:pt x="7" y="13"/>
                    </a:cubicBezTo>
                    <a:cubicBezTo>
                      <a:pt x="7" y="13"/>
                      <a:pt x="8" y="13"/>
                      <a:pt x="8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5" name="Freeform 175"/>
              <p:cNvSpPr>
                <a:spLocks/>
              </p:cNvSpPr>
              <p:nvPr/>
            </p:nvSpPr>
            <p:spPr bwMode="auto">
              <a:xfrm>
                <a:off x="2335" y="1828"/>
                <a:ext cx="77" cy="175"/>
              </a:xfrm>
              <a:custGeom>
                <a:avLst/>
                <a:gdLst>
                  <a:gd name="T0" fmla="*/ 0 w 8"/>
                  <a:gd name="T1" fmla="*/ 955704 h 18"/>
                  <a:gd name="T2" fmla="*/ 0 w 8"/>
                  <a:gd name="T3" fmla="*/ 786606 h 18"/>
                  <a:gd name="T4" fmla="*/ 411969 w 8"/>
                  <a:gd name="T5" fmla="*/ 89133 h 18"/>
                  <a:gd name="T6" fmla="*/ 575113 w 8"/>
                  <a:gd name="T7" fmla="*/ 607396 h 18"/>
                  <a:gd name="T8" fmla="*/ 575113 w 8"/>
                  <a:gd name="T9" fmla="*/ 955704 h 18"/>
                  <a:gd name="T10" fmla="*/ 497574 w 8"/>
                  <a:gd name="T11" fmla="*/ 1214889 h 18"/>
                  <a:gd name="T12" fmla="*/ 497574 w 8"/>
                  <a:gd name="T13" fmla="*/ 1044837 h 18"/>
                  <a:gd name="T14" fmla="*/ 411969 w 8"/>
                  <a:gd name="T15" fmla="*/ 1044837 h 18"/>
                  <a:gd name="T16" fmla="*/ 411969 w 8"/>
                  <a:gd name="T17" fmla="*/ 1473967 h 18"/>
                  <a:gd name="T18" fmla="*/ 411969 w 8"/>
                  <a:gd name="T19" fmla="*/ 607396 h 18"/>
                  <a:gd name="T20" fmla="*/ 334344 w 8"/>
                  <a:gd name="T21" fmla="*/ 1214889 h 18"/>
                  <a:gd name="T22" fmla="*/ 163144 w 8"/>
                  <a:gd name="T23" fmla="*/ 1563100 h 18"/>
                  <a:gd name="T24" fmla="*/ 163144 w 8"/>
                  <a:gd name="T25" fmla="*/ 1214889 h 18"/>
                  <a:gd name="T26" fmla="*/ 248739 w 8"/>
                  <a:gd name="T27" fmla="*/ 1044837 h 18"/>
                  <a:gd name="T28" fmla="*/ 163144 w 8"/>
                  <a:gd name="T29" fmla="*/ 1394099 h 18"/>
                  <a:gd name="T30" fmla="*/ 85595 w 8"/>
                  <a:gd name="T31" fmla="*/ 1044837 h 18"/>
                  <a:gd name="T32" fmla="*/ 85595 w 8"/>
                  <a:gd name="T33" fmla="*/ 955704 h 18"/>
                  <a:gd name="T34" fmla="*/ 0 w 8"/>
                  <a:gd name="T35" fmla="*/ 955704 h 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"/>
                  <a:gd name="T55" fmla="*/ 0 h 18"/>
                  <a:gd name="T56" fmla="*/ 8 w 8"/>
                  <a:gd name="T57" fmla="*/ 18 h 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" h="18">
                    <a:moveTo>
                      <a:pt x="0" y="11"/>
                    </a:moveTo>
                    <a:cubicBezTo>
                      <a:pt x="0" y="11"/>
                      <a:pt x="0" y="9"/>
                      <a:pt x="0" y="9"/>
                    </a:cubicBezTo>
                    <a:cubicBezTo>
                      <a:pt x="1" y="8"/>
                      <a:pt x="5" y="2"/>
                      <a:pt x="5" y="1"/>
                    </a:cubicBezTo>
                    <a:cubicBezTo>
                      <a:pt x="4" y="0"/>
                      <a:pt x="5" y="0"/>
                      <a:pt x="7" y="7"/>
                    </a:cubicBezTo>
                    <a:cubicBezTo>
                      <a:pt x="7" y="7"/>
                      <a:pt x="8" y="9"/>
                      <a:pt x="7" y="11"/>
                    </a:cubicBezTo>
                    <a:cubicBezTo>
                      <a:pt x="6" y="14"/>
                      <a:pt x="6" y="14"/>
                      <a:pt x="6" y="14"/>
                    </a:cubicBezTo>
                    <a:lnTo>
                      <a:pt x="6" y="12"/>
                    </a:lnTo>
                    <a:lnTo>
                      <a:pt x="5" y="12"/>
                    </a:lnTo>
                    <a:cubicBezTo>
                      <a:pt x="5" y="12"/>
                      <a:pt x="5" y="17"/>
                      <a:pt x="5" y="17"/>
                    </a:cubicBezTo>
                    <a:cubicBezTo>
                      <a:pt x="4" y="17"/>
                      <a:pt x="5" y="8"/>
                      <a:pt x="5" y="7"/>
                    </a:cubicBezTo>
                    <a:cubicBezTo>
                      <a:pt x="5" y="7"/>
                      <a:pt x="4" y="7"/>
                      <a:pt x="4" y="14"/>
                    </a:cubicBezTo>
                    <a:cubicBezTo>
                      <a:pt x="4" y="14"/>
                      <a:pt x="3" y="18"/>
                      <a:pt x="2" y="18"/>
                    </a:cubicBezTo>
                    <a:cubicBezTo>
                      <a:pt x="2" y="17"/>
                      <a:pt x="2" y="16"/>
                      <a:pt x="2" y="14"/>
                    </a:cubicBezTo>
                    <a:cubicBezTo>
                      <a:pt x="3" y="13"/>
                      <a:pt x="3" y="12"/>
                      <a:pt x="3" y="12"/>
                    </a:cubicBezTo>
                    <a:cubicBezTo>
                      <a:pt x="3" y="12"/>
                      <a:pt x="2" y="11"/>
                      <a:pt x="2" y="16"/>
                    </a:cubicBezTo>
                    <a:cubicBezTo>
                      <a:pt x="2" y="16"/>
                      <a:pt x="0" y="17"/>
                      <a:pt x="1" y="12"/>
                    </a:cubicBezTo>
                    <a:cubicBezTo>
                      <a:pt x="2" y="8"/>
                      <a:pt x="1" y="11"/>
                      <a:pt x="1" y="11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6" name="Freeform 176"/>
              <p:cNvSpPr>
                <a:spLocks/>
              </p:cNvSpPr>
              <p:nvPr/>
            </p:nvSpPr>
            <p:spPr bwMode="auto">
              <a:xfrm>
                <a:off x="2393" y="1916"/>
                <a:ext cx="58" cy="136"/>
              </a:xfrm>
              <a:custGeom>
                <a:avLst/>
                <a:gdLst>
                  <a:gd name="T0" fmla="*/ 340508 w 6"/>
                  <a:gd name="T1" fmla="*/ 88895 h 14"/>
                  <a:gd name="T2" fmla="*/ 419098 w 6"/>
                  <a:gd name="T3" fmla="*/ 605929 h 14"/>
                  <a:gd name="T4" fmla="*/ 419098 w 6"/>
                  <a:gd name="T5" fmla="*/ 952447 h 14"/>
                  <a:gd name="T6" fmla="*/ 340508 w 6"/>
                  <a:gd name="T7" fmla="*/ 774666 h 14"/>
                  <a:gd name="T8" fmla="*/ 340508 w 6"/>
                  <a:gd name="T9" fmla="*/ 774666 h 14"/>
                  <a:gd name="T10" fmla="*/ 252957 w 6"/>
                  <a:gd name="T11" fmla="*/ 1042285 h 14"/>
                  <a:gd name="T12" fmla="*/ 252957 w 6"/>
                  <a:gd name="T13" fmla="*/ 516091 h 14"/>
                  <a:gd name="T14" fmla="*/ 252957 w 6"/>
                  <a:gd name="T15" fmla="*/ 347461 h 14"/>
                  <a:gd name="T16" fmla="*/ 166238 w 6"/>
                  <a:gd name="T17" fmla="*/ 694824 h 14"/>
                  <a:gd name="T18" fmla="*/ 87648 w 6"/>
                  <a:gd name="T19" fmla="*/ 952447 h 14"/>
                  <a:gd name="T20" fmla="*/ 87648 w 6"/>
                  <a:gd name="T21" fmla="*/ 1042285 h 14"/>
                  <a:gd name="T22" fmla="*/ 0 w 6"/>
                  <a:gd name="T23" fmla="*/ 863551 h 14"/>
                  <a:gd name="T24" fmla="*/ 0 w 6"/>
                  <a:gd name="T25" fmla="*/ 516091 h 14"/>
                  <a:gd name="T26" fmla="*/ 340508 w 6"/>
                  <a:gd name="T27" fmla="*/ 88895 h 1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4"/>
                  <a:gd name="T44" fmla="*/ 6 w 6"/>
                  <a:gd name="T45" fmla="*/ 14 h 1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4">
                    <a:moveTo>
                      <a:pt x="4" y="1"/>
                    </a:moveTo>
                    <a:cubicBezTo>
                      <a:pt x="4" y="1"/>
                      <a:pt x="4" y="7"/>
                      <a:pt x="5" y="7"/>
                    </a:cubicBezTo>
                    <a:cubicBezTo>
                      <a:pt x="5" y="7"/>
                      <a:pt x="6" y="10"/>
                      <a:pt x="5" y="11"/>
                    </a:cubicBezTo>
                    <a:cubicBezTo>
                      <a:pt x="5" y="12"/>
                      <a:pt x="5" y="11"/>
                      <a:pt x="4" y="9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11"/>
                      <a:pt x="3" y="12"/>
                      <a:pt x="3" y="12"/>
                    </a:cubicBezTo>
                    <a:cubicBezTo>
                      <a:pt x="3" y="12"/>
                      <a:pt x="3" y="14"/>
                      <a:pt x="3" y="6"/>
                    </a:cubicBezTo>
                    <a:cubicBezTo>
                      <a:pt x="3" y="6"/>
                      <a:pt x="4" y="4"/>
                      <a:pt x="3" y="4"/>
                    </a:cubicBezTo>
                    <a:cubicBezTo>
                      <a:pt x="2" y="4"/>
                      <a:pt x="2" y="6"/>
                      <a:pt x="2" y="8"/>
                    </a:cubicBezTo>
                    <a:cubicBezTo>
                      <a:pt x="2" y="10"/>
                      <a:pt x="2" y="11"/>
                      <a:pt x="1" y="11"/>
                    </a:cubicBezTo>
                    <a:cubicBezTo>
                      <a:pt x="0" y="10"/>
                      <a:pt x="1" y="12"/>
                      <a:pt x="1" y="12"/>
                    </a:cubicBezTo>
                    <a:cubicBezTo>
                      <a:pt x="1" y="12"/>
                      <a:pt x="0" y="13"/>
                      <a:pt x="0" y="10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1" y="6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7" name="Freeform 177"/>
              <p:cNvSpPr>
                <a:spLocks/>
              </p:cNvSpPr>
              <p:nvPr/>
            </p:nvSpPr>
            <p:spPr bwMode="auto">
              <a:xfrm>
                <a:off x="2179" y="1479"/>
                <a:ext cx="58" cy="136"/>
              </a:xfrm>
              <a:custGeom>
                <a:avLst/>
                <a:gdLst>
                  <a:gd name="T0" fmla="*/ 166238 w 6"/>
                  <a:gd name="T1" fmla="*/ 0 h 14"/>
                  <a:gd name="T2" fmla="*/ 419098 w 6"/>
                  <a:gd name="T3" fmla="*/ 516091 h 14"/>
                  <a:gd name="T4" fmla="*/ 419098 w 6"/>
                  <a:gd name="T5" fmla="*/ 436356 h 14"/>
                  <a:gd name="T6" fmla="*/ 252957 w 6"/>
                  <a:gd name="T7" fmla="*/ 258468 h 14"/>
                  <a:gd name="T8" fmla="*/ 340508 w 6"/>
                  <a:gd name="T9" fmla="*/ 436356 h 14"/>
                  <a:gd name="T10" fmla="*/ 340508 w 6"/>
                  <a:gd name="T11" fmla="*/ 694824 h 14"/>
                  <a:gd name="T12" fmla="*/ 419098 w 6"/>
                  <a:gd name="T13" fmla="*/ 1122029 h 14"/>
                  <a:gd name="T14" fmla="*/ 340508 w 6"/>
                  <a:gd name="T15" fmla="*/ 1042285 h 14"/>
                  <a:gd name="T16" fmla="*/ 252957 w 6"/>
                  <a:gd name="T17" fmla="*/ 605929 h 14"/>
                  <a:gd name="T18" fmla="*/ 166238 w 6"/>
                  <a:gd name="T19" fmla="*/ 952447 h 14"/>
                  <a:gd name="T20" fmla="*/ 87648 w 6"/>
                  <a:gd name="T21" fmla="*/ 694824 h 14"/>
                  <a:gd name="T22" fmla="*/ 166238 w 6"/>
                  <a:gd name="T23" fmla="*/ 169582 h 14"/>
                  <a:gd name="T24" fmla="*/ 166238 w 6"/>
                  <a:gd name="T25" fmla="*/ 0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"/>
                  <a:gd name="T40" fmla="*/ 0 h 14"/>
                  <a:gd name="T41" fmla="*/ 6 w 6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" h="14">
                    <a:moveTo>
                      <a:pt x="2" y="0"/>
                    </a:moveTo>
                    <a:cubicBezTo>
                      <a:pt x="2" y="0"/>
                      <a:pt x="6" y="2"/>
                      <a:pt x="5" y="6"/>
                    </a:cubicBezTo>
                    <a:cubicBezTo>
                      <a:pt x="5" y="6"/>
                      <a:pt x="4" y="6"/>
                      <a:pt x="5" y="5"/>
                    </a:cubicBezTo>
                    <a:cubicBezTo>
                      <a:pt x="5" y="4"/>
                      <a:pt x="4" y="3"/>
                      <a:pt x="3" y="3"/>
                    </a:cubicBezTo>
                    <a:cubicBezTo>
                      <a:pt x="2" y="3"/>
                      <a:pt x="4" y="5"/>
                      <a:pt x="4" y="5"/>
                    </a:cubicBezTo>
                    <a:cubicBezTo>
                      <a:pt x="5" y="6"/>
                      <a:pt x="4" y="8"/>
                      <a:pt x="4" y="8"/>
                    </a:cubicBezTo>
                    <a:cubicBezTo>
                      <a:pt x="4" y="8"/>
                      <a:pt x="5" y="13"/>
                      <a:pt x="5" y="13"/>
                    </a:cubicBezTo>
                    <a:cubicBezTo>
                      <a:pt x="4" y="14"/>
                      <a:pt x="4" y="12"/>
                      <a:pt x="4" y="12"/>
                    </a:cubicBezTo>
                    <a:cubicBezTo>
                      <a:pt x="3" y="12"/>
                      <a:pt x="4" y="8"/>
                      <a:pt x="3" y="7"/>
                    </a:cubicBezTo>
                    <a:cubicBezTo>
                      <a:pt x="2" y="7"/>
                      <a:pt x="2" y="11"/>
                      <a:pt x="2" y="11"/>
                    </a:cubicBezTo>
                    <a:cubicBezTo>
                      <a:pt x="2" y="11"/>
                      <a:pt x="0" y="8"/>
                      <a:pt x="1" y="8"/>
                    </a:cubicBezTo>
                    <a:cubicBezTo>
                      <a:pt x="0" y="8"/>
                      <a:pt x="3" y="5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8" name="Freeform 178"/>
              <p:cNvSpPr>
                <a:spLocks/>
              </p:cNvSpPr>
              <p:nvPr/>
            </p:nvSpPr>
            <p:spPr bwMode="auto">
              <a:xfrm>
                <a:off x="2160" y="1547"/>
                <a:ext cx="68" cy="184"/>
              </a:xfrm>
              <a:custGeom>
                <a:avLst/>
                <a:gdLst>
                  <a:gd name="T0" fmla="*/ 88895 w 7"/>
                  <a:gd name="T1" fmla="*/ 0 h 19"/>
                  <a:gd name="T2" fmla="*/ 516091 w 7"/>
                  <a:gd name="T3" fmla="*/ 598533 h 19"/>
                  <a:gd name="T4" fmla="*/ 436356 w 7"/>
                  <a:gd name="T5" fmla="*/ 852782 h 19"/>
                  <a:gd name="T6" fmla="*/ 436356 w 7"/>
                  <a:gd name="T7" fmla="*/ 1108058 h 19"/>
                  <a:gd name="T8" fmla="*/ 169582 w 7"/>
                  <a:gd name="T9" fmla="*/ 598533 h 19"/>
                  <a:gd name="T10" fmla="*/ 347461 w 7"/>
                  <a:gd name="T11" fmla="*/ 1275178 h 19"/>
                  <a:gd name="T12" fmla="*/ 347461 w 7"/>
                  <a:gd name="T13" fmla="*/ 1451305 h 19"/>
                  <a:gd name="T14" fmla="*/ 169582 w 7"/>
                  <a:gd name="T15" fmla="*/ 1019902 h 19"/>
                  <a:gd name="T16" fmla="*/ 88895 w 7"/>
                  <a:gd name="T17" fmla="*/ 1019902 h 19"/>
                  <a:gd name="T18" fmla="*/ 169582 w 7"/>
                  <a:gd name="T19" fmla="*/ 1275178 h 19"/>
                  <a:gd name="T20" fmla="*/ 169582 w 7"/>
                  <a:gd name="T21" fmla="*/ 1451305 h 19"/>
                  <a:gd name="T22" fmla="*/ 0 w 7"/>
                  <a:gd name="T23" fmla="*/ 940937 h 19"/>
                  <a:gd name="T24" fmla="*/ 88895 w 7"/>
                  <a:gd name="T25" fmla="*/ 0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"/>
                  <a:gd name="T40" fmla="*/ 0 h 19"/>
                  <a:gd name="T41" fmla="*/ 7 w 7"/>
                  <a:gd name="T42" fmla="*/ 19 h 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" h="19">
                    <a:moveTo>
                      <a:pt x="1" y="0"/>
                    </a:moveTo>
                    <a:cubicBezTo>
                      <a:pt x="1" y="0"/>
                      <a:pt x="4" y="7"/>
                      <a:pt x="6" y="7"/>
                    </a:cubicBezTo>
                    <a:cubicBezTo>
                      <a:pt x="6" y="7"/>
                      <a:pt x="7" y="11"/>
                      <a:pt x="5" y="10"/>
                    </a:cubicBezTo>
                    <a:cubicBezTo>
                      <a:pt x="5" y="10"/>
                      <a:pt x="5" y="12"/>
                      <a:pt x="5" y="13"/>
                    </a:cubicBezTo>
                    <a:cubicBezTo>
                      <a:pt x="5" y="13"/>
                      <a:pt x="2" y="10"/>
                      <a:pt x="2" y="7"/>
                    </a:cubicBezTo>
                    <a:cubicBezTo>
                      <a:pt x="2" y="7"/>
                      <a:pt x="1" y="10"/>
                      <a:pt x="4" y="15"/>
                    </a:cubicBezTo>
                    <a:cubicBezTo>
                      <a:pt x="4" y="15"/>
                      <a:pt x="4" y="17"/>
                      <a:pt x="4" y="17"/>
                    </a:cubicBezTo>
                    <a:cubicBezTo>
                      <a:pt x="3" y="17"/>
                      <a:pt x="2" y="12"/>
                      <a:pt x="2" y="12"/>
                    </a:cubicBezTo>
                    <a:cubicBezTo>
                      <a:pt x="2" y="12"/>
                      <a:pt x="1" y="12"/>
                      <a:pt x="1" y="12"/>
                    </a:cubicBezTo>
                    <a:cubicBezTo>
                      <a:pt x="1" y="12"/>
                      <a:pt x="2" y="15"/>
                      <a:pt x="2" y="15"/>
                    </a:cubicBezTo>
                    <a:cubicBezTo>
                      <a:pt x="3" y="15"/>
                      <a:pt x="2" y="17"/>
                      <a:pt x="2" y="17"/>
                    </a:cubicBezTo>
                    <a:cubicBezTo>
                      <a:pt x="2" y="17"/>
                      <a:pt x="1" y="19"/>
                      <a:pt x="0" y="11"/>
                    </a:cubicBezTo>
                    <a:cubicBezTo>
                      <a:pt x="0" y="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9" name="Freeform 179"/>
              <p:cNvSpPr>
                <a:spLocks/>
              </p:cNvSpPr>
              <p:nvPr/>
            </p:nvSpPr>
            <p:spPr bwMode="auto">
              <a:xfrm>
                <a:off x="2140" y="1692"/>
                <a:ext cx="97" cy="175"/>
              </a:xfrm>
              <a:custGeom>
                <a:avLst/>
                <a:gdLst>
                  <a:gd name="T0" fmla="*/ 88542 w 10"/>
                  <a:gd name="T1" fmla="*/ 0 h 18"/>
                  <a:gd name="T2" fmla="*/ 770316 w 10"/>
                  <a:gd name="T3" fmla="*/ 786606 h 18"/>
                  <a:gd name="T4" fmla="*/ 770316 w 10"/>
                  <a:gd name="T5" fmla="*/ 955704 h 18"/>
                  <a:gd name="T6" fmla="*/ 602360 w 10"/>
                  <a:gd name="T7" fmla="*/ 866571 h 18"/>
                  <a:gd name="T8" fmla="*/ 858857 w 10"/>
                  <a:gd name="T9" fmla="*/ 1214889 h 18"/>
                  <a:gd name="T10" fmla="*/ 690902 w 10"/>
                  <a:gd name="T11" fmla="*/ 1214889 h 18"/>
                  <a:gd name="T12" fmla="*/ 167946 w 10"/>
                  <a:gd name="T13" fmla="*/ 348308 h 18"/>
                  <a:gd name="T14" fmla="*/ 690902 w 10"/>
                  <a:gd name="T15" fmla="*/ 1394099 h 18"/>
                  <a:gd name="T16" fmla="*/ 602360 w 10"/>
                  <a:gd name="T17" fmla="*/ 1304022 h 18"/>
                  <a:gd name="T18" fmla="*/ 345029 w 10"/>
                  <a:gd name="T19" fmla="*/ 1044837 h 18"/>
                  <a:gd name="T20" fmla="*/ 513828 w 10"/>
                  <a:gd name="T21" fmla="*/ 1394099 h 18"/>
                  <a:gd name="T22" fmla="*/ 513828 w 10"/>
                  <a:gd name="T23" fmla="*/ 1563100 h 18"/>
                  <a:gd name="T24" fmla="*/ 256487 w 10"/>
                  <a:gd name="T25" fmla="*/ 1125755 h 18"/>
                  <a:gd name="T26" fmla="*/ 88542 w 10"/>
                  <a:gd name="T27" fmla="*/ 0 h 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"/>
                  <a:gd name="T43" fmla="*/ 0 h 18"/>
                  <a:gd name="T44" fmla="*/ 10 w 10"/>
                  <a:gd name="T45" fmla="*/ 18 h 1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" h="18">
                    <a:moveTo>
                      <a:pt x="1" y="0"/>
                    </a:moveTo>
                    <a:cubicBezTo>
                      <a:pt x="1" y="0"/>
                      <a:pt x="4" y="7"/>
                      <a:pt x="9" y="9"/>
                    </a:cubicBezTo>
                    <a:cubicBezTo>
                      <a:pt x="9" y="9"/>
                      <a:pt x="9" y="11"/>
                      <a:pt x="9" y="11"/>
                    </a:cubicBezTo>
                    <a:cubicBezTo>
                      <a:pt x="8" y="11"/>
                      <a:pt x="7" y="10"/>
                      <a:pt x="7" y="10"/>
                    </a:cubicBezTo>
                    <a:cubicBezTo>
                      <a:pt x="7" y="9"/>
                      <a:pt x="8" y="13"/>
                      <a:pt x="10" y="14"/>
                    </a:cubicBezTo>
                    <a:cubicBezTo>
                      <a:pt x="10" y="14"/>
                      <a:pt x="9" y="16"/>
                      <a:pt x="8" y="14"/>
                    </a:cubicBezTo>
                    <a:cubicBezTo>
                      <a:pt x="7" y="13"/>
                      <a:pt x="1" y="5"/>
                      <a:pt x="2" y="4"/>
                    </a:cubicBezTo>
                    <a:cubicBezTo>
                      <a:pt x="2" y="4"/>
                      <a:pt x="0" y="6"/>
                      <a:pt x="8" y="16"/>
                    </a:cubicBezTo>
                    <a:cubicBezTo>
                      <a:pt x="8" y="16"/>
                      <a:pt x="9" y="17"/>
                      <a:pt x="7" y="15"/>
                    </a:cubicBezTo>
                    <a:cubicBezTo>
                      <a:pt x="5" y="13"/>
                      <a:pt x="4" y="12"/>
                      <a:pt x="4" y="12"/>
                    </a:cubicBezTo>
                    <a:cubicBezTo>
                      <a:pt x="4" y="12"/>
                      <a:pt x="3" y="13"/>
                      <a:pt x="6" y="16"/>
                    </a:cubicBezTo>
                    <a:cubicBezTo>
                      <a:pt x="6" y="16"/>
                      <a:pt x="6" y="17"/>
                      <a:pt x="6" y="18"/>
                    </a:cubicBezTo>
                    <a:cubicBezTo>
                      <a:pt x="6" y="18"/>
                      <a:pt x="4" y="18"/>
                      <a:pt x="3" y="13"/>
                    </a:cubicBezTo>
                    <a:cubicBezTo>
                      <a:pt x="1" y="8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0" name="Freeform 180"/>
              <p:cNvSpPr>
                <a:spLocks/>
              </p:cNvSpPr>
              <p:nvPr/>
            </p:nvSpPr>
            <p:spPr bwMode="auto">
              <a:xfrm>
                <a:off x="2169" y="1867"/>
                <a:ext cx="146" cy="136"/>
              </a:xfrm>
              <a:custGeom>
                <a:avLst/>
                <a:gdLst>
                  <a:gd name="T0" fmla="*/ 0 w 15"/>
                  <a:gd name="T1" fmla="*/ 0 h 14"/>
                  <a:gd name="T2" fmla="*/ 350439 w 15"/>
                  <a:gd name="T3" fmla="*/ 0 h 14"/>
                  <a:gd name="T4" fmla="*/ 1310321 w 15"/>
                  <a:gd name="T5" fmla="*/ 694824 h 14"/>
                  <a:gd name="T6" fmla="*/ 1220881 w 15"/>
                  <a:gd name="T7" fmla="*/ 694824 h 14"/>
                  <a:gd name="T8" fmla="*/ 520967 w 15"/>
                  <a:gd name="T9" fmla="*/ 258468 h 14"/>
                  <a:gd name="T10" fmla="*/ 1310321 w 15"/>
                  <a:gd name="T11" fmla="*/ 1122029 h 14"/>
                  <a:gd name="T12" fmla="*/ 260055 w 15"/>
                  <a:gd name="T13" fmla="*/ 258468 h 14"/>
                  <a:gd name="T14" fmla="*/ 1139695 w 15"/>
                  <a:gd name="T15" fmla="*/ 1122029 h 14"/>
                  <a:gd name="T16" fmla="*/ 790211 w 15"/>
                  <a:gd name="T17" fmla="*/ 863551 h 14"/>
                  <a:gd name="T18" fmla="*/ 790211 w 15"/>
                  <a:gd name="T19" fmla="*/ 1042285 h 14"/>
                  <a:gd name="T20" fmla="*/ 0 w 15"/>
                  <a:gd name="T21" fmla="*/ 0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0" y="0"/>
                    </a:moveTo>
                    <a:cubicBezTo>
                      <a:pt x="0" y="0"/>
                      <a:pt x="4" y="1"/>
                      <a:pt x="4" y="0"/>
                    </a:cubicBezTo>
                    <a:cubicBezTo>
                      <a:pt x="5" y="0"/>
                      <a:pt x="12" y="4"/>
                      <a:pt x="15" y="8"/>
                    </a:cubicBezTo>
                    <a:cubicBezTo>
                      <a:pt x="15" y="8"/>
                      <a:pt x="14" y="9"/>
                      <a:pt x="14" y="8"/>
                    </a:cubicBezTo>
                    <a:cubicBezTo>
                      <a:pt x="13" y="8"/>
                      <a:pt x="8" y="2"/>
                      <a:pt x="6" y="3"/>
                    </a:cubicBezTo>
                    <a:cubicBezTo>
                      <a:pt x="6" y="3"/>
                      <a:pt x="15" y="8"/>
                      <a:pt x="15" y="13"/>
                    </a:cubicBezTo>
                    <a:cubicBezTo>
                      <a:pt x="15" y="13"/>
                      <a:pt x="5" y="3"/>
                      <a:pt x="3" y="3"/>
                    </a:cubicBezTo>
                    <a:cubicBezTo>
                      <a:pt x="3" y="3"/>
                      <a:pt x="12" y="10"/>
                      <a:pt x="13" y="13"/>
                    </a:cubicBezTo>
                    <a:cubicBezTo>
                      <a:pt x="13" y="13"/>
                      <a:pt x="12" y="14"/>
                      <a:pt x="9" y="10"/>
                    </a:cubicBezTo>
                    <a:cubicBezTo>
                      <a:pt x="9" y="10"/>
                      <a:pt x="10" y="12"/>
                      <a:pt x="9" y="12"/>
                    </a:cubicBezTo>
                    <a:cubicBezTo>
                      <a:pt x="8" y="11"/>
                      <a:pt x="2" y="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1" name="Freeform 181"/>
              <p:cNvSpPr>
                <a:spLocks/>
              </p:cNvSpPr>
              <p:nvPr/>
            </p:nvSpPr>
            <p:spPr bwMode="auto">
              <a:xfrm>
                <a:off x="2208" y="1993"/>
                <a:ext cx="156" cy="107"/>
              </a:xfrm>
              <a:custGeom>
                <a:avLst/>
                <a:gdLst>
                  <a:gd name="T0" fmla="*/ 180716 w 16"/>
                  <a:gd name="T1" fmla="*/ 89326 h 11"/>
                  <a:gd name="T2" fmla="*/ 1409772 w 16"/>
                  <a:gd name="T3" fmla="*/ 439040 h 11"/>
                  <a:gd name="T4" fmla="*/ 1318892 w 16"/>
                  <a:gd name="T5" fmla="*/ 439040 h 11"/>
                  <a:gd name="T6" fmla="*/ 1318892 w 16"/>
                  <a:gd name="T7" fmla="*/ 519086 h 11"/>
                  <a:gd name="T8" fmla="*/ 876759 w 16"/>
                  <a:gd name="T9" fmla="*/ 259543 h 11"/>
                  <a:gd name="T10" fmla="*/ 1318892 w 16"/>
                  <a:gd name="T11" fmla="*/ 698574 h 11"/>
                  <a:gd name="T12" fmla="*/ 1147399 w 16"/>
                  <a:gd name="T13" fmla="*/ 698574 h 11"/>
                  <a:gd name="T14" fmla="*/ 442991 w 16"/>
                  <a:gd name="T15" fmla="*/ 170315 h 11"/>
                  <a:gd name="T16" fmla="*/ 1147399 w 16"/>
                  <a:gd name="T17" fmla="*/ 787899 h 11"/>
                  <a:gd name="T18" fmla="*/ 1147399 w 16"/>
                  <a:gd name="T19" fmla="*/ 787899 h 11"/>
                  <a:gd name="T20" fmla="*/ 795200 w 16"/>
                  <a:gd name="T21" fmla="*/ 608402 h 11"/>
                  <a:gd name="T22" fmla="*/ 966693 w 16"/>
                  <a:gd name="T23" fmla="*/ 787899 h 11"/>
                  <a:gd name="T24" fmla="*/ 704408 w 16"/>
                  <a:gd name="T25" fmla="*/ 868898 h 11"/>
                  <a:gd name="T26" fmla="*/ 180716 w 16"/>
                  <a:gd name="T27" fmla="*/ 89326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"/>
                  <a:gd name="T43" fmla="*/ 0 h 11"/>
                  <a:gd name="T44" fmla="*/ 16 w 16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" h="11">
                    <a:moveTo>
                      <a:pt x="2" y="1"/>
                    </a:moveTo>
                    <a:cubicBezTo>
                      <a:pt x="2" y="1"/>
                      <a:pt x="11" y="0"/>
                      <a:pt x="16" y="5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4"/>
                      <a:pt x="15" y="6"/>
                      <a:pt x="15" y="6"/>
                    </a:cubicBezTo>
                    <a:cubicBezTo>
                      <a:pt x="15" y="6"/>
                      <a:pt x="11" y="3"/>
                      <a:pt x="10" y="3"/>
                    </a:cubicBezTo>
                    <a:cubicBezTo>
                      <a:pt x="9" y="3"/>
                      <a:pt x="15" y="6"/>
                      <a:pt x="15" y="8"/>
                    </a:cubicBezTo>
                    <a:lnTo>
                      <a:pt x="13" y="8"/>
                    </a:lnTo>
                    <a:cubicBezTo>
                      <a:pt x="13" y="8"/>
                      <a:pt x="9" y="3"/>
                      <a:pt x="5" y="2"/>
                    </a:cubicBezTo>
                    <a:cubicBezTo>
                      <a:pt x="5" y="2"/>
                      <a:pt x="14" y="8"/>
                      <a:pt x="13" y="9"/>
                    </a:cubicBezTo>
                    <a:cubicBezTo>
                      <a:pt x="12" y="11"/>
                      <a:pt x="13" y="9"/>
                      <a:pt x="13" y="9"/>
                    </a:cubicBezTo>
                    <a:cubicBezTo>
                      <a:pt x="13" y="9"/>
                      <a:pt x="11" y="7"/>
                      <a:pt x="9" y="7"/>
                    </a:cubicBezTo>
                    <a:cubicBezTo>
                      <a:pt x="8" y="7"/>
                      <a:pt x="11" y="9"/>
                      <a:pt x="11" y="9"/>
                    </a:cubicBezTo>
                    <a:cubicBezTo>
                      <a:pt x="11" y="9"/>
                      <a:pt x="8" y="10"/>
                      <a:pt x="8" y="10"/>
                    </a:cubicBezTo>
                    <a:cubicBezTo>
                      <a:pt x="7" y="9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2" name="Freeform 182"/>
              <p:cNvSpPr>
                <a:spLocks/>
              </p:cNvSpPr>
              <p:nvPr/>
            </p:nvSpPr>
            <p:spPr bwMode="auto">
              <a:xfrm>
                <a:off x="2043" y="1925"/>
                <a:ext cx="165" cy="59"/>
              </a:xfrm>
              <a:custGeom>
                <a:avLst/>
                <a:gdLst>
                  <a:gd name="T0" fmla="*/ 1375188 w 17"/>
                  <a:gd name="T1" fmla="*/ 187296 h 6"/>
                  <a:gd name="T2" fmla="*/ 88644 w 17"/>
                  <a:gd name="T3" fmla="*/ 93210 h 6"/>
                  <a:gd name="T4" fmla="*/ 771724 w 17"/>
                  <a:gd name="T5" fmla="*/ 551453 h 6"/>
                  <a:gd name="T6" fmla="*/ 860368 w 17"/>
                  <a:gd name="T7" fmla="*/ 551453 h 6"/>
                  <a:gd name="T8" fmla="*/ 860368 w 17"/>
                  <a:gd name="T9" fmla="*/ 458332 h 6"/>
                  <a:gd name="T10" fmla="*/ 1375188 w 17"/>
                  <a:gd name="T11" fmla="*/ 458332 h 6"/>
                  <a:gd name="T12" fmla="*/ 1375188 w 17"/>
                  <a:gd name="T13" fmla="*/ 365122 h 6"/>
                  <a:gd name="T14" fmla="*/ 603473 w 17"/>
                  <a:gd name="T15" fmla="*/ 280515 h 6"/>
                  <a:gd name="T16" fmla="*/ 1375188 w 17"/>
                  <a:gd name="T17" fmla="*/ 280515 h 6"/>
                  <a:gd name="T18" fmla="*/ 1375188 w 17"/>
                  <a:gd name="T19" fmla="*/ 187296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6"/>
                  <a:gd name="T32" fmla="*/ 17 w 17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6">
                    <a:moveTo>
                      <a:pt x="16" y="2"/>
                    </a:moveTo>
                    <a:cubicBezTo>
                      <a:pt x="16" y="2"/>
                      <a:pt x="3" y="2"/>
                      <a:pt x="1" y="1"/>
                    </a:cubicBezTo>
                    <a:cubicBezTo>
                      <a:pt x="0" y="0"/>
                      <a:pt x="3" y="6"/>
                      <a:pt x="9" y="6"/>
                    </a:cubicBezTo>
                    <a:lnTo>
                      <a:pt x="10" y="6"/>
                    </a:lnTo>
                    <a:lnTo>
                      <a:pt x="10" y="5"/>
                    </a:lnTo>
                    <a:lnTo>
                      <a:pt x="16" y="5"/>
                    </a:lnTo>
                    <a:cubicBezTo>
                      <a:pt x="16" y="5"/>
                      <a:pt x="17" y="4"/>
                      <a:pt x="16" y="4"/>
                    </a:cubicBezTo>
                    <a:cubicBezTo>
                      <a:pt x="15" y="4"/>
                      <a:pt x="8" y="4"/>
                      <a:pt x="7" y="3"/>
                    </a:cubicBezTo>
                    <a:cubicBezTo>
                      <a:pt x="6" y="2"/>
                      <a:pt x="16" y="3"/>
                      <a:pt x="16" y="3"/>
                    </a:cubicBezTo>
                    <a:cubicBezTo>
                      <a:pt x="16" y="3"/>
                      <a:pt x="17" y="2"/>
                      <a:pt x="16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3" name="Freeform 183"/>
              <p:cNvSpPr>
                <a:spLocks/>
              </p:cNvSpPr>
              <p:nvPr/>
            </p:nvSpPr>
            <p:spPr bwMode="auto">
              <a:xfrm>
                <a:off x="2063" y="1984"/>
                <a:ext cx="174" cy="77"/>
              </a:xfrm>
              <a:custGeom>
                <a:avLst/>
                <a:gdLst>
                  <a:gd name="T0" fmla="*/ 672056 w 18"/>
                  <a:gd name="T1" fmla="*/ 0 h 8"/>
                  <a:gd name="T2" fmla="*/ 847264 w 18"/>
                  <a:gd name="T3" fmla="*/ 0 h 8"/>
                  <a:gd name="T4" fmla="*/ 1353169 w 18"/>
                  <a:gd name="T5" fmla="*/ 0 h 8"/>
                  <a:gd name="T6" fmla="*/ 1431759 w 18"/>
                  <a:gd name="T7" fmla="*/ 0 h 8"/>
                  <a:gd name="T8" fmla="*/ 1178801 w 18"/>
                  <a:gd name="T9" fmla="*/ 85595 h 8"/>
                  <a:gd name="T10" fmla="*/ 1100212 w 18"/>
                  <a:gd name="T11" fmla="*/ 85595 h 8"/>
                  <a:gd name="T12" fmla="*/ 1178801 w 18"/>
                  <a:gd name="T13" fmla="*/ 85595 h 8"/>
                  <a:gd name="T14" fmla="*/ 925844 w 18"/>
                  <a:gd name="T15" fmla="*/ 163144 h 8"/>
                  <a:gd name="T16" fmla="*/ 1353169 w 18"/>
                  <a:gd name="T17" fmla="*/ 334344 h 8"/>
                  <a:gd name="T18" fmla="*/ 506746 w 18"/>
                  <a:gd name="T19" fmla="*/ 334344 h 8"/>
                  <a:gd name="T20" fmla="*/ 593466 w 18"/>
                  <a:gd name="T21" fmla="*/ 334344 h 8"/>
                  <a:gd name="T22" fmla="*/ 1431759 w 18"/>
                  <a:gd name="T23" fmla="*/ 497574 h 8"/>
                  <a:gd name="T24" fmla="*/ 1431759 w 18"/>
                  <a:gd name="T25" fmla="*/ 497574 h 8"/>
                  <a:gd name="T26" fmla="*/ 847264 w 18"/>
                  <a:gd name="T27" fmla="*/ 497574 h 8"/>
                  <a:gd name="T28" fmla="*/ 1178801 w 18"/>
                  <a:gd name="T29" fmla="*/ 575113 h 8"/>
                  <a:gd name="T30" fmla="*/ 1519310 w 18"/>
                  <a:gd name="T31" fmla="*/ 575113 h 8"/>
                  <a:gd name="T32" fmla="*/ 1431759 w 18"/>
                  <a:gd name="T33" fmla="*/ 660708 h 8"/>
                  <a:gd name="T34" fmla="*/ 0 w 18"/>
                  <a:gd name="T35" fmla="*/ 163144 h 8"/>
                  <a:gd name="T36" fmla="*/ 672056 w 18"/>
                  <a:gd name="T37" fmla="*/ 85595 h 8"/>
                  <a:gd name="T38" fmla="*/ 1012564 w 18"/>
                  <a:gd name="T39" fmla="*/ 85595 h 8"/>
                  <a:gd name="T40" fmla="*/ 672056 w 18"/>
                  <a:gd name="T41" fmla="*/ 0 h 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"/>
                  <a:gd name="T64" fmla="*/ 0 h 8"/>
                  <a:gd name="T65" fmla="*/ 18 w 18"/>
                  <a:gd name="T66" fmla="*/ 8 h 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" h="8">
                    <a:moveTo>
                      <a:pt x="8" y="0"/>
                    </a:move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6" y="0"/>
                      <a:pt x="16" y="0"/>
                    </a:cubicBezTo>
                    <a:cubicBezTo>
                      <a:pt x="16" y="0"/>
                      <a:pt x="17" y="1"/>
                      <a:pt x="17" y="0"/>
                    </a:cubicBezTo>
                    <a:cubicBezTo>
                      <a:pt x="18" y="0"/>
                      <a:pt x="14" y="1"/>
                      <a:pt x="14" y="1"/>
                    </a:cubicBezTo>
                    <a:cubicBezTo>
                      <a:pt x="13" y="0"/>
                      <a:pt x="13" y="1"/>
                      <a:pt x="13" y="1"/>
                    </a:cubicBezTo>
                    <a:lnTo>
                      <a:pt x="14" y="1"/>
                    </a:lnTo>
                    <a:cubicBezTo>
                      <a:pt x="14" y="1"/>
                      <a:pt x="12" y="2"/>
                      <a:pt x="11" y="2"/>
                    </a:cubicBezTo>
                    <a:cubicBezTo>
                      <a:pt x="11" y="3"/>
                      <a:pt x="16" y="3"/>
                      <a:pt x="16" y="4"/>
                    </a:cubicBezTo>
                    <a:cubicBezTo>
                      <a:pt x="16" y="4"/>
                      <a:pt x="6" y="4"/>
                      <a:pt x="6" y="4"/>
                    </a:cubicBezTo>
                    <a:cubicBezTo>
                      <a:pt x="5" y="3"/>
                      <a:pt x="6" y="4"/>
                      <a:pt x="7" y="4"/>
                    </a:cubicBezTo>
                    <a:cubicBezTo>
                      <a:pt x="8" y="5"/>
                      <a:pt x="18" y="4"/>
                      <a:pt x="17" y="6"/>
                    </a:cubicBezTo>
                    <a:cubicBezTo>
                      <a:pt x="17" y="7"/>
                      <a:pt x="17" y="6"/>
                      <a:pt x="17" y="6"/>
                    </a:cubicBezTo>
                    <a:lnTo>
                      <a:pt x="10" y="6"/>
                    </a:lnTo>
                    <a:cubicBezTo>
                      <a:pt x="10" y="6"/>
                      <a:pt x="10" y="7"/>
                      <a:pt x="14" y="7"/>
                    </a:cubicBezTo>
                    <a:cubicBezTo>
                      <a:pt x="18" y="7"/>
                      <a:pt x="18" y="7"/>
                      <a:pt x="18" y="7"/>
                    </a:cubicBezTo>
                    <a:lnTo>
                      <a:pt x="17" y="8"/>
                    </a:lnTo>
                    <a:cubicBezTo>
                      <a:pt x="17" y="8"/>
                      <a:pt x="4" y="8"/>
                      <a:pt x="0" y="2"/>
                    </a:cubicBezTo>
                    <a:cubicBezTo>
                      <a:pt x="0" y="2"/>
                      <a:pt x="7" y="2"/>
                      <a:pt x="8" y="1"/>
                    </a:cubicBezTo>
                    <a:cubicBezTo>
                      <a:pt x="9" y="0"/>
                      <a:pt x="12" y="1"/>
                      <a:pt x="12" y="1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4" name="Freeform 184"/>
              <p:cNvSpPr>
                <a:spLocks/>
              </p:cNvSpPr>
              <p:nvPr/>
            </p:nvSpPr>
            <p:spPr bwMode="auto">
              <a:xfrm>
                <a:off x="2140" y="2071"/>
                <a:ext cx="350" cy="117"/>
              </a:xfrm>
              <a:custGeom>
                <a:avLst/>
                <a:gdLst>
                  <a:gd name="T0" fmla="*/ 89133 w 36"/>
                  <a:gd name="T1" fmla="*/ 614484 h 12"/>
                  <a:gd name="T2" fmla="*/ 696529 w 36"/>
                  <a:gd name="T3" fmla="*/ 442991 h 12"/>
                  <a:gd name="T4" fmla="*/ 1733151 w 36"/>
                  <a:gd name="T5" fmla="*/ 442991 h 12"/>
                  <a:gd name="T6" fmla="*/ 2519756 w 36"/>
                  <a:gd name="T7" fmla="*/ 180716 h 12"/>
                  <a:gd name="T8" fmla="*/ 2519756 w 36"/>
                  <a:gd name="T9" fmla="*/ 262275 h 12"/>
                  <a:gd name="T10" fmla="*/ 2688856 w 36"/>
                  <a:gd name="T11" fmla="*/ 180716 h 12"/>
                  <a:gd name="T12" fmla="*/ 2778932 w 36"/>
                  <a:gd name="T13" fmla="*/ 262275 h 12"/>
                  <a:gd name="T14" fmla="*/ 2608890 w 36"/>
                  <a:gd name="T15" fmla="*/ 523702 h 12"/>
                  <a:gd name="T16" fmla="*/ 3038117 w 36"/>
                  <a:gd name="T17" fmla="*/ 0 h 12"/>
                  <a:gd name="T18" fmla="*/ 3038117 w 36"/>
                  <a:gd name="T19" fmla="*/ 262275 h 12"/>
                  <a:gd name="T20" fmla="*/ 2429768 w 36"/>
                  <a:gd name="T21" fmla="*/ 705364 h 12"/>
                  <a:gd name="T22" fmla="*/ 2688856 w 36"/>
                  <a:gd name="T23" fmla="*/ 705364 h 12"/>
                  <a:gd name="T24" fmla="*/ 2519756 w 36"/>
                  <a:gd name="T25" fmla="*/ 885125 h 12"/>
                  <a:gd name="T26" fmla="*/ 2608890 w 36"/>
                  <a:gd name="T27" fmla="*/ 966693 h 12"/>
                  <a:gd name="T28" fmla="*/ 2081459 w 36"/>
                  <a:gd name="T29" fmla="*/ 885125 h 12"/>
                  <a:gd name="T30" fmla="*/ 1822285 w 36"/>
                  <a:gd name="T31" fmla="*/ 885125 h 12"/>
                  <a:gd name="T32" fmla="*/ 1822285 w 36"/>
                  <a:gd name="T33" fmla="*/ 705364 h 12"/>
                  <a:gd name="T34" fmla="*/ 437442 w 36"/>
                  <a:gd name="T35" fmla="*/ 705364 h 12"/>
                  <a:gd name="T36" fmla="*/ 1304022 w 36"/>
                  <a:gd name="T37" fmla="*/ 614484 h 12"/>
                  <a:gd name="T38" fmla="*/ 89133 w 36"/>
                  <a:gd name="T39" fmla="*/ 614484 h 12"/>
                  <a:gd name="T40" fmla="*/ 89133 w 36"/>
                  <a:gd name="T41" fmla="*/ 614484 h 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6"/>
                  <a:gd name="T64" fmla="*/ 0 h 12"/>
                  <a:gd name="T65" fmla="*/ 36 w 36"/>
                  <a:gd name="T66" fmla="*/ 12 h 1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6" h="12">
                    <a:moveTo>
                      <a:pt x="1" y="7"/>
                    </a:moveTo>
                    <a:cubicBezTo>
                      <a:pt x="1" y="7"/>
                      <a:pt x="2" y="4"/>
                      <a:pt x="8" y="5"/>
                    </a:cubicBezTo>
                    <a:cubicBezTo>
                      <a:pt x="15" y="5"/>
                      <a:pt x="20" y="5"/>
                      <a:pt x="20" y="5"/>
                    </a:cubicBezTo>
                    <a:cubicBezTo>
                      <a:pt x="20" y="5"/>
                      <a:pt x="28" y="3"/>
                      <a:pt x="29" y="2"/>
                    </a:cubicBezTo>
                    <a:cubicBezTo>
                      <a:pt x="30" y="0"/>
                      <a:pt x="29" y="3"/>
                      <a:pt x="29" y="3"/>
                    </a:cubicBezTo>
                    <a:cubicBezTo>
                      <a:pt x="29" y="3"/>
                      <a:pt x="31" y="2"/>
                      <a:pt x="31" y="2"/>
                    </a:cubicBezTo>
                    <a:cubicBezTo>
                      <a:pt x="32" y="2"/>
                      <a:pt x="32" y="3"/>
                      <a:pt x="32" y="3"/>
                    </a:cubicBezTo>
                    <a:cubicBezTo>
                      <a:pt x="31" y="4"/>
                      <a:pt x="30" y="4"/>
                      <a:pt x="30" y="6"/>
                    </a:cubicBezTo>
                    <a:cubicBezTo>
                      <a:pt x="30" y="8"/>
                      <a:pt x="35" y="0"/>
                      <a:pt x="35" y="0"/>
                    </a:cubicBezTo>
                    <a:cubicBezTo>
                      <a:pt x="35" y="0"/>
                      <a:pt x="36" y="2"/>
                      <a:pt x="35" y="3"/>
                    </a:cubicBezTo>
                    <a:cubicBezTo>
                      <a:pt x="34" y="5"/>
                      <a:pt x="29" y="9"/>
                      <a:pt x="28" y="8"/>
                    </a:cubicBezTo>
                    <a:cubicBezTo>
                      <a:pt x="28" y="8"/>
                      <a:pt x="31" y="8"/>
                      <a:pt x="31" y="8"/>
                    </a:cubicBezTo>
                    <a:cubicBezTo>
                      <a:pt x="30" y="9"/>
                      <a:pt x="29" y="10"/>
                      <a:pt x="29" y="10"/>
                    </a:cubicBezTo>
                    <a:cubicBezTo>
                      <a:pt x="29" y="10"/>
                      <a:pt x="30" y="11"/>
                      <a:pt x="30" y="11"/>
                    </a:cubicBezTo>
                    <a:cubicBezTo>
                      <a:pt x="30" y="11"/>
                      <a:pt x="25" y="12"/>
                      <a:pt x="24" y="10"/>
                    </a:cubicBezTo>
                    <a:cubicBezTo>
                      <a:pt x="24" y="10"/>
                      <a:pt x="21" y="10"/>
                      <a:pt x="21" y="10"/>
                    </a:cubicBezTo>
                    <a:cubicBezTo>
                      <a:pt x="21" y="9"/>
                      <a:pt x="21" y="9"/>
                      <a:pt x="21" y="8"/>
                    </a:cubicBezTo>
                    <a:cubicBezTo>
                      <a:pt x="21" y="8"/>
                      <a:pt x="6" y="8"/>
                      <a:pt x="5" y="8"/>
                    </a:cubicBezTo>
                    <a:cubicBezTo>
                      <a:pt x="3" y="7"/>
                      <a:pt x="14" y="7"/>
                      <a:pt x="15" y="7"/>
                    </a:cubicBezTo>
                    <a:cubicBezTo>
                      <a:pt x="15" y="7"/>
                      <a:pt x="6" y="3"/>
                      <a:pt x="1" y="7"/>
                    </a:cubicBezTo>
                    <a:cubicBezTo>
                      <a:pt x="1" y="7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5" name="Freeform 185"/>
              <p:cNvSpPr>
                <a:spLocks/>
              </p:cNvSpPr>
              <p:nvPr/>
            </p:nvSpPr>
            <p:spPr bwMode="auto">
              <a:xfrm>
                <a:off x="2432" y="2071"/>
                <a:ext cx="97" cy="117"/>
              </a:xfrm>
              <a:custGeom>
                <a:avLst/>
                <a:gdLst>
                  <a:gd name="T0" fmla="*/ 256487 w 10"/>
                  <a:gd name="T1" fmla="*/ 705364 h 12"/>
                  <a:gd name="T2" fmla="*/ 167946 w 10"/>
                  <a:gd name="T3" fmla="*/ 966693 h 12"/>
                  <a:gd name="T4" fmla="*/ 88542 w 10"/>
                  <a:gd name="T5" fmla="*/ 966693 h 12"/>
                  <a:gd name="T6" fmla="*/ 256487 w 10"/>
                  <a:gd name="T7" fmla="*/ 523702 h 12"/>
                  <a:gd name="T8" fmla="*/ 602360 w 10"/>
                  <a:gd name="T9" fmla="*/ 0 h 12"/>
                  <a:gd name="T10" fmla="*/ 770316 w 10"/>
                  <a:gd name="T11" fmla="*/ 885125 h 12"/>
                  <a:gd name="T12" fmla="*/ 690902 w 10"/>
                  <a:gd name="T13" fmla="*/ 614484 h 12"/>
                  <a:gd name="T14" fmla="*/ 602360 w 10"/>
                  <a:gd name="T15" fmla="*/ 352209 h 12"/>
                  <a:gd name="T16" fmla="*/ 602360 w 10"/>
                  <a:gd name="T17" fmla="*/ 1057573 h 12"/>
                  <a:gd name="T18" fmla="*/ 602360 w 10"/>
                  <a:gd name="T19" fmla="*/ 1057573 h 12"/>
                  <a:gd name="T20" fmla="*/ 602360 w 10"/>
                  <a:gd name="T21" fmla="*/ 614484 h 12"/>
                  <a:gd name="T22" fmla="*/ 513828 w 10"/>
                  <a:gd name="T23" fmla="*/ 966693 h 12"/>
                  <a:gd name="T24" fmla="*/ 425287 w 10"/>
                  <a:gd name="T25" fmla="*/ 885125 h 12"/>
                  <a:gd name="T26" fmla="*/ 425287 w 10"/>
                  <a:gd name="T27" fmla="*/ 795200 h 12"/>
                  <a:gd name="T28" fmla="*/ 425287 w 10"/>
                  <a:gd name="T29" fmla="*/ 614484 h 12"/>
                  <a:gd name="T30" fmla="*/ 345029 w 10"/>
                  <a:gd name="T31" fmla="*/ 795200 h 12"/>
                  <a:gd name="T32" fmla="*/ 345029 w 10"/>
                  <a:gd name="T33" fmla="*/ 885125 h 12"/>
                  <a:gd name="T34" fmla="*/ 345029 w 10"/>
                  <a:gd name="T35" fmla="*/ 795200 h 12"/>
                  <a:gd name="T36" fmla="*/ 256487 w 10"/>
                  <a:gd name="T37" fmla="*/ 705364 h 1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"/>
                  <a:gd name="T58" fmla="*/ 0 h 12"/>
                  <a:gd name="T59" fmla="*/ 10 w 10"/>
                  <a:gd name="T60" fmla="*/ 12 h 1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" h="12">
                    <a:moveTo>
                      <a:pt x="3" y="8"/>
                    </a:moveTo>
                    <a:cubicBezTo>
                      <a:pt x="3" y="8"/>
                      <a:pt x="2" y="10"/>
                      <a:pt x="2" y="11"/>
                    </a:cubicBezTo>
                    <a:cubicBezTo>
                      <a:pt x="3" y="12"/>
                      <a:pt x="1" y="11"/>
                      <a:pt x="1" y="11"/>
                    </a:cubicBezTo>
                    <a:cubicBezTo>
                      <a:pt x="1" y="11"/>
                      <a:pt x="0" y="9"/>
                      <a:pt x="3" y="6"/>
                    </a:cubicBezTo>
                    <a:cubicBezTo>
                      <a:pt x="7" y="3"/>
                      <a:pt x="7" y="0"/>
                      <a:pt x="7" y="0"/>
                    </a:cubicBezTo>
                    <a:cubicBezTo>
                      <a:pt x="7" y="0"/>
                      <a:pt x="10" y="1"/>
                      <a:pt x="9" y="10"/>
                    </a:cubicBezTo>
                    <a:cubicBezTo>
                      <a:pt x="9" y="10"/>
                      <a:pt x="8" y="10"/>
                      <a:pt x="8" y="7"/>
                    </a:cubicBezTo>
                    <a:cubicBezTo>
                      <a:pt x="8" y="4"/>
                      <a:pt x="7" y="4"/>
                      <a:pt x="7" y="4"/>
                    </a:cubicBezTo>
                    <a:lnTo>
                      <a:pt x="7" y="12"/>
                    </a:lnTo>
                    <a:lnTo>
                      <a:pt x="7" y="7"/>
                    </a:lnTo>
                    <a:cubicBezTo>
                      <a:pt x="7" y="7"/>
                      <a:pt x="5" y="8"/>
                      <a:pt x="6" y="11"/>
                    </a:cubicBezTo>
                    <a:cubicBezTo>
                      <a:pt x="6" y="11"/>
                      <a:pt x="5" y="11"/>
                      <a:pt x="5" y="10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9"/>
                      <a:pt x="5" y="8"/>
                      <a:pt x="5" y="7"/>
                    </a:cubicBezTo>
                    <a:cubicBezTo>
                      <a:pt x="5" y="6"/>
                      <a:pt x="4" y="9"/>
                      <a:pt x="4" y="9"/>
                    </a:cubicBezTo>
                    <a:lnTo>
                      <a:pt x="4" y="10"/>
                    </a:lnTo>
                    <a:cubicBezTo>
                      <a:pt x="4" y="10"/>
                      <a:pt x="3" y="10"/>
                      <a:pt x="4" y="9"/>
                    </a:cubicBezTo>
                    <a:cubicBezTo>
                      <a:pt x="4" y="8"/>
                      <a:pt x="3" y="8"/>
                      <a:pt x="3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6" name="Freeform 186"/>
              <p:cNvSpPr>
                <a:spLocks/>
              </p:cNvSpPr>
              <p:nvPr/>
            </p:nvSpPr>
            <p:spPr bwMode="auto">
              <a:xfrm>
                <a:off x="2364" y="2178"/>
                <a:ext cx="136" cy="116"/>
              </a:xfrm>
              <a:custGeom>
                <a:avLst/>
                <a:gdLst>
                  <a:gd name="T0" fmla="*/ 88895 w 14"/>
                  <a:gd name="T1" fmla="*/ 0 h 12"/>
                  <a:gd name="T2" fmla="*/ 1211012 w 14"/>
                  <a:gd name="T3" fmla="*/ 340508 h 12"/>
                  <a:gd name="T4" fmla="*/ 1122029 w 14"/>
                  <a:gd name="T5" fmla="*/ 419098 h 12"/>
                  <a:gd name="T6" fmla="*/ 952447 w 14"/>
                  <a:gd name="T7" fmla="*/ 340508 h 12"/>
                  <a:gd name="T8" fmla="*/ 1122029 w 14"/>
                  <a:gd name="T9" fmla="*/ 419098 h 12"/>
                  <a:gd name="T10" fmla="*/ 774666 w 14"/>
                  <a:gd name="T11" fmla="*/ 419098 h 12"/>
                  <a:gd name="T12" fmla="*/ 774666 w 14"/>
                  <a:gd name="T13" fmla="*/ 506746 h 12"/>
                  <a:gd name="T14" fmla="*/ 1042285 w 14"/>
                  <a:gd name="T15" fmla="*/ 672056 h 12"/>
                  <a:gd name="T16" fmla="*/ 605929 w 14"/>
                  <a:gd name="T17" fmla="*/ 506746 h 12"/>
                  <a:gd name="T18" fmla="*/ 952447 w 14"/>
                  <a:gd name="T19" fmla="*/ 847264 h 12"/>
                  <a:gd name="T20" fmla="*/ 605929 w 14"/>
                  <a:gd name="T21" fmla="*/ 672056 h 12"/>
                  <a:gd name="T22" fmla="*/ 516091 w 14"/>
                  <a:gd name="T23" fmla="*/ 672056 h 12"/>
                  <a:gd name="T24" fmla="*/ 863551 w 14"/>
                  <a:gd name="T25" fmla="*/ 925844 h 12"/>
                  <a:gd name="T26" fmla="*/ 88895 w 14"/>
                  <a:gd name="T27" fmla="*/ 419098 h 12"/>
                  <a:gd name="T28" fmla="*/ 88895 w 14"/>
                  <a:gd name="T29" fmla="*/ 0 h 1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12"/>
                  <a:gd name="T47" fmla="*/ 14 w 14"/>
                  <a:gd name="T48" fmla="*/ 12 h 1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12">
                    <a:moveTo>
                      <a:pt x="1" y="0"/>
                    </a:moveTo>
                    <a:cubicBezTo>
                      <a:pt x="1" y="0"/>
                      <a:pt x="12" y="0"/>
                      <a:pt x="14" y="4"/>
                    </a:cubicBezTo>
                    <a:lnTo>
                      <a:pt x="13" y="5"/>
                    </a:lnTo>
                    <a:cubicBezTo>
                      <a:pt x="13" y="5"/>
                      <a:pt x="11" y="3"/>
                      <a:pt x="11" y="4"/>
                    </a:cubicBezTo>
                    <a:lnTo>
                      <a:pt x="13" y="5"/>
                    </a:lnTo>
                    <a:cubicBezTo>
                      <a:pt x="13" y="5"/>
                      <a:pt x="9" y="6"/>
                      <a:pt x="9" y="5"/>
                    </a:cubicBezTo>
                    <a:cubicBezTo>
                      <a:pt x="9" y="4"/>
                      <a:pt x="9" y="6"/>
                      <a:pt x="9" y="6"/>
                    </a:cubicBezTo>
                    <a:cubicBezTo>
                      <a:pt x="9" y="6"/>
                      <a:pt x="13" y="7"/>
                      <a:pt x="12" y="8"/>
                    </a:cubicBezTo>
                    <a:cubicBezTo>
                      <a:pt x="12" y="8"/>
                      <a:pt x="9" y="8"/>
                      <a:pt x="7" y="6"/>
                    </a:cubicBezTo>
                    <a:cubicBezTo>
                      <a:pt x="7" y="6"/>
                      <a:pt x="12" y="10"/>
                      <a:pt x="11" y="10"/>
                    </a:cubicBezTo>
                    <a:cubicBezTo>
                      <a:pt x="11" y="10"/>
                      <a:pt x="8" y="9"/>
                      <a:pt x="7" y="8"/>
                    </a:cubicBezTo>
                    <a:lnTo>
                      <a:pt x="6" y="8"/>
                    </a:lnTo>
                    <a:cubicBezTo>
                      <a:pt x="6" y="8"/>
                      <a:pt x="9" y="11"/>
                      <a:pt x="10" y="11"/>
                    </a:cubicBezTo>
                    <a:cubicBezTo>
                      <a:pt x="10" y="11"/>
                      <a:pt x="6" y="12"/>
                      <a:pt x="1" y="5"/>
                    </a:cubicBezTo>
                    <a:cubicBezTo>
                      <a:pt x="1" y="5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7" name="Freeform 187"/>
              <p:cNvSpPr>
                <a:spLocks/>
              </p:cNvSpPr>
              <p:nvPr/>
            </p:nvSpPr>
            <p:spPr bwMode="auto">
              <a:xfrm>
                <a:off x="2257" y="2197"/>
                <a:ext cx="97" cy="88"/>
              </a:xfrm>
              <a:custGeom>
                <a:avLst/>
                <a:gdLst>
                  <a:gd name="T0" fmla="*/ 88542 w 10"/>
                  <a:gd name="T1" fmla="*/ 447812 h 9"/>
                  <a:gd name="T2" fmla="*/ 167946 w 10"/>
                  <a:gd name="T3" fmla="*/ 356126 h 9"/>
                  <a:gd name="T4" fmla="*/ 345029 w 10"/>
                  <a:gd name="T5" fmla="*/ 183177 h 9"/>
                  <a:gd name="T6" fmla="*/ 513828 w 10"/>
                  <a:gd name="T7" fmla="*/ 183177 h 9"/>
                  <a:gd name="T8" fmla="*/ 602360 w 10"/>
                  <a:gd name="T9" fmla="*/ 0 h 9"/>
                  <a:gd name="T10" fmla="*/ 770316 w 10"/>
                  <a:gd name="T11" fmla="*/ 183177 h 9"/>
                  <a:gd name="T12" fmla="*/ 690902 w 10"/>
                  <a:gd name="T13" fmla="*/ 356126 h 9"/>
                  <a:gd name="T14" fmla="*/ 770316 w 10"/>
                  <a:gd name="T15" fmla="*/ 356126 h 9"/>
                  <a:gd name="T16" fmla="*/ 690902 w 10"/>
                  <a:gd name="T17" fmla="*/ 447812 h 9"/>
                  <a:gd name="T18" fmla="*/ 690902 w 10"/>
                  <a:gd name="T19" fmla="*/ 447812 h 9"/>
                  <a:gd name="T20" fmla="*/ 770316 w 10"/>
                  <a:gd name="T21" fmla="*/ 539401 h 9"/>
                  <a:gd name="T22" fmla="*/ 690902 w 10"/>
                  <a:gd name="T23" fmla="*/ 713211 h 9"/>
                  <a:gd name="T24" fmla="*/ 858857 w 10"/>
                  <a:gd name="T25" fmla="*/ 713211 h 9"/>
                  <a:gd name="T26" fmla="*/ 690902 w 10"/>
                  <a:gd name="T27" fmla="*/ 803939 h 9"/>
                  <a:gd name="T28" fmla="*/ 513828 w 10"/>
                  <a:gd name="T29" fmla="*/ 803939 h 9"/>
                  <a:gd name="T30" fmla="*/ 513828 w 10"/>
                  <a:gd name="T31" fmla="*/ 803939 h 9"/>
                  <a:gd name="T32" fmla="*/ 345029 w 10"/>
                  <a:gd name="T33" fmla="*/ 803939 h 9"/>
                  <a:gd name="T34" fmla="*/ 345029 w 10"/>
                  <a:gd name="T35" fmla="*/ 713211 h 9"/>
                  <a:gd name="T36" fmla="*/ 256487 w 10"/>
                  <a:gd name="T37" fmla="*/ 713211 h 9"/>
                  <a:gd name="T38" fmla="*/ 345029 w 10"/>
                  <a:gd name="T39" fmla="*/ 539401 h 9"/>
                  <a:gd name="T40" fmla="*/ 256487 w 10"/>
                  <a:gd name="T41" fmla="*/ 539401 h 9"/>
                  <a:gd name="T42" fmla="*/ 167946 w 10"/>
                  <a:gd name="T43" fmla="*/ 621622 h 9"/>
                  <a:gd name="T44" fmla="*/ 167946 w 10"/>
                  <a:gd name="T45" fmla="*/ 539401 h 9"/>
                  <a:gd name="T46" fmla="*/ 256487 w 10"/>
                  <a:gd name="T47" fmla="*/ 447812 h 9"/>
                  <a:gd name="T48" fmla="*/ 345029 w 10"/>
                  <a:gd name="T49" fmla="*/ 356126 h 9"/>
                  <a:gd name="T50" fmla="*/ 256487 w 10"/>
                  <a:gd name="T51" fmla="*/ 356126 h 9"/>
                  <a:gd name="T52" fmla="*/ 167946 w 10"/>
                  <a:gd name="T53" fmla="*/ 447812 h 9"/>
                  <a:gd name="T54" fmla="*/ 88542 w 10"/>
                  <a:gd name="T55" fmla="*/ 447812 h 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0"/>
                  <a:gd name="T85" fmla="*/ 0 h 9"/>
                  <a:gd name="T86" fmla="*/ 10 w 10"/>
                  <a:gd name="T87" fmla="*/ 9 h 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0" h="9">
                    <a:moveTo>
                      <a:pt x="1" y="5"/>
                    </a:moveTo>
                    <a:cubicBezTo>
                      <a:pt x="1" y="5"/>
                      <a:pt x="0" y="4"/>
                      <a:pt x="2" y="4"/>
                    </a:cubicBezTo>
                    <a:cubicBezTo>
                      <a:pt x="2" y="4"/>
                      <a:pt x="4" y="2"/>
                      <a:pt x="4" y="2"/>
                    </a:cubicBezTo>
                    <a:cubicBezTo>
                      <a:pt x="5" y="2"/>
                      <a:pt x="6" y="2"/>
                      <a:pt x="6" y="2"/>
                    </a:cubicBezTo>
                    <a:cubicBezTo>
                      <a:pt x="6" y="2"/>
                      <a:pt x="7" y="0"/>
                      <a:pt x="7" y="0"/>
                    </a:cubicBezTo>
                    <a:cubicBezTo>
                      <a:pt x="8" y="0"/>
                      <a:pt x="9" y="2"/>
                      <a:pt x="9" y="2"/>
                    </a:cubicBezTo>
                    <a:cubicBezTo>
                      <a:pt x="8" y="3"/>
                      <a:pt x="8" y="4"/>
                      <a:pt x="8" y="4"/>
                    </a:cubicBezTo>
                    <a:lnTo>
                      <a:pt x="9" y="4"/>
                    </a:lnTo>
                    <a:cubicBezTo>
                      <a:pt x="9" y="4"/>
                      <a:pt x="10" y="4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9" y="5"/>
                      <a:pt x="10" y="5"/>
                      <a:pt x="9" y="6"/>
                    </a:cubicBezTo>
                    <a:cubicBezTo>
                      <a:pt x="9" y="6"/>
                      <a:pt x="7" y="8"/>
                      <a:pt x="8" y="8"/>
                    </a:cubicBezTo>
                    <a:cubicBezTo>
                      <a:pt x="8" y="8"/>
                      <a:pt x="10" y="8"/>
                      <a:pt x="10" y="8"/>
                    </a:cubicBezTo>
                    <a:lnTo>
                      <a:pt x="8" y="9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4" y="8"/>
                    </a:lnTo>
                    <a:cubicBezTo>
                      <a:pt x="4" y="8"/>
                      <a:pt x="4" y="8"/>
                      <a:pt x="3" y="8"/>
                    </a:cubicBezTo>
                    <a:cubicBezTo>
                      <a:pt x="3" y="8"/>
                      <a:pt x="3" y="7"/>
                      <a:pt x="4" y="6"/>
                    </a:cubicBezTo>
                    <a:cubicBezTo>
                      <a:pt x="4" y="6"/>
                      <a:pt x="4" y="5"/>
                      <a:pt x="3" y="6"/>
                    </a:cubicBezTo>
                    <a:lnTo>
                      <a:pt x="2" y="7"/>
                    </a:lnTo>
                    <a:cubicBezTo>
                      <a:pt x="2" y="7"/>
                      <a:pt x="1" y="6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4"/>
                      <a:pt x="3" y="3"/>
                      <a:pt x="3" y="4"/>
                    </a:cubicBezTo>
                    <a:cubicBezTo>
                      <a:pt x="2" y="5"/>
                      <a:pt x="2" y="5"/>
                      <a:pt x="2" y="5"/>
                    </a:cubicBez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8" name="Freeform 188"/>
              <p:cNvSpPr>
                <a:spLocks/>
              </p:cNvSpPr>
              <p:nvPr/>
            </p:nvSpPr>
            <p:spPr bwMode="auto">
              <a:xfrm>
                <a:off x="2237" y="2236"/>
                <a:ext cx="20" cy="29"/>
              </a:xfrm>
              <a:custGeom>
                <a:avLst/>
                <a:gdLst>
                  <a:gd name="T0" fmla="*/ 100000 w 2"/>
                  <a:gd name="T1" fmla="*/ 0 h 3"/>
                  <a:gd name="T2" fmla="*/ 100000 w 2"/>
                  <a:gd name="T3" fmla="*/ 87648 h 3"/>
                  <a:gd name="T4" fmla="*/ 100000 w 2"/>
                  <a:gd name="T5" fmla="*/ 252957 h 3"/>
                  <a:gd name="T6" fmla="*/ 200000 w 2"/>
                  <a:gd name="T7" fmla="*/ 252957 h 3"/>
                  <a:gd name="T8" fmla="*/ 200000 w 2"/>
                  <a:gd name="T9" fmla="*/ 166238 h 3"/>
                  <a:gd name="T10" fmla="*/ 200000 w 2"/>
                  <a:gd name="T11" fmla="*/ 166238 h 3"/>
                  <a:gd name="T12" fmla="*/ 200000 w 2"/>
                  <a:gd name="T13" fmla="*/ 0 h 3"/>
                  <a:gd name="T14" fmla="*/ 100000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2" y="1"/>
                      <a:pt x="1" y="1"/>
                    </a:cubicBezTo>
                    <a:cubicBezTo>
                      <a:pt x="1" y="1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lnTo>
                      <a:pt x="2" y="2"/>
                    </a:ln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0"/>
                      <a:pt x="2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9" name="Freeform 189"/>
              <p:cNvSpPr>
                <a:spLocks/>
              </p:cNvSpPr>
              <p:nvPr/>
            </p:nvSpPr>
            <p:spPr bwMode="auto">
              <a:xfrm>
                <a:off x="2257" y="2217"/>
                <a:ext cx="19" cy="19"/>
              </a:xfrm>
              <a:custGeom>
                <a:avLst/>
                <a:gdLst>
                  <a:gd name="T0" fmla="*/ 0 w 2"/>
                  <a:gd name="T1" fmla="*/ 81405 h 2"/>
                  <a:gd name="T2" fmla="*/ 81405 w 2"/>
                  <a:gd name="T3" fmla="*/ 0 h 2"/>
                  <a:gd name="T4" fmla="*/ 154327 w 2"/>
                  <a:gd name="T5" fmla="*/ 0 h 2"/>
                  <a:gd name="T6" fmla="*/ 154327 w 2"/>
                  <a:gd name="T7" fmla="*/ 81405 h 2"/>
                  <a:gd name="T8" fmla="*/ 154327 w 2"/>
                  <a:gd name="T9" fmla="*/ 81405 h 2"/>
                  <a:gd name="T10" fmla="*/ 81405 w 2"/>
                  <a:gd name="T11" fmla="*/ 154327 h 2"/>
                  <a:gd name="T12" fmla="*/ 0 w 2"/>
                  <a:gd name="T13" fmla="*/ 81405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2" y="1"/>
                      <a:pt x="2" y="1"/>
                    </a:cubicBez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0" name="Freeform 190"/>
              <p:cNvSpPr>
                <a:spLocks/>
              </p:cNvSpPr>
              <p:nvPr/>
            </p:nvSpPr>
            <p:spPr bwMode="auto">
              <a:xfrm>
                <a:off x="2296" y="2285"/>
                <a:ext cx="39" cy="19"/>
              </a:xfrm>
              <a:custGeom>
                <a:avLst/>
                <a:gdLst>
                  <a:gd name="T0" fmla="*/ 0 w 4"/>
                  <a:gd name="T1" fmla="*/ 81405 h 2"/>
                  <a:gd name="T2" fmla="*/ 180716 w 4"/>
                  <a:gd name="T3" fmla="*/ 81405 h 2"/>
                  <a:gd name="T4" fmla="*/ 352209 w 4"/>
                  <a:gd name="T5" fmla="*/ 81405 h 2"/>
                  <a:gd name="T6" fmla="*/ 352209 w 4"/>
                  <a:gd name="T7" fmla="*/ 154327 h 2"/>
                  <a:gd name="T8" fmla="*/ 180716 w 4"/>
                  <a:gd name="T9" fmla="*/ 154327 h 2"/>
                  <a:gd name="T10" fmla="*/ 0 w 4"/>
                  <a:gd name="T11" fmla="*/ 154327 h 2"/>
                  <a:gd name="T12" fmla="*/ 0 w 4"/>
                  <a:gd name="T13" fmla="*/ 81405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2"/>
                  <a:gd name="T23" fmla="*/ 4 w 4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0" y="0"/>
                      <a:pt x="2" y="1"/>
                    </a:cubicBezTo>
                    <a:cubicBezTo>
                      <a:pt x="2" y="1"/>
                      <a:pt x="3" y="2"/>
                      <a:pt x="4" y="1"/>
                    </a:cubicBezTo>
                    <a:cubicBezTo>
                      <a:pt x="4" y="1"/>
                      <a:pt x="4" y="2"/>
                      <a:pt x="4" y="2"/>
                    </a:cubicBezTo>
                    <a:lnTo>
                      <a:pt x="2" y="2"/>
                    </a:lnTo>
                    <a:cubicBezTo>
                      <a:pt x="2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1" name="Freeform 191"/>
              <p:cNvSpPr>
                <a:spLocks/>
              </p:cNvSpPr>
              <p:nvPr/>
            </p:nvSpPr>
            <p:spPr bwMode="auto">
              <a:xfrm>
                <a:off x="2373" y="2275"/>
                <a:ext cx="20" cy="19"/>
              </a:xfrm>
              <a:custGeom>
                <a:avLst/>
                <a:gdLst>
                  <a:gd name="T0" fmla="*/ 100000 w 2"/>
                  <a:gd name="T1" fmla="*/ 0 h 2"/>
                  <a:gd name="T2" fmla="*/ 100000 w 2"/>
                  <a:gd name="T3" fmla="*/ 81405 h 2"/>
                  <a:gd name="T4" fmla="*/ 0 w 2"/>
                  <a:gd name="T5" fmla="*/ 154327 h 2"/>
                  <a:gd name="T6" fmla="*/ 200000 w 2"/>
                  <a:gd name="T7" fmla="*/ 81405 h 2"/>
                  <a:gd name="T8" fmla="*/ 100000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"/>
                  <a:gd name="T17" fmla="*/ 2 w 2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2" y="2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2" name="Freeform 192"/>
              <p:cNvSpPr>
                <a:spLocks/>
              </p:cNvSpPr>
              <p:nvPr/>
            </p:nvSpPr>
            <p:spPr bwMode="auto">
              <a:xfrm>
                <a:off x="2402" y="2275"/>
                <a:ext cx="10" cy="19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54327 h 2"/>
                  <a:gd name="T4" fmla="*/ 0 w 1"/>
                  <a:gd name="T5" fmla="*/ 154327 h 2"/>
                  <a:gd name="T6" fmla="*/ 100000 w 1"/>
                  <a:gd name="T7" fmla="*/ 81405 h 2"/>
                  <a:gd name="T8" fmla="*/ 0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3" name="Freeform 193"/>
              <p:cNvSpPr>
                <a:spLocks/>
              </p:cNvSpPr>
              <p:nvPr/>
            </p:nvSpPr>
            <p:spPr bwMode="auto">
              <a:xfrm>
                <a:off x="2422" y="2294"/>
                <a:ext cx="19" cy="10"/>
              </a:xfrm>
              <a:custGeom>
                <a:avLst/>
                <a:gdLst>
                  <a:gd name="T0" fmla="*/ 0 w 2"/>
                  <a:gd name="T1" fmla="*/ 100000 h 1"/>
                  <a:gd name="T2" fmla="*/ 0 w 2"/>
                  <a:gd name="T3" fmla="*/ 100000 h 1"/>
                  <a:gd name="T4" fmla="*/ 154327 w 2"/>
                  <a:gd name="T5" fmla="*/ 100000 h 1"/>
                  <a:gd name="T6" fmla="*/ 154327 w 2"/>
                  <a:gd name="T7" fmla="*/ 10000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0 w 2"/>
                  <a:gd name="T15" fmla="*/ 0 h 1"/>
                  <a:gd name="T16" fmla="*/ 0 w 2"/>
                  <a:gd name="T17" fmla="*/ 100000 h 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"/>
                  <a:gd name="T28" fmla="*/ 0 h 1"/>
                  <a:gd name="T29" fmla="*/ 2 w 2"/>
                  <a:gd name="T30" fmla="*/ 1 h 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1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4" name="Rectangle 194"/>
              <p:cNvSpPr>
                <a:spLocks noChangeArrowheads="1"/>
              </p:cNvSpPr>
              <p:nvPr/>
            </p:nvSpPr>
            <p:spPr bwMode="auto">
              <a:xfrm>
                <a:off x="2247" y="2110"/>
                <a:ext cx="78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595" name="Freeform 195"/>
              <p:cNvSpPr>
                <a:spLocks/>
              </p:cNvSpPr>
              <p:nvPr/>
            </p:nvSpPr>
            <p:spPr bwMode="auto">
              <a:xfrm>
                <a:off x="2121" y="2110"/>
                <a:ext cx="39" cy="29"/>
              </a:xfrm>
              <a:custGeom>
                <a:avLst/>
                <a:gdLst>
                  <a:gd name="T0" fmla="*/ 352209 w 4"/>
                  <a:gd name="T1" fmla="*/ 0 h 3"/>
                  <a:gd name="T2" fmla="*/ 262275 w 4"/>
                  <a:gd name="T3" fmla="*/ 0 h 3"/>
                  <a:gd name="T4" fmla="*/ 0 w 4"/>
                  <a:gd name="T5" fmla="*/ 252957 h 3"/>
                  <a:gd name="T6" fmla="*/ 89924 w 4"/>
                  <a:gd name="T7" fmla="*/ 252957 h 3"/>
                  <a:gd name="T8" fmla="*/ 180716 w 4"/>
                  <a:gd name="T9" fmla="*/ 166238 h 3"/>
                  <a:gd name="T10" fmla="*/ 262275 w 4"/>
                  <a:gd name="T11" fmla="*/ 87648 h 3"/>
                  <a:gd name="T12" fmla="*/ 352209 w 4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3"/>
                  <a:gd name="T23" fmla="*/ 4 w 4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3">
                    <a:moveTo>
                      <a:pt x="4" y="0"/>
                    </a:moveTo>
                    <a:lnTo>
                      <a:pt x="3" y="0"/>
                    </a:lnTo>
                    <a:cubicBezTo>
                      <a:pt x="3" y="0"/>
                      <a:pt x="0" y="0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2" y="2"/>
                      <a:pt x="1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6" name="Oval 196"/>
              <p:cNvSpPr>
                <a:spLocks noChangeArrowheads="1"/>
              </p:cNvSpPr>
              <p:nvPr/>
            </p:nvSpPr>
            <p:spPr bwMode="auto">
              <a:xfrm>
                <a:off x="2140" y="2158"/>
                <a:ext cx="10" cy="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597" name="Oval 197"/>
              <p:cNvSpPr>
                <a:spLocks noChangeArrowheads="1"/>
              </p:cNvSpPr>
              <p:nvPr/>
            </p:nvSpPr>
            <p:spPr bwMode="auto">
              <a:xfrm>
                <a:off x="2131" y="2139"/>
                <a:ext cx="9" cy="1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598" name="Rectangle 198"/>
              <p:cNvSpPr>
                <a:spLocks noChangeArrowheads="1"/>
              </p:cNvSpPr>
              <p:nvPr/>
            </p:nvSpPr>
            <p:spPr bwMode="auto">
              <a:xfrm>
                <a:off x="2169" y="2158"/>
                <a:ext cx="107" cy="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599" name="Freeform 199"/>
              <p:cNvSpPr>
                <a:spLocks/>
              </p:cNvSpPr>
              <p:nvPr/>
            </p:nvSpPr>
            <p:spPr bwMode="auto">
              <a:xfrm>
                <a:off x="2131" y="2158"/>
                <a:ext cx="194" cy="146"/>
              </a:xfrm>
              <a:custGeom>
                <a:avLst/>
                <a:gdLst>
                  <a:gd name="T0" fmla="*/ 88542 w 20"/>
                  <a:gd name="T1" fmla="*/ 89430 h 15"/>
                  <a:gd name="T2" fmla="*/ 167946 w 20"/>
                  <a:gd name="T3" fmla="*/ 520967 h 15"/>
                  <a:gd name="T4" fmla="*/ 345029 w 20"/>
                  <a:gd name="T5" fmla="*/ 959882 h 15"/>
                  <a:gd name="T6" fmla="*/ 770316 w 20"/>
                  <a:gd name="T7" fmla="*/ 1310321 h 15"/>
                  <a:gd name="T8" fmla="*/ 770316 w 20"/>
                  <a:gd name="T9" fmla="*/ 1220881 h 15"/>
                  <a:gd name="T10" fmla="*/ 858857 w 20"/>
                  <a:gd name="T11" fmla="*/ 1220881 h 15"/>
                  <a:gd name="T12" fmla="*/ 770316 w 20"/>
                  <a:gd name="T13" fmla="*/ 1139695 h 15"/>
                  <a:gd name="T14" fmla="*/ 947389 w 20"/>
                  <a:gd name="T15" fmla="*/ 1050266 h 15"/>
                  <a:gd name="T16" fmla="*/ 770316 w 20"/>
                  <a:gd name="T17" fmla="*/ 959882 h 15"/>
                  <a:gd name="T18" fmla="*/ 770316 w 20"/>
                  <a:gd name="T19" fmla="*/ 959882 h 15"/>
                  <a:gd name="T20" fmla="*/ 947389 w 20"/>
                  <a:gd name="T21" fmla="*/ 870452 h 15"/>
                  <a:gd name="T22" fmla="*/ 858857 w 20"/>
                  <a:gd name="T23" fmla="*/ 790211 h 15"/>
                  <a:gd name="T24" fmla="*/ 770316 w 20"/>
                  <a:gd name="T25" fmla="*/ 870452 h 15"/>
                  <a:gd name="T26" fmla="*/ 770316 w 20"/>
                  <a:gd name="T27" fmla="*/ 790211 h 15"/>
                  <a:gd name="T28" fmla="*/ 947389 w 20"/>
                  <a:gd name="T29" fmla="*/ 699924 h 15"/>
                  <a:gd name="T30" fmla="*/ 947389 w 20"/>
                  <a:gd name="T31" fmla="*/ 610397 h 15"/>
                  <a:gd name="T32" fmla="*/ 858857 w 20"/>
                  <a:gd name="T33" fmla="*/ 699924 h 15"/>
                  <a:gd name="T34" fmla="*/ 858857 w 20"/>
                  <a:gd name="T35" fmla="*/ 610397 h 15"/>
                  <a:gd name="T36" fmla="*/ 1203789 w 20"/>
                  <a:gd name="T37" fmla="*/ 520967 h 15"/>
                  <a:gd name="T38" fmla="*/ 858857 w 20"/>
                  <a:gd name="T39" fmla="*/ 439869 h 15"/>
                  <a:gd name="T40" fmla="*/ 1460277 w 20"/>
                  <a:gd name="T41" fmla="*/ 350439 h 15"/>
                  <a:gd name="T42" fmla="*/ 858857 w 20"/>
                  <a:gd name="T43" fmla="*/ 260055 h 15"/>
                  <a:gd name="T44" fmla="*/ 1372676 w 20"/>
                  <a:gd name="T45" fmla="*/ 170625 h 15"/>
                  <a:gd name="T46" fmla="*/ 167946 w 20"/>
                  <a:gd name="T47" fmla="*/ 89430 h 15"/>
                  <a:gd name="T48" fmla="*/ 88542 w 20"/>
                  <a:gd name="T49" fmla="*/ 89430 h 1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"/>
                  <a:gd name="T76" fmla="*/ 0 h 15"/>
                  <a:gd name="T77" fmla="*/ 20 w 20"/>
                  <a:gd name="T78" fmla="*/ 15 h 1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" h="15">
                    <a:moveTo>
                      <a:pt x="1" y="1"/>
                    </a:moveTo>
                    <a:cubicBezTo>
                      <a:pt x="1" y="1"/>
                      <a:pt x="0" y="1"/>
                      <a:pt x="2" y="6"/>
                    </a:cubicBezTo>
                    <a:cubicBezTo>
                      <a:pt x="5" y="10"/>
                      <a:pt x="4" y="11"/>
                      <a:pt x="4" y="11"/>
                    </a:cubicBezTo>
                    <a:cubicBezTo>
                      <a:pt x="4" y="11"/>
                      <a:pt x="6" y="15"/>
                      <a:pt x="9" y="15"/>
                    </a:cubicBezTo>
                    <a:lnTo>
                      <a:pt x="9" y="14"/>
                    </a:lnTo>
                    <a:lnTo>
                      <a:pt x="10" y="14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9" y="11"/>
                    </a:lnTo>
                    <a:cubicBezTo>
                      <a:pt x="9" y="11"/>
                      <a:pt x="9" y="11"/>
                      <a:pt x="9" y="11"/>
                    </a:cubicBezTo>
                    <a:cubicBezTo>
                      <a:pt x="10" y="10"/>
                      <a:pt x="11" y="10"/>
                      <a:pt x="11" y="10"/>
                    </a:cubicBezTo>
                    <a:cubicBezTo>
                      <a:pt x="11" y="10"/>
                      <a:pt x="11" y="9"/>
                      <a:pt x="10" y="9"/>
                    </a:cubicBezTo>
                    <a:cubicBezTo>
                      <a:pt x="10" y="9"/>
                      <a:pt x="9" y="10"/>
                      <a:pt x="9" y="10"/>
                    </a:cubicBezTo>
                    <a:lnTo>
                      <a:pt x="9" y="9"/>
                    </a:lnTo>
                    <a:cubicBezTo>
                      <a:pt x="9" y="9"/>
                      <a:pt x="11" y="8"/>
                      <a:pt x="11" y="8"/>
                    </a:cubicBezTo>
                    <a:cubicBezTo>
                      <a:pt x="11" y="7"/>
                      <a:pt x="11" y="7"/>
                      <a:pt x="11" y="7"/>
                    </a:cubicBezTo>
                    <a:lnTo>
                      <a:pt x="10" y="8"/>
                    </a:lnTo>
                    <a:lnTo>
                      <a:pt x="10" y="7"/>
                    </a:lnTo>
                    <a:cubicBezTo>
                      <a:pt x="10" y="7"/>
                      <a:pt x="12" y="6"/>
                      <a:pt x="14" y="6"/>
                    </a:cubicBezTo>
                    <a:cubicBezTo>
                      <a:pt x="16" y="6"/>
                      <a:pt x="10" y="5"/>
                      <a:pt x="10" y="5"/>
                    </a:cubicBezTo>
                    <a:cubicBezTo>
                      <a:pt x="10" y="5"/>
                      <a:pt x="14" y="3"/>
                      <a:pt x="17" y="4"/>
                    </a:cubicBezTo>
                    <a:cubicBezTo>
                      <a:pt x="20" y="5"/>
                      <a:pt x="15" y="2"/>
                      <a:pt x="10" y="3"/>
                    </a:cubicBezTo>
                    <a:cubicBezTo>
                      <a:pt x="10" y="3"/>
                      <a:pt x="11" y="2"/>
                      <a:pt x="16" y="2"/>
                    </a:cubicBezTo>
                    <a:cubicBezTo>
                      <a:pt x="16" y="2"/>
                      <a:pt x="14" y="0"/>
                      <a:pt x="2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0" name="Oval 200"/>
              <p:cNvSpPr>
                <a:spLocks noChangeArrowheads="1"/>
              </p:cNvSpPr>
              <p:nvPr/>
            </p:nvSpPr>
            <p:spPr bwMode="auto">
              <a:xfrm>
                <a:off x="2228" y="2100"/>
                <a:ext cx="9" cy="1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601" name="Oval 201"/>
              <p:cNvSpPr>
                <a:spLocks noChangeArrowheads="1"/>
              </p:cNvSpPr>
              <p:nvPr/>
            </p:nvSpPr>
            <p:spPr bwMode="auto">
              <a:xfrm>
                <a:off x="2208" y="2100"/>
                <a:ext cx="10" cy="1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602" name="Oval 202"/>
              <p:cNvSpPr>
                <a:spLocks noChangeArrowheads="1"/>
              </p:cNvSpPr>
              <p:nvPr/>
            </p:nvSpPr>
            <p:spPr bwMode="auto">
              <a:xfrm>
                <a:off x="2364" y="2061"/>
                <a:ext cx="9" cy="1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603" name="Freeform 203"/>
              <p:cNvSpPr>
                <a:spLocks/>
              </p:cNvSpPr>
              <p:nvPr/>
            </p:nvSpPr>
            <p:spPr bwMode="auto">
              <a:xfrm>
                <a:off x="2480" y="2178"/>
                <a:ext cx="97" cy="116"/>
              </a:xfrm>
              <a:custGeom>
                <a:avLst/>
                <a:gdLst>
                  <a:gd name="T0" fmla="*/ 167946 w 10"/>
                  <a:gd name="T1" fmla="*/ 1012564 h 12"/>
                  <a:gd name="T2" fmla="*/ 256487 w 10"/>
                  <a:gd name="T3" fmla="*/ 506746 h 12"/>
                  <a:gd name="T4" fmla="*/ 256487 w 10"/>
                  <a:gd name="T5" fmla="*/ 340508 h 12"/>
                  <a:gd name="T6" fmla="*/ 602360 w 10"/>
                  <a:gd name="T7" fmla="*/ 0 h 12"/>
                  <a:gd name="T8" fmla="*/ 770316 w 10"/>
                  <a:gd name="T9" fmla="*/ 593466 h 12"/>
                  <a:gd name="T10" fmla="*/ 858857 w 10"/>
                  <a:gd name="T11" fmla="*/ 593466 h 12"/>
                  <a:gd name="T12" fmla="*/ 770316 w 10"/>
                  <a:gd name="T13" fmla="*/ 672056 h 12"/>
                  <a:gd name="T14" fmla="*/ 858857 w 10"/>
                  <a:gd name="T15" fmla="*/ 759703 h 12"/>
                  <a:gd name="T16" fmla="*/ 858857 w 10"/>
                  <a:gd name="T17" fmla="*/ 759703 h 12"/>
                  <a:gd name="T18" fmla="*/ 770316 w 10"/>
                  <a:gd name="T19" fmla="*/ 759703 h 12"/>
                  <a:gd name="T20" fmla="*/ 770316 w 10"/>
                  <a:gd name="T21" fmla="*/ 925844 h 12"/>
                  <a:gd name="T22" fmla="*/ 690902 w 10"/>
                  <a:gd name="T23" fmla="*/ 672056 h 12"/>
                  <a:gd name="T24" fmla="*/ 602360 w 10"/>
                  <a:gd name="T25" fmla="*/ 847264 h 12"/>
                  <a:gd name="T26" fmla="*/ 513828 w 10"/>
                  <a:gd name="T27" fmla="*/ 506746 h 12"/>
                  <a:gd name="T28" fmla="*/ 425287 w 10"/>
                  <a:gd name="T29" fmla="*/ 847264 h 12"/>
                  <a:gd name="T30" fmla="*/ 345029 w 10"/>
                  <a:gd name="T31" fmla="*/ 593466 h 12"/>
                  <a:gd name="T32" fmla="*/ 256487 w 10"/>
                  <a:gd name="T33" fmla="*/ 925844 h 12"/>
                  <a:gd name="T34" fmla="*/ 167946 w 10"/>
                  <a:gd name="T35" fmla="*/ 1012564 h 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"/>
                  <a:gd name="T55" fmla="*/ 0 h 12"/>
                  <a:gd name="T56" fmla="*/ 10 w 10"/>
                  <a:gd name="T57" fmla="*/ 12 h 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" h="12">
                    <a:moveTo>
                      <a:pt x="2" y="12"/>
                    </a:moveTo>
                    <a:cubicBezTo>
                      <a:pt x="2" y="12"/>
                      <a:pt x="0" y="9"/>
                      <a:pt x="3" y="6"/>
                    </a:cubicBezTo>
                    <a:lnTo>
                      <a:pt x="3" y="4"/>
                    </a:lnTo>
                    <a:cubicBezTo>
                      <a:pt x="3" y="4"/>
                      <a:pt x="6" y="0"/>
                      <a:pt x="7" y="0"/>
                    </a:cubicBezTo>
                    <a:cubicBezTo>
                      <a:pt x="8" y="0"/>
                      <a:pt x="9" y="0"/>
                      <a:pt x="9" y="7"/>
                    </a:cubicBezTo>
                    <a:lnTo>
                      <a:pt x="10" y="7"/>
                    </a:lnTo>
                    <a:cubicBezTo>
                      <a:pt x="10" y="7"/>
                      <a:pt x="10" y="7"/>
                      <a:pt x="9" y="8"/>
                    </a:cubicBezTo>
                    <a:cubicBezTo>
                      <a:pt x="9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lnTo>
                      <a:pt x="9" y="9"/>
                    </a:lnTo>
                    <a:lnTo>
                      <a:pt x="9" y="11"/>
                    </a:lnTo>
                    <a:lnTo>
                      <a:pt x="8" y="8"/>
                    </a:lnTo>
                    <a:cubicBezTo>
                      <a:pt x="8" y="8"/>
                      <a:pt x="6" y="9"/>
                      <a:pt x="7" y="10"/>
                    </a:cubicBezTo>
                    <a:cubicBezTo>
                      <a:pt x="7" y="12"/>
                      <a:pt x="6" y="9"/>
                      <a:pt x="6" y="6"/>
                    </a:cubicBezTo>
                    <a:cubicBezTo>
                      <a:pt x="6" y="6"/>
                      <a:pt x="5" y="8"/>
                      <a:pt x="5" y="10"/>
                    </a:cubicBezTo>
                    <a:cubicBezTo>
                      <a:pt x="5" y="10"/>
                      <a:pt x="4" y="10"/>
                      <a:pt x="4" y="7"/>
                    </a:cubicBezTo>
                    <a:cubicBezTo>
                      <a:pt x="4" y="7"/>
                      <a:pt x="2" y="8"/>
                      <a:pt x="3" y="11"/>
                    </a:cubicBez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4" name="Freeform 204"/>
              <p:cNvSpPr>
                <a:spLocks/>
              </p:cNvSpPr>
              <p:nvPr/>
            </p:nvSpPr>
            <p:spPr bwMode="auto">
              <a:xfrm>
                <a:off x="2781" y="1217"/>
                <a:ext cx="68" cy="68"/>
              </a:xfrm>
              <a:custGeom>
                <a:avLst/>
                <a:gdLst>
                  <a:gd name="T0" fmla="*/ 516091 w 7"/>
                  <a:gd name="T1" fmla="*/ 258468 h 7"/>
                  <a:gd name="T2" fmla="*/ 436356 w 7"/>
                  <a:gd name="T3" fmla="*/ 0 h 7"/>
                  <a:gd name="T4" fmla="*/ 0 w 7"/>
                  <a:gd name="T5" fmla="*/ 88895 h 7"/>
                  <a:gd name="T6" fmla="*/ 436356 w 7"/>
                  <a:gd name="T7" fmla="*/ 436356 h 7"/>
                  <a:gd name="T8" fmla="*/ 436356 w 7"/>
                  <a:gd name="T9" fmla="*/ 347461 h 7"/>
                  <a:gd name="T10" fmla="*/ 516091 w 7"/>
                  <a:gd name="T11" fmla="*/ 347461 h 7"/>
                  <a:gd name="T12" fmla="*/ 347461 w 7"/>
                  <a:gd name="T13" fmla="*/ 258468 h 7"/>
                  <a:gd name="T14" fmla="*/ 516091 w 7"/>
                  <a:gd name="T15" fmla="*/ 258468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7"/>
                  <a:gd name="T26" fmla="*/ 7 w 7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7">
                    <a:moveTo>
                      <a:pt x="6" y="3"/>
                    </a:moveTo>
                    <a:cubicBezTo>
                      <a:pt x="6" y="3"/>
                      <a:pt x="7" y="0"/>
                      <a:pt x="5" y="0"/>
                    </a:cubicBezTo>
                    <a:cubicBezTo>
                      <a:pt x="3" y="0"/>
                      <a:pt x="1" y="1"/>
                      <a:pt x="0" y="1"/>
                    </a:cubicBezTo>
                    <a:cubicBezTo>
                      <a:pt x="0" y="1"/>
                      <a:pt x="4" y="7"/>
                      <a:pt x="5" y="5"/>
                    </a:cubicBezTo>
                    <a:cubicBezTo>
                      <a:pt x="5" y="5"/>
                      <a:pt x="4" y="4"/>
                      <a:pt x="5" y="4"/>
                    </a:cubicBezTo>
                    <a:cubicBezTo>
                      <a:pt x="5" y="3"/>
                      <a:pt x="6" y="5"/>
                      <a:pt x="6" y="4"/>
                    </a:cubicBezTo>
                    <a:cubicBezTo>
                      <a:pt x="6" y="3"/>
                      <a:pt x="4" y="3"/>
                      <a:pt x="4" y="3"/>
                    </a:cubicBezTo>
                    <a:cubicBezTo>
                      <a:pt x="4" y="2"/>
                      <a:pt x="6" y="3"/>
                      <a:pt x="6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5" name="Freeform 205"/>
              <p:cNvSpPr>
                <a:spLocks/>
              </p:cNvSpPr>
              <p:nvPr/>
            </p:nvSpPr>
            <p:spPr bwMode="auto">
              <a:xfrm>
                <a:off x="3024" y="1828"/>
                <a:ext cx="10" cy="20"/>
              </a:xfrm>
              <a:custGeom>
                <a:avLst/>
                <a:gdLst>
                  <a:gd name="T0" fmla="*/ 100000 w 1"/>
                  <a:gd name="T1" fmla="*/ 0 h 2"/>
                  <a:gd name="T2" fmla="*/ 100000 w 1"/>
                  <a:gd name="T3" fmla="*/ 200000 h 2"/>
                  <a:gd name="T4" fmla="*/ 100000 w 1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"/>
                  <a:gd name="T11" fmla="*/ 1 w 1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2"/>
                      <a:pt x="1" y="2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6" name="Freeform 206"/>
              <p:cNvSpPr>
                <a:spLocks/>
              </p:cNvSpPr>
              <p:nvPr/>
            </p:nvSpPr>
            <p:spPr bwMode="auto">
              <a:xfrm>
                <a:off x="2917" y="1634"/>
                <a:ext cx="78" cy="117"/>
              </a:xfrm>
              <a:custGeom>
                <a:avLst/>
                <a:gdLst>
                  <a:gd name="T0" fmla="*/ 262275 w 8"/>
                  <a:gd name="T1" fmla="*/ 0 h 12"/>
                  <a:gd name="T2" fmla="*/ 523702 w 8"/>
                  <a:gd name="T3" fmla="*/ 966693 h 12"/>
                  <a:gd name="T4" fmla="*/ 523702 w 8"/>
                  <a:gd name="T5" fmla="*/ 966693 h 12"/>
                  <a:gd name="T6" fmla="*/ 352209 w 8"/>
                  <a:gd name="T7" fmla="*/ 614484 h 12"/>
                  <a:gd name="T8" fmla="*/ 89924 w 8"/>
                  <a:gd name="T9" fmla="*/ 885125 h 12"/>
                  <a:gd name="T10" fmla="*/ 262275 w 8"/>
                  <a:gd name="T11" fmla="*/ 523702 h 12"/>
                  <a:gd name="T12" fmla="*/ 89924 w 8"/>
                  <a:gd name="T13" fmla="*/ 523702 h 12"/>
                  <a:gd name="T14" fmla="*/ 180716 w 8"/>
                  <a:gd name="T15" fmla="*/ 442991 h 12"/>
                  <a:gd name="T16" fmla="*/ 89924 w 8"/>
                  <a:gd name="T17" fmla="*/ 352209 h 12"/>
                  <a:gd name="T18" fmla="*/ 262275 w 8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2"/>
                  <a:gd name="T32" fmla="*/ 8 w 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2">
                    <a:moveTo>
                      <a:pt x="3" y="0"/>
                    </a:moveTo>
                    <a:cubicBezTo>
                      <a:pt x="3" y="0"/>
                      <a:pt x="8" y="4"/>
                      <a:pt x="6" y="11"/>
                    </a:cubicBezTo>
                    <a:cubicBezTo>
                      <a:pt x="6" y="11"/>
                      <a:pt x="6" y="12"/>
                      <a:pt x="6" y="11"/>
                    </a:cubicBezTo>
                    <a:cubicBezTo>
                      <a:pt x="5" y="11"/>
                      <a:pt x="5" y="7"/>
                      <a:pt x="4" y="7"/>
                    </a:cubicBezTo>
                    <a:cubicBezTo>
                      <a:pt x="2" y="8"/>
                      <a:pt x="1" y="10"/>
                      <a:pt x="1" y="10"/>
                    </a:cubicBezTo>
                    <a:cubicBezTo>
                      <a:pt x="1" y="10"/>
                      <a:pt x="1" y="8"/>
                      <a:pt x="3" y="6"/>
                    </a:cubicBezTo>
                    <a:cubicBezTo>
                      <a:pt x="3" y="6"/>
                      <a:pt x="2" y="6"/>
                      <a:pt x="1" y="6"/>
                    </a:cubicBezTo>
                    <a:cubicBezTo>
                      <a:pt x="1" y="6"/>
                      <a:pt x="2" y="5"/>
                      <a:pt x="2" y="5"/>
                    </a:cubicBezTo>
                    <a:cubicBezTo>
                      <a:pt x="2" y="5"/>
                      <a:pt x="1" y="4"/>
                      <a:pt x="1" y="4"/>
                    </a:cubicBezTo>
                    <a:cubicBezTo>
                      <a:pt x="0" y="4"/>
                      <a:pt x="1" y="1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7" name="Freeform 207"/>
              <p:cNvSpPr>
                <a:spLocks/>
              </p:cNvSpPr>
              <p:nvPr/>
            </p:nvSpPr>
            <p:spPr bwMode="auto">
              <a:xfrm>
                <a:off x="2898" y="1722"/>
                <a:ext cx="116" cy="135"/>
              </a:xfrm>
              <a:custGeom>
                <a:avLst/>
                <a:gdLst>
                  <a:gd name="T0" fmla="*/ 1012564 w 12"/>
                  <a:gd name="T1" fmla="*/ 916361 h 14"/>
                  <a:gd name="T2" fmla="*/ 847264 w 12"/>
                  <a:gd name="T3" fmla="*/ 1080482 h 14"/>
                  <a:gd name="T4" fmla="*/ 847264 w 12"/>
                  <a:gd name="T5" fmla="*/ 916361 h 14"/>
                  <a:gd name="T6" fmla="*/ 419098 w 12"/>
                  <a:gd name="T7" fmla="*/ 916361 h 14"/>
                  <a:gd name="T8" fmla="*/ 166238 w 12"/>
                  <a:gd name="T9" fmla="*/ 916361 h 14"/>
                  <a:gd name="T10" fmla="*/ 252957 w 12"/>
                  <a:gd name="T11" fmla="*/ 752249 h 14"/>
                  <a:gd name="T12" fmla="*/ 593466 w 12"/>
                  <a:gd name="T13" fmla="*/ 830260 h 14"/>
                  <a:gd name="T14" fmla="*/ 506746 w 12"/>
                  <a:gd name="T15" fmla="*/ 588224 h 14"/>
                  <a:gd name="T16" fmla="*/ 419098 w 12"/>
                  <a:gd name="T17" fmla="*/ 0 h 14"/>
                  <a:gd name="T18" fmla="*/ 506746 w 12"/>
                  <a:gd name="T19" fmla="*/ 86101 h 14"/>
                  <a:gd name="T20" fmla="*/ 1012564 w 12"/>
                  <a:gd name="T21" fmla="*/ 91636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4"/>
                  <a:gd name="T35" fmla="*/ 12 w 12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4">
                    <a:moveTo>
                      <a:pt x="12" y="11"/>
                    </a:moveTo>
                    <a:cubicBezTo>
                      <a:pt x="12" y="11"/>
                      <a:pt x="11" y="14"/>
                      <a:pt x="10" y="13"/>
                    </a:cubicBezTo>
                    <a:cubicBezTo>
                      <a:pt x="9" y="13"/>
                      <a:pt x="10" y="11"/>
                      <a:pt x="10" y="11"/>
                    </a:cubicBezTo>
                    <a:lnTo>
                      <a:pt x="5" y="11"/>
                    </a:lnTo>
                    <a:cubicBezTo>
                      <a:pt x="5" y="11"/>
                      <a:pt x="4" y="12"/>
                      <a:pt x="2" y="11"/>
                    </a:cubicBezTo>
                    <a:cubicBezTo>
                      <a:pt x="0" y="10"/>
                      <a:pt x="2" y="9"/>
                      <a:pt x="3" y="9"/>
                    </a:cubicBezTo>
                    <a:cubicBezTo>
                      <a:pt x="3" y="9"/>
                      <a:pt x="7" y="10"/>
                      <a:pt x="7" y="10"/>
                    </a:cubicBezTo>
                    <a:cubicBezTo>
                      <a:pt x="7" y="10"/>
                      <a:pt x="7" y="8"/>
                      <a:pt x="6" y="7"/>
                    </a:cubicBezTo>
                    <a:cubicBezTo>
                      <a:pt x="6" y="6"/>
                      <a:pt x="4" y="2"/>
                      <a:pt x="5" y="0"/>
                    </a:cubicBezTo>
                    <a:lnTo>
                      <a:pt x="6" y="1"/>
                    </a:lnTo>
                    <a:cubicBezTo>
                      <a:pt x="6" y="1"/>
                      <a:pt x="8" y="10"/>
                      <a:pt x="12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88" name="Freeform 209"/>
            <p:cNvSpPr>
              <a:spLocks/>
            </p:cNvSpPr>
            <p:nvPr/>
          </p:nvSpPr>
          <p:spPr bwMode="auto">
            <a:xfrm>
              <a:off x="3034" y="1828"/>
              <a:ext cx="29" cy="29"/>
            </a:xfrm>
            <a:custGeom>
              <a:avLst/>
              <a:gdLst>
                <a:gd name="T0" fmla="*/ 252957 w 3"/>
                <a:gd name="T1" fmla="*/ 87648 h 3"/>
                <a:gd name="T2" fmla="*/ 166238 w 3"/>
                <a:gd name="T3" fmla="*/ 166238 h 3"/>
                <a:gd name="T4" fmla="*/ 87648 w 3"/>
                <a:gd name="T5" fmla="*/ 87648 h 3"/>
                <a:gd name="T6" fmla="*/ 87648 w 3"/>
                <a:gd name="T7" fmla="*/ 87648 h 3"/>
                <a:gd name="T8" fmla="*/ 252957 w 3"/>
                <a:gd name="T9" fmla="*/ 876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3"/>
                <a:gd name="T17" fmla="*/ 3 w 3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3">
                  <a:moveTo>
                    <a:pt x="3" y="1"/>
                  </a:moveTo>
                  <a:cubicBezTo>
                    <a:pt x="3" y="1"/>
                    <a:pt x="3" y="2"/>
                    <a:pt x="2" y="2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210"/>
            <p:cNvSpPr>
              <a:spLocks/>
            </p:cNvSpPr>
            <p:nvPr/>
          </p:nvSpPr>
          <p:spPr bwMode="auto">
            <a:xfrm>
              <a:off x="2898" y="1372"/>
              <a:ext cx="29" cy="29"/>
            </a:xfrm>
            <a:custGeom>
              <a:avLst/>
              <a:gdLst>
                <a:gd name="T0" fmla="*/ 87648 w 3"/>
                <a:gd name="T1" fmla="*/ 87648 h 3"/>
                <a:gd name="T2" fmla="*/ 87648 w 3"/>
                <a:gd name="T3" fmla="*/ 252957 h 3"/>
                <a:gd name="T4" fmla="*/ 166238 w 3"/>
                <a:gd name="T5" fmla="*/ 166238 h 3"/>
                <a:gd name="T6" fmla="*/ 252957 w 3"/>
                <a:gd name="T7" fmla="*/ 0 h 3"/>
                <a:gd name="T8" fmla="*/ 87648 w 3"/>
                <a:gd name="T9" fmla="*/ 87648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3"/>
                <a:gd name="T17" fmla="*/ 3 w 3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3">
                  <a:moveTo>
                    <a:pt x="1" y="1"/>
                  </a:moveTo>
                  <a:cubicBezTo>
                    <a:pt x="1" y="1"/>
                    <a:pt x="0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lnTo>
                    <a:pt x="3" y="0"/>
                  </a:lnTo>
                  <a:cubicBezTo>
                    <a:pt x="3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211"/>
            <p:cNvSpPr>
              <a:spLocks/>
            </p:cNvSpPr>
            <p:nvPr/>
          </p:nvSpPr>
          <p:spPr bwMode="auto">
            <a:xfrm>
              <a:off x="2898" y="1401"/>
              <a:ext cx="29" cy="49"/>
            </a:xfrm>
            <a:custGeom>
              <a:avLst/>
              <a:gdLst>
                <a:gd name="T0" fmla="*/ 0 w 3"/>
                <a:gd name="T1" fmla="*/ 92198 h 5"/>
                <a:gd name="T2" fmla="*/ 0 w 3"/>
                <a:gd name="T3" fmla="*/ 359572 h 5"/>
                <a:gd name="T4" fmla="*/ 87648 w 3"/>
                <a:gd name="T5" fmla="*/ 359572 h 5"/>
                <a:gd name="T6" fmla="*/ 252957 w 3"/>
                <a:gd name="T7" fmla="*/ 92198 h 5"/>
                <a:gd name="T8" fmla="*/ 0 w 3"/>
                <a:gd name="T9" fmla="*/ 92198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5"/>
                <a:gd name="T17" fmla="*/ 3 w 3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5">
                  <a:moveTo>
                    <a:pt x="0" y="1"/>
                  </a:moveTo>
                  <a:cubicBezTo>
                    <a:pt x="0" y="1"/>
                    <a:pt x="1" y="4"/>
                    <a:pt x="0" y="4"/>
                  </a:cubicBezTo>
                  <a:cubicBezTo>
                    <a:pt x="0" y="4"/>
                    <a:pt x="0" y="5"/>
                    <a:pt x="1" y="4"/>
                  </a:cubicBezTo>
                  <a:cubicBezTo>
                    <a:pt x="1" y="4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212"/>
            <p:cNvSpPr>
              <a:spLocks/>
            </p:cNvSpPr>
            <p:nvPr/>
          </p:nvSpPr>
          <p:spPr bwMode="auto">
            <a:xfrm>
              <a:off x="2937" y="1323"/>
              <a:ext cx="9" cy="20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00000 h 2"/>
                <a:gd name="T4" fmla="*/ 0 w 1"/>
                <a:gd name="T5" fmla="*/ 0 h 2"/>
                <a:gd name="T6" fmla="*/ 0 60000 65536"/>
                <a:gd name="T7" fmla="*/ 0 60000 65536"/>
                <a:gd name="T8" fmla="*/ 0 60000 65536"/>
                <a:gd name="T9" fmla="*/ 0 w 1"/>
                <a:gd name="T10" fmla="*/ 0 h 2"/>
                <a:gd name="T11" fmla="*/ 1 w 1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">
                  <a:moveTo>
                    <a:pt x="0" y="0"/>
                  </a:moveTo>
                  <a:cubicBezTo>
                    <a:pt x="0" y="0"/>
                    <a:pt x="0" y="2"/>
                    <a:pt x="0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213"/>
            <p:cNvSpPr>
              <a:spLocks/>
            </p:cNvSpPr>
            <p:nvPr/>
          </p:nvSpPr>
          <p:spPr bwMode="auto">
            <a:xfrm>
              <a:off x="2927" y="1353"/>
              <a:ext cx="10" cy="19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154327 h 2"/>
                <a:gd name="T4" fmla="*/ 0 w 1"/>
                <a:gd name="T5" fmla="*/ 0 h 2"/>
                <a:gd name="T6" fmla="*/ 0 60000 65536"/>
                <a:gd name="T7" fmla="*/ 0 60000 65536"/>
                <a:gd name="T8" fmla="*/ 0 60000 65536"/>
                <a:gd name="T9" fmla="*/ 0 w 1"/>
                <a:gd name="T10" fmla="*/ 0 h 2"/>
                <a:gd name="T11" fmla="*/ 1 w 1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">
                  <a:moveTo>
                    <a:pt x="0" y="0"/>
                  </a:moveTo>
                  <a:cubicBezTo>
                    <a:pt x="0" y="0"/>
                    <a:pt x="0" y="2"/>
                    <a:pt x="0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214"/>
            <p:cNvSpPr>
              <a:spLocks/>
            </p:cNvSpPr>
            <p:nvPr/>
          </p:nvSpPr>
          <p:spPr bwMode="auto">
            <a:xfrm>
              <a:off x="2898" y="1362"/>
              <a:ext cx="9" cy="20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00000 h 2"/>
                <a:gd name="T4" fmla="*/ 0 w 1"/>
                <a:gd name="T5" fmla="*/ 0 h 2"/>
                <a:gd name="T6" fmla="*/ 0 60000 65536"/>
                <a:gd name="T7" fmla="*/ 0 60000 65536"/>
                <a:gd name="T8" fmla="*/ 0 60000 65536"/>
                <a:gd name="T9" fmla="*/ 0 w 1"/>
                <a:gd name="T10" fmla="*/ 0 h 2"/>
                <a:gd name="T11" fmla="*/ 1 w 1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215"/>
            <p:cNvSpPr>
              <a:spLocks/>
            </p:cNvSpPr>
            <p:nvPr/>
          </p:nvSpPr>
          <p:spPr bwMode="auto">
            <a:xfrm>
              <a:off x="2946" y="1333"/>
              <a:ext cx="39" cy="49"/>
            </a:xfrm>
            <a:custGeom>
              <a:avLst/>
              <a:gdLst>
                <a:gd name="T0" fmla="*/ 0 w 4"/>
                <a:gd name="T1" fmla="*/ 92198 h 5"/>
                <a:gd name="T2" fmla="*/ 180716 w 4"/>
                <a:gd name="T3" fmla="*/ 451770 h 5"/>
                <a:gd name="T4" fmla="*/ 262275 w 4"/>
                <a:gd name="T5" fmla="*/ 92198 h 5"/>
                <a:gd name="T6" fmla="*/ 180716 w 4"/>
                <a:gd name="T7" fmla="*/ 267275 h 5"/>
                <a:gd name="T8" fmla="*/ 89924 w 4"/>
                <a:gd name="T9" fmla="*/ 92198 h 5"/>
                <a:gd name="T10" fmla="*/ 0 w 4"/>
                <a:gd name="T11" fmla="*/ 92198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5"/>
                <a:gd name="T20" fmla="*/ 4 w 4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5">
                  <a:moveTo>
                    <a:pt x="0" y="1"/>
                  </a:moveTo>
                  <a:cubicBezTo>
                    <a:pt x="0" y="1"/>
                    <a:pt x="1" y="4"/>
                    <a:pt x="2" y="5"/>
                  </a:cubicBezTo>
                  <a:cubicBezTo>
                    <a:pt x="3" y="5"/>
                    <a:pt x="4" y="1"/>
                    <a:pt x="3" y="1"/>
                  </a:cubicBezTo>
                  <a:cubicBezTo>
                    <a:pt x="2" y="1"/>
                    <a:pt x="2" y="3"/>
                    <a:pt x="2" y="3"/>
                  </a:cubicBezTo>
                  <a:lnTo>
                    <a:pt x="1" y="1"/>
                  </a:lnTo>
                  <a:cubicBezTo>
                    <a:pt x="1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216"/>
            <p:cNvSpPr>
              <a:spLocks/>
            </p:cNvSpPr>
            <p:nvPr/>
          </p:nvSpPr>
          <p:spPr bwMode="auto">
            <a:xfrm>
              <a:off x="2927" y="1372"/>
              <a:ext cx="19" cy="19"/>
            </a:xfrm>
            <a:custGeom>
              <a:avLst/>
              <a:gdLst>
                <a:gd name="T0" fmla="*/ 154327 w 2"/>
                <a:gd name="T1" fmla="*/ 0 h 2"/>
                <a:gd name="T2" fmla="*/ 81405 w 2"/>
                <a:gd name="T3" fmla="*/ 81405 h 2"/>
                <a:gd name="T4" fmla="*/ 154327 w 2"/>
                <a:gd name="T5" fmla="*/ 0 h 2"/>
                <a:gd name="T6" fmla="*/ 0 60000 65536"/>
                <a:gd name="T7" fmla="*/ 0 60000 65536"/>
                <a:gd name="T8" fmla="*/ 0 60000 65536"/>
                <a:gd name="T9" fmla="*/ 0 w 2"/>
                <a:gd name="T10" fmla="*/ 0 h 2"/>
                <a:gd name="T11" fmla="*/ 2 w 2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2">
                  <a:moveTo>
                    <a:pt x="2" y="0"/>
                  </a:moveTo>
                  <a:cubicBezTo>
                    <a:pt x="2" y="0"/>
                    <a:pt x="0" y="1"/>
                    <a:pt x="1" y="1"/>
                  </a:cubicBezTo>
                  <a:cubicBezTo>
                    <a:pt x="1" y="2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217"/>
            <p:cNvSpPr>
              <a:spLocks/>
            </p:cNvSpPr>
            <p:nvPr/>
          </p:nvSpPr>
          <p:spPr bwMode="auto">
            <a:xfrm>
              <a:off x="2937" y="1411"/>
              <a:ext cx="29" cy="19"/>
            </a:xfrm>
            <a:custGeom>
              <a:avLst/>
              <a:gdLst>
                <a:gd name="T0" fmla="*/ 87648 w 3"/>
                <a:gd name="T1" fmla="*/ 0 h 2"/>
                <a:gd name="T2" fmla="*/ 166238 w 3"/>
                <a:gd name="T3" fmla="*/ 81405 h 2"/>
                <a:gd name="T4" fmla="*/ 87648 w 3"/>
                <a:gd name="T5" fmla="*/ 0 h 2"/>
                <a:gd name="T6" fmla="*/ 0 60000 65536"/>
                <a:gd name="T7" fmla="*/ 0 60000 65536"/>
                <a:gd name="T8" fmla="*/ 0 60000 65536"/>
                <a:gd name="T9" fmla="*/ 0 w 3"/>
                <a:gd name="T10" fmla="*/ 0 h 2"/>
                <a:gd name="T11" fmla="*/ 3 w 3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2">
                  <a:moveTo>
                    <a:pt x="1" y="0"/>
                  </a:moveTo>
                  <a:cubicBezTo>
                    <a:pt x="1" y="0"/>
                    <a:pt x="0" y="2"/>
                    <a:pt x="2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218"/>
            <p:cNvSpPr>
              <a:spLocks/>
            </p:cNvSpPr>
            <p:nvPr/>
          </p:nvSpPr>
          <p:spPr bwMode="auto">
            <a:xfrm>
              <a:off x="2946" y="1391"/>
              <a:ext cx="29" cy="39"/>
            </a:xfrm>
            <a:custGeom>
              <a:avLst/>
              <a:gdLst>
                <a:gd name="T0" fmla="*/ 0 w 3"/>
                <a:gd name="T1" fmla="*/ 0 h 4"/>
                <a:gd name="T2" fmla="*/ 166238 w 3"/>
                <a:gd name="T3" fmla="*/ 352209 h 4"/>
                <a:gd name="T4" fmla="*/ 252957 w 3"/>
                <a:gd name="T5" fmla="*/ 352209 h 4"/>
                <a:gd name="T6" fmla="*/ 87648 w 3"/>
                <a:gd name="T7" fmla="*/ 0 h 4"/>
                <a:gd name="T8" fmla="*/ 0 w 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4"/>
                <a:gd name="T17" fmla="*/ 3 w 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4">
                  <a:moveTo>
                    <a:pt x="0" y="0"/>
                  </a:moveTo>
                  <a:cubicBezTo>
                    <a:pt x="0" y="0"/>
                    <a:pt x="3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219"/>
            <p:cNvSpPr>
              <a:spLocks/>
            </p:cNvSpPr>
            <p:nvPr/>
          </p:nvSpPr>
          <p:spPr bwMode="auto">
            <a:xfrm>
              <a:off x="2975" y="1391"/>
              <a:ext cx="20" cy="49"/>
            </a:xfrm>
            <a:custGeom>
              <a:avLst/>
              <a:gdLst>
                <a:gd name="T0" fmla="*/ 0 w 2"/>
                <a:gd name="T1" fmla="*/ 92198 h 5"/>
                <a:gd name="T2" fmla="*/ 0 w 2"/>
                <a:gd name="T3" fmla="*/ 184495 h 5"/>
                <a:gd name="T4" fmla="*/ 200000 w 2"/>
                <a:gd name="T5" fmla="*/ 451770 h 5"/>
                <a:gd name="T6" fmla="*/ 200000 w 2"/>
                <a:gd name="T7" fmla="*/ 92198 h 5"/>
                <a:gd name="T8" fmla="*/ 0 w 2"/>
                <a:gd name="T9" fmla="*/ 92198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5"/>
                <a:gd name="T17" fmla="*/ 2 w 2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5">
                  <a:moveTo>
                    <a:pt x="0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3"/>
                    <a:pt x="2" y="5"/>
                    <a:pt x="2" y="5"/>
                  </a:cubicBezTo>
                  <a:cubicBezTo>
                    <a:pt x="1" y="5"/>
                    <a:pt x="2" y="1"/>
                    <a:pt x="2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220"/>
            <p:cNvSpPr>
              <a:spLocks/>
            </p:cNvSpPr>
            <p:nvPr/>
          </p:nvSpPr>
          <p:spPr bwMode="auto">
            <a:xfrm>
              <a:off x="2985" y="1343"/>
              <a:ext cx="10" cy="19"/>
            </a:xfrm>
            <a:custGeom>
              <a:avLst/>
              <a:gdLst>
                <a:gd name="T0" fmla="*/ 0 w 1"/>
                <a:gd name="T1" fmla="*/ 81405 h 2"/>
                <a:gd name="T2" fmla="*/ 0 w 1"/>
                <a:gd name="T3" fmla="*/ 0 h 2"/>
                <a:gd name="T4" fmla="*/ 100000 w 1"/>
                <a:gd name="T5" fmla="*/ 154327 h 2"/>
                <a:gd name="T6" fmla="*/ 0 w 1"/>
                <a:gd name="T7" fmla="*/ 81405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221"/>
            <p:cNvSpPr>
              <a:spLocks/>
            </p:cNvSpPr>
            <p:nvPr/>
          </p:nvSpPr>
          <p:spPr bwMode="auto">
            <a:xfrm>
              <a:off x="2975" y="1362"/>
              <a:ext cx="20" cy="20"/>
            </a:xfrm>
            <a:custGeom>
              <a:avLst/>
              <a:gdLst>
                <a:gd name="T0" fmla="*/ 100000 w 2"/>
                <a:gd name="T1" fmla="*/ 0 h 2"/>
                <a:gd name="T2" fmla="*/ 100000 w 2"/>
                <a:gd name="T3" fmla="*/ 200000 h 2"/>
                <a:gd name="T4" fmla="*/ 200000 w 2"/>
                <a:gd name="T5" fmla="*/ 0 h 2"/>
                <a:gd name="T6" fmla="*/ 100000 w 2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"/>
                <a:gd name="T13" fmla="*/ 0 h 2"/>
                <a:gd name="T14" fmla="*/ 2 w 2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" h="2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Freeform 222"/>
            <p:cNvSpPr>
              <a:spLocks/>
            </p:cNvSpPr>
            <p:nvPr/>
          </p:nvSpPr>
          <p:spPr bwMode="auto">
            <a:xfrm>
              <a:off x="2208" y="2226"/>
              <a:ext cx="1292" cy="272"/>
            </a:xfrm>
            <a:custGeom>
              <a:avLst/>
              <a:gdLst>
                <a:gd name="T0" fmla="*/ 5708376 w 133"/>
                <a:gd name="T1" fmla="*/ 2074476 h 28"/>
                <a:gd name="T2" fmla="*/ 3543965 w 133"/>
                <a:gd name="T3" fmla="*/ 2253306 h 28"/>
                <a:gd name="T4" fmla="*/ 774666 w 133"/>
                <a:gd name="T5" fmla="*/ 2253306 h 28"/>
                <a:gd name="T6" fmla="*/ 258468 w 133"/>
                <a:gd name="T7" fmla="*/ 1380595 h 28"/>
                <a:gd name="T8" fmla="*/ 258468 w 133"/>
                <a:gd name="T9" fmla="*/ 436356 h 28"/>
                <a:gd name="T10" fmla="*/ 2074476 w 133"/>
                <a:gd name="T11" fmla="*/ 694824 h 28"/>
                <a:gd name="T12" fmla="*/ 5708376 w 133"/>
                <a:gd name="T13" fmla="*/ 436356 h 28"/>
                <a:gd name="T14" fmla="*/ 9341323 w 133"/>
                <a:gd name="T15" fmla="*/ 694824 h 28"/>
                <a:gd name="T16" fmla="*/ 11158178 w 133"/>
                <a:gd name="T17" fmla="*/ 436356 h 28"/>
                <a:gd name="T18" fmla="*/ 11158178 w 133"/>
                <a:gd name="T19" fmla="*/ 1380595 h 28"/>
                <a:gd name="T20" fmla="*/ 10642087 w 133"/>
                <a:gd name="T21" fmla="*/ 2253306 h 28"/>
                <a:gd name="T22" fmla="*/ 7871844 w 133"/>
                <a:gd name="T23" fmla="*/ 2253306 h 28"/>
                <a:gd name="T24" fmla="*/ 5708376 w 133"/>
                <a:gd name="T25" fmla="*/ 2074476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3"/>
                <a:gd name="T40" fmla="*/ 0 h 28"/>
                <a:gd name="T41" fmla="*/ 133 w 133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3" h="28">
                  <a:moveTo>
                    <a:pt x="66" y="24"/>
                  </a:moveTo>
                  <a:cubicBezTo>
                    <a:pt x="62" y="24"/>
                    <a:pt x="49" y="24"/>
                    <a:pt x="41" y="26"/>
                  </a:cubicBezTo>
                  <a:cubicBezTo>
                    <a:pt x="33" y="28"/>
                    <a:pt x="18" y="28"/>
                    <a:pt x="9" y="26"/>
                  </a:cubicBezTo>
                  <a:cubicBezTo>
                    <a:pt x="0" y="24"/>
                    <a:pt x="2" y="18"/>
                    <a:pt x="3" y="16"/>
                  </a:cubicBezTo>
                  <a:cubicBezTo>
                    <a:pt x="4" y="13"/>
                    <a:pt x="0" y="0"/>
                    <a:pt x="3" y="5"/>
                  </a:cubicBezTo>
                  <a:cubicBezTo>
                    <a:pt x="6" y="9"/>
                    <a:pt x="15" y="10"/>
                    <a:pt x="24" y="8"/>
                  </a:cubicBezTo>
                  <a:cubicBezTo>
                    <a:pt x="33" y="7"/>
                    <a:pt x="63" y="5"/>
                    <a:pt x="66" y="5"/>
                  </a:cubicBezTo>
                  <a:cubicBezTo>
                    <a:pt x="70" y="5"/>
                    <a:pt x="100" y="7"/>
                    <a:pt x="108" y="8"/>
                  </a:cubicBezTo>
                  <a:cubicBezTo>
                    <a:pt x="117" y="10"/>
                    <a:pt x="126" y="9"/>
                    <a:pt x="129" y="5"/>
                  </a:cubicBezTo>
                  <a:cubicBezTo>
                    <a:pt x="132" y="0"/>
                    <a:pt x="128" y="13"/>
                    <a:pt x="129" y="16"/>
                  </a:cubicBezTo>
                  <a:cubicBezTo>
                    <a:pt x="130" y="18"/>
                    <a:pt x="133" y="24"/>
                    <a:pt x="123" y="26"/>
                  </a:cubicBezTo>
                  <a:cubicBezTo>
                    <a:pt x="114" y="28"/>
                    <a:pt x="100" y="28"/>
                    <a:pt x="91" y="26"/>
                  </a:cubicBezTo>
                  <a:cubicBezTo>
                    <a:pt x="83" y="24"/>
                    <a:pt x="71" y="24"/>
                    <a:pt x="66" y="2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Freeform 223"/>
            <p:cNvSpPr>
              <a:spLocks/>
            </p:cNvSpPr>
            <p:nvPr/>
          </p:nvSpPr>
          <p:spPr bwMode="auto">
            <a:xfrm>
              <a:off x="2208" y="2226"/>
              <a:ext cx="1292" cy="272"/>
            </a:xfrm>
            <a:custGeom>
              <a:avLst/>
              <a:gdLst>
                <a:gd name="T0" fmla="*/ 5708376 w 133"/>
                <a:gd name="T1" fmla="*/ 2074476 h 28"/>
                <a:gd name="T2" fmla="*/ 3543965 w 133"/>
                <a:gd name="T3" fmla="*/ 2253306 h 28"/>
                <a:gd name="T4" fmla="*/ 774666 w 133"/>
                <a:gd name="T5" fmla="*/ 2253306 h 28"/>
                <a:gd name="T6" fmla="*/ 258468 w 133"/>
                <a:gd name="T7" fmla="*/ 1380595 h 28"/>
                <a:gd name="T8" fmla="*/ 258468 w 133"/>
                <a:gd name="T9" fmla="*/ 436356 h 28"/>
                <a:gd name="T10" fmla="*/ 2074476 w 133"/>
                <a:gd name="T11" fmla="*/ 694824 h 28"/>
                <a:gd name="T12" fmla="*/ 5708376 w 133"/>
                <a:gd name="T13" fmla="*/ 436356 h 28"/>
                <a:gd name="T14" fmla="*/ 9341323 w 133"/>
                <a:gd name="T15" fmla="*/ 694824 h 28"/>
                <a:gd name="T16" fmla="*/ 11158178 w 133"/>
                <a:gd name="T17" fmla="*/ 436356 h 28"/>
                <a:gd name="T18" fmla="*/ 11158178 w 133"/>
                <a:gd name="T19" fmla="*/ 1380595 h 28"/>
                <a:gd name="T20" fmla="*/ 10642087 w 133"/>
                <a:gd name="T21" fmla="*/ 2253306 h 28"/>
                <a:gd name="T22" fmla="*/ 7871844 w 133"/>
                <a:gd name="T23" fmla="*/ 2253306 h 28"/>
                <a:gd name="T24" fmla="*/ 5708376 w 133"/>
                <a:gd name="T25" fmla="*/ 2074476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3"/>
                <a:gd name="T40" fmla="*/ 0 h 28"/>
                <a:gd name="T41" fmla="*/ 133 w 133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3" h="28">
                  <a:moveTo>
                    <a:pt x="66" y="24"/>
                  </a:moveTo>
                  <a:cubicBezTo>
                    <a:pt x="62" y="24"/>
                    <a:pt x="49" y="24"/>
                    <a:pt x="41" y="26"/>
                  </a:cubicBezTo>
                  <a:cubicBezTo>
                    <a:pt x="33" y="28"/>
                    <a:pt x="18" y="28"/>
                    <a:pt x="9" y="26"/>
                  </a:cubicBezTo>
                  <a:cubicBezTo>
                    <a:pt x="0" y="24"/>
                    <a:pt x="2" y="18"/>
                    <a:pt x="3" y="16"/>
                  </a:cubicBezTo>
                  <a:cubicBezTo>
                    <a:pt x="4" y="13"/>
                    <a:pt x="0" y="0"/>
                    <a:pt x="3" y="5"/>
                  </a:cubicBezTo>
                  <a:cubicBezTo>
                    <a:pt x="6" y="9"/>
                    <a:pt x="15" y="10"/>
                    <a:pt x="24" y="8"/>
                  </a:cubicBezTo>
                  <a:cubicBezTo>
                    <a:pt x="33" y="7"/>
                    <a:pt x="63" y="5"/>
                    <a:pt x="66" y="5"/>
                  </a:cubicBezTo>
                  <a:cubicBezTo>
                    <a:pt x="70" y="5"/>
                    <a:pt x="100" y="7"/>
                    <a:pt x="108" y="8"/>
                  </a:cubicBezTo>
                  <a:cubicBezTo>
                    <a:pt x="117" y="10"/>
                    <a:pt x="126" y="9"/>
                    <a:pt x="129" y="5"/>
                  </a:cubicBezTo>
                  <a:cubicBezTo>
                    <a:pt x="132" y="0"/>
                    <a:pt x="128" y="13"/>
                    <a:pt x="129" y="16"/>
                  </a:cubicBezTo>
                  <a:cubicBezTo>
                    <a:pt x="130" y="18"/>
                    <a:pt x="133" y="24"/>
                    <a:pt x="123" y="26"/>
                  </a:cubicBezTo>
                  <a:cubicBezTo>
                    <a:pt x="114" y="28"/>
                    <a:pt x="100" y="28"/>
                    <a:pt x="91" y="26"/>
                  </a:cubicBezTo>
                  <a:cubicBezTo>
                    <a:pt x="83" y="24"/>
                    <a:pt x="71" y="24"/>
                    <a:pt x="66" y="24"/>
                  </a:cubicBezTo>
                  <a:close/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224"/>
            <p:cNvSpPr>
              <a:spLocks noEditPoints="1"/>
            </p:cNvSpPr>
            <p:nvPr/>
          </p:nvSpPr>
          <p:spPr bwMode="auto">
            <a:xfrm>
              <a:off x="2267" y="2304"/>
              <a:ext cx="893" cy="146"/>
            </a:xfrm>
            <a:custGeom>
              <a:avLst/>
              <a:gdLst>
                <a:gd name="T0" fmla="*/ 435279 w 92"/>
                <a:gd name="T1" fmla="*/ 1220881 h 15"/>
                <a:gd name="T2" fmla="*/ 257019 w 92"/>
                <a:gd name="T3" fmla="*/ 1220881 h 15"/>
                <a:gd name="T4" fmla="*/ 771824 w 92"/>
                <a:gd name="T5" fmla="*/ 610397 h 15"/>
                <a:gd name="T6" fmla="*/ 603551 w 92"/>
                <a:gd name="T7" fmla="*/ 699924 h 15"/>
                <a:gd name="T8" fmla="*/ 950171 w 92"/>
                <a:gd name="T9" fmla="*/ 959882 h 15"/>
                <a:gd name="T10" fmla="*/ 861512 w 92"/>
                <a:gd name="T11" fmla="*/ 1050266 h 15"/>
                <a:gd name="T12" fmla="*/ 1376317 w 92"/>
                <a:gd name="T13" fmla="*/ 870452 h 15"/>
                <a:gd name="T14" fmla="*/ 1633336 w 92"/>
                <a:gd name="T15" fmla="*/ 1310321 h 15"/>
                <a:gd name="T16" fmla="*/ 1295850 w 92"/>
                <a:gd name="T17" fmla="*/ 520967 h 15"/>
                <a:gd name="T18" fmla="*/ 1295850 w 92"/>
                <a:gd name="T19" fmla="*/ 699924 h 15"/>
                <a:gd name="T20" fmla="*/ 1899401 w 92"/>
                <a:gd name="T21" fmla="*/ 959882 h 15"/>
                <a:gd name="T22" fmla="*/ 1979965 w 92"/>
                <a:gd name="T23" fmla="*/ 520967 h 15"/>
                <a:gd name="T24" fmla="*/ 2157371 w 92"/>
                <a:gd name="T25" fmla="*/ 1220881 h 15"/>
                <a:gd name="T26" fmla="*/ 1721995 w 92"/>
                <a:gd name="T27" fmla="*/ 1139695 h 15"/>
                <a:gd name="T28" fmla="*/ 1721995 w 92"/>
                <a:gd name="T29" fmla="*/ 870452 h 15"/>
                <a:gd name="T30" fmla="*/ 2414303 w 92"/>
                <a:gd name="T31" fmla="*/ 520967 h 15"/>
                <a:gd name="T32" fmla="*/ 2583517 w 92"/>
                <a:gd name="T33" fmla="*/ 520967 h 15"/>
                <a:gd name="T34" fmla="*/ 2494760 w 92"/>
                <a:gd name="T35" fmla="*/ 1220881 h 15"/>
                <a:gd name="T36" fmla="*/ 2325644 w 92"/>
                <a:gd name="T37" fmla="*/ 1220881 h 15"/>
                <a:gd name="T38" fmla="*/ 2672167 w 92"/>
                <a:gd name="T39" fmla="*/ 1220881 h 15"/>
                <a:gd name="T40" fmla="*/ 2929196 w 92"/>
                <a:gd name="T41" fmla="*/ 439869 h 15"/>
                <a:gd name="T42" fmla="*/ 3098409 w 92"/>
                <a:gd name="T43" fmla="*/ 1139695 h 15"/>
                <a:gd name="T44" fmla="*/ 2929196 w 92"/>
                <a:gd name="T45" fmla="*/ 1220881 h 15"/>
                <a:gd name="T46" fmla="*/ 3017942 w 92"/>
                <a:gd name="T47" fmla="*/ 439869 h 15"/>
                <a:gd name="T48" fmla="*/ 3621494 w 92"/>
                <a:gd name="T49" fmla="*/ 790211 h 15"/>
                <a:gd name="T50" fmla="*/ 3790707 w 92"/>
                <a:gd name="T51" fmla="*/ 350439 h 15"/>
                <a:gd name="T52" fmla="*/ 3879367 w 92"/>
                <a:gd name="T53" fmla="*/ 1050266 h 15"/>
                <a:gd name="T54" fmla="*/ 3532747 w 92"/>
                <a:gd name="T55" fmla="*/ 1050266 h 15"/>
                <a:gd name="T56" fmla="*/ 3532747 w 92"/>
                <a:gd name="T57" fmla="*/ 699924 h 15"/>
                <a:gd name="T58" fmla="*/ 4225045 w 92"/>
                <a:gd name="T59" fmla="*/ 959882 h 15"/>
                <a:gd name="T60" fmla="*/ 3958980 w 92"/>
                <a:gd name="T61" fmla="*/ 959882 h 15"/>
                <a:gd name="T62" fmla="*/ 4394259 w 92"/>
                <a:gd name="T63" fmla="*/ 439869 h 15"/>
                <a:gd name="T64" fmla="*/ 4482918 w 92"/>
                <a:gd name="T65" fmla="*/ 350439 h 15"/>
                <a:gd name="T66" fmla="*/ 4651190 w 92"/>
                <a:gd name="T67" fmla="*/ 1050266 h 15"/>
                <a:gd name="T68" fmla="*/ 5254840 w 92"/>
                <a:gd name="T69" fmla="*/ 699924 h 15"/>
                <a:gd name="T70" fmla="*/ 4909151 w 92"/>
                <a:gd name="T71" fmla="*/ 610397 h 15"/>
                <a:gd name="T72" fmla="*/ 4997810 w 92"/>
                <a:gd name="T73" fmla="*/ 0 h 15"/>
                <a:gd name="T74" fmla="*/ 5343489 w 92"/>
                <a:gd name="T75" fmla="*/ 350439 h 15"/>
                <a:gd name="T76" fmla="*/ 5690119 w 92"/>
                <a:gd name="T77" fmla="*/ 520967 h 15"/>
                <a:gd name="T78" fmla="*/ 5690119 w 92"/>
                <a:gd name="T79" fmla="*/ 699924 h 15"/>
                <a:gd name="T80" fmla="*/ 5601362 w 92"/>
                <a:gd name="T81" fmla="*/ 870452 h 15"/>
                <a:gd name="T82" fmla="*/ 5254840 w 92"/>
                <a:gd name="T83" fmla="*/ 959882 h 15"/>
                <a:gd name="T84" fmla="*/ 6116254 w 92"/>
                <a:gd name="T85" fmla="*/ 699924 h 15"/>
                <a:gd name="T86" fmla="*/ 6461942 w 92"/>
                <a:gd name="T87" fmla="*/ 610397 h 15"/>
                <a:gd name="T88" fmla="*/ 6373283 w 92"/>
                <a:gd name="T89" fmla="*/ 520967 h 15"/>
                <a:gd name="T90" fmla="*/ 6293670 w 92"/>
                <a:gd name="T91" fmla="*/ 959882 h 15"/>
                <a:gd name="T92" fmla="*/ 6550689 w 92"/>
                <a:gd name="T93" fmla="*/ 1050266 h 15"/>
                <a:gd name="T94" fmla="*/ 6808562 w 92"/>
                <a:gd name="T95" fmla="*/ 350439 h 15"/>
                <a:gd name="T96" fmla="*/ 6976834 w 92"/>
                <a:gd name="T97" fmla="*/ 790211 h 15"/>
                <a:gd name="T98" fmla="*/ 6976834 w 92"/>
                <a:gd name="T99" fmla="*/ 1050266 h 15"/>
                <a:gd name="T100" fmla="*/ 7412114 w 92"/>
                <a:gd name="T101" fmla="*/ 350439 h 15"/>
                <a:gd name="T102" fmla="*/ 7323454 w 92"/>
                <a:gd name="T103" fmla="*/ 610397 h 15"/>
                <a:gd name="T104" fmla="*/ 7154240 w 92"/>
                <a:gd name="T105" fmla="*/ 959882 h 15"/>
                <a:gd name="T106" fmla="*/ 7323454 w 92"/>
                <a:gd name="T107" fmla="*/ 1139695 h 15"/>
                <a:gd name="T108" fmla="*/ 7838346 w 92"/>
                <a:gd name="T109" fmla="*/ 1139695 h 15"/>
                <a:gd name="T110" fmla="*/ 7580386 w 92"/>
                <a:gd name="T111" fmla="*/ 1050266 h 15"/>
                <a:gd name="T112" fmla="*/ 7927005 w 92"/>
                <a:gd name="T113" fmla="*/ 520967 h 1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2"/>
                <a:gd name="T172" fmla="*/ 0 h 15"/>
                <a:gd name="T173" fmla="*/ 92 w 92"/>
                <a:gd name="T174" fmla="*/ 15 h 1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2" h="15">
                  <a:moveTo>
                    <a:pt x="0" y="10"/>
                  </a:move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1" y="7"/>
                    <a:pt x="1" y="7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6" y="11"/>
                    <a:pt x="6" y="12"/>
                    <a:pt x="6" y="12"/>
                  </a:cubicBezTo>
                  <a:cubicBezTo>
                    <a:pt x="6" y="13"/>
                    <a:pt x="5" y="13"/>
                    <a:pt x="5" y="14"/>
                  </a:cubicBezTo>
                  <a:cubicBezTo>
                    <a:pt x="5" y="14"/>
                    <a:pt x="4" y="15"/>
                    <a:pt x="3" y="15"/>
                  </a:cubicBezTo>
                  <a:cubicBezTo>
                    <a:pt x="2" y="15"/>
                    <a:pt x="1" y="14"/>
                    <a:pt x="1" y="13"/>
                  </a:cubicBezTo>
                  <a:cubicBezTo>
                    <a:pt x="1" y="13"/>
                    <a:pt x="0" y="12"/>
                    <a:pt x="0" y="12"/>
                  </a:cubicBezTo>
                  <a:cubicBezTo>
                    <a:pt x="0" y="11"/>
                    <a:pt x="0" y="11"/>
                    <a:pt x="0" y="10"/>
                  </a:cubicBezTo>
                  <a:close/>
                  <a:moveTo>
                    <a:pt x="3" y="7"/>
                  </a:moveTo>
                  <a:cubicBezTo>
                    <a:pt x="3" y="7"/>
                    <a:pt x="2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3"/>
                    <a:pt x="3" y="13"/>
                    <a:pt x="3" y="14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2"/>
                    <a:pt x="4" y="12"/>
                    <a:pt x="4" y="11"/>
                  </a:cubicBezTo>
                  <a:cubicBezTo>
                    <a:pt x="4" y="10"/>
                    <a:pt x="4" y="9"/>
                    <a:pt x="4" y="8"/>
                  </a:cubicBezTo>
                  <a:cubicBezTo>
                    <a:pt x="4" y="7"/>
                    <a:pt x="3" y="7"/>
                    <a:pt x="3" y="7"/>
                  </a:cubicBezTo>
                  <a:close/>
                  <a:moveTo>
                    <a:pt x="9" y="10"/>
                  </a:moveTo>
                  <a:cubicBezTo>
                    <a:pt x="9" y="10"/>
                    <a:pt x="10" y="9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0" y="8"/>
                    <a:pt x="10" y="7"/>
                    <a:pt x="10" y="7"/>
                  </a:cubicBezTo>
                  <a:cubicBezTo>
                    <a:pt x="10" y="7"/>
                    <a:pt x="10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8"/>
                  </a:cubicBezTo>
                  <a:cubicBezTo>
                    <a:pt x="9" y="8"/>
                    <a:pt x="9" y="9"/>
                    <a:pt x="9" y="10"/>
                  </a:cubicBezTo>
                  <a:close/>
                  <a:moveTo>
                    <a:pt x="7" y="15"/>
                  </a:move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2"/>
                    <a:pt x="7" y="11"/>
                    <a:pt x="7" y="10"/>
                  </a:cubicBezTo>
                  <a:cubicBezTo>
                    <a:pt x="7" y="10"/>
                    <a:pt x="7" y="9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9" y="6"/>
                    <a:pt x="11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8"/>
                    <a:pt x="12" y="8"/>
                    <a:pt x="12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0"/>
                    <a:pt x="11" y="11"/>
                    <a:pt x="11" y="11"/>
                  </a:cubicBez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15"/>
                    <a:pt x="11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3"/>
                    <a:pt x="10" y="12"/>
                  </a:cubicBezTo>
                  <a:cubicBezTo>
                    <a:pt x="10" y="12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7" y="15"/>
                    <a:pt x="7" y="15"/>
                  </a:cubicBezTo>
                  <a:close/>
                  <a:moveTo>
                    <a:pt x="16" y="11"/>
                  </a:moveTo>
                  <a:cubicBezTo>
                    <a:pt x="16" y="11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9" y="9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8" y="10"/>
                    <a:pt x="18" y="10"/>
                  </a:cubicBezTo>
                  <a:cubicBezTo>
                    <a:pt x="18" y="10"/>
                    <a:pt x="18" y="11"/>
                    <a:pt x="18" y="11"/>
                  </a:cubicBezTo>
                  <a:cubicBezTo>
                    <a:pt x="18" y="12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5"/>
                    <a:pt x="18" y="15"/>
                    <a:pt x="17" y="15"/>
                  </a:cubicBezTo>
                  <a:cubicBezTo>
                    <a:pt x="17" y="15"/>
                    <a:pt x="17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5"/>
                    <a:pt x="14" y="15"/>
                    <a:pt x="13" y="14"/>
                  </a:cubicBezTo>
                  <a:cubicBezTo>
                    <a:pt x="13" y="13"/>
                    <a:pt x="13" y="13"/>
                    <a:pt x="13" y="12"/>
                  </a:cubicBezTo>
                  <a:cubicBezTo>
                    <a:pt x="13" y="12"/>
                    <a:pt x="13" y="11"/>
                    <a:pt x="13" y="10"/>
                  </a:cubicBezTo>
                  <a:cubicBezTo>
                    <a:pt x="13" y="9"/>
                    <a:pt x="13" y="8"/>
                    <a:pt x="13" y="7"/>
                  </a:cubicBezTo>
                  <a:cubicBezTo>
                    <a:pt x="14" y="6"/>
                    <a:pt x="14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8" y="8"/>
                    <a:pt x="18" y="9"/>
                  </a:cubicBezTo>
                  <a:cubicBezTo>
                    <a:pt x="18" y="9"/>
                    <a:pt x="18" y="9"/>
                    <a:pt x="17" y="9"/>
                  </a:cubicBezTo>
                  <a:cubicBezTo>
                    <a:pt x="17" y="8"/>
                    <a:pt x="17" y="8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4" y="8"/>
                    <a:pt x="14" y="9"/>
                    <a:pt x="14" y="10"/>
                  </a:cubicBezTo>
                  <a:cubicBezTo>
                    <a:pt x="14" y="11"/>
                    <a:pt x="14" y="12"/>
                    <a:pt x="15" y="13"/>
                  </a:cubicBezTo>
                  <a:cubicBezTo>
                    <a:pt x="15" y="14"/>
                    <a:pt x="15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2"/>
                    <a:pt x="16" y="12"/>
                    <a:pt x="16" y="11"/>
                  </a:cubicBezTo>
                  <a:close/>
                  <a:moveTo>
                    <a:pt x="21" y="10"/>
                  </a:moveTo>
                  <a:cubicBezTo>
                    <a:pt x="21" y="10"/>
                    <a:pt x="21" y="10"/>
                    <a:pt x="21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10"/>
                    <a:pt x="22" y="9"/>
                    <a:pt x="21" y="8"/>
                  </a:cubicBezTo>
                  <a:cubicBezTo>
                    <a:pt x="21" y="9"/>
                    <a:pt x="21" y="9"/>
                    <a:pt x="21" y="10"/>
                  </a:cubicBezTo>
                  <a:close/>
                  <a:moveTo>
                    <a:pt x="21" y="7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8"/>
                    <a:pt x="23" y="9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3"/>
                    <a:pt x="24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5"/>
                  </a:cubicBezTo>
                  <a:cubicBezTo>
                    <a:pt x="24" y="15"/>
                    <a:pt x="23" y="15"/>
                    <a:pt x="22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2" y="13"/>
                    <a:pt x="22" y="12"/>
                    <a:pt x="22" y="12"/>
                  </a:cubicBezTo>
                  <a:cubicBezTo>
                    <a:pt x="22" y="12"/>
                    <a:pt x="21" y="11"/>
                    <a:pt x="21" y="11"/>
                  </a:cubicBezTo>
                  <a:cubicBezTo>
                    <a:pt x="20" y="12"/>
                    <a:pt x="20" y="12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5"/>
                    <a:pt x="19" y="15"/>
                    <a:pt x="19" y="15"/>
                  </a:cubicBezTo>
                  <a:cubicBezTo>
                    <a:pt x="19" y="15"/>
                    <a:pt x="19" y="15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3"/>
                    <a:pt x="19" y="13"/>
                  </a:cubicBezTo>
                  <a:cubicBezTo>
                    <a:pt x="20" y="12"/>
                    <a:pt x="20" y="11"/>
                    <a:pt x="20" y="10"/>
                  </a:cubicBezTo>
                  <a:cubicBezTo>
                    <a:pt x="20" y="9"/>
                    <a:pt x="21" y="8"/>
                    <a:pt x="21" y="7"/>
                  </a:cubicBezTo>
                  <a:close/>
                  <a:moveTo>
                    <a:pt x="25" y="7"/>
                  </a:moveTo>
                  <a:cubicBezTo>
                    <a:pt x="25" y="7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6"/>
                    <a:pt x="25" y="5"/>
                  </a:cubicBezTo>
                  <a:cubicBezTo>
                    <a:pt x="26" y="5"/>
                    <a:pt x="27" y="5"/>
                    <a:pt x="28" y="5"/>
                  </a:cubicBezTo>
                  <a:cubicBezTo>
                    <a:pt x="28" y="5"/>
                    <a:pt x="28" y="6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8" y="6"/>
                    <a:pt x="28" y="6"/>
                    <a:pt x="28" y="7"/>
                  </a:cubicBezTo>
                  <a:cubicBezTo>
                    <a:pt x="29" y="7"/>
                    <a:pt x="29" y="8"/>
                    <a:pt x="29" y="8"/>
                  </a:cubicBezTo>
                  <a:cubicBezTo>
                    <a:pt x="29" y="8"/>
                    <a:pt x="29" y="7"/>
                    <a:pt x="29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5"/>
                    <a:pt x="29" y="5"/>
                  </a:cubicBezTo>
                  <a:cubicBezTo>
                    <a:pt x="29" y="5"/>
                    <a:pt x="30" y="5"/>
                    <a:pt x="30" y="5"/>
                  </a:cubicBezTo>
                  <a:cubicBezTo>
                    <a:pt x="30" y="5"/>
                    <a:pt x="30" y="5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7"/>
                  </a:cubicBezTo>
                  <a:cubicBezTo>
                    <a:pt x="30" y="8"/>
                    <a:pt x="30" y="9"/>
                    <a:pt x="30" y="10"/>
                  </a:cubicBezTo>
                  <a:cubicBezTo>
                    <a:pt x="30" y="11"/>
                    <a:pt x="30" y="11"/>
                    <a:pt x="30" y="12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2"/>
                  </a:cubicBezTo>
                  <a:cubicBezTo>
                    <a:pt x="29" y="12"/>
                    <a:pt x="28" y="11"/>
                    <a:pt x="28" y="10"/>
                  </a:cubicBezTo>
                  <a:cubicBezTo>
                    <a:pt x="27" y="9"/>
                    <a:pt x="27" y="8"/>
                    <a:pt x="26" y="7"/>
                  </a:cubicBezTo>
                  <a:cubicBezTo>
                    <a:pt x="26" y="8"/>
                    <a:pt x="26" y="9"/>
                    <a:pt x="26" y="10"/>
                  </a:cubicBezTo>
                  <a:cubicBezTo>
                    <a:pt x="26" y="11"/>
                    <a:pt x="26" y="12"/>
                    <a:pt x="26" y="12"/>
                  </a:cubicBezTo>
                  <a:cubicBezTo>
                    <a:pt x="26" y="13"/>
                    <a:pt x="26" y="14"/>
                    <a:pt x="26" y="14"/>
                  </a:cubicBezTo>
                  <a:cubicBezTo>
                    <a:pt x="26" y="14"/>
                    <a:pt x="26" y="14"/>
                    <a:pt x="27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3"/>
                    <a:pt x="25" y="13"/>
                  </a:cubicBezTo>
                  <a:cubicBezTo>
                    <a:pt x="25" y="12"/>
                    <a:pt x="25" y="11"/>
                    <a:pt x="25" y="10"/>
                  </a:cubicBezTo>
                  <a:cubicBezTo>
                    <a:pt x="25" y="9"/>
                    <a:pt x="25" y="8"/>
                    <a:pt x="25" y="7"/>
                  </a:cubicBezTo>
                  <a:close/>
                  <a:moveTo>
                    <a:pt x="31" y="14"/>
                  </a:move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3"/>
                  </a:cubicBezTo>
                  <a:cubicBezTo>
                    <a:pt x="31" y="13"/>
                    <a:pt x="31" y="13"/>
                    <a:pt x="32" y="12"/>
                  </a:cubicBezTo>
                  <a:cubicBezTo>
                    <a:pt x="32" y="11"/>
                    <a:pt x="32" y="10"/>
                    <a:pt x="32" y="10"/>
                  </a:cubicBezTo>
                  <a:cubicBezTo>
                    <a:pt x="32" y="9"/>
                    <a:pt x="32" y="8"/>
                    <a:pt x="32" y="7"/>
                  </a:cubicBezTo>
                  <a:cubicBezTo>
                    <a:pt x="32" y="6"/>
                    <a:pt x="32" y="6"/>
                    <a:pt x="31" y="6"/>
                  </a:cubicBezTo>
                  <a:cubicBezTo>
                    <a:pt x="31" y="6"/>
                    <a:pt x="31" y="6"/>
                    <a:pt x="31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2" y="5"/>
                    <a:pt x="33" y="5"/>
                    <a:pt x="34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5"/>
                    <a:pt x="33" y="5"/>
                    <a:pt x="33" y="6"/>
                  </a:cubicBezTo>
                  <a:cubicBezTo>
                    <a:pt x="33" y="6"/>
                    <a:pt x="33" y="6"/>
                    <a:pt x="33" y="7"/>
                  </a:cubicBezTo>
                  <a:cubicBezTo>
                    <a:pt x="33" y="8"/>
                    <a:pt x="33" y="9"/>
                    <a:pt x="33" y="9"/>
                  </a:cubicBezTo>
                  <a:cubicBezTo>
                    <a:pt x="33" y="10"/>
                    <a:pt x="33" y="11"/>
                    <a:pt x="33" y="12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13"/>
                    <a:pt x="33" y="13"/>
                    <a:pt x="34" y="13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3" y="14"/>
                    <a:pt x="32" y="14"/>
                    <a:pt x="31" y="14"/>
                  </a:cubicBezTo>
                  <a:close/>
                  <a:moveTo>
                    <a:pt x="36" y="13"/>
                  </a:moveTo>
                  <a:cubicBezTo>
                    <a:pt x="36" y="13"/>
                    <a:pt x="37" y="13"/>
                    <a:pt x="37" y="13"/>
                  </a:cubicBezTo>
                  <a:cubicBezTo>
                    <a:pt x="37" y="13"/>
                    <a:pt x="38" y="12"/>
                    <a:pt x="38" y="12"/>
                  </a:cubicBezTo>
                  <a:cubicBezTo>
                    <a:pt x="39" y="11"/>
                    <a:pt x="39" y="11"/>
                    <a:pt x="39" y="1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9" y="11"/>
                    <a:pt x="39" y="11"/>
                    <a:pt x="39" y="12"/>
                  </a:cubicBezTo>
                  <a:cubicBezTo>
                    <a:pt x="39" y="12"/>
                    <a:pt x="39" y="13"/>
                    <a:pt x="39" y="13"/>
                  </a:cubicBezTo>
                  <a:cubicBezTo>
                    <a:pt x="39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4"/>
                    <a:pt x="35" y="14"/>
                    <a:pt x="34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5" y="12"/>
                    <a:pt x="35" y="11"/>
                    <a:pt x="36" y="10"/>
                  </a:cubicBezTo>
                  <a:cubicBezTo>
                    <a:pt x="36" y="8"/>
                    <a:pt x="37" y="7"/>
                    <a:pt x="37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5" y="7"/>
                    <a:pt x="35" y="7"/>
                    <a:pt x="35" y="8"/>
                  </a:cubicBezTo>
                  <a:cubicBezTo>
                    <a:pt x="35" y="8"/>
                    <a:pt x="34" y="8"/>
                    <a:pt x="34" y="8"/>
                  </a:cubicBezTo>
                  <a:cubicBezTo>
                    <a:pt x="35" y="7"/>
                    <a:pt x="35" y="6"/>
                    <a:pt x="35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7" y="5"/>
                    <a:pt x="38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6"/>
                    <a:pt x="38" y="7"/>
                    <a:pt x="38" y="9"/>
                  </a:cubicBezTo>
                  <a:cubicBezTo>
                    <a:pt x="37" y="10"/>
                    <a:pt x="37" y="11"/>
                    <a:pt x="36" y="13"/>
                  </a:cubicBezTo>
                  <a:close/>
                  <a:moveTo>
                    <a:pt x="41" y="9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7"/>
                    <a:pt x="42" y="6"/>
                  </a:cubicBezTo>
                  <a:cubicBezTo>
                    <a:pt x="42" y="7"/>
                    <a:pt x="41" y="8"/>
                    <a:pt x="41" y="9"/>
                  </a:cubicBezTo>
                  <a:close/>
                  <a:moveTo>
                    <a:pt x="41" y="6"/>
                  </a:moveTo>
                  <a:cubicBezTo>
                    <a:pt x="41" y="6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4"/>
                  </a:cubicBezTo>
                  <a:cubicBezTo>
                    <a:pt x="42" y="4"/>
                    <a:pt x="43" y="4"/>
                    <a:pt x="44" y="4"/>
                  </a:cubicBezTo>
                  <a:cubicBezTo>
                    <a:pt x="44" y="4"/>
                    <a:pt x="44" y="5"/>
                    <a:pt x="44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43" y="5"/>
                    <a:pt x="43" y="5"/>
                  </a:cubicBezTo>
                  <a:cubicBezTo>
                    <a:pt x="43" y="5"/>
                    <a:pt x="44" y="5"/>
                    <a:pt x="44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6"/>
                    <a:pt x="44" y="7"/>
                    <a:pt x="44" y="8"/>
                  </a:cubicBezTo>
                  <a:cubicBezTo>
                    <a:pt x="44" y="9"/>
                    <a:pt x="45" y="10"/>
                    <a:pt x="45" y="11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3"/>
                    <a:pt x="45" y="13"/>
                  </a:cubicBezTo>
                  <a:cubicBezTo>
                    <a:pt x="44" y="13"/>
                    <a:pt x="43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3" y="13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1"/>
                    <a:pt x="43" y="11"/>
                    <a:pt x="42" y="10"/>
                  </a:cubicBezTo>
                  <a:cubicBezTo>
                    <a:pt x="42" y="10"/>
                    <a:pt x="42" y="10"/>
                    <a:pt x="41" y="10"/>
                  </a:cubicBezTo>
                  <a:cubicBezTo>
                    <a:pt x="41" y="10"/>
                    <a:pt x="41" y="11"/>
                    <a:pt x="41" y="11"/>
                  </a:cubicBezTo>
                  <a:cubicBezTo>
                    <a:pt x="41" y="11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3"/>
                    <a:pt x="41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13"/>
                    <a:pt x="40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40" y="12"/>
                  </a:cubicBezTo>
                  <a:cubicBezTo>
                    <a:pt x="40" y="12"/>
                    <a:pt x="40" y="12"/>
                    <a:pt x="40" y="11"/>
                  </a:cubicBezTo>
                  <a:cubicBezTo>
                    <a:pt x="40" y="10"/>
                    <a:pt x="40" y="9"/>
                    <a:pt x="41" y="8"/>
                  </a:cubicBezTo>
                  <a:cubicBezTo>
                    <a:pt x="41" y="7"/>
                    <a:pt x="41" y="7"/>
                    <a:pt x="41" y="6"/>
                  </a:cubicBezTo>
                  <a:close/>
                  <a:moveTo>
                    <a:pt x="51" y="7"/>
                  </a:moveTo>
                  <a:cubicBezTo>
                    <a:pt x="51" y="7"/>
                    <a:pt x="51" y="7"/>
                    <a:pt x="51" y="7"/>
                  </a:cubicBezTo>
                  <a:cubicBezTo>
                    <a:pt x="50" y="6"/>
                    <a:pt x="50" y="6"/>
                    <a:pt x="50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8" y="5"/>
                    <a:pt x="48" y="5"/>
                    <a:pt x="48" y="6"/>
                  </a:cubicBezTo>
                  <a:cubicBezTo>
                    <a:pt x="47" y="6"/>
                    <a:pt x="47" y="7"/>
                    <a:pt x="47" y="8"/>
                  </a:cubicBezTo>
                  <a:cubicBezTo>
                    <a:pt x="47" y="9"/>
                    <a:pt x="47" y="10"/>
                    <a:pt x="48" y="10"/>
                  </a:cubicBezTo>
                  <a:cubicBezTo>
                    <a:pt x="48" y="11"/>
                    <a:pt x="49" y="11"/>
                    <a:pt x="49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0"/>
                    <a:pt x="51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1"/>
                    <a:pt x="51" y="11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49" y="12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8" y="13"/>
                    <a:pt x="47" y="12"/>
                    <a:pt x="46" y="11"/>
                  </a:cubicBezTo>
                  <a:cubicBezTo>
                    <a:pt x="46" y="11"/>
                    <a:pt x="46" y="11"/>
                    <a:pt x="46" y="10"/>
                  </a:cubicBezTo>
                  <a:cubicBezTo>
                    <a:pt x="46" y="9"/>
                    <a:pt x="45" y="9"/>
                    <a:pt x="45" y="8"/>
                  </a:cubicBezTo>
                  <a:cubicBezTo>
                    <a:pt x="45" y="7"/>
                    <a:pt x="46" y="6"/>
                    <a:pt x="46" y="5"/>
                  </a:cubicBezTo>
                  <a:cubicBezTo>
                    <a:pt x="47" y="4"/>
                    <a:pt x="47" y="4"/>
                    <a:pt x="48" y="4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9" y="4"/>
                    <a:pt x="50" y="4"/>
                    <a:pt x="50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0" y="4"/>
                    <a:pt x="50" y="5"/>
                    <a:pt x="51" y="5"/>
                  </a:cubicBezTo>
                  <a:cubicBezTo>
                    <a:pt x="51" y="6"/>
                    <a:pt x="51" y="6"/>
                    <a:pt x="51" y="7"/>
                  </a:cubicBezTo>
                  <a:close/>
                  <a:moveTo>
                    <a:pt x="51" y="12"/>
                  </a:moveTo>
                  <a:cubicBezTo>
                    <a:pt x="51" y="12"/>
                    <a:pt x="51" y="12"/>
                    <a:pt x="51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52" y="10"/>
                    <a:pt x="52" y="9"/>
                    <a:pt x="52" y="8"/>
                  </a:cubicBezTo>
                  <a:cubicBezTo>
                    <a:pt x="52" y="7"/>
                    <a:pt x="52" y="6"/>
                    <a:pt x="52" y="5"/>
                  </a:cubicBezTo>
                  <a:cubicBezTo>
                    <a:pt x="52" y="5"/>
                    <a:pt x="52" y="5"/>
                    <a:pt x="52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2" y="4"/>
                    <a:pt x="53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6"/>
                    <a:pt x="54" y="7"/>
                    <a:pt x="54" y="8"/>
                  </a:cubicBezTo>
                  <a:cubicBezTo>
                    <a:pt x="54" y="9"/>
                    <a:pt x="54" y="10"/>
                    <a:pt x="54" y="10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12"/>
                    <a:pt x="52" y="12"/>
                    <a:pt x="51" y="12"/>
                  </a:cubicBezTo>
                  <a:close/>
                  <a:moveTo>
                    <a:pt x="55" y="8"/>
                  </a:moveTo>
                  <a:cubicBezTo>
                    <a:pt x="55" y="7"/>
                    <a:pt x="55" y="7"/>
                    <a:pt x="55" y="6"/>
                  </a:cubicBezTo>
                  <a:cubicBezTo>
                    <a:pt x="55" y="6"/>
                    <a:pt x="55" y="5"/>
                    <a:pt x="56" y="5"/>
                  </a:cubicBezTo>
                  <a:cubicBezTo>
                    <a:pt x="56" y="4"/>
                    <a:pt x="57" y="3"/>
                    <a:pt x="58" y="3"/>
                  </a:cubicBezTo>
                  <a:cubicBezTo>
                    <a:pt x="59" y="3"/>
                    <a:pt x="59" y="4"/>
                    <a:pt x="60" y="5"/>
                  </a:cubicBezTo>
                  <a:cubicBezTo>
                    <a:pt x="60" y="5"/>
                    <a:pt x="60" y="6"/>
                    <a:pt x="61" y="6"/>
                  </a:cubicBezTo>
                  <a:cubicBezTo>
                    <a:pt x="61" y="7"/>
                    <a:pt x="61" y="7"/>
                    <a:pt x="61" y="8"/>
                  </a:cubicBezTo>
                  <a:cubicBezTo>
                    <a:pt x="61" y="8"/>
                    <a:pt x="61" y="9"/>
                    <a:pt x="60" y="9"/>
                  </a:cubicBezTo>
                  <a:cubicBezTo>
                    <a:pt x="60" y="10"/>
                    <a:pt x="60" y="10"/>
                    <a:pt x="60" y="11"/>
                  </a:cubicBezTo>
                  <a:cubicBezTo>
                    <a:pt x="59" y="12"/>
                    <a:pt x="58" y="12"/>
                    <a:pt x="58" y="12"/>
                  </a:cubicBezTo>
                  <a:cubicBezTo>
                    <a:pt x="57" y="12"/>
                    <a:pt x="56" y="12"/>
                    <a:pt x="55" y="11"/>
                  </a:cubicBezTo>
                  <a:cubicBezTo>
                    <a:pt x="55" y="11"/>
                    <a:pt x="55" y="10"/>
                    <a:pt x="55" y="10"/>
                  </a:cubicBezTo>
                  <a:cubicBezTo>
                    <a:pt x="55" y="9"/>
                    <a:pt x="55" y="8"/>
                    <a:pt x="55" y="8"/>
                  </a:cubicBezTo>
                  <a:close/>
                  <a:moveTo>
                    <a:pt x="58" y="5"/>
                  </a:moveTo>
                  <a:cubicBezTo>
                    <a:pt x="57" y="5"/>
                    <a:pt x="57" y="5"/>
                    <a:pt x="57" y="5"/>
                  </a:cubicBezTo>
                  <a:cubicBezTo>
                    <a:pt x="57" y="6"/>
                    <a:pt x="57" y="6"/>
                    <a:pt x="57" y="7"/>
                  </a:cubicBezTo>
                  <a:cubicBezTo>
                    <a:pt x="57" y="8"/>
                    <a:pt x="57" y="9"/>
                    <a:pt x="57" y="10"/>
                  </a:cubicBezTo>
                  <a:cubicBezTo>
                    <a:pt x="57" y="11"/>
                    <a:pt x="57" y="11"/>
                    <a:pt x="58" y="11"/>
                  </a:cubicBezTo>
                  <a:cubicBezTo>
                    <a:pt x="58" y="11"/>
                    <a:pt x="58" y="11"/>
                    <a:pt x="59" y="10"/>
                  </a:cubicBezTo>
                  <a:cubicBezTo>
                    <a:pt x="59" y="10"/>
                    <a:pt x="59" y="9"/>
                    <a:pt x="59" y="8"/>
                  </a:cubicBezTo>
                  <a:cubicBezTo>
                    <a:pt x="59" y="7"/>
                    <a:pt x="59" y="6"/>
                    <a:pt x="59" y="6"/>
                  </a:cubicBezTo>
                  <a:cubicBezTo>
                    <a:pt x="58" y="5"/>
                    <a:pt x="58" y="5"/>
                    <a:pt x="58" y="5"/>
                  </a:cubicBezTo>
                  <a:close/>
                  <a:moveTo>
                    <a:pt x="57" y="3"/>
                  </a:moveTo>
                  <a:cubicBezTo>
                    <a:pt x="57" y="2"/>
                    <a:pt x="58" y="1"/>
                    <a:pt x="58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8" y="2"/>
                    <a:pt x="58" y="2"/>
                    <a:pt x="57" y="3"/>
                  </a:cubicBezTo>
                  <a:cubicBezTo>
                    <a:pt x="57" y="3"/>
                    <a:pt x="57" y="3"/>
                    <a:pt x="57" y="3"/>
                  </a:cubicBezTo>
                  <a:close/>
                  <a:moveTo>
                    <a:pt x="62" y="5"/>
                  </a:moveTo>
                  <a:cubicBezTo>
                    <a:pt x="62" y="5"/>
                    <a:pt x="62" y="4"/>
                    <a:pt x="62" y="4"/>
                  </a:cubicBezTo>
                  <a:cubicBezTo>
                    <a:pt x="62" y="4"/>
                    <a:pt x="62" y="4"/>
                    <a:pt x="61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4"/>
                    <a:pt x="63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5" y="5"/>
                    <a:pt x="65" y="6"/>
                    <a:pt x="66" y="6"/>
                  </a:cubicBezTo>
                  <a:cubicBezTo>
                    <a:pt x="66" y="6"/>
                    <a:pt x="66" y="6"/>
                    <a:pt x="66" y="5"/>
                  </a:cubicBezTo>
                  <a:cubicBezTo>
                    <a:pt x="66" y="5"/>
                    <a:pt x="66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6" y="4"/>
                    <a:pt x="66" y="4"/>
                    <a:pt x="67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7" y="4"/>
                    <a:pt x="66" y="4"/>
                    <a:pt x="66" y="4"/>
                  </a:cubicBezTo>
                  <a:cubicBezTo>
                    <a:pt x="66" y="4"/>
                    <a:pt x="66" y="5"/>
                    <a:pt x="66" y="5"/>
                  </a:cubicBezTo>
                  <a:cubicBezTo>
                    <a:pt x="66" y="6"/>
                    <a:pt x="66" y="7"/>
                    <a:pt x="66" y="8"/>
                  </a:cubicBezTo>
                  <a:cubicBezTo>
                    <a:pt x="66" y="9"/>
                    <a:pt x="66" y="9"/>
                    <a:pt x="66" y="10"/>
                  </a:cubicBezTo>
                  <a:cubicBezTo>
                    <a:pt x="66" y="11"/>
                    <a:pt x="66" y="11"/>
                    <a:pt x="66" y="11"/>
                  </a:cubicBezTo>
                  <a:cubicBezTo>
                    <a:pt x="66" y="11"/>
                    <a:pt x="66" y="11"/>
                    <a:pt x="67" y="1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66" y="12"/>
                    <a:pt x="65" y="12"/>
                    <a:pt x="65" y="12"/>
                  </a:cubicBezTo>
                  <a:cubicBezTo>
                    <a:pt x="65" y="12"/>
                    <a:pt x="65" y="12"/>
                    <a:pt x="65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1"/>
                    <a:pt x="65" y="11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9"/>
                    <a:pt x="64" y="9"/>
                    <a:pt x="64" y="8"/>
                  </a:cubicBezTo>
                  <a:cubicBezTo>
                    <a:pt x="64" y="7"/>
                    <a:pt x="63" y="6"/>
                    <a:pt x="63" y="5"/>
                  </a:cubicBezTo>
                  <a:cubicBezTo>
                    <a:pt x="63" y="6"/>
                    <a:pt x="63" y="7"/>
                    <a:pt x="62" y="8"/>
                  </a:cubicBezTo>
                  <a:cubicBezTo>
                    <a:pt x="62" y="8"/>
                    <a:pt x="62" y="9"/>
                    <a:pt x="62" y="10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2" y="12"/>
                    <a:pt x="62" y="12"/>
                    <a:pt x="61" y="12"/>
                  </a:cubicBezTo>
                  <a:cubicBezTo>
                    <a:pt x="61" y="12"/>
                    <a:pt x="61" y="12"/>
                    <a:pt x="61" y="11"/>
                  </a:cubicBezTo>
                  <a:cubicBezTo>
                    <a:pt x="61" y="11"/>
                    <a:pt x="62" y="11"/>
                    <a:pt x="62" y="11"/>
                  </a:cubicBezTo>
                  <a:cubicBezTo>
                    <a:pt x="62" y="11"/>
                    <a:pt x="62" y="11"/>
                    <a:pt x="62" y="10"/>
                  </a:cubicBezTo>
                  <a:cubicBezTo>
                    <a:pt x="62" y="9"/>
                    <a:pt x="62" y="9"/>
                    <a:pt x="62" y="8"/>
                  </a:cubicBezTo>
                  <a:cubicBezTo>
                    <a:pt x="62" y="7"/>
                    <a:pt x="62" y="6"/>
                    <a:pt x="62" y="5"/>
                  </a:cubicBezTo>
                  <a:close/>
                  <a:moveTo>
                    <a:pt x="70" y="12"/>
                  </a:moveTo>
                  <a:cubicBezTo>
                    <a:pt x="70" y="12"/>
                    <a:pt x="70" y="12"/>
                    <a:pt x="70" y="12"/>
                  </a:cubicBezTo>
                  <a:cubicBezTo>
                    <a:pt x="70" y="12"/>
                    <a:pt x="70" y="12"/>
                    <a:pt x="70" y="11"/>
                  </a:cubicBezTo>
                  <a:cubicBezTo>
                    <a:pt x="70" y="11"/>
                    <a:pt x="70" y="11"/>
                    <a:pt x="70" y="10"/>
                  </a:cubicBezTo>
                  <a:cubicBezTo>
                    <a:pt x="71" y="10"/>
                    <a:pt x="71" y="9"/>
                    <a:pt x="71" y="8"/>
                  </a:cubicBezTo>
                  <a:cubicBezTo>
                    <a:pt x="71" y="7"/>
                    <a:pt x="71" y="6"/>
                    <a:pt x="71" y="5"/>
                  </a:cubicBezTo>
                  <a:cubicBezTo>
                    <a:pt x="71" y="5"/>
                    <a:pt x="71" y="4"/>
                    <a:pt x="71" y="4"/>
                  </a:cubicBezTo>
                  <a:cubicBezTo>
                    <a:pt x="71" y="4"/>
                    <a:pt x="70" y="4"/>
                    <a:pt x="70" y="4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2" y="4"/>
                    <a:pt x="73" y="4"/>
                    <a:pt x="74" y="4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4" y="4"/>
                    <a:pt x="75" y="4"/>
                    <a:pt x="75" y="4"/>
                  </a:cubicBezTo>
                  <a:cubicBezTo>
                    <a:pt x="75" y="5"/>
                    <a:pt x="75" y="6"/>
                    <a:pt x="75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6"/>
                    <a:pt x="74" y="5"/>
                    <a:pt x="74" y="5"/>
                  </a:cubicBezTo>
                  <a:cubicBezTo>
                    <a:pt x="74" y="5"/>
                    <a:pt x="73" y="5"/>
                    <a:pt x="73" y="5"/>
                  </a:cubicBezTo>
                  <a:cubicBezTo>
                    <a:pt x="73" y="5"/>
                    <a:pt x="73" y="5"/>
                    <a:pt x="72" y="5"/>
                  </a:cubicBezTo>
                  <a:cubicBezTo>
                    <a:pt x="72" y="5"/>
                    <a:pt x="72" y="5"/>
                    <a:pt x="72" y="6"/>
                  </a:cubicBezTo>
                  <a:cubicBezTo>
                    <a:pt x="72" y="6"/>
                    <a:pt x="72" y="6"/>
                    <a:pt x="72" y="6"/>
                  </a:cubicBezTo>
                  <a:cubicBezTo>
                    <a:pt x="72" y="6"/>
                    <a:pt x="73" y="6"/>
                    <a:pt x="73" y="6"/>
                  </a:cubicBezTo>
                  <a:cubicBezTo>
                    <a:pt x="73" y="7"/>
                    <a:pt x="73" y="6"/>
                    <a:pt x="73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7"/>
                    <a:pt x="74" y="7"/>
                  </a:cubicBezTo>
                  <a:cubicBezTo>
                    <a:pt x="74" y="8"/>
                    <a:pt x="74" y="8"/>
                    <a:pt x="74" y="9"/>
                  </a:cubicBezTo>
                  <a:cubicBezTo>
                    <a:pt x="74" y="9"/>
                    <a:pt x="74" y="9"/>
                    <a:pt x="74" y="9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3" y="7"/>
                    <a:pt x="72" y="7"/>
                    <a:pt x="72" y="7"/>
                  </a:cubicBezTo>
                  <a:cubicBezTo>
                    <a:pt x="72" y="8"/>
                    <a:pt x="72" y="9"/>
                    <a:pt x="72" y="10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72" y="11"/>
                    <a:pt x="73" y="11"/>
                    <a:pt x="73" y="11"/>
                  </a:cubicBezTo>
                  <a:cubicBezTo>
                    <a:pt x="73" y="11"/>
                    <a:pt x="74" y="11"/>
                    <a:pt x="74" y="11"/>
                  </a:cubicBezTo>
                  <a:cubicBezTo>
                    <a:pt x="74" y="10"/>
                    <a:pt x="75" y="10"/>
                    <a:pt x="75" y="9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5" y="10"/>
                    <a:pt x="75" y="10"/>
                    <a:pt x="75" y="11"/>
                  </a:cubicBezTo>
                  <a:cubicBezTo>
                    <a:pt x="75" y="11"/>
                    <a:pt x="75" y="12"/>
                    <a:pt x="75" y="12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3" y="12"/>
                    <a:pt x="71" y="12"/>
                    <a:pt x="70" y="12"/>
                  </a:cubicBezTo>
                  <a:close/>
                  <a:moveTo>
                    <a:pt x="76" y="12"/>
                  </a:move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76" y="11"/>
                    <a:pt x="76" y="11"/>
                  </a:cubicBezTo>
                  <a:cubicBezTo>
                    <a:pt x="76" y="10"/>
                    <a:pt x="76" y="9"/>
                    <a:pt x="76" y="8"/>
                  </a:cubicBezTo>
                  <a:cubicBezTo>
                    <a:pt x="76" y="7"/>
                    <a:pt x="76" y="6"/>
                    <a:pt x="76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7" y="4"/>
                    <a:pt x="78" y="4"/>
                    <a:pt x="79" y="4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78" y="4"/>
                    <a:pt x="78" y="5"/>
                    <a:pt x="78" y="5"/>
                  </a:cubicBezTo>
                  <a:cubicBezTo>
                    <a:pt x="78" y="5"/>
                    <a:pt x="78" y="5"/>
                    <a:pt x="78" y="6"/>
                  </a:cubicBezTo>
                  <a:cubicBezTo>
                    <a:pt x="78" y="6"/>
                    <a:pt x="78" y="7"/>
                    <a:pt x="78" y="8"/>
                  </a:cubicBezTo>
                  <a:cubicBezTo>
                    <a:pt x="78" y="9"/>
                    <a:pt x="78" y="9"/>
                    <a:pt x="78" y="10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8" y="12"/>
                    <a:pt x="78" y="12"/>
                    <a:pt x="79" y="12"/>
                  </a:cubicBezTo>
                  <a:cubicBezTo>
                    <a:pt x="79" y="12"/>
                    <a:pt x="79" y="12"/>
                    <a:pt x="80" y="11"/>
                  </a:cubicBezTo>
                  <a:cubicBezTo>
                    <a:pt x="80" y="11"/>
                    <a:pt x="80" y="10"/>
                    <a:pt x="81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1" y="10"/>
                    <a:pt x="80" y="10"/>
                    <a:pt x="80" y="11"/>
                  </a:cubicBezTo>
                  <a:cubicBezTo>
                    <a:pt x="80" y="12"/>
                    <a:pt x="80" y="12"/>
                    <a:pt x="80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78" y="12"/>
                    <a:pt x="77" y="12"/>
                    <a:pt x="76" y="12"/>
                  </a:cubicBezTo>
                  <a:close/>
                  <a:moveTo>
                    <a:pt x="81" y="13"/>
                  </a:moveTo>
                  <a:cubicBezTo>
                    <a:pt x="81" y="13"/>
                    <a:pt x="81" y="12"/>
                    <a:pt x="81" y="12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1" y="12"/>
                    <a:pt x="82" y="12"/>
                    <a:pt x="82" y="11"/>
                  </a:cubicBezTo>
                  <a:cubicBezTo>
                    <a:pt x="82" y="10"/>
                    <a:pt x="82" y="9"/>
                    <a:pt x="82" y="9"/>
                  </a:cubicBezTo>
                  <a:cubicBezTo>
                    <a:pt x="82" y="8"/>
                    <a:pt x="82" y="7"/>
                    <a:pt x="82" y="6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5"/>
                    <a:pt x="81" y="5"/>
                    <a:pt x="81" y="5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3" y="4"/>
                    <a:pt x="84" y="4"/>
                    <a:pt x="85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5"/>
                    <a:pt x="86" y="6"/>
                    <a:pt x="86" y="7"/>
                  </a:cubicBezTo>
                  <a:cubicBezTo>
                    <a:pt x="86" y="7"/>
                    <a:pt x="86" y="7"/>
                    <a:pt x="86" y="7"/>
                  </a:cubicBezTo>
                  <a:cubicBezTo>
                    <a:pt x="86" y="7"/>
                    <a:pt x="86" y="6"/>
                    <a:pt x="85" y="6"/>
                  </a:cubicBezTo>
                  <a:cubicBezTo>
                    <a:pt x="85" y="5"/>
                    <a:pt x="84" y="5"/>
                    <a:pt x="84" y="5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5" y="7"/>
                  </a:cubicBezTo>
                  <a:cubicBezTo>
                    <a:pt x="85" y="7"/>
                    <a:pt x="85" y="7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7"/>
                    <a:pt x="85" y="7"/>
                    <a:pt x="85" y="8"/>
                  </a:cubicBezTo>
                  <a:cubicBezTo>
                    <a:pt x="85" y="8"/>
                    <a:pt x="85" y="9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9"/>
                    <a:pt x="85" y="9"/>
                    <a:pt x="85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8"/>
                    <a:pt x="84" y="8"/>
                    <a:pt x="83" y="8"/>
                  </a:cubicBezTo>
                  <a:cubicBezTo>
                    <a:pt x="83" y="9"/>
                    <a:pt x="83" y="10"/>
                    <a:pt x="83" y="11"/>
                  </a:cubicBezTo>
                  <a:cubicBezTo>
                    <a:pt x="83" y="11"/>
                    <a:pt x="83" y="12"/>
                    <a:pt x="83" y="12"/>
                  </a:cubicBezTo>
                  <a:cubicBezTo>
                    <a:pt x="83" y="12"/>
                    <a:pt x="84" y="12"/>
                    <a:pt x="84" y="12"/>
                  </a:cubicBezTo>
                  <a:cubicBezTo>
                    <a:pt x="84" y="12"/>
                    <a:pt x="85" y="12"/>
                    <a:pt x="85" y="12"/>
                  </a:cubicBezTo>
                  <a:cubicBezTo>
                    <a:pt x="86" y="11"/>
                    <a:pt x="86" y="11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0"/>
                    <a:pt x="86" y="11"/>
                    <a:pt x="86" y="12"/>
                  </a:cubicBezTo>
                  <a:cubicBezTo>
                    <a:pt x="86" y="12"/>
                    <a:pt x="86" y="13"/>
                    <a:pt x="86" y="13"/>
                  </a:cubicBezTo>
                  <a:cubicBezTo>
                    <a:pt x="86" y="13"/>
                    <a:pt x="86" y="13"/>
                    <a:pt x="85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4" y="13"/>
                    <a:pt x="82" y="13"/>
                    <a:pt x="81" y="13"/>
                  </a:cubicBezTo>
                  <a:close/>
                  <a:moveTo>
                    <a:pt x="92" y="8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7"/>
                    <a:pt x="91" y="7"/>
                    <a:pt x="91" y="6"/>
                  </a:cubicBezTo>
                  <a:cubicBezTo>
                    <a:pt x="91" y="6"/>
                    <a:pt x="91" y="6"/>
                    <a:pt x="90" y="6"/>
                  </a:cubicBezTo>
                  <a:cubicBezTo>
                    <a:pt x="90" y="6"/>
                    <a:pt x="89" y="6"/>
                    <a:pt x="89" y="7"/>
                  </a:cubicBezTo>
                  <a:cubicBezTo>
                    <a:pt x="89" y="7"/>
                    <a:pt x="89" y="8"/>
                    <a:pt x="89" y="9"/>
                  </a:cubicBezTo>
                  <a:cubicBezTo>
                    <a:pt x="89" y="10"/>
                    <a:pt x="89" y="11"/>
                    <a:pt x="89" y="11"/>
                  </a:cubicBezTo>
                  <a:cubicBezTo>
                    <a:pt x="89" y="12"/>
                    <a:pt x="90" y="13"/>
                    <a:pt x="91" y="13"/>
                  </a:cubicBezTo>
                  <a:cubicBezTo>
                    <a:pt x="91" y="13"/>
                    <a:pt x="91" y="12"/>
                    <a:pt x="91" y="12"/>
                  </a:cubicBezTo>
                  <a:cubicBezTo>
                    <a:pt x="92" y="12"/>
                    <a:pt x="92" y="11"/>
                    <a:pt x="92" y="11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2" y="12"/>
                    <a:pt x="92" y="13"/>
                    <a:pt x="92" y="14"/>
                  </a:cubicBezTo>
                  <a:cubicBezTo>
                    <a:pt x="92" y="14"/>
                    <a:pt x="92" y="14"/>
                    <a:pt x="91" y="14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89" y="14"/>
                    <a:pt x="88" y="13"/>
                    <a:pt x="88" y="12"/>
                  </a:cubicBezTo>
                  <a:cubicBezTo>
                    <a:pt x="87" y="12"/>
                    <a:pt x="87" y="11"/>
                    <a:pt x="87" y="10"/>
                  </a:cubicBezTo>
                  <a:cubicBezTo>
                    <a:pt x="87" y="10"/>
                    <a:pt x="87" y="9"/>
                    <a:pt x="87" y="8"/>
                  </a:cubicBezTo>
                  <a:cubicBezTo>
                    <a:pt x="87" y="7"/>
                    <a:pt x="87" y="6"/>
                    <a:pt x="88" y="5"/>
                  </a:cubicBezTo>
                  <a:cubicBezTo>
                    <a:pt x="88" y="5"/>
                    <a:pt x="89" y="5"/>
                    <a:pt x="90" y="5"/>
                  </a:cubicBezTo>
                  <a:cubicBezTo>
                    <a:pt x="90" y="5"/>
                    <a:pt x="90" y="5"/>
                    <a:pt x="91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2" y="5"/>
                    <a:pt x="92" y="6"/>
                    <a:pt x="92" y="6"/>
                  </a:cubicBezTo>
                  <a:cubicBezTo>
                    <a:pt x="92" y="7"/>
                    <a:pt x="92" y="8"/>
                    <a:pt x="92" y="8"/>
                  </a:cubicBez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Freeform 225"/>
            <p:cNvSpPr>
              <a:spLocks noEditPoints="1"/>
            </p:cNvSpPr>
            <p:nvPr/>
          </p:nvSpPr>
          <p:spPr bwMode="auto">
            <a:xfrm>
              <a:off x="3170" y="2353"/>
              <a:ext cx="272" cy="97"/>
            </a:xfrm>
            <a:custGeom>
              <a:avLst/>
              <a:gdLst>
                <a:gd name="T0" fmla="*/ 88895 w 28"/>
                <a:gd name="T1" fmla="*/ 690902 h 10"/>
                <a:gd name="T2" fmla="*/ 88895 w 28"/>
                <a:gd name="T3" fmla="*/ 88542 h 10"/>
                <a:gd name="T4" fmla="*/ 0 w 28"/>
                <a:gd name="T5" fmla="*/ 256487 h 10"/>
                <a:gd name="T6" fmla="*/ 0 w 28"/>
                <a:gd name="T7" fmla="*/ 0 h 10"/>
                <a:gd name="T8" fmla="*/ 347461 w 28"/>
                <a:gd name="T9" fmla="*/ 0 h 10"/>
                <a:gd name="T10" fmla="*/ 436356 w 28"/>
                <a:gd name="T11" fmla="*/ 256487 h 10"/>
                <a:gd name="T12" fmla="*/ 258468 w 28"/>
                <a:gd name="T13" fmla="*/ 88542 h 10"/>
                <a:gd name="T14" fmla="*/ 258468 w 28"/>
                <a:gd name="T15" fmla="*/ 690902 h 10"/>
                <a:gd name="T16" fmla="*/ 88895 w 28"/>
                <a:gd name="T17" fmla="*/ 770316 h 10"/>
                <a:gd name="T18" fmla="*/ 516091 w 28"/>
                <a:gd name="T19" fmla="*/ 88542 h 10"/>
                <a:gd name="T20" fmla="*/ 952447 w 28"/>
                <a:gd name="T21" fmla="*/ 256487 h 10"/>
                <a:gd name="T22" fmla="*/ 863551 w 28"/>
                <a:gd name="T23" fmla="*/ 690902 h 10"/>
                <a:gd name="T24" fmla="*/ 436356 w 28"/>
                <a:gd name="T25" fmla="*/ 602360 h 10"/>
                <a:gd name="T26" fmla="*/ 605929 w 28"/>
                <a:gd name="T27" fmla="*/ 167946 h 10"/>
                <a:gd name="T28" fmla="*/ 694824 w 28"/>
                <a:gd name="T29" fmla="*/ 690902 h 10"/>
                <a:gd name="T30" fmla="*/ 774666 w 28"/>
                <a:gd name="T31" fmla="*/ 256487 h 10"/>
                <a:gd name="T32" fmla="*/ 1299908 w 28"/>
                <a:gd name="T33" fmla="*/ 345029 h 10"/>
                <a:gd name="T34" fmla="*/ 1211012 w 28"/>
                <a:gd name="T35" fmla="*/ 167946 h 10"/>
                <a:gd name="T36" fmla="*/ 1211012 w 28"/>
                <a:gd name="T37" fmla="*/ 345029 h 10"/>
                <a:gd name="T38" fmla="*/ 1042285 w 28"/>
                <a:gd name="T39" fmla="*/ 770316 h 10"/>
                <a:gd name="T40" fmla="*/ 1042285 w 28"/>
                <a:gd name="T41" fmla="*/ 167946 h 10"/>
                <a:gd name="T42" fmla="*/ 1042285 w 28"/>
                <a:gd name="T43" fmla="*/ 88542 h 10"/>
                <a:gd name="T44" fmla="*/ 1469490 w 28"/>
                <a:gd name="T45" fmla="*/ 167946 h 10"/>
                <a:gd name="T46" fmla="*/ 1380595 w 28"/>
                <a:gd name="T47" fmla="*/ 513828 h 10"/>
                <a:gd name="T48" fmla="*/ 1469490 w 28"/>
                <a:gd name="T49" fmla="*/ 770316 h 10"/>
                <a:gd name="T50" fmla="*/ 1299908 w 28"/>
                <a:gd name="T51" fmla="*/ 770316 h 10"/>
                <a:gd name="T52" fmla="*/ 1299908 w 28"/>
                <a:gd name="T53" fmla="*/ 602360 h 10"/>
                <a:gd name="T54" fmla="*/ 1211012 w 28"/>
                <a:gd name="T55" fmla="*/ 690902 h 10"/>
                <a:gd name="T56" fmla="*/ 1211012 w 28"/>
                <a:gd name="T57" fmla="*/ 858857 h 10"/>
                <a:gd name="T58" fmla="*/ 1727958 w 28"/>
                <a:gd name="T59" fmla="*/ 513828 h 10"/>
                <a:gd name="T60" fmla="*/ 1647368 w 28"/>
                <a:gd name="T61" fmla="*/ 425287 h 10"/>
                <a:gd name="T62" fmla="*/ 1647368 w 28"/>
                <a:gd name="T63" fmla="*/ 167946 h 10"/>
                <a:gd name="T64" fmla="*/ 1647368 w 28"/>
                <a:gd name="T65" fmla="*/ 88542 h 10"/>
                <a:gd name="T66" fmla="*/ 1816950 w 28"/>
                <a:gd name="T67" fmla="*/ 167946 h 10"/>
                <a:gd name="T68" fmla="*/ 1816950 w 28"/>
                <a:gd name="T69" fmla="*/ 167946 h 10"/>
                <a:gd name="T70" fmla="*/ 1985581 w 28"/>
                <a:gd name="T71" fmla="*/ 770316 h 10"/>
                <a:gd name="T72" fmla="*/ 1727958 w 28"/>
                <a:gd name="T73" fmla="*/ 858857 h 10"/>
                <a:gd name="T74" fmla="*/ 1816950 w 28"/>
                <a:gd name="T75" fmla="*/ 770316 h 10"/>
                <a:gd name="T76" fmla="*/ 1558385 w 28"/>
                <a:gd name="T77" fmla="*/ 690902 h 10"/>
                <a:gd name="T78" fmla="*/ 1558385 w 28"/>
                <a:gd name="T79" fmla="*/ 770316 h 10"/>
                <a:gd name="T80" fmla="*/ 1469490 w 28"/>
                <a:gd name="T81" fmla="*/ 858857 h 10"/>
                <a:gd name="T82" fmla="*/ 1558385 w 28"/>
                <a:gd name="T83" fmla="*/ 690902 h 10"/>
                <a:gd name="T84" fmla="*/ 1985581 w 28"/>
                <a:gd name="T85" fmla="*/ 858857 h 10"/>
                <a:gd name="T86" fmla="*/ 2074476 w 28"/>
                <a:gd name="T87" fmla="*/ 690902 h 10"/>
                <a:gd name="T88" fmla="*/ 2074476 w 28"/>
                <a:gd name="T89" fmla="*/ 167946 h 10"/>
                <a:gd name="T90" fmla="*/ 2253306 w 28"/>
                <a:gd name="T91" fmla="*/ 88542 h 10"/>
                <a:gd name="T92" fmla="*/ 2253306 w 28"/>
                <a:gd name="T93" fmla="*/ 256487 h 10"/>
                <a:gd name="T94" fmla="*/ 2164314 w 28"/>
                <a:gd name="T95" fmla="*/ 690902 h 10"/>
                <a:gd name="T96" fmla="*/ 2421937 w 28"/>
                <a:gd name="T97" fmla="*/ 513828 h 10"/>
                <a:gd name="T98" fmla="*/ 2333041 w 28"/>
                <a:gd name="T99" fmla="*/ 770316 h 10"/>
                <a:gd name="T100" fmla="*/ 1985581 w 28"/>
                <a:gd name="T101" fmla="*/ 858857 h 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8"/>
                <a:gd name="T154" fmla="*/ 0 h 10"/>
                <a:gd name="T155" fmla="*/ 28 w 28"/>
                <a:gd name="T156" fmla="*/ 10 h 1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8" h="10">
                  <a:moveTo>
                    <a:pt x="1" y="9"/>
                  </a:moveTo>
                  <a:cubicBezTo>
                    <a:pt x="1" y="9"/>
                    <a:pt x="1" y="9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6"/>
                    <a:pt x="1" y="5"/>
                    <a:pt x="1" y="4"/>
                  </a:cubicBezTo>
                  <a:cubicBezTo>
                    <a:pt x="1" y="3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2" y="9"/>
                    <a:pt x="2" y="9"/>
                    <a:pt x="1" y="9"/>
                  </a:cubicBezTo>
                  <a:close/>
                  <a:moveTo>
                    <a:pt x="5" y="5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7" y="1"/>
                    <a:pt x="7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1" y="2"/>
                    <a:pt x="11" y="3"/>
                    <a:pt x="11" y="3"/>
                  </a:cubicBezTo>
                  <a:cubicBezTo>
                    <a:pt x="11" y="4"/>
                    <a:pt x="11" y="4"/>
                    <a:pt x="11" y="5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11" y="7"/>
                    <a:pt x="10" y="8"/>
                    <a:pt x="10" y="8"/>
                  </a:cubicBezTo>
                  <a:cubicBezTo>
                    <a:pt x="9" y="9"/>
                    <a:pt x="9" y="10"/>
                    <a:pt x="8" y="10"/>
                  </a:cubicBezTo>
                  <a:cubicBezTo>
                    <a:pt x="7" y="9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5" y="6"/>
                    <a:pt x="5" y="5"/>
                    <a:pt x="5" y="5"/>
                  </a:cubicBezTo>
                  <a:close/>
                  <a:moveTo>
                    <a:pt x="8" y="1"/>
                  </a:moveTo>
                  <a:cubicBezTo>
                    <a:pt x="8" y="1"/>
                    <a:pt x="7" y="2"/>
                    <a:pt x="7" y="2"/>
                  </a:cubicBezTo>
                  <a:cubicBezTo>
                    <a:pt x="7" y="3"/>
                    <a:pt x="7" y="3"/>
                    <a:pt x="7" y="4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14" y="4"/>
                  </a:moveTo>
                  <a:cubicBezTo>
                    <a:pt x="14" y="4"/>
                    <a:pt x="15" y="4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4"/>
                    <a:pt x="14" y="4"/>
                  </a:cubicBezTo>
                  <a:close/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8"/>
                    <a:pt x="12" y="8"/>
                  </a:cubicBezTo>
                  <a:cubicBezTo>
                    <a:pt x="12" y="7"/>
                    <a:pt x="12" y="6"/>
                    <a:pt x="12" y="5"/>
                  </a:cubicBezTo>
                  <a:cubicBezTo>
                    <a:pt x="12" y="4"/>
                    <a:pt x="12" y="3"/>
                    <a:pt x="12" y="2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4" y="1"/>
                    <a:pt x="16" y="1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7" y="7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10"/>
                  </a:cubicBezTo>
                  <a:cubicBezTo>
                    <a:pt x="17" y="10"/>
                    <a:pt x="16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8"/>
                    <a:pt x="15" y="8"/>
                    <a:pt x="15" y="7"/>
                  </a:cubicBezTo>
                  <a:cubicBezTo>
                    <a:pt x="15" y="6"/>
                    <a:pt x="14" y="6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4" y="7"/>
                    <a:pt x="14" y="8"/>
                  </a:cubicBezTo>
                  <a:cubicBezTo>
                    <a:pt x="14" y="8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10"/>
                  </a:cubicBezTo>
                  <a:cubicBezTo>
                    <a:pt x="13" y="10"/>
                    <a:pt x="12" y="10"/>
                    <a:pt x="11" y="9"/>
                  </a:cubicBezTo>
                  <a:close/>
                  <a:moveTo>
                    <a:pt x="19" y="5"/>
                  </a:moveTo>
                  <a:cubicBezTo>
                    <a:pt x="19" y="5"/>
                    <a:pt x="20" y="5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4"/>
                    <a:pt x="20" y="3"/>
                  </a:cubicBezTo>
                  <a:cubicBezTo>
                    <a:pt x="20" y="4"/>
                    <a:pt x="19" y="5"/>
                    <a:pt x="19" y="5"/>
                  </a:cubicBezTo>
                  <a:close/>
                  <a:moveTo>
                    <a:pt x="19" y="2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0" y="1"/>
                    <a:pt x="21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1" y="1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3"/>
                    <a:pt x="22" y="4"/>
                    <a:pt x="22" y="5"/>
                  </a:cubicBezTo>
                  <a:cubicBezTo>
                    <a:pt x="22" y="6"/>
                    <a:pt x="22" y="7"/>
                    <a:pt x="22" y="8"/>
                  </a:cubicBezTo>
                  <a:cubicBezTo>
                    <a:pt x="22" y="8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10"/>
                  </a:cubicBezTo>
                  <a:cubicBezTo>
                    <a:pt x="22" y="10"/>
                    <a:pt x="21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8"/>
                    <a:pt x="21" y="7"/>
                    <a:pt x="20" y="7"/>
                  </a:cubicBezTo>
                  <a:cubicBezTo>
                    <a:pt x="20" y="7"/>
                    <a:pt x="19" y="6"/>
                    <a:pt x="19" y="6"/>
                  </a:cubicBezTo>
                  <a:cubicBezTo>
                    <a:pt x="19" y="7"/>
                    <a:pt x="19" y="7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9" y="9"/>
                  </a:cubicBezTo>
                  <a:cubicBezTo>
                    <a:pt x="19" y="9"/>
                    <a:pt x="19" y="10"/>
                    <a:pt x="19" y="10"/>
                  </a:cubicBezTo>
                  <a:cubicBezTo>
                    <a:pt x="18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8"/>
                    <a:pt x="18" y="8"/>
                  </a:cubicBezTo>
                  <a:cubicBezTo>
                    <a:pt x="18" y="7"/>
                    <a:pt x="18" y="6"/>
                    <a:pt x="19" y="5"/>
                  </a:cubicBezTo>
                  <a:cubicBezTo>
                    <a:pt x="19" y="4"/>
                    <a:pt x="19" y="3"/>
                    <a:pt x="19" y="2"/>
                  </a:cubicBezTo>
                  <a:close/>
                  <a:moveTo>
                    <a:pt x="23" y="10"/>
                  </a:move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4" y="9"/>
                    <a:pt x="24" y="8"/>
                    <a:pt x="24" y="8"/>
                  </a:cubicBezTo>
                  <a:cubicBezTo>
                    <a:pt x="24" y="7"/>
                    <a:pt x="24" y="6"/>
                    <a:pt x="24" y="5"/>
                  </a:cubicBezTo>
                  <a:cubicBezTo>
                    <a:pt x="24" y="4"/>
                    <a:pt x="24" y="4"/>
                    <a:pt x="24" y="3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2"/>
                    <a:pt x="26" y="2"/>
                  </a:cubicBezTo>
                  <a:cubicBezTo>
                    <a:pt x="26" y="2"/>
                    <a:pt x="26" y="2"/>
                    <a:pt x="26" y="3"/>
                  </a:cubicBezTo>
                  <a:cubicBezTo>
                    <a:pt x="26" y="3"/>
                    <a:pt x="26" y="4"/>
                    <a:pt x="26" y="5"/>
                  </a:cubicBezTo>
                  <a:cubicBezTo>
                    <a:pt x="26" y="6"/>
                    <a:pt x="25" y="6"/>
                    <a:pt x="25" y="7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8"/>
                    <a:pt x="26" y="9"/>
                    <a:pt x="26" y="9"/>
                  </a:cubicBezTo>
                  <a:cubicBezTo>
                    <a:pt x="26" y="9"/>
                    <a:pt x="27" y="8"/>
                    <a:pt x="27" y="8"/>
                  </a:cubicBezTo>
                  <a:cubicBezTo>
                    <a:pt x="27" y="7"/>
                    <a:pt x="28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8" y="7"/>
                    <a:pt x="28" y="7"/>
                    <a:pt x="28" y="8"/>
                  </a:cubicBezTo>
                  <a:cubicBezTo>
                    <a:pt x="28" y="8"/>
                    <a:pt x="27" y="9"/>
                    <a:pt x="27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6" y="9"/>
                    <a:pt x="24" y="9"/>
                    <a:pt x="23" y="10"/>
                  </a:cubicBez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226"/>
            <p:cNvSpPr>
              <a:spLocks noEditPoints="1"/>
            </p:cNvSpPr>
            <p:nvPr/>
          </p:nvSpPr>
          <p:spPr bwMode="auto">
            <a:xfrm>
              <a:off x="2636" y="1935"/>
              <a:ext cx="446" cy="117"/>
            </a:xfrm>
            <a:custGeom>
              <a:avLst/>
              <a:gdLst>
                <a:gd name="T0" fmla="*/ 423778 w 46"/>
                <a:gd name="T1" fmla="*/ 885125 h 12"/>
                <a:gd name="T2" fmla="*/ 256072 w 46"/>
                <a:gd name="T3" fmla="*/ 705364 h 12"/>
                <a:gd name="T4" fmla="*/ 167706 w 46"/>
                <a:gd name="T5" fmla="*/ 705364 h 12"/>
                <a:gd name="T6" fmla="*/ 344535 w 46"/>
                <a:gd name="T7" fmla="*/ 966693 h 12"/>
                <a:gd name="T8" fmla="*/ 167706 w 46"/>
                <a:gd name="T9" fmla="*/ 1057573 h 12"/>
                <a:gd name="T10" fmla="*/ 0 w 46"/>
                <a:gd name="T11" fmla="*/ 614484 h 12"/>
                <a:gd name="T12" fmla="*/ 167706 w 46"/>
                <a:gd name="T13" fmla="*/ 523702 h 12"/>
                <a:gd name="T14" fmla="*/ 344535 w 46"/>
                <a:gd name="T15" fmla="*/ 705364 h 12"/>
                <a:gd name="T16" fmla="*/ 945132 w 46"/>
                <a:gd name="T17" fmla="*/ 795200 h 12"/>
                <a:gd name="T18" fmla="*/ 600607 w 46"/>
                <a:gd name="T19" fmla="*/ 795200 h 12"/>
                <a:gd name="T20" fmla="*/ 512241 w 46"/>
                <a:gd name="T21" fmla="*/ 442991 h 12"/>
                <a:gd name="T22" fmla="*/ 769253 w 46"/>
                <a:gd name="T23" fmla="*/ 262275 h 12"/>
                <a:gd name="T24" fmla="*/ 769253 w 46"/>
                <a:gd name="T25" fmla="*/ 442991 h 12"/>
                <a:gd name="T26" fmla="*/ 689060 w 46"/>
                <a:gd name="T27" fmla="*/ 523702 h 12"/>
                <a:gd name="T28" fmla="*/ 769253 w 46"/>
                <a:gd name="T29" fmla="*/ 442991 h 12"/>
                <a:gd name="T30" fmla="*/ 856766 w 46"/>
                <a:gd name="T31" fmla="*/ 614484 h 12"/>
                <a:gd name="T32" fmla="*/ 689060 w 46"/>
                <a:gd name="T33" fmla="*/ 705364 h 12"/>
                <a:gd name="T34" fmla="*/ 856766 w 46"/>
                <a:gd name="T35" fmla="*/ 614484 h 12"/>
                <a:gd name="T36" fmla="*/ 1113778 w 46"/>
                <a:gd name="T37" fmla="*/ 442991 h 12"/>
                <a:gd name="T38" fmla="*/ 1113778 w 46"/>
                <a:gd name="T39" fmla="*/ 262275 h 12"/>
                <a:gd name="T40" fmla="*/ 1202241 w 46"/>
                <a:gd name="T41" fmla="*/ 705364 h 12"/>
                <a:gd name="T42" fmla="*/ 1025412 w 46"/>
                <a:gd name="T43" fmla="*/ 705364 h 12"/>
                <a:gd name="T44" fmla="*/ 945132 w 46"/>
                <a:gd name="T45" fmla="*/ 442991 h 12"/>
                <a:gd name="T46" fmla="*/ 945132 w 46"/>
                <a:gd name="T47" fmla="*/ 262275 h 12"/>
                <a:gd name="T48" fmla="*/ 1802839 w 46"/>
                <a:gd name="T49" fmla="*/ 180716 h 12"/>
                <a:gd name="T50" fmla="*/ 1802839 w 46"/>
                <a:gd name="T51" fmla="*/ 614484 h 12"/>
                <a:gd name="T52" fmla="*/ 1369947 w 46"/>
                <a:gd name="T53" fmla="*/ 262275 h 12"/>
                <a:gd name="T54" fmla="*/ 1458313 w 46"/>
                <a:gd name="T55" fmla="*/ 180716 h 12"/>
                <a:gd name="T56" fmla="*/ 1458313 w 46"/>
                <a:gd name="T57" fmla="*/ 262275 h 12"/>
                <a:gd name="T58" fmla="*/ 1714473 w 46"/>
                <a:gd name="T59" fmla="*/ 523702 h 12"/>
                <a:gd name="T60" fmla="*/ 1714473 w 46"/>
                <a:gd name="T61" fmla="*/ 180716 h 12"/>
                <a:gd name="T62" fmla="*/ 1802839 w 46"/>
                <a:gd name="T63" fmla="*/ 180716 h 12"/>
                <a:gd name="T64" fmla="*/ 1626019 w 46"/>
                <a:gd name="T65" fmla="*/ 0 h 12"/>
                <a:gd name="T66" fmla="*/ 1970544 w 46"/>
                <a:gd name="T67" fmla="*/ 614484 h 12"/>
                <a:gd name="T68" fmla="*/ 1970544 w 46"/>
                <a:gd name="T69" fmla="*/ 523702 h 12"/>
                <a:gd name="T70" fmla="*/ 1882178 w 46"/>
                <a:gd name="T71" fmla="*/ 180716 h 12"/>
                <a:gd name="T72" fmla="*/ 2226616 w 46"/>
                <a:gd name="T73" fmla="*/ 180716 h 12"/>
                <a:gd name="T74" fmla="*/ 2138250 w 46"/>
                <a:gd name="T75" fmla="*/ 262275 h 12"/>
                <a:gd name="T76" fmla="*/ 2138250 w 46"/>
                <a:gd name="T77" fmla="*/ 262275 h 12"/>
                <a:gd name="T78" fmla="*/ 2058910 w 46"/>
                <a:gd name="T79" fmla="*/ 614484 h 12"/>
                <a:gd name="T80" fmla="*/ 2659605 w 46"/>
                <a:gd name="T81" fmla="*/ 614484 h 12"/>
                <a:gd name="T82" fmla="*/ 2395262 w 46"/>
                <a:gd name="T83" fmla="*/ 614484 h 12"/>
                <a:gd name="T84" fmla="*/ 2395262 w 46"/>
                <a:gd name="T85" fmla="*/ 180716 h 12"/>
                <a:gd name="T86" fmla="*/ 2571152 w 46"/>
                <a:gd name="T87" fmla="*/ 180716 h 12"/>
                <a:gd name="T88" fmla="*/ 2482785 w 46"/>
                <a:gd name="T89" fmla="*/ 523702 h 12"/>
                <a:gd name="T90" fmla="*/ 2659605 w 46"/>
                <a:gd name="T91" fmla="*/ 523702 h 12"/>
                <a:gd name="T92" fmla="*/ 2739798 w 46"/>
                <a:gd name="T93" fmla="*/ 614484 h 12"/>
                <a:gd name="T94" fmla="*/ 2828251 w 46"/>
                <a:gd name="T95" fmla="*/ 523702 h 12"/>
                <a:gd name="T96" fmla="*/ 2828251 w 46"/>
                <a:gd name="T97" fmla="*/ 180716 h 12"/>
                <a:gd name="T98" fmla="*/ 2995957 w 46"/>
                <a:gd name="T99" fmla="*/ 262275 h 12"/>
                <a:gd name="T100" fmla="*/ 2916617 w 46"/>
                <a:gd name="T101" fmla="*/ 614484 h 12"/>
                <a:gd name="T102" fmla="*/ 3084323 w 46"/>
                <a:gd name="T103" fmla="*/ 614484 h 12"/>
                <a:gd name="T104" fmla="*/ 3517321 w 46"/>
                <a:gd name="T105" fmla="*/ 442991 h 12"/>
                <a:gd name="T106" fmla="*/ 3252029 w 46"/>
                <a:gd name="T107" fmla="*/ 352209 h 12"/>
                <a:gd name="T108" fmla="*/ 3941098 w 46"/>
                <a:gd name="T109" fmla="*/ 966693 h 12"/>
                <a:gd name="T110" fmla="*/ 3773393 w 46"/>
                <a:gd name="T111" fmla="*/ 885125 h 12"/>
                <a:gd name="T112" fmla="*/ 3596563 w 46"/>
                <a:gd name="T113" fmla="*/ 705364 h 12"/>
                <a:gd name="T114" fmla="*/ 3596563 w 46"/>
                <a:gd name="T115" fmla="*/ 885125 h 12"/>
                <a:gd name="T116" fmla="*/ 3517321 w 46"/>
                <a:gd name="T117" fmla="*/ 795200 h 12"/>
                <a:gd name="T118" fmla="*/ 3852732 w 46"/>
                <a:gd name="T119" fmla="*/ 966693 h 12"/>
                <a:gd name="T120" fmla="*/ 3685027 w 46"/>
                <a:gd name="T121" fmla="*/ 705364 h 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6"/>
                <a:gd name="T184" fmla="*/ 0 h 12"/>
                <a:gd name="T185" fmla="*/ 46 w 46"/>
                <a:gd name="T186" fmla="*/ 12 h 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6" h="12">
                  <a:moveTo>
                    <a:pt x="7" y="10"/>
                  </a:moveTo>
                  <a:lnTo>
                    <a:pt x="7" y="10"/>
                  </a:ln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4" y="9"/>
                  </a:lnTo>
                  <a:lnTo>
                    <a:pt x="3" y="9"/>
                  </a:lnTo>
                  <a:cubicBezTo>
                    <a:pt x="3" y="9"/>
                    <a:pt x="3" y="9"/>
                    <a:pt x="3" y="9"/>
                  </a:cubicBezTo>
                  <a:lnTo>
                    <a:pt x="3" y="8"/>
                  </a:ln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8"/>
                  </a:cubicBezTo>
                  <a:lnTo>
                    <a:pt x="3" y="10"/>
                  </a:lnTo>
                  <a:cubicBezTo>
                    <a:pt x="3" y="10"/>
                    <a:pt x="3" y="11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lnTo>
                    <a:pt x="1" y="8"/>
                  </a:lnTo>
                  <a:cubicBezTo>
                    <a:pt x="1" y="8"/>
                    <a:pt x="1" y="7"/>
                    <a:pt x="1" y="7"/>
                  </a:cubicBezTo>
                  <a:cubicBezTo>
                    <a:pt x="1" y="7"/>
                    <a:pt x="1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1" y="7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7"/>
                    <a:pt x="4" y="7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lnTo>
                    <a:pt x="5" y="9"/>
                  </a:lnTo>
                  <a:cubicBezTo>
                    <a:pt x="6" y="9"/>
                    <a:pt x="6" y="10"/>
                    <a:pt x="6" y="10"/>
                  </a:cubicBezTo>
                  <a:cubicBezTo>
                    <a:pt x="6" y="10"/>
                    <a:pt x="6" y="10"/>
                    <a:pt x="7" y="10"/>
                  </a:cubicBezTo>
                  <a:close/>
                  <a:moveTo>
                    <a:pt x="11" y="7"/>
                  </a:moveTo>
                  <a:cubicBezTo>
                    <a:pt x="11" y="8"/>
                    <a:pt x="11" y="8"/>
                    <a:pt x="11" y="9"/>
                  </a:cubicBezTo>
                  <a:lnTo>
                    <a:pt x="8" y="9"/>
                  </a:lnTo>
                  <a:cubicBezTo>
                    <a:pt x="8" y="9"/>
                    <a:pt x="7" y="10"/>
                    <a:pt x="7" y="10"/>
                  </a:cubicBezTo>
                  <a:lnTo>
                    <a:pt x="7" y="9"/>
                  </a:ln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lnTo>
                    <a:pt x="7" y="8"/>
                  </a:lnTo>
                  <a:lnTo>
                    <a:pt x="7" y="6"/>
                  </a:ln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lnTo>
                    <a:pt x="5" y="5"/>
                  </a:lnTo>
                  <a:lnTo>
                    <a:pt x="6" y="5"/>
                  </a:lnTo>
                  <a:cubicBezTo>
                    <a:pt x="6" y="4"/>
                    <a:pt x="6" y="4"/>
                    <a:pt x="7" y="4"/>
                  </a:cubicBezTo>
                  <a:cubicBezTo>
                    <a:pt x="7" y="4"/>
                    <a:pt x="8" y="4"/>
                    <a:pt x="9" y="3"/>
                  </a:cubicBezTo>
                  <a:lnTo>
                    <a:pt x="9" y="4"/>
                  </a:lnTo>
                  <a:cubicBezTo>
                    <a:pt x="9" y="4"/>
                    <a:pt x="9" y="4"/>
                    <a:pt x="9" y="4"/>
                  </a:cubicBezTo>
                  <a:lnTo>
                    <a:pt x="10" y="5"/>
                  </a:lnTo>
                  <a:lnTo>
                    <a:pt x="9" y="5"/>
                  </a:ln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7" y="5"/>
                  </a:cubicBezTo>
                  <a:cubicBezTo>
                    <a:pt x="7" y="5"/>
                    <a:pt x="7" y="5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9" y="6"/>
                  </a:ln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5"/>
                  </a:cubicBezTo>
                  <a:cubicBezTo>
                    <a:pt x="9" y="6"/>
                    <a:pt x="9" y="6"/>
                    <a:pt x="10" y="6"/>
                  </a:cubicBezTo>
                  <a:cubicBezTo>
                    <a:pt x="10" y="6"/>
                    <a:pt x="10" y="7"/>
                    <a:pt x="10" y="7"/>
                  </a:cubicBezTo>
                  <a:lnTo>
                    <a:pt x="9" y="7"/>
                  </a:lnTo>
                  <a:cubicBezTo>
                    <a:pt x="9" y="7"/>
                    <a:pt x="9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8" y="8"/>
                  </a:lnTo>
                  <a:cubicBezTo>
                    <a:pt x="8" y="8"/>
                    <a:pt x="8" y="8"/>
                    <a:pt x="9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10" y="7"/>
                  </a:lnTo>
                  <a:lnTo>
                    <a:pt x="11" y="7"/>
                  </a:lnTo>
                  <a:close/>
                  <a:moveTo>
                    <a:pt x="15" y="3"/>
                  </a:moveTo>
                  <a:cubicBezTo>
                    <a:pt x="15" y="4"/>
                    <a:pt x="15" y="4"/>
                    <a:pt x="15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4"/>
                    <a:pt x="14" y="4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2" y="3"/>
                    <a:pt x="12" y="4"/>
                    <a:pt x="13" y="4"/>
                  </a:cubicBezTo>
                  <a:lnTo>
                    <a:pt x="13" y="6"/>
                  </a:lnTo>
                  <a:cubicBezTo>
                    <a:pt x="13" y="7"/>
                    <a:pt x="13" y="7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4" y="8"/>
                    <a:pt x="13" y="8"/>
                    <a:pt x="13" y="8"/>
                  </a:cubicBezTo>
                  <a:cubicBezTo>
                    <a:pt x="12" y="8"/>
                    <a:pt x="12" y="8"/>
                    <a:pt x="12" y="8"/>
                  </a:cubicBezTo>
                  <a:lnTo>
                    <a:pt x="11" y="8"/>
                  </a:ln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7"/>
                    <a:pt x="12" y="7"/>
                  </a:cubicBezTo>
                  <a:lnTo>
                    <a:pt x="11" y="5"/>
                  </a:ln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lnTo>
                    <a:pt x="10" y="3"/>
                  </a:lnTo>
                  <a:lnTo>
                    <a:pt x="11" y="3"/>
                  </a:lnTo>
                  <a:cubicBezTo>
                    <a:pt x="11" y="3"/>
                    <a:pt x="11" y="3"/>
                    <a:pt x="12" y="3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4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lose/>
                  <a:moveTo>
                    <a:pt x="21" y="2"/>
                  </a:moveTo>
                  <a:lnTo>
                    <a:pt x="21" y="2"/>
                  </a:ln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3"/>
                    <a:pt x="21" y="3"/>
                  </a:cubicBezTo>
                  <a:cubicBezTo>
                    <a:pt x="21" y="3"/>
                    <a:pt x="21" y="3"/>
                    <a:pt x="21" y="4"/>
                  </a:cubicBezTo>
                  <a:lnTo>
                    <a:pt x="21" y="5"/>
                  </a:lnTo>
                  <a:cubicBezTo>
                    <a:pt x="21" y="6"/>
                    <a:pt x="21" y="6"/>
                    <a:pt x="21" y="7"/>
                  </a:cubicBezTo>
                  <a:cubicBezTo>
                    <a:pt x="20" y="7"/>
                    <a:pt x="20" y="7"/>
                    <a:pt x="19" y="7"/>
                  </a:cubicBezTo>
                  <a:cubicBezTo>
                    <a:pt x="18" y="7"/>
                    <a:pt x="18" y="7"/>
                    <a:pt x="17" y="7"/>
                  </a:cubicBezTo>
                  <a:cubicBezTo>
                    <a:pt x="17" y="7"/>
                    <a:pt x="17" y="7"/>
                    <a:pt x="17" y="6"/>
                  </a:cubicBezTo>
                  <a:cubicBezTo>
                    <a:pt x="17" y="6"/>
                    <a:pt x="17" y="6"/>
                    <a:pt x="17" y="5"/>
                  </a:cubicBezTo>
                  <a:lnTo>
                    <a:pt x="16" y="4"/>
                  </a:ln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7" y="2"/>
                  </a:cubicBezTo>
                  <a:cubicBezTo>
                    <a:pt x="17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7" y="3"/>
                    <a:pt x="17" y="3"/>
                    <a:pt x="18" y="4"/>
                  </a:cubicBezTo>
                  <a:cubicBezTo>
                    <a:pt x="18" y="5"/>
                    <a:pt x="18" y="6"/>
                    <a:pt x="18" y="6"/>
                  </a:cubicBezTo>
                  <a:cubicBezTo>
                    <a:pt x="18" y="7"/>
                    <a:pt x="19" y="7"/>
                    <a:pt x="19" y="7"/>
                  </a:cubicBezTo>
                  <a:cubicBezTo>
                    <a:pt x="20" y="7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lnTo>
                    <a:pt x="20" y="4"/>
                  </a:ln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1" y="2"/>
                    <a:pt x="21" y="2"/>
                  </a:cubicBezTo>
                  <a:close/>
                  <a:moveTo>
                    <a:pt x="20" y="0"/>
                  </a:moveTo>
                  <a:lnTo>
                    <a:pt x="18" y="1"/>
                  </a:lnTo>
                  <a:lnTo>
                    <a:pt x="19" y="0"/>
                  </a:lnTo>
                  <a:lnTo>
                    <a:pt x="20" y="0"/>
                  </a:lnTo>
                  <a:close/>
                  <a:moveTo>
                    <a:pt x="27" y="5"/>
                  </a:moveTo>
                  <a:cubicBezTo>
                    <a:pt x="27" y="6"/>
                    <a:pt x="26" y="6"/>
                    <a:pt x="26" y="7"/>
                  </a:cubicBezTo>
                  <a:cubicBezTo>
                    <a:pt x="25" y="7"/>
                    <a:pt x="25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lnTo>
                    <a:pt x="23" y="7"/>
                  </a:lnTo>
                  <a:cubicBezTo>
                    <a:pt x="23" y="7"/>
                    <a:pt x="23" y="7"/>
                    <a:pt x="22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6"/>
                    <a:pt x="23" y="6"/>
                  </a:cubicBezTo>
                  <a:lnTo>
                    <a:pt x="23" y="5"/>
                  </a:lnTo>
                  <a:lnTo>
                    <a:pt x="23" y="3"/>
                  </a:lnTo>
                  <a:cubicBezTo>
                    <a:pt x="23" y="3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2" y="2"/>
                    <a:pt x="22" y="2"/>
                  </a:cubicBezTo>
                  <a:cubicBezTo>
                    <a:pt x="22" y="2"/>
                    <a:pt x="23" y="2"/>
                    <a:pt x="2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6" y="2"/>
                    <a:pt x="26" y="3"/>
                  </a:cubicBezTo>
                  <a:cubicBezTo>
                    <a:pt x="26" y="3"/>
                    <a:pt x="26" y="3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6" y="4"/>
                    <a:pt x="27" y="4"/>
                    <a:pt x="27" y="5"/>
                  </a:cubicBezTo>
                  <a:close/>
                  <a:moveTo>
                    <a:pt x="25" y="3"/>
                  </a:moveTo>
                  <a:cubicBezTo>
                    <a:pt x="25" y="2"/>
                    <a:pt x="25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lnTo>
                    <a:pt x="24" y="4"/>
                  </a:ln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lose/>
                  <a:moveTo>
                    <a:pt x="25" y="5"/>
                  </a:moveTo>
                  <a:cubicBezTo>
                    <a:pt x="25" y="5"/>
                    <a:pt x="25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lnTo>
                    <a:pt x="24" y="6"/>
                  </a:lnTo>
                  <a:cubicBezTo>
                    <a:pt x="24" y="6"/>
                    <a:pt x="24" y="6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6"/>
                    <a:pt x="25" y="6"/>
                    <a:pt x="25" y="5"/>
                  </a:cubicBezTo>
                  <a:close/>
                  <a:moveTo>
                    <a:pt x="31" y="6"/>
                  </a:moveTo>
                  <a:cubicBezTo>
                    <a:pt x="31" y="6"/>
                    <a:pt x="31" y="7"/>
                    <a:pt x="31" y="7"/>
                  </a:cubicBezTo>
                  <a:lnTo>
                    <a:pt x="29" y="7"/>
                  </a:ln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6"/>
                    <a:pt x="28" y="6"/>
                  </a:cubicBezTo>
                  <a:lnTo>
                    <a:pt x="28" y="5"/>
                  </a:lnTo>
                  <a:lnTo>
                    <a:pt x="28" y="3"/>
                  </a:ln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2"/>
                    <a:pt x="28" y="2"/>
                    <a:pt x="29" y="2"/>
                  </a:cubicBezTo>
                  <a:cubicBezTo>
                    <a:pt x="29" y="2"/>
                    <a:pt x="30" y="2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3"/>
                    <a:pt x="29" y="3"/>
                  </a:cubicBezTo>
                  <a:lnTo>
                    <a:pt x="29" y="6"/>
                  </a:lnTo>
                  <a:cubicBezTo>
                    <a:pt x="29" y="6"/>
                    <a:pt x="29" y="6"/>
                    <a:pt x="29" y="7"/>
                  </a:cubicBezTo>
                  <a:lnTo>
                    <a:pt x="30" y="7"/>
                  </a:lnTo>
                  <a:cubicBezTo>
                    <a:pt x="30" y="7"/>
                    <a:pt x="31" y="7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1" y="7"/>
                    <a:pt x="31" y="6"/>
                  </a:cubicBezTo>
                  <a:close/>
                  <a:moveTo>
                    <a:pt x="34" y="8"/>
                  </a:moveTo>
                  <a:lnTo>
                    <a:pt x="34" y="8"/>
                  </a:lnTo>
                  <a:cubicBezTo>
                    <a:pt x="34" y="8"/>
                    <a:pt x="34" y="8"/>
                    <a:pt x="33" y="8"/>
                  </a:cubicBezTo>
                  <a:cubicBezTo>
                    <a:pt x="33" y="8"/>
                    <a:pt x="32" y="7"/>
                    <a:pt x="32" y="7"/>
                  </a:cubicBezTo>
                  <a:cubicBezTo>
                    <a:pt x="32" y="7"/>
                    <a:pt x="32" y="7"/>
                    <a:pt x="33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7"/>
                    <a:pt x="33" y="6"/>
                    <a:pt x="33" y="6"/>
                  </a:cubicBezTo>
                  <a:lnTo>
                    <a:pt x="33" y="4"/>
                  </a:ln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2"/>
                  </a:cubicBezTo>
                  <a:cubicBezTo>
                    <a:pt x="33" y="2"/>
                    <a:pt x="33" y="2"/>
                    <a:pt x="34" y="2"/>
                  </a:cubicBezTo>
                  <a:cubicBezTo>
                    <a:pt x="35" y="2"/>
                    <a:pt x="35" y="2"/>
                    <a:pt x="35" y="2"/>
                  </a:cubicBezTo>
                  <a:lnTo>
                    <a:pt x="35" y="3"/>
                  </a:lnTo>
                  <a:cubicBezTo>
                    <a:pt x="35" y="3"/>
                    <a:pt x="35" y="3"/>
                    <a:pt x="35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3"/>
                    <a:pt x="34" y="3"/>
                    <a:pt x="34" y="4"/>
                  </a:cubicBezTo>
                  <a:lnTo>
                    <a:pt x="34" y="6"/>
                  </a:lnTo>
                  <a:cubicBezTo>
                    <a:pt x="34" y="7"/>
                    <a:pt x="34" y="7"/>
                    <a:pt x="34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7"/>
                    <a:pt x="34" y="7"/>
                    <a:pt x="34" y="7"/>
                  </a:cubicBezTo>
                  <a:lnTo>
                    <a:pt x="34" y="8"/>
                  </a:lnTo>
                  <a:close/>
                  <a:moveTo>
                    <a:pt x="40" y="8"/>
                  </a:moveTo>
                  <a:lnTo>
                    <a:pt x="40" y="9"/>
                  </a:lnTo>
                  <a:cubicBezTo>
                    <a:pt x="39" y="9"/>
                    <a:pt x="39" y="9"/>
                    <a:pt x="38" y="9"/>
                  </a:cubicBezTo>
                  <a:cubicBezTo>
                    <a:pt x="37" y="8"/>
                    <a:pt x="36" y="8"/>
                    <a:pt x="36" y="7"/>
                  </a:cubicBezTo>
                  <a:cubicBezTo>
                    <a:pt x="36" y="6"/>
                    <a:pt x="36" y="6"/>
                    <a:pt x="36" y="5"/>
                  </a:cubicBezTo>
                  <a:cubicBezTo>
                    <a:pt x="36" y="4"/>
                    <a:pt x="36" y="4"/>
                    <a:pt x="37" y="4"/>
                  </a:cubicBezTo>
                  <a:cubicBezTo>
                    <a:pt x="38" y="3"/>
                    <a:pt x="38" y="3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1" y="4"/>
                    <a:pt x="41" y="5"/>
                    <a:pt x="41" y="5"/>
                  </a:cubicBezTo>
                  <a:lnTo>
                    <a:pt x="40" y="5"/>
                  </a:lnTo>
                  <a:cubicBezTo>
                    <a:pt x="40" y="5"/>
                    <a:pt x="40" y="5"/>
                    <a:pt x="40" y="4"/>
                  </a:cubicBezTo>
                  <a:cubicBezTo>
                    <a:pt x="40" y="4"/>
                    <a:pt x="40" y="4"/>
                    <a:pt x="39" y="4"/>
                  </a:cubicBezTo>
                  <a:cubicBezTo>
                    <a:pt x="39" y="4"/>
                    <a:pt x="38" y="4"/>
                    <a:pt x="38" y="4"/>
                  </a:cubicBezTo>
                  <a:cubicBezTo>
                    <a:pt x="37" y="4"/>
                    <a:pt x="37" y="5"/>
                    <a:pt x="37" y="5"/>
                  </a:cubicBezTo>
                  <a:cubicBezTo>
                    <a:pt x="37" y="6"/>
                    <a:pt x="37" y="7"/>
                    <a:pt x="37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40" y="8"/>
                  </a:cubicBezTo>
                  <a:close/>
                  <a:moveTo>
                    <a:pt x="46" y="11"/>
                  </a:moveTo>
                  <a:lnTo>
                    <a:pt x="46" y="11"/>
                  </a:lnTo>
                  <a:cubicBezTo>
                    <a:pt x="45" y="11"/>
                    <a:pt x="45" y="11"/>
                    <a:pt x="45" y="11"/>
                  </a:cubicBezTo>
                  <a:cubicBezTo>
                    <a:pt x="44" y="11"/>
                    <a:pt x="44" y="10"/>
                    <a:pt x="43" y="10"/>
                  </a:cubicBezTo>
                  <a:lnTo>
                    <a:pt x="44" y="10"/>
                  </a:ln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lnTo>
                    <a:pt x="44" y="9"/>
                  </a:lnTo>
                  <a:cubicBezTo>
                    <a:pt x="44" y="9"/>
                    <a:pt x="43" y="9"/>
                    <a:pt x="43" y="8"/>
                  </a:cubicBezTo>
                  <a:cubicBezTo>
                    <a:pt x="43" y="8"/>
                    <a:pt x="43" y="8"/>
                    <a:pt x="42" y="8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lnTo>
                    <a:pt x="42" y="10"/>
                  </a:lnTo>
                  <a:cubicBezTo>
                    <a:pt x="42" y="10"/>
                    <a:pt x="41" y="9"/>
                    <a:pt x="41" y="9"/>
                  </a:cubicBezTo>
                  <a:cubicBezTo>
                    <a:pt x="41" y="9"/>
                    <a:pt x="41" y="9"/>
                    <a:pt x="40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8"/>
                    <a:pt x="42" y="8"/>
                  </a:cubicBezTo>
                  <a:lnTo>
                    <a:pt x="44" y="6"/>
                  </a:lnTo>
                  <a:cubicBezTo>
                    <a:pt x="44" y="5"/>
                    <a:pt x="44" y="5"/>
                    <a:pt x="45" y="5"/>
                  </a:cubicBezTo>
                  <a:lnTo>
                    <a:pt x="45" y="10"/>
                  </a:lnTo>
                  <a:cubicBezTo>
                    <a:pt x="45" y="10"/>
                    <a:pt x="45" y="11"/>
                    <a:pt x="45" y="11"/>
                  </a:cubicBezTo>
                  <a:cubicBezTo>
                    <a:pt x="45" y="11"/>
                    <a:pt x="46" y="11"/>
                    <a:pt x="46" y="11"/>
                  </a:cubicBezTo>
                  <a:close/>
                  <a:moveTo>
                    <a:pt x="44" y="8"/>
                  </a:moveTo>
                  <a:lnTo>
                    <a:pt x="44" y="6"/>
                  </a:lnTo>
                  <a:lnTo>
                    <a:pt x="43" y="8"/>
                  </a:lnTo>
                  <a:cubicBezTo>
                    <a:pt x="43" y="8"/>
                    <a:pt x="43" y="8"/>
                    <a:pt x="43" y="8"/>
                  </a:cubicBezTo>
                  <a:cubicBezTo>
                    <a:pt x="44" y="8"/>
                    <a:pt x="44" y="8"/>
                    <a:pt x="44" y="8"/>
                  </a:cubicBez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227"/>
            <p:cNvSpPr>
              <a:spLocks noEditPoints="1"/>
            </p:cNvSpPr>
            <p:nvPr/>
          </p:nvSpPr>
          <p:spPr bwMode="auto">
            <a:xfrm>
              <a:off x="2801" y="2052"/>
              <a:ext cx="106" cy="48"/>
            </a:xfrm>
            <a:custGeom>
              <a:avLst/>
              <a:gdLst>
                <a:gd name="T0" fmla="*/ 500233 w 11"/>
                <a:gd name="T1" fmla="*/ 322925 h 5"/>
                <a:gd name="T2" fmla="*/ 249697 w 11"/>
                <a:gd name="T3" fmla="*/ 407904 h 5"/>
                <a:gd name="T4" fmla="*/ 85899 w 11"/>
                <a:gd name="T5" fmla="*/ 407904 h 5"/>
                <a:gd name="T6" fmla="*/ 85899 w 11"/>
                <a:gd name="T7" fmla="*/ 407904 h 5"/>
                <a:gd name="T8" fmla="*/ 85899 w 11"/>
                <a:gd name="T9" fmla="*/ 407904 h 5"/>
                <a:gd name="T10" fmla="*/ 85899 w 11"/>
                <a:gd name="T11" fmla="*/ 245971 h 5"/>
                <a:gd name="T12" fmla="*/ 85899 w 11"/>
                <a:gd name="T13" fmla="*/ 0 h 5"/>
                <a:gd name="T14" fmla="*/ 0 w 11"/>
                <a:gd name="T15" fmla="*/ 0 h 5"/>
                <a:gd name="T16" fmla="*/ 0 w 11"/>
                <a:gd name="T17" fmla="*/ 0 h 5"/>
                <a:gd name="T18" fmla="*/ 85899 w 11"/>
                <a:gd name="T19" fmla="*/ 0 h 5"/>
                <a:gd name="T20" fmla="*/ 336434 w 11"/>
                <a:gd name="T21" fmla="*/ 0 h 5"/>
                <a:gd name="T22" fmla="*/ 500233 w 11"/>
                <a:gd name="T23" fmla="*/ 84970 h 5"/>
                <a:gd name="T24" fmla="*/ 414335 w 11"/>
                <a:gd name="T25" fmla="*/ 161002 h 5"/>
                <a:gd name="T26" fmla="*/ 336434 w 11"/>
                <a:gd name="T27" fmla="*/ 0 h 5"/>
                <a:gd name="T28" fmla="*/ 163712 w 11"/>
                <a:gd name="T29" fmla="*/ 0 h 5"/>
                <a:gd name="T30" fmla="*/ 163712 w 11"/>
                <a:gd name="T31" fmla="*/ 322925 h 5"/>
                <a:gd name="T32" fmla="*/ 249697 w 11"/>
                <a:gd name="T33" fmla="*/ 407904 h 5"/>
                <a:gd name="T34" fmla="*/ 414335 w 11"/>
                <a:gd name="T35" fmla="*/ 322925 h 5"/>
                <a:gd name="T36" fmla="*/ 913643 w 11"/>
                <a:gd name="T37" fmla="*/ 322925 h 5"/>
                <a:gd name="T38" fmla="*/ 913643 w 11"/>
                <a:gd name="T39" fmla="*/ 407904 h 5"/>
                <a:gd name="T40" fmla="*/ 578047 w 11"/>
                <a:gd name="T41" fmla="*/ 407904 h 5"/>
                <a:gd name="T42" fmla="*/ 578047 w 11"/>
                <a:gd name="T43" fmla="*/ 407904 h 5"/>
                <a:gd name="T44" fmla="*/ 663946 w 11"/>
                <a:gd name="T45" fmla="*/ 407904 h 5"/>
                <a:gd name="T46" fmla="*/ 663946 w 11"/>
                <a:gd name="T47" fmla="*/ 245971 h 5"/>
                <a:gd name="T48" fmla="*/ 663946 w 11"/>
                <a:gd name="T49" fmla="*/ 0 h 5"/>
                <a:gd name="T50" fmla="*/ 578047 w 11"/>
                <a:gd name="T51" fmla="*/ 0 h 5"/>
                <a:gd name="T52" fmla="*/ 578047 w 11"/>
                <a:gd name="T53" fmla="*/ 0 h 5"/>
                <a:gd name="T54" fmla="*/ 663946 w 11"/>
                <a:gd name="T55" fmla="*/ 0 h 5"/>
                <a:gd name="T56" fmla="*/ 913643 w 11"/>
                <a:gd name="T57" fmla="*/ 0 h 5"/>
                <a:gd name="T58" fmla="*/ 913643 w 11"/>
                <a:gd name="T59" fmla="*/ 84970 h 5"/>
                <a:gd name="T60" fmla="*/ 913643 w 11"/>
                <a:gd name="T61" fmla="*/ 84970 h 5"/>
                <a:gd name="T62" fmla="*/ 913643 w 11"/>
                <a:gd name="T63" fmla="*/ 84970 h 5"/>
                <a:gd name="T64" fmla="*/ 827754 w 11"/>
                <a:gd name="T65" fmla="*/ 0 h 5"/>
                <a:gd name="T66" fmla="*/ 749844 w 11"/>
                <a:gd name="T67" fmla="*/ 0 h 5"/>
                <a:gd name="T68" fmla="*/ 749844 w 11"/>
                <a:gd name="T69" fmla="*/ 161002 h 5"/>
                <a:gd name="T70" fmla="*/ 827754 w 11"/>
                <a:gd name="T71" fmla="*/ 161002 h 5"/>
                <a:gd name="T72" fmla="*/ 827754 w 11"/>
                <a:gd name="T73" fmla="*/ 161002 h 5"/>
                <a:gd name="T74" fmla="*/ 913643 w 11"/>
                <a:gd name="T75" fmla="*/ 161002 h 5"/>
                <a:gd name="T76" fmla="*/ 913643 w 11"/>
                <a:gd name="T77" fmla="*/ 161002 h 5"/>
                <a:gd name="T78" fmla="*/ 913643 w 11"/>
                <a:gd name="T79" fmla="*/ 245971 h 5"/>
                <a:gd name="T80" fmla="*/ 827754 w 11"/>
                <a:gd name="T81" fmla="*/ 245971 h 5"/>
                <a:gd name="T82" fmla="*/ 827754 w 11"/>
                <a:gd name="T83" fmla="*/ 245971 h 5"/>
                <a:gd name="T84" fmla="*/ 749844 w 11"/>
                <a:gd name="T85" fmla="*/ 161002 h 5"/>
                <a:gd name="T86" fmla="*/ 749844 w 11"/>
                <a:gd name="T87" fmla="*/ 407904 h 5"/>
                <a:gd name="T88" fmla="*/ 913643 w 11"/>
                <a:gd name="T89" fmla="*/ 407904 h 5"/>
                <a:gd name="T90" fmla="*/ 913643 w 11"/>
                <a:gd name="T91" fmla="*/ 322925 h 5"/>
                <a:gd name="T92" fmla="*/ 913643 w 11"/>
                <a:gd name="T93" fmla="*/ 322925 h 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"/>
                <a:gd name="T142" fmla="*/ 0 h 5"/>
                <a:gd name="T143" fmla="*/ 11 w 11"/>
                <a:gd name="T144" fmla="*/ 5 h 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" h="5">
                  <a:moveTo>
                    <a:pt x="6" y="2"/>
                  </a:moveTo>
                  <a:cubicBezTo>
                    <a:pt x="6" y="3"/>
                    <a:pt x="6" y="4"/>
                    <a:pt x="6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4" y="5"/>
                    <a:pt x="4" y="5"/>
                    <a:pt x="3" y="5"/>
                  </a:cubicBezTo>
                  <a:lnTo>
                    <a:pt x="2" y="5"/>
                  </a:ln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lnTo>
                    <a:pt x="1" y="3"/>
                  </a:lnTo>
                  <a:lnTo>
                    <a:pt x="1" y="1"/>
                  </a:ln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2"/>
                  </a:cubicBezTo>
                  <a:close/>
                  <a:moveTo>
                    <a:pt x="5" y="2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lnTo>
                    <a:pt x="2" y="4"/>
                  </a:lnTo>
                  <a:cubicBezTo>
                    <a:pt x="2" y="4"/>
                    <a:pt x="2" y="4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2"/>
                  </a:cubicBezTo>
                  <a:close/>
                  <a:moveTo>
                    <a:pt x="11" y="4"/>
                  </a:moveTo>
                  <a:cubicBezTo>
                    <a:pt x="11" y="4"/>
                    <a:pt x="11" y="5"/>
                    <a:pt x="11" y="5"/>
                  </a:cubicBezTo>
                  <a:lnTo>
                    <a:pt x="8" y="5"/>
                  </a:lnTo>
                  <a:cubicBezTo>
                    <a:pt x="8" y="5"/>
                    <a:pt x="8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lnTo>
                    <a:pt x="8" y="3"/>
                  </a:lnTo>
                  <a:lnTo>
                    <a:pt x="8" y="1"/>
                  </a:ln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lnTo>
                    <a:pt x="9" y="2"/>
                  </a:lnTo>
                  <a:cubicBezTo>
                    <a:pt x="9" y="2"/>
                    <a:pt x="9" y="2"/>
                    <a:pt x="9" y="2"/>
                  </a:cubicBezTo>
                  <a:lnTo>
                    <a:pt x="10" y="2"/>
                  </a:ln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lnTo>
                    <a:pt x="11" y="2"/>
                  </a:ln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lnTo>
                    <a:pt x="10" y="3"/>
                  </a:ln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lnTo>
                    <a:pt x="9" y="4"/>
                  </a:lnTo>
                  <a:cubicBezTo>
                    <a:pt x="9" y="4"/>
                    <a:pt x="9" y="4"/>
                    <a:pt x="9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228"/>
            <p:cNvSpPr>
              <a:spLocks noEditPoints="1"/>
            </p:cNvSpPr>
            <p:nvPr/>
          </p:nvSpPr>
          <p:spPr bwMode="auto">
            <a:xfrm>
              <a:off x="2636" y="2149"/>
              <a:ext cx="437" cy="97"/>
            </a:xfrm>
            <a:custGeom>
              <a:avLst/>
              <a:gdLst>
                <a:gd name="T0" fmla="*/ 88837 w 45"/>
                <a:gd name="T1" fmla="*/ 690902 h 10"/>
                <a:gd name="T2" fmla="*/ 435883 w 45"/>
                <a:gd name="T3" fmla="*/ 425287 h 10"/>
                <a:gd name="T4" fmla="*/ 258306 w 45"/>
                <a:gd name="T5" fmla="*/ 345029 h 10"/>
                <a:gd name="T6" fmla="*/ 515573 w 45"/>
                <a:gd name="T7" fmla="*/ 690902 h 10"/>
                <a:gd name="T8" fmla="*/ 515573 w 45"/>
                <a:gd name="T9" fmla="*/ 425287 h 10"/>
                <a:gd name="T10" fmla="*/ 951543 w 45"/>
                <a:gd name="T11" fmla="*/ 345029 h 10"/>
                <a:gd name="T12" fmla="*/ 693237 w 45"/>
                <a:gd name="T13" fmla="*/ 602360 h 10"/>
                <a:gd name="T14" fmla="*/ 1467116 w 45"/>
                <a:gd name="T15" fmla="*/ 513828 h 10"/>
                <a:gd name="T16" fmla="*/ 1120915 w 45"/>
                <a:gd name="T17" fmla="*/ 513828 h 10"/>
                <a:gd name="T18" fmla="*/ 1120915 w 45"/>
                <a:gd name="T19" fmla="*/ 256487 h 10"/>
                <a:gd name="T20" fmla="*/ 1040380 w 45"/>
                <a:gd name="T21" fmla="*/ 88542 h 10"/>
                <a:gd name="T22" fmla="*/ 1298589 w 45"/>
                <a:gd name="T23" fmla="*/ 88542 h 10"/>
                <a:gd name="T24" fmla="*/ 1298589 w 45"/>
                <a:gd name="T25" fmla="*/ 425287 h 10"/>
                <a:gd name="T26" fmla="*/ 1467116 w 45"/>
                <a:gd name="T27" fmla="*/ 425287 h 10"/>
                <a:gd name="T28" fmla="*/ 1983630 w 45"/>
                <a:gd name="T29" fmla="*/ 425287 h 10"/>
                <a:gd name="T30" fmla="*/ 1814249 w 45"/>
                <a:gd name="T31" fmla="*/ 0 h 10"/>
                <a:gd name="T32" fmla="*/ 1814249 w 45"/>
                <a:gd name="T33" fmla="*/ 88542 h 10"/>
                <a:gd name="T34" fmla="*/ 1903086 w 45"/>
                <a:gd name="T35" fmla="*/ 345029 h 10"/>
                <a:gd name="T36" fmla="*/ 2508438 w 45"/>
                <a:gd name="T37" fmla="*/ 513828 h 10"/>
                <a:gd name="T38" fmla="*/ 2588128 w 45"/>
                <a:gd name="T39" fmla="*/ 425287 h 10"/>
                <a:gd name="T40" fmla="*/ 2418659 w 45"/>
                <a:gd name="T41" fmla="*/ 513828 h 10"/>
                <a:gd name="T42" fmla="*/ 2161295 w 45"/>
                <a:gd name="T43" fmla="*/ 345029 h 10"/>
                <a:gd name="T44" fmla="*/ 2240984 w 45"/>
                <a:gd name="T45" fmla="*/ 513828 h 10"/>
                <a:gd name="T46" fmla="*/ 2072458 w 45"/>
                <a:gd name="T47" fmla="*/ 425287 h 10"/>
                <a:gd name="T48" fmla="*/ 2161295 w 45"/>
                <a:gd name="T49" fmla="*/ 167946 h 10"/>
                <a:gd name="T50" fmla="*/ 2161295 w 45"/>
                <a:gd name="T51" fmla="*/ 0 h 10"/>
                <a:gd name="T52" fmla="*/ 2329822 w 45"/>
                <a:gd name="T53" fmla="*/ 167946 h 10"/>
                <a:gd name="T54" fmla="*/ 2676965 w 45"/>
                <a:gd name="T55" fmla="*/ 88542 h 10"/>
                <a:gd name="T56" fmla="*/ 2676965 w 45"/>
                <a:gd name="T57" fmla="*/ 88542 h 10"/>
                <a:gd name="T58" fmla="*/ 2676965 w 45"/>
                <a:gd name="T59" fmla="*/ 513828 h 10"/>
                <a:gd name="T60" fmla="*/ 2935174 w 45"/>
                <a:gd name="T61" fmla="*/ 602360 h 10"/>
                <a:gd name="T62" fmla="*/ 2765793 w 45"/>
                <a:gd name="T63" fmla="*/ 513828 h 10"/>
                <a:gd name="T64" fmla="*/ 2846337 w 45"/>
                <a:gd name="T65" fmla="*/ 256487 h 10"/>
                <a:gd name="T66" fmla="*/ 2846337 w 45"/>
                <a:gd name="T67" fmla="*/ 88542 h 10"/>
                <a:gd name="T68" fmla="*/ 3192528 w 45"/>
                <a:gd name="T69" fmla="*/ 167946 h 10"/>
                <a:gd name="T70" fmla="*/ 3192528 w 45"/>
                <a:gd name="T71" fmla="*/ 425287 h 10"/>
                <a:gd name="T72" fmla="*/ 2935174 w 45"/>
                <a:gd name="T73" fmla="*/ 345029 h 10"/>
                <a:gd name="T74" fmla="*/ 3024001 w 45"/>
                <a:gd name="T75" fmla="*/ 345029 h 10"/>
                <a:gd name="T76" fmla="*/ 3024001 w 45"/>
                <a:gd name="T77" fmla="*/ 513828 h 10"/>
                <a:gd name="T78" fmla="*/ 3192528 w 45"/>
                <a:gd name="T79" fmla="*/ 602360 h 10"/>
                <a:gd name="T80" fmla="*/ 3281365 w 45"/>
                <a:gd name="T81" fmla="*/ 602360 h 10"/>
                <a:gd name="T82" fmla="*/ 3281365 w 45"/>
                <a:gd name="T83" fmla="*/ 256487 h 10"/>
                <a:gd name="T84" fmla="*/ 3539574 w 45"/>
                <a:gd name="T85" fmla="*/ 256487 h 10"/>
                <a:gd name="T86" fmla="*/ 3450737 w 45"/>
                <a:gd name="T87" fmla="*/ 256487 h 10"/>
                <a:gd name="T88" fmla="*/ 3371144 w 45"/>
                <a:gd name="T89" fmla="*/ 690902 h 10"/>
                <a:gd name="T90" fmla="*/ 3717248 w 45"/>
                <a:gd name="T91" fmla="*/ 770316 h 10"/>
                <a:gd name="T92" fmla="*/ 3797880 w 45"/>
                <a:gd name="T93" fmla="*/ 770316 h 10"/>
                <a:gd name="T94" fmla="*/ 3628411 w 45"/>
                <a:gd name="T95" fmla="*/ 602360 h 10"/>
                <a:gd name="T96" fmla="*/ 3628411 w 45"/>
                <a:gd name="T97" fmla="*/ 770316 h 10"/>
                <a:gd name="T98" fmla="*/ 3450737 w 45"/>
                <a:gd name="T99" fmla="*/ 690902 h 10"/>
                <a:gd name="T100" fmla="*/ 3797880 w 45"/>
                <a:gd name="T101" fmla="*/ 345029 h 10"/>
                <a:gd name="T102" fmla="*/ 3886717 w 45"/>
                <a:gd name="T103" fmla="*/ 858857 h 10"/>
                <a:gd name="T104" fmla="*/ 3797880 w 45"/>
                <a:gd name="T105" fmla="*/ 602360 h 1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5"/>
                <a:gd name="T160" fmla="*/ 0 h 10"/>
                <a:gd name="T161" fmla="*/ 45 w 45"/>
                <a:gd name="T162" fmla="*/ 10 h 1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5" h="10">
                  <a:moveTo>
                    <a:pt x="6" y="8"/>
                  </a:moveTo>
                  <a:lnTo>
                    <a:pt x="6" y="8"/>
                  </a:lnTo>
                  <a:cubicBezTo>
                    <a:pt x="6" y="8"/>
                    <a:pt x="5" y="9"/>
                    <a:pt x="5" y="9"/>
                  </a:cubicBezTo>
                  <a:cubicBezTo>
                    <a:pt x="3" y="10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1" y="5"/>
                  </a:cubicBezTo>
                  <a:cubicBezTo>
                    <a:pt x="1" y="5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lnTo>
                    <a:pt x="4" y="4"/>
                  </a:lnTo>
                  <a:cubicBezTo>
                    <a:pt x="5" y="4"/>
                    <a:pt x="5" y="4"/>
                    <a:pt x="5" y="5"/>
                  </a:cubicBezTo>
                  <a:lnTo>
                    <a:pt x="4" y="5"/>
                  </a:ln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2" y="4"/>
                    <a:pt x="2" y="5"/>
                    <a:pt x="2" y="5"/>
                  </a:cubicBezTo>
                  <a:cubicBezTo>
                    <a:pt x="1" y="6"/>
                    <a:pt x="1" y="6"/>
                    <a:pt x="2" y="7"/>
                  </a:cubicBezTo>
                  <a:cubicBezTo>
                    <a:pt x="2" y="8"/>
                    <a:pt x="3" y="8"/>
                    <a:pt x="3" y="9"/>
                  </a:cubicBezTo>
                  <a:cubicBezTo>
                    <a:pt x="4" y="9"/>
                    <a:pt x="4" y="9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lose/>
                  <a:moveTo>
                    <a:pt x="12" y="4"/>
                  </a:moveTo>
                  <a:cubicBezTo>
                    <a:pt x="12" y="5"/>
                    <a:pt x="12" y="6"/>
                    <a:pt x="12" y="6"/>
                  </a:cubicBezTo>
                  <a:cubicBezTo>
                    <a:pt x="11" y="7"/>
                    <a:pt x="11" y="7"/>
                    <a:pt x="10" y="7"/>
                  </a:cubicBezTo>
                  <a:cubicBezTo>
                    <a:pt x="9" y="8"/>
                    <a:pt x="8" y="8"/>
                    <a:pt x="8" y="7"/>
                  </a:cubicBezTo>
                  <a:cubicBezTo>
                    <a:pt x="7" y="7"/>
                    <a:pt x="7" y="6"/>
                    <a:pt x="6" y="5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9" y="2"/>
                    <a:pt x="10" y="2"/>
                    <a:pt x="11" y="2"/>
                  </a:cubicBezTo>
                  <a:cubicBezTo>
                    <a:pt x="11" y="3"/>
                    <a:pt x="12" y="3"/>
                    <a:pt x="12" y="4"/>
                  </a:cubicBezTo>
                  <a:close/>
                  <a:moveTo>
                    <a:pt x="11" y="4"/>
                  </a:moveTo>
                  <a:cubicBezTo>
                    <a:pt x="11" y="4"/>
                    <a:pt x="10" y="3"/>
                    <a:pt x="10" y="3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8" y="3"/>
                    <a:pt x="7" y="3"/>
                    <a:pt x="7" y="4"/>
                  </a:cubicBezTo>
                  <a:cubicBezTo>
                    <a:pt x="7" y="4"/>
                    <a:pt x="7" y="5"/>
                    <a:pt x="7" y="5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0" y="7"/>
                    <a:pt x="11" y="6"/>
                    <a:pt x="11" y="6"/>
                  </a:cubicBezTo>
                  <a:cubicBezTo>
                    <a:pt x="11" y="5"/>
                    <a:pt x="11" y="5"/>
                    <a:pt x="11" y="4"/>
                  </a:cubicBezTo>
                  <a:close/>
                  <a:moveTo>
                    <a:pt x="17" y="5"/>
                  </a:moveTo>
                  <a:cubicBezTo>
                    <a:pt x="17" y="5"/>
                    <a:pt x="17" y="6"/>
                    <a:pt x="17" y="6"/>
                  </a:cubicBezTo>
                  <a:lnTo>
                    <a:pt x="14" y="6"/>
                  </a:lnTo>
                  <a:cubicBezTo>
                    <a:pt x="14" y="6"/>
                    <a:pt x="14" y="6"/>
                    <a:pt x="13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lnTo>
                    <a:pt x="14" y="5"/>
                  </a:lnTo>
                  <a:lnTo>
                    <a:pt x="13" y="3"/>
                  </a:ln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lnTo>
                    <a:pt x="13" y="1"/>
                  </a:lnTo>
                  <a:lnTo>
                    <a:pt x="12" y="1"/>
                  </a:lnTo>
                  <a:lnTo>
                    <a:pt x="13" y="1"/>
                  </a:lnTo>
                  <a:cubicBezTo>
                    <a:pt x="13" y="1"/>
                    <a:pt x="13" y="1"/>
                    <a:pt x="14" y="1"/>
                  </a:cubicBezTo>
                  <a:cubicBezTo>
                    <a:pt x="14" y="1"/>
                    <a:pt x="15" y="1"/>
                    <a:pt x="15" y="1"/>
                  </a:cubicBezTo>
                  <a:cubicBezTo>
                    <a:pt x="15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4" y="2"/>
                    <a:pt x="14" y="3"/>
                  </a:cubicBezTo>
                  <a:lnTo>
                    <a:pt x="15" y="5"/>
                  </a:lnTo>
                  <a:cubicBezTo>
                    <a:pt x="15" y="5"/>
                    <a:pt x="15" y="6"/>
                    <a:pt x="15" y="6"/>
                  </a:cubicBezTo>
                  <a:cubicBezTo>
                    <a:pt x="16" y="6"/>
                    <a:pt x="17" y="6"/>
                    <a:pt x="17" y="6"/>
                  </a:cubicBezTo>
                  <a:cubicBezTo>
                    <a:pt x="17" y="6"/>
                    <a:pt x="17" y="6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lose/>
                  <a:moveTo>
                    <a:pt x="24" y="3"/>
                  </a:moveTo>
                  <a:cubicBezTo>
                    <a:pt x="24" y="4"/>
                    <a:pt x="23" y="4"/>
                    <a:pt x="23" y="5"/>
                  </a:cubicBezTo>
                  <a:cubicBezTo>
                    <a:pt x="22" y="6"/>
                    <a:pt x="22" y="6"/>
                    <a:pt x="21" y="6"/>
                  </a:cubicBezTo>
                  <a:cubicBezTo>
                    <a:pt x="20" y="6"/>
                    <a:pt x="19" y="6"/>
                    <a:pt x="19" y="5"/>
                  </a:cubicBezTo>
                  <a:cubicBezTo>
                    <a:pt x="18" y="5"/>
                    <a:pt x="18" y="4"/>
                    <a:pt x="18" y="3"/>
                  </a:cubicBezTo>
                  <a:cubicBezTo>
                    <a:pt x="18" y="2"/>
                    <a:pt x="18" y="1"/>
                    <a:pt x="19" y="1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2" y="0"/>
                    <a:pt x="22" y="0"/>
                    <a:pt x="23" y="1"/>
                  </a:cubicBezTo>
                  <a:cubicBezTo>
                    <a:pt x="23" y="1"/>
                    <a:pt x="23" y="2"/>
                    <a:pt x="24" y="3"/>
                  </a:cubicBezTo>
                  <a:close/>
                  <a:moveTo>
                    <a:pt x="22" y="3"/>
                  </a:moveTo>
                  <a:cubicBezTo>
                    <a:pt x="22" y="2"/>
                    <a:pt x="22" y="2"/>
                    <a:pt x="22" y="1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19" y="1"/>
                    <a:pt x="19" y="2"/>
                  </a:cubicBezTo>
                  <a:cubicBezTo>
                    <a:pt x="19" y="2"/>
                    <a:pt x="19" y="3"/>
                    <a:pt x="19" y="3"/>
                  </a:cubicBezTo>
                  <a:cubicBezTo>
                    <a:pt x="19" y="4"/>
                    <a:pt x="19" y="4"/>
                    <a:pt x="19" y="5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2" y="5"/>
                    <a:pt x="22" y="5"/>
                    <a:pt x="22" y="4"/>
                  </a:cubicBezTo>
                  <a:cubicBezTo>
                    <a:pt x="22" y="4"/>
                    <a:pt x="22" y="4"/>
                    <a:pt x="22" y="3"/>
                  </a:cubicBezTo>
                  <a:close/>
                  <a:moveTo>
                    <a:pt x="31" y="6"/>
                  </a:moveTo>
                  <a:lnTo>
                    <a:pt x="31" y="6"/>
                  </a:lnTo>
                  <a:cubicBezTo>
                    <a:pt x="31" y="6"/>
                    <a:pt x="31" y="6"/>
                    <a:pt x="30" y="6"/>
                  </a:cubicBezTo>
                  <a:cubicBezTo>
                    <a:pt x="30" y="6"/>
                    <a:pt x="29" y="6"/>
                    <a:pt x="29" y="6"/>
                  </a:cubicBezTo>
                  <a:cubicBezTo>
                    <a:pt x="29" y="6"/>
                    <a:pt x="30" y="6"/>
                    <a:pt x="30" y="6"/>
                  </a:cubicBezTo>
                  <a:cubicBezTo>
                    <a:pt x="30" y="6"/>
                    <a:pt x="30" y="6"/>
                    <a:pt x="30" y="5"/>
                  </a:cubicBezTo>
                  <a:cubicBezTo>
                    <a:pt x="30" y="5"/>
                    <a:pt x="30" y="5"/>
                    <a:pt x="30" y="4"/>
                  </a:cubicBezTo>
                  <a:lnTo>
                    <a:pt x="30" y="2"/>
                  </a:lnTo>
                  <a:lnTo>
                    <a:pt x="29" y="3"/>
                  </a:lnTo>
                  <a:cubicBezTo>
                    <a:pt x="29" y="3"/>
                    <a:pt x="29" y="4"/>
                    <a:pt x="28" y="4"/>
                  </a:cubicBezTo>
                  <a:lnTo>
                    <a:pt x="28" y="6"/>
                  </a:lnTo>
                  <a:lnTo>
                    <a:pt x="27" y="6"/>
                  </a:lnTo>
                  <a:cubicBezTo>
                    <a:pt x="27" y="6"/>
                    <a:pt x="27" y="5"/>
                    <a:pt x="27" y="5"/>
                  </a:cubicBezTo>
                  <a:lnTo>
                    <a:pt x="27" y="3"/>
                  </a:lnTo>
                  <a:lnTo>
                    <a:pt x="26" y="1"/>
                  </a:lnTo>
                  <a:lnTo>
                    <a:pt x="25" y="4"/>
                  </a:ln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lnTo>
                    <a:pt x="26" y="6"/>
                  </a:lnTo>
                  <a:cubicBezTo>
                    <a:pt x="26" y="6"/>
                    <a:pt x="25" y="6"/>
                    <a:pt x="25" y="6"/>
                  </a:cubicBezTo>
                  <a:cubicBezTo>
                    <a:pt x="25" y="6"/>
                    <a:pt x="25" y="6"/>
                    <a:pt x="24" y="6"/>
                  </a:cubicBezTo>
                  <a:lnTo>
                    <a:pt x="24" y="5"/>
                  </a:ln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5"/>
                    <a:pt x="25" y="4"/>
                  </a:cubicBezTo>
                  <a:lnTo>
                    <a:pt x="25" y="2"/>
                  </a:ln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0"/>
                  </a:lnTo>
                  <a:cubicBezTo>
                    <a:pt x="25" y="0"/>
                    <a:pt x="25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lnTo>
                    <a:pt x="27" y="2"/>
                  </a:lnTo>
                  <a:lnTo>
                    <a:pt x="28" y="4"/>
                  </a:lnTo>
                  <a:lnTo>
                    <a:pt x="29" y="3"/>
                  </a:lnTo>
                  <a:lnTo>
                    <a:pt x="30" y="1"/>
                  </a:ln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31" y="1"/>
                    <a:pt x="31" y="1"/>
                  </a:cubicBezTo>
                  <a:cubicBezTo>
                    <a:pt x="31" y="1"/>
                    <a:pt x="32" y="1"/>
                    <a:pt x="32" y="1"/>
                  </a:cubicBezTo>
                  <a:cubicBezTo>
                    <a:pt x="32" y="1"/>
                    <a:pt x="31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1"/>
                    <a:pt x="31" y="2"/>
                    <a:pt x="31" y="2"/>
                  </a:cubicBezTo>
                  <a:lnTo>
                    <a:pt x="31" y="4"/>
                  </a:lnTo>
                  <a:cubicBezTo>
                    <a:pt x="31" y="5"/>
                    <a:pt x="31" y="5"/>
                    <a:pt x="31" y="6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1" y="6"/>
                    <a:pt x="31" y="6"/>
                    <a:pt x="31" y="6"/>
                  </a:cubicBezTo>
                  <a:close/>
                  <a:moveTo>
                    <a:pt x="37" y="5"/>
                  </a:moveTo>
                  <a:cubicBezTo>
                    <a:pt x="37" y="6"/>
                    <a:pt x="36" y="6"/>
                    <a:pt x="35" y="7"/>
                  </a:cubicBezTo>
                  <a:cubicBezTo>
                    <a:pt x="35" y="7"/>
                    <a:pt x="35" y="7"/>
                    <a:pt x="34" y="7"/>
                  </a:cubicBezTo>
                  <a:cubicBezTo>
                    <a:pt x="34" y="7"/>
                    <a:pt x="34" y="7"/>
                    <a:pt x="34" y="7"/>
                  </a:cubicBezTo>
                  <a:lnTo>
                    <a:pt x="33" y="6"/>
                  </a:lnTo>
                  <a:cubicBezTo>
                    <a:pt x="33" y="6"/>
                    <a:pt x="32" y="6"/>
                    <a:pt x="32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lnTo>
                    <a:pt x="33" y="5"/>
                  </a:lnTo>
                  <a:lnTo>
                    <a:pt x="33" y="3"/>
                  </a:ln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6" y="1"/>
                    <a:pt x="36" y="2"/>
                  </a:cubicBezTo>
                  <a:cubicBezTo>
                    <a:pt x="36" y="2"/>
                    <a:pt x="37" y="2"/>
                    <a:pt x="37" y="2"/>
                  </a:cubicBezTo>
                  <a:cubicBezTo>
                    <a:pt x="37" y="2"/>
                    <a:pt x="37" y="3"/>
                    <a:pt x="37" y="3"/>
                  </a:cubicBezTo>
                  <a:cubicBezTo>
                    <a:pt x="37" y="3"/>
                    <a:pt x="37" y="3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5" y="4"/>
                  </a:cubicBezTo>
                  <a:cubicBezTo>
                    <a:pt x="36" y="4"/>
                    <a:pt x="37" y="5"/>
                    <a:pt x="37" y="5"/>
                  </a:cubicBezTo>
                  <a:close/>
                  <a:moveTo>
                    <a:pt x="36" y="3"/>
                  </a:moveTo>
                  <a:cubicBezTo>
                    <a:pt x="36" y="2"/>
                    <a:pt x="36" y="2"/>
                    <a:pt x="35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5" y="2"/>
                    <a:pt x="35" y="2"/>
                    <a:pt x="34" y="3"/>
                  </a:cubicBezTo>
                  <a:lnTo>
                    <a:pt x="34" y="4"/>
                  </a:lnTo>
                  <a:cubicBezTo>
                    <a:pt x="34" y="4"/>
                    <a:pt x="34" y="4"/>
                    <a:pt x="35" y="4"/>
                  </a:cubicBezTo>
                  <a:cubicBezTo>
                    <a:pt x="35" y="4"/>
                    <a:pt x="35" y="4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lose/>
                  <a:moveTo>
                    <a:pt x="36" y="5"/>
                  </a:moveTo>
                  <a:cubicBezTo>
                    <a:pt x="36" y="5"/>
                    <a:pt x="35" y="4"/>
                    <a:pt x="35" y="4"/>
                  </a:cubicBezTo>
                  <a:cubicBezTo>
                    <a:pt x="34" y="4"/>
                    <a:pt x="34" y="4"/>
                    <a:pt x="34" y="4"/>
                  </a:cubicBezTo>
                  <a:lnTo>
                    <a:pt x="34" y="6"/>
                  </a:lnTo>
                  <a:cubicBezTo>
                    <a:pt x="34" y="6"/>
                    <a:pt x="34" y="6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6"/>
                    <a:pt x="35" y="6"/>
                    <a:pt x="36" y="5"/>
                  </a:cubicBezTo>
                  <a:close/>
                  <a:moveTo>
                    <a:pt x="39" y="8"/>
                  </a:moveTo>
                  <a:lnTo>
                    <a:pt x="39" y="8"/>
                  </a:lnTo>
                  <a:cubicBezTo>
                    <a:pt x="39" y="8"/>
                    <a:pt x="39" y="8"/>
                    <a:pt x="38" y="8"/>
                  </a:cubicBezTo>
                  <a:cubicBezTo>
                    <a:pt x="38" y="8"/>
                    <a:pt x="37" y="7"/>
                    <a:pt x="37" y="7"/>
                  </a:cubicBezTo>
                  <a:cubicBezTo>
                    <a:pt x="37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6"/>
                    <a:pt x="38" y="6"/>
                  </a:cubicBezTo>
                  <a:lnTo>
                    <a:pt x="39" y="4"/>
                  </a:ln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8" y="3"/>
                  </a:cubicBezTo>
                  <a:lnTo>
                    <a:pt x="38" y="2"/>
                  </a:lnTo>
                  <a:lnTo>
                    <a:pt x="39" y="2"/>
                  </a:lnTo>
                  <a:cubicBezTo>
                    <a:pt x="39" y="2"/>
                    <a:pt x="39" y="2"/>
                    <a:pt x="40" y="3"/>
                  </a:cubicBezTo>
                  <a:cubicBezTo>
                    <a:pt x="40" y="3"/>
                    <a:pt x="41" y="3"/>
                    <a:pt x="41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4"/>
                    <a:pt x="40" y="4"/>
                  </a:cubicBezTo>
                  <a:lnTo>
                    <a:pt x="39" y="6"/>
                  </a:lnTo>
                  <a:cubicBezTo>
                    <a:pt x="39" y="7"/>
                    <a:pt x="39" y="7"/>
                    <a:pt x="39" y="7"/>
                  </a:cubicBezTo>
                  <a:cubicBezTo>
                    <a:pt x="39" y="7"/>
                    <a:pt x="39" y="7"/>
                    <a:pt x="39" y="8"/>
                  </a:cubicBezTo>
                  <a:cubicBezTo>
                    <a:pt x="39" y="8"/>
                    <a:pt x="39" y="8"/>
                    <a:pt x="39" y="8"/>
                  </a:cubicBezTo>
                  <a:close/>
                  <a:moveTo>
                    <a:pt x="45" y="10"/>
                  </a:moveTo>
                  <a:lnTo>
                    <a:pt x="45" y="10"/>
                  </a:lnTo>
                  <a:cubicBezTo>
                    <a:pt x="45" y="10"/>
                    <a:pt x="44" y="10"/>
                    <a:pt x="44" y="10"/>
                  </a:cubicBezTo>
                  <a:cubicBezTo>
                    <a:pt x="44" y="10"/>
                    <a:pt x="43" y="9"/>
                    <a:pt x="43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lnTo>
                    <a:pt x="44" y="8"/>
                  </a:lnTo>
                  <a:cubicBezTo>
                    <a:pt x="43" y="8"/>
                    <a:pt x="43" y="8"/>
                    <a:pt x="43" y="7"/>
                  </a:cubicBezTo>
                  <a:cubicBezTo>
                    <a:pt x="43" y="7"/>
                    <a:pt x="42" y="7"/>
                    <a:pt x="42" y="7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2" y="8"/>
                  </a:cubicBezTo>
                  <a:lnTo>
                    <a:pt x="42" y="9"/>
                  </a:lnTo>
                  <a:lnTo>
                    <a:pt x="41" y="9"/>
                  </a:ln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8"/>
                  </a:cubicBezTo>
                  <a:cubicBezTo>
                    <a:pt x="40" y="8"/>
                    <a:pt x="40" y="8"/>
                    <a:pt x="41" y="8"/>
                  </a:cubicBezTo>
                  <a:cubicBezTo>
                    <a:pt x="41" y="8"/>
                    <a:pt x="41" y="7"/>
                    <a:pt x="42" y="7"/>
                  </a:cubicBezTo>
                  <a:lnTo>
                    <a:pt x="44" y="5"/>
                  </a:lnTo>
                  <a:cubicBezTo>
                    <a:pt x="44" y="4"/>
                    <a:pt x="44" y="4"/>
                    <a:pt x="44" y="4"/>
                  </a:cubicBezTo>
                  <a:lnTo>
                    <a:pt x="45" y="4"/>
                  </a:lnTo>
                  <a:lnTo>
                    <a:pt x="45" y="9"/>
                  </a:lnTo>
                  <a:cubicBezTo>
                    <a:pt x="45" y="9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lose/>
                  <a:moveTo>
                    <a:pt x="44" y="7"/>
                  </a:moveTo>
                  <a:lnTo>
                    <a:pt x="44" y="5"/>
                  </a:lnTo>
                  <a:lnTo>
                    <a:pt x="42" y="7"/>
                  </a:lnTo>
                  <a:cubicBezTo>
                    <a:pt x="42" y="7"/>
                    <a:pt x="43" y="7"/>
                    <a:pt x="43" y="7"/>
                  </a:cubicBezTo>
                  <a:cubicBezTo>
                    <a:pt x="43" y="7"/>
                    <a:pt x="44" y="7"/>
                    <a:pt x="44" y="7"/>
                  </a:cubicBez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91154" y="549888"/>
            <a:ext cx="8229600" cy="5903448"/>
          </a:xfrm>
        </p:spPr>
        <p:txBody>
          <a:bodyPr/>
          <a:lstStyle/>
          <a:p>
            <a:pPr marL="0" indent="0" algn="ctr">
              <a:buNone/>
            </a:pP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REGISTRO CIVIL</a:t>
            </a:r>
          </a:p>
          <a:p>
            <a:pPr marL="0" indent="0" algn="ctr">
              <a:buNone/>
            </a:pPr>
            <a:r>
              <a:rPr lang="es-MX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REGISTRADURIA DELEGADA PARA EL REGISTRO CIVIL Y LA IDENTIFICACION</a:t>
            </a:r>
          </a:p>
          <a:p>
            <a:pPr marL="0" indent="0" algn="ctr">
              <a:buNone/>
            </a:pPr>
            <a:r>
              <a:rPr lang="es-MX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DIRECCION NACIONAL DE REGISTRO CIVIL</a:t>
            </a:r>
          </a:p>
          <a:p>
            <a:pPr marL="0" indent="0" algn="ctr">
              <a:buNone/>
            </a:pP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MX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7" name="Group 2"/>
          <p:cNvGrpSpPr>
            <a:grpSpLocks/>
          </p:cNvGrpSpPr>
          <p:nvPr/>
        </p:nvGrpSpPr>
        <p:grpSpPr bwMode="auto">
          <a:xfrm>
            <a:off x="1484313" y="1136650"/>
            <a:ext cx="5794375" cy="5532438"/>
            <a:chOff x="792" y="320"/>
            <a:chExt cx="3650" cy="3485"/>
          </a:xfrm>
        </p:grpSpPr>
        <p:sp>
          <p:nvSpPr>
            <p:cNvPr id="142342" name="Freeform 3"/>
            <p:cNvSpPr>
              <a:spLocks/>
            </p:cNvSpPr>
            <p:nvPr/>
          </p:nvSpPr>
          <p:spPr bwMode="auto">
            <a:xfrm>
              <a:off x="1078" y="3465"/>
              <a:ext cx="651" cy="340"/>
            </a:xfrm>
            <a:custGeom>
              <a:avLst/>
              <a:gdLst>
                <a:gd name="T0" fmla="*/ 417 w 651"/>
                <a:gd name="T1" fmla="*/ 0 h 340"/>
                <a:gd name="T2" fmla="*/ 85 w 651"/>
                <a:gd name="T3" fmla="*/ 29 h 340"/>
                <a:gd name="T4" fmla="*/ 51 w 651"/>
                <a:gd name="T5" fmla="*/ 51 h 340"/>
                <a:gd name="T6" fmla="*/ 31 w 651"/>
                <a:gd name="T7" fmla="*/ 77 h 340"/>
                <a:gd name="T8" fmla="*/ 13 w 651"/>
                <a:gd name="T9" fmla="*/ 106 h 340"/>
                <a:gd name="T10" fmla="*/ 0 w 651"/>
                <a:gd name="T11" fmla="*/ 154 h 340"/>
                <a:gd name="T12" fmla="*/ 2 w 651"/>
                <a:gd name="T13" fmla="*/ 207 h 340"/>
                <a:gd name="T14" fmla="*/ 13 w 651"/>
                <a:gd name="T15" fmla="*/ 236 h 340"/>
                <a:gd name="T16" fmla="*/ 31 w 651"/>
                <a:gd name="T17" fmla="*/ 268 h 340"/>
                <a:gd name="T18" fmla="*/ 66 w 651"/>
                <a:gd name="T19" fmla="*/ 296 h 340"/>
                <a:gd name="T20" fmla="*/ 107 w 651"/>
                <a:gd name="T21" fmla="*/ 318 h 340"/>
                <a:gd name="T22" fmla="*/ 149 w 651"/>
                <a:gd name="T23" fmla="*/ 331 h 340"/>
                <a:gd name="T24" fmla="*/ 184 w 651"/>
                <a:gd name="T25" fmla="*/ 337 h 340"/>
                <a:gd name="T26" fmla="*/ 232 w 651"/>
                <a:gd name="T27" fmla="*/ 340 h 340"/>
                <a:gd name="T28" fmla="*/ 229 w 651"/>
                <a:gd name="T29" fmla="*/ 337 h 340"/>
                <a:gd name="T30" fmla="*/ 487 w 651"/>
                <a:gd name="T31" fmla="*/ 315 h 340"/>
                <a:gd name="T32" fmla="*/ 651 w 651"/>
                <a:gd name="T33" fmla="*/ 0 h 340"/>
                <a:gd name="T34" fmla="*/ 417 w 651"/>
                <a:gd name="T35" fmla="*/ 0 h 3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51"/>
                <a:gd name="T55" fmla="*/ 0 h 340"/>
                <a:gd name="T56" fmla="*/ 651 w 651"/>
                <a:gd name="T57" fmla="*/ 340 h 3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51" h="340">
                  <a:moveTo>
                    <a:pt x="417" y="0"/>
                  </a:moveTo>
                  <a:lnTo>
                    <a:pt x="85" y="29"/>
                  </a:lnTo>
                  <a:lnTo>
                    <a:pt x="51" y="51"/>
                  </a:lnTo>
                  <a:lnTo>
                    <a:pt x="31" y="77"/>
                  </a:lnTo>
                  <a:lnTo>
                    <a:pt x="13" y="106"/>
                  </a:lnTo>
                  <a:lnTo>
                    <a:pt x="0" y="154"/>
                  </a:lnTo>
                  <a:lnTo>
                    <a:pt x="2" y="207"/>
                  </a:lnTo>
                  <a:lnTo>
                    <a:pt x="13" y="236"/>
                  </a:lnTo>
                  <a:lnTo>
                    <a:pt x="31" y="268"/>
                  </a:lnTo>
                  <a:lnTo>
                    <a:pt x="66" y="296"/>
                  </a:lnTo>
                  <a:lnTo>
                    <a:pt x="107" y="318"/>
                  </a:lnTo>
                  <a:lnTo>
                    <a:pt x="149" y="331"/>
                  </a:lnTo>
                  <a:lnTo>
                    <a:pt x="184" y="337"/>
                  </a:lnTo>
                  <a:lnTo>
                    <a:pt x="232" y="340"/>
                  </a:lnTo>
                  <a:lnTo>
                    <a:pt x="229" y="337"/>
                  </a:lnTo>
                  <a:lnTo>
                    <a:pt x="487" y="315"/>
                  </a:lnTo>
                  <a:lnTo>
                    <a:pt x="651" y="0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808080"/>
            </a:solidFill>
            <a:ln w="476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43" name="Freeform 4"/>
            <p:cNvSpPr>
              <a:spLocks/>
            </p:cNvSpPr>
            <p:nvPr/>
          </p:nvSpPr>
          <p:spPr bwMode="auto">
            <a:xfrm>
              <a:off x="792" y="320"/>
              <a:ext cx="3650" cy="3482"/>
            </a:xfrm>
            <a:custGeom>
              <a:avLst/>
              <a:gdLst>
                <a:gd name="T0" fmla="*/ 205 w 3650"/>
                <a:gd name="T1" fmla="*/ 13 h 3482"/>
                <a:gd name="T2" fmla="*/ 131 w 3650"/>
                <a:gd name="T3" fmla="*/ 60 h 3482"/>
                <a:gd name="T4" fmla="*/ 39 w 3650"/>
                <a:gd name="T5" fmla="*/ 156 h 3482"/>
                <a:gd name="T6" fmla="*/ 7 w 3650"/>
                <a:gd name="T7" fmla="*/ 255 h 3482"/>
                <a:gd name="T8" fmla="*/ 0 w 3650"/>
                <a:gd name="T9" fmla="*/ 376 h 3482"/>
                <a:gd name="T10" fmla="*/ 17 w 3650"/>
                <a:gd name="T11" fmla="*/ 477 h 3482"/>
                <a:gd name="T12" fmla="*/ 65 w 3650"/>
                <a:gd name="T13" fmla="*/ 641 h 3482"/>
                <a:gd name="T14" fmla="*/ 194 w 3650"/>
                <a:gd name="T15" fmla="*/ 917 h 3482"/>
                <a:gd name="T16" fmla="*/ 349 w 3650"/>
                <a:gd name="T17" fmla="*/ 1227 h 3482"/>
                <a:gd name="T18" fmla="*/ 492 w 3650"/>
                <a:gd name="T19" fmla="*/ 1545 h 3482"/>
                <a:gd name="T20" fmla="*/ 603 w 3650"/>
                <a:gd name="T21" fmla="*/ 1959 h 3482"/>
                <a:gd name="T22" fmla="*/ 669 w 3650"/>
                <a:gd name="T23" fmla="*/ 2460 h 3482"/>
                <a:gd name="T24" fmla="*/ 703 w 3650"/>
                <a:gd name="T25" fmla="*/ 2818 h 3482"/>
                <a:gd name="T26" fmla="*/ 703 w 3650"/>
                <a:gd name="T27" fmla="*/ 3087 h 3482"/>
                <a:gd name="T28" fmla="*/ 658 w 3650"/>
                <a:gd name="T29" fmla="*/ 3290 h 3482"/>
                <a:gd name="T30" fmla="*/ 603 w 3650"/>
                <a:gd name="T31" fmla="*/ 3405 h 3482"/>
                <a:gd name="T32" fmla="*/ 550 w 3650"/>
                <a:gd name="T33" fmla="*/ 3461 h 3482"/>
                <a:gd name="T34" fmla="*/ 850 w 3650"/>
                <a:gd name="T35" fmla="*/ 3452 h 3482"/>
                <a:gd name="T36" fmla="*/ 1999 w 3650"/>
                <a:gd name="T37" fmla="*/ 3319 h 3482"/>
                <a:gd name="T38" fmla="*/ 3041 w 3650"/>
                <a:gd name="T39" fmla="*/ 3241 h 3482"/>
                <a:gd name="T40" fmla="*/ 3473 w 3650"/>
                <a:gd name="T41" fmla="*/ 3251 h 3482"/>
                <a:gd name="T42" fmla="*/ 3561 w 3650"/>
                <a:gd name="T43" fmla="*/ 3193 h 3482"/>
                <a:gd name="T44" fmla="*/ 3622 w 3650"/>
                <a:gd name="T45" fmla="*/ 3062 h 3482"/>
                <a:gd name="T46" fmla="*/ 3650 w 3650"/>
                <a:gd name="T47" fmla="*/ 2875 h 3482"/>
                <a:gd name="T48" fmla="*/ 3644 w 3650"/>
                <a:gd name="T49" fmla="*/ 2638 h 3482"/>
                <a:gd name="T50" fmla="*/ 3606 w 3650"/>
                <a:gd name="T51" fmla="*/ 2286 h 3482"/>
                <a:gd name="T52" fmla="*/ 3484 w 3650"/>
                <a:gd name="T53" fmla="*/ 1833 h 3482"/>
                <a:gd name="T54" fmla="*/ 3340 w 3650"/>
                <a:gd name="T55" fmla="*/ 1429 h 3482"/>
                <a:gd name="T56" fmla="*/ 3174 w 3650"/>
                <a:gd name="T57" fmla="*/ 1053 h 3482"/>
                <a:gd name="T58" fmla="*/ 2986 w 3650"/>
                <a:gd name="T59" fmla="*/ 637 h 3482"/>
                <a:gd name="T60" fmla="*/ 2923 w 3650"/>
                <a:gd name="T61" fmla="*/ 454 h 3482"/>
                <a:gd name="T62" fmla="*/ 2914 w 3650"/>
                <a:gd name="T63" fmla="*/ 313 h 3482"/>
                <a:gd name="T64" fmla="*/ 2986 w 3650"/>
                <a:gd name="T65" fmla="*/ 31 h 3482"/>
                <a:gd name="T66" fmla="*/ 231 w 3650"/>
                <a:gd name="T67" fmla="*/ 7 h 34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650"/>
                <a:gd name="T103" fmla="*/ 0 h 3482"/>
                <a:gd name="T104" fmla="*/ 3650 w 3650"/>
                <a:gd name="T105" fmla="*/ 3482 h 34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650" h="3482">
                  <a:moveTo>
                    <a:pt x="231" y="7"/>
                  </a:moveTo>
                  <a:lnTo>
                    <a:pt x="205" y="13"/>
                  </a:lnTo>
                  <a:lnTo>
                    <a:pt x="172" y="27"/>
                  </a:lnTo>
                  <a:lnTo>
                    <a:pt x="131" y="60"/>
                  </a:lnTo>
                  <a:lnTo>
                    <a:pt x="77" y="106"/>
                  </a:lnTo>
                  <a:lnTo>
                    <a:pt x="39" y="156"/>
                  </a:lnTo>
                  <a:lnTo>
                    <a:pt x="17" y="209"/>
                  </a:lnTo>
                  <a:lnTo>
                    <a:pt x="7" y="255"/>
                  </a:lnTo>
                  <a:lnTo>
                    <a:pt x="0" y="316"/>
                  </a:lnTo>
                  <a:lnTo>
                    <a:pt x="0" y="376"/>
                  </a:lnTo>
                  <a:lnTo>
                    <a:pt x="9" y="426"/>
                  </a:lnTo>
                  <a:lnTo>
                    <a:pt x="17" y="477"/>
                  </a:lnTo>
                  <a:lnTo>
                    <a:pt x="28" y="522"/>
                  </a:lnTo>
                  <a:lnTo>
                    <a:pt x="65" y="641"/>
                  </a:lnTo>
                  <a:lnTo>
                    <a:pt x="116" y="772"/>
                  </a:lnTo>
                  <a:lnTo>
                    <a:pt x="194" y="917"/>
                  </a:lnTo>
                  <a:lnTo>
                    <a:pt x="271" y="1082"/>
                  </a:lnTo>
                  <a:lnTo>
                    <a:pt x="349" y="1227"/>
                  </a:lnTo>
                  <a:lnTo>
                    <a:pt x="415" y="1371"/>
                  </a:lnTo>
                  <a:lnTo>
                    <a:pt x="492" y="1545"/>
                  </a:lnTo>
                  <a:lnTo>
                    <a:pt x="559" y="1766"/>
                  </a:lnTo>
                  <a:lnTo>
                    <a:pt x="603" y="1959"/>
                  </a:lnTo>
                  <a:lnTo>
                    <a:pt x="647" y="2200"/>
                  </a:lnTo>
                  <a:lnTo>
                    <a:pt x="669" y="2460"/>
                  </a:lnTo>
                  <a:lnTo>
                    <a:pt x="703" y="2691"/>
                  </a:lnTo>
                  <a:lnTo>
                    <a:pt x="703" y="2818"/>
                  </a:lnTo>
                  <a:lnTo>
                    <a:pt x="703" y="2981"/>
                  </a:lnTo>
                  <a:lnTo>
                    <a:pt x="703" y="3087"/>
                  </a:lnTo>
                  <a:lnTo>
                    <a:pt x="693" y="3187"/>
                  </a:lnTo>
                  <a:lnTo>
                    <a:pt x="658" y="3290"/>
                  </a:lnTo>
                  <a:lnTo>
                    <a:pt x="634" y="3351"/>
                  </a:lnTo>
                  <a:lnTo>
                    <a:pt x="603" y="3405"/>
                  </a:lnTo>
                  <a:lnTo>
                    <a:pt x="572" y="3441"/>
                  </a:lnTo>
                  <a:lnTo>
                    <a:pt x="550" y="3461"/>
                  </a:lnTo>
                  <a:lnTo>
                    <a:pt x="526" y="3482"/>
                  </a:lnTo>
                  <a:lnTo>
                    <a:pt x="850" y="3452"/>
                  </a:lnTo>
                  <a:lnTo>
                    <a:pt x="1479" y="3376"/>
                  </a:lnTo>
                  <a:lnTo>
                    <a:pt x="1999" y="3319"/>
                  </a:lnTo>
                  <a:lnTo>
                    <a:pt x="2597" y="3261"/>
                  </a:lnTo>
                  <a:lnTo>
                    <a:pt x="3041" y="3241"/>
                  </a:lnTo>
                  <a:lnTo>
                    <a:pt x="3384" y="3251"/>
                  </a:lnTo>
                  <a:lnTo>
                    <a:pt x="3473" y="3251"/>
                  </a:lnTo>
                  <a:lnTo>
                    <a:pt x="3528" y="3241"/>
                  </a:lnTo>
                  <a:lnTo>
                    <a:pt x="3561" y="3193"/>
                  </a:lnTo>
                  <a:lnTo>
                    <a:pt x="3595" y="3140"/>
                  </a:lnTo>
                  <a:lnTo>
                    <a:pt x="3622" y="3062"/>
                  </a:lnTo>
                  <a:lnTo>
                    <a:pt x="3639" y="2967"/>
                  </a:lnTo>
                  <a:lnTo>
                    <a:pt x="3650" y="2875"/>
                  </a:lnTo>
                  <a:lnTo>
                    <a:pt x="3650" y="2742"/>
                  </a:lnTo>
                  <a:lnTo>
                    <a:pt x="3644" y="2638"/>
                  </a:lnTo>
                  <a:lnTo>
                    <a:pt x="3639" y="2469"/>
                  </a:lnTo>
                  <a:lnTo>
                    <a:pt x="3606" y="2286"/>
                  </a:lnTo>
                  <a:lnTo>
                    <a:pt x="3550" y="2050"/>
                  </a:lnTo>
                  <a:lnTo>
                    <a:pt x="3484" y="1833"/>
                  </a:lnTo>
                  <a:lnTo>
                    <a:pt x="3429" y="1641"/>
                  </a:lnTo>
                  <a:lnTo>
                    <a:pt x="3340" y="1429"/>
                  </a:lnTo>
                  <a:lnTo>
                    <a:pt x="3252" y="1236"/>
                  </a:lnTo>
                  <a:lnTo>
                    <a:pt x="3174" y="1053"/>
                  </a:lnTo>
                  <a:lnTo>
                    <a:pt x="3052" y="792"/>
                  </a:lnTo>
                  <a:lnTo>
                    <a:pt x="2986" y="637"/>
                  </a:lnTo>
                  <a:lnTo>
                    <a:pt x="2945" y="535"/>
                  </a:lnTo>
                  <a:lnTo>
                    <a:pt x="2923" y="454"/>
                  </a:lnTo>
                  <a:lnTo>
                    <a:pt x="2914" y="379"/>
                  </a:lnTo>
                  <a:lnTo>
                    <a:pt x="2914" y="313"/>
                  </a:lnTo>
                  <a:lnTo>
                    <a:pt x="2964" y="79"/>
                  </a:lnTo>
                  <a:lnTo>
                    <a:pt x="2986" y="31"/>
                  </a:lnTo>
                  <a:lnTo>
                    <a:pt x="266" y="0"/>
                  </a:lnTo>
                  <a:lnTo>
                    <a:pt x="231" y="7"/>
                  </a:lnTo>
                  <a:close/>
                </a:path>
              </a:pathLst>
            </a:custGeom>
            <a:solidFill>
              <a:srgbClr val="FFFFFF"/>
            </a:solidFill>
            <a:ln w="476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44" name="Freeform 5"/>
            <p:cNvSpPr>
              <a:spLocks/>
            </p:cNvSpPr>
            <p:nvPr/>
          </p:nvSpPr>
          <p:spPr bwMode="auto">
            <a:xfrm>
              <a:off x="984" y="479"/>
              <a:ext cx="300" cy="228"/>
            </a:xfrm>
            <a:custGeom>
              <a:avLst/>
              <a:gdLst>
                <a:gd name="T0" fmla="*/ 300 w 300"/>
                <a:gd name="T1" fmla="*/ 16 h 228"/>
                <a:gd name="T2" fmla="*/ 223 w 300"/>
                <a:gd name="T3" fmla="*/ 209 h 228"/>
                <a:gd name="T4" fmla="*/ 145 w 300"/>
                <a:gd name="T5" fmla="*/ 228 h 228"/>
                <a:gd name="T6" fmla="*/ 107 w 300"/>
                <a:gd name="T7" fmla="*/ 225 h 228"/>
                <a:gd name="T8" fmla="*/ 68 w 300"/>
                <a:gd name="T9" fmla="*/ 212 h 228"/>
                <a:gd name="T10" fmla="*/ 39 w 300"/>
                <a:gd name="T11" fmla="*/ 189 h 228"/>
                <a:gd name="T12" fmla="*/ 18 w 300"/>
                <a:gd name="T13" fmla="*/ 167 h 228"/>
                <a:gd name="T14" fmla="*/ 5 w 300"/>
                <a:gd name="T15" fmla="*/ 138 h 228"/>
                <a:gd name="T16" fmla="*/ 0 w 300"/>
                <a:gd name="T17" fmla="*/ 112 h 228"/>
                <a:gd name="T18" fmla="*/ 2 w 300"/>
                <a:gd name="T19" fmla="*/ 79 h 228"/>
                <a:gd name="T20" fmla="*/ 13 w 300"/>
                <a:gd name="T21" fmla="*/ 55 h 228"/>
                <a:gd name="T22" fmla="*/ 35 w 300"/>
                <a:gd name="T23" fmla="*/ 35 h 228"/>
                <a:gd name="T24" fmla="*/ 62 w 300"/>
                <a:gd name="T25" fmla="*/ 19 h 228"/>
                <a:gd name="T26" fmla="*/ 96 w 300"/>
                <a:gd name="T27" fmla="*/ 11 h 228"/>
                <a:gd name="T28" fmla="*/ 123 w 300"/>
                <a:gd name="T29" fmla="*/ 6 h 228"/>
                <a:gd name="T30" fmla="*/ 155 w 300"/>
                <a:gd name="T31" fmla="*/ 2 h 228"/>
                <a:gd name="T32" fmla="*/ 179 w 300"/>
                <a:gd name="T33" fmla="*/ 2 h 228"/>
                <a:gd name="T34" fmla="*/ 210 w 300"/>
                <a:gd name="T35" fmla="*/ 0 h 228"/>
                <a:gd name="T36" fmla="*/ 300 w 300"/>
                <a:gd name="T37" fmla="*/ 16 h 2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00"/>
                <a:gd name="T58" fmla="*/ 0 h 228"/>
                <a:gd name="T59" fmla="*/ 300 w 300"/>
                <a:gd name="T60" fmla="*/ 228 h 2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00" h="228">
                  <a:moveTo>
                    <a:pt x="300" y="16"/>
                  </a:moveTo>
                  <a:lnTo>
                    <a:pt x="223" y="209"/>
                  </a:lnTo>
                  <a:lnTo>
                    <a:pt x="145" y="228"/>
                  </a:lnTo>
                  <a:lnTo>
                    <a:pt x="107" y="225"/>
                  </a:lnTo>
                  <a:lnTo>
                    <a:pt x="68" y="212"/>
                  </a:lnTo>
                  <a:lnTo>
                    <a:pt x="39" y="189"/>
                  </a:lnTo>
                  <a:lnTo>
                    <a:pt x="18" y="167"/>
                  </a:lnTo>
                  <a:lnTo>
                    <a:pt x="5" y="138"/>
                  </a:lnTo>
                  <a:lnTo>
                    <a:pt x="0" y="112"/>
                  </a:lnTo>
                  <a:lnTo>
                    <a:pt x="2" y="79"/>
                  </a:lnTo>
                  <a:lnTo>
                    <a:pt x="13" y="55"/>
                  </a:lnTo>
                  <a:lnTo>
                    <a:pt x="35" y="35"/>
                  </a:lnTo>
                  <a:lnTo>
                    <a:pt x="62" y="19"/>
                  </a:lnTo>
                  <a:lnTo>
                    <a:pt x="96" y="11"/>
                  </a:lnTo>
                  <a:lnTo>
                    <a:pt x="123" y="6"/>
                  </a:lnTo>
                  <a:lnTo>
                    <a:pt x="155" y="2"/>
                  </a:lnTo>
                  <a:lnTo>
                    <a:pt x="179" y="2"/>
                  </a:lnTo>
                  <a:lnTo>
                    <a:pt x="210" y="0"/>
                  </a:lnTo>
                  <a:lnTo>
                    <a:pt x="300" y="16"/>
                  </a:lnTo>
                  <a:close/>
                </a:path>
              </a:pathLst>
            </a:custGeom>
            <a:solidFill>
              <a:srgbClr val="808080"/>
            </a:solidFill>
            <a:ln w="476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45" name="Freeform 6"/>
            <p:cNvSpPr>
              <a:spLocks/>
            </p:cNvSpPr>
            <p:nvPr/>
          </p:nvSpPr>
          <p:spPr bwMode="auto">
            <a:xfrm>
              <a:off x="1100" y="466"/>
              <a:ext cx="210" cy="186"/>
            </a:xfrm>
            <a:custGeom>
              <a:avLst/>
              <a:gdLst>
                <a:gd name="T0" fmla="*/ 0 w 210"/>
                <a:gd name="T1" fmla="*/ 23 h 186"/>
                <a:gd name="T2" fmla="*/ 39 w 210"/>
                <a:gd name="T3" fmla="*/ 47 h 186"/>
                <a:gd name="T4" fmla="*/ 57 w 210"/>
                <a:gd name="T5" fmla="*/ 71 h 186"/>
                <a:gd name="T6" fmla="*/ 66 w 210"/>
                <a:gd name="T7" fmla="*/ 95 h 186"/>
                <a:gd name="T8" fmla="*/ 68 w 210"/>
                <a:gd name="T9" fmla="*/ 130 h 186"/>
                <a:gd name="T10" fmla="*/ 61 w 210"/>
                <a:gd name="T11" fmla="*/ 159 h 186"/>
                <a:gd name="T12" fmla="*/ 39 w 210"/>
                <a:gd name="T13" fmla="*/ 186 h 186"/>
                <a:gd name="T14" fmla="*/ 210 w 210"/>
                <a:gd name="T15" fmla="*/ 154 h 186"/>
                <a:gd name="T16" fmla="*/ 195 w 210"/>
                <a:gd name="T17" fmla="*/ 0 h 186"/>
                <a:gd name="T18" fmla="*/ 0 w 210"/>
                <a:gd name="T19" fmla="*/ 23 h 1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0"/>
                <a:gd name="T31" fmla="*/ 0 h 186"/>
                <a:gd name="T32" fmla="*/ 210 w 210"/>
                <a:gd name="T33" fmla="*/ 186 h 1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0" h="186">
                  <a:moveTo>
                    <a:pt x="0" y="23"/>
                  </a:moveTo>
                  <a:lnTo>
                    <a:pt x="39" y="47"/>
                  </a:lnTo>
                  <a:lnTo>
                    <a:pt x="57" y="71"/>
                  </a:lnTo>
                  <a:lnTo>
                    <a:pt x="66" y="95"/>
                  </a:lnTo>
                  <a:lnTo>
                    <a:pt x="68" y="130"/>
                  </a:lnTo>
                  <a:lnTo>
                    <a:pt x="61" y="159"/>
                  </a:lnTo>
                  <a:lnTo>
                    <a:pt x="39" y="186"/>
                  </a:lnTo>
                  <a:lnTo>
                    <a:pt x="210" y="154"/>
                  </a:lnTo>
                  <a:lnTo>
                    <a:pt x="195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476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46" name="Freeform 7"/>
            <p:cNvSpPr>
              <a:spLocks/>
            </p:cNvSpPr>
            <p:nvPr/>
          </p:nvSpPr>
          <p:spPr bwMode="auto">
            <a:xfrm>
              <a:off x="1041" y="322"/>
              <a:ext cx="3056" cy="385"/>
            </a:xfrm>
            <a:custGeom>
              <a:avLst/>
              <a:gdLst>
                <a:gd name="T0" fmla="*/ 2892 w 3056"/>
                <a:gd name="T1" fmla="*/ 29 h 385"/>
                <a:gd name="T2" fmla="*/ 0 w 3056"/>
                <a:gd name="T3" fmla="*/ 0 h 385"/>
                <a:gd name="T4" fmla="*/ 81 w 3056"/>
                <a:gd name="T5" fmla="*/ 11 h 385"/>
                <a:gd name="T6" fmla="*/ 111 w 3056"/>
                <a:gd name="T7" fmla="*/ 19 h 385"/>
                <a:gd name="T8" fmla="*/ 142 w 3056"/>
                <a:gd name="T9" fmla="*/ 30 h 385"/>
                <a:gd name="T10" fmla="*/ 162 w 3056"/>
                <a:gd name="T11" fmla="*/ 48 h 385"/>
                <a:gd name="T12" fmla="*/ 186 w 3056"/>
                <a:gd name="T13" fmla="*/ 74 h 385"/>
                <a:gd name="T14" fmla="*/ 197 w 3056"/>
                <a:gd name="T15" fmla="*/ 104 h 385"/>
                <a:gd name="T16" fmla="*/ 205 w 3056"/>
                <a:gd name="T17" fmla="*/ 136 h 385"/>
                <a:gd name="T18" fmla="*/ 208 w 3056"/>
                <a:gd name="T19" fmla="*/ 168 h 385"/>
                <a:gd name="T20" fmla="*/ 210 w 3056"/>
                <a:gd name="T21" fmla="*/ 196 h 385"/>
                <a:gd name="T22" fmla="*/ 205 w 3056"/>
                <a:gd name="T23" fmla="*/ 236 h 385"/>
                <a:gd name="T24" fmla="*/ 197 w 3056"/>
                <a:gd name="T25" fmla="*/ 274 h 385"/>
                <a:gd name="T26" fmla="*/ 177 w 3056"/>
                <a:gd name="T27" fmla="*/ 308 h 385"/>
                <a:gd name="T28" fmla="*/ 146 w 3056"/>
                <a:gd name="T29" fmla="*/ 342 h 385"/>
                <a:gd name="T30" fmla="*/ 107 w 3056"/>
                <a:gd name="T31" fmla="*/ 364 h 385"/>
                <a:gd name="T32" fmla="*/ 76 w 3056"/>
                <a:gd name="T33" fmla="*/ 385 h 385"/>
                <a:gd name="T34" fmla="*/ 266 w 3056"/>
                <a:gd name="T35" fmla="*/ 366 h 385"/>
                <a:gd name="T36" fmla="*/ 476 w 3056"/>
                <a:gd name="T37" fmla="*/ 337 h 385"/>
                <a:gd name="T38" fmla="*/ 810 w 3056"/>
                <a:gd name="T39" fmla="*/ 318 h 385"/>
                <a:gd name="T40" fmla="*/ 1086 w 3056"/>
                <a:gd name="T41" fmla="*/ 298 h 385"/>
                <a:gd name="T42" fmla="*/ 1418 w 3056"/>
                <a:gd name="T43" fmla="*/ 298 h 385"/>
                <a:gd name="T44" fmla="*/ 1783 w 3056"/>
                <a:gd name="T45" fmla="*/ 308 h 385"/>
                <a:gd name="T46" fmla="*/ 2237 w 3056"/>
                <a:gd name="T47" fmla="*/ 318 h 385"/>
                <a:gd name="T48" fmla="*/ 2671 w 3056"/>
                <a:gd name="T49" fmla="*/ 346 h 385"/>
                <a:gd name="T50" fmla="*/ 2848 w 3056"/>
                <a:gd name="T51" fmla="*/ 375 h 385"/>
                <a:gd name="T52" fmla="*/ 2897 w 3056"/>
                <a:gd name="T53" fmla="*/ 382 h 385"/>
                <a:gd name="T54" fmla="*/ 2953 w 3056"/>
                <a:gd name="T55" fmla="*/ 383 h 385"/>
                <a:gd name="T56" fmla="*/ 2992 w 3056"/>
                <a:gd name="T57" fmla="*/ 375 h 385"/>
                <a:gd name="T58" fmla="*/ 3025 w 3056"/>
                <a:gd name="T59" fmla="*/ 346 h 385"/>
                <a:gd name="T60" fmla="*/ 3043 w 3056"/>
                <a:gd name="T61" fmla="*/ 311 h 385"/>
                <a:gd name="T62" fmla="*/ 3052 w 3056"/>
                <a:gd name="T63" fmla="*/ 281 h 385"/>
                <a:gd name="T64" fmla="*/ 3056 w 3056"/>
                <a:gd name="T65" fmla="*/ 247 h 385"/>
                <a:gd name="T66" fmla="*/ 3049 w 3056"/>
                <a:gd name="T67" fmla="*/ 186 h 385"/>
                <a:gd name="T68" fmla="*/ 3034 w 3056"/>
                <a:gd name="T69" fmla="*/ 147 h 385"/>
                <a:gd name="T70" fmla="*/ 3012 w 3056"/>
                <a:gd name="T71" fmla="*/ 107 h 385"/>
                <a:gd name="T72" fmla="*/ 2992 w 3056"/>
                <a:gd name="T73" fmla="*/ 82 h 385"/>
                <a:gd name="T74" fmla="*/ 2968 w 3056"/>
                <a:gd name="T75" fmla="*/ 61 h 385"/>
                <a:gd name="T76" fmla="*/ 2932 w 3056"/>
                <a:gd name="T77" fmla="*/ 40 h 385"/>
                <a:gd name="T78" fmla="*/ 2892 w 3056"/>
                <a:gd name="T79" fmla="*/ 29 h 38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056"/>
                <a:gd name="T121" fmla="*/ 0 h 385"/>
                <a:gd name="T122" fmla="*/ 3056 w 3056"/>
                <a:gd name="T123" fmla="*/ 385 h 38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056" h="385">
                  <a:moveTo>
                    <a:pt x="2892" y="29"/>
                  </a:moveTo>
                  <a:lnTo>
                    <a:pt x="0" y="0"/>
                  </a:lnTo>
                  <a:lnTo>
                    <a:pt x="81" y="11"/>
                  </a:lnTo>
                  <a:lnTo>
                    <a:pt x="111" y="19"/>
                  </a:lnTo>
                  <a:lnTo>
                    <a:pt x="142" y="30"/>
                  </a:lnTo>
                  <a:lnTo>
                    <a:pt x="162" y="48"/>
                  </a:lnTo>
                  <a:lnTo>
                    <a:pt x="186" y="74"/>
                  </a:lnTo>
                  <a:lnTo>
                    <a:pt x="197" y="104"/>
                  </a:lnTo>
                  <a:lnTo>
                    <a:pt x="205" y="136"/>
                  </a:lnTo>
                  <a:lnTo>
                    <a:pt x="208" y="168"/>
                  </a:lnTo>
                  <a:lnTo>
                    <a:pt x="210" y="196"/>
                  </a:lnTo>
                  <a:lnTo>
                    <a:pt x="205" y="236"/>
                  </a:lnTo>
                  <a:lnTo>
                    <a:pt x="197" y="274"/>
                  </a:lnTo>
                  <a:lnTo>
                    <a:pt x="177" y="308"/>
                  </a:lnTo>
                  <a:lnTo>
                    <a:pt x="146" y="342"/>
                  </a:lnTo>
                  <a:lnTo>
                    <a:pt x="107" y="364"/>
                  </a:lnTo>
                  <a:lnTo>
                    <a:pt x="76" y="385"/>
                  </a:lnTo>
                  <a:lnTo>
                    <a:pt x="266" y="366"/>
                  </a:lnTo>
                  <a:lnTo>
                    <a:pt x="476" y="337"/>
                  </a:lnTo>
                  <a:lnTo>
                    <a:pt x="810" y="318"/>
                  </a:lnTo>
                  <a:lnTo>
                    <a:pt x="1086" y="298"/>
                  </a:lnTo>
                  <a:lnTo>
                    <a:pt x="1418" y="298"/>
                  </a:lnTo>
                  <a:lnTo>
                    <a:pt x="1783" y="308"/>
                  </a:lnTo>
                  <a:lnTo>
                    <a:pt x="2237" y="318"/>
                  </a:lnTo>
                  <a:lnTo>
                    <a:pt x="2671" y="346"/>
                  </a:lnTo>
                  <a:lnTo>
                    <a:pt x="2848" y="375"/>
                  </a:lnTo>
                  <a:lnTo>
                    <a:pt x="2897" y="382"/>
                  </a:lnTo>
                  <a:lnTo>
                    <a:pt x="2953" y="383"/>
                  </a:lnTo>
                  <a:lnTo>
                    <a:pt x="2992" y="375"/>
                  </a:lnTo>
                  <a:lnTo>
                    <a:pt x="3025" y="346"/>
                  </a:lnTo>
                  <a:lnTo>
                    <a:pt x="3043" y="311"/>
                  </a:lnTo>
                  <a:lnTo>
                    <a:pt x="3052" y="281"/>
                  </a:lnTo>
                  <a:lnTo>
                    <a:pt x="3056" y="247"/>
                  </a:lnTo>
                  <a:lnTo>
                    <a:pt x="3049" y="186"/>
                  </a:lnTo>
                  <a:lnTo>
                    <a:pt x="3034" y="147"/>
                  </a:lnTo>
                  <a:lnTo>
                    <a:pt x="3012" y="107"/>
                  </a:lnTo>
                  <a:lnTo>
                    <a:pt x="2992" y="82"/>
                  </a:lnTo>
                  <a:lnTo>
                    <a:pt x="2968" y="61"/>
                  </a:lnTo>
                  <a:lnTo>
                    <a:pt x="2932" y="40"/>
                  </a:lnTo>
                  <a:lnTo>
                    <a:pt x="2892" y="29"/>
                  </a:lnTo>
                  <a:close/>
                </a:path>
              </a:pathLst>
            </a:custGeom>
            <a:solidFill>
              <a:srgbClr val="FFFFFF"/>
            </a:solidFill>
            <a:ln w="476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38" name="Rectangle 8"/>
          <p:cNvSpPr>
            <a:spLocks noChangeArrowheads="1"/>
          </p:cNvSpPr>
          <p:nvPr/>
        </p:nvSpPr>
        <p:spPr bwMode="auto">
          <a:xfrm>
            <a:off x="2454275" y="4489450"/>
            <a:ext cx="493712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4400" b="1">
                <a:latin typeface="Coronet"/>
              </a:rPr>
              <a:t>NACIMIENTO</a:t>
            </a:r>
            <a:endParaRPr lang="es-ES_tradnl" sz="4400">
              <a:latin typeface="Coronet"/>
            </a:endParaRPr>
          </a:p>
        </p:txBody>
      </p:sp>
      <p:sp>
        <p:nvSpPr>
          <p:cNvPr id="142339" name="Rectangle 9"/>
          <p:cNvSpPr>
            <a:spLocks noChangeArrowheads="1"/>
          </p:cNvSpPr>
          <p:nvPr/>
        </p:nvSpPr>
        <p:spPr bwMode="auto">
          <a:xfrm>
            <a:off x="3978275" y="3482975"/>
            <a:ext cx="12795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4000" b="1">
                <a:latin typeface="Coronet"/>
              </a:rPr>
              <a:t>DE</a:t>
            </a:r>
            <a:endParaRPr lang="es-ES_tradnl" sz="4400">
              <a:latin typeface="Snap ITC" pitchFamily="82" charset="0"/>
            </a:endParaRPr>
          </a:p>
        </p:txBody>
      </p:sp>
      <p:pic>
        <p:nvPicPr>
          <p:cNvPr id="14234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69545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1" name="Rectangle 11"/>
          <p:cNvSpPr>
            <a:spLocks noChangeArrowheads="1"/>
          </p:cNvSpPr>
          <p:nvPr/>
        </p:nvSpPr>
        <p:spPr bwMode="auto">
          <a:xfrm>
            <a:off x="1920875" y="2568575"/>
            <a:ext cx="5165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4000" b="1">
                <a:latin typeface="Coronet"/>
              </a:rPr>
              <a:t>REGISTRO</a:t>
            </a:r>
            <a:endParaRPr lang="es-ES_tradnl" sz="4400" b="1">
              <a:latin typeface="Snap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2362200" y="1371600"/>
            <a:ext cx="67818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CO"/>
          </a:p>
        </p:txBody>
      </p:sp>
      <p:pic>
        <p:nvPicPr>
          <p:cNvPr id="14336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125538"/>
            <a:ext cx="8001000" cy="2159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8000" smtClean="0">
                <a:solidFill>
                  <a:schemeClr val="tx1"/>
                </a:solidFill>
              </a:rPr>
              <a:t>QUE NACIMIENTOS DEBEMOS REGISTRAR</a:t>
            </a:r>
            <a:endParaRPr lang="es-ES" sz="8000" smtClean="0">
              <a:solidFill>
                <a:schemeClr val="tx1"/>
              </a:solidFill>
            </a:endParaRP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228600" y="5949950"/>
            <a:ext cx="5257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MX" sz="2000" b="1">
                <a:solidFill>
                  <a:srgbClr val="FF0000"/>
                </a:solidFill>
                <a:latin typeface="Abadi MT Condensed Extra Bold"/>
              </a:rPr>
              <a:t>LOS OCURRIDOS EN COLOMBIA</a:t>
            </a:r>
            <a:r>
              <a:rPr lang="es-MX" sz="2000" b="1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s-ES_tradnl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3924300" y="2103438"/>
            <a:ext cx="52197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MX" sz="2000" b="1">
                <a:solidFill>
                  <a:srgbClr val="FF0000"/>
                </a:solidFill>
                <a:latin typeface="Abadi MT Condensed Extra Bold"/>
              </a:rPr>
              <a:t>LOS OCURRIDOS EN EL EXTERIOR</a:t>
            </a:r>
            <a:endParaRPr lang="es-ES_tradnl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66" name="Text Box 10"/>
          <p:cNvSpPr txBox="1">
            <a:spLocks noChangeArrowheads="1"/>
          </p:cNvSpPr>
          <p:nvPr/>
        </p:nvSpPr>
        <p:spPr bwMode="auto">
          <a:xfrm>
            <a:off x="5940425" y="6165850"/>
            <a:ext cx="30607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1600">
                <a:latin typeface="Arial Black" pitchFamily="34" charset="0"/>
              </a:rPr>
              <a:t>Articulo 44 Decreto 1260</a:t>
            </a:r>
            <a:r>
              <a:rPr lang="es-ES_tradnl" sz="240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  <p:bldP spid="124934" grpId="0" autoUpdateAnimBg="0"/>
      <p:bldP spid="12493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BD00006_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611188" y="1773238"/>
            <a:ext cx="1389062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5" name="Picture 3" descr="BD00007_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</a:blip>
          <a:srcRect/>
          <a:stretch>
            <a:fillRect/>
          </a:stretch>
        </p:blipFill>
        <p:spPr bwMode="auto">
          <a:xfrm>
            <a:off x="6300788" y="1628775"/>
            <a:ext cx="12954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6" name="Picture 4" descr="BD08219_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</a:blip>
          <a:srcRect/>
          <a:stretch>
            <a:fillRect/>
          </a:stretch>
        </p:blipFill>
        <p:spPr bwMode="auto">
          <a:xfrm>
            <a:off x="7380288" y="2565400"/>
            <a:ext cx="12096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7" name="Picture 5" descr="BS02013_"/>
          <p:cNvPicPr>
            <a:picLocks noChangeAspect="1" noChangeArrowheads="1"/>
          </p:cNvPicPr>
          <p:nvPr/>
        </p:nvPicPr>
        <p:blipFill>
          <a:blip r:embed="rId6">
            <a:grayscl/>
            <a:biLevel thresh="50000"/>
          </a:blip>
          <a:srcRect/>
          <a:stretch>
            <a:fillRect/>
          </a:stretch>
        </p:blipFill>
        <p:spPr bwMode="auto">
          <a:xfrm>
            <a:off x="395288" y="3500438"/>
            <a:ext cx="14779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8" name="Picture 6" descr="BS02066_"/>
          <p:cNvPicPr>
            <a:picLocks noChangeAspect="1" noChangeArrowheads="1"/>
          </p:cNvPicPr>
          <p:nvPr/>
        </p:nvPicPr>
        <p:blipFill>
          <a:blip r:embed="rId7">
            <a:grayscl/>
            <a:biLevel thresh="50000"/>
          </a:blip>
          <a:srcRect/>
          <a:stretch>
            <a:fillRect/>
          </a:stretch>
        </p:blipFill>
        <p:spPr bwMode="auto">
          <a:xfrm>
            <a:off x="7451725" y="4221163"/>
            <a:ext cx="13144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4859338" y="1125538"/>
            <a:ext cx="1657350" cy="522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s-MX" sz="2800">
                <a:latin typeface="Arial Rounded MT Bold" pitchFamily="34" charset="0"/>
              </a:rPr>
              <a:t>El padre</a:t>
            </a:r>
            <a:endParaRPr lang="es-ES_tradnl" sz="2800">
              <a:latin typeface="Arial Rounded MT Bold" pitchFamily="34" charset="0"/>
            </a:endParaRP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6948488" y="1125538"/>
            <a:ext cx="1871662" cy="522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s-MX" sz="2800">
                <a:latin typeface="Arial Rounded MT Bold" pitchFamily="34" charset="0"/>
              </a:rPr>
              <a:t>La madre</a:t>
            </a:r>
            <a:endParaRPr lang="es-ES_tradnl" sz="2800">
              <a:latin typeface="Arial Rounded MT Bold" pitchFamily="34" charset="0"/>
            </a:endParaRP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1979613" y="1989138"/>
            <a:ext cx="225583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MX" sz="2800">
                <a:latin typeface="Arial Rounded MT Bold" pitchFamily="34" charset="0"/>
              </a:rPr>
              <a:t>Los abuelos</a:t>
            </a:r>
            <a:endParaRPr lang="es-ES_tradnl" sz="2800">
              <a:latin typeface="Arial Rounded MT Bold" pitchFamily="34" charset="0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4427538" y="2708275"/>
            <a:ext cx="2808287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s-MX" sz="2800">
                <a:latin typeface="Arial Rounded MT Bold" pitchFamily="34" charset="0"/>
              </a:rPr>
              <a:t>Los parientes mayores</a:t>
            </a:r>
            <a:endParaRPr lang="es-ES_tradnl" sz="2800">
              <a:latin typeface="Arial Rounded MT Bold" pitchFamily="34" charset="0"/>
            </a:endParaRP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1979613" y="3644900"/>
            <a:ext cx="3240087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s-MX" sz="2800">
                <a:latin typeface="Arial Rounded MT Bold" pitchFamily="34" charset="0"/>
              </a:rPr>
              <a:t>El director o administrador</a:t>
            </a:r>
            <a:endParaRPr lang="es-ES_tradnl" sz="2800">
              <a:latin typeface="Arial Rounded MT Bold" pitchFamily="34" charset="0"/>
            </a:endParaRPr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3492500" y="4778375"/>
            <a:ext cx="3903663" cy="522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s-MX" sz="2800">
                <a:latin typeface="Arial Rounded MT Bold" pitchFamily="34" charset="0"/>
              </a:rPr>
              <a:t>El defensor de familia</a:t>
            </a:r>
            <a:endParaRPr lang="es-ES_tradnl" sz="2800">
              <a:latin typeface="Arial Rounded MT Bold" pitchFamily="34" charset="0"/>
            </a:endParaRPr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827088" y="5641975"/>
            <a:ext cx="669766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s-MX" sz="2800">
                <a:latin typeface="Arial Rounded MT Bold" pitchFamily="34" charset="0"/>
              </a:rPr>
              <a:t>El propio interesado mayor de18 años</a:t>
            </a:r>
            <a:endParaRPr lang="es-ES_tradnl" sz="2000">
              <a:latin typeface="Arial Rounded MT Bold" pitchFamily="34" charset="0"/>
            </a:endParaRPr>
          </a:p>
        </p:txBody>
      </p:sp>
      <p:sp>
        <p:nvSpPr>
          <p:cNvPr id="144397" name="Rectangle 15"/>
          <p:cNvSpPr>
            <a:spLocks noChangeArrowheads="1"/>
          </p:cNvSpPr>
          <p:nvPr/>
        </p:nvSpPr>
        <p:spPr bwMode="auto">
          <a:xfrm>
            <a:off x="1403648" y="44450"/>
            <a:ext cx="7740352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s-MX" sz="2800" b="1" dirty="0" smtClean="0">
                <a:latin typeface="Albertus Extra Bold"/>
              </a:rPr>
              <a:t>PERSONAS </a:t>
            </a:r>
            <a:r>
              <a:rPr lang="es-MX" sz="2800" b="1" dirty="0">
                <a:latin typeface="Albertus Extra Bold"/>
              </a:rPr>
              <a:t>OBLIGADAS A DENUNCIAR LOS NACIMIENTOS</a:t>
            </a:r>
            <a:endParaRPr lang="es-ES_tradnl" sz="2800" b="1" dirty="0">
              <a:latin typeface="Times New Roman" pitchFamily="18" charset="0"/>
            </a:endParaRPr>
          </a:p>
        </p:txBody>
      </p:sp>
      <p:sp>
        <p:nvSpPr>
          <p:cNvPr id="144398" name="Text Box 16"/>
          <p:cNvSpPr txBox="1">
            <a:spLocks noChangeArrowheads="1"/>
          </p:cNvSpPr>
          <p:nvPr/>
        </p:nvSpPr>
        <p:spPr bwMode="auto">
          <a:xfrm flipH="1">
            <a:off x="107950" y="1014413"/>
            <a:ext cx="4608513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2400">
                <a:latin typeface="Arial Black" pitchFamily="34" charset="0"/>
              </a:rPr>
              <a:t>Articulo 45 Decreto 1260, determina: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0" grpId="0" autoUpdateAnimBg="0"/>
      <p:bldP spid="125961" grpId="0" autoUpdateAnimBg="0"/>
      <p:bldP spid="125962" grpId="0" autoUpdateAnimBg="0"/>
      <p:bldP spid="125963" grpId="0" autoUpdateAnimBg="0"/>
      <p:bldP spid="125964" grpId="0" autoUpdateAnimBg="0"/>
      <p:bldP spid="125965" grpId="0" autoUpdateAnimBg="0"/>
      <p:bldP spid="12596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7489825" cy="954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800">
                <a:latin typeface="Arial Black" pitchFamily="34" charset="0"/>
              </a:rPr>
              <a:t>TERMINO PARA LA INSCRIPCION DEL NACIMIENTO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642350" cy="18573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eaLnBrk="0" hangingPunct="0"/>
            <a:r>
              <a:rPr lang="es-ES_tradnl" sz="2800"/>
              <a:t>La inscripción del NACIMIENTO deberá hacerse ante el correspondiente funcionario encargado de llevar el Registro del Estado Civil, </a:t>
            </a:r>
            <a:r>
              <a:rPr lang="es-ES_tradnl" sz="2800" b="1"/>
              <a:t>DENTRO DEL MES SIGUIENTE</a:t>
            </a:r>
            <a:r>
              <a:rPr lang="es-ES_tradnl" sz="2800"/>
              <a:t> a su ocurrencia.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50825" y="3933825"/>
            <a:ext cx="8642350" cy="14303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eaLnBrk="0" hangingPunct="0"/>
            <a:r>
              <a:rPr lang="es-ES_tradnl" sz="2800"/>
              <a:t>Solo se inscribirá quien NAZCA VIVO de conformidad con lo dispuesto en el Artículo 90 del Código Civil</a:t>
            </a:r>
            <a:endParaRPr lang="es-ES_tradnl" sz="2400"/>
          </a:p>
        </p:txBody>
      </p:sp>
      <p:sp>
        <p:nvSpPr>
          <p:cNvPr id="145412" name="Text Box 5"/>
          <p:cNvSpPr txBox="1">
            <a:spLocks noChangeArrowheads="1"/>
          </p:cNvSpPr>
          <p:nvPr/>
        </p:nvSpPr>
        <p:spPr bwMode="auto">
          <a:xfrm>
            <a:off x="1533525" y="1031875"/>
            <a:ext cx="7265988" cy="552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>
                <a:latin typeface="Arial Black" pitchFamily="34" charset="0"/>
              </a:rPr>
              <a:t>Articulo 48 Decreto 1260 de 1970</a:t>
            </a:r>
            <a:endParaRPr lang="es-ES_tradnl" sz="240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  <p:bldP spid="12698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4"/>
          <p:cNvSpPr>
            <a:spLocks noChangeArrowheads="1"/>
          </p:cNvSpPr>
          <p:nvPr/>
        </p:nvSpPr>
        <p:spPr bwMode="auto">
          <a:xfrm>
            <a:off x="755576" y="136525"/>
            <a:ext cx="8588375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800" b="1" dirty="0"/>
              <a:t>DOCUMENTOS PARA ACREDITAR </a:t>
            </a:r>
            <a:r>
              <a:rPr lang="es-MX" sz="2800" b="1" dirty="0" smtClean="0"/>
              <a:t>EL NACIMIENTO</a:t>
            </a:r>
            <a:endParaRPr lang="es-ES_tradnl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331640" y="1091666"/>
            <a:ext cx="75149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sz="2100" dirty="0" smtClean="0"/>
              <a:t>Certificado de Nacido Vivo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100" dirty="0" smtClean="0"/>
              <a:t>Declaración juramentada de dos testigos hábiles</a:t>
            </a:r>
            <a:r>
              <a:rPr lang="es-ES_tradnl" sz="2400" dirty="0" smtClean="0"/>
              <a:t>.</a:t>
            </a:r>
            <a:endParaRPr lang="es-ES_tradnl" sz="24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1403648" y="2204864"/>
            <a:ext cx="7442935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sz="2100" dirty="0"/>
              <a:t>D</a:t>
            </a:r>
            <a:r>
              <a:rPr lang="es-ES_tradnl" sz="2100" dirty="0" smtClean="0"/>
              <a:t>ocumentos auténticos 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100" dirty="0" smtClean="0"/>
              <a:t>Copia </a:t>
            </a:r>
            <a:r>
              <a:rPr lang="es-ES_tradnl" sz="2100" dirty="0"/>
              <a:t>de las actas de las partidas parroquiales respecto de las personas bautizadas en el seno de la Iglesia Católica o de las anotaciones de origen religioso correspondientes a personas de otros </a:t>
            </a:r>
            <a:r>
              <a:rPr lang="es-ES_tradnl" sz="2100" dirty="0" smtClean="0"/>
              <a:t>credos.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100" dirty="0"/>
              <a:t>C</a:t>
            </a:r>
            <a:r>
              <a:rPr lang="es-ES_tradnl" sz="2100" dirty="0" smtClean="0"/>
              <a:t>on </a:t>
            </a:r>
            <a:r>
              <a:rPr lang="es-ES_tradnl" sz="2100" dirty="0"/>
              <a:t>fundamento en declaraciones juramentadas, presentadas </a:t>
            </a:r>
            <a:r>
              <a:rPr lang="es-ES_tradnl" sz="2100" dirty="0" smtClean="0"/>
              <a:t>por </a:t>
            </a:r>
            <a:r>
              <a:rPr lang="es-ES_tradnl" sz="2100" dirty="0"/>
              <a:t>dos testigos hábiles que hayan presenciado el hecho o hayan tenido noticia directa y fidedigna de </a:t>
            </a:r>
            <a:r>
              <a:rPr lang="es-ES_tradnl" sz="2100" dirty="0" smtClean="0"/>
              <a:t>él.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100" dirty="0" smtClean="0"/>
              <a:t>Registro Civil del </a:t>
            </a:r>
            <a:r>
              <a:rPr lang="es-ES_tradnl" sz="2100" dirty="0" smtClean="0"/>
              <a:t>país </a:t>
            </a:r>
            <a:r>
              <a:rPr lang="es-ES_tradnl" sz="2100" dirty="0" smtClean="0"/>
              <a:t>donde ocurrió el hecho, debidamente </a:t>
            </a:r>
            <a:r>
              <a:rPr lang="es-ES_tradnl" sz="2100" dirty="0" smtClean="0"/>
              <a:t>apostillado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100" dirty="0" smtClean="0"/>
              <a:t>Para miembros de comunidades indígenas, el certificado expedido por la autoridad indígena</a:t>
            </a:r>
            <a:endParaRPr lang="es-ES_tradnl" sz="21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55577" y="942659"/>
            <a:ext cx="418641" cy="1262205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_tradnl" sz="1400" b="1" smtClean="0"/>
              <a:t>PLAZO</a:t>
            </a:r>
            <a:endParaRPr lang="es-ES_tradnl" sz="1400" b="1"/>
          </a:p>
        </p:txBody>
      </p:sp>
      <p:sp>
        <p:nvSpPr>
          <p:cNvPr id="6" name="CuadroTexto 5"/>
          <p:cNvSpPr txBox="1"/>
          <p:nvPr/>
        </p:nvSpPr>
        <p:spPr>
          <a:xfrm>
            <a:off x="785738" y="2852936"/>
            <a:ext cx="385298" cy="2700547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s-ES_tradnl" sz="1200" b="1" dirty="0" smtClean="0"/>
              <a:t>EXTEMPORÁNENO</a:t>
            </a:r>
            <a:endParaRPr lang="es-ES_tradnl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2 Rectángulo"/>
          <p:cNvSpPr>
            <a:spLocks noChangeArrowheads="1"/>
          </p:cNvSpPr>
          <p:nvPr/>
        </p:nvSpPr>
        <p:spPr bwMode="auto">
          <a:xfrm>
            <a:off x="900113" y="4186191"/>
            <a:ext cx="6537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>
                <a:solidFill>
                  <a:srgbClr val="FF0066"/>
                </a:solidFill>
                <a:latin typeface="Curlz MT" pitchFamily="82" charset="0"/>
              </a:rPr>
              <a:t>   </a:t>
            </a:r>
            <a:r>
              <a:rPr lang="es-ES_tradnl" sz="2800" b="1" dirty="0">
                <a:solidFill>
                  <a:srgbClr val="FF0066"/>
                </a:solidFill>
                <a:latin typeface="AR BLANCA" pitchFamily="2" charset="0"/>
                <a:cs typeface="Aharoni" pitchFamily="2" charset="-79"/>
              </a:rPr>
              <a:t>G R A C I A </a:t>
            </a:r>
            <a:r>
              <a:rPr lang="es-ES_tradnl" sz="2800" b="1" dirty="0" smtClean="0">
                <a:solidFill>
                  <a:srgbClr val="FF0066"/>
                </a:solidFill>
                <a:latin typeface="AR BLANCA" pitchFamily="2" charset="0"/>
                <a:cs typeface="Aharoni" pitchFamily="2" charset="-79"/>
              </a:rPr>
              <a:t>S  </a:t>
            </a:r>
            <a:r>
              <a:rPr lang="es-ES_tradnl" sz="2800" b="1" dirty="0">
                <a:solidFill>
                  <a:srgbClr val="FF0066"/>
                </a:solidFill>
                <a:latin typeface="AR BLANCA" pitchFamily="2" charset="0"/>
                <a:cs typeface="Aharoni" pitchFamily="2" charset="-79"/>
              </a:rPr>
              <a:t>POR </a:t>
            </a:r>
            <a:r>
              <a:rPr lang="es-ES_tradnl" sz="2800" b="1" dirty="0" smtClean="0">
                <a:solidFill>
                  <a:srgbClr val="FF0066"/>
                </a:solidFill>
                <a:latin typeface="AR BLANCA" pitchFamily="2" charset="0"/>
                <a:cs typeface="Aharoni" pitchFamily="2" charset="-79"/>
              </a:rPr>
              <a:t>SU ASISTENCIA</a:t>
            </a:r>
            <a:r>
              <a:rPr lang="es-ES_tradnl" sz="2800" dirty="0" smtClean="0">
                <a:latin typeface="AR BLANCA" pitchFamily="2" charset="0"/>
                <a:cs typeface="Aharoni" pitchFamily="2" charset="-79"/>
              </a:rPr>
              <a:t> </a:t>
            </a:r>
            <a:endParaRPr lang="es-ES_tradnl" sz="2800" dirty="0">
              <a:latin typeface="AR BLANCA" pitchFamily="2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 smtClean="0"/>
          </a:p>
          <a:p>
            <a:pPr marL="0" indent="0" algn="ctr">
              <a:buNone/>
            </a:pPr>
            <a:r>
              <a:rPr lang="es-ES_tradnl" dirty="0" smtClean="0"/>
              <a:t>La RNEC </a:t>
            </a:r>
            <a:endParaRPr lang="es-ES_tradnl" dirty="0" smtClean="0"/>
          </a:p>
          <a:p>
            <a:pPr marL="0" indent="0" algn="ctr">
              <a:buNone/>
            </a:pPr>
            <a:r>
              <a:rPr lang="es-ES_tradnl" dirty="0" smtClean="0"/>
              <a:t>Tiene como funciones:</a:t>
            </a:r>
            <a:endParaRPr lang="es-ES_tradnl" dirty="0" smtClean="0"/>
          </a:p>
          <a:p>
            <a:pPr marL="0" indent="0" algn="ctr">
              <a:buNone/>
            </a:pPr>
            <a:r>
              <a:rPr lang="es-ES_tradnl" dirty="0"/>
              <a:t>L</a:t>
            </a:r>
            <a:r>
              <a:rPr lang="es-ES_tradnl" dirty="0" smtClean="0"/>
              <a:t>a </a:t>
            </a:r>
            <a:r>
              <a:rPr lang="es-ES_tradnl" dirty="0"/>
              <a:t>dirección y organización de las elecciones, el registro civil y la identificación de las personas</a:t>
            </a:r>
            <a:endParaRPr lang="es-ES_tradnl" dirty="0" smtClean="0"/>
          </a:p>
          <a:p>
            <a:pPr marL="0" indent="0" algn="ctr">
              <a:buNone/>
            </a:pPr>
            <a:r>
              <a:rPr lang="es-ES_tradnl" dirty="0" smtClean="0"/>
              <a:t>Es </a:t>
            </a:r>
            <a:r>
              <a:rPr lang="es-ES_tradnl" dirty="0" smtClean="0"/>
              <a:t>una entidad centralizada, que funciona de forma desconcentrada, cuenta con oficinas en los 1102 municipios del país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880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569647" cy="14711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2800" dirty="0">
                <a:latin typeface="Arial Rounded MT Bold" pitchFamily="34" charset="0"/>
              </a:rPr>
              <a:t>Artículo 118, Decreto Ley 1260 de 1.970 (Modificado por el Art. 10 </a:t>
            </a:r>
            <a:r>
              <a:rPr lang="es-ES_tradnl" sz="2800" dirty="0" err="1">
                <a:latin typeface="Arial Rounded MT Bold" pitchFamily="34" charset="0"/>
              </a:rPr>
              <a:t>Dec</a:t>
            </a:r>
            <a:r>
              <a:rPr lang="es-ES_tradnl" sz="2800" dirty="0">
                <a:latin typeface="Arial Rounded MT Bold" pitchFamily="34" charset="0"/>
              </a:rPr>
              <a:t>. 2158 de 1970</a:t>
            </a:r>
            <a:r>
              <a:rPr lang="es-ES_tradnl" sz="2800" dirty="0" smtClean="0">
                <a:latin typeface="Arial Rounded MT Bold" pitchFamily="34" charset="0"/>
              </a:rPr>
              <a:t>) Modificado por el artículo 77 de la Ley 962 </a:t>
            </a:r>
            <a:r>
              <a:rPr lang="es-ES_tradnl" sz="2800" smtClean="0">
                <a:latin typeface="Arial Rounded MT Bold" pitchFamily="34" charset="0"/>
              </a:rPr>
              <a:t>de 2005</a:t>
            </a:r>
            <a:endParaRPr lang="es-ES_tradnl" sz="2800" dirty="0">
              <a:latin typeface="Times New Roman" pitchFamily="18" charset="0"/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331913" y="115888"/>
            <a:ext cx="7777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FUNCIONARIOS AUTORIZADOS PARA EJERCER LA FUNCION  DE REGISTRO CIVIL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839948" y="2492896"/>
            <a:ext cx="7391400" cy="35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eaLnBrk="0" hangingPunct="0">
              <a:lnSpc>
                <a:spcPct val="90000"/>
              </a:lnSpc>
              <a:spcBef>
                <a:spcPct val="50000"/>
              </a:spcBef>
              <a:buClr>
                <a:srgbClr val="009999"/>
              </a:buClr>
              <a:buFont typeface="CommonBullets" pitchFamily="34" charset="2"/>
              <a:buChar char="°"/>
            </a:pPr>
            <a:endParaRPr lang="es-ES_tradnl" sz="2400" b="1" dirty="0" smtClean="0">
              <a:latin typeface="Arial"/>
            </a:endParaRPr>
          </a:p>
          <a:p>
            <a:pPr lvl="0" algn="ctr" eaLnBrk="0" hangingPunct="0">
              <a:lnSpc>
                <a:spcPct val="90000"/>
              </a:lnSpc>
              <a:spcBef>
                <a:spcPct val="50000"/>
              </a:spcBef>
              <a:buClr>
                <a:srgbClr val="009999"/>
              </a:buClr>
              <a:buFont typeface="CommonBullets" pitchFamily="34" charset="2"/>
              <a:buChar char="°"/>
            </a:pPr>
            <a:r>
              <a:rPr lang="es-ES_tradnl" sz="2400" b="1" dirty="0" smtClean="0">
                <a:latin typeface="Arial"/>
              </a:rPr>
              <a:t>Registradores</a:t>
            </a:r>
          </a:p>
          <a:p>
            <a:pPr lvl="0" algn="ctr" eaLnBrk="0" hangingPunct="0">
              <a:lnSpc>
                <a:spcPct val="90000"/>
              </a:lnSpc>
              <a:spcBef>
                <a:spcPct val="50000"/>
              </a:spcBef>
              <a:buClr>
                <a:srgbClr val="009999"/>
              </a:buClr>
              <a:buFont typeface="CommonBullets" pitchFamily="34" charset="2"/>
              <a:buChar char="°"/>
            </a:pPr>
            <a:r>
              <a:rPr lang="es-ES_tradnl" sz="2400" b="1" dirty="0" smtClean="0">
                <a:latin typeface="Arial"/>
              </a:rPr>
              <a:t> </a:t>
            </a:r>
            <a:r>
              <a:rPr lang="es-ES_tradnl" sz="2400" b="1" dirty="0">
                <a:latin typeface="Arial"/>
              </a:rPr>
              <a:t>Cónsules en el exterior</a:t>
            </a:r>
          </a:p>
          <a:p>
            <a:pPr lvl="1" algn="ctr" eaLnBrk="0" hangingPunct="0">
              <a:lnSpc>
                <a:spcPct val="90000"/>
              </a:lnSpc>
              <a:spcBef>
                <a:spcPct val="50000"/>
              </a:spcBef>
              <a:buClr>
                <a:srgbClr val="009999"/>
              </a:buClr>
            </a:pPr>
            <a:r>
              <a:rPr lang="es-ES_tradnl" sz="2400" dirty="0">
                <a:latin typeface="Arial"/>
              </a:rPr>
              <a:t>Excepcionalmente, previa autorización: </a:t>
            </a:r>
          </a:p>
          <a:p>
            <a:pPr lvl="3" eaLnBrk="0" hangingPunct="0">
              <a:lnSpc>
                <a:spcPct val="90000"/>
              </a:lnSpc>
              <a:spcBef>
                <a:spcPct val="50000"/>
              </a:spcBef>
              <a:buClr>
                <a:srgbClr val="009999"/>
              </a:buClr>
              <a:buFont typeface="CommonBullets" pitchFamily="34" charset="2"/>
              <a:buChar char="°"/>
            </a:pPr>
            <a:r>
              <a:rPr lang="es-ES_tradnl" sz="2400" dirty="0">
                <a:latin typeface="Arial"/>
              </a:rPr>
              <a:t> Notarios (Resolución 1346/07)</a:t>
            </a:r>
          </a:p>
          <a:p>
            <a:pPr lvl="3" eaLnBrk="0" hangingPunct="0">
              <a:lnSpc>
                <a:spcPct val="90000"/>
              </a:lnSpc>
              <a:spcBef>
                <a:spcPct val="50000"/>
              </a:spcBef>
              <a:buClr>
                <a:srgbClr val="009999"/>
              </a:buClr>
              <a:buFont typeface="CommonBullets" pitchFamily="34" charset="2"/>
              <a:buChar char="°"/>
            </a:pPr>
            <a:r>
              <a:rPr lang="es-ES_tradnl" sz="2400" dirty="0" smtClean="0">
                <a:latin typeface="Arial"/>
              </a:rPr>
              <a:t> Corregidores</a:t>
            </a:r>
            <a:endParaRPr lang="es-ES_tradnl" sz="2400" dirty="0">
              <a:latin typeface="Arial"/>
            </a:endParaRPr>
          </a:p>
          <a:p>
            <a:pPr lvl="3" eaLnBrk="0" hangingPunct="0">
              <a:lnSpc>
                <a:spcPct val="90000"/>
              </a:lnSpc>
              <a:spcBef>
                <a:spcPct val="50000"/>
              </a:spcBef>
              <a:buClr>
                <a:srgbClr val="009999"/>
              </a:buClr>
              <a:buFont typeface="CommonBullets" pitchFamily="34" charset="2"/>
              <a:buChar char="°"/>
            </a:pPr>
            <a:r>
              <a:rPr lang="es-ES_tradnl" sz="2400" dirty="0">
                <a:latin typeface="Arial"/>
              </a:rPr>
              <a:t> Inspectores de </a:t>
            </a:r>
            <a:r>
              <a:rPr lang="es-ES_tradnl" sz="2400" dirty="0" smtClean="0">
                <a:latin typeface="Arial"/>
              </a:rPr>
              <a:t>Policía</a:t>
            </a:r>
            <a:endParaRPr lang="es-ES_tradnl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271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 autoUpdateAnimBg="0"/>
      <p:bldP spid="11674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55776" y="188640"/>
            <a:ext cx="6673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Lugar para realizar el registro</a:t>
            </a:r>
            <a:endParaRPr lang="es-ES_tradnl" sz="36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99592" y="1628800"/>
            <a:ext cx="75608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Ley 1395 de 2010</a:t>
            </a:r>
          </a:p>
          <a:p>
            <a:endParaRPr lang="es-ES_tradnl" dirty="0" smtClean="0"/>
          </a:p>
          <a:p>
            <a:r>
              <a:rPr lang="es-ES_tradnl" dirty="0" smtClean="0"/>
              <a:t>Todos </a:t>
            </a:r>
            <a:r>
              <a:rPr lang="es-ES_tradnl" dirty="0"/>
              <a:t>los actos, hechos y providencias que deban inscribirse en el registro civil o que afecten el mismo, podrán inscribirse en cualquier oficina autorizada para cumplir con la función de registro civil del territorio nacional o en los consulados de Colombia en el exterior.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142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2771800" y="260648"/>
            <a:ext cx="6192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3200" b="1" dirty="0" smtClean="0"/>
              <a:t>QUÉ SE REGISTRA</a:t>
            </a:r>
            <a:endParaRPr lang="es-ES" sz="3200" b="1" dirty="0"/>
          </a:p>
        </p:txBody>
      </p:sp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777557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i-FI" dirty="0" err="1"/>
              <a:t>El</a:t>
            </a:r>
            <a:r>
              <a:rPr lang="fi-FI" dirty="0"/>
              <a:t> </a:t>
            </a:r>
            <a:r>
              <a:rPr lang="fi-FI" dirty="0" err="1" smtClean="0"/>
              <a:t>Decreto</a:t>
            </a:r>
            <a:r>
              <a:rPr lang="fi-FI" dirty="0" smtClean="0"/>
              <a:t> - </a:t>
            </a:r>
            <a:r>
              <a:rPr lang="fi-FI" dirty="0" err="1" smtClean="0"/>
              <a:t>Ley</a:t>
            </a:r>
            <a:r>
              <a:rPr lang="fi-FI" dirty="0" smtClean="0"/>
              <a:t> </a:t>
            </a:r>
            <a:r>
              <a:rPr lang="fi-FI" dirty="0"/>
              <a:t>1260 de 1970 artículo 1, señala que el estado civil de una persona es su situación juridica en la familia y la sociedad, determina su capacidad para ejercer derechos y contraer </a:t>
            </a:r>
            <a:r>
              <a:rPr lang="fi-FI" dirty="0" err="1"/>
              <a:t>ciertas</a:t>
            </a:r>
            <a:r>
              <a:rPr lang="fi-FI" dirty="0"/>
              <a:t> </a:t>
            </a:r>
            <a:r>
              <a:rPr lang="fi-FI" dirty="0" err="1" smtClean="0"/>
              <a:t>obligaciones</a:t>
            </a:r>
            <a:r>
              <a:rPr lang="fi-FI" dirty="0" smtClean="0"/>
              <a:t>.  </a:t>
            </a:r>
          </a:p>
          <a:p>
            <a:pPr algn="just"/>
            <a:endParaRPr lang="fi-FI" dirty="0"/>
          </a:p>
          <a:p>
            <a:pPr algn="just"/>
            <a:r>
              <a:rPr lang="fi-FI" dirty="0" err="1" smtClean="0"/>
              <a:t>Por</a:t>
            </a:r>
            <a:r>
              <a:rPr lang="fi-FI" dirty="0" smtClean="0"/>
              <a:t> tal razón cada </a:t>
            </a:r>
            <a:r>
              <a:rPr lang="fi-FI" dirty="0"/>
              <a:t>acto o hecho debe ser inscrito en el correspondiente registro."</a:t>
            </a:r>
            <a:r>
              <a:rPr lang="es-CO" dirty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18" name="Text Box 3"/>
          <p:cNvSpPr txBox="1">
            <a:spLocks noChangeArrowheads="1"/>
          </p:cNvSpPr>
          <p:nvPr/>
        </p:nvSpPr>
        <p:spPr bwMode="auto">
          <a:xfrm>
            <a:off x="1393825" y="333375"/>
            <a:ext cx="7786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200" b="1" dirty="0" smtClean="0">
                <a:latin typeface="Abadi MT Condensed Extra Bold"/>
              </a:rPr>
              <a:t>REGISTRO </a:t>
            </a:r>
            <a:r>
              <a:rPr lang="es-ES_tradnl" sz="3200" b="1" dirty="0">
                <a:latin typeface="Abadi MT Condensed Extra Bold"/>
              </a:rPr>
              <a:t>CIVIL Y </a:t>
            </a:r>
            <a:r>
              <a:rPr lang="es-ES_tradnl" sz="3200" b="1" dirty="0" smtClean="0">
                <a:latin typeface="Abadi MT Condensed Extra Bold"/>
              </a:rPr>
              <a:t>SUS FUNCIONES</a:t>
            </a:r>
            <a:endParaRPr lang="es-ES_tradnl" sz="3200" b="1" dirty="0">
              <a:latin typeface="Abadi MT Condensed Extra Bold"/>
            </a:endParaRPr>
          </a:p>
        </p:txBody>
      </p:sp>
      <p:graphicFrame>
        <p:nvGraphicFramePr>
          <p:cNvPr id="112644" name="Object 42"/>
          <p:cNvGraphicFramePr>
            <a:graphicFrameLocks noChangeAspect="1"/>
          </p:cNvGraphicFramePr>
          <p:nvPr/>
        </p:nvGraphicFramePr>
        <p:xfrm>
          <a:off x="533400" y="2276475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6" name="Imagen" r:id="rId3" imgW="17988120" imgH="26423640" progId="">
                  <p:embed/>
                </p:oleObj>
              </mc:Choice>
              <mc:Fallback>
                <p:oleObj name="Imagen" r:id="rId3" imgW="17988120" imgH="26423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76475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5" name="Object 43"/>
          <p:cNvGraphicFramePr>
            <a:graphicFrameLocks noChangeAspect="1"/>
          </p:cNvGraphicFramePr>
          <p:nvPr/>
        </p:nvGraphicFramePr>
        <p:xfrm>
          <a:off x="506413" y="1125538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7" name="Imagen" r:id="rId5" imgW="2987280" imgH="4391280" progId="">
                  <p:embed/>
                </p:oleObj>
              </mc:Choice>
              <mc:Fallback>
                <p:oleObj name="Imagen" r:id="rId5" imgW="2987280" imgH="4391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1125538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47813" y="1177019"/>
            <a:ext cx="7026275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dirty="0">
                <a:latin typeface="Arial Black" pitchFamily="34" charset="0"/>
              </a:rPr>
              <a:t>Es el fundamento de la identidad de los colombianos</a:t>
            </a:r>
            <a:r>
              <a:rPr lang="es-ES_tradnl" sz="2400" dirty="0" smtClean="0">
                <a:latin typeface="Arial Black" pitchFamily="34" charset="0"/>
              </a:rPr>
              <a:t>.</a:t>
            </a:r>
            <a:endParaRPr lang="es-ES_tradnl" sz="2400" dirty="0">
              <a:latin typeface="Arial Black" pitchFamily="34" charset="0"/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476375" y="2133600"/>
            <a:ext cx="74676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Es el instrumento que determina individualmente la Nacionalidad como integrante del grupo de los COLOMBIANOS.</a:t>
            </a:r>
          </a:p>
        </p:txBody>
      </p:sp>
      <p:sp>
        <p:nvSpPr>
          <p:cNvPr id="79921" name="7 Rectángulo"/>
          <p:cNvSpPr>
            <a:spLocks noChangeArrowheads="1"/>
          </p:cNvSpPr>
          <p:nvPr/>
        </p:nvSpPr>
        <p:spPr bwMode="auto">
          <a:xfrm>
            <a:off x="1493838" y="3573463"/>
            <a:ext cx="7181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dirty="0">
                <a:latin typeface="Arial Black" pitchFamily="34" charset="0"/>
              </a:rPr>
              <a:t>Es el documento </a:t>
            </a:r>
            <a:r>
              <a:rPr lang="es-ES_tradnl" sz="2400" dirty="0" smtClean="0">
                <a:latin typeface="Arial Black" pitchFamily="34" charset="0"/>
              </a:rPr>
              <a:t>que prueba el estado civil de </a:t>
            </a:r>
            <a:r>
              <a:rPr lang="es-ES_tradnl" sz="2400" dirty="0">
                <a:latin typeface="Arial Black" pitchFamily="34" charset="0"/>
              </a:rPr>
              <a:t>una </a:t>
            </a:r>
            <a:r>
              <a:rPr lang="es-ES_tradnl" sz="2400" dirty="0" smtClean="0">
                <a:latin typeface="Arial Black" pitchFamily="34" charset="0"/>
              </a:rPr>
              <a:t>persona, y da publicidad al mismo</a:t>
            </a:r>
          </a:p>
        </p:txBody>
      </p:sp>
      <p:graphicFrame>
        <p:nvGraphicFramePr>
          <p:cNvPr id="2" name="Object 44"/>
          <p:cNvGraphicFramePr>
            <a:graphicFrameLocks noChangeAspect="1"/>
          </p:cNvGraphicFramePr>
          <p:nvPr/>
        </p:nvGraphicFramePr>
        <p:xfrm>
          <a:off x="539750" y="34290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8" name="Imagen" r:id="rId7" imgW="2987280" imgH="4391280" progId="">
                  <p:embed/>
                </p:oleObj>
              </mc:Choice>
              <mc:Fallback>
                <p:oleObj name="Imagen" r:id="rId7" imgW="2987280" imgH="4391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290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5"/>
          <p:cNvGraphicFramePr>
            <a:graphicFrameLocks noChangeAspect="1"/>
          </p:cNvGraphicFramePr>
          <p:nvPr/>
        </p:nvGraphicFramePr>
        <p:xfrm>
          <a:off x="539750" y="4530725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9" name="Imagen" r:id="rId9" imgW="2987280" imgH="4391280" progId="">
                  <p:embed/>
                </p:oleObj>
              </mc:Choice>
              <mc:Fallback>
                <p:oleObj name="Imagen" r:id="rId9" imgW="2987280" imgH="4391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530725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603948" y="5036695"/>
            <a:ext cx="4528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Fuente de estadísticas vitales</a:t>
            </a:r>
            <a:endParaRPr lang="es-ES_tradnl" sz="2400" b="1" dirty="0"/>
          </a:p>
        </p:txBody>
      </p:sp>
    </p:spTree>
    <p:extLst>
      <p:ext uri="{BB962C8B-B14F-4D97-AF65-F5344CB8AC3E}">
        <p14:creationId xmlns:p14="http://schemas.microsoft.com/office/powerpoint/2010/main" val="919323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 autoUpdateAnimBg="0"/>
      <p:bldP spid="1126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1 Rectángulo"/>
          <p:cNvSpPr>
            <a:spLocks noChangeArrowheads="1"/>
          </p:cNvSpPr>
          <p:nvPr/>
        </p:nvSpPr>
        <p:spPr bwMode="auto">
          <a:xfrm>
            <a:off x="3313113" y="4445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>
                <a:latin typeface="Arial Rounded MT Bold" pitchFamily="34" charset="0"/>
              </a:rPr>
              <a:t>FUENTES DEL ESTADO CIVIL</a:t>
            </a:r>
            <a:endParaRPr lang="es-ES_tradnl" dirty="0"/>
          </a:p>
        </p:txBody>
      </p:sp>
      <p:sp>
        <p:nvSpPr>
          <p:cNvPr id="132098" name="2 Rectángulo"/>
          <p:cNvSpPr>
            <a:spLocks noChangeArrowheads="1"/>
          </p:cNvSpPr>
          <p:nvPr/>
        </p:nvSpPr>
        <p:spPr bwMode="auto">
          <a:xfrm>
            <a:off x="684213" y="1268413"/>
            <a:ext cx="79200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>
                <a:latin typeface="Cooper Black" pitchFamily="18" charset="0"/>
              </a:rPr>
              <a:t>HECHOS Y ACTOS DETERMINANTES DEL ESTADO CIVIL</a:t>
            </a:r>
            <a:endParaRPr lang="es-ES_tradnl"/>
          </a:p>
        </p:txBody>
      </p:sp>
      <p:sp>
        <p:nvSpPr>
          <p:cNvPr id="132099" name="3 Rectángulo"/>
          <p:cNvSpPr>
            <a:spLocks noChangeArrowheads="1"/>
          </p:cNvSpPr>
          <p:nvPr/>
        </p:nvSpPr>
        <p:spPr bwMode="auto">
          <a:xfrm>
            <a:off x="468313" y="2565400"/>
            <a:ext cx="1501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rgbClr val="0070C0"/>
                </a:solidFill>
              </a:rPr>
              <a:t>HECHOS</a:t>
            </a:r>
          </a:p>
        </p:txBody>
      </p:sp>
      <p:sp>
        <p:nvSpPr>
          <p:cNvPr id="132100" name="AutoShape 12"/>
          <p:cNvSpPr>
            <a:spLocks noChangeArrowheads="1"/>
          </p:cNvSpPr>
          <p:nvPr/>
        </p:nvSpPr>
        <p:spPr bwMode="auto">
          <a:xfrm>
            <a:off x="2339975" y="2565400"/>
            <a:ext cx="990600" cy="381000"/>
          </a:xfrm>
          <a:custGeom>
            <a:avLst/>
            <a:gdLst>
              <a:gd name="T0" fmla="*/ 34072512 w 21600"/>
              <a:gd name="T1" fmla="*/ 0 h 21600"/>
              <a:gd name="T2" fmla="*/ 0 w 21600"/>
              <a:gd name="T3" fmla="*/ 3360208 h 21600"/>
              <a:gd name="T4" fmla="*/ 34072512 w 21600"/>
              <a:gd name="T5" fmla="*/ 6720416 h 21600"/>
              <a:gd name="T6" fmla="*/ 45430012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1" name="5 Rectángulo"/>
          <p:cNvSpPr>
            <a:spLocks noChangeArrowheads="1"/>
          </p:cNvSpPr>
          <p:nvPr/>
        </p:nvSpPr>
        <p:spPr bwMode="auto">
          <a:xfrm>
            <a:off x="395288" y="3644900"/>
            <a:ext cx="123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rgbClr val="0070C0"/>
                </a:solidFill>
              </a:rPr>
              <a:t>ACTOS</a:t>
            </a:r>
          </a:p>
        </p:txBody>
      </p:sp>
      <p:sp>
        <p:nvSpPr>
          <p:cNvPr id="132102" name="AutoShape 12"/>
          <p:cNvSpPr>
            <a:spLocks noChangeArrowheads="1"/>
          </p:cNvSpPr>
          <p:nvPr/>
        </p:nvSpPr>
        <p:spPr bwMode="auto">
          <a:xfrm>
            <a:off x="2492375" y="3695700"/>
            <a:ext cx="990600" cy="381000"/>
          </a:xfrm>
          <a:custGeom>
            <a:avLst/>
            <a:gdLst>
              <a:gd name="T0" fmla="*/ 34072512 w 21600"/>
              <a:gd name="T1" fmla="*/ 0 h 21600"/>
              <a:gd name="T2" fmla="*/ 0 w 21600"/>
              <a:gd name="T3" fmla="*/ 3360208 h 21600"/>
              <a:gd name="T4" fmla="*/ 34072512 w 21600"/>
              <a:gd name="T5" fmla="*/ 6720416 h 21600"/>
              <a:gd name="T6" fmla="*/ 45430012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3" name="7 Rectángulo"/>
          <p:cNvSpPr>
            <a:spLocks noChangeArrowheads="1"/>
          </p:cNvSpPr>
          <p:nvPr/>
        </p:nvSpPr>
        <p:spPr bwMode="auto">
          <a:xfrm>
            <a:off x="4373563" y="2276475"/>
            <a:ext cx="28622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>
                <a:solidFill>
                  <a:srgbClr val="FF0000"/>
                </a:solidFill>
              </a:rPr>
              <a:t>1.</a:t>
            </a:r>
            <a:r>
              <a:rPr lang="es-ES_tradnl" sz="2800"/>
              <a:t> NACIMIENTO</a:t>
            </a:r>
          </a:p>
          <a:p>
            <a:r>
              <a:rPr lang="es-ES_tradnl" sz="2800">
                <a:solidFill>
                  <a:srgbClr val="FF0000"/>
                </a:solidFill>
              </a:rPr>
              <a:t>2.</a:t>
            </a:r>
            <a:r>
              <a:rPr lang="es-ES_tradnl" sz="2800"/>
              <a:t> DEFUNCION</a:t>
            </a:r>
          </a:p>
        </p:txBody>
      </p:sp>
      <p:sp>
        <p:nvSpPr>
          <p:cNvPr id="132104" name="8 Rectángulo"/>
          <p:cNvSpPr>
            <a:spLocks noChangeArrowheads="1"/>
          </p:cNvSpPr>
          <p:nvPr/>
        </p:nvSpPr>
        <p:spPr bwMode="auto">
          <a:xfrm>
            <a:off x="4427538" y="3625850"/>
            <a:ext cx="316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>
                <a:solidFill>
                  <a:srgbClr val="FF0000"/>
                </a:solidFill>
              </a:rPr>
              <a:t>3.</a:t>
            </a:r>
            <a:r>
              <a:rPr lang="es-ES_tradnl" sz="2800"/>
              <a:t> MATRIMONIO</a:t>
            </a:r>
          </a:p>
        </p:txBody>
      </p:sp>
      <p:sp>
        <p:nvSpPr>
          <p:cNvPr id="132105" name="9 Rectángulo"/>
          <p:cNvSpPr>
            <a:spLocks noChangeArrowheads="1"/>
          </p:cNvSpPr>
          <p:nvPr/>
        </p:nvSpPr>
        <p:spPr bwMode="auto">
          <a:xfrm>
            <a:off x="720725" y="4340225"/>
            <a:ext cx="77390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/>
              <a:t>Alrededor de ellos gira todo el ESTADO CIVIL, el primero lo origina, el segundo le pone fin a la existencia de las personas y el tercero lo modifica.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331913" y="42603"/>
            <a:ext cx="7315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EVENTOS </a:t>
            </a:r>
            <a:r>
              <a:rPr lang="es-ES_tradnl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SUJETOS A REGISTRO</a:t>
            </a:r>
            <a:endParaRPr lang="es-ES_tradnl" sz="28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4356100" y="6092825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Artículo 5 decreto 1260 de 1.970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1331913" y="3141663"/>
            <a:ext cx="7845425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 RECONOCIMIENTOS DE HIJOS NATURALES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5580063" y="5229225"/>
            <a:ext cx="32766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LEGITIMACIONES 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6372225" y="5661025"/>
            <a:ext cx="2436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ADOPCIONES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1835150" y="3716338"/>
            <a:ext cx="72469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ALTERACIONES DE LA PATRIA POTESTAD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2555875" y="4221163"/>
            <a:ext cx="6213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CAPITULACIONES MATRIMONIALES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465513" y="4724400"/>
            <a:ext cx="528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INTERDICCIONES JUDICIALES</a:t>
            </a:r>
          </a:p>
        </p:txBody>
      </p:sp>
      <p:sp>
        <p:nvSpPr>
          <p:cNvPr id="139274" name="AutoShape 11"/>
          <p:cNvSpPr>
            <a:spLocks noChangeArrowheads="1"/>
          </p:cNvSpPr>
          <p:nvPr/>
        </p:nvSpPr>
        <p:spPr bwMode="auto">
          <a:xfrm rot="-5400000">
            <a:off x="-190500" y="4749800"/>
            <a:ext cx="2057400" cy="45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2419155 h 21600"/>
              <a:gd name="T4" fmla="*/ 2147483647 w 21600"/>
              <a:gd name="T5" fmla="*/ 204838141 h 21600"/>
              <a:gd name="T6" fmla="*/ 2147483647 w 21600"/>
              <a:gd name="T7" fmla="*/ 10241915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75" name="AutoShape 12"/>
          <p:cNvSpPr>
            <a:spLocks noChangeArrowheads="1"/>
          </p:cNvSpPr>
          <p:nvPr/>
        </p:nvSpPr>
        <p:spPr bwMode="auto">
          <a:xfrm>
            <a:off x="914400" y="5638800"/>
            <a:ext cx="2438400" cy="45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2419155 h 21600"/>
              <a:gd name="T4" fmla="*/ 2147483647 w 21600"/>
              <a:gd name="T5" fmla="*/ 204838141 h 21600"/>
              <a:gd name="T6" fmla="*/ 2147483647 w 21600"/>
              <a:gd name="T7" fmla="*/ 10241915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455986" y="1490663"/>
            <a:ext cx="835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O" sz="2400" dirty="0" smtClean="0">
                <a:latin typeface="+mj-lt"/>
              </a:rPr>
              <a:t>Hechos vitales, </a:t>
            </a:r>
            <a:r>
              <a:rPr lang="es-CO" sz="2400" dirty="0">
                <a:latin typeface="+mj-lt"/>
              </a:rPr>
              <a:t>actos jurídicos y providencias </a:t>
            </a:r>
            <a:r>
              <a:rPr lang="es-CO" sz="2400" dirty="0" smtClean="0">
                <a:latin typeface="+mj-lt"/>
              </a:rPr>
              <a:t>judiciales </a:t>
            </a:r>
            <a:r>
              <a:rPr lang="es-CO" sz="2400" dirty="0">
                <a:latin typeface="+mj-lt"/>
              </a:rPr>
              <a:t>que </a:t>
            </a:r>
            <a:r>
              <a:rPr lang="es-CO" sz="2400" dirty="0" smtClean="0">
                <a:latin typeface="+mj-lt"/>
              </a:rPr>
              <a:t>afectan </a:t>
            </a:r>
            <a:r>
              <a:rPr lang="es-CO" sz="2400" dirty="0">
                <a:latin typeface="+mj-lt"/>
              </a:rPr>
              <a:t>el </a:t>
            </a:r>
            <a:r>
              <a:rPr lang="es-CO" sz="2400" dirty="0" smtClean="0">
                <a:latin typeface="+mj-lt"/>
              </a:rPr>
              <a:t>estado civil</a:t>
            </a:r>
            <a:r>
              <a:rPr lang="es-CO" sz="2400" dirty="0">
                <a:latin typeface="+mj-lt"/>
              </a:rPr>
              <a:t> </a:t>
            </a:r>
            <a:r>
              <a:rPr lang="es-CO" sz="2400" dirty="0" smtClean="0">
                <a:latin typeface="+mj-lt"/>
              </a:rPr>
              <a:t>de las personas, tales </a:t>
            </a:r>
            <a:r>
              <a:rPr lang="es-CO" sz="2400" dirty="0">
                <a:latin typeface="+mj-lt"/>
              </a:rPr>
              <a:t>como: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  <p:bldP spid="120837" grpId="0" autoUpdateAnimBg="0"/>
      <p:bldP spid="120838" grpId="0" autoUpdateAnimBg="0"/>
      <p:bldP spid="120839" grpId="0" autoUpdateAnimBg="0"/>
      <p:bldP spid="120840" grpId="0" autoUpdateAnimBg="0"/>
      <p:bldP spid="120841" grpId="0" autoUpdateAnimBg="0"/>
      <p:bldP spid="1208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4419600" y="63246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Artículo 5 decreto 1260 de 1.970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493713" y="1268413"/>
            <a:ext cx="2100262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DIVORCIOS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457200" y="3416881"/>
            <a:ext cx="5537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dirty="0">
                <a:latin typeface="Arial Black" pitchFamily="34" charset="0"/>
              </a:rPr>
              <a:t>DISCERNIMIENTOS DE GUARDA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457200" y="5805488"/>
            <a:ext cx="8196263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DECLARACIONES DE PRESUNCION DE MUERTE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457200" y="5314951"/>
            <a:ext cx="72834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MANIFESTACIONES DE AVECINDAMIENTO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11267" y="4704689"/>
            <a:ext cx="69088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dirty="0">
                <a:latin typeface="Arial Black" pitchFamily="34" charset="0"/>
              </a:rPr>
              <a:t>SEPARACIONES DE CUERPOS Y BIENES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411267" y="4037278"/>
            <a:ext cx="6129338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dirty="0">
                <a:latin typeface="Arial Black" pitchFamily="34" charset="0"/>
              </a:rPr>
              <a:t>DECLARACIONES DE SEUDONIMOS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457200" y="2852738"/>
            <a:ext cx="5108575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NULIDADES DE MATRIMONIO</a:t>
            </a:r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457200" y="2349500"/>
            <a:ext cx="3960813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CAMBIOS DE NOMBRE</a:t>
            </a: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457200" y="1844675"/>
            <a:ext cx="3578225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Arial Black" pitchFamily="34" charset="0"/>
              </a:rPr>
              <a:t>REHABILITACIONES</a:t>
            </a:r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1571625" y="44450"/>
            <a:ext cx="7104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ACTOS SUJETOS A REGISTRO</a:t>
            </a:r>
            <a:endParaRPr lang="es-ES_tradnl" sz="28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40301" name="AutoShape 14"/>
          <p:cNvSpPr>
            <a:spLocks noChangeArrowheads="1"/>
          </p:cNvSpPr>
          <p:nvPr/>
        </p:nvSpPr>
        <p:spPr bwMode="auto">
          <a:xfrm rot="-10798363">
            <a:off x="5791200" y="1196975"/>
            <a:ext cx="2438400" cy="45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2419155 h 21600"/>
              <a:gd name="T4" fmla="*/ 2147483647 w 21600"/>
              <a:gd name="T5" fmla="*/ 204838141 h 21600"/>
              <a:gd name="T6" fmla="*/ 2147483647 w 21600"/>
              <a:gd name="T7" fmla="*/ 10241915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02" name="AutoShape 15"/>
          <p:cNvSpPr>
            <a:spLocks noChangeArrowheads="1"/>
          </p:cNvSpPr>
          <p:nvPr/>
        </p:nvSpPr>
        <p:spPr bwMode="auto">
          <a:xfrm rot="5401637">
            <a:off x="7086600" y="2619375"/>
            <a:ext cx="2438400" cy="45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2419155 h 21600"/>
              <a:gd name="T4" fmla="*/ 2147483647 w 21600"/>
              <a:gd name="T5" fmla="*/ 204838141 h 21600"/>
              <a:gd name="T6" fmla="*/ 2147483647 w 21600"/>
              <a:gd name="T7" fmla="*/ 10241915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  <p:bldP spid="121859" grpId="0" autoUpdateAnimBg="0"/>
      <p:bldP spid="121860" grpId="0" autoUpdateAnimBg="0"/>
      <p:bldP spid="121861" grpId="0" autoUpdateAnimBg="0"/>
      <p:bldP spid="121862" grpId="0" autoUpdateAnimBg="0"/>
      <p:bldP spid="121863" grpId="0" autoUpdateAnimBg="0"/>
      <p:bldP spid="121864" grpId="0" autoUpdateAnimBg="0"/>
      <p:bldP spid="121866" grpId="0" autoUpdateAnimBg="0"/>
      <p:bldP spid="121867" grpId="0" autoUpdateAnimBg="0"/>
      <p:bldP spid="121868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3517</TotalTime>
  <Words>658</Words>
  <Application>Microsoft Macintosh PowerPoint</Application>
  <PresentationFormat>Presentación en pantalla (4:3)</PresentationFormat>
  <Paragraphs>94</Paragraphs>
  <Slides>15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31" baseType="lpstr">
      <vt:lpstr>Abadi MT Condensed Extra Bold</vt:lpstr>
      <vt:lpstr>Aharoni</vt:lpstr>
      <vt:lpstr>Albertus Extra Bold</vt:lpstr>
      <vt:lpstr>AR BLANCA</vt:lpstr>
      <vt:lpstr>Arial Black</vt:lpstr>
      <vt:lpstr>Arial Rounded MT Bold</vt:lpstr>
      <vt:lpstr>CommonBullets</vt:lpstr>
      <vt:lpstr>Cooper Black</vt:lpstr>
      <vt:lpstr>Coronet</vt:lpstr>
      <vt:lpstr>Curlz MT</vt:lpstr>
      <vt:lpstr>Snap ITC</vt:lpstr>
      <vt:lpstr>Times New Roman</vt:lpstr>
      <vt:lpstr>Arial</vt:lpstr>
      <vt:lpstr>Diseño predeterminado</vt:lpstr>
      <vt:lpstr>CorelDRAW</vt:lpstr>
      <vt:lpstr>Imagen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QUE NACIMIENTOS DEBEMOS REGISTRAR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RNEC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cromerog</dc:creator>
  <cp:lastModifiedBy>maria cristina manzano</cp:lastModifiedBy>
  <cp:revision>328</cp:revision>
  <cp:lastPrinted>1601-01-01T00:00:00Z</cp:lastPrinted>
  <dcterms:created xsi:type="dcterms:W3CDTF">2005-07-18T14:44:32Z</dcterms:created>
  <dcterms:modified xsi:type="dcterms:W3CDTF">2017-10-31T18:46:52Z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