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86" r:id="rId4"/>
    <p:sldId id="288" r:id="rId5"/>
    <p:sldId id="292" r:id="rId6"/>
    <p:sldId id="293" r:id="rId7"/>
    <p:sldId id="261" r:id="rId8"/>
    <p:sldId id="287" r:id="rId9"/>
    <p:sldId id="290" r:id="rId10"/>
    <p:sldId id="29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968A"/>
    <a:srgbClr val="5573F1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834998-0CF4-4A0B-ADF2-E254078EDCA2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84EE78-9EDA-4D05-B1E5-5B693E0AF8F2}">
      <dgm:prSet phldrT="[Text]"/>
      <dgm:spPr/>
      <dgm:t>
        <a:bodyPr/>
        <a:lstStyle/>
        <a:p>
          <a:r>
            <a:rPr lang="en-US" dirty="0" smtClean="0"/>
            <a:t>What,</a:t>
          </a:r>
        </a:p>
        <a:p>
          <a:r>
            <a:rPr lang="en-US" dirty="0" smtClean="0"/>
            <a:t>Why,</a:t>
          </a:r>
        </a:p>
        <a:p>
          <a:r>
            <a:rPr lang="en-US" dirty="0" smtClean="0"/>
            <a:t>For whom?</a:t>
          </a:r>
          <a:endParaRPr lang="en-US" dirty="0"/>
        </a:p>
      </dgm:t>
    </dgm:pt>
    <dgm:pt modelId="{CA2FF063-98EF-41E8-9785-F8D4FEEF42F9}" type="parTrans" cxnId="{A1C26623-3494-45AA-9256-7AF3EEC3174E}">
      <dgm:prSet/>
      <dgm:spPr/>
      <dgm:t>
        <a:bodyPr/>
        <a:lstStyle/>
        <a:p>
          <a:endParaRPr lang="en-US"/>
        </a:p>
      </dgm:t>
    </dgm:pt>
    <dgm:pt modelId="{A248EF38-6105-4563-BF92-285106195434}" type="sibTrans" cxnId="{A1C26623-3494-45AA-9256-7AF3EEC3174E}">
      <dgm:prSet/>
      <dgm:spPr/>
      <dgm:t>
        <a:bodyPr/>
        <a:lstStyle/>
        <a:p>
          <a:endParaRPr lang="en-US"/>
        </a:p>
      </dgm:t>
    </dgm:pt>
    <dgm:pt modelId="{1DEDCA0F-E621-4E6E-91CA-3BCCB6230390}">
      <dgm:prSet phldrT="[Text]" custT="1"/>
      <dgm:spPr>
        <a:solidFill>
          <a:srgbClr val="FF66CC">
            <a:alpha val="50000"/>
          </a:srgbClr>
        </a:solidFill>
      </dgm:spPr>
      <dgm:t>
        <a:bodyPr/>
        <a:lstStyle/>
        <a:p>
          <a:r>
            <a:rPr lang="en-US" sz="2400" b="1" dirty="0" smtClean="0"/>
            <a:t>Produce/compile</a:t>
          </a:r>
          <a:endParaRPr lang="en-US" sz="2400" b="1" dirty="0"/>
        </a:p>
      </dgm:t>
    </dgm:pt>
    <dgm:pt modelId="{FF11F9CA-806A-451B-8E00-1AD35A600908}" type="parTrans" cxnId="{A5574DE1-8682-4725-9578-A05FABEC1017}">
      <dgm:prSet/>
      <dgm:spPr/>
      <dgm:t>
        <a:bodyPr/>
        <a:lstStyle/>
        <a:p>
          <a:endParaRPr lang="en-US"/>
        </a:p>
      </dgm:t>
    </dgm:pt>
    <dgm:pt modelId="{C87FE4C9-DB98-4D5B-B4D1-B792A4EED88A}" type="sibTrans" cxnId="{A5574DE1-8682-4725-9578-A05FABEC1017}">
      <dgm:prSet/>
      <dgm:spPr/>
      <dgm:t>
        <a:bodyPr/>
        <a:lstStyle/>
        <a:p>
          <a:endParaRPr lang="en-US"/>
        </a:p>
      </dgm:t>
    </dgm:pt>
    <dgm:pt modelId="{25A1B2B2-6125-45AB-829F-2FCBFC91E080}">
      <dgm:prSet phldrT="[Text]"/>
      <dgm:spPr>
        <a:solidFill>
          <a:srgbClr val="5573F1">
            <a:alpha val="50000"/>
          </a:srgbClr>
        </a:solidFill>
      </dgm:spPr>
      <dgm:t>
        <a:bodyPr/>
        <a:lstStyle/>
        <a:p>
          <a:r>
            <a:rPr lang="en-US" b="1" dirty="0" smtClean="0"/>
            <a:t>Coordinate</a:t>
          </a:r>
          <a:endParaRPr lang="en-US" b="1" dirty="0"/>
        </a:p>
      </dgm:t>
    </dgm:pt>
    <dgm:pt modelId="{2FACA545-2AB6-4FBE-90E7-5A1EBC568170}" type="parTrans" cxnId="{F5CB785D-EC26-4DE5-9173-155BE4E9F2BF}">
      <dgm:prSet/>
      <dgm:spPr/>
      <dgm:t>
        <a:bodyPr/>
        <a:lstStyle/>
        <a:p>
          <a:endParaRPr lang="en-US"/>
        </a:p>
      </dgm:t>
    </dgm:pt>
    <dgm:pt modelId="{97848F2D-70C0-4622-A285-8AE67A482648}" type="sibTrans" cxnId="{F5CB785D-EC26-4DE5-9173-155BE4E9F2BF}">
      <dgm:prSet/>
      <dgm:spPr/>
      <dgm:t>
        <a:bodyPr/>
        <a:lstStyle/>
        <a:p>
          <a:endParaRPr lang="en-US"/>
        </a:p>
      </dgm:t>
    </dgm:pt>
    <dgm:pt modelId="{E842DE57-5BC3-445B-9085-234F9E30377C}">
      <dgm:prSet phldrT="[Text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en-US" b="1" dirty="0" err="1" smtClean="0"/>
            <a:t>Analyse</a:t>
          </a:r>
          <a:r>
            <a:rPr lang="en-US" b="1" dirty="0" smtClean="0"/>
            <a:t> &amp;</a:t>
          </a:r>
        </a:p>
        <a:p>
          <a:r>
            <a:rPr lang="en-US" b="1" dirty="0" smtClean="0"/>
            <a:t>disseminate</a:t>
          </a:r>
        </a:p>
      </dgm:t>
    </dgm:pt>
    <dgm:pt modelId="{89F56348-1548-4896-B4CD-5321097A5884}" type="parTrans" cxnId="{1BFD84F8-7B43-4A5F-B399-85156F0CFBE5}">
      <dgm:prSet/>
      <dgm:spPr/>
      <dgm:t>
        <a:bodyPr/>
        <a:lstStyle/>
        <a:p>
          <a:endParaRPr lang="en-US"/>
        </a:p>
      </dgm:t>
    </dgm:pt>
    <dgm:pt modelId="{B9FBCA2D-B7F1-49B9-902E-B0FF86789F2E}" type="sibTrans" cxnId="{1BFD84F8-7B43-4A5F-B399-85156F0CFBE5}">
      <dgm:prSet/>
      <dgm:spPr/>
      <dgm:t>
        <a:bodyPr/>
        <a:lstStyle/>
        <a:p>
          <a:endParaRPr lang="en-US"/>
        </a:p>
      </dgm:t>
    </dgm:pt>
    <dgm:pt modelId="{D637119F-0B2D-4616-A1AB-537210915C26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b="1" dirty="0" smtClean="0"/>
            <a:t>Decide</a:t>
          </a:r>
          <a:endParaRPr lang="en-US" b="1" dirty="0"/>
        </a:p>
      </dgm:t>
    </dgm:pt>
    <dgm:pt modelId="{1D513C93-31EE-4A8B-BD22-6690DCDF7549}" type="parTrans" cxnId="{B7B4DBF9-DEA1-4C7E-B506-8D9977BB3503}">
      <dgm:prSet/>
      <dgm:spPr/>
      <dgm:t>
        <a:bodyPr/>
        <a:lstStyle/>
        <a:p>
          <a:endParaRPr lang="en-US"/>
        </a:p>
      </dgm:t>
    </dgm:pt>
    <dgm:pt modelId="{83ED7415-5556-428A-8B5F-B8ACD8FFEF13}" type="sibTrans" cxnId="{B7B4DBF9-DEA1-4C7E-B506-8D9977BB3503}">
      <dgm:prSet/>
      <dgm:spPr/>
      <dgm:t>
        <a:bodyPr/>
        <a:lstStyle/>
        <a:p>
          <a:endParaRPr lang="en-US"/>
        </a:p>
      </dgm:t>
    </dgm:pt>
    <dgm:pt modelId="{2B3E3E8C-ADD0-42E8-9CC0-68D4A60ABA03}" type="pres">
      <dgm:prSet presAssocID="{99834998-0CF4-4A0B-ADF2-E254078EDCA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1866E2-1101-4F8B-8454-DDA8A4EEDD88}" type="pres">
      <dgm:prSet presAssocID="{99834998-0CF4-4A0B-ADF2-E254078EDCA2}" presName="radial" presStyleCnt="0">
        <dgm:presLayoutVars>
          <dgm:animLvl val="ctr"/>
        </dgm:presLayoutVars>
      </dgm:prSet>
      <dgm:spPr/>
    </dgm:pt>
    <dgm:pt modelId="{54EC6C6F-4329-4709-936B-71EEE30F87E0}" type="pres">
      <dgm:prSet presAssocID="{6B84EE78-9EDA-4D05-B1E5-5B693E0AF8F2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FACDF38C-1CE8-4A0F-83B5-A0D0A9CC052A}" type="pres">
      <dgm:prSet presAssocID="{1DEDCA0F-E621-4E6E-91CA-3BCCB6230390}" presName="node" presStyleLbl="vennNode1" presStyleIdx="1" presStyleCnt="5" custScaleX="143081" custScaleY="1288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162B34-B97D-478B-9A21-E0FD40DA8B03}" type="pres">
      <dgm:prSet presAssocID="{25A1B2B2-6125-45AB-829F-2FCBFC91E080}" presName="node" presStyleLbl="vennNode1" presStyleIdx="2" presStyleCnt="5" custScaleX="148598" custScaleY="1346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F95B6B-5999-4283-BD5C-1A14CA895B54}" type="pres">
      <dgm:prSet presAssocID="{E842DE57-5BC3-445B-9085-234F9E30377C}" presName="node" presStyleLbl="vennNode1" presStyleIdx="3" presStyleCnt="5" custScaleX="147228" custScaleY="1318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10ACC1-4E2D-409B-8D06-E13A7BFC7354}" type="pres">
      <dgm:prSet presAssocID="{D637119F-0B2D-4616-A1AB-537210915C26}" presName="node" presStyleLbl="vennNode1" presStyleIdx="4" presStyleCnt="5" custScaleX="140304" custScaleY="1460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E975F4-3989-47E9-A63B-FC363AD41C21}" type="presOf" srcId="{D637119F-0B2D-4616-A1AB-537210915C26}" destId="{8A10ACC1-4E2D-409B-8D06-E13A7BFC7354}" srcOrd="0" destOrd="0" presId="urn:microsoft.com/office/officeart/2005/8/layout/radial3"/>
    <dgm:cxn modelId="{5A390ADF-1818-4EB9-8620-E0A56BBD2C29}" type="presOf" srcId="{E842DE57-5BC3-445B-9085-234F9E30377C}" destId="{1EF95B6B-5999-4283-BD5C-1A14CA895B54}" srcOrd="0" destOrd="0" presId="urn:microsoft.com/office/officeart/2005/8/layout/radial3"/>
    <dgm:cxn modelId="{B7B4DBF9-DEA1-4C7E-B506-8D9977BB3503}" srcId="{6B84EE78-9EDA-4D05-B1E5-5B693E0AF8F2}" destId="{D637119F-0B2D-4616-A1AB-537210915C26}" srcOrd="3" destOrd="0" parTransId="{1D513C93-31EE-4A8B-BD22-6690DCDF7549}" sibTransId="{83ED7415-5556-428A-8B5F-B8ACD8FFEF13}"/>
    <dgm:cxn modelId="{A5574DE1-8682-4725-9578-A05FABEC1017}" srcId="{6B84EE78-9EDA-4D05-B1E5-5B693E0AF8F2}" destId="{1DEDCA0F-E621-4E6E-91CA-3BCCB6230390}" srcOrd="0" destOrd="0" parTransId="{FF11F9CA-806A-451B-8E00-1AD35A600908}" sibTransId="{C87FE4C9-DB98-4D5B-B4D1-B792A4EED88A}"/>
    <dgm:cxn modelId="{F5CB785D-EC26-4DE5-9173-155BE4E9F2BF}" srcId="{6B84EE78-9EDA-4D05-B1E5-5B693E0AF8F2}" destId="{25A1B2B2-6125-45AB-829F-2FCBFC91E080}" srcOrd="1" destOrd="0" parTransId="{2FACA545-2AB6-4FBE-90E7-5A1EBC568170}" sibTransId="{97848F2D-70C0-4622-A285-8AE67A482648}"/>
    <dgm:cxn modelId="{5B0F5856-663E-4746-AD46-535FD0581279}" type="presOf" srcId="{25A1B2B2-6125-45AB-829F-2FCBFC91E080}" destId="{3B162B34-B97D-478B-9A21-E0FD40DA8B03}" srcOrd="0" destOrd="0" presId="urn:microsoft.com/office/officeart/2005/8/layout/radial3"/>
    <dgm:cxn modelId="{1BFD84F8-7B43-4A5F-B399-85156F0CFBE5}" srcId="{6B84EE78-9EDA-4D05-B1E5-5B693E0AF8F2}" destId="{E842DE57-5BC3-445B-9085-234F9E30377C}" srcOrd="2" destOrd="0" parTransId="{89F56348-1548-4896-B4CD-5321097A5884}" sibTransId="{B9FBCA2D-B7F1-49B9-902E-B0FF86789F2E}"/>
    <dgm:cxn modelId="{B29E263F-8B85-4149-9BA2-4C581CB1E948}" type="presOf" srcId="{99834998-0CF4-4A0B-ADF2-E254078EDCA2}" destId="{2B3E3E8C-ADD0-42E8-9CC0-68D4A60ABA03}" srcOrd="0" destOrd="0" presId="urn:microsoft.com/office/officeart/2005/8/layout/radial3"/>
    <dgm:cxn modelId="{6A06F30C-8111-4558-ABCD-946F797962A6}" type="presOf" srcId="{6B84EE78-9EDA-4D05-B1E5-5B693E0AF8F2}" destId="{54EC6C6F-4329-4709-936B-71EEE30F87E0}" srcOrd="0" destOrd="0" presId="urn:microsoft.com/office/officeart/2005/8/layout/radial3"/>
    <dgm:cxn modelId="{A1C26623-3494-45AA-9256-7AF3EEC3174E}" srcId="{99834998-0CF4-4A0B-ADF2-E254078EDCA2}" destId="{6B84EE78-9EDA-4D05-B1E5-5B693E0AF8F2}" srcOrd="0" destOrd="0" parTransId="{CA2FF063-98EF-41E8-9785-F8D4FEEF42F9}" sibTransId="{A248EF38-6105-4563-BF92-285106195434}"/>
    <dgm:cxn modelId="{81547AC0-709E-4FFE-8F9A-829993D192C4}" type="presOf" srcId="{1DEDCA0F-E621-4E6E-91CA-3BCCB6230390}" destId="{FACDF38C-1CE8-4A0F-83B5-A0D0A9CC052A}" srcOrd="0" destOrd="0" presId="urn:microsoft.com/office/officeart/2005/8/layout/radial3"/>
    <dgm:cxn modelId="{DB801088-1153-41EA-8BA1-B804040AE655}" type="presParOf" srcId="{2B3E3E8C-ADD0-42E8-9CC0-68D4A60ABA03}" destId="{D51866E2-1101-4F8B-8454-DDA8A4EEDD88}" srcOrd="0" destOrd="0" presId="urn:microsoft.com/office/officeart/2005/8/layout/radial3"/>
    <dgm:cxn modelId="{B40A7382-B18C-4D0F-BC48-081B616748AA}" type="presParOf" srcId="{D51866E2-1101-4F8B-8454-DDA8A4EEDD88}" destId="{54EC6C6F-4329-4709-936B-71EEE30F87E0}" srcOrd="0" destOrd="0" presId="urn:microsoft.com/office/officeart/2005/8/layout/radial3"/>
    <dgm:cxn modelId="{2DE0C7C6-11D0-4A77-8C99-C428362A1759}" type="presParOf" srcId="{D51866E2-1101-4F8B-8454-DDA8A4EEDD88}" destId="{FACDF38C-1CE8-4A0F-83B5-A0D0A9CC052A}" srcOrd="1" destOrd="0" presId="urn:microsoft.com/office/officeart/2005/8/layout/radial3"/>
    <dgm:cxn modelId="{9F00FF9F-BE74-4D32-A593-993397DB6A65}" type="presParOf" srcId="{D51866E2-1101-4F8B-8454-DDA8A4EEDD88}" destId="{3B162B34-B97D-478B-9A21-E0FD40DA8B03}" srcOrd="2" destOrd="0" presId="urn:microsoft.com/office/officeart/2005/8/layout/radial3"/>
    <dgm:cxn modelId="{20400AB1-B668-4045-9880-AF5A9BA8177D}" type="presParOf" srcId="{D51866E2-1101-4F8B-8454-DDA8A4EEDD88}" destId="{1EF95B6B-5999-4283-BD5C-1A14CA895B54}" srcOrd="3" destOrd="0" presId="urn:microsoft.com/office/officeart/2005/8/layout/radial3"/>
    <dgm:cxn modelId="{659ADD01-B214-4875-BDE9-BF7B1B924178}" type="presParOf" srcId="{D51866E2-1101-4F8B-8454-DDA8A4EEDD88}" destId="{8A10ACC1-4E2D-409B-8D06-E13A7BFC7354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67EF99-416E-4572-B5F4-5978AEE78DDC}" type="doc">
      <dgm:prSet loTypeId="urn:microsoft.com/office/officeart/2005/8/layout/pList2#1" loCatId="list" qsTypeId="urn:microsoft.com/office/officeart/2005/8/quickstyle/simple1" qsCatId="simple" csTypeId="urn:microsoft.com/office/officeart/2005/8/colors/accent1_2" csCatId="accent1" phldr="1"/>
      <dgm:spPr/>
    </dgm:pt>
    <dgm:pt modelId="{A5CCCFFF-0DCC-4D7C-A09F-30675BBFDAE5}">
      <dgm:prSet phldrT="[Text]" custT="1"/>
      <dgm:spPr>
        <a:solidFill>
          <a:srgbClr val="FF66CC"/>
        </a:solidFill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Deepak</a:t>
          </a:r>
        </a:p>
        <a:p>
          <a:r>
            <a:rPr lang="en-US" sz="2400" dirty="0" err="1" smtClean="0">
              <a:solidFill>
                <a:schemeClr val="tx1"/>
              </a:solidFill>
            </a:rPr>
            <a:t>Tsogzol</a:t>
          </a:r>
          <a:r>
            <a:rPr lang="en-US" sz="2400" dirty="0" smtClean="0">
              <a:solidFill>
                <a:schemeClr val="tx1"/>
              </a:solidFill>
            </a:rPr>
            <a:t>.</a:t>
          </a:r>
        </a:p>
        <a:p>
          <a:r>
            <a:rPr lang="en-US" sz="2400" dirty="0" err="1" smtClean="0">
              <a:solidFill>
                <a:schemeClr val="tx1"/>
              </a:solidFill>
            </a:rPr>
            <a:t>Saidah</a:t>
          </a:r>
          <a:endParaRPr lang="en-US" sz="2400" dirty="0" smtClean="0">
            <a:solidFill>
              <a:schemeClr val="tx1"/>
            </a:solidFill>
          </a:endParaRPr>
        </a:p>
        <a:p>
          <a:r>
            <a:rPr lang="en-US" sz="2400" dirty="0" smtClean="0">
              <a:solidFill>
                <a:schemeClr val="tx1"/>
              </a:solidFill>
            </a:rPr>
            <a:t>Kim</a:t>
          </a:r>
        </a:p>
        <a:p>
          <a:r>
            <a:rPr lang="en-US" sz="2400" dirty="0" err="1" smtClean="0">
              <a:solidFill>
                <a:schemeClr val="tx1"/>
              </a:solidFill>
            </a:rPr>
            <a:t>Champica</a:t>
          </a:r>
          <a:endParaRPr lang="en-US" sz="2400" dirty="0" smtClean="0">
            <a:solidFill>
              <a:schemeClr val="tx1"/>
            </a:solidFill>
          </a:endParaRPr>
        </a:p>
        <a:p>
          <a:endParaRPr lang="en-US" sz="2200" dirty="0" smtClean="0">
            <a:solidFill>
              <a:schemeClr val="tx1"/>
            </a:solidFill>
          </a:endParaRPr>
        </a:p>
        <a:p>
          <a:endParaRPr lang="en-US" sz="2200" dirty="0">
            <a:solidFill>
              <a:schemeClr val="tx1"/>
            </a:solidFill>
          </a:endParaRPr>
        </a:p>
      </dgm:t>
    </dgm:pt>
    <dgm:pt modelId="{990F3DBA-174F-42AE-94A1-F32FE4BAD4B9}" type="parTrans" cxnId="{CDD26F00-406D-452E-BC94-2340574893ED}">
      <dgm:prSet/>
      <dgm:spPr/>
      <dgm:t>
        <a:bodyPr/>
        <a:lstStyle/>
        <a:p>
          <a:endParaRPr lang="en-US"/>
        </a:p>
      </dgm:t>
    </dgm:pt>
    <dgm:pt modelId="{40B13244-9393-4E11-A51F-44D63B1DAE0B}" type="sibTrans" cxnId="{CDD26F00-406D-452E-BC94-2340574893ED}">
      <dgm:prSet/>
      <dgm:spPr/>
      <dgm:t>
        <a:bodyPr/>
        <a:lstStyle/>
        <a:p>
          <a:endParaRPr lang="en-US"/>
        </a:p>
      </dgm:t>
    </dgm:pt>
    <dgm:pt modelId="{A0166B88-06A1-4D3B-A94E-6C9E7DB30DBF}">
      <dgm:prSet phldrT="[Text]" custT="1"/>
      <dgm:spPr>
        <a:solidFill>
          <a:srgbClr val="5573F1"/>
        </a:solidFill>
      </dgm:spPr>
      <dgm:t>
        <a:bodyPr/>
        <a:lstStyle/>
        <a:p>
          <a:r>
            <a:rPr lang="en-US" sz="2700" dirty="0" err="1" smtClean="0">
              <a:solidFill>
                <a:schemeClr val="tx1"/>
              </a:solidFill>
            </a:rPr>
            <a:t>Rui</a:t>
          </a:r>
          <a:endParaRPr lang="en-US" sz="2700" dirty="0" smtClean="0">
            <a:solidFill>
              <a:schemeClr val="tx1"/>
            </a:solidFill>
          </a:endParaRPr>
        </a:p>
        <a:p>
          <a:r>
            <a:rPr lang="en-US" sz="2700" dirty="0" err="1" smtClean="0">
              <a:solidFill>
                <a:schemeClr val="tx1"/>
              </a:solidFill>
            </a:rPr>
            <a:t>Eidtazul</a:t>
          </a:r>
          <a:endParaRPr lang="en-US" sz="2700" dirty="0" smtClean="0">
            <a:solidFill>
              <a:schemeClr val="tx1"/>
            </a:solidFill>
          </a:endParaRPr>
        </a:p>
        <a:p>
          <a:r>
            <a:rPr lang="en-US" sz="2700" dirty="0" err="1" smtClean="0">
              <a:solidFill>
                <a:schemeClr val="tx1"/>
              </a:solidFill>
            </a:rPr>
            <a:t>Ashiyath</a:t>
          </a:r>
          <a:endParaRPr lang="en-US" sz="2700" dirty="0" smtClean="0">
            <a:solidFill>
              <a:schemeClr val="tx1"/>
            </a:solidFill>
          </a:endParaRPr>
        </a:p>
        <a:p>
          <a:r>
            <a:rPr lang="en-US" sz="2700" dirty="0" err="1" smtClean="0">
              <a:solidFill>
                <a:schemeClr val="tx1"/>
              </a:solidFill>
            </a:rPr>
            <a:t>Jessam</a:t>
          </a:r>
          <a:r>
            <a:rPr lang="en-US" sz="2700" dirty="0" smtClean="0">
              <a:solidFill>
                <a:schemeClr val="tx1"/>
              </a:solidFill>
            </a:rPr>
            <a:t>.</a:t>
          </a:r>
        </a:p>
        <a:p>
          <a:r>
            <a:rPr lang="en-US" sz="2700" dirty="0" err="1" smtClean="0">
              <a:solidFill>
                <a:schemeClr val="tx1"/>
              </a:solidFill>
            </a:rPr>
            <a:t>Thi</a:t>
          </a:r>
          <a:r>
            <a:rPr lang="en-US" sz="2700" dirty="0" smtClean="0">
              <a:solidFill>
                <a:schemeClr val="tx1"/>
              </a:solidFill>
            </a:rPr>
            <a:t> </a:t>
          </a:r>
          <a:r>
            <a:rPr lang="en-US" sz="2700" dirty="0" err="1" smtClean="0">
              <a:solidFill>
                <a:schemeClr val="tx1"/>
              </a:solidFill>
            </a:rPr>
            <a:t>viet</a:t>
          </a:r>
          <a:endParaRPr lang="en-US" sz="2700" dirty="0" smtClean="0">
            <a:solidFill>
              <a:schemeClr val="tx1"/>
            </a:solidFill>
          </a:endParaRPr>
        </a:p>
        <a:p>
          <a:endParaRPr lang="en-US" sz="2600" dirty="0" smtClean="0">
            <a:solidFill>
              <a:schemeClr val="tx1"/>
            </a:solidFill>
          </a:endParaRPr>
        </a:p>
        <a:p>
          <a:endParaRPr lang="en-US" sz="2600" dirty="0">
            <a:solidFill>
              <a:schemeClr val="tx1"/>
            </a:solidFill>
          </a:endParaRPr>
        </a:p>
      </dgm:t>
    </dgm:pt>
    <dgm:pt modelId="{BD3E90FD-68A7-4C6D-A499-F111AE95085D}" type="parTrans" cxnId="{A250A342-7F8D-4BA3-A61D-B249F49F9518}">
      <dgm:prSet/>
      <dgm:spPr/>
      <dgm:t>
        <a:bodyPr/>
        <a:lstStyle/>
        <a:p>
          <a:endParaRPr lang="en-US"/>
        </a:p>
      </dgm:t>
    </dgm:pt>
    <dgm:pt modelId="{38904442-E8B5-45A2-BF67-EF2779AD2538}" type="sibTrans" cxnId="{A250A342-7F8D-4BA3-A61D-B249F49F9518}">
      <dgm:prSet/>
      <dgm:spPr/>
      <dgm:t>
        <a:bodyPr/>
        <a:lstStyle/>
        <a:p>
          <a:endParaRPr lang="en-US"/>
        </a:p>
      </dgm:t>
    </dgm:pt>
    <dgm:pt modelId="{FAF8EDB2-4F27-4605-AA62-8996A0B0B126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2650" dirty="0" err="1" smtClean="0">
              <a:solidFill>
                <a:schemeClr val="tx1"/>
              </a:solidFill>
            </a:rPr>
            <a:t>Dwi</a:t>
          </a:r>
          <a:endParaRPr lang="en-US" sz="2650" dirty="0" smtClean="0">
            <a:solidFill>
              <a:schemeClr val="tx1"/>
            </a:solidFill>
          </a:endParaRPr>
        </a:p>
        <a:p>
          <a:r>
            <a:rPr lang="en-US" sz="2650" dirty="0" err="1" smtClean="0">
              <a:solidFill>
                <a:schemeClr val="tx1"/>
              </a:solidFill>
            </a:rPr>
            <a:t>Thirakha</a:t>
          </a:r>
          <a:endParaRPr lang="en-US" sz="2650" dirty="0" smtClean="0">
            <a:solidFill>
              <a:schemeClr val="tx1"/>
            </a:solidFill>
          </a:endParaRPr>
        </a:p>
        <a:p>
          <a:r>
            <a:rPr lang="en-US" sz="2650" dirty="0" err="1" smtClean="0">
              <a:solidFill>
                <a:schemeClr val="tx1"/>
              </a:solidFill>
            </a:rPr>
            <a:t>Hudha</a:t>
          </a:r>
          <a:endParaRPr lang="en-US" sz="2650" dirty="0" smtClean="0">
            <a:solidFill>
              <a:schemeClr val="tx1"/>
            </a:solidFill>
          </a:endParaRPr>
        </a:p>
        <a:p>
          <a:r>
            <a:rPr lang="en-US" sz="2650" dirty="0" err="1" smtClean="0">
              <a:solidFill>
                <a:schemeClr val="tx1"/>
              </a:solidFill>
            </a:rPr>
            <a:t>Lkhagv</a:t>
          </a:r>
          <a:r>
            <a:rPr lang="en-US" sz="2650" dirty="0" smtClean="0">
              <a:solidFill>
                <a:schemeClr val="tx1"/>
              </a:solidFill>
            </a:rPr>
            <a:t>.</a:t>
          </a:r>
        </a:p>
        <a:p>
          <a:r>
            <a:rPr lang="en-US" sz="2650" dirty="0" err="1" smtClean="0">
              <a:solidFill>
                <a:schemeClr val="tx1"/>
              </a:solidFill>
            </a:rPr>
            <a:t>Pastaree</a:t>
          </a:r>
          <a:endParaRPr lang="en-US" sz="2650" dirty="0" smtClean="0">
            <a:solidFill>
              <a:schemeClr val="tx1"/>
            </a:solidFill>
          </a:endParaRPr>
        </a:p>
        <a:p>
          <a:endParaRPr lang="en-US" sz="3200" dirty="0" smtClean="0">
            <a:solidFill>
              <a:schemeClr val="tx1"/>
            </a:solidFill>
          </a:endParaRPr>
        </a:p>
        <a:p>
          <a:endParaRPr lang="en-US" sz="3200" dirty="0">
            <a:solidFill>
              <a:schemeClr val="tx1"/>
            </a:solidFill>
          </a:endParaRPr>
        </a:p>
      </dgm:t>
    </dgm:pt>
    <dgm:pt modelId="{CA77BD14-D2C7-4D12-9433-9299A5E43319}" type="parTrans" cxnId="{F3149A83-2B8E-4EDE-B9D4-041C93000690}">
      <dgm:prSet/>
      <dgm:spPr/>
      <dgm:t>
        <a:bodyPr/>
        <a:lstStyle/>
        <a:p>
          <a:endParaRPr lang="en-US"/>
        </a:p>
      </dgm:t>
    </dgm:pt>
    <dgm:pt modelId="{018C4311-0A79-4905-B71C-A47B37A6BC0E}" type="sibTrans" cxnId="{F3149A83-2B8E-4EDE-B9D4-041C93000690}">
      <dgm:prSet/>
      <dgm:spPr/>
      <dgm:t>
        <a:bodyPr/>
        <a:lstStyle/>
        <a:p>
          <a:endParaRPr lang="en-US"/>
        </a:p>
      </dgm:t>
    </dgm:pt>
    <dgm:pt modelId="{14021F50-469D-4C3F-B3B5-086EC243BF33}">
      <dgm:prSet custT="1"/>
      <dgm:spPr>
        <a:solidFill>
          <a:srgbClr val="FFFF00"/>
        </a:solidFill>
      </dgm:spPr>
      <dgm:t>
        <a:bodyPr/>
        <a:lstStyle/>
        <a:p>
          <a:r>
            <a:rPr lang="en-US" sz="2700" dirty="0" smtClean="0">
              <a:solidFill>
                <a:schemeClr val="tx1"/>
              </a:solidFill>
            </a:rPr>
            <a:t>Aziza</a:t>
          </a:r>
        </a:p>
        <a:p>
          <a:r>
            <a:rPr lang="en-US" sz="2700" dirty="0" err="1" smtClean="0">
              <a:solidFill>
                <a:schemeClr val="tx1"/>
              </a:solidFill>
            </a:rPr>
            <a:t>Shaojun</a:t>
          </a:r>
          <a:endParaRPr lang="en-US" sz="2700" dirty="0" smtClean="0">
            <a:solidFill>
              <a:schemeClr val="tx1"/>
            </a:solidFill>
          </a:endParaRPr>
        </a:p>
        <a:p>
          <a:r>
            <a:rPr lang="en-US" sz="2700" dirty="0" err="1" smtClean="0">
              <a:solidFill>
                <a:schemeClr val="tx1"/>
              </a:solidFill>
            </a:rPr>
            <a:t>Sekhar</a:t>
          </a:r>
          <a:endParaRPr lang="en-US" sz="2700" dirty="0" smtClean="0">
            <a:solidFill>
              <a:schemeClr val="tx1"/>
            </a:solidFill>
          </a:endParaRPr>
        </a:p>
        <a:p>
          <a:r>
            <a:rPr lang="en-US" sz="2700" dirty="0" smtClean="0">
              <a:solidFill>
                <a:schemeClr val="tx1"/>
              </a:solidFill>
            </a:rPr>
            <a:t>Than</a:t>
          </a:r>
        </a:p>
        <a:p>
          <a:r>
            <a:rPr lang="en-US" sz="2700" dirty="0" err="1" smtClean="0">
              <a:solidFill>
                <a:schemeClr val="tx1"/>
              </a:solidFill>
            </a:rPr>
            <a:t>Bikash</a:t>
          </a:r>
          <a:endParaRPr lang="en-US" sz="2700" dirty="0" smtClean="0">
            <a:solidFill>
              <a:schemeClr val="tx1"/>
            </a:solidFill>
          </a:endParaRPr>
        </a:p>
        <a:p>
          <a:r>
            <a:rPr lang="en-US" sz="2700" dirty="0" smtClean="0">
              <a:solidFill>
                <a:schemeClr val="tx1"/>
              </a:solidFill>
            </a:rPr>
            <a:t>Socorro</a:t>
          </a:r>
          <a:endParaRPr lang="en-US" sz="2700" dirty="0">
            <a:solidFill>
              <a:schemeClr val="tx1"/>
            </a:solidFill>
          </a:endParaRPr>
        </a:p>
      </dgm:t>
    </dgm:pt>
    <dgm:pt modelId="{624EBB45-437B-4E5E-8078-56B62F3B3F23}" type="parTrans" cxnId="{DB0C8BF8-28F7-4F42-A1D4-BCBE5F34C0CD}">
      <dgm:prSet/>
      <dgm:spPr/>
      <dgm:t>
        <a:bodyPr/>
        <a:lstStyle/>
        <a:p>
          <a:endParaRPr lang="en-US"/>
        </a:p>
      </dgm:t>
    </dgm:pt>
    <dgm:pt modelId="{FA3FCAC3-8E71-4AB5-B971-FFC553024990}" type="sibTrans" cxnId="{DB0C8BF8-28F7-4F42-A1D4-BCBE5F34C0CD}">
      <dgm:prSet/>
      <dgm:spPr/>
      <dgm:t>
        <a:bodyPr/>
        <a:lstStyle/>
        <a:p>
          <a:endParaRPr lang="en-US"/>
        </a:p>
      </dgm:t>
    </dgm:pt>
    <dgm:pt modelId="{E0541DB8-5CE8-4F41-A5A3-513A8376B660}" type="pres">
      <dgm:prSet presAssocID="{C667EF99-416E-4572-B5F4-5978AEE78DDC}" presName="Name0" presStyleCnt="0">
        <dgm:presLayoutVars>
          <dgm:dir/>
          <dgm:resizeHandles val="exact"/>
        </dgm:presLayoutVars>
      </dgm:prSet>
      <dgm:spPr/>
    </dgm:pt>
    <dgm:pt modelId="{EB3E2B66-12B7-4AFC-9BC2-6CD74C820D7E}" type="pres">
      <dgm:prSet presAssocID="{C667EF99-416E-4572-B5F4-5978AEE78DDC}" presName="bkgdShp" presStyleLbl="alignAccFollowNode1" presStyleIdx="0" presStyleCnt="1" custScaleY="46032"/>
      <dgm:spPr/>
    </dgm:pt>
    <dgm:pt modelId="{B1D34074-7E4B-4CF8-A741-5AAAFE2D7D13}" type="pres">
      <dgm:prSet presAssocID="{C667EF99-416E-4572-B5F4-5978AEE78DDC}" presName="linComp" presStyleCnt="0"/>
      <dgm:spPr/>
    </dgm:pt>
    <dgm:pt modelId="{9FA44590-EF6C-40AE-B739-337C6C86E717}" type="pres">
      <dgm:prSet presAssocID="{A5CCCFFF-0DCC-4D7C-A09F-30675BBFDAE5}" presName="compNode" presStyleCnt="0"/>
      <dgm:spPr/>
    </dgm:pt>
    <dgm:pt modelId="{BE29EEFC-BE79-42E6-8904-CCEEC948A79D}" type="pres">
      <dgm:prSet presAssocID="{A5CCCFFF-0DCC-4D7C-A09F-30675BBFDAE5}" presName="node" presStyleLbl="node1" presStyleIdx="0" presStyleCnt="4" custScaleY="1181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4C5DBF-EC00-4441-B86B-237A94DE3454}" type="pres">
      <dgm:prSet presAssocID="{A5CCCFFF-0DCC-4D7C-A09F-30675BBFDAE5}" presName="invisiNode" presStyleLbl="node1" presStyleIdx="0" presStyleCnt="4"/>
      <dgm:spPr/>
    </dgm:pt>
    <dgm:pt modelId="{E0B62F92-62F4-4327-8B75-7706109A3524}" type="pres">
      <dgm:prSet presAssocID="{A5CCCFFF-0DCC-4D7C-A09F-30675BBFDAE5}" presName="imagNode" presStyleLbl="fgImgPlace1" presStyleIdx="0" presStyleCnt="4"/>
      <dgm:spPr/>
    </dgm:pt>
    <dgm:pt modelId="{C5E1F0E9-783B-479C-8D85-F1A676AEBB94}" type="pres">
      <dgm:prSet presAssocID="{40B13244-9393-4E11-A51F-44D63B1DAE0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327F8EE-8051-4F08-AAC6-C1A1A120BC22}" type="pres">
      <dgm:prSet presAssocID="{A0166B88-06A1-4D3B-A94E-6C9E7DB30DBF}" presName="compNode" presStyleCnt="0"/>
      <dgm:spPr/>
    </dgm:pt>
    <dgm:pt modelId="{1C1EF314-FE23-45F6-8D2D-45CC7533630D}" type="pres">
      <dgm:prSet presAssocID="{A0166B88-06A1-4D3B-A94E-6C9E7DB30DBF}" presName="node" presStyleLbl="node1" presStyleIdx="1" presStyleCnt="4" custScaleY="1181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DD57C-F03A-4BD4-B1A2-4003A8BDB955}" type="pres">
      <dgm:prSet presAssocID="{A0166B88-06A1-4D3B-A94E-6C9E7DB30DBF}" presName="invisiNode" presStyleLbl="node1" presStyleIdx="1" presStyleCnt="4"/>
      <dgm:spPr/>
    </dgm:pt>
    <dgm:pt modelId="{190941BE-F48A-44A8-9029-8CAB48F4FAFF}" type="pres">
      <dgm:prSet presAssocID="{A0166B88-06A1-4D3B-A94E-6C9E7DB30DBF}" presName="imagNode" presStyleLbl="fgImgPlace1" presStyleIdx="1" presStyleCnt="4"/>
      <dgm:spPr/>
    </dgm:pt>
    <dgm:pt modelId="{97FD9EF8-B7AA-477C-9E3E-FE52552CA0D8}" type="pres">
      <dgm:prSet presAssocID="{38904442-E8B5-45A2-BF67-EF2779AD2538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F202527-A8EC-443E-A7E7-FFACEB3EA309}" type="pres">
      <dgm:prSet presAssocID="{FAF8EDB2-4F27-4605-AA62-8996A0B0B126}" presName="compNode" presStyleCnt="0"/>
      <dgm:spPr/>
    </dgm:pt>
    <dgm:pt modelId="{D89ED896-D6B3-4C58-A788-4BF6AD1A7DC7}" type="pres">
      <dgm:prSet presAssocID="{FAF8EDB2-4F27-4605-AA62-8996A0B0B126}" presName="node" presStyleLbl="node1" presStyleIdx="2" presStyleCnt="4" custScaleY="1168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6FCF7-DC51-42EB-ACA9-D0AE0E4416CC}" type="pres">
      <dgm:prSet presAssocID="{FAF8EDB2-4F27-4605-AA62-8996A0B0B126}" presName="invisiNode" presStyleLbl="node1" presStyleIdx="2" presStyleCnt="4"/>
      <dgm:spPr/>
    </dgm:pt>
    <dgm:pt modelId="{D1083DBF-C6FB-401F-AAD4-C4923866761D}" type="pres">
      <dgm:prSet presAssocID="{FAF8EDB2-4F27-4605-AA62-8996A0B0B126}" presName="imagNode" presStyleLbl="fgImgPlace1" presStyleIdx="2" presStyleCnt="4"/>
      <dgm:spPr/>
    </dgm:pt>
    <dgm:pt modelId="{16817174-83E6-426A-BCB3-FFC7EA63BC6E}" type="pres">
      <dgm:prSet presAssocID="{018C4311-0A79-4905-B71C-A47B37A6BC0E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5A8E343-1702-40D8-9687-EA9FA8415D2C}" type="pres">
      <dgm:prSet presAssocID="{14021F50-469D-4C3F-B3B5-086EC243BF33}" presName="compNode" presStyleCnt="0"/>
      <dgm:spPr/>
    </dgm:pt>
    <dgm:pt modelId="{BF10ADB6-9AB4-44F4-8FE8-B49C9C4D0CF4}" type="pres">
      <dgm:prSet presAssocID="{14021F50-469D-4C3F-B3B5-086EC243BF33}" presName="node" presStyleLbl="node1" presStyleIdx="3" presStyleCnt="4" custScaleY="1181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6EDAA3-75B3-4729-BF9B-83838C5FF935}" type="pres">
      <dgm:prSet presAssocID="{14021F50-469D-4C3F-B3B5-086EC243BF33}" presName="invisiNode" presStyleLbl="node1" presStyleIdx="3" presStyleCnt="4"/>
      <dgm:spPr/>
    </dgm:pt>
    <dgm:pt modelId="{2F15E9FC-5C6C-457E-8EA3-C6C0F51B26A9}" type="pres">
      <dgm:prSet presAssocID="{14021F50-469D-4C3F-B3B5-086EC243BF33}" presName="imagNode" presStyleLbl="fgImgPlace1" presStyleIdx="3" presStyleCnt="4"/>
      <dgm:spPr/>
    </dgm:pt>
  </dgm:ptLst>
  <dgm:cxnLst>
    <dgm:cxn modelId="{68E01DAC-276F-4FE9-BB42-15AF3853373A}" type="presOf" srcId="{38904442-E8B5-45A2-BF67-EF2779AD2538}" destId="{97FD9EF8-B7AA-477C-9E3E-FE52552CA0D8}" srcOrd="0" destOrd="0" presId="urn:microsoft.com/office/officeart/2005/8/layout/pList2#1"/>
    <dgm:cxn modelId="{941BBCAB-4C16-4AE7-8AE6-71B4F6B4AECB}" type="presOf" srcId="{C667EF99-416E-4572-B5F4-5978AEE78DDC}" destId="{E0541DB8-5CE8-4F41-A5A3-513A8376B660}" srcOrd="0" destOrd="0" presId="urn:microsoft.com/office/officeart/2005/8/layout/pList2#1"/>
    <dgm:cxn modelId="{7CEFDC8D-DE4D-4F78-9B48-8DE586BD1677}" type="presOf" srcId="{14021F50-469D-4C3F-B3B5-086EC243BF33}" destId="{BF10ADB6-9AB4-44F4-8FE8-B49C9C4D0CF4}" srcOrd="0" destOrd="0" presId="urn:microsoft.com/office/officeart/2005/8/layout/pList2#1"/>
    <dgm:cxn modelId="{CDD26F00-406D-452E-BC94-2340574893ED}" srcId="{C667EF99-416E-4572-B5F4-5978AEE78DDC}" destId="{A5CCCFFF-0DCC-4D7C-A09F-30675BBFDAE5}" srcOrd="0" destOrd="0" parTransId="{990F3DBA-174F-42AE-94A1-F32FE4BAD4B9}" sibTransId="{40B13244-9393-4E11-A51F-44D63B1DAE0B}"/>
    <dgm:cxn modelId="{38D055E3-A0F5-444B-819F-E2295B63B4D6}" type="presOf" srcId="{FAF8EDB2-4F27-4605-AA62-8996A0B0B126}" destId="{D89ED896-D6B3-4C58-A788-4BF6AD1A7DC7}" srcOrd="0" destOrd="0" presId="urn:microsoft.com/office/officeart/2005/8/layout/pList2#1"/>
    <dgm:cxn modelId="{A250A342-7F8D-4BA3-A61D-B249F49F9518}" srcId="{C667EF99-416E-4572-B5F4-5978AEE78DDC}" destId="{A0166B88-06A1-4D3B-A94E-6C9E7DB30DBF}" srcOrd="1" destOrd="0" parTransId="{BD3E90FD-68A7-4C6D-A499-F111AE95085D}" sibTransId="{38904442-E8B5-45A2-BF67-EF2779AD2538}"/>
    <dgm:cxn modelId="{F3149A83-2B8E-4EDE-B9D4-041C93000690}" srcId="{C667EF99-416E-4572-B5F4-5978AEE78DDC}" destId="{FAF8EDB2-4F27-4605-AA62-8996A0B0B126}" srcOrd="2" destOrd="0" parTransId="{CA77BD14-D2C7-4D12-9433-9299A5E43319}" sibTransId="{018C4311-0A79-4905-B71C-A47B37A6BC0E}"/>
    <dgm:cxn modelId="{673D1CE7-9682-4DE5-9793-9079F5C0E62A}" type="presOf" srcId="{40B13244-9393-4E11-A51F-44D63B1DAE0B}" destId="{C5E1F0E9-783B-479C-8D85-F1A676AEBB94}" srcOrd="0" destOrd="0" presId="urn:microsoft.com/office/officeart/2005/8/layout/pList2#1"/>
    <dgm:cxn modelId="{DB0C8BF8-28F7-4F42-A1D4-BCBE5F34C0CD}" srcId="{C667EF99-416E-4572-B5F4-5978AEE78DDC}" destId="{14021F50-469D-4C3F-B3B5-086EC243BF33}" srcOrd="3" destOrd="0" parTransId="{624EBB45-437B-4E5E-8078-56B62F3B3F23}" sibTransId="{FA3FCAC3-8E71-4AB5-B971-FFC553024990}"/>
    <dgm:cxn modelId="{9EB7E047-2E95-4B68-9E93-398819801284}" type="presOf" srcId="{A0166B88-06A1-4D3B-A94E-6C9E7DB30DBF}" destId="{1C1EF314-FE23-45F6-8D2D-45CC7533630D}" srcOrd="0" destOrd="0" presId="urn:microsoft.com/office/officeart/2005/8/layout/pList2#1"/>
    <dgm:cxn modelId="{5BABD900-83F6-40B6-ADD6-1EBB087C2470}" type="presOf" srcId="{A5CCCFFF-0DCC-4D7C-A09F-30675BBFDAE5}" destId="{BE29EEFC-BE79-42E6-8904-CCEEC948A79D}" srcOrd="0" destOrd="0" presId="urn:microsoft.com/office/officeart/2005/8/layout/pList2#1"/>
    <dgm:cxn modelId="{A6BDE1CA-CFC9-4E5A-8594-433E78729EEA}" type="presOf" srcId="{018C4311-0A79-4905-B71C-A47B37A6BC0E}" destId="{16817174-83E6-426A-BCB3-FFC7EA63BC6E}" srcOrd="0" destOrd="0" presId="urn:microsoft.com/office/officeart/2005/8/layout/pList2#1"/>
    <dgm:cxn modelId="{357DEE26-B276-4EC2-8CD9-17B1BCDADBEB}" type="presParOf" srcId="{E0541DB8-5CE8-4F41-A5A3-513A8376B660}" destId="{EB3E2B66-12B7-4AFC-9BC2-6CD74C820D7E}" srcOrd="0" destOrd="0" presId="urn:microsoft.com/office/officeart/2005/8/layout/pList2#1"/>
    <dgm:cxn modelId="{1E3D106C-AF3E-4C0F-A964-1B5355823218}" type="presParOf" srcId="{E0541DB8-5CE8-4F41-A5A3-513A8376B660}" destId="{B1D34074-7E4B-4CF8-A741-5AAAFE2D7D13}" srcOrd="1" destOrd="0" presId="urn:microsoft.com/office/officeart/2005/8/layout/pList2#1"/>
    <dgm:cxn modelId="{E878CDCC-D363-43E1-BFCE-E9F5988B32F3}" type="presParOf" srcId="{B1D34074-7E4B-4CF8-A741-5AAAFE2D7D13}" destId="{9FA44590-EF6C-40AE-B739-337C6C86E717}" srcOrd="0" destOrd="0" presId="urn:microsoft.com/office/officeart/2005/8/layout/pList2#1"/>
    <dgm:cxn modelId="{CF43D721-4DBB-4E19-A413-1AADC4F26D20}" type="presParOf" srcId="{9FA44590-EF6C-40AE-B739-337C6C86E717}" destId="{BE29EEFC-BE79-42E6-8904-CCEEC948A79D}" srcOrd="0" destOrd="0" presId="urn:microsoft.com/office/officeart/2005/8/layout/pList2#1"/>
    <dgm:cxn modelId="{BCFF35D7-6C28-4D26-B359-0CF9422F3939}" type="presParOf" srcId="{9FA44590-EF6C-40AE-B739-337C6C86E717}" destId="{994C5DBF-EC00-4441-B86B-237A94DE3454}" srcOrd="1" destOrd="0" presId="urn:microsoft.com/office/officeart/2005/8/layout/pList2#1"/>
    <dgm:cxn modelId="{2B250753-748A-4025-9842-44C2FA6ECE10}" type="presParOf" srcId="{9FA44590-EF6C-40AE-B739-337C6C86E717}" destId="{E0B62F92-62F4-4327-8B75-7706109A3524}" srcOrd="2" destOrd="0" presId="urn:microsoft.com/office/officeart/2005/8/layout/pList2#1"/>
    <dgm:cxn modelId="{CFCFDAF9-6B82-4ED7-9AC2-B05748949E60}" type="presParOf" srcId="{B1D34074-7E4B-4CF8-A741-5AAAFE2D7D13}" destId="{C5E1F0E9-783B-479C-8D85-F1A676AEBB94}" srcOrd="1" destOrd="0" presId="urn:microsoft.com/office/officeart/2005/8/layout/pList2#1"/>
    <dgm:cxn modelId="{1A5D99D6-D904-4DBA-BF8F-4AAA068AC023}" type="presParOf" srcId="{B1D34074-7E4B-4CF8-A741-5AAAFE2D7D13}" destId="{6327F8EE-8051-4F08-AAC6-C1A1A120BC22}" srcOrd="2" destOrd="0" presId="urn:microsoft.com/office/officeart/2005/8/layout/pList2#1"/>
    <dgm:cxn modelId="{06E91C9B-D044-4565-8354-4331E1085818}" type="presParOf" srcId="{6327F8EE-8051-4F08-AAC6-C1A1A120BC22}" destId="{1C1EF314-FE23-45F6-8D2D-45CC7533630D}" srcOrd="0" destOrd="0" presId="urn:microsoft.com/office/officeart/2005/8/layout/pList2#1"/>
    <dgm:cxn modelId="{5E8ABD22-0A10-45F0-996C-369FFA66A441}" type="presParOf" srcId="{6327F8EE-8051-4F08-AAC6-C1A1A120BC22}" destId="{B27DD57C-F03A-4BD4-B1A2-4003A8BDB955}" srcOrd="1" destOrd="0" presId="urn:microsoft.com/office/officeart/2005/8/layout/pList2#1"/>
    <dgm:cxn modelId="{7B7A888D-BB57-424E-AAD9-9E6D7283D339}" type="presParOf" srcId="{6327F8EE-8051-4F08-AAC6-C1A1A120BC22}" destId="{190941BE-F48A-44A8-9029-8CAB48F4FAFF}" srcOrd="2" destOrd="0" presId="urn:microsoft.com/office/officeart/2005/8/layout/pList2#1"/>
    <dgm:cxn modelId="{01C9D9DF-3AE5-4153-82E1-2413C347CF40}" type="presParOf" srcId="{B1D34074-7E4B-4CF8-A741-5AAAFE2D7D13}" destId="{97FD9EF8-B7AA-477C-9E3E-FE52552CA0D8}" srcOrd="3" destOrd="0" presId="urn:microsoft.com/office/officeart/2005/8/layout/pList2#1"/>
    <dgm:cxn modelId="{E3DA56E1-DB86-49B7-8CCB-6C248351B7F8}" type="presParOf" srcId="{B1D34074-7E4B-4CF8-A741-5AAAFE2D7D13}" destId="{2F202527-A8EC-443E-A7E7-FFACEB3EA309}" srcOrd="4" destOrd="0" presId="urn:microsoft.com/office/officeart/2005/8/layout/pList2#1"/>
    <dgm:cxn modelId="{DC4DF808-2C4F-42DA-9E53-52B5EAA02DA7}" type="presParOf" srcId="{2F202527-A8EC-443E-A7E7-FFACEB3EA309}" destId="{D89ED896-D6B3-4C58-A788-4BF6AD1A7DC7}" srcOrd="0" destOrd="0" presId="urn:microsoft.com/office/officeart/2005/8/layout/pList2#1"/>
    <dgm:cxn modelId="{E3F944B6-13AF-4395-9D31-5866D0C8CA8F}" type="presParOf" srcId="{2F202527-A8EC-443E-A7E7-FFACEB3EA309}" destId="{8A46FCF7-DC51-42EB-ACA9-D0AE0E4416CC}" srcOrd="1" destOrd="0" presId="urn:microsoft.com/office/officeart/2005/8/layout/pList2#1"/>
    <dgm:cxn modelId="{79BA5825-AF8B-49B0-A13B-293EF6020373}" type="presParOf" srcId="{2F202527-A8EC-443E-A7E7-FFACEB3EA309}" destId="{D1083DBF-C6FB-401F-AAD4-C4923866761D}" srcOrd="2" destOrd="0" presId="urn:microsoft.com/office/officeart/2005/8/layout/pList2#1"/>
    <dgm:cxn modelId="{A9B85239-55D6-488D-9548-A862CE44E6CB}" type="presParOf" srcId="{B1D34074-7E4B-4CF8-A741-5AAAFE2D7D13}" destId="{16817174-83E6-426A-BCB3-FFC7EA63BC6E}" srcOrd="5" destOrd="0" presId="urn:microsoft.com/office/officeart/2005/8/layout/pList2#1"/>
    <dgm:cxn modelId="{5F290E1C-D8BF-4D2D-BD89-818B8DBE53FF}" type="presParOf" srcId="{B1D34074-7E4B-4CF8-A741-5AAAFE2D7D13}" destId="{85A8E343-1702-40D8-9687-EA9FA8415D2C}" srcOrd="6" destOrd="0" presId="urn:microsoft.com/office/officeart/2005/8/layout/pList2#1"/>
    <dgm:cxn modelId="{E3E0E85E-3D3F-4FDB-9C3C-EA28439814D5}" type="presParOf" srcId="{85A8E343-1702-40D8-9687-EA9FA8415D2C}" destId="{BF10ADB6-9AB4-44F4-8FE8-B49C9C4D0CF4}" srcOrd="0" destOrd="0" presId="urn:microsoft.com/office/officeart/2005/8/layout/pList2#1"/>
    <dgm:cxn modelId="{4A64E07E-2B5E-40D8-81B7-845795F35E57}" type="presParOf" srcId="{85A8E343-1702-40D8-9687-EA9FA8415D2C}" destId="{646EDAA3-75B3-4729-BF9B-83838C5FF935}" srcOrd="1" destOrd="0" presId="urn:microsoft.com/office/officeart/2005/8/layout/pList2#1"/>
    <dgm:cxn modelId="{F7CAF787-D4A8-48A2-8221-859687D694F7}" type="presParOf" srcId="{85A8E343-1702-40D8-9687-EA9FA8415D2C}" destId="{2F15E9FC-5C6C-457E-8EA3-C6C0F51B26A9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007AB-65D6-42EC-9AA0-FC407D9CC077}" type="datetimeFigureOut">
              <a:rPr lang="en-US" smtClean="0"/>
              <a:pPr/>
              <a:t>4/19/2013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2CAD0-CCA9-4143-AC9F-D868D0481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39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2CAD0-CCA9-4143-AC9F-D868D0481AC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C99A-22D3-400F-AEDB-E57B0755288A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A073611-BC8D-4D2F-9730-E879EC0248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09D7D-48BA-4330-92EC-1EF32DC3A389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163E-315C-413C-AE6B-8762315564FA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63497-6D5C-40F9-A6E1-287F019A1BD6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8997-F9BA-4C53-99D6-76CE5B3D1153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073611-BC8D-4D2F-9730-E879EC024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DE1C-E991-4B11-A915-CE79252BAD54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2384-36CB-4BE9-9560-90155896575F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DF7B-20BE-4A76-BD6F-506F63217E5A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6461-784D-45FD-BC70-AD34028EDA73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E9C8C-9380-4FC2-A838-0946DDF6DE32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D965-258C-4C27-A98E-008AE5C19F80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073611-BC8D-4D2F-9730-E879EC0248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8B082A-CC38-4110-9A2C-8262F7B91B37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A073611-BC8D-4D2F-9730-E879EC0248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200400"/>
            <a:ext cx="8153400" cy="16002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Workshop on Improving the Integration of a Gender Perspective </a:t>
            </a:r>
            <a:endParaRPr lang="en-US" dirty="0" smtClean="0"/>
          </a:p>
          <a:p>
            <a:r>
              <a:rPr lang="en-US" b="1" dirty="0" smtClean="0"/>
              <a:t>into Official Statistics</a:t>
            </a:r>
            <a:endParaRPr lang="en-US" dirty="0" smtClean="0"/>
          </a:p>
          <a:p>
            <a:r>
              <a:rPr lang="en-US" dirty="0" smtClean="0"/>
              <a:t>Chiba, Japan</a:t>
            </a:r>
          </a:p>
          <a:p>
            <a:r>
              <a:rPr lang="en-US" dirty="0" smtClean="0"/>
              <a:t>16 to 19 April 2013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latin typeface="Imprint MT Shadow" pitchFamily="82" charset="0"/>
              </a:rPr>
              <a:t>Session 10:</a:t>
            </a:r>
            <a:r>
              <a:rPr lang="en-US" b="1" dirty="0" smtClean="0">
                <a:latin typeface="Imprint MT Shadow" pitchFamily="82" charset="0"/>
              </a:rPr>
              <a:t> </a:t>
            </a:r>
            <a:r>
              <a:rPr lang="en-US" dirty="0" smtClean="0">
                <a:latin typeface="Imprint MT Shadow" pitchFamily="82" charset="0"/>
              </a:rPr>
              <a:t>Regional Perspective</a:t>
            </a:r>
            <a:endParaRPr lang="en-US" dirty="0">
              <a:latin typeface="Imprint MT Shadow" pitchFamily="8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9940" name="Picture 4" descr="http://ts1.mm.bing.net/th?id=H.4916188048066808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4648200"/>
            <a:ext cx="1473318" cy="12620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772400" cy="762000"/>
          </a:xfrm>
        </p:spPr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39056545"/>
              </p:ext>
            </p:extLst>
          </p:nvPr>
        </p:nvGraphicFramePr>
        <p:xfrm>
          <a:off x="381000" y="990600"/>
          <a:ext cx="85344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1447800"/>
            <a:ext cx="22098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Production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8400" y="1371600"/>
            <a:ext cx="23622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Coordination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95800" y="1447800"/>
            <a:ext cx="23622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Analysis and dissemination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05600" y="1371600"/>
            <a:ext cx="23622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Decision making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1534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ESCAP Committee on Statistics (CST)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 descr="http://ts1.mm.bing.net/th?id=H.4916188048066808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152400"/>
            <a:ext cx="533400" cy="4568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8916" name="Picture 4" descr="Committee on Statistics, Third session, Bangkok, 12-14 December 20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387600"/>
            <a:ext cx="2590800" cy="17272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533400" y="1600200"/>
            <a:ext cx="3581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Committee on Statistics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810000" y="1600200"/>
            <a:ext cx="5181600" cy="4267200"/>
          </a:xfrm>
          <a:prstGeom prst="roundRect">
            <a:avLst>
              <a:gd name="adj" fmla="val 1598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5573F1"/>
                </a:solidFill>
              </a:rPr>
              <a:t>Two overarching, strategic goals: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rgbClr val="5573F1"/>
                </a:solidFill>
              </a:rPr>
              <a:t>(a)</a:t>
            </a:r>
            <a:r>
              <a:rPr lang="en-US" sz="2000" dirty="0" smtClean="0">
                <a:solidFill>
                  <a:schemeClr val="tx1"/>
                </a:solidFill>
              </a:rPr>
              <a:t> Ensuring that all countries in the region, by 2020, have the capability to provide an agreed basic range of population, economic, social and environment statistics; 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rgbClr val="5573F1"/>
                </a:solidFill>
              </a:rPr>
              <a:t>(b)</a:t>
            </a:r>
            <a:r>
              <a:rPr lang="en-US" sz="2000" dirty="0" smtClean="0">
                <a:solidFill>
                  <a:schemeClr val="tx1"/>
                </a:solidFill>
              </a:rPr>
              <a:t> Creating a more adaptive and cost-effective  information management environment for national statistical offices through stronger collaboration.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ESCAP Committee on Statistics (CST)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http://ts1.mm.bing.net/th?id=H.4916188048066808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152400"/>
            <a:ext cx="533400" cy="4568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8916" name="Picture 4" descr="Committee on Statistics, Third session, Bangkok, 12-14 December 20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625600"/>
            <a:ext cx="2590800" cy="17272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524000" y="1143000"/>
            <a:ext cx="3892529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Committee on Statistics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grpSp>
        <p:nvGrpSpPr>
          <p:cNvPr id="3" name="Group 36"/>
          <p:cNvGrpSpPr/>
          <p:nvPr/>
        </p:nvGrpSpPr>
        <p:grpSpPr>
          <a:xfrm>
            <a:off x="4870471" y="1371600"/>
            <a:ext cx="3054329" cy="1682729"/>
            <a:chOff x="4191000" y="1670071"/>
            <a:chExt cx="3054329" cy="1682729"/>
          </a:xfrm>
        </p:grpSpPr>
        <p:pic>
          <p:nvPicPr>
            <p:cNvPr id="38918" name="Picture 6" descr="http://ts3.mm.bing.net/th?id=H.4976304657467270&amp;pid=15.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332033">
              <a:off x="5722668" y="1670071"/>
              <a:ext cx="1522661" cy="1522661"/>
            </a:xfrm>
            <a:prstGeom prst="rect">
              <a:avLst/>
            </a:prstGeom>
            <a:noFill/>
          </p:spPr>
        </p:pic>
        <p:sp>
          <p:nvSpPr>
            <p:cNvPr id="21" name="Curved Down Arrow 20"/>
            <p:cNvSpPr/>
            <p:nvPr/>
          </p:nvSpPr>
          <p:spPr>
            <a:xfrm>
              <a:off x="4191000" y="1676400"/>
              <a:ext cx="2209800" cy="38100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5715000" y="3048000"/>
              <a:ext cx="1447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</a:rPr>
                <a:t>Bureau</a:t>
              </a: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4495800" y="1828800"/>
              <a:ext cx="1447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Select</a:t>
              </a:r>
            </a:p>
          </p:txBody>
        </p:sp>
      </p:grpSp>
      <p:grpSp>
        <p:nvGrpSpPr>
          <p:cNvPr id="6" name="Group 37"/>
          <p:cNvGrpSpPr/>
          <p:nvPr/>
        </p:nvGrpSpPr>
        <p:grpSpPr>
          <a:xfrm>
            <a:off x="4870471" y="3124200"/>
            <a:ext cx="2209800" cy="381000"/>
            <a:chOff x="4191001" y="3429000"/>
            <a:chExt cx="2209800" cy="381000"/>
          </a:xfrm>
        </p:grpSpPr>
        <p:sp>
          <p:nvSpPr>
            <p:cNvPr id="23" name="Curved Down Arrow 22"/>
            <p:cNvSpPr/>
            <p:nvPr/>
          </p:nvSpPr>
          <p:spPr>
            <a:xfrm rot="10800000">
              <a:off x="4191001" y="3429000"/>
              <a:ext cx="2209800" cy="38100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4572000" y="3429000"/>
              <a:ext cx="1447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Assist</a:t>
              </a: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533400" y="3581400"/>
            <a:ext cx="2514600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Economic Statistics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4343400" y="3505200"/>
            <a:ext cx="4648200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Regional coordination of statistical </a:t>
            </a:r>
            <a:r>
              <a:rPr lang="en-US" dirty="0" smtClean="0">
                <a:solidFill>
                  <a:srgbClr val="00B0F0"/>
                </a:solidFill>
              </a:rPr>
              <a:t>training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4267200" y="4343400"/>
            <a:ext cx="4724400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Agricultural statistics </a:t>
            </a:r>
            <a:r>
              <a:rPr lang="en-US" dirty="0" smtClean="0">
                <a:solidFill>
                  <a:schemeClr val="tx1"/>
                </a:solidFill>
              </a:rPr>
              <a:t>and rural development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-76200" y="4267200"/>
            <a:ext cx="3384571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Population and </a:t>
            </a:r>
            <a:r>
              <a:rPr lang="en-US" sz="1600" dirty="0" smtClean="0">
                <a:solidFill>
                  <a:srgbClr val="00B0F0"/>
                </a:solidFill>
              </a:rPr>
              <a:t>social statistics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267200" y="5029200"/>
            <a:ext cx="3200400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Vital statistics 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343400" y="5638800"/>
            <a:ext cx="4419600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Modernization</a:t>
            </a:r>
            <a:r>
              <a:rPr lang="en-US" dirty="0" smtClean="0">
                <a:solidFill>
                  <a:schemeClr val="tx1"/>
                </a:solidFill>
              </a:rPr>
              <a:t> of statistical information system</a:t>
            </a:r>
            <a:endParaRPr lang="en-US" dirty="0" smtClean="0">
              <a:solidFill>
                <a:srgbClr val="00B0F0"/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505200" y="46482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381000" y="5029200"/>
            <a:ext cx="2438400" cy="685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MDG</a:t>
            </a:r>
            <a:r>
              <a:rPr lang="en-US" dirty="0" smtClean="0">
                <a:solidFill>
                  <a:schemeClr val="tx1"/>
                </a:solidFill>
              </a:rPr>
              <a:t> monitoring</a:t>
            </a:r>
            <a:endParaRPr lang="en-US" dirty="0" smtClean="0">
              <a:solidFill>
                <a:srgbClr val="00B0F0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743200" y="3352800"/>
            <a:ext cx="1524000" cy="2590800"/>
            <a:chOff x="2743200" y="3352800"/>
            <a:chExt cx="1524000" cy="25908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3505200" y="3352800"/>
              <a:ext cx="0" cy="2590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3505200" y="3886200"/>
              <a:ext cx="76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2743200" y="3886200"/>
              <a:ext cx="76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H="1">
              <a:off x="2743200" y="4648200"/>
              <a:ext cx="76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H="1">
              <a:off x="2743200" y="5334000"/>
              <a:ext cx="76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>
              <a:off x="3505200" y="5334000"/>
              <a:ext cx="76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3505200" y="5943600"/>
              <a:ext cx="76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Explosion 2 30"/>
          <p:cNvSpPr/>
          <p:nvPr/>
        </p:nvSpPr>
        <p:spPr>
          <a:xfrm rot="20013824">
            <a:off x="1895292" y="3580247"/>
            <a:ext cx="4577755" cy="2743200"/>
          </a:xfrm>
          <a:prstGeom prst="irregularSeal2">
            <a:avLst/>
          </a:prstGeom>
          <a:gradFill>
            <a:gsLst>
              <a:gs pos="0">
                <a:srgbClr val="F8968A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Gender?!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36" grpId="0"/>
      <p:bldP spid="37" grpId="0"/>
      <p:bldP spid="53" grpId="0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667000"/>
            <a:ext cx="8763000" cy="884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Mainstreamed in all statistical activities (?)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6" name="Picture 15" descr="http://ts1.mm.bing.net/th?id=H.4916188048066808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152400"/>
            <a:ext cx="533400" cy="4568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884238"/>
          </a:xfrm>
        </p:spPr>
        <p:txBody>
          <a:bodyPr>
            <a:normAutofit/>
          </a:bodyPr>
          <a:lstStyle/>
          <a:p>
            <a:r>
              <a:rPr lang="en-US" dirty="0" smtClean="0"/>
              <a:t>Recent activities: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6" name="Picture 15" descr="http://ts1.mm.bing.net/th?id=H.4916188048066808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152400"/>
            <a:ext cx="533400" cy="4568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8305800" cy="51816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Sep. 2010: </a:t>
            </a:r>
            <a:r>
              <a:rPr lang="en-US" dirty="0" smtClean="0"/>
              <a:t>Consultative Meeting to Develop a Regional </a:t>
            </a:r>
            <a:r>
              <a:rPr lang="en-US" dirty="0" err="1" smtClean="0"/>
              <a:t>Programme</a:t>
            </a:r>
            <a:r>
              <a:rPr lang="en-US" dirty="0" smtClean="0"/>
              <a:t> on Gender Statistics in Asia and the Pacific</a:t>
            </a:r>
          </a:p>
          <a:p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u="sng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CST, Dec. 2010: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Report on the work of the secretariat on gender statistics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(information paper)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Proposed developing a gender statistics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for the Asia-Pacific region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2011: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mobilize funds, ESCAP submitted a concept note for a proposal under the eighth tranche of the United Nations Development Account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884238"/>
          </a:xfrm>
        </p:spPr>
        <p:txBody>
          <a:bodyPr>
            <a:normAutofit/>
          </a:bodyPr>
          <a:lstStyle/>
          <a:p>
            <a:r>
              <a:rPr lang="en-US" dirty="0" smtClean="0"/>
              <a:t>Recent activities: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6" name="Picture 15" descr="http://ts1.mm.bing.net/th?id=H.4916188048066808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152400"/>
            <a:ext cx="533400" cy="4568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1219200"/>
            <a:ext cx="83058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2011: </a:t>
            </a:r>
            <a:r>
              <a:rPr lang="en-US" dirty="0" smtClean="0"/>
              <a:t>A Working Group on Gender Statistics was established as part of the Thematic Working Group on Gender Equality and Empowerment of Women (TWG-GEEW) and is being co-chaired by the ESCAP and UN Women</a:t>
            </a:r>
          </a:p>
          <a:p>
            <a:endParaRPr lang="en-US" dirty="0" smtClean="0"/>
          </a:p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2011:</a:t>
            </a:r>
            <a:r>
              <a:rPr lang="en-US" dirty="0" smtClean="0"/>
              <a:t> In-country needs assessment; Bhutan and Indonesia</a:t>
            </a:r>
          </a:p>
          <a:p>
            <a:pPr>
              <a:buNone/>
            </a:pP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2012: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Regional review of gender statistics, as part of the global initiative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u="sng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CST, Dec. 2012: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Report on the work of the secretariat on gender statistics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(information paper)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guidance was sought from the Committee on the development of the dedicated Regional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on Gender Statistics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Linking with global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Minimum set of indicators</a:t>
            </a:r>
          </a:p>
          <a:p>
            <a:endParaRPr lang="en-US" sz="3200" dirty="0" smtClean="0"/>
          </a:p>
          <a:p>
            <a:r>
              <a:rPr lang="en-US" sz="3200" dirty="0" smtClean="0"/>
              <a:t>Global review of GS</a:t>
            </a:r>
          </a:p>
          <a:p>
            <a:endParaRPr lang="en-US" sz="3200" dirty="0" smtClean="0"/>
          </a:p>
          <a:p>
            <a:r>
              <a:rPr lang="en-US" sz="3200" dirty="0" smtClean="0"/>
              <a:t>EDGE initiative</a:t>
            </a:r>
          </a:p>
          <a:p>
            <a:endParaRPr lang="en-US" sz="3200" dirty="0" smtClean="0"/>
          </a:p>
          <a:p>
            <a:r>
              <a:rPr lang="en-US" sz="3200" dirty="0" smtClean="0"/>
              <a:t>Manuals (at least three)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 descr="http://ts1.mm.bing.net/th?id=H.4916188048066808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152400"/>
            <a:ext cx="533400" cy="4568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7772400" cy="1143000"/>
          </a:xfrm>
        </p:spPr>
        <p:txBody>
          <a:bodyPr/>
          <a:lstStyle/>
          <a:p>
            <a:r>
              <a:rPr lang="en-US" dirty="0" smtClean="0"/>
              <a:t>You started with…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4582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What:</a:t>
            </a:r>
            <a:r>
              <a:rPr lang="en-US" dirty="0" smtClean="0"/>
              <a:t> </a:t>
            </a:r>
            <a:r>
              <a:rPr lang="en-US" sz="3000" dirty="0" smtClean="0"/>
              <a:t>gender equality, social indifference,</a:t>
            </a:r>
          </a:p>
          <a:p>
            <a:pPr>
              <a:buNone/>
            </a:pPr>
            <a:r>
              <a:rPr lang="en-US" sz="3000" dirty="0" smtClean="0"/>
              <a:t> women empowerment, sex discrimination.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Why: </a:t>
            </a:r>
            <a:r>
              <a:rPr lang="en-US" sz="3000" dirty="0" smtClean="0"/>
              <a:t>inequality exist, human rights, </a:t>
            </a:r>
          </a:p>
          <a:p>
            <a:pPr>
              <a:buNone/>
            </a:pPr>
            <a:r>
              <a:rPr lang="en-US" sz="3000" dirty="0" smtClean="0"/>
              <a:t>effective use of human resources. 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For whom:</a:t>
            </a:r>
            <a:r>
              <a:rPr lang="en-US" dirty="0" smtClean="0"/>
              <a:t> </a:t>
            </a:r>
            <a:r>
              <a:rPr lang="en-US" sz="3000" dirty="0" smtClean="0"/>
              <a:t>for people, children &amp; women, younger generation.</a:t>
            </a:r>
          </a:p>
          <a:p>
            <a:endParaRPr lang="en-US" dirty="0" smtClean="0"/>
          </a:p>
          <a:p>
            <a:r>
              <a:rPr lang="en-US" b="1" dirty="0" smtClean="0"/>
              <a:t>How:</a:t>
            </a:r>
            <a:r>
              <a:rPr lang="en-US" dirty="0" smtClean="0"/>
              <a:t> </a:t>
            </a:r>
            <a:r>
              <a:rPr lang="en-US" sz="3000" dirty="0" smtClean="0">
                <a:solidFill>
                  <a:srgbClr val="FF66CC"/>
                </a:solidFill>
              </a:rPr>
              <a:t>Data production</a:t>
            </a:r>
            <a:r>
              <a:rPr lang="en-US" sz="3000" dirty="0" smtClean="0"/>
              <a:t>, </a:t>
            </a:r>
            <a:r>
              <a:rPr lang="en-US" sz="3000" dirty="0" smtClean="0">
                <a:solidFill>
                  <a:srgbClr val="FF66CC"/>
                </a:solidFill>
              </a:rPr>
              <a:t>sex disaggregated data</a:t>
            </a:r>
            <a:r>
              <a:rPr lang="en-US" sz="3000" dirty="0" smtClean="0"/>
              <a:t>, </a:t>
            </a:r>
            <a:r>
              <a:rPr lang="en-US" sz="3000" dirty="0" smtClean="0">
                <a:solidFill>
                  <a:srgbClr val="FFC000"/>
                </a:solidFill>
              </a:rPr>
              <a:t>training (experts &amp; public)</a:t>
            </a:r>
            <a:r>
              <a:rPr lang="en-US" sz="3000" dirty="0" smtClean="0"/>
              <a:t>, </a:t>
            </a:r>
            <a:r>
              <a:rPr lang="en-US" sz="3000" dirty="0" smtClean="0">
                <a:solidFill>
                  <a:srgbClr val="00B050"/>
                </a:solidFill>
              </a:rPr>
              <a:t>gender sensitive analysis</a:t>
            </a:r>
            <a:r>
              <a:rPr lang="en-US" sz="3000" dirty="0" smtClean="0"/>
              <a:t>, </a:t>
            </a:r>
            <a:r>
              <a:rPr lang="en-US" sz="3000" dirty="0" smtClean="0">
                <a:solidFill>
                  <a:srgbClr val="0070C0"/>
                </a:solidFill>
              </a:rPr>
              <a:t>good coordination</a:t>
            </a:r>
            <a:endParaRPr lang="en-US" sz="30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http://ts2.mm.bing.net/th?id=H.4677916157282401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762000"/>
            <a:ext cx="2971800" cy="2961895"/>
          </a:xfrm>
          <a:prstGeom prst="rect">
            <a:avLst/>
          </a:prstGeom>
          <a:noFill/>
        </p:spPr>
      </p:pic>
      <p:pic>
        <p:nvPicPr>
          <p:cNvPr id="6" name="Picture 5" descr="http://ts1.mm.bing.net/th?id=H.4916188048066808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152400"/>
            <a:ext cx="533400" cy="4568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Oval 6"/>
          <p:cNvSpPr/>
          <p:nvPr/>
        </p:nvSpPr>
        <p:spPr>
          <a:xfrm>
            <a:off x="152400" y="4495800"/>
            <a:ext cx="8229600" cy="1905000"/>
          </a:xfrm>
          <a:prstGeom prst="ellipse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7772400" cy="1143000"/>
          </a:xfrm>
        </p:spPr>
        <p:txBody>
          <a:bodyPr/>
          <a:lstStyle/>
          <a:p>
            <a:r>
              <a:rPr lang="en-US" dirty="0" smtClean="0"/>
              <a:t>So </a:t>
            </a:r>
            <a:r>
              <a:rPr lang="en-US" b="1" dirty="0" smtClean="0">
                <a:solidFill>
                  <a:srgbClr val="C00000"/>
                </a:solidFill>
              </a:rPr>
              <a:t>how</a:t>
            </a:r>
            <a:r>
              <a:rPr lang="en-US" dirty="0" smtClean="0"/>
              <a:t> to…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3611-BC8D-4D2F-9730-E879EC024889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81000" y="1219200"/>
          <a:ext cx="8305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http://ts1.mm.bing.net/th?id=H.4916188048066808&amp;pid=15.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58200" y="152400"/>
            <a:ext cx="533400" cy="4568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3297</TotalTime>
  <Words>466</Words>
  <Application>Microsoft Office PowerPoint</Application>
  <PresentationFormat>On-screen Show (4:3)</PresentationFormat>
  <Paragraphs>108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Session 10: Regional Perspective</vt:lpstr>
      <vt:lpstr>ESCAP Committee on Statistics (CST)</vt:lpstr>
      <vt:lpstr>ESCAP Committee on Statistics (CST)</vt:lpstr>
      <vt:lpstr>Mainstreamed in all statistical activities (?)</vt:lpstr>
      <vt:lpstr>Recent activities:</vt:lpstr>
      <vt:lpstr>Recent activities:</vt:lpstr>
      <vt:lpstr>Linking with global initiatives</vt:lpstr>
      <vt:lpstr>You started with…</vt:lpstr>
      <vt:lpstr>So how to…</vt:lpstr>
      <vt:lpstr>Groups</vt:lpstr>
    </vt:vector>
  </TitlesOfParts>
  <Company>Statistical Institute for Asia and the Pacific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Statistical Institute for Asia and the Pacific</dc:creator>
  <cp:lastModifiedBy>abc</cp:lastModifiedBy>
  <cp:revision>189</cp:revision>
  <dcterms:created xsi:type="dcterms:W3CDTF">2013-04-12T08:59:24Z</dcterms:created>
  <dcterms:modified xsi:type="dcterms:W3CDTF">2013-04-19T17:08:37Z</dcterms:modified>
</cp:coreProperties>
</file>