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2" r:id="rId7"/>
    <p:sldId id="265" r:id="rId8"/>
    <p:sldId id="263" r:id="rId9"/>
    <p:sldId id="268" r:id="rId10"/>
  </p:sldIdLst>
  <p:sldSz cx="9144000" cy="6858000" type="screen4x3"/>
  <p:notesSz cx="6858000" cy="9144000"/>
  <p:custDataLst>
    <p:tags r:id="rId12"/>
  </p:custDataLst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8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047424-2E5D-431B-BBE7-73B49E3FD9B6}" type="datetimeFigureOut">
              <a:rPr lang="fi-FI" smtClean="0"/>
              <a:t>5.5.2017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A19DBA-9531-41A3-A1CC-44FAC7D0A80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47598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A19DBA-9531-41A3-A1CC-44FAC7D0A804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92278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/>
          <p:nvPr/>
        </p:nvSpPr>
        <p:spPr>
          <a:xfrm>
            <a:off x="406402" y="-100217"/>
            <a:ext cx="8830056" cy="6380550"/>
          </a:xfrm>
          <a:custGeom>
            <a:avLst/>
            <a:gdLst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716643 w 8686800"/>
              <a:gd name="connsiteY5" fmla="*/ 716643 h 5733143"/>
              <a:gd name="connsiteX6" fmla="*/ 716643 w 8686800"/>
              <a:gd name="connsiteY6" fmla="*/ 5016500 h 5733143"/>
              <a:gd name="connsiteX7" fmla="*/ 7970157 w 8686800"/>
              <a:gd name="connsiteY7" fmla="*/ 5016500 h 5733143"/>
              <a:gd name="connsiteX8" fmla="*/ 7970157 w 8686800"/>
              <a:gd name="connsiteY8" fmla="*/ 716643 h 5733143"/>
              <a:gd name="connsiteX9" fmla="*/ 7166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716643 w 8686800"/>
              <a:gd name="connsiteY5" fmla="*/ 716643 h 5733143"/>
              <a:gd name="connsiteX6" fmla="*/ 488043 w 8686800"/>
              <a:gd name="connsiteY6" fmla="*/ 5016500 h 5733143"/>
              <a:gd name="connsiteX7" fmla="*/ 7970157 w 8686800"/>
              <a:gd name="connsiteY7" fmla="*/ 5016500 h 5733143"/>
              <a:gd name="connsiteX8" fmla="*/ 7970157 w 8686800"/>
              <a:gd name="connsiteY8" fmla="*/ 716643 h 5733143"/>
              <a:gd name="connsiteX9" fmla="*/ 7166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5016500 h 5733143"/>
              <a:gd name="connsiteX7" fmla="*/ 7970157 w 8686800"/>
              <a:gd name="connsiteY7" fmla="*/ 5016500 h 5733143"/>
              <a:gd name="connsiteX8" fmla="*/ 7970157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5016500 h 5733143"/>
              <a:gd name="connsiteX7" fmla="*/ 7970157 w 8686800"/>
              <a:gd name="connsiteY7" fmla="*/ 5016500 h 5733143"/>
              <a:gd name="connsiteX8" fmla="*/ 8220456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5016500 h 5733143"/>
              <a:gd name="connsiteX7" fmla="*/ 8211185 w 8686800"/>
              <a:gd name="connsiteY7" fmla="*/ 5016500 h 5733143"/>
              <a:gd name="connsiteX8" fmla="*/ 8220456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211185 w 8686800"/>
              <a:gd name="connsiteY7" fmla="*/ 5016500 h 5733143"/>
              <a:gd name="connsiteX8" fmla="*/ 8220456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211185 w 8686800"/>
              <a:gd name="connsiteY7" fmla="*/ 2884459 h 5733143"/>
              <a:gd name="connsiteX8" fmla="*/ 8220456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2111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6683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6683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6683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6683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747675"/>
              <a:gd name="connsiteY0" fmla="*/ 0 h 5733143"/>
              <a:gd name="connsiteX1" fmla="*/ 8686800 w 8747675"/>
              <a:gd name="connsiteY1" fmla="*/ 0 h 5733143"/>
              <a:gd name="connsiteX2" fmla="*/ 8686800 w 8747675"/>
              <a:gd name="connsiteY2" fmla="*/ 5733143 h 5733143"/>
              <a:gd name="connsiteX3" fmla="*/ 0 w 8747675"/>
              <a:gd name="connsiteY3" fmla="*/ 5733143 h 5733143"/>
              <a:gd name="connsiteX4" fmla="*/ 0 w 8747675"/>
              <a:gd name="connsiteY4" fmla="*/ 0 h 5733143"/>
              <a:gd name="connsiteX5" fmla="*/ 488043 w 8747675"/>
              <a:gd name="connsiteY5" fmla="*/ 716643 h 5733143"/>
              <a:gd name="connsiteX6" fmla="*/ 488043 w 8747675"/>
              <a:gd name="connsiteY6" fmla="*/ 2875188 h 5733143"/>
              <a:gd name="connsiteX7" fmla="*/ 8744585 w 8747675"/>
              <a:gd name="connsiteY7" fmla="*/ 2884459 h 5733143"/>
              <a:gd name="connsiteX8" fmla="*/ 8677656 w 8747675"/>
              <a:gd name="connsiteY8" fmla="*/ 716642 h 5733143"/>
              <a:gd name="connsiteX9" fmla="*/ 488043 w 8747675"/>
              <a:gd name="connsiteY9" fmla="*/ 716643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716643 h 5733143"/>
              <a:gd name="connsiteX6" fmla="*/ 488043 w 8753856"/>
              <a:gd name="connsiteY6" fmla="*/ 2875188 h 5733143"/>
              <a:gd name="connsiteX7" fmla="*/ 8744585 w 8753856"/>
              <a:gd name="connsiteY7" fmla="*/ 2884459 h 5733143"/>
              <a:gd name="connsiteX8" fmla="*/ 8753856 w 8753856"/>
              <a:gd name="connsiteY8" fmla="*/ 716642 h 5733143"/>
              <a:gd name="connsiteX9" fmla="*/ 488043 w 8753856"/>
              <a:gd name="connsiteY9" fmla="*/ 716643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2875188 h 5733143"/>
              <a:gd name="connsiteX7" fmla="*/ 8744585 w 8753856"/>
              <a:gd name="connsiteY7" fmla="*/ 2884459 h 5733143"/>
              <a:gd name="connsiteX8" fmla="*/ 8753856 w 8753856"/>
              <a:gd name="connsiteY8" fmla="*/ 716642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2875188 h 5733143"/>
              <a:gd name="connsiteX7" fmla="*/ 8744585 w 8753856"/>
              <a:gd name="connsiteY7" fmla="*/ 2884459 h 5733143"/>
              <a:gd name="connsiteX8" fmla="*/ 8753856 w 8753856"/>
              <a:gd name="connsiteY8" fmla="*/ 530376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3027588 h 5733143"/>
              <a:gd name="connsiteX7" fmla="*/ 8744585 w 8753856"/>
              <a:gd name="connsiteY7" fmla="*/ 2884459 h 5733143"/>
              <a:gd name="connsiteX8" fmla="*/ 8753856 w 8753856"/>
              <a:gd name="connsiteY8" fmla="*/ 530376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530376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303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5303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1005042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10050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71642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71642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1084945 h 5733143"/>
              <a:gd name="connsiteX9" fmla="*/ 4880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71642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71642 h 5733143"/>
              <a:gd name="connsiteX6" fmla="*/ 4118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11843 w 8753856"/>
              <a:gd name="connsiteY5" fmla="*/ 471642 h 5733143"/>
              <a:gd name="connsiteX6" fmla="*/ 4118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118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11843 w 8753856"/>
              <a:gd name="connsiteY5" fmla="*/ 395442 h 5733143"/>
              <a:gd name="connsiteX6" fmla="*/ 4118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11843 w 8753856"/>
              <a:gd name="connsiteY9" fmla="*/ 3954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11843 w 8753856"/>
              <a:gd name="connsiteY5" fmla="*/ 395442 h 5733143"/>
              <a:gd name="connsiteX6" fmla="*/ 4118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399145 h 5733143"/>
              <a:gd name="connsiteX9" fmla="*/ 411843 w 8753856"/>
              <a:gd name="connsiteY9" fmla="*/ 395442 h 5733143"/>
              <a:gd name="connsiteX0" fmla="*/ 0 w 8763000"/>
              <a:gd name="connsiteY0" fmla="*/ 0 h 5733143"/>
              <a:gd name="connsiteX1" fmla="*/ 8763000 w 8763000"/>
              <a:gd name="connsiteY1" fmla="*/ 0 h 5733143"/>
              <a:gd name="connsiteX2" fmla="*/ 8686800 w 8763000"/>
              <a:gd name="connsiteY2" fmla="*/ 5733143 h 5733143"/>
              <a:gd name="connsiteX3" fmla="*/ 0 w 8763000"/>
              <a:gd name="connsiteY3" fmla="*/ 5733143 h 5733143"/>
              <a:gd name="connsiteX4" fmla="*/ 0 w 8763000"/>
              <a:gd name="connsiteY4" fmla="*/ 0 h 5733143"/>
              <a:gd name="connsiteX5" fmla="*/ 411843 w 8763000"/>
              <a:gd name="connsiteY5" fmla="*/ 395442 h 5733143"/>
              <a:gd name="connsiteX6" fmla="*/ 411843 w 8763000"/>
              <a:gd name="connsiteY6" fmla="*/ 3027588 h 5733143"/>
              <a:gd name="connsiteX7" fmla="*/ 8744585 w 8763000"/>
              <a:gd name="connsiteY7" fmla="*/ 3036859 h 5733143"/>
              <a:gd name="connsiteX8" fmla="*/ 8753856 w 8763000"/>
              <a:gd name="connsiteY8" fmla="*/ 399145 h 5733143"/>
              <a:gd name="connsiteX9" fmla="*/ 411843 w 8763000"/>
              <a:gd name="connsiteY9" fmla="*/ 395442 h 5733143"/>
              <a:gd name="connsiteX0" fmla="*/ 0 w 8763000"/>
              <a:gd name="connsiteY0" fmla="*/ 0 h 5733143"/>
              <a:gd name="connsiteX1" fmla="*/ 8763000 w 8763000"/>
              <a:gd name="connsiteY1" fmla="*/ 0 h 5733143"/>
              <a:gd name="connsiteX2" fmla="*/ 8763000 w 8763000"/>
              <a:gd name="connsiteY2" fmla="*/ 5733143 h 5733143"/>
              <a:gd name="connsiteX3" fmla="*/ 0 w 8763000"/>
              <a:gd name="connsiteY3" fmla="*/ 5733143 h 5733143"/>
              <a:gd name="connsiteX4" fmla="*/ 0 w 8763000"/>
              <a:gd name="connsiteY4" fmla="*/ 0 h 5733143"/>
              <a:gd name="connsiteX5" fmla="*/ 411843 w 8763000"/>
              <a:gd name="connsiteY5" fmla="*/ 395442 h 5733143"/>
              <a:gd name="connsiteX6" fmla="*/ 411843 w 8763000"/>
              <a:gd name="connsiteY6" fmla="*/ 3027588 h 5733143"/>
              <a:gd name="connsiteX7" fmla="*/ 8744585 w 8763000"/>
              <a:gd name="connsiteY7" fmla="*/ 3036859 h 5733143"/>
              <a:gd name="connsiteX8" fmla="*/ 8753856 w 8763000"/>
              <a:gd name="connsiteY8" fmla="*/ 399145 h 5733143"/>
              <a:gd name="connsiteX9" fmla="*/ 411843 w 8763000"/>
              <a:gd name="connsiteY9" fmla="*/ 395442 h 5733143"/>
              <a:gd name="connsiteX0" fmla="*/ 0 w 8763000"/>
              <a:gd name="connsiteY0" fmla="*/ 0 h 5733143"/>
              <a:gd name="connsiteX1" fmla="*/ 8763000 w 8763000"/>
              <a:gd name="connsiteY1" fmla="*/ 0 h 5733143"/>
              <a:gd name="connsiteX2" fmla="*/ 8763000 w 8763000"/>
              <a:gd name="connsiteY2" fmla="*/ 5733143 h 5733143"/>
              <a:gd name="connsiteX3" fmla="*/ 0 w 8763000"/>
              <a:gd name="connsiteY3" fmla="*/ 5733143 h 5733143"/>
              <a:gd name="connsiteX4" fmla="*/ 0 w 8763000"/>
              <a:gd name="connsiteY4" fmla="*/ 0 h 5733143"/>
              <a:gd name="connsiteX5" fmla="*/ 411843 w 8763000"/>
              <a:gd name="connsiteY5" fmla="*/ 395442 h 5733143"/>
              <a:gd name="connsiteX6" fmla="*/ 411843 w 8763000"/>
              <a:gd name="connsiteY6" fmla="*/ 3027588 h 5733143"/>
              <a:gd name="connsiteX7" fmla="*/ 8744585 w 8763000"/>
              <a:gd name="connsiteY7" fmla="*/ 3036859 h 5733143"/>
              <a:gd name="connsiteX8" fmla="*/ 8753856 w 8763000"/>
              <a:gd name="connsiteY8" fmla="*/ 399145 h 5733143"/>
              <a:gd name="connsiteX9" fmla="*/ 411843 w 8763000"/>
              <a:gd name="connsiteY9" fmla="*/ 395442 h 5733143"/>
              <a:gd name="connsiteX0" fmla="*/ 0 w 8763000"/>
              <a:gd name="connsiteY0" fmla="*/ 0 h 5733143"/>
              <a:gd name="connsiteX1" fmla="*/ 8763000 w 8763000"/>
              <a:gd name="connsiteY1" fmla="*/ 0 h 5733143"/>
              <a:gd name="connsiteX2" fmla="*/ 8763000 w 8763000"/>
              <a:gd name="connsiteY2" fmla="*/ 5733143 h 5733143"/>
              <a:gd name="connsiteX3" fmla="*/ 0 w 8763000"/>
              <a:gd name="connsiteY3" fmla="*/ 5733143 h 5733143"/>
              <a:gd name="connsiteX4" fmla="*/ 0 w 8763000"/>
              <a:gd name="connsiteY4" fmla="*/ 0 h 5733143"/>
              <a:gd name="connsiteX5" fmla="*/ 411843 w 8763000"/>
              <a:gd name="connsiteY5" fmla="*/ 395442 h 5733143"/>
              <a:gd name="connsiteX6" fmla="*/ 411843 w 8763000"/>
              <a:gd name="connsiteY6" fmla="*/ 3027588 h 5733143"/>
              <a:gd name="connsiteX7" fmla="*/ 8744585 w 8763000"/>
              <a:gd name="connsiteY7" fmla="*/ 3036859 h 5733143"/>
              <a:gd name="connsiteX8" fmla="*/ 8753856 w 8763000"/>
              <a:gd name="connsiteY8" fmla="*/ 399145 h 5733143"/>
              <a:gd name="connsiteX9" fmla="*/ 411843 w 8763000"/>
              <a:gd name="connsiteY9" fmla="*/ 395442 h 5733143"/>
              <a:gd name="connsiteX0" fmla="*/ 0 w 8763000"/>
              <a:gd name="connsiteY0" fmla="*/ 0 h 5733143"/>
              <a:gd name="connsiteX1" fmla="*/ 8763000 w 8763000"/>
              <a:gd name="connsiteY1" fmla="*/ 0 h 5733143"/>
              <a:gd name="connsiteX2" fmla="*/ 8763000 w 8763000"/>
              <a:gd name="connsiteY2" fmla="*/ 5733143 h 5733143"/>
              <a:gd name="connsiteX3" fmla="*/ 0 w 8763000"/>
              <a:gd name="connsiteY3" fmla="*/ 5733143 h 5733143"/>
              <a:gd name="connsiteX4" fmla="*/ 0 w 8763000"/>
              <a:gd name="connsiteY4" fmla="*/ 0 h 5733143"/>
              <a:gd name="connsiteX5" fmla="*/ 411843 w 8763000"/>
              <a:gd name="connsiteY5" fmla="*/ 395442 h 5733143"/>
              <a:gd name="connsiteX6" fmla="*/ 411843 w 8763000"/>
              <a:gd name="connsiteY6" fmla="*/ 3027588 h 5733143"/>
              <a:gd name="connsiteX7" fmla="*/ 8744585 w 8763000"/>
              <a:gd name="connsiteY7" fmla="*/ 3036859 h 5733143"/>
              <a:gd name="connsiteX8" fmla="*/ 8753856 w 8763000"/>
              <a:gd name="connsiteY8" fmla="*/ 399145 h 5733143"/>
              <a:gd name="connsiteX9" fmla="*/ 411843 w 8763000"/>
              <a:gd name="connsiteY9" fmla="*/ 395442 h 5733143"/>
              <a:gd name="connsiteX0" fmla="*/ 0 w 8763000"/>
              <a:gd name="connsiteY0" fmla="*/ 0 h 5733143"/>
              <a:gd name="connsiteX1" fmla="*/ 8763000 w 8763000"/>
              <a:gd name="connsiteY1" fmla="*/ 0 h 5733143"/>
              <a:gd name="connsiteX2" fmla="*/ 8763000 w 8763000"/>
              <a:gd name="connsiteY2" fmla="*/ 5733143 h 5733143"/>
              <a:gd name="connsiteX3" fmla="*/ 0 w 8763000"/>
              <a:gd name="connsiteY3" fmla="*/ 5733143 h 5733143"/>
              <a:gd name="connsiteX4" fmla="*/ 0 w 8763000"/>
              <a:gd name="connsiteY4" fmla="*/ 0 h 5733143"/>
              <a:gd name="connsiteX5" fmla="*/ 411843 w 8763000"/>
              <a:gd name="connsiteY5" fmla="*/ 395442 h 5733143"/>
              <a:gd name="connsiteX6" fmla="*/ 411843 w 8763000"/>
              <a:gd name="connsiteY6" fmla="*/ 3027588 h 5733143"/>
              <a:gd name="connsiteX7" fmla="*/ 8744585 w 8763000"/>
              <a:gd name="connsiteY7" fmla="*/ 3036859 h 5733143"/>
              <a:gd name="connsiteX8" fmla="*/ 8753856 w 8763000"/>
              <a:gd name="connsiteY8" fmla="*/ 399145 h 5733143"/>
              <a:gd name="connsiteX9" fmla="*/ 411843 w 8763000"/>
              <a:gd name="connsiteY9" fmla="*/ 395442 h 5733143"/>
              <a:gd name="connsiteX0" fmla="*/ 0 w 8823875"/>
              <a:gd name="connsiteY0" fmla="*/ 0 h 5733143"/>
              <a:gd name="connsiteX1" fmla="*/ 8763000 w 8823875"/>
              <a:gd name="connsiteY1" fmla="*/ 0 h 5733143"/>
              <a:gd name="connsiteX2" fmla="*/ 8763000 w 8823875"/>
              <a:gd name="connsiteY2" fmla="*/ 5733143 h 5733143"/>
              <a:gd name="connsiteX3" fmla="*/ 0 w 8823875"/>
              <a:gd name="connsiteY3" fmla="*/ 5733143 h 5733143"/>
              <a:gd name="connsiteX4" fmla="*/ 0 w 8823875"/>
              <a:gd name="connsiteY4" fmla="*/ 0 h 5733143"/>
              <a:gd name="connsiteX5" fmla="*/ 411843 w 8823875"/>
              <a:gd name="connsiteY5" fmla="*/ 395442 h 5733143"/>
              <a:gd name="connsiteX6" fmla="*/ 411843 w 8823875"/>
              <a:gd name="connsiteY6" fmla="*/ 3027588 h 5733143"/>
              <a:gd name="connsiteX7" fmla="*/ 8820785 w 8823875"/>
              <a:gd name="connsiteY7" fmla="*/ 3036859 h 5733143"/>
              <a:gd name="connsiteX8" fmla="*/ 8753856 w 8823875"/>
              <a:gd name="connsiteY8" fmla="*/ 399145 h 5733143"/>
              <a:gd name="connsiteX9" fmla="*/ 411843 w 8823875"/>
              <a:gd name="connsiteY9" fmla="*/ 395442 h 5733143"/>
              <a:gd name="connsiteX0" fmla="*/ 0 w 8830056"/>
              <a:gd name="connsiteY0" fmla="*/ 0 h 5733143"/>
              <a:gd name="connsiteX1" fmla="*/ 8763000 w 8830056"/>
              <a:gd name="connsiteY1" fmla="*/ 0 h 5733143"/>
              <a:gd name="connsiteX2" fmla="*/ 8763000 w 8830056"/>
              <a:gd name="connsiteY2" fmla="*/ 5733143 h 5733143"/>
              <a:gd name="connsiteX3" fmla="*/ 0 w 8830056"/>
              <a:gd name="connsiteY3" fmla="*/ 5733143 h 5733143"/>
              <a:gd name="connsiteX4" fmla="*/ 0 w 8830056"/>
              <a:gd name="connsiteY4" fmla="*/ 0 h 5733143"/>
              <a:gd name="connsiteX5" fmla="*/ 411843 w 8830056"/>
              <a:gd name="connsiteY5" fmla="*/ 395442 h 5733143"/>
              <a:gd name="connsiteX6" fmla="*/ 411843 w 8830056"/>
              <a:gd name="connsiteY6" fmla="*/ 3027588 h 5733143"/>
              <a:gd name="connsiteX7" fmla="*/ 8820785 w 8830056"/>
              <a:gd name="connsiteY7" fmla="*/ 3036859 h 5733143"/>
              <a:gd name="connsiteX8" fmla="*/ 8830056 w 8830056"/>
              <a:gd name="connsiteY8" fmla="*/ 399145 h 5733143"/>
              <a:gd name="connsiteX9" fmla="*/ 411843 w 8830056"/>
              <a:gd name="connsiteY9" fmla="*/ 395442 h 5733143"/>
              <a:gd name="connsiteX0" fmla="*/ 0 w 8830056"/>
              <a:gd name="connsiteY0" fmla="*/ 91484 h 5824627"/>
              <a:gd name="connsiteX1" fmla="*/ 8763000 w 8830056"/>
              <a:gd name="connsiteY1" fmla="*/ 91484 h 5824627"/>
              <a:gd name="connsiteX2" fmla="*/ 8763000 w 8830056"/>
              <a:gd name="connsiteY2" fmla="*/ 5824627 h 5824627"/>
              <a:gd name="connsiteX3" fmla="*/ 0 w 8830056"/>
              <a:gd name="connsiteY3" fmla="*/ 5824627 h 5824627"/>
              <a:gd name="connsiteX4" fmla="*/ 0 w 8830056"/>
              <a:gd name="connsiteY4" fmla="*/ 91484 h 5824627"/>
              <a:gd name="connsiteX5" fmla="*/ 411843 w 8830056"/>
              <a:gd name="connsiteY5" fmla="*/ 0 h 5824627"/>
              <a:gd name="connsiteX6" fmla="*/ 411843 w 8830056"/>
              <a:gd name="connsiteY6" fmla="*/ 3119072 h 5824627"/>
              <a:gd name="connsiteX7" fmla="*/ 8820785 w 8830056"/>
              <a:gd name="connsiteY7" fmla="*/ 3128343 h 5824627"/>
              <a:gd name="connsiteX8" fmla="*/ 8830056 w 8830056"/>
              <a:gd name="connsiteY8" fmla="*/ 490629 h 5824627"/>
              <a:gd name="connsiteX9" fmla="*/ 411843 w 8830056"/>
              <a:gd name="connsiteY9" fmla="*/ 0 h 5824627"/>
              <a:gd name="connsiteX0" fmla="*/ 0 w 8830056"/>
              <a:gd name="connsiteY0" fmla="*/ 91484 h 5824627"/>
              <a:gd name="connsiteX1" fmla="*/ 8763000 w 8830056"/>
              <a:gd name="connsiteY1" fmla="*/ 91484 h 5824627"/>
              <a:gd name="connsiteX2" fmla="*/ 8763000 w 8830056"/>
              <a:gd name="connsiteY2" fmla="*/ 5824627 h 5824627"/>
              <a:gd name="connsiteX3" fmla="*/ 0 w 8830056"/>
              <a:gd name="connsiteY3" fmla="*/ 5824627 h 5824627"/>
              <a:gd name="connsiteX4" fmla="*/ 0 w 8830056"/>
              <a:gd name="connsiteY4" fmla="*/ 91484 h 5824627"/>
              <a:gd name="connsiteX5" fmla="*/ 411843 w 8830056"/>
              <a:gd name="connsiteY5" fmla="*/ 0 h 5824627"/>
              <a:gd name="connsiteX6" fmla="*/ 411843 w 8830056"/>
              <a:gd name="connsiteY6" fmla="*/ 3119072 h 5824627"/>
              <a:gd name="connsiteX7" fmla="*/ 8820785 w 8830056"/>
              <a:gd name="connsiteY7" fmla="*/ 3128343 h 5824627"/>
              <a:gd name="connsiteX8" fmla="*/ 8830056 w 8830056"/>
              <a:gd name="connsiteY8" fmla="*/ 3703 h 5824627"/>
              <a:gd name="connsiteX9" fmla="*/ 411843 w 8830056"/>
              <a:gd name="connsiteY9" fmla="*/ 0 h 5824627"/>
              <a:gd name="connsiteX0" fmla="*/ 0 w 8830056"/>
              <a:gd name="connsiteY0" fmla="*/ 91484 h 5824627"/>
              <a:gd name="connsiteX1" fmla="*/ 8763000 w 8830056"/>
              <a:gd name="connsiteY1" fmla="*/ 91484 h 5824627"/>
              <a:gd name="connsiteX2" fmla="*/ 8763000 w 8830056"/>
              <a:gd name="connsiteY2" fmla="*/ 5824627 h 5824627"/>
              <a:gd name="connsiteX3" fmla="*/ 0 w 8830056"/>
              <a:gd name="connsiteY3" fmla="*/ 5824627 h 5824627"/>
              <a:gd name="connsiteX4" fmla="*/ 0 w 8830056"/>
              <a:gd name="connsiteY4" fmla="*/ 91484 h 5824627"/>
              <a:gd name="connsiteX5" fmla="*/ 411843 w 8830056"/>
              <a:gd name="connsiteY5" fmla="*/ 0 h 5824627"/>
              <a:gd name="connsiteX6" fmla="*/ 411843 w 8830056"/>
              <a:gd name="connsiteY6" fmla="*/ 3327754 h 5824627"/>
              <a:gd name="connsiteX7" fmla="*/ 8820785 w 8830056"/>
              <a:gd name="connsiteY7" fmla="*/ 3128343 h 5824627"/>
              <a:gd name="connsiteX8" fmla="*/ 8830056 w 8830056"/>
              <a:gd name="connsiteY8" fmla="*/ 3703 h 5824627"/>
              <a:gd name="connsiteX9" fmla="*/ 411843 w 8830056"/>
              <a:gd name="connsiteY9" fmla="*/ 0 h 5824627"/>
              <a:gd name="connsiteX0" fmla="*/ 0 w 8830056"/>
              <a:gd name="connsiteY0" fmla="*/ 91484 h 5824627"/>
              <a:gd name="connsiteX1" fmla="*/ 8763000 w 8830056"/>
              <a:gd name="connsiteY1" fmla="*/ 91484 h 5824627"/>
              <a:gd name="connsiteX2" fmla="*/ 8763000 w 8830056"/>
              <a:gd name="connsiteY2" fmla="*/ 5824627 h 5824627"/>
              <a:gd name="connsiteX3" fmla="*/ 0 w 8830056"/>
              <a:gd name="connsiteY3" fmla="*/ 5824627 h 5824627"/>
              <a:gd name="connsiteX4" fmla="*/ 0 w 8830056"/>
              <a:gd name="connsiteY4" fmla="*/ 91484 h 5824627"/>
              <a:gd name="connsiteX5" fmla="*/ 411843 w 8830056"/>
              <a:gd name="connsiteY5" fmla="*/ 0 h 5824627"/>
              <a:gd name="connsiteX6" fmla="*/ 411843 w 8830056"/>
              <a:gd name="connsiteY6" fmla="*/ 3327754 h 5824627"/>
              <a:gd name="connsiteX7" fmla="*/ 8820785 w 8830056"/>
              <a:gd name="connsiteY7" fmla="*/ 3337025 h 5824627"/>
              <a:gd name="connsiteX8" fmla="*/ 8830056 w 8830056"/>
              <a:gd name="connsiteY8" fmla="*/ 3703 h 5824627"/>
              <a:gd name="connsiteX9" fmla="*/ 411843 w 8830056"/>
              <a:gd name="connsiteY9" fmla="*/ 0 h 5824627"/>
              <a:gd name="connsiteX0" fmla="*/ 0 w 8830056"/>
              <a:gd name="connsiteY0" fmla="*/ 91484 h 5824627"/>
              <a:gd name="connsiteX1" fmla="*/ 8763000 w 8830056"/>
              <a:gd name="connsiteY1" fmla="*/ 91484 h 5824627"/>
              <a:gd name="connsiteX2" fmla="*/ 8763000 w 8830056"/>
              <a:gd name="connsiteY2" fmla="*/ 5824627 h 5824627"/>
              <a:gd name="connsiteX3" fmla="*/ 0 w 8830056"/>
              <a:gd name="connsiteY3" fmla="*/ 5824627 h 5824627"/>
              <a:gd name="connsiteX4" fmla="*/ 0 w 8830056"/>
              <a:gd name="connsiteY4" fmla="*/ 91484 h 5824627"/>
              <a:gd name="connsiteX5" fmla="*/ 411843 w 8830056"/>
              <a:gd name="connsiteY5" fmla="*/ 0 h 5824627"/>
              <a:gd name="connsiteX6" fmla="*/ 411843 w 8830056"/>
              <a:gd name="connsiteY6" fmla="*/ 3327754 h 5824627"/>
              <a:gd name="connsiteX7" fmla="*/ 8820785 w 8830056"/>
              <a:gd name="connsiteY7" fmla="*/ 3337025 h 5824627"/>
              <a:gd name="connsiteX8" fmla="*/ 8830056 w 8830056"/>
              <a:gd name="connsiteY8" fmla="*/ 3703 h 5824627"/>
              <a:gd name="connsiteX9" fmla="*/ 411843 w 8830056"/>
              <a:gd name="connsiteY9" fmla="*/ 0 h 5824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830056" h="5824627">
                <a:moveTo>
                  <a:pt x="0" y="91484"/>
                </a:moveTo>
                <a:lnTo>
                  <a:pt x="8763000" y="91484"/>
                </a:lnTo>
                <a:lnTo>
                  <a:pt x="8763000" y="5824627"/>
                </a:lnTo>
                <a:lnTo>
                  <a:pt x="0" y="5824627"/>
                </a:lnTo>
                <a:lnTo>
                  <a:pt x="0" y="91484"/>
                </a:lnTo>
                <a:close/>
                <a:moveTo>
                  <a:pt x="411843" y="0"/>
                </a:moveTo>
                <a:lnTo>
                  <a:pt x="411843" y="3327754"/>
                </a:lnTo>
                <a:lnTo>
                  <a:pt x="8820785" y="3337025"/>
                </a:lnTo>
                <a:cubicBezTo>
                  <a:pt x="8823875" y="1903739"/>
                  <a:pt x="8826966" y="1436989"/>
                  <a:pt x="8830056" y="3703"/>
                </a:cubicBezTo>
                <a:lnTo>
                  <a:pt x="411843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06796" y="4136566"/>
            <a:ext cx="5139273" cy="338554"/>
          </a:xfrm>
        </p:spPr>
        <p:txBody>
          <a:bodyPr lIns="0">
            <a:spAutoFit/>
          </a:bodyPr>
          <a:lstStyle>
            <a:lvl1pPr>
              <a:defRPr sz="2200" b="0" baseline="0"/>
            </a:lvl1pPr>
          </a:lstStyle>
          <a:p>
            <a:r>
              <a:rPr lang="en-GB" noProof="0" dirty="0" err="1" smtClean="0"/>
              <a:t>Otsikko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06796" y="5459961"/>
            <a:ext cx="5139274" cy="430887"/>
          </a:xfrm>
        </p:spPr>
        <p:txBody>
          <a:bodyPr lIns="0">
            <a:spAutoFit/>
          </a:bodyPr>
          <a:lstStyle>
            <a:lvl1pPr marL="0" indent="0" algn="l">
              <a:buNone/>
              <a:defRPr sz="1400" baseline="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err="1" smtClean="0"/>
              <a:t>Etunimi</a:t>
            </a:r>
            <a:r>
              <a:rPr lang="en-GB" noProof="0" dirty="0" smtClean="0"/>
              <a:t> </a:t>
            </a:r>
            <a:r>
              <a:rPr lang="en-GB" noProof="0" dirty="0" err="1" smtClean="0"/>
              <a:t>Sukunimi</a:t>
            </a:r>
            <a:r>
              <a:rPr lang="en-GB" noProof="0" dirty="0" smtClean="0"/>
              <a:t/>
            </a:r>
            <a:br>
              <a:rPr lang="en-GB" noProof="0" dirty="0" smtClean="0"/>
            </a:br>
            <a:r>
              <a:rPr lang="en-GB" noProof="0" dirty="0" err="1" smtClean="0"/>
              <a:t>Seminaari</a:t>
            </a:r>
            <a:r>
              <a:rPr lang="en-GB" noProof="0" dirty="0" smtClean="0"/>
              <a:t>/</a:t>
            </a:r>
            <a:r>
              <a:rPr lang="en-GB" noProof="0" dirty="0" err="1" smtClean="0"/>
              <a:t>tapahtuma</a:t>
            </a:r>
            <a:r>
              <a:rPr lang="en-GB" noProof="0" dirty="0" smtClean="0"/>
              <a:t> xx Month </a:t>
            </a:r>
            <a:r>
              <a:rPr lang="en-GB" noProof="0" dirty="0" err="1" smtClean="0"/>
              <a:t>xxxx</a:t>
            </a:r>
            <a:endParaRPr lang="en-GB" noProof="0" dirty="0"/>
          </a:p>
        </p:txBody>
      </p:sp>
      <p:pic>
        <p:nvPicPr>
          <p:cNvPr id="7" name="Picture 6" descr="TK_SE_rgb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1454" y="3924168"/>
            <a:ext cx="2378946" cy="487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133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kaksi palstaa ja kuva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6282000"/>
            <a:ext cx="7127999" cy="576000"/>
          </a:xfrm>
          <a:prstGeom prst="rect">
            <a:avLst/>
          </a:prstGeom>
          <a:solidFill>
            <a:srgbClr val="EBEBE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598" y="369084"/>
            <a:ext cx="7719402" cy="430887"/>
          </a:xfrm>
        </p:spPr>
        <p:txBody>
          <a:bodyPr wrap="square">
            <a:spAutoFit/>
          </a:bodyPr>
          <a:lstStyle/>
          <a:p>
            <a:r>
              <a:rPr lang="fi-FI" noProof="0" smtClean="0"/>
              <a:t>Muokkaa perustyyl. napsautt.</a:t>
            </a:r>
            <a:endParaRPr lang="en-GB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20"/>
          </p:nvPr>
        </p:nvSpPr>
        <p:spPr>
          <a:xfrm>
            <a:off x="705600" y="1600200"/>
            <a:ext cx="3739288" cy="2709863"/>
          </a:xfrm>
        </p:spPr>
        <p:txBody>
          <a:bodyPr/>
          <a:lstStyle>
            <a:lvl2pPr marL="742950" indent="-285750">
              <a:buFont typeface="Arial" panose="020B0604020202020204" pitchFamily="34" charset="0"/>
              <a:buChar char="•"/>
              <a:defRPr/>
            </a:lvl2pPr>
            <a:lvl4pPr marL="1600200" indent="-228600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en-GB" noProof="0" dirty="0"/>
          </a:p>
        </p:txBody>
      </p:sp>
      <p:sp>
        <p:nvSpPr>
          <p:cNvPr id="20" name="Text Placeholder 18"/>
          <p:cNvSpPr>
            <a:spLocks noGrp="1"/>
          </p:cNvSpPr>
          <p:nvPr>
            <p:ph type="body" sz="quarter" idx="21"/>
          </p:nvPr>
        </p:nvSpPr>
        <p:spPr>
          <a:xfrm>
            <a:off x="4668083" y="1600200"/>
            <a:ext cx="3739288" cy="2709863"/>
          </a:xfrm>
        </p:spPr>
        <p:txBody>
          <a:bodyPr/>
          <a:lstStyle>
            <a:lvl2pPr marL="742950" indent="-285750">
              <a:buFont typeface="Arial" panose="020B0604020202020204" pitchFamily="34" charset="0"/>
              <a:buChar char="•"/>
              <a:defRPr/>
            </a:lvl2pPr>
            <a:lvl4pPr marL="1600200" indent="-228600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en-GB" noProof="0" dirty="0"/>
          </a:p>
        </p:txBody>
      </p:sp>
      <p:pic>
        <p:nvPicPr>
          <p:cNvPr id="15" name="Picture 14" descr="TK_EN_rg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2464" y="6392549"/>
            <a:ext cx="1489657" cy="305478"/>
          </a:xfrm>
          <a:prstGeom prst="rect">
            <a:avLst/>
          </a:prstGeom>
        </p:spPr>
      </p:pic>
      <p:sp>
        <p:nvSpPr>
          <p:cNvPr id="21" name="Date Placeholder 3"/>
          <p:cNvSpPr>
            <a:spLocks noGrp="1"/>
          </p:cNvSpPr>
          <p:nvPr>
            <p:ph type="dt" sz="half" idx="2"/>
          </p:nvPr>
        </p:nvSpPr>
        <p:spPr>
          <a:xfrm>
            <a:off x="704598" y="6356350"/>
            <a:ext cx="1281538" cy="365125"/>
          </a:xfrm>
          <a:prstGeom prst="rect">
            <a:avLst/>
          </a:prstGeom>
        </p:spPr>
        <p:txBody>
          <a:bodyPr vert="horz" lIns="90000" tIns="45720" rIns="91440" bIns="45720" rtlCol="0" anchor="ctr"/>
          <a:lstStyle>
            <a:lvl1pPr algn="l">
              <a:defRPr sz="1000">
                <a:solidFill>
                  <a:schemeClr val="tx1"/>
                </a:solidFill>
                <a:latin typeface="Arial"/>
              </a:defRPr>
            </a:lvl1pPr>
          </a:lstStyle>
          <a:p>
            <a:fld id="{F59F2C95-98D7-413E-A4FB-D6D4B8CC0919}" type="datetime3">
              <a:rPr lang="en-US" smtClean="0"/>
              <a:t>5 May 2017</a:t>
            </a:fld>
            <a:endParaRPr lang="fi-FI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136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356350"/>
            <a:ext cx="704598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1379233F-897F-45AF-8EE5-A97FD3C22AFA}" type="slidenum">
              <a:rPr lang="fi-FI" smtClean="0"/>
              <a:t>‹#›</a:t>
            </a:fld>
            <a:endParaRPr lang="fi-FI"/>
          </a:p>
        </p:txBody>
      </p:sp>
      <p:pic>
        <p:nvPicPr>
          <p:cNvPr id="3" name="Kuva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599" y="4868103"/>
            <a:ext cx="6423399" cy="1413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484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opetu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406402" y="-100217"/>
            <a:ext cx="8830056" cy="6380550"/>
          </a:xfrm>
          <a:custGeom>
            <a:avLst/>
            <a:gdLst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716643 w 8686800"/>
              <a:gd name="connsiteY5" fmla="*/ 716643 h 5733143"/>
              <a:gd name="connsiteX6" fmla="*/ 716643 w 8686800"/>
              <a:gd name="connsiteY6" fmla="*/ 5016500 h 5733143"/>
              <a:gd name="connsiteX7" fmla="*/ 7970157 w 8686800"/>
              <a:gd name="connsiteY7" fmla="*/ 5016500 h 5733143"/>
              <a:gd name="connsiteX8" fmla="*/ 7970157 w 8686800"/>
              <a:gd name="connsiteY8" fmla="*/ 716643 h 5733143"/>
              <a:gd name="connsiteX9" fmla="*/ 7166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716643 w 8686800"/>
              <a:gd name="connsiteY5" fmla="*/ 716643 h 5733143"/>
              <a:gd name="connsiteX6" fmla="*/ 488043 w 8686800"/>
              <a:gd name="connsiteY6" fmla="*/ 5016500 h 5733143"/>
              <a:gd name="connsiteX7" fmla="*/ 7970157 w 8686800"/>
              <a:gd name="connsiteY7" fmla="*/ 5016500 h 5733143"/>
              <a:gd name="connsiteX8" fmla="*/ 7970157 w 8686800"/>
              <a:gd name="connsiteY8" fmla="*/ 716643 h 5733143"/>
              <a:gd name="connsiteX9" fmla="*/ 7166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5016500 h 5733143"/>
              <a:gd name="connsiteX7" fmla="*/ 7970157 w 8686800"/>
              <a:gd name="connsiteY7" fmla="*/ 5016500 h 5733143"/>
              <a:gd name="connsiteX8" fmla="*/ 7970157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5016500 h 5733143"/>
              <a:gd name="connsiteX7" fmla="*/ 7970157 w 8686800"/>
              <a:gd name="connsiteY7" fmla="*/ 5016500 h 5733143"/>
              <a:gd name="connsiteX8" fmla="*/ 8220456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5016500 h 5733143"/>
              <a:gd name="connsiteX7" fmla="*/ 8211185 w 8686800"/>
              <a:gd name="connsiteY7" fmla="*/ 5016500 h 5733143"/>
              <a:gd name="connsiteX8" fmla="*/ 8220456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211185 w 8686800"/>
              <a:gd name="connsiteY7" fmla="*/ 5016500 h 5733143"/>
              <a:gd name="connsiteX8" fmla="*/ 8220456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211185 w 8686800"/>
              <a:gd name="connsiteY7" fmla="*/ 2884459 h 5733143"/>
              <a:gd name="connsiteX8" fmla="*/ 8220456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2111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6683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6683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6683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6683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747675"/>
              <a:gd name="connsiteY0" fmla="*/ 0 h 5733143"/>
              <a:gd name="connsiteX1" fmla="*/ 8686800 w 8747675"/>
              <a:gd name="connsiteY1" fmla="*/ 0 h 5733143"/>
              <a:gd name="connsiteX2" fmla="*/ 8686800 w 8747675"/>
              <a:gd name="connsiteY2" fmla="*/ 5733143 h 5733143"/>
              <a:gd name="connsiteX3" fmla="*/ 0 w 8747675"/>
              <a:gd name="connsiteY3" fmla="*/ 5733143 h 5733143"/>
              <a:gd name="connsiteX4" fmla="*/ 0 w 8747675"/>
              <a:gd name="connsiteY4" fmla="*/ 0 h 5733143"/>
              <a:gd name="connsiteX5" fmla="*/ 488043 w 8747675"/>
              <a:gd name="connsiteY5" fmla="*/ 716643 h 5733143"/>
              <a:gd name="connsiteX6" fmla="*/ 488043 w 8747675"/>
              <a:gd name="connsiteY6" fmla="*/ 2875188 h 5733143"/>
              <a:gd name="connsiteX7" fmla="*/ 8744585 w 8747675"/>
              <a:gd name="connsiteY7" fmla="*/ 2884459 h 5733143"/>
              <a:gd name="connsiteX8" fmla="*/ 8677656 w 8747675"/>
              <a:gd name="connsiteY8" fmla="*/ 716642 h 5733143"/>
              <a:gd name="connsiteX9" fmla="*/ 488043 w 8747675"/>
              <a:gd name="connsiteY9" fmla="*/ 716643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716643 h 5733143"/>
              <a:gd name="connsiteX6" fmla="*/ 488043 w 8753856"/>
              <a:gd name="connsiteY6" fmla="*/ 2875188 h 5733143"/>
              <a:gd name="connsiteX7" fmla="*/ 8744585 w 8753856"/>
              <a:gd name="connsiteY7" fmla="*/ 2884459 h 5733143"/>
              <a:gd name="connsiteX8" fmla="*/ 8753856 w 8753856"/>
              <a:gd name="connsiteY8" fmla="*/ 716642 h 5733143"/>
              <a:gd name="connsiteX9" fmla="*/ 488043 w 8753856"/>
              <a:gd name="connsiteY9" fmla="*/ 716643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2875188 h 5733143"/>
              <a:gd name="connsiteX7" fmla="*/ 8744585 w 8753856"/>
              <a:gd name="connsiteY7" fmla="*/ 2884459 h 5733143"/>
              <a:gd name="connsiteX8" fmla="*/ 8753856 w 8753856"/>
              <a:gd name="connsiteY8" fmla="*/ 716642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2875188 h 5733143"/>
              <a:gd name="connsiteX7" fmla="*/ 8744585 w 8753856"/>
              <a:gd name="connsiteY7" fmla="*/ 2884459 h 5733143"/>
              <a:gd name="connsiteX8" fmla="*/ 8753856 w 8753856"/>
              <a:gd name="connsiteY8" fmla="*/ 530376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3027588 h 5733143"/>
              <a:gd name="connsiteX7" fmla="*/ 8744585 w 8753856"/>
              <a:gd name="connsiteY7" fmla="*/ 2884459 h 5733143"/>
              <a:gd name="connsiteX8" fmla="*/ 8753856 w 8753856"/>
              <a:gd name="connsiteY8" fmla="*/ 530376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530376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303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5303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1005042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10050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71642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71642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1084945 h 5733143"/>
              <a:gd name="connsiteX9" fmla="*/ 4880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71642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71642 h 5733143"/>
              <a:gd name="connsiteX6" fmla="*/ 4118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11843 w 8753856"/>
              <a:gd name="connsiteY5" fmla="*/ 471642 h 5733143"/>
              <a:gd name="connsiteX6" fmla="*/ 4118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118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11843 w 8753856"/>
              <a:gd name="connsiteY5" fmla="*/ 395442 h 5733143"/>
              <a:gd name="connsiteX6" fmla="*/ 4118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11843 w 8753856"/>
              <a:gd name="connsiteY9" fmla="*/ 3954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11843 w 8753856"/>
              <a:gd name="connsiteY5" fmla="*/ 395442 h 5733143"/>
              <a:gd name="connsiteX6" fmla="*/ 4118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399145 h 5733143"/>
              <a:gd name="connsiteX9" fmla="*/ 411843 w 8753856"/>
              <a:gd name="connsiteY9" fmla="*/ 395442 h 5733143"/>
              <a:gd name="connsiteX0" fmla="*/ 0 w 8763000"/>
              <a:gd name="connsiteY0" fmla="*/ 0 h 5733143"/>
              <a:gd name="connsiteX1" fmla="*/ 8763000 w 8763000"/>
              <a:gd name="connsiteY1" fmla="*/ 0 h 5733143"/>
              <a:gd name="connsiteX2" fmla="*/ 8686800 w 8763000"/>
              <a:gd name="connsiteY2" fmla="*/ 5733143 h 5733143"/>
              <a:gd name="connsiteX3" fmla="*/ 0 w 8763000"/>
              <a:gd name="connsiteY3" fmla="*/ 5733143 h 5733143"/>
              <a:gd name="connsiteX4" fmla="*/ 0 w 8763000"/>
              <a:gd name="connsiteY4" fmla="*/ 0 h 5733143"/>
              <a:gd name="connsiteX5" fmla="*/ 411843 w 8763000"/>
              <a:gd name="connsiteY5" fmla="*/ 395442 h 5733143"/>
              <a:gd name="connsiteX6" fmla="*/ 411843 w 8763000"/>
              <a:gd name="connsiteY6" fmla="*/ 3027588 h 5733143"/>
              <a:gd name="connsiteX7" fmla="*/ 8744585 w 8763000"/>
              <a:gd name="connsiteY7" fmla="*/ 3036859 h 5733143"/>
              <a:gd name="connsiteX8" fmla="*/ 8753856 w 8763000"/>
              <a:gd name="connsiteY8" fmla="*/ 399145 h 5733143"/>
              <a:gd name="connsiteX9" fmla="*/ 411843 w 8763000"/>
              <a:gd name="connsiteY9" fmla="*/ 395442 h 5733143"/>
              <a:gd name="connsiteX0" fmla="*/ 0 w 8763000"/>
              <a:gd name="connsiteY0" fmla="*/ 0 h 5733143"/>
              <a:gd name="connsiteX1" fmla="*/ 8763000 w 8763000"/>
              <a:gd name="connsiteY1" fmla="*/ 0 h 5733143"/>
              <a:gd name="connsiteX2" fmla="*/ 8763000 w 8763000"/>
              <a:gd name="connsiteY2" fmla="*/ 5733143 h 5733143"/>
              <a:gd name="connsiteX3" fmla="*/ 0 w 8763000"/>
              <a:gd name="connsiteY3" fmla="*/ 5733143 h 5733143"/>
              <a:gd name="connsiteX4" fmla="*/ 0 w 8763000"/>
              <a:gd name="connsiteY4" fmla="*/ 0 h 5733143"/>
              <a:gd name="connsiteX5" fmla="*/ 411843 w 8763000"/>
              <a:gd name="connsiteY5" fmla="*/ 395442 h 5733143"/>
              <a:gd name="connsiteX6" fmla="*/ 411843 w 8763000"/>
              <a:gd name="connsiteY6" fmla="*/ 3027588 h 5733143"/>
              <a:gd name="connsiteX7" fmla="*/ 8744585 w 8763000"/>
              <a:gd name="connsiteY7" fmla="*/ 3036859 h 5733143"/>
              <a:gd name="connsiteX8" fmla="*/ 8753856 w 8763000"/>
              <a:gd name="connsiteY8" fmla="*/ 399145 h 5733143"/>
              <a:gd name="connsiteX9" fmla="*/ 411843 w 8763000"/>
              <a:gd name="connsiteY9" fmla="*/ 395442 h 5733143"/>
              <a:gd name="connsiteX0" fmla="*/ 0 w 8763000"/>
              <a:gd name="connsiteY0" fmla="*/ 0 h 5733143"/>
              <a:gd name="connsiteX1" fmla="*/ 8763000 w 8763000"/>
              <a:gd name="connsiteY1" fmla="*/ 0 h 5733143"/>
              <a:gd name="connsiteX2" fmla="*/ 8763000 w 8763000"/>
              <a:gd name="connsiteY2" fmla="*/ 5733143 h 5733143"/>
              <a:gd name="connsiteX3" fmla="*/ 0 w 8763000"/>
              <a:gd name="connsiteY3" fmla="*/ 5733143 h 5733143"/>
              <a:gd name="connsiteX4" fmla="*/ 0 w 8763000"/>
              <a:gd name="connsiteY4" fmla="*/ 0 h 5733143"/>
              <a:gd name="connsiteX5" fmla="*/ 411843 w 8763000"/>
              <a:gd name="connsiteY5" fmla="*/ 395442 h 5733143"/>
              <a:gd name="connsiteX6" fmla="*/ 411843 w 8763000"/>
              <a:gd name="connsiteY6" fmla="*/ 3027588 h 5733143"/>
              <a:gd name="connsiteX7" fmla="*/ 8744585 w 8763000"/>
              <a:gd name="connsiteY7" fmla="*/ 3036859 h 5733143"/>
              <a:gd name="connsiteX8" fmla="*/ 8753856 w 8763000"/>
              <a:gd name="connsiteY8" fmla="*/ 399145 h 5733143"/>
              <a:gd name="connsiteX9" fmla="*/ 411843 w 8763000"/>
              <a:gd name="connsiteY9" fmla="*/ 395442 h 5733143"/>
              <a:gd name="connsiteX0" fmla="*/ 0 w 8763000"/>
              <a:gd name="connsiteY0" fmla="*/ 0 h 5733143"/>
              <a:gd name="connsiteX1" fmla="*/ 8763000 w 8763000"/>
              <a:gd name="connsiteY1" fmla="*/ 0 h 5733143"/>
              <a:gd name="connsiteX2" fmla="*/ 8763000 w 8763000"/>
              <a:gd name="connsiteY2" fmla="*/ 5733143 h 5733143"/>
              <a:gd name="connsiteX3" fmla="*/ 0 w 8763000"/>
              <a:gd name="connsiteY3" fmla="*/ 5733143 h 5733143"/>
              <a:gd name="connsiteX4" fmla="*/ 0 w 8763000"/>
              <a:gd name="connsiteY4" fmla="*/ 0 h 5733143"/>
              <a:gd name="connsiteX5" fmla="*/ 411843 w 8763000"/>
              <a:gd name="connsiteY5" fmla="*/ 395442 h 5733143"/>
              <a:gd name="connsiteX6" fmla="*/ 411843 w 8763000"/>
              <a:gd name="connsiteY6" fmla="*/ 3027588 h 5733143"/>
              <a:gd name="connsiteX7" fmla="*/ 8744585 w 8763000"/>
              <a:gd name="connsiteY7" fmla="*/ 3036859 h 5733143"/>
              <a:gd name="connsiteX8" fmla="*/ 8753856 w 8763000"/>
              <a:gd name="connsiteY8" fmla="*/ 399145 h 5733143"/>
              <a:gd name="connsiteX9" fmla="*/ 411843 w 8763000"/>
              <a:gd name="connsiteY9" fmla="*/ 395442 h 5733143"/>
              <a:gd name="connsiteX0" fmla="*/ 0 w 8763000"/>
              <a:gd name="connsiteY0" fmla="*/ 0 h 5733143"/>
              <a:gd name="connsiteX1" fmla="*/ 8763000 w 8763000"/>
              <a:gd name="connsiteY1" fmla="*/ 0 h 5733143"/>
              <a:gd name="connsiteX2" fmla="*/ 8763000 w 8763000"/>
              <a:gd name="connsiteY2" fmla="*/ 5733143 h 5733143"/>
              <a:gd name="connsiteX3" fmla="*/ 0 w 8763000"/>
              <a:gd name="connsiteY3" fmla="*/ 5733143 h 5733143"/>
              <a:gd name="connsiteX4" fmla="*/ 0 w 8763000"/>
              <a:gd name="connsiteY4" fmla="*/ 0 h 5733143"/>
              <a:gd name="connsiteX5" fmla="*/ 411843 w 8763000"/>
              <a:gd name="connsiteY5" fmla="*/ 395442 h 5733143"/>
              <a:gd name="connsiteX6" fmla="*/ 411843 w 8763000"/>
              <a:gd name="connsiteY6" fmla="*/ 3027588 h 5733143"/>
              <a:gd name="connsiteX7" fmla="*/ 8744585 w 8763000"/>
              <a:gd name="connsiteY7" fmla="*/ 3036859 h 5733143"/>
              <a:gd name="connsiteX8" fmla="*/ 8753856 w 8763000"/>
              <a:gd name="connsiteY8" fmla="*/ 399145 h 5733143"/>
              <a:gd name="connsiteX9" fmla="*/ 411843 w 8763000"/>
              <a:gd name="connsiteY9" fmla="*/ 395442 h 5733143"/>
              <a:gd name="connsiteX0" fmla="*/ 0 w 8763000"/>
              <a:gd name="connsiteY0" fmla="*/ 0 h 5733143"/>
              <a:gd name="connsiteX1" fmla="*/ 8763000 w 8763000"/>
              <a:gd name="connsiteY1" fmla="*/ 0 h 5733143"/>
              <a:gd name="connsiteX2" fmla="*/ 8763000 w 8763000"/>
              <a:gd name="connsiteY2" fmla="*/ 5733143 h 5733143"/>
              <a:gd name="connsiteX3" fmla="*/ 0 w 8763000"/>
              <a:gd name="connsiteY3" fmla="*/ 5733143 h 5733143"/>
              <a:gd name="connsiteX4" fmla="*/ 0 w 8763000"/>
              <a:gd name="connsiteY4" fmla="*/ 0 h 5733143"/>
              <a:gd name="connsiteX5" fmla="*/ 411843 w 8763000"/>
              <a:gd name="connsiteY5" fmla="*/ 395442 h 5733143"/>
              <a:gd name="connsiteX6" fmla="*/ 411843 w 8763000"/>
              <a:gd name="connsiteY6" fmla="*/ 3027588 h 5733143"/>
              <a:gd name="connsiteX7" fmla="*/ 8744585 w 8763000"/>
              <a:gd name="connsiteY7" fmla="*/ 3036859 h 5733143"/>
              <a:gd name="connsiteX8" fmla="*/ 8753856 w 8763000"/>
              <a:gd name="connsiteY8" fmla="*/ 399145 h 5733143"/>
              <a:gd name="connsiteX9" fmla="*/ 411843 w 8763000"/>
              <a:gd name="connsiteY9" fmla="*/ 395442 h 5733143"/>
              <a:gd name="connsiteX0" fmla="*/ 0 w 8823875"/>
              <a:gd name="connsiteY0" fmla="*/ 0 h 5733143"/>
              <a:gd name="connsiteX1" fmla="*/ 8763000 w 8823875"/>
              <a:gd name="connsiteY1" fmla="*/ 0 h 5733143"/>
              <a:gd name="connsiteX2" fmla="*/ 8763000 w 8823875"/>
              <a:gd name="connsiteY2" fmla="*/ 5733143 h 5733143"/>
              <a:gd name="connsiteX3" fmla="*/ 0 w 8823875"/>
              <a:gd name="connsiteY3" fmla="*/ 5733143 h 5733143"/>
              <a:gd name="connsiteX4" fmla="*/ 0 w 8823875"/>
              <a:gd name="connsiteY4" fmla="*/ 0 h 5733143"/>
              <a:gd name="connsiteX5" fmla="*/ 411843 w 8823875"/>
              <a:gd name="connsiteY5" fmla="*/ 395442 h 5733143"/>
              <a:gd name="connsiteX6" fmla="*/ 411843 w 8823875"/>
              <a:gd name="connsiteY6" fmla="*/ 3027588 h 5733143"/>
              <a:gd name="connsiteX7" fmla="*/ 8820785 w 8823875"/>
              <a:gd name="connsiteY7" fmla="*/ 3036859 h 5733143"/>
              <a:gd name="connsiteX8" fmla="*/ 8753856 w 8823875"/>
              <a:gd name="connsiteY8" fmla="*/ 399145 h 5733143"/>
              <a:gd name="connsiteX9" fmla="*/ 411843 w 8823875"/>
              <a:gd name="connsiteY9" fmla="*/ 395442 h 5733143"/>
              <a:gd name="connsiteX0" fmla="*/ 0 w 8830056"/>
              <a:gd name="connsiteY0" fmla="*/ 0 h 5733143"/>
              <a:gd name="connsiteX1" fmla="*/ 8763000 w 8830056"/>
              <a:gd name="connsiteY1" fmla="*/ 0 h 5733143"/>
              <a:gd name="connsiteX2" fmla="*/ 8763000 w 8830056"/>
              <a:gd name="connsiteY2" fmla="*/ 5733143 h 5733143"/>
              <a:gd name="connsiteX3" fmla="*/ 0 w 8830056"/>
              <a:gd name="connsiteY3" fmla="*/ 5733143 h 5733143"/>
              <a:gd name="connsiteX4" fmla="*/ 0 w 8830056"/>
              <a:gd name="connsiteY4" fmla="*/ 0 h 5733143"/>
              <a:gd name="connsiteX5" fmla="*/ 411843 w 8830056"/>
              <a:gd name="connsiteY5" fmla="*/ 395442 h 5733143"/>
              <a:gd name="connsiteX6" fmla="*/ 411843 w 8830056"/>
              <a:gd name="connsiteY6" fmla="*/ 3027588 h 5733143"/>
              <a:gd name="connsiteX7" fmla="*/ 8820785 w 8830056"/>
              <a:gd name="connsiteY7" fmla="*/ 3036859 h 5733143"/>
              <a:gd name="connsiteX8" fmla="*/ 8830056 w 8830056"/>
              <a:gd name="connsiteY8" fmla="*/ 399145 h 5733143"/>
              <a:gd name="connsiteX9" fmla="*/ 411843 w 8830056"/>
              <a:gd name="connsiteY9" fmla="*/ 395442 h 5733143"/>
              <a:gd name="connsiteX0" fmla="*/ 0 w 8830056"/>
              <a:gd name="connsiteY0" fmla="*/ 91484 h 5824627"/>
              <a:gd name="connsiteX1" fmla="*/ 8763000 w 8830056"/>
              <a:gd name="connsiteY1" fmla="*/ 91484 h 5824627"/>
              <a:gd name="connsiteX2" fmla="*/ 8763000 w 8830056"/>
              <a:gd name="connsiteY2" fmla="*/ 5824627 h 5824627"/>
              <a:gd name="connsiteX3" fmla="*/ 0 w 8830056"/>
              <a:gd name="connsiteY3" fmla="*/ 5824627 h 5824627"/>
              <a:gd name="connsiteX4" fmla="*/ 0 w 8830056"/>
              <a:gd name="connsiteY4" fmla="*/ 91484 h 5824627"/>
              <a:gd name="connsiteX5" fmla="*/ 411843 w 8830056"/>
              <a:gd name="connsiteY5" fmla="*/ 0 h 5824627"/>
              <a:gd name="connsiteX6" fmla="*/ 411843 w 8830056"/>
              <a:gd name="connsiteY6" fmla="*/ 3119072 h 5824627"/>
              <a:gd name="connsiteX7" fmla="*/ 8820785 w 8830056"/>
              <a:gd name="connsiteY7" fmla="*/ 3128343 h 5824627"/>
              <a:gd name="connsiteX8" fmla="*/ 8830056 w 8830056"/>
              <a:gd name="connsiteY8" fmla="*/ 490629 h 5824627"/>
              <a:gd name="connsiteX9" fmla="*/ 411843 w 8830056"/>
              <a:gd name="connsiteY9" fmla="*/ 0 h 5824627"/>
              <a:gd name="connsiteX0" fmla="*/ 0 w 8830056"/>
              <a:gd name="connsiteY0" fmla="*/ 91484 h 5824627"/>
              <a:gd name="connsiteX1" fmla="*/ 8763000 w 8830056"/>
              <a:gd name="connsiteY1" fmla="*/ 91484 h 5824627"/>
              <a:gd name="connsiteX2" fmla="*/ 8763000 w 8830056"/>
              <a:gd name="connsiteY2" fmla="*/ 5824627 h 5824627"/>
              <a:gd name="connsiteX3" fmla="*/ 0 w 8830056"/>
              <a:gd name="connsiteY3" fmla="*/ 5824627 h 5824627"/>
              <a:gd name="connsiteX4" fmla="*/ 0 w 8830056"/>
              <a:gd name="connsiteY4" fmla="*/ 91484 h 5824627"/>
              <a:gd name="connsiteX5" fmla="*/ 411843 w 8830056"/>
              <a:gd name="connsiteY5" fmla="*/ 0 h 5824627"/>
              <a:gd name="connsiteX6" fmla="*/ 411843 w 8830056"/>
              <a:gd name="connsiteY6" fmla="*/ 3119072 h 5824627"/>
              <a:gd name="connsiteX7" fmla="*/ 8820785 w 8830056"/>
              <a:gd name="connsiteY7" fmla="*/ 3128343 h 5824627"/>
              <a:gd name="connsiteX8" fmla="*/ 8830056 w 8830056"/>
              <a:gd name="connsiteY8" fmla="*/ 3703 h 5824627"/>
              <a:gd name="connsiteX9" fmla="*/ 411843 w 8830056"/>
              <a:gd name="connsiteY9" fmla="*/ 0 h 5824627"/>
              <a:gd name="connsiteX0" fmla="*/ 0 w 8830056"/>
              <a:gd name="connsiteY0" fmla="*/ 91484 h 5824627"/>
              <a:gd name="connsiteX1" fmla="*/ 8763000 w 8830056"/>
              <a:gd name="connsiteY1" fmla="*/ 91484 h 5824627"/>
              <a:gd name="connsiteX2" fmla="*/ 8763000 w 8830056"/>
              <a:gd name="connsiteY2" fmla="*/ 5824627 h 5824627"/>
              <a:gd name="connsiteX3" fmla="*/ 0 w 8830056"/>
              <a:gd name="connsiteY3" fmla="*/ 5824627 h 5824627"/>
              <a:gd name="connsiteX4" fmla="*/ 0 w 8830056"/>
              <a:gd name="connsiteY4" fmla="*/ 91484 h 5824627"/>
              <a:gd name="connsiteX5" fmla="*/ 411843 w 8830056"/>
              <a:gd name="connsiteY5" fmla="*/ 0 h 5824627"/>
              <a:gd name="connsiteX6" fmla="*/ 411843 w 8830056"/>
              <a:gd name="connsiteY6" fmla="*/ 3327754 h 5824627"/>
              <a:gd name="connsiteX7" fmla="*/ 8820785 w 8830056"/>
              <a:gd name="connsiteY7" fmla="*/ 3128343 h 5824627"/>
              <a:gd name="connsiteX8" fmla="*/ 8830056 w 8830056"/>
              <a:gd name="connsiteY8" fmla="*/ 3703 h 5824627"/>
              <a:gd name="connsiteX9" fmla="*/ 411843 w 8830056"/>
              <a:gd name="connsiteY9" fmla="*/ 0 h 5824627"/>
              <a:gd name="connsiteX0" fmla="*/ 0 w 8830056"/>
              <a:gd name="connsiteY0" fmla="*/ 91484 h 5824627"/>
              <a:gd name="connsiteX1" fmla="*/ 8763000 w 8830056"/>
              <a:gd name="connsiteY1" fmla="*/ 91484 h 5824627"/>
              <a:gd name="connsiteX2" fmla="*/ 8763000 w 8830056"/>
              <a:gd name="connsiteY2" fmla="*/ 5824627 h 5824627"/>
              <a:gd name="connsiteX3" fmla="*/ 0 w 8830056"/>
              <a:gd name="connsiteY3" fmla="*/ 5824627 h 5824627"/>
              <a:gd name="connsiteX4" fmla="*/ 0 w 8830056"/>
              <a:gd name="connsiteY4" fmla="*/ 91484 h 5824627"/>
              <a:gd name="connsiteX5" fmla="*/ 411843 w 8830056"/>
              <a:gd name="connsiteY5" fmla="*/ 0 h 5824627"/>
              <a:gd name="connsiteX6" fmla="*/ 411843 w 8830056"/>
              <a:gd name="connsiteY6" fmla="*/ 3327754 h 5824627"/>
              <a:gd name="connsiteX7" fmla="*/ 8820785 w 8830056"/>
              <a:gd name="connsiteY7" fmla="*/ 3337025 h 5824627"/>
              <a:gd name="connsiteX8" fmla="*/ 8830056 w 8830056"/>
              <a:gd name="connsiteY8" fmla="*/ 3703 h 5824627"/>
              <a:gd name="connsiteX9" fmla="*/ 411843 w 8830056"/>
              <a:gd name="connsiteY9" fmla="*/ 0 h 5824627"/>
              <a:gd name="connsiteX0" fmla="*/ 0 w 8830056"/>
              <a:gd name="connsiteY0" fmla="*/ 91484 h 5824627"/>
              <a:gd name="connsiteX1" fmla="*/ 8763000 w 8830056"/>
              <a:gd name="connsiteY1" fmla="*/ 91484 h 5824627"/>
              <a:gd name="connsiteX2" fmla="*/ 8763000 w 8830056"/>
              <a:gd name="connsiteY2" fmla="*/ 5824627 h 5824627"/>
              <a:gd name="connsiteX3" fmla="*/ 0 w 8830056"/>
              <a:gd name="connsiteY3" fmla="*/ 5824627 h 5824627"/>
              <a:gd name="connsiteX4" fmla="*/ 0 w 8830056"/>
              <a:gd name="connsiteY4" fmla="*/ 91484 h 5824627"/>
              <a:gd name="connsiteX5" fmla="*/ 411843 w 8830056"/>
              <a:gd name="connsiteY5" fmla="*/ 0 h 5824627"/>
              <a:gd name="connsiteX6" fmla="*/ 411843 w 8830056"/>
              <a:gd name="connsiteY6" fmla="*/ 3327754 h 5824627"/>
              <a:gd name="connsiteX7" fmla="*/ 8820785 w 8830056"/>
              <a:gd name="connsiteY7" fmla="*/ 3337025 h 5824627"/>
              <a:gd name="connsiteX8" fmla="*/ 8830056 w 8830056"/>
              <a:gd name="connsiteY8" fmla="*/ 3703 h 5824627"/>
              <a:gd name="connsiteX9" fmla="*/ 411843 w 8830056"/>
              <a:gd name="connsiteY9" fmla="*/ 0 h 5824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830056" h="5824627">
                <a:moveTo>
                  <a:pt x="0" y="91484"/>
                </a:moveTo>
                <a:lnTo>
                  <a:pt x="8763000" y="91484"/>
                </a:lnTo>
                <a:lnTo>
                  <a:pt x="8763000" y="5824627"/>
                </a:lnTo>
                <a:lnTo>
                  <a:pt x="0" y="5824627"/>
                </a:lnTo>
                <a:lnTo>
                  <a:pt x="0" y="91484"/>
                </a:lnTo>
                <a:close/>
                <a:moveTo>
                  <a:pt x="411843" y="0"/>
                </a:moveTo>
                <a:lnTo>
                  <a:pt x="411843" y="3327754"/>
                </a:lnTo>
                <a:lnTo>
                  <a:pt x="8820785" y="3337025"/>
                </a:lnTo>
                <a:cubicBezTo>
                  <a:pt x="8823875" y="1903739"/>
                  <a:pt x="8826966" y="1436989"/>
                  <a:pt x="8830056" y="3703"/>
                </a:cubicBezTo>
                <a:lnTo>
                  <a:pt x="411843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>
              <a:solidFill>
                <a:schemeClr val="tx1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812798" y="4148156"/>
            <a:ext cx="5139273" cy="384721"/>
          </a:xfrm>
        </p:spPr>
        <p:txBody>
          <a:bodyPr>
            <a:spAutoFit/>
          </a:bodyPr>
          <a:lstStyle>
            <a:lvl1pPr>
              <a:defRPr sz="2500" b="1" baseline="0"/>
            </a:lvl1pPr>
          </a:lstStyle>
          <a:p>
            <a:r>
              <a:rPr lang="en-GB" noProof="0" dirty="0" smtClean="0"/>
              <a:t>Thank You!</a:t>
            </a:r>
            <a:endParaRPr lang="en-GB" noProof="0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12797" y="5025331"/>
            <a:ext cx="5139274" cy="430887"/>
          </a:xfrm>
        </p:spPr>
        <p:txBody>
          <a:bodyPr>
            <a:spAutoFit/>
          </a:bodyPr>
          <a:lstStyle>
            <a:lvl1pPr marL="0" indent="0" algn="l">
              <a:buNone/>
              <a:defRPr sz="14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err="1" smtClean="0"/>
              <a:t>Etunimi</a:t>
            </a:r>
            <a:r>
              <a:rPr lang="en-GB" noProof="0" dirty="0" smtClean="0"/>
              <a:t> </a:t>
            </a:r>
            <a:r>
              <a:rPr lang="en-GB" noProof="0" dirty="0" err="1" smtClean="0"/>
              <a:t>Sukunimi</a:t>
            </a:r>
            <a:r>
              <a:rPr lang="en-GB" noProof="0" dirty="0" smtClean="0"/>
              <a:t> etunimi.sukunimi@stat.fi</a:t>
            </a:r>
            <a:br>
              <a:rPr lang="en-GB" noProof="0" dirty="0" smtClean="0"/>
            </a:br>
            <a:r>
              <a:rPr lang="en-GB" noProof="0" dirty="0" err="1" smtClean="0"/>
              <a:t>Seminaari</a:t>
            </a:r>
            <a:r>
              <a:rPr lang="en-GB" noProof="0" dirty="0" smtClean="0"/>
              <a:t>/</a:t>
            </a:r>
            <a:r>
              <a:rPr lang="en-GB" noProof="0" dirty="0" err="1" smtClean="0"/>
              <a:t>tapahtuma</a:t>
            </a:r>
            <a:r>
              <a:rPr lang="en-GB" noProof="0" dirty="0" smtClean="0"/>
              <a:t> xx Month </a:t>
            </a:r>
            <a:r>
              <a:rPr lang="en-GB" noProof="0" dirty="0" err="1" smtClean="0"/>
              <a:t>xxxx</a:t>
            </a:r>
            <a:endParaRPr lang="en-GB" noProof="0" dirty="0"/>
          </a:p>
        </p:txBody>
      </p:sp>
      <p:pic>
        <p:nvPicPr>
          <p:cNvPr id="12" name="Picture 11" descr="TK_SE_rgb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9260" y="3962401"/>
            <a:ext cx="2455364" cy="503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419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282000"/>
            <a:ext cx="7127999" cy="576000"/>
          </a:xfrm>
          <a:prstGeom prst="rect">
            <a:avLst/>
          </a:prstGeom>
          <a:solidFill>
            <a:srgbClr val="EBEBE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598" y="369084"/>
            <a:ext cx="7734803" cy="430887"/>
          </a:xfrm>
        </p:spPr>
        <p:txBody>
          <a:bodyPr wrap="square">
            <a:spAutoFit/>
          </a:bodyPr>
          <a:lstStyle/>
          <a:p>
            <a:r>
              <a:rPr lang="fi-FI" noProof="0" smtClean="0"/>
              <a:t>Muokkaa perustyyl. napsautt.</a:t>
            </a:r>
            <a:endParaRPr lang="en-GB" noProof="0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/>
          </p:nvPr>
        </p:nvSpPr>
        <p:spPr>
          <a:xfrm>
            <a:off x="704598" y="1600199"/>
            <a:ext cx="7734300" cy="4411663"/>
          </a:xfrm>
        </p:spPr>
        <p:txBody>
          <a:bodyPr/>
          <a:lstStyle>
            <a:lvl2pPr marL="742950" indent="-285750">
              <a:buFont typeface="Arial" panose="020B0604020202020204" pitchFamily="34" charset="0"/>
              <a:buChar char="•"/>
              <a:defRPr/>
            </a:lvl2pPr>
            <a:lvl4pPr marL="1600200" indent="-228600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en-GB" noProof="0" dirty="0"/>
          </a:p>
        </p:txBody>
      </p:sp>
      <p:pic>
        <p:nvPicPr>
          <p:cNvPr id="9" name="Picture 8" descr="TK_EN_rg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2464" y="6392549"/>
            <a:ext cx="1489657" cy="305478"/>
          </a:xfrm>
          <a:prstGeom prst="rect">
            <a:avLst/>
          </a:prstGeom>
        </p:spPr>
      </p:pic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704598" y="6356350"/>
            <a:ext cx="1281538" cy="365125"/>
          </a:xfrm>
          <a:prstGeom prst="rect">
            <a:avLst/>
          </a:prstGeom>
        </p:spPr>
        <p:txBody>
          <a:bodyPr vert="horz" lIns="90000" tIns="45720" rIns="91440" bIns="45720" rtlCol="0" anchor="ctr"/>
          <a:lstStyle>
            <a:lvl1pPr algn="l">
              <a:defRPr sz="1000">
                <a:solidFill>
                  <a:schemeClr val="tx1"/>
                </a:solidFill>
                <a:latin typeface="Arial"/>
              </a:defRPr>
            </a:lvl1pPr>
          </a:lstStyle>
          <a:p>
            <a:fld id="{F59F2C95-98D7-413E-A4FB-D6D4B8CC0919}" type="datetime3">
              <a:rPr lang="en-US" smtClean="0"/>
              <a:t>5 May 2017</a:t>
            </a:fld>
            <a:endParaRPr lang="fi-FI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136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356350"/>
            <a:ext cx="704598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1379233F-897F-45AF-8EE5-A97FD3C22A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3357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älilehti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406398" y="-15195"/>
            <a:ext cx="8349724" cy="6305927"/>
          </a:xfrm>
          <a:custGeom>
            <a:avLst/>
            <a:gdLst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716643 w 8686800"/>
              <a:gd name="connsiteY5" fmla="*/ 716643 h 5733143"/>
              <a:gd name="connsiteX6" fmla="*/ 716643 w 8686800"/>
              <a:gd name="connsiteY6" fmla="*/ 5016500 h 5733143"/>
              <a:gd name="connsiteX7" fmla="*/ 7970157 w 8686800"/>
              <a:gd name="connsiteY7" fmla="*/ 5016500 h 5733143"/>
              <a:gd name="connsiteX8" fmla="*/ 7970157 w 8686800"/>
              <a:gd name="connsiteY8" fmla="*/ 716643 h 5733143"/>
              <a:gd name="connsiteX9" fmla="*/ 7166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716643 w 8686800"/>
              <a:gd name="connsiteY5" fmla="*/ 716643 h 5733143"/>
              <a:gd name="connsiteX6" fmla="*/ 488043 w 8686800"/>
              <a:gd name="connsiteY6" fmla="*/ 5016500 h 5733143"/>
              <a:gd name="connsiteX7" fmla="*/ 7970157 w 8686800"/>
              <a:gd name="connsiteY7" fmla="*/ 5016500 h 5733143"/>
              <a:gd name="connsiteX8" fmla="*/ 7970157 w 8686800"/>
              <a:gd name="connsiteY8" fmla="*/ 716643 h 5733143"/>
              <a:gd name="connsiteX9" fmla="*/ 7166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5016500 h 5733143"/>
              <a:gd name="connsiteX7" fmla="*/ 7970157 w 8686800"/>
              <a:gd name="connsiteY7" fmla="*/ 5016500 h 5733143"/>
              <a:gd name="connsiteX8" fmla="*/ 7970157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5016500 h 5733143"/>
              <a:gd name="connsiteX7" fmla="*/ 7970157 w 8686800"/>
              <a:gd name="connsiteY7" fmla="*/ 5016500 h 5733143"/>
              <a:gd name="connsiteX8" fmla="*/ 8220456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5016500 h 5733143"/>
              <a:gd name="connsiteX7" fmla="*/ 8211185 w 8686800"/>
              <a:gd name="connsiteY7" fmla="*/ 5016500 h 5733143"/>
              <a:gd name="connsiteX8" fmla="*/ 8220456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211185 w 8686800"/>
              <a:gd name="connsiteY7" fmla="*/ 5016500 h 5733143"/>
              <a:gd name="connsiteX8" fmla="*/ 8220456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211185 w 8686800"/>
              <a:gd name="connsiteY7" fmla="*/ 2884459 h 5733143"/>
              <a:gd name="connsiteX8" fmla="*/ 8220456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2111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6683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6683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6683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6683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747675"/>
              <a:gd name="connsiteY0" fmla="*/ 0 h 5733143"/>
              <a:gd name="connsiteX1" fmla="*/ 8686800 w 8747675"/>
              <a:gd name="connsiteY1" fmla="*/ 0 h 5733143"/>
              <a:gd name="connsiteX2" fmla="*/ 8686800 w 8747675"/>
              <a:gd name="connsiteY2" fmla="*/ 5733143 h 5733143"/>
              <a:gd name="connsiteX3" fmla="*/ 0 w 8747675"/>
              <a:gd name="connsiteY3" fmla="*/ 5733143 h 5733143"/>
              <a:gd name="connsiteX4" fmla="*/ 0 w 8747675"/>
              <a:gd name="connsiteY4" fmla="*/ 0 h 5733143"/>
              <a:gd name="connsiteX5" fmla="*/ 488043 w 8747675"/>
              <a:gd name="connsiteY5" fmla="*/ 716643 h 5733143"/>
              <a:gd name="connsiteX6" fmla="*/ 488043 w 8747675"/>
              <a:gd name="connsiteY6" fmla="*/ 2875188 h 5733143"/>
              <a:gd name="connsiteX7" fmla="*/ 8744585 w 8747675"/>
              <a:gd name="connsiteY7" fmla="*/ 2884459 h 5733143"/>
              <a:gd name="connsiteX8" fmla="*/ 8677656 w 8747675"/>
              <a:gd name="connsiteY8" fmla="*/ 716642 h 5733143"/>
              <a:gd name="connsiteX9" fmla="*/ 488043 w 8747675"/>
              <a:gd name="connsiteY9" fmla="*/ 716643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716643 h 5733143"/>
              <a:gd name="connsiteX6" fmla="*/ 488043 w 8753856"/>
              <a:gd name="connsiteY6" fmla="*/ 2875188 h 5733143"/>
              <a:gd name="connsiteX7" fmla="*/ 8744585 w 8753856"/>
              <a:gd name="connsiteY7" fmla="*/ 2884459 h 5733143"/>
              <a:gd name="connsiteX8" fmla="*/ 8753856 w 8753856"/>
              <a:gd name="connsiteY8" fmla="*/ 716642 h 5733143"/>
              <a:gd name="connsiteX9" fmla="*/ 488043 w 8753856"/>
              <a:gd name="connsiteY9" fmla="*/ 716643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2875188 h 5733143"/>
              <a:gd name="connsiteX7" fmla="*/ 8744585 w 8753856"/>
              <a:gd name="connsiteY7" fmla="*/ 2884459 h 5733143"/>
              <a:gd name="connsiteX8" fmla="*/ 8753856 w 8753856"/>
              <a:gd name="connsiteY8" fmla="*/ 716642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2875188 h 5733143"/>
              <a:gd name="connsiteX7" fmla="*/ 8744585 w 8753856"/>
              <a:gd name="connsiteY7" fmla="*/ 2884459 h 5733143"/>
              <a:gd name="connsiteX8" fmla="*/ 8753856 w 8753856"/>
              <a:gd name="connsiteY8" fmla="*/ 530376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3027588 h 5733143"/>
              <a:gd name="connsiteX7" fmla="*/ 8744585 w 8753856"/>
              <a:gd name="connsiteY7" fmla="*/ 2884459 h 5733143"/>
              <a:gd name="connsiteX8" fmla="*/ 8753856 w 8753856"/>
              <a:gd name="connsiteY8" fmla="*/ 530376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530376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303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5303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1005042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10050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71642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71642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1084945 h 5733143"/>
              <a:gd name="connsiteX9" fmla="*/ 4880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71642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71642 h 5733143"/>
              <a:gd name="connsiteX6" fmla="*/ 4118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11843 w 8753856"/>
              <a:gd name="connsiteY5" fmla="*/ 471642 h 5733143"/>
              <a:gd name="connsiteX6" fmla="*/ 4118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118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11843 w 8753856"/>
              <a:gd name="connsiteY5" fmla="*/ 395442 h 5733143"/>
              <a:gd name="connsiteX6" fmla="*/ 4118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11843 w 8753856"/>
              <a:gd name="connsiteY9" fmla="*/ 3954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11843 w 8753856"/>
              <a:gd name="connsiteY5" fmla="*/ 395442 h 5733143"/>
              <a:gd name="connsiteX6" fmla="*/ 4118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399145 h 5733143"/>
              <a:gd name="connsiteX9" fmla="*/ 411843 w 8753856"/>
              <a:gd name="connsiteY9" fmla="*/ 395442 h 5733143"/>
              <a:gd name="connsiteX0" fmla="*/ 0 w 8747675"/>
              <a:gd name="connsiteY0" fmla="*/ 0 h 5733143"/>
              <a:gd name="connsiteX1" fmla="*/ 8686800 w 8747675"/>
              <a:gd name="connsiteY1" fmla="*/ 0 h 5733143"/>
              <a:gd name="connsiteX2" fmla="*/ 8686800 w 8747675"/>
              <a:gd name="connsiteY2" fmla="*/ 5733143 h 5733143"/>
              <a:gd name="connsiteX3" fmla="*/ 0 w 8747675"/>
              <a:gd name="connsiteY3" fmla="*/ 5733143 h 5733143"/>
              <a:gd name="connsiteX4" fmla="*/ 0 w 8747675"/>
              <a:gd name="connsiteY4" fmla="*/ 0 h 5733143"/>
              <a:gd name="connsiteX5" fmla="*/ 411843 w 8747675"/>
              <a:gd name="connsiteY5" fmla="*/ 395442 h 5733143"/>
              <a:gd name="connsiteX6" fmla="*/ 411843 w 8747675"/>
              <a:gd name="connsiteY6" fmla="*/ 3027588 h 5733143"/>
              <a:gd name="connsiteX7" fmla="*/ 8744585 w 8747675"/>
              <a:gd name="connsiteY7" fmla="*/ 3036859 h 5733143"/>
              <a:gd name="connsiteX8" fmla="*/ 8288866 w 8747675"/>
              <a:gd name="connsiteY8" fmla="*/ 399145 h 5733143"/>
              <a:gd name="connsiteX9" fmla="*/ 411843 w 8747675"/>
              <a:gd name="connsiteY9" fmla="*/ 395442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11843 w 8686800"/>
              <a:gd name="connsiteY5" fmla="*/ 395442 h 5733143"/>
              <a:gd name="connsiteX6" fmla="*/ 411843 w 8686800"/>
              <a:gd name="connsiteY6" fmla="*/ 3027588 h 5733143"/>
              <a:gd name="connsiteX7" fmla="*/ 8285777 w 8686800"/>
              <a:gd name="connsiteY7" fmla="*/ 3036859 h 5733143"/>
              <a:gd name="connsiteX8" fmla="*/ 8288866 w 8686800"/>
              <a:gd name="connsiteY8" fmla="*/ 399145 h 5733143"/>
              <a:gd name="connsiteX9" fmla="*/ 411843 w 8686800"/>
              <a:gd name="connsiteY9" fmla="*/ 395442 h 5733143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10635 h 5748336"/>
              <a:gd name="connsiteX6" fmla="*/ 411843 w 8686800"/>
              <a:gd name="connsiteY6" fmla="*/ 3042781 h 5748336"/>
              <a:gd name="connsiteX7" fmla="*/ 8285777 w 8686800"/>
              <a:gd name="connsiteY7" fmla="*/ 3052052 h 5748336"/>
              <a:gd name="connsiteX8" fmla="*/ 8288866 w 8686800"/>
              <a:gd name="connsiteY8" fmla="*/ 0 h 5748336"/>
              <a:gd name="connsiteX9" fmla="*/ 411843 w 8686800"/>
              <a:gd name="connsiteY9" fmla="*/ 410635 h 5748336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764 h 5748336"/>
              <a:gd name="connsiteX6" fmla="*/ 411843 w 8686800"/>
              <a:gd name="connsiteY6" fmla="*/ 3042781 h 5748336"/>
              <a:gd name="connsiteX7" fmla="*/ 8285777 w 8686800"/>
              <a:gd name="connsiteY7" fmla="*/ 3052052 h 5748336"/>
              <a:gd name="connsiteX8" fmla="*/ 8288866 w 8686800"/>
              <a:gd name="connsiteY8" fmla="*/ 0 h 5748336"/>
              <a:gd name="connsiteX9" fmla="*/ 411843 w 8686800"/>
              <a:gd name="connsiteY9" fmla="*/ 4764 h 5748336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764 h 5748336"/>
              <a:gd name="connsiteX6" fmla="*/ 411843 w 8686800"/>
              <a:gd name="connsiteY6" fmla="*/ 3595356 h 5748336"/>
              <a:gd name="connsiteX7" fmla="*/ 8285777 w 8686800"/>
              <a:gd name="connsiteY7" fmla="*/ 3052052 h 5748336"/>
              <a:gd name="connsiteX8" fmla="*/ 8288866 w 8686800"/>
              <a:gd name="connsiteY8" fmla="*/ 0 h 5748336"/>
              <a:gd name="connsiteX9" fmla="*/ 411843 w 8686800"/>
              <a:gd name="connsiteY9" fmla="*/ 4764 h 5748336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764 h 5748336"/>
              <a:gd name="connsiteX6" fmla="*/ 411843 w 8686800"/>
              <a:gd name="connsiteY6" fmla="*/ 3299048 h 5748336"/>
              <a:gd name="connsiteX7" fmla="*/ 8285777 w 8686800"/>
              <a:gd name="connsiteY7" fmla="*/ 3052052 h 5748336"/>
              <a:gd name="connsiteX8" fmla="*/ 8288866 w 8686800"/>
              <a:gd name="connsiteY8" fmla="*/ 0 h 5748336"/>
              <a:gd name="connsiteX9" fmla="*/ 411843 w 8686800"/>
              <a:gd name="connsiteY9" fmla="*/ 4764 h 5748336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764 h 5748336"/>
              <a:gd name="connsiteX6" fmla="*/ 411843 w 8686800"/>
              <a:gd name="connsiteY6" fmla="*/ 3627389 h 5748336"/>
              <a:gd name="connsiteX7" fmla="*/ 8285777 w 8686800"/>
              <a:gd name="connsiteY7" fmla="*/ 3052052 h 5748336"/>
              <a:gd name="connsiteX8" fmla="*/ 8288866 w 8686800"/>
              <a:gd name="connsiteY8" fmla="*/ 0 h 5748336"/>
              <a:gd name="connsiteX9" fmla="*/ 411843 w 8686800"/>
              <a:gd name="connsiteY9" fmla="*/ 4764 h 5748336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764 h 5748336"/>
              <a:gd name="connsiteX6" fmla="*/ 411843 w 8686800"/>
              <a:gd name="connsiteY6" fmla="*/ 3627389 h 5748336"/>
              <a:gd name="connsiteX7" fmla="*/ 8285777 w 8686800"/>
              <a:gd name="connsiteY7" fmla="*/ 3628652 h 5748336"/>
              <a:gd name="connsiteX8" fmla="*/ 8288866 w 8686800"/>
              <a:gd name="connsiteY8" fmla="*/ 0 h 5748336"/>
              <a:gd name="connsiteX9" fmla="*/ 411843 w 8686800"/>
              <a:gd name="connsiteY9" fmla="*/ 4764 h 5748336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764 h 5748336"/>
              <a:gd name="connsiteX6" fmla="*/ 411843 w 8686800"/>
              <a:gd name="connsiteY6" fmla="*/ 3627389 h 5748336"/>
              <a:gd name="connsiteX7" fmla="*/ 8285777 w 8686800"/>
              <a:gd name="connsiteY7" fmla="*/ 3300311 h 5748336"/>
              <a:gd name="connsiteX8" fmla="*/ 8288866 w 8686800"/>
              <a:gd name="connsiteY8" fmla="*/ 0 h 5748336"/>
              <a:gd name="connsiteX9" fmla="*/ 411843 w 8686800"/>
              <a:gd name="connsiteY9" fmla="*/ 4764 h 5748336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764 h 5748336"/>
              <a:gd name="connsiteX6" fmla="*/ 411843 w 8686800"/>
              <a:gd name="connsiteY6" fmla="*/ 3627389 h 5748336"/>
              <a:gd name="connsiteX7" fmla="*/ 8285777 w 8686800"/>
              <a:gd name="connsiteY7" fmla="*/ 3612636 h 5748336"/>
              <a:gd name="connsiteX8" fmla="*/ 8288866 w 8686800"/>
              <a:gd name="connsiteY8" fmla="*/ 0 h 5748336"/>
              <a:gd name="connsiteX9" fmla="*/ 411843 w 8686800"/>
              <a:gd name="connsiteY9" fmla="*/ 4764 h 5748336"/>
              <a:gd name="connsiteX0" fmla="*/ 0 w 8686800"/>
              <a:gd name="connsiteY0" fmla="*/ 15193 h 5964561"/>
              <a:gd name="connsiteX1" fmla="*/ 8686800 w 8686800"/>
              <a:gd name="connsiteY1" fmla="*/ 15193 h 5964561"/>
              <a:gd name="connsiteX2" fmla="*/ 8686800 w 8686800"/>
              <a:gd name="connsiteY2" fmla="*/ 5748336 h 5964561"/>
              <a:gd name="connsiteX3" fmla="*/ 0 w 8686800"/>
              <a:gd name="connsiteY3" fmla="*/ 5964561 h 5964561"/>
              <a:gd name="connsiteX4" fmla="*/ 0 w 8686800"/>
              <a:gd name="connsiteY4" fmla="*/ 15193 h 5964561"/>
              <a:gd name="connsiteX5" fmla="*/ 411843 w 8686800"/>
              <a:gd name="connsiteY5" fmla="*/ 4764 h 5964561"/>
              <a:gd name="connsiteX6" fmla="*/ 411843 w 8686800"/>
              <a:gd name="connsiteY6" fmla="*/ 3627389 h 5964561"/>
              <a:gd name="connsiteX7" fmla="*/ 8285777 w 8686800"/>
              <a:gd name="connsiteY7" fmla="*/ 3612636 h 5964561"/>
              <a:gd name="connsiteX8" fmla="*/ 8288866 w 8686800"/>
              <a:gd name="connsiteY8" fmla="*/ 0 h 5964561"/>
              <a:gd name="connsiteX9" fmla="*/ 411843 w 8686800"/>
              <a:gd name="connsiteY9" fmla="*/ 4764 h 5964561"/>
              <a:gd name="connsiteX0" fmla="*/ 0 w 8686800"/>
              <a:gd name="connsiteY0" fmla="*/ 15193 h 5964561"/>
              <a:gd name="connsiteX1" fmla="*/ 8686800 w 8686800"/>
              <a:gd name="connsiteY1" fmla="*/ 15193 h 5964561"/>
              <a:gd name="connsiteX2" fmla="*/ 8686800 w 8686800"/>
              <a:gd name="connsiteY2" fmla="*/ 5964561 h 5964561"/>
              <a:gd name="connsiteX3" fmla="*/ 0 w 8686800"/>
              <a:gd name="connsiteY3" fmla="*/ 5964561 h 5964561"/>
              <a:gd name="connsiteX4" fmla="*/ 0 w 8686800"/>
              <a:gd name="connsiteY4" fmla="*/ 15193 h 5964561"/>
              <a:gd name="connsiteX5" fmla="*/ 411843 w 8686800"/>
              <a:gd name="connsiteY5" fmla="*/ 4764 h 5964561"/>
              <a:gd name="connsiteX6" fmla="*/ 411843 w 8686800"/>
              <a:gd name="connsiteY6" fmla="*/ 3627389 h 5964561"/>
              <a:gd name="connsiteX7" fmla="*/ 8285777 w 8686800"/>
              <a:gd name="connsiteY7" fmla="*/ 3612636 h 5964561"/>
              <a:gd name="connsiteX8" fmla="*/ 8288866 w 8686800"/>
              <a:gd name="connsiteY8" fmla="*/ 0 h 5964561"/>
              <a:gd name="connsiteX9" fmla="*/ 411843 w 8686800"/>
              <a:gd name="connsiteY9" fmla="*/ 4764 h 5964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686800" h="5964561">
                <a:moveTo>
                  <a:pt x="0" y="15193"/>
                </a:moveTo>
                <a:lnTo>
                  <a:pt x="8686800" y="15193"/>
                </a:lnTo>
                <a:lnTo>
                  <a:pt x="8686800" y="5964561"/>
                </a:lnTo>
                <a:lnTo>
                  <a:pt x="0" y="5964561"/>
                </a:lnTo>
                <a:lnTo>
                  <a:pt x="0" y="15193"/>
                </a:lnTo>
                <a:close/>
                <a:moveTo>
                  <a:pt x="411843" y="4764"/>
                </a:moveTo>
                <a:lnTo>
                  <a:pt x="411843" y="3627389"/>
                </a:lnTo>
                <a:lnTo>
                  <a:pt x="8285777" y="3612636"/>
                </a:lnTo>
                <a:cubicBezTo>
                  <a:pt x="8288867" y="2179350"/>
                  <a:pt x="8285776" y="1433286"/>
                  <a:pt x="8288866" y="0"/>
                </a:cubicBezTo>
                <a:lnTo>
                  <a:pt x="411843" y="476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>
              <a:solidFill>
                <a:schemeClr val="tx1"/>
              </a:solidFill>
            </a:endParaRPr>
          </a:p>
        </p:txBody>
      </p:sp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804329" y="4278366"/>
            <a:ext cx="7565139" cy="430887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>
              <a:defRPr/>
            </a:lvl1pPr>
          </a:lstStyle>
          <a:p>
            <a:r>
              <a:rPr lang="en-GB" noProof="0" dirty="0" err="1" smtClean="0"/>
              <a:t>Väliotsikko</a:t>
            </a:r>
            <a:endParaRPr lang="en-GB" noProof="0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804329" y="5458662"/>
            <a:ext cx="4854099" cy="3889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noProof="0" dirty="0" err="1" smtClean="0"/>
              <a:t>Alaotsikko</a:t>
            </a:r>
            <a:endParaRPr lang="en-GB" noProof="0" dirty="0" smtClean="0"/>
          </a:p>
        </p:txBody>
      </p:sp>
      <p:pic>
        <p:nvPicPr>
          <p:cNvPr id="8" name="Picture 7" descr="TK_EN_rgb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9811" y="5723292"/>
            <a:ext cx="1489657" cy="305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732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älilehti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406398" y="-15195"/>
            <a:ext cx="8349724" cy="6305927"/>
          </a:xfrm>
          <a:custGeom>
            <a:avLst/>
            <a:gdLst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716643 w 8686800"/>
              <a:gd name="connsiteY5" fmla="*/ 716643 h 5733143"/>
              <a:gd name="connsiteX6" fmla="*/ 716643 w 8686800"/>
              <a:gd name="connsiteY6" fmla="*/ 5016500 h 5733143"/>
              <a:gd name="connsiteX7" fmla="*/ 7970157 w 8686800"/>
              <a:gd name="connsiteY7" fmla="*/ 5016500 h 5733143"/>
              <a:gd name="connsiteX8" fmla="*/ 7970157 w 8686800"/>
              <a:gd name="connsiteY8" fmla="*/ 716643 h 5733143"/>
              <a:gd name="connsiteX9" fmla="*/ 7166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716643 w 8686800"/>
              <a:gd name="connsiteY5" fmla="*/ 716643 h 5733143"/>
              <a:gd name="connsiteX6" fmla="*/ 488043 w 8686800"/>
              <a:gd name="connsiteY6" fmla="*/ 5016500 h 5733143"/>
              <a:gd name="connsiteX7" fmla="*/ 7970157 w 8686800"/>
              <a:gd name="connsiteY7" fmla="*/ 5016500 h 5733143"/>
              <a:gd name="connsiteX8" fmla="*/ 7970157 w 8686800"/>
              <a:gd name="connsiteY8" fmla="*/ 716643 h 5733143"/>
              <a:gd name="connsiteX9" fmla="*/ 7166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5016500 h 5733143"/>
              <a:gd name="connsiteX7" fmla="*/ 7970157 w 8686800"/>
              <a:gd name="connsiteY7" fmla="*/ 5016500 h 5733143"/>
              <a:gd name="connsiteX8" fmla="*/ 7970157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5016500 h 5733143"/>
              <a:gd name="connsiteX7" fmla="*/ 7970157 w 8686800"/>
              <a:gd name="connsiteY7" fmla="*/ 5016500 h 5733143"/>
              <a:gd name="connsiteX8" fmla="*/ 8220456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5016500 h 5733143"/>
              <a:gd name="connsiteX7" fmla="*/ 8211185 w 8686800"/>
              <a:gd name="connsiteY7" fmla="*/ 5016500 h 5733143"/>
              <a:gd name="connsiteX8" fmla="*/ 8220456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211185 w 8686800"/>
              <a:gd name="connsiteY7" fmla="*/ 5016500 h 5733143"/>
              <a:gd name="connsiteX8" fmla="*/ 8220456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211185 w 8686800"/>
              <a:gd name="connsiteY7" fmla="*/ 2884459 h 5733143"/>
              <a:gd name="connsiteX8" fmla="*/ 8220456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2111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6683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6683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6683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6683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747675"/>
              <a:gd name="connsiteY0" fmla="*/ 0 h 5733143"/>
              <a:gd name="connsiteX1" fmla="*/ 8686800 w 8747675"/>
              <a:gd name="connsiteY1" fmla="*/ 0 h 5733143"/>
              <a:gd name="connsiteX2" fmla="*/ 8686800 w 8747675"/>
              <a:gd name="connsiteY2" fmla="*/ 5733143 h 5733143"/>
              <a:gd name="connsiteX3" fmla="*/ 0 w 8747675"/>
              <a:gd name="connsiteY3" fmla="*/ 5733143 h 5733143"/>
              <a:gd name="connsiteX4" fmla="*/ 0 w 8747675"/>
              <a:gd name="connsiteY4" fmla="*/ 0 h 5733143"/>
              <a:gd name="connsiteX5" fmla="*/ 488043 w 8747675"/>
              <a:gd name="connsiteY5" fmla="*/ 716643 h 5733143"/>
              <a:gd name="connsiteX6" fmla="*/ 488043 w 8747675"/>
              <a:gd name="connsiteY6" fmla="*/ 2875188 h 5733143"/>
              <a:gd name="connsiteX7" fmla="*/ 8744585 w 8747675"/>
              <a:gd name="connsiteY7" fmla="*/ 2884459 h 5733143"/>
              <a:gd name="connsiteX8" fmla="*/ 8677656 w 8747675"/>
              <a:gd name="connsiteY8" fmla="*/ 716642 h 5733143"/>
              <a:gd name="connsiteX9" fmla="*/ 488043 w 8747675"/>
              <a:gd name="connsiteY9" fmla="*/ 716643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716643 h 5733143"/>
              <a:gd name="connsiteX6" fmla="*/ 488043 w 8753856"/>
              <a:gd name="connsiteY6" fmla="*/ 2875188 h 5733143"/>
              <a:gd name="connsiteX7" fmla="*/ 8744585 w 8753856"/>
              <a:gd name="connsiteY7" fmla="*/ 2884459 h 5733143"/>
              <a:gd name="connsiteX8" fmla="*/ 8753856 w 8753856"/>
              <a:gd name="connsiteY8" fmla="*/ 716642 h 5733143"/>
              <a:gd name="connsiteX9" fmla="*/ 488043 w 8753856"/>
              <a:gd name="connsiteY9" fmla="*/ 716643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2875188 h 5733143"/>
              <a:gd name="connsiteX7" fmla="*/ 8744585 w 8753856"/>
              <a:gd name="connsiteY7" fmla="*/ 2884459 h 5733143"/>
              <a:gd name="connsiteX8" fmla="*/ 8753856 w 8753856"/>
              <a:gd name="connsiteY8" fmla="*/ 716642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2875188 h 5733143"/>
              <a:gd name="connsiteX7" fmla="*/ 8744585 w 8753856"/>
              <a:gd name="connsiteY7" fmla="*/ 2884459 h 5733143"/>
              <a:gd name="connsiteX8" fmla="*/ 8753856 w 8753856"/>
              <a:gd name="connsiteY8" fmla="*/ 530376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3027588 h 5733143"/>
              <a:gd name="connsiteX7" fmla="*/ 8744585 w 8753856"/>
              <a:gd name="connsiteY7" fmla="*/ 2884459 h 5733143"/>
              <a:gd name="connsiteX8" fmla="*/ 8753856 w 8753856"/>
              <a:gd name="connsiteY8" fmla="*/ 530376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530376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303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5303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1005042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10050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71642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71642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1084945 h 5733143"/>
              <a:gd name="connsiteX9" fmla="*/ 4880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71642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71642 h 5733143"/>
              <a:gd name="connsiteX6" fmla="*/ 4118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11843 w 8753856"/>
              <a:gd name="connsiteY5" fmla="*/ 471642 h 5733143"/>
              <a:gd name="connsiteX6" fmla="*/ 4118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118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11843 w 8753856"/>
              <a:gd name="connsiteY5" fmla="*/ 395442 h 5733143"/>
              <a:gd name="connsiteX6" fmla="*/ 4118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11843 w 8753856"/>
              <a:gd name="connsiteY9" fmla="*/ 3954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11843 w 8753856"/>
              <a:gd name="connsiteY5" fmla="*/ 395442 h 5733143"/>
              <a:gd name="connsiteX6" fmla="*/ 4118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399145 h 5733143"/>
              <a:gd name="connsiteX9" fmla="*/ 411843 w 8753856"/>
              <a:gd name="connsiteY9" fmla="*/ 395442 h 5733143"/>
              <a:gd name="connsiteX0" fmla="*/ 0 w 8747675"/>
              <a:gd name="connsiteY0" fmla="*/ 0 h 5733143"/>
              <a:gd name="connsiteX1" fmla="*/ 8686800 w 8747675"/>
              <a:gd name="connsiteY1" fmla="*/ 0 h 5733143"/>
              <a:gd name="connsiteX2" fmla="*/ 8686800 w 8747675"/>
              <a:gd name="connsiteY2" fmla="*/ 5733143 h 5733143"/>
              <a:gd name="connsiteX3" fmla="*/ 0 w 8747675"/>
              <a:gd name="connsiteY3" fmla="*/ 5733143 h 5733143"/>
              <a:gd name="connsiteX4" fmla="*/ 0 w 8747675"/>
              <a:gd name="connsiteY4" fmla="*/ 0 h 5733143"/>
              <a:gd name="connsiteX5" fmla="*/ 411843 w 8747675"/>
              <a:gd name="connsiteY5" fmla="*/ 395442 h 5733143"/>
              <a:gd name="connsiteX6" fmla="*/ 411843 w 8747675"/>
              <a:gd name="connsiteY6" fmla="*/ 3027588 h 5733143"/>
              <a:gd name="connsiteX7" fmla="*/ 8744585 w 8747675"/>
              <a:gd name="connsiteY7" fmla="*/ 3036859 h 5733143"/>
              <a:gd name="connsiteX8" fmla="*/ 8288866 w 8747675"/>
              <a:gd name="connsiteY8" fmla="*/ 399145 h 5733143"/>
              <a:gd name="connsiteX9" fmla="*/ 411843 w 8747675"/>
              <a:gd name="connsiteY9" fmla="*/ 395442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11843 w 8686800"/>
              <a:gd name="connsiteY5" fmla="*/ 395442 h 5733143"/>
              <a:gd name="connsiteX6" fmla="*/ 411843 w 8686800"/>
              <a:gd name="connsiteY6" fmla="*/ 3027588 h 5733143"/>
              <a:gd name="connsiteX7" fmla="*/ 8285777 w 8686800"/>
              <a:gd name="connsiteY7" fmla="*/ 3036859 h 5733143"/>
              <a:gd name="connsiteX8" fmla="*/ 8288866 w 8686800"/>
              <a:gd name="connsiteY8" fmla="*/ 399145 h 5733143"/>
              <a:gd name="connsiteX9" fmla="*/ 411843 w 8686800"/>
              <a:gd name="connsiteY9" fmla="*/ 395442 h 5733143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10635 h 5748336"/>
              <a:gd name="connsiteX6" fmla="*/ 411843 w 8686800"/>
              <a:gd name="connsiteY6" fmla="*/ 3042781 h 5748336"/>
              <a:gd name="connsiteX7" fmla="*/ 8285777 w 8686800"/>
              <a:gd name="connsiteY7" fmla="*/ 3052052 h 5748336"/>
              <a:gd name="connsiteX8" fmla="*/ 8288866 w 8686800"/>
              <a:gd name="connsiteY8" fmla="*/ 0 h 5748336"/>
              <a:gd name="connsiteX9" fmla="*/ 411843 w 8686800"/>
              <a:gd name="connsiteY9" fmla="*/ 410635 h 5748336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764 h 5748336"/>
              <a:gd name="connsiteX6" fmla="*/ 411843 w 8686800"/>
              <a:gd name="connsiteY6" fmla="*/ 3042781 h 5748336"/>
              <a:gd name="connsiteX7" fmla="*/ 8285777 w 8686800"/>
              <a:gd name="connsiteY7" fmla="*/ 3052052 h 5748336"/>
              <a:gd name="connsiteX8" fmla="*/ 8288866 w 8686800"/>
              <a:gd name="connsiteY8" fmla="*/ 0 h 5748336"/>
              <a:gd name="connsiteX9" fmla="*/ 411843 w 8686800"/>
              <a:gd name="connsiteY9" fmla="*/ 4764 h 5748336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764 h 5748336"/>
              <a:gd name="connsiteX6" fmla="*/ 411843 w 8686800"/>
              <a:gd name="connsiteY6" fmla="*/ 3595356 h 5748336"/>
              <a:gd name="connsiteX7" fmla="*/ 8285777 w 8686800"/>
              <a:gd name="connsiteY7" fmla="*/ 3052052 h 5748336"/>
              <a:gd name="connsiteX8" fmla="*/ 8288866 w 8686800"/>
              <a:gd name="connsiteY8" fmla="*/ 0 h 5748336"/>
              <a:gd name="connsiteX9" fmla="*/ 411843 w 8686800"/>
              <a:gd name="connsiteY9" fmla="*/ 4764 h 5748336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764 h 5748336"/>
              <a:gd name="connsiteX6" fmla="*/ 411843 w 8686800"/>
              <a:gd name="connsiteY6" fmla="*/ 3299048 h 5748336"/>
              <a:gd name="connsiteX7" fmla="*/ 8285777 w 8686800"/>
              <a:gd name="connsiteY7" fmla="*/ 3052052 h 5748336"/>
              <a:gd name="connsiteX8" fmla="*/ 8288866 w 8686800"/>
              <a:gd name="connsiteY8" fmla="*/ 0 h 5748336"/>
              <a:gd name="connsiteX9" fmla="*/ 411843 w 8686800"/>
              <a:gd name="connsiteY9" fmla="*/ 4764 h 5748336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764 h 5748336"/>
              <a:gd name="connsiteX6" fmla="*/ 411843 w 8686800"/>
              <a:gd name="connsiteY6" fmla="*/ 3627389 h 5748336"/>
              <a:gd name="connsiteX7" fmla="*/ 8285777 w 8686800"/>
              <a:gd name="connsiteY7" fmla="*/ 3052052 h 5748336"/>
              <a:gd name="connsiteX8" fmla="*/ 8288866 w 8686800"/>
              <a:gd name="connsiteY8" fmla="*/ 0 h 5748336"/>
              <a:gd name="connsiteX9" fmla="*/ 411843 w 8686800"/>
              <a:gd name="connsiteY9" fmla="*/ 4764 h 5748336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764 h 5748336"/>
              <a:gd name="connsiteX6" fmla="*/ 411843 w 8686800"/>
              <a:gd name="connsiteY6" fmla="*/ 3627389 h 5748336"/>
              <a:gd name="connsiteX7" fmla="*/ 8285777 w 8686800"/>
              <a:gd name="connsiteY7" fmla="*/ 3628652 h 5748336"/>
              <a:gd name="connsiteX8" fmla="*/ 8288866 w 8686800"/>
              <a:gd name="connsiteY8" fmla="*/ 0 h 5748336"/>
              <a:gd name="connsiteX9" fmla="*/ 411843 w 8686800"/>
              <a:gd name="connsiteY9" fmla="*/ 4764 h 5748336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764 h 5748336"/>
              <a:gd name="connsiteX6" fmla="*/ 411843 w 8686800"/>
              <a:gd name="connsiteY6" fmla="*/ 3627389 h 5748336"/>
              <a:gd name="connsiteX7" fmla="*/ 8285777 w 8686800"/>
              <a:gd name="connsiteY7" fmla="*/ 3300311 h 5748336"/>
              <a:gd name="connsiteX8" fmla="*/ 8288866 w 8686800"/>
              <a:gd name="connsiteY8" fmla="*/ 0 h 5748336"/>
              <a:gd name="connsiteX9" fmla="*/ 411843 w 8686800"/>
              <a:gd name="connsiteY9" fmla="*/ 4764 h 5748336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764 h 5748336"/>
              <a:gd name="connsiteX6" fmla="*/ 411843 w 8686800"/>
              <a:gd name="connsiteY6" fmla="*/ 3627389 h 5748336"/>
              <a:gd name="connsiteX7" fmla="*/ 8285777 w 8686800"/>
              <a:gd name="connsiteY7" fmla="*/ 3612636 h 5748336"/>
              <a:gd name="connsiteX8" fmla="*/ 8288866 w 8686800"/>
              <a:gd name="connsiteY8" fmla="*/ 0 h 5748336"/>
              <a:gd name="connsiteX9" fmla="*/ 411843 w 8686800"/>
              <a:gd name="connsiteY9" fmla="*/ 4764 h 5748336"/>
              <a:gd name="connsiteX0" fmla="*/ 0 w 8686800"/>
              <a:gd name="connsiteY0" fmla="*/ 15193 h 5964561"/>
              <a:gd name="connsiteX1" fmla="*/ 8686800 w 8686800"/>
              <a:gd name="connsiteY1" fmla="*/ 15193 h 5964561"/>
              <a:gd name="connsiteX2" fmla="*/ 8686800 w 8686800"/>
              <a:gd name="connsiteY2" fmla="*/ 5748336 h 5964561"/>
              <a:gd name="connsiteX3" fmla="*/ 0 w 8686800"/>
              <a:gd name="connsiteY3" fmla="*/ 5964561 h 5964561"/>
              <a:gd name="connsiteX4" fmla="*/ 0 w 8686800"/>
              <a:gd name="connsiteY4" fmla="*/ 15193 h 5964561"/>
              <a:gd name="connsiteX5" fmla="*/ 411843 w 8686800"/>
              <a:gd name="connsiteY5" fmla="*/ 4764 h 5964561"/>
              <a:gd name="connsiteX6" fmla="*/ 411843 w 8686800"/>
              <a:gd name="connsiteY6" fmla="*/ 3627389 h 5964561"/>
              <a:gd name="connsiteX7" fmla="*/ 8285777 w 8686800"/>
              <a:gd name="connsiteY7" fmla="*/ 3612636 h 5964561"/>
              <a:gd name="connsiteX8" fmla="*/ 8288866 w 8686800"/>
              <a:gd name="connsiteY8" fmla="*/ 0 h 5964561"/>
              <a:gd name="connsiteX9" fmla="*/ 411843 w 8686800"/>
              <a:gd name="connsiteY9" fmla="*/ 4764 h 5964561"/>
              <a:gd name="connsiteX0" fmla="*/ 0 w 8686800"/>
              <a:gd name="connsiteY0" fmla="*/ 15193 h 5964561"/>
              <a:gd name="connsiteX1" fmla="*/ 8686800 w 8686800"/>
              <a:gd name="connsiteY1" fmla="*/ 15193 h 5964561"/>
              <a:gd name="connsiteX2" fmla="*/ 8686800 w 8686800"/>
              <a:gd name="connsiteY2" fmla="*/ 5964561 h 5964561"/>
              <a:gd name="connsiteX3" fmla="*/ 0 w 8686800"/>
              <a:gd name="connsiteY3" fmla="*/ 5964561 h 5964561"/>
              <a:gd name="connsiteX4" fmla="*/ 0 w 8686800"/>
              <a:gd name="connsiteY4" fmla="*/ 15193 h 5964561"/>
              <a:gd name="connsiteX5" fmla="*/ 411843 w 8686800"/>
              <a:gd name="connsiteY5" fmla="*/ 4764 h 5964561"/>
              <a:gd name="connsiteX6" fmla="*/ 411843 w 8686800"/>
              <a:gd name="connsiteY6" fmla="*/ 3627389 h 5964561"/>
              <a:gd name="connsiteX7" fmla="*/ 8285777 w 8686800"/>
              <a:gd name="connsiteY7" fmla="*/ 3612636 h 5964561"/>
              <a:gd name="connsiteX8" fmla="*/ 8288866 w 8686800"/>
              <a:gd name="connsiteY8" fmla="*/ 0 h 5964561"/>
              <a:gd name="connsiteX9" fmla="*/ 411843 w 8686800"/>
              <a:gd name="connsiteY9" fmla="*/ 4764 h 5964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686800" h="5964561">
                <a:moveTo>
                  <a:pt x="0" y="15193"/>
                </a:moveTo>
                <a:lnTo>
                  <a:pt x="8686800" y="15193"/>
                </a:lnTo>
                <a:lnTo>
                  <a:pt x="8686800" y="5964561"/>
                </a:lnTo>
                <a:lnTo>
                  <a:pt x="0" y="5964561"/>
                </a:lnTo>
                <a:lnTo>
                  <a:pt x="0" y="15193"/>
                </a:lnTo>
                <a:close/>
                <a:moveTo>
                  <a:pt x="411843" y="4764"/>
                </a:moveTo>
                <a:lnTo>
                  <a:pt x="411843" y="3627389"/>
                </a:lnTo>
                <a:lnTo>
                  <a:pt x="8285777" y="3612636"/>
                </a:lnTo>
                <a:cubicBezTo>
                  <a:pt x="8288867" y="2179350"/>
                  <a:pt x="8285776" y="1433286"/>
                  <a:pt x="8288866" y="0"/>
                </a:cubicBezTo>
                <a:lnTo>
                  <a:pt x="411843" y="476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>
              <a:solidFill>
                <a:schemeClr val="tx1"/>
              </a:solidFill>
            </a:endParaRPr>
          </a:p>
        </p:txBody>
      </p:sp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804329" y="4278366"/>
            <a:ext cx="7565139" cy="430887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>
              <a:defRPr/>
            </a:lvl1pPr>
          </a:lstStyle>
          <a:p>
            <a:r>
              <a:rPr lang="en-GB" noProof="0" dirty="0" err="1" smtClean="0"/>
              <a:t>Väliotsikko</a:t>
            </a:r>
            <a:endParaRPr lang="en-GB" noProof="0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804329" y="5458662"/>
            <a:ext cx="4854099" cy="3889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noProof="0" dirty="0" err="1" smtClean="0"/>
              <a:t>Alaotsikko</a:t>
            </a:r>
            <a:endParaRPr lang="en-GB" noProof="0" dirty="0" smtClean="0"/>
          </a:p>
        </p:txBody>
      </p:sp>
      <p:pic>
        <p:nvPicPr>
          <p:cNvPr id="8" name="Picture 7" descr="TK_EN_rgb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9811" y="5723292"/>
            <a:ext cx="1489657" cy="305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524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älilehti 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406398" y="-15195"/>
            <a:ext cx="8349724" cy="6305927"/>
          </a:xfrm>
          <a:custGeom>
            <a:avLst/>
            <a:gdLst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716643 w 8686800"/>
              <a:gd name="connsiteY5" fmla="*/ 716643 h 5733143"/>
              <a:gd name="connsiteX6" fmla="*/ 716643 w 8686800"/>
              <a:gd name="connsiteY6" fmla="*/ 5016500 h 5733143"/>
              <a:gd name="connsiteX7" fmla="*/ 7970157 w 8686800"/>
              <a:gd name="connsiteY7" fmla="*/ 5016500 h 5733143"/>
              <a:gd name="connsiteX8" fmla="*/ 7970157 w 8686800"/>
              <a:gd name="connsiteY8" fmla="*/ 716643 h 5733143"/>
              <a:gd name="connsiteX9" fmla="*/ 7166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716643 w 8686800"/>
              <a:gd name="connsiteY5" fmla="*/ 716643 h 5733143"/>
              <a:gd name="connsiteX6" fmla="*/ 488043 w 8686800"/>
              <a:gd name="connsiteY6" fmla="*/ 5016500 h 5733143"/>
              <a:gd name="connsiteX7" fmla="*/ 7970157 w 8686800"/>
              <a:gd name="connsiteY7" fmla="*/ 5016500 h 5733143"/>
              <a:gd name="connsiteX8" fmla="*/ 7970157 w 8686800"/>
              <a:gd name="connsiteY8" fmla="*/ 716643 h 5733143"/>
              <a:gd name="connsiteX9" fmla="*/ 7166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5016500 h 5733143"/>
              <a:gd name="connsiteX7" fmla="*/ 7970157 w 8686800"/>
              <a:gd name="connsiteY7" fmla="*/ 5016500 h 5733143"/>
              <a:gd name="connsiteX8" fmla="*/ 7970157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5016500 h 5733143"/>
              <a:gd name="connsiteX7" fmla="*/ 7970157 w 8686800"/>
              <a:gd name="connsiteY7" fmla="*/ 5016500 h 5733143"/>
              <a:gd name="connsiteX8" fmla="*/ 8220456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5016500 h 5733143"/>
              <a:gd name="connsiteX7" fmla="*/ 8211185 w 8686800"/>
              <a:gd name="connsiteY7" fmla="*/ 5016500 h 5733143"/>
              <a:gd name="connsiteX8" fmla="*/ 8220456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211185 w 8686800"/>
              <a:gd name="connsiteY7" fmla="*/ 5016500 h 5733143"/>
              <a:gd name="connsiteX8" fmla="*/ 8220456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211185 w 8686800"/>
              <a:gd name="connsiteY7" fmla="*/ 2884459 h 5733143"/>
              <a:gd name="connsiteX8" fmla="*/ 8220456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2111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6683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6683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6683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6683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747675"/>
              <a:gd name="connsiteY0" fmla="*/ 0 h 5733143"/>
              <a:gd name="connsiteX1" fmla="*/ 8686800 w 8747675"/>
              <a:gd name="connsiteY1" fmla="*/ 0 h 5733143"/>
              <a:gd name="connsiteX2" fmla="*/ 8686800 w 8747675"/>
              <a:gd name="connsiteY2" fmla="*/ 5733143 h 5733143"/>
              <a:gd name="connsiteX3" fmla="*/ 0 w 8747675"/>
              <a:gd name="connsiteY3" fmla="*/ 5733143 h 5733143"/>
              <a:gd name="connsiteX4" fmla="*/ 0 w 8747675"/>
              <a:gd name="connsiteY4" fmla="*/ 0 h 5733143"/>
              <a:gd name="connsiteX5" fmla="*/ 488043 w 8747675"/>
              <a:gd name="connsiteY5" fmla="*/ 716643 h 5733143"/>
              <a:gd name="connsiteX6" fmla="*/ 488043 w 8747675"/>
              <a:gd name="connsiteY6" fmla="*/ 2875188 h 5733143"/>
              <a:gd name="connsiteX7" fmla="*/ 8744585 w 8747675"/>
              <a:gd name="connsiteY7" fmla="*/ 2884459 h 5733143"/>
              <a:gd name="connsiteX8" fmla="*/ 8677656 w 8747675"/>
              <a:gd name="connsiteY8" fmla="*/ 716642 h 5733143"/>
              <a:gd name="connsiteX9" fmla="*/ 488043 w 8747675"/>
              <a:gd name="connsiteY9" fmla="*/ 716643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716643 h 5733143"/>
              <a:gd name="connsiteX6" fmla="*/ 488043 w 8753856"/>
              <a:gd name="connsiteY6" fmla="*/ 2875188 h 5733143"/>
              <a:gd name="connsiteX7" fmla="*/ 8744585 w 8753856"/>
              <a:gd name="connsiteY7" fmla="*/ 2884459 h 5733143"/>
              <a:gd name="connsiteX8" fmla="*/ 8753856 w 8753856"/>
              <a:gd name="connsiteY8" fmla="*/ 716642 h 5733143"/>
              <a:gd name="connsiteX9" fmla="*/ 488043 w 8753856"/>
              <a:gd name="connsiteY9" fmla="*/ 716643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2875188 h 5733143"/>
              <a:gd name="connsiteX7" fmla="*/ 8744585 w 8753856"/>
              <a:gd name="connsiteY7" fmla="*/ 2884459 h 5733143"/>
              <a:gd name="connsiteX8" fmla="*/ 8753856 w 8753856"/>
              <a:gd name="connsiteY8" fmla="*/ 716642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2875188 h 5733143"/>
              <a:gd name="connsiteX7" fmla="*/ 8744585 w 8753856"/>
              <a:gd name="connsiteY7" fmla="*/ 2884459 h 5733143"/>
              <a:gd name="connsiteX8" fmla="*/ 8753856 w 8753856"/>
              <a:gd name="connsiteY8" fmla="*/ 530376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3027588 h 5733143"/>
              <a:gd name="connsiteX7" fmla="*/ 8744585 w 8753856"/>
              <a:gd name="connsiteY7" fmla="*/ 2884459 h 5733143"/>
              <a:gd name="connsiteX8" fmla="*/ 8753856 w 8753856"/>
              <a:gd name="connsiteY8" fmla="*/ 530376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530376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303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5303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1005042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10050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71642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71642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1084945 h 5733143"/>
              <a:gd name="connsiteX9" fmla="*/ 4880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71642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71642 h 5733143"/>
              <a:gd name="connsiteX6" fmla="*/ 4118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11843 w 8753856"/>
              <a:gd name="connsiteY5" fmla="*/ 471642 h 5733143"/>
              <a:gd name="connsiteX6" fmla="*/ 4118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118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11843 w 8753856"/>
              <a:gd name="connsiteY5" fmla="*/ 395442 h 5733143"/>
              <a:gd name="connsiteX6" fmla="*/ 4118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11843 w 8753856"/>
              <a:gd name="connsiteY9" fmla="*/ 3954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11843 w 8753856"/>
              <a:gd name="connsiteY5" fmla="*/ 395442 h 5733143"/>
              <a:gd name="connsiteX6" fmla="*/ 4118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399145 h 5733143"/>
              <a:gd name="connsiteX9" fmla="*/ 411843 w 8753856"/>
              <a:gd name="connsiteY9" fmla="*/ 395442 h 5733143"/>
              <a:gd name="connsiteX0" fmla="*/ 0 w 8747675"/>
              <a:gd name="connsiteY0" fmla="*/ 0 h 5733143"/>
              <a:gd name="connsiteX1" fmla="*/ 8686800 w 8747675"/>
              <a:gd name="connsiteY1" fmla="*/ 0 h 5733143"/>
              <a:gd name="connsiteX2" fmla="*/ 8686800 w 8747675"/>
              <a:gd name="connsiteY2" fmla="*/ 5733143 h 5733143"/>
              <a:gd name="connsiteX3" fmla="*/ 0 w 8747675"/>
              <a:gd name="connsiteY3" fmla="*/ 5733143 h 5733143"/>
              <a:gd name="connsiteX4" fmla="*/ 0 w 8747675"/>
              <a:gd name="connsiteY4" fmla="*/ 0 h 5733143"/>
              <a:gd name="connsiteX5" fmla="*/ 411843 w 8747675"/>
              <a:gd name="connsiteY5" fmla="*/ 395442 h 5733143"/>
              <a:gd name="connsiteX6" fmla="*/ 411843 w 8747675"/>
              <a:gd name="connsiteY6" fmla="*/ 3027588 h 5733143"/>
              <a:gd name="connsiteX7" fmla="*/ 8744585 w 8747675"/>
              <a:gd name="connsiteY7" fmla="*/ 3036859 h 5733143"/>
              <a:gd name="connsiteX8" fmla="*/ 8288866 w 8747675"/>
              <a:gd name="connsiteY8" fmla="*/ 399145 h 5733143"/>
              <a:gd name="connsiteX9" fmla="*/ 411843 w 8747675"/>
              <a:gd name="connsiteY9" fmla="*/ 395442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11843 w 8686800"/>
              <a:gd name="connsiteY5" fmla="*/ 395442 h 5733143"/>
              <a:gd name="connsiteX6" fmla="*/ 411843 w 8686800"/>
              <a:gd name="connsiteY6" fmla="*/ 3027588 h 5733143"/>
              <a:gd name="connsiteX7" fmla="*/ 8285777 w 8686800"/>
              <a:gd name="connsiteY7" fmla="*/ 3036859 h 5733143"/>
              <a:gd name="connsiteX8" fmla="*/ 8288866 w 8686800"/>
              <a:gd name="connsiteY8" fmla="*/ 399145 h 5733143"/>
              <a:gd name="connsiteX9" fmla="*/ 411843 w 8686800"/>
              <a:gd name="connsiteY9" fmla="*/ 395442 h 5733143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10635 h 5748336"/>
              <a:gd name="connsiteX6" fmla="*/ 411843 w 8686800"/>
              <a:gd name="connsiteY6" fmla="*/ 3042781 h 5748336"/>
              <a:gd name="connsiteX7" fmla="*/ 8285777 w 8686800"/>
              <a:gd name="connsiteY7" fmla="*/ 3052052 h 5748336"/>
              <a:gd name="connsiteX8" fmla="*/ 8288866 w 8686800"/>
              <a:gd name="connsiteY8" fmla="*/ 0 h 5748336"/>
              <a:gd name="connsiteX9" fmla="*/ 411843 w 8686800"/>
              <a:gd name="connsiteY9" fmla="*/ 410635 h 5748336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764 h 5748336"/>
              <a:gd name="connsiteX6" fmla="*/ 411843 w 8686800"/>
              <a:gd name="connsiteY6" fmla="*/ 3042781 h 5748336"/>
              <a:gd name="connsiteX7" fmla="*/ 8285777 w 8686800"/>
              <a:gd name="connsiteY7" fmla="*/ 3052052 h 5748336"/>
              <a:gd name="connsiteX8" fmla="*/ 8288866 w 8686800"/>
              <a:gd name="connsiteY8" fmla="*/ 0 h 5748336"/>
              <a:gd name="connsiteX9" fmla="*/ 411843 w 8686800"/>
              <a:gd name="connsiteY9" fmla="*/ 4764 h 5748336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764 h 5748336"/>
              <a:gd name="connsiteX6" fmla="*/ 411843 w 8686800"/>
              <a:gd name="connsiteY6" fmla="*/ 3595356 h 5748336"/>
              <a:gd name="connsiteX7" fmla="*/ 8285777 w 8686800"/>
              <a:gd name="connsiteY7" fmla="*/ 3052052 h 5748336"/>
              <a:gd name="connsiteX8" fmla="*/ 8288866 w 8686800"/>
              <a:gd name="connsiteY8" fmla="*/ 0 h 5748336"/>
              <a:gd name="connsiteX9" fmla="*/ 411843 w 8686800"/>
              <a:gd name="connsiteY9" fmla="*/ 4764 h 5748336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764 h 5748336"/>
              <a:gd name="connsiteX6" fmla="*/ 411843 w 8686800"/>
              <a:gd name="connsiteY6" fmla="*/ 3299048 h 5748336"/>
              <a:gd name="connsiteX7" fmla="*/ 8285777 w 8686800"/>
              <a:gd name="connsiteY7" fmla="*/ 3052052 h 5748336"/>
              <a:gd name="connsiteX8" fmla="*/ 8288866 w 8686800"/>
              <a:gd name="connsiteY8" fmla="*/ 0 h 5748336"/>
              <a:gd name="connsiteX9" fmla="*/ 411843 w 8686800"/>
              <a:gd name="connsiteY9" fmla="*/ 4764 h 5748336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764 h 5748336"/>
              <a:gd name="connsiteX6" fmla="*/ 411843 w 8686800"/>
              <a:gd name="connsiteY6" fmla="*/ 3627389 h 5748336"/>
              <a:gd name="connsiteX7" fmla="*/ 8285777 w 8686800"/>
              <a:gd name="connsiteY7" fmla="*/ 3052052 h 5748336"/>
              <a:gd name="connsiteX8" fmla="*/ 8288866 w 8686800"/>
              <a:gd name="connsiteY8" fmla="*/ 0 h 5748336"/>
              <a:gd name="connsiteX9" fmla="*/ 411843 w 8686800"/>
              <a:gd name="connsiteY9" fmla="*/ 4764 h 5748336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764 h 5748336"/>
              <a:gd name="connsiteX6" fmla="*/ 411843 w 8686800"/>
              <a:gd name="connsiteY6" fmla="*/ 3627389 h 5748336"/>
              <a:gd name="connsiteX7" fmla="*/ 8285777 w 8686800"/>
              <a:gd name="connsiteY7" fmla="*/ 3628652 h 5748336"/>
              <a:gd name="connsiteX8" fmla="*/ 8288866 w 8686800"/>
              <a:gd name="connsiteY8" fmla="*/ 0 h 5748336"/>
              <a:gd name="connsiteX9" fmla="*/ 411843 w 8686800"/>
              <a:gd name="connsiteY9" fmla="*/ 4764 h 5748336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764 h 5748336"/>
              <a:gd name="connsiteX6" fmla="*/ 411843 w 8686800"/>
              <a:gd name="connsiteY6" fmla="*/ 3627389 h 5748336"/>
              <a:gd name="connsiteX7" fmla="*/ 8285777 w 8686800"/>
              <a:gd name="connsiteY7" fmla="*/ 3300311 h 5748336"/>
              <a:gd name="connsiteX8" fmla="*/ 8288866 w 8686800"/>
              <a:gd name="connsiteY8" fmla="*/ 0 h 5748336"/>
              <a:gd name="connsiteX9" fmla="*/ 411843 w 8686800"/>
              <a:gd name="connsiteY9" fmla="*/ 4764 h 5748336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764 h 5748336"/>
              <a:gd name="connsiteX6" fmla="*/ 411843 w 8686800"/>
              <a:gd name="connsiteY6" fmla="*/ 3627389 h 5748336"/>
              <a:gd name="connsiteX7" fmla="*/ 8285777 w 8686800"/>
              <a:gd name="connsiteY7" fmla="*/ 3612636 h 5748336"/>
              <a:gd name="connsiteX8" fmla="*/ 8288866 w 8686800"/>
              <a:gd name="connsiteY8" fmla="*/ 0 h 5748336"/>
              <a:gd name="connsiteX9" fmla="*/ 411843 w 8686800"/>
              <a:gd name="connsiteY9" fmla="*/ 4764 h 5748336"/>
              <a:gd name="connsiteX0" fmla="*/ 0 w 8686800"/>
              <a:gd name="connsiteY0" fmla="*/ 15193 h 5964561"/>
              <a:gd name="connsiteX1" fmla="*/ 8686800 w 8686800"/>
              <a:gd name="connsiteY1" fmla="*/ 15193 h 5964561"/>
              <a:gd name="connsiteX2" fmla="*/ 8686800 w 8686800"/>
              <a:gd name="connsiteY2" fmla="*/ 5748336 h 5964561"/>
              <a:gd name="connsiteX3" fmla="*/ 0 w 8686800"/>
              <a:gd name="connsiteY3" fmla="*/ 5964561 h 5964561"/>
              <a:gd name="connsiteX4" fmla="*/ 0 w 8686800"/>
              <a:gd name="connsiteY4" fmla="*/ 15193 h 5964561"/>
              <a:gd name="connsiteX5" fmla="*/ 411843 w 8686800"/>
              <a:gd name="connsiteY5" fmla="*/ 4764 h 5964561"/>
              <a:gd name="connsiteX6" fmla="*/ 411843 w 8686800"/>
              <a:gd name="connsiteY6" fmla="*/ 3627389 h 5964561"/>
              <a:gd name="connsiteX7" fmla="*/ 8285777 w 8686800"/>
              <a:gd name="connsiteY7" fmla="*/ 3612636 h 5964561"/>
              <a:gd name="connsiteX8" fmla="*/ 8288866 w 8686800"/>
              <a:gd name="connsiteY8" fmla="*/ 0 h 5964561"/>
              <a:gd name="connsiteX9" fmla="*/ 411843 w 8686800"/>
              <a:gd name="connsiteY9" fmla="*/ 4764 h 5964561"/>
              <a:gd name="connsiteX0" fmla="*/ 0 w 8686800"/>
              <a:gd name="connsiteY0" fmla="*/ 15193 h 5964561"/>
              <a:gd name="connsiteX1" fmla="*/ 8686800 w 8686800"/>
              <a:gd name="connsiteY1" fmla="*/ 15193 h 5964561"/>
              <a:gd name="connsiteX2" fmla="*/ 8686800 w 8686800"/>
              <a:gd name="connsiteY2" fmla="*/ 5964561 h 5964561"/>
              <a:gd name="connsiteX3" fmla="*/ 0 w 8686800"/>
              <a:gd name="connsiteY3" fmla="*/ 5964561 h 5964561"/>
              <a:gd name="connsiteX4" fmla="*/ 0 w 8686800"/>
              <a:gd name="connsiteY4" fmla="*/ 15193 h 5964561"/>
              <a:gd name="connsiteX5" fmla="*/ 411843 w 8686800"/>
              <a:gd name="connsiteY5" fmla="*/ 4764 h 5964561"/>
              <a:gd name="connsiteX6" fmla="*/ 411843 w 8686800"/>
              <a:gd name="connsiteY6" fmla="*/ 3627389 h 5964561"/>
              <a:gd name="connsiteX7" fmla="*/ 8285777 w 8686800"/>
              <a:gd name="connsiteY7" fmla="*/ 3612636 h 5964561"/>
              <a:gd name="connsiteX8" fmla="*/ 8288866 w 8686800"/>
              <a:gd name="connsiteY8" fmla="*/ 0 h 5964561"/>
              <a:gd name="connsiteX9" fmla="*/ 411843 w 8686800"/>
              <a:gd name="connsiteY9" fmla="*/ 4764 h 5964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686800" h="5964561">
                <a:moveTo>
                  <a:pt x="0" y="15193"/>
                </a:moveTo>
                <a:lnTo>
                  <a:pt x="8686800" y="15193"/>
                </a:lnTo>
                <a:lnTo>
                  <a:pt x="8686800" y="5964561"/>
                </a:lnTo>
                <a:lnTo>
                  <a:pt x="0" y="5964561"/>
                </a:lnTo>
                <a:lnTo>
                  <a:pt x="0" y="15193"/>
                </a:lnTo>
                <a:close/>
                <a:moveTo>
                  <a:pt x="411843" y="4764"/>
                </a:moveTo>
                <a:lnTo>
                  <a:pt x="411843" y="3627389"/>
                </a:lnTo>
                <a:lnTo>
                  <a:pt x="8285777" y="3612636"/>
                </a:lnTo>
                <a:cubicBezTo>
                  <a:pt x="8288867" y="2179350"/>
                  <a:pt x="8285776" y="1433286"/>
                  <a:pt x="8288866" y="0"/>
                </a:cubicBezTo>
                <a:lnTo>
                  <a:pt x="411843" y="476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>
              <a:solidFill>
                <a:schemeClr val="tx1"/>
              </a:solidFill>
            </a:endParaRPr>
          </a:p>
        </p:txBody>
      </p:sp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804329" y="4278366"/>
            <a:ext cx="7565139" cy="430887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>
              <a:defRPr/>
            </a:lvl1pPr>
          </a:lstStyle>
          <a:p>
            <a:r>
              <a:rPr lang="en-GB" noProof="0" dirty="0" err="1" smtClean="0"/>
              <a:t>Väliotsikko</a:t>
            </a:r>
            <a:endParaRPr lang="en-GB" noProof="0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804329" y="5458662"/>
            <a:ext cx="4854099" cy="3889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noProof="0" dirty="0" err="1" smtClean="0"/>
              <a:t>Alaotsikko</a:t>
            </a:r>
            <a:endParaRPr lang="en-GB" noProof="0" dirty="0" smtClean="0"/>
          </a:p>
        </p:txBody>
      </p:sp>
      <p:pic>
        <p:nvPicPr>
          <p:cNvPr id="8" name="Picture 7" descr="TK_EN_rgb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9811" y="5723292"/>
            <a:ext cx="1489657" cy="305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441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älilehti 4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406398" y="-15195"/>
            <a:ext cx="8349724" cy="6305927"/>
          </a:xfrm>
          <a:custGeom>
            <a:avLst/>
            <a:gdLst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716643 w 8686800"/>
              <a:gd name="connsiteY5" fmla="*/ 716643 h 5733143"/>
              <a:gd name="connsiteX6" fmla="*/ 716643 w 8686800"/>
              <a:gd name="connsiteY6" fmla="*/ 5016500 h 5733143"/>
              <a:gd name="connsiteX7" fmla="*/ 7970157 w 8686800"/>
              <a:gd name="connsiteY7" fmla="*/ 5016500 h 5733143"/>
              <a:gd name="connsiteX8" fmla="*/ 7970157 w 8686800"/>
              <a:gd name="connsiteY8" fmla="*/ 716643 h 5733143"/>
              <a:gd name="connsiteX9" fmla="*/ 7166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716643 w 8686800"/>
              <a:gd name="connsiteY5" fmla="*/ 716643 h 5733143"/>
              <a:gd name="connsiteX6" fmla="*/ 488043 w 8686800"/>
              <a:gd name="connsiteY6" fmla="*/ 5016500 h 5733143"/>
              <a:gd name="connsiteX7" fmla="*/ 7970157 w 8686800"/>
              <a:gd name="connsiteY7" fmla="*/ 5016500 h 5733143"/>
              <a:gd name="connsiteX8" fmla="*/ 7970157 w 8686800"/>
              <a:gd name="connsiteY8" fmla="*/ 716643 h 5733143"/>
              <a:gd name="connsiteX9" fmla="*/ 7166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5016500 h 5733143"/>
              <a:gd name="connsiteX7" fmla="*/ 7970157 w 8686800"/>
              <a:gd name="connsiteY7" fmla="*/ 5016500 h 5733143"/>
              <a:gd name="connsiteX8" fmla="*/ 7970157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5016500 h 5733143"/>
              <a:gd name="connsiteX7" fmla="*/ 7970157 w 8686800"/>
              <a:gd name="connsiteY7" fmla="*/ 5016500 h 5733143"/>
              <a:gd name="connsiteX8" fmla="*/ 8220456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5016500 h 5733143"/>
              <a:gd name="connsiteX7" fmla="*/ 8211185 w 8686800"/>
              <a:gd name="connsiteY7" fmla="*/ 5016500 h 5733143"/>
              <a:gd name="connsiteX8" fmla="*/ 8220456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211185 w 8686800"/>
              <a:gd name="connsiteY7" fmla="*/ 5016500 h 5733143"/>
              <a:gd name="connsiteX8" fmla="*/ 8220456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211185 w 8686800"/>
              <a:gd name="connsiteY7" fmla="*/ 2884459 h 5733143"/>
              <a:gd name="connsiteX8" fmla="*/ 8220456 w 8686800"/>
              <a:gd name="connsiteY8" fmla="*/ 716643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2111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6683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6683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6683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88043 w 8686800"/>
              <a:gd name="connsiteY5" fmla="*/ 716643 h 5733143"/>
              <a:gd name="connsiteX6" fmla="*/ 488043 w 8686800"/>
              <a:gd name="connsiteY6" fmla="*/ 2875188 h 5733143"/>
              <a:gd name="connsiteX7" fmla="*/ 8668385 w 8686800"/>
              <a:gd name="connsiteY7" fmla="*/ 2884459 h 5733143"/>
              <a:gd name="connsiteX8" fmla="*/ 8677656 w 8686800"/>
              <a:gd name="connsiteY8" fmla="*/ 716642 h 5733143"/>
              <a:gd name="connsiteX9" fmla="*/ 488043 w 8686800"/>
              <a:gd name="connsiteY9" fmla="*/ 716643 h 5733143"/>
              <a:gd name="connsiteX0" fmla="*/ 0 w 8747675"/>
              <a:gd name="connsiteY0" fmla="*/ 0 h 5733143"/>
              <a:gd name="connsiteX1" fmla="*/ 8686800 w 8747675"/>
              <a:gd name="connsiteY1" fmla="*/ 0 h 5733143"/>
              <a:gd name="connsiteX2" fmla="*/ 8686800 w 8747675"/>
              <a:gd name="connsiteY2" fmla="*/ 5733143 h 5733143"/>
              <a:gd name="connsiteX3" fmla="*/ 0 w 8747675"/>
              <a:gd name="connsiteY3" fmla="*/ 5733143 h 5733143"/>
              <a:gd name="connsiteX4" fmla="*/ 0 w 8747675"/>
              <a:gd name="connsiteY4" fmla="*/ 0 h 5733143"/>
              <a:gd name="connsiteX5" fmla="*/ 488043 w 8747675"/>
              <a:gd name="connsiteY5" fmla="*/ 716643 h 5733143"/>
              <a:gd name="connsiteX6" fmla="*/ 488043 w 8747675"/>
              <a:gd name="connsiteY6" fmla="*/ 2875188 h 5733143"/>
              <a:gd name="connsiteX7" fmla="*/ 8744585 w 8747675"/>
              <a:gd name="connsiteY7" fmla="*/ 2884459 h 5733143"/>
              <a:gd name="connsiteX8" fmla="*/ 8677656 w 8747675"/>
              <a:gd name="connsiteY8" fmla="*/ 716642 h 5733143"/>
              <a:gd name="connsiteX9" fmla="*/ 488043 w 8747675"/>
              <a:gd name="connsiteY9" fmla="*/ 716643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716643 h 5733143"/>
              <a:gd name="connsiteX6" fmla="*/ 488043 w 8753856"/>
              <a:gd name="connsiteY6" fmla="*/ 2875188 h 5733143"/>
              <a:gd name="connsiteX7" fmla="*/ 8744585 w 8753856"/>
              <a:gd name="connsiteY7" fmla="*/ 2884459 h 5733143"/>
              <a:gd name="connsiteX8" fmla="*/ 8753856 w 8753856"/>
              <a:gd name="connsiteY8" fmla="*/ 716642 h 5733143"/>
              <a:gd name="connsiteX9" fmla="*/ 488043 w 8753856"/>
              <a:gd name="connsiteY9" fmla="*/ 716643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2875188 h 5733143"/>
              <a:gd name="connsiteX7" fmla="*/ 8744585 w 8753856"/>
              <a:gd name="connsiteY7" fmla="*/ 2884459 h 5733143"/>
              <a:gd name="connsiteX8" fmla="*/ 8753856 w 8753856"/>
              <a:gd name="connsiteY8" fmla="*/ 716642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2875188 h 5733143"/>
              <a:gd name="connsiteX7" fmla="*/ 8744585 w 8753856"/>
              <a:gd name="connsiteY7" fmla="*/ 2884459 h 5733143"/>
              <a:gd name="connsiteX8" fmla="*/ 8753856 w 8753856"/>
              <a:gd name="connsiteY8" fmla="*/ 530376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3027588 h 5733143"/>
              <a:gd name="connsiteX7" fmla="*/ 8744585 w 8753856"/>
              <a:gd name="connsiteY7" fmla="*/ 2884459 h 5733143"/>
              <a:gd name="connsiteX8" fmla="*/ 8753856 w 8753856"/>
              <a:gd name="connsiteY8" fmla="*/ 530376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530376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21910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521910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541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541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530379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530379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1005042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10050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71642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71642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1084945 h 5733143"/>
              <a:gd name="connsiteX9" fmla="*/ 4880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71642 h 5733143"/>
              <a:gd name="connsiteX6" fmla="*/ 4880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88043 w 8753856"/>
              <a:gd name="connsiteY5" fmla="*/ 471642 h 5733143"/>
              <a:gd name="connsiteX6" fmla="*/ 4118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880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11843 w 8753856"/>
              <a:gd name="connsiteY5" fmla="*/ 471642 h 5733143"/>
              <a:gd name="connsiteX6" fmla="*/ 4118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11843 w 8753856"/>
              <a:gd name="connsiteY9" fmla="*/ 4716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11843 w 8753856"/>
              <a:gd name="connsiteY5" fmla="*/ 395442 h 5733143"/>
              <a:gd name="connsiteX6" fmla="*/ 4118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475345 h 5733143"/>
              <a:gd name="connsiteX9" fmla="*/ 411843 w 8753856"/>
              <a:gd name="connsiteY9" fmla="*/ 395442 h 5733143"/>
              <a:gd name="connsiteX0" fmla="*/ 0 w 8753856"/>
              <a:gd name="connsiteY0" fmla="*/ 0 h 5733143"/>
              <a:gd name="connsiteX1" fmla="*/ 8686800 w 8753856"/>
              <a:gd name="connsiteY1" fmla="*/ 0 h 5733143"/>
              <a:gd name="connsiteX2" fmla="*/ 8686800 w 8753856"/>
              <a:gd name="connsiteY2" fmla="*/ 5733143 h 5733143"/>
              <a:gd name="connsiteX3" fmla="*/ 0 w 8753856"/>
              <a:gd name="connsiteY3" fmla="*/ 5733143 h 5733143"/>
              <a:gd name="connsiteX4" fmla="*/ 0 w 8753856"/>
              <a:gd name="connsiteY4" fmla="*/ 0 h 5733143"/>
              <a:gd name="connsiteX5" fmla="*/ 411843 w 8753856"/>
              <a:gd name="connsiteY5" fmla="*/ 395442 h 5733143"/>
              <a:gd name="connsiteX6" fmla="*/ 411843 w 8753856"/>
              <a:gd name="connsiteY6" fmla="*/ 3027588 h 5733143"/>
              <a:gd name="connsiteX7" fmla="*/ 8744585 w 8753856"/>
              <a:gd name="connsiteY7" fmla="*/ 3036859 h 5733143"/>
              <a:gd name="connsiteX8" fmla="*/ 8753856 w 8753856"/>
              <a:gd name="connsiteY8" fmla="*/ 399145 h 5733143"/>
              <a:gd name="connsiteX9" fmla="*/ 411843 w 8753856"/>
              <a:gd name="connsiteY9" fmla="*/ 395442 h 5733143"/>
              <a:gd name="connsiteX0" fmla="*/ 0 w 8747675"/>
              <a:gd name="connsiteY0" fmla="*/ 0 h 5733143"/>
              <a:gd name="connsiteX1" fmla="*/ 8686800 w 8747675"/>
              <a:gd name="connsiteY1" fmla="*/ 0 h 5733143"/>
              <a:gd name="connsiteX2" fmla="*/ 8686800 w 8747675"/>
              <a:gd name="connsiteY2" fmla="*/ 5733143 h 5733143"/>
              <a:gd name="connsiteX3" fmla="*/ 0 w 8747675"/>
              <a:gd name="connsiteY3" fmla="*/ 5733143 h 5733143"/>
              <a:gd name="connsiteX4" fmla="*/ 0 w 8747675"/>
              <a:gd name="connsiteY4" fmla="*/ 0 h 5733143"/>
              <a:gd name="connsiteX5" fmla="*/ 411843 w 8747675"/>
              <a:gd name="connsiteY5" fmla="*/ 395442 h 5733143"/>
              <a:gd name="connsiteX6" fmla="*/ 411843 w 8747675"/>
              <a:gd name="connsiteY6" fmla="*/ 3027588 h 5733143"/>
              <a:gd name="connsiteX7" fmla="*/ 8744585 w 8747675"/>
              <a:gd name="connsiteY7" fmla="*/ 3036859 h 5733143"/>
              <a:gd name="connsiteX8" fmla="*/ 8288866 w 8747675"/>
              <a:gd name="connsiteY8" fmla="*/ 399145 h 5733143"/>
              <a:gd name="connsiteX9" fmla="*/ 411843 w 8747675"/>
              <a:gd name="connsiteY9" fmla="*/ 395442 h 5733143"/>
              <a:gd name="connsiteX0" fmla="*/ 0 w 8686800"/>
              <a:gd name="connsiteY0" fmla="*/ 0 h 5733143"/>
              <a:gd name="connsiteX1" fmla="*/ 8686800 w 8686800"/>
              <a:gd name="connsiteY1" fmla="*/ 0 h 5733143"/>
              <a:gd name="connsiteX2" fmla="*/ 8686800 w 8686800"/>
              <a:gd name="connsiteY2" fmla="*/ 5733143 h 5733143"/>
              <a:gd name="connsiteX3" fmla="*/ 0 w 8686800"/>
              <a:gd name="connsiteY3" fmla="*/ 5733143 h 5733143"/>
              <a:gd name="connsiteX4" fmla="*/ 0 w 8686800"/>
              <a:gd name="connsiteY4" fmla="*/ 0 h 5733143"/>
              <a:gd name="connsiteX5" fmla="*/ 411843 w 8686800"/>
              <a:gd name="connsiteY5" fmla="*/ 395442 h 5733143"/>
              <a:gd name="connsiteX6" fmla="*/ 411843 w 8686800"/>
              <a:gd name="connsiteY6" fmla="*/ 3027588 h 5733143"/>
              <a:gd name="connsiteX7" fmla="*/ 8285777 w 8686800"/>
              <a:gd name="connsiteY7" fmla="*/ 3036859 h 5733143"/>
              <a:gd name="connsiteX8" fmla="*/ 8288866 w 8686800"/>
              <a:gd name="connsiteY8" fmla="*/ 399145 h 5733143"/>
              <a:gd name="connsiteX9" fmla="*/ 411843 w 8686800"/>
              <a:gd name="connsiteY9" fmla="*/ 395442 h 5733143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10635 h 5748336"/>
              <a:gd name="connsiteX6" fmla="*/ 411843 w 8686800"/>
              <a:gd name="connsiteY6" fmla="*/ 3042781 h 5748336"/>
              <a:gd name="connsiteX7" fmla="*/ 8285777 w 8686800"/>
              <a:gd name="connsiteY7" fmla="*/ 3052052 h 5748336"/>
              <a:gd name="connsiteX8" fmla="*/ 8288866 w 8686800"/>
              <a:gd name="connsiteY8" fmla="*/ 0 h 5748336"/>
              <a:gd name="connsiteX9" fmla="*/ 411843 w 8686800"/>
              <a:gd name="connsiteY9" fmla="*/ 410635 h 5748336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764 h 5748336"/>
              <a:gd name="connsiteX6" fmla="*/ 411843 w 8686800"/>
              <a:gd name="connsiteY6" fmla="*/ 3042781 h 5748336"/>
              <a:gd name="connsiteX7" fmla="*/ 8285777 w 8686800"/>
              <a:gd name="connsiteY7" fmla="*/ 3052052 h 5748336"/>
              <a:gd name="connsiteX8" fmla="*/ 8288866 w 8686800"/>
              <a:gd name="connsiteY8" fmla="*/ 0 h 5748336"/>
              <a:gd name="connsiteX9" fmla="*/ 411843 w 8686800"/>
              <a:gd name="connsiteY9" fmla="*/ 4764 h 5748336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764 h 5748336"/>
              <a:gd name="connsiteX6" fmla="*/ 411843 w 8686800"/>
              <a:gd name="connsiteY6" fmla="*/ 3595356 h 5748336"/>
              <a:gd name="connsiteX7" fmla="*/ 8285777 w 8686800"/>
              <a:gd name="connsiteY7" fmla="*/ 3052052 h 5748336"/>
              <a:gd name="connsiteX8" fmla="*/ 8288866 w 8686800"/>
              <a:gd name="connsiteY8" fmla="*/ 0 h 5748336"/>
              <a:gd name="connsiteX9" fmla="*/ 411843 w 8686800"/>
              <a:gd name="connsiteY9" fmla="*/ 4764 h 5748336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764 h 5748336"/>
              <a:gd name="connsiteX6" fmla="*/ 411843 w 8686800"/>
              <a:gd name="connsiteY6" fmla="*/ 3299048 h 5748336"/>
              <a:gd name="connsiteX7" fmla="*/ 8285777 w 8686800"/>
              <a:gd name="connsiteY7" fmla="*/ 3052052 h 5748336"/>
              <a:gd name="connsiteX8" fmla="*/ 8288866 w 8686800"/>
              <a:gd name="connsiteY8" fmla="*/ 0 h 5748336"/>
              <a:gd name="connsiteX9" fmla="*/ 411843 w 8686800"/>
              <a:gd name="connsiteY9" fmla="*/ 4764 h 5748336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764 h 5748336"/>
              <a:gd name="connsiteX6" fmla="*/ 411843 w 8686800"/>
              <a:gd name="connsiteY6" fmla="*/ 3627389 h 5748336"/>
              <a:gd name="connsiteX7" fmla="*/ 8285777 w 8686800"/>
              <a:gd name="connsiteY7" fmla="*/ 3052052 h 5748336"/>
              <a:gd name="connsiteX8" fmla="*/ 8288866 w 8686800"/>
              <a:gd name="connsiteY8" fmla="*/ 0 h 5748336"/>
              <a:gd name="connsiteX9" fmla="*/ 411843 w 8686800"/>
              <a:gd name="connsiteY9" fmla="*/ 4764 h 5748336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764 h 5748336"/>
              <a:gd name="connsiteX6" fmla="*/ 411843 w 8686800"/>
              <a:gd name="connsiteY6" fmla="*/ 3627389 h 5748336"/>
              <a:gd name="connsiteX7" fmla="*/ 8285777 w 8686800"/>
              <a:gd name="connsiteY7" fmla="*/ 3628652 h 5748336"/>
              <a:gd name="connsiteX8" fmla="*/ 8288866 w 8686800"/>
              <a:gd name="connsiteY8" fmla="*/ 0 h 5748336"/>
              <a:gd name="connsiteX9" fmla="*/ 411843 w 8686800"/>
              <a:gd name="connsiteY9" fmla="*/ 4764 h 5748336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764 h 5748336"/>
              <a:gd name="connsiteX6" fmla="*/ 411843 w 8686800"/>
              <a:gd name="connsiteY6" fmla="*/ 3627389 h 5748336"/>
              <a:gd name="connsiteX7" fmla="*/ 8285777 w 8686800"/>
              <a:gd name="connsiteY7" fmla="*/ 3300311 h 5748336"/>
              <a:gd name="connsiteX8" fmla="*/ 8288866 w 8686800"/>
              <a:gd name="connsiteY8" fmla="*/ 0 h 5748336"/>
              <a:gd name="connsiteX9" fmla="*/ 411843 w 8686800"/>
              <a:gd name="connsiteY9" fmla="*/ 4764 h 5748336"/>
              <a:gd name="connsiteX0" fmla="*/ 0 w 8686800"/>
              <a:gd name="connsiteY0" fmla="*/ 15193 h 5748336"/>
              <a:gd name="connsiteX1" fmla="*/ 8686800 w 8686800"/>
              <a:gd name="connsiteY1" fmla="*/ 15193 h 5748336"/>
              <a:gd name="connsiteX2" fmla="*/ 8686800 w 8686800"/>
              <a:gd name="connsiteY2" fmla="*/ 5748336 h 5748336"/>
              <a:gd name="connsiteX3" fmla="*/ 0 w 8686800"/>
              <a:gd name="connsiteY3" fmla="*/ 5748336 h 5748336"/>
              <a:gd name="connsiteX4" fmla="*/ 0 w 8686800"/>
              <a:gd name="connsiteY4" fmla="*/ 15193 h 5748336"/>
              <a:gd name="connsiteX5" fmla="*/ 411843 w 8686800"/>
              <a:gd name="connsiteY5" fmla="*/ 4764 h 5748336"/>
              <a:gd name="connsiteX6" fmla="*/ 411843 w 8686800"/>
              <a:gd name="connsiteY6" fmla="*/ 3627389 h 5748336"/>
              <a:gd name="connsiteX7" fmla="*/ 8285777 w 8686800"/>
              <a:gd name="connsiteY7" fmla="*/ 3612636 h 5748336"/>
              <a:gd name="connsiteX8" fmla="*/ 8288866 w 8686800"/>
              <a:gd name="connsiteY8" fmla="*/ 0 h 5748336"/>
              <a:gd name="connsiteX9" fmla="*/ 411843 w 8686800"/>
              <a:gd name="connsiteY9" fmla="*/ 4764 h 5748336"/>
              <a:gd name="connsiteX0" fmla="*/ 0 w 8686800"/>
              <a:gd name="connsiteY0" fmla="*/ 15193 h 5964561"/>
              <a:gd name="connsiteX1" fmla="*/ 8686800 w 8686800"/>
              <a:gd name="connsiteY1" fmla="*/ 15193 h 5964561"/>
              <a:gd name="connsiteX2" fmla="*/ 8686800 w 8686800"/>
              <a:gd name="connsiteY2" fmla="*/ 5748336 h 5964561"/>
              <a:gd name="connsiteX3" fmla="*/ 0 w 8686800"/>
              <a:gd name="connsiteY3" fmla="*/ 5964561 h 5964561"/>
              <a:gd name="connsiteX4" fmla="*/ 0 w 8686800"/>
              <a:gd name="connsiteY4" fmla="*/ 15193 h 5964561"/>
              <a:gd name="connsiteX5" fmla="*/ 411843 w 8686800"/>
              <a:gd name="connsiteY5" fmla="*/ 4764 h 5964561"/>
              <a:gd name="connsiteX6" fmla="*/ 411843 w 8686800"/>
              <a:gd name="connsiteY6" fmla="*/ 3627389 h 5964561"/>
              <a:gd name="connsiteX7" fmla="*/ 8285777 w 8686800"/>
              <a:gd name="connsiteY7" fmla="*/ 3612636 h 5964561"/>
              <a:gd name="connsiteX8" fmla="*/ 8288866 w 8686800"/>
              <a:gd name="connsiteY8" fmla="*/ 0 h 5964561"/>
              <a:gd name="connsiteX9" fmla="*/ 411843 w 8686800"/>
              <a:gd name="connsiteY9" fmla="*/ 4764 h 5964561"/>
              <a:gd name="connsiteX0" fmla="*/ 0 w 8686800"/>
              <a:gd name="connsiteY0" fmla="*/ 15193 h 5964561"/>
              <a:gd name="connsiteX1" fmla="*/ 8686800 w 8686800"/>
              <a:gd name="connsiteY1" fmla="*/ 15193 h 5964561"/>
              <a:gd name="connsiteX2" fmla="*/ 8686800 w 8686800"/>
              <a:gd name="connsiteY2" fmla="*/ 5964561 h 5964561"/>
              <a:gd name="connsiteX3" fmla="*/ 0 w 8686800"/>
              <a:gd name="connsiteY3" fmla="*/ 5964561 h 5964561"/>
              <a:gd name="connsiteX4" fmla="*/ 0 w 8686800"/>
              <a:gd name="connsiteY4" fmla="*/ 15193 h 5964561"/>
              <a:gd name="connsiteX5" fmla="*/ 411843 w 8686800"/>
              <a:gd name="connsiteY5" fmla="*/ 4764 h 5964561"/>
              <a:gd name="connsiteX6" fmla="*/ 411843 w 8686800"/>
              <a:gd name="connsiteY6" fmla="*/ 3627389 h 5964561"/>
              <a:gd name="connsiteX7" fmla="*/ 8285777 w 8686800"/>
              <a:gd name="connsiteY7" fmla="*/ 3612636 h 5964561"/>
              <a:gd name="connsiteX8" fmla="*/ 8288866 w 8686800"/>
              <a:gd name="connsiteY8" fmla="*/ 0 h 5964561"/>
              <a:gd name="connsiteX9" fmla="*/ 411843 w 8686800"/>
              <a:gd name="connsiteY9" fmla="*/ 4764 h 5964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686800" h="5964561">
                <a:moveTo>
                  <a:pt x="0" y="15193"/>
                </a:moveTo>
                <a:lnTo>
                  <a:pt x="8686800" y="15193"/>
                </a:lnTo>
                <a:lnTo>
                  <a:pt x="8686800" y="5964561"/>
                </a:lnTo>
                <a:lnTo>
                  <a:pt x="0" y="5964561"/>
                </a:lnTo>
                <a:lnTo>
                  <a:pt x="0" y="15193"/>
                </a:lnTo>
                <a:close/>
                <a:moveTo>
                  <a:pt x="411843" y="4764"/>
                </a:moveTo>
                <a:lnTo>
                  <a:pt x="411843" y="3627389"/>
                </a:lnTo>
                <a:lnTo>
                  <a:pt x="8285777" y="3612636"/>
                </a:lnTo>
                <a:cubicBezTo>
                  <a:pt x="8288867" y="2179350"/>
                  <a:pt x="8285776" y="1433286"/>
                  <a:pt x="8288866" y="0"/>
                </a:cubicBezTo>
                <a:lnTo>
                  <a:pt x="411843" y="476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>
              <a:solidFill>
                <a:schemeClr val="tx1"/>
              </a:solidFill>
            </a:endParaRPr>
          </a:p>
        </p:txBody>
      </p:sp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804329" y="4278366"/>
            <a:ext cx="7565139" cy="430887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>
              <a:defRPr/>
            </a:lvl1pPr>
          </a:lstStyle>
          <a:p>
            <a:r>
              <a:rPr lang="en-GB" noProof="0" dirty="0" err="1" smtClean="0"/>
              <a:t>Väliotsikko</a:t>
            </a:r>
            <a:endParaRPr lang="en-GB" noProof="0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804329" y="5458662"/>
            <a:ext cx="4854099" cy="3889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noProof="0" dirty="0" err="1" smtClean="0"/>
              <a:t>Alaotsikko</a:t>
            </a:r>
            <a:endParaRPr lang="en-GB" noProof="0" dirty="0" smtClean="0"/>
          </a:p>
        </p:txBody>
      </p:sp>
      <p:pic>
        <p:nvPicPr>
          <p:cNvPr id="8" name="Picture 7" descr="TK_EN_rgb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9811" y="5723292"/>
            <a:ext cx="1489657" cy="305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333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aksi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282000"/>
            <a:ext cx="7127999" cy="576000"/>
          </a:xfrm>
          <a:prstGeom prst="rect">
            <a:avLst/>
          </a:prstGeom>
          <a:solidFill>
            <a:srgbClr val="EBEBE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994" y="369084"/>
            <a:ext cx="7711806" cy="430887"/>
          </a:xfrm>
        </p:spPr>
        <p:txBody>
          <a:bodyPr wrap="square">
            <a:spAutoFit/>
          </a:bodyPr>
          <a:lstStyle/>
          <a:p>
            <a:r>
              <a:rPr lang="fi-FI" noProof="0" smtClean="0"/>
              <a:t>Muokkaa perustyyl. napsautt.</a:t>
            </a:r>
            <a:endParaRPr lang="en-GB" noProof="0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5"/>
          </p:nvPr>
        </p:nvSpPr>
        <p:spPr>
          <a:xfrm>
            <a:off x="704850" y="1600199"/>
            <a:ext cx="3754438" cy="4411133"/>
          </a:xfrm>
        </p:spPr>
        <p:txBody>
          <a:bodyPr/>
          <a:lstStyle>
            <a:lvl2pPr marL="742950" indent="-285750">
              <a:buFont typeface="Arial" panose="020B0604020202020204" pitchFamily="34" charset="0"/>
              <a:buChar char="•"/>
              <a:defRPr/>
            </a:lvl2pPr>
            <a:lvl4pPr marL="1600200" indent="-228600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en-GB" noProof="0" dirty="0"/>
          </a:p>
        </p:txBody>
      </p:sp>
      <p:sp>
        <p:nvSpPr>
          <p:cNvPr id="16" name="Content Placeholder 14"/>
          <p:cNvSpPr>
            <a:spLocks noGrp="1"/>
          </p:cNvSpPr>
          <p:nvPr>
            <p:ph sz="quarter" idx="16"/>
          </p:nvPr>
        </p:nvSpPr>
        <p:spPr>
          <a:xfrm>
            <a:off x="4669562" y="1600199"/>
            <a:ext cx="3754438" cy="4411133"/>
          </a:xfrm>
        </p:spPr>
        <p:txBody>
          <a:bodyPr/>
          <a:lstStyle>
            <a:lvl2pPr marL="742950" indent="-285750">
              <a:buFont typeface="Arial" panose="020B0604020202020204" pitchFamily="34" charset="0"/>
              <a:buChar char="•"/>
              <a:defRPr/>
            </a:lvl2pPr>
            <a:lvl4pPr marL="1600200" indent="-228600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en-GB" noProof="0" dirty="0"/>
          </a:p>
        </p:txBody>
      </p:sp>
      <p:pic>
        <p:nvPicPr>
          <p:cNvPr id="11" name="Picture 10" descr="TK_EN_rg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2464" y="6392549"/>
            <a:ext cx="1489657" cy="305478"/>
          </a:xfrm>
          <a:prstGeom prst="rect">
            <a:avLst/>
          </a:prstGeom>
        </p:spPr>
      </p:pic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704598" y="6356350"/>
            <a:ext cx="1281538" cy="365125"/>
          </a:xfrm>
          <a:prstGeom prst="rect">
            <a:avLst/>
          </a:prstGeom>
        </p:spPr>
        <p:txBody>
          <a:bodyPr vert="horz" lIns="90000" tIns="45720" rIns="91440" bIns="45720" rtlCol="0" anchor="ctr"/>
          <a:lstStyle>
            <a:lvl1pPr algn="l">
              <a:defRPr sz="1000">
                <a:solidFill>
                  <a:schemeClr val="tx1"/>
                </a:solidFill>
                <a:latin typeface="Arial"/>
              </a:defRPr>
            </a:lvl1pPr>
          </a:lstStyle>
          <a:p>
            <a:fld id="{F59F2C95-98D7-413E-A4FB-D6D4B8CC0919}" type="datetime3">
              <a:rPr lang="en-US" smtClean="0"/>
              <a:t>5 May 2017</a:t>
            </a:fld>
            <a:endParaRPr lang="fi-FI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136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356350"/>
            <a:ext cx="704598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1379233F-897F-45AF-8EE5-A97FD3C22A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2647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, ala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6282000"/>
            <a:ext cx="7127999" cy="576000"/>
          </a:xfrm>
          <a:prstGeom prst="rect">
            <a:avLst/>
          </a:prstGeom>
          <a:solidFill>
            <a:srgbClr val="EBEBE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994" y="369084"/>
            <a:ext cx="7719612" cy="430887"/>
          </a:xfrm>
        </p:spPr>
        <p:txBody>
          <a:bodyPr wrap="square">
            <a:spAutoFit/>
          </a:bodyPr>
          <a:lstStyle/>
          <a:p>
            <a:r>
              <a:rPr lang="fi-FI" noProof="0" smtClean="0"/>
              <a:t>Muokkaa perustyyl. napsautt.</a:t>
            </a:r>
            <a:endParaRPr lang="en-GB" noProof="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712194" y="2159000"/>
            <a:ext cx="7719612" cy="3852333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0073B0"/>
                </a:solidFill>
                <a:effectLst/>
                <a:uLnTx/>
                <a:uFillTx/>
                <a:latin typeface="Arial"/>
                <a:cs typeface="Arial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7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Muokkaa tekstin perustyylejä napsauttamalla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704850" y="1346205"/>
            <a:ext cx="7726363" cy="312738"/>
          </a:xfrm>
        </p:spPr>
        <p:txBody>
          <a:bodyPr/>
          <a:lstStyle>
            <a:lvl1pPr marL="0" indent="0">
              <a:buNone/>
              <a:defRPr b="1">
                <a:solidFill>
                  <a:srgbClr val="0073B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fi-FI" noProof="0" smtClean="0"/>
              <a:t>Muokkaa tekstin perustyylejä napsauttamalla</a:t>
            </a:r>
          </a:p>
        </p:txBody>
      </p:sp>
      <p:pic>
        <p:nvPicPr>
          <p:cNvPr id="12" name="Picture 11" descr="TK_EN_rg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2464" y="6392549"/>
            <a:ext cx="1489657" cy="305478"/>
          </a:xfrm>
          <a:prstGeom prst="rect">
            <a:avLst/>
          </a:prstGeom>
        </p:spPr>
      </p:pic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704598" y="6356350"/>
            <a:ext cx="1281538" cy="365125"/>
          </a:xfrm>
          <a:prstGeom prst="rect">
            <a:avLst/>
          </a:prstGeom>
        </p:spPr>
        <p:txBody>
          <a:bodyPr vert="horz" lIns="90000" tIns="45720" rIns="91440" bIns="45720" rtlCol="0" anchor="ctr"/>
          <a:lstStyle>
            <a:lvl1pPr algn="l">
              <a:defRPr sz="1000">
                <a:solidFill>
                  <a:schemeClr val="tx1"/>
                </a:solidFill>
                <a:latin typeface="Arial"/>
              </a:defRPr>
            </a:lvl1pPr>
          </a:lstStyle>
          <a:p>
            <a:fld id="{F59F2C95-98D7-413E-A4FB-D6D4B8CC0919}" type="datetime3">
              <a:rPr lang="en-US" smtClean="0"/>
              <a:t>5 May 2017</a:t>
            </a:fld>
            <a:endParaRPr lang="fi-FI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136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356350"/>
            <a:ext cx="704598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1379233F-897F-45AF-8EE5-A97FD3C22A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49343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kaksi palstaa ja kuva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6282000"/>
            <a:ext cx="7127999" cy="576000"/>
          </a:xfrm>
          <a:prstGeom prst="rect">
            <a:avLst/>
          </a:prstGeom>
          <a:solidFill>
            <a:srgbClr val="EBEBE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598" y="369084"/>
            <a:ext cx="7719402" cy="430887"/>
          </a:xfrm>
        </p:spPr>
        <p:txBody>
          <a:bodyPr wrap="square">
            <a:spAutoFit/>
          </a:bodyPr>
          <a:lstStyle/>
          <a:p>
            <a:r>
              <a:rPr lang="fi-FI" noProof="0" smtClean="0"/>
              <a:t>Muokkaa perustyyl. napsautt.</a:t>
            </a:r>
            <a:endParaRPr lang="en-GB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20"/>
          </p:nvPr>
        </p:nvSpPr>
        <p:spPr>
          <a:xfrm>
            <a:off x="705600" y="1600200"/>
            <a:ext cx="3739288" cy="2709863"/>
          </a:xfrm>
        </p:spPr>
        <p:txBody>
          <a:bodyPr/>
          <a:lstStyle>
            <a:lvl2pPr marL="742950" indent="-285750">
              <a:buFont typeface="Arial" panose="020B0604020202020204" pitchFamily="34" charset="0"/>
              <a:buChar char="•"/>
              <a:defRPr/>
            </a:lvl2pPr>
            <a:lvl4pPr marL="1600200" indent="-228600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en-GB" noProof="0" dirty="0"/>
          </a:p>
        </p:txBody>
      </p:sp>
      <p:sp>
        <p:nvSpPr>
          <p:cNvPr id="20" name="Text Placeholder 18"/>
          <p:cNvSpPr>
            <a:spLocks noGrp="1"/>
          </p:cNvSpPr>
          <p:nvPr>
            <p:ph type="body" sz="quarter" idx="21"/>
          </p:nvPr>
        </p:nvSpPr>
        <p:spPr>
          <a:xfrm>
            <a:off x="4668083" y="1600200"/>
            <a:ext cx="3739288" cy="2709863"/>
          </a:xfrm>
        </p:spPr>
        <p:txBody>
          <a:bodyPr/>
          <a:lstStyle>
            <a:lvl2pPr marL="742950" indent="-285750">
              <a:buFont typeface="Arial" panose="020B0604020202020204" pitchFamily="34" charset="0"/>
              <a:buChar char="•"/>
              <a:defRPr/>
            </a:lvl2pPr>
            <a:lvl4pPr marL="1600200" indent="-228600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en-GB" noProof="0" dirty="0"/>
          </a:p>
        </p:txBody>
      </p:sp>
      <p:pic>
        <p:nvPicPr>
          <p:cNvPr id="15" name="Picture 14" descr="TK_EN_rg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2464" y="6392549"/>
            <a:ext cx="1489657" cy="305478"/>
          </a:xfrm>
          <a:prstGeom prst="rect">
            <a:avLst/>
          </a:prstGeom>
        </p:spPr>
      </p:pic>
      <p:sp>
        <p:nvSpPr>
          <p:cNvPr id="21" name="Date Placeholder 3"/>
          <p:cNvSpPr>
            <a:spLocks noGrp="1"/>
          </p:cNvSpPr>
          <p:nvPr>
            <p:ph type="dt" sz="half" idx="2"/>
          </p:nvPr>
        </p:nvSpPr>
        <p:spPr>
          <a:xfrm>
            <a:off x="704598" y="6356350"/>
            <a:ext cx="1281538" cy="365125"/>
          </a:xfrm>
          <a:prstGeom prst="rect">
            <a:avLst/>
          </a:prstGeom>
        </p:spPr>
        <p:txBody>
          <a:bodyPr vert="horz" lIns="90000" tIns="45720" rIns="91440" bIns="45720" rtlCol="0" anchor="ctr"/>
          <a:lstStyle>
            <a:lvl1pPr algn="l">
              <a:defRPr sz="1000">
                <a:solidFill>
                  <a:schemeClr val="tx1"/>
                </a:solidFill>
                <a:latin typeface="Arial"/>
              </a:defRPr>
            </a:lvl1pPr>
          </a:lstStyle>
          <a:p>
            <a:fld id="{F59F2C95-98D7-413E-A4FB-D6D4B8CC0919}" type="datetime3">
              <a:rPr lang="en-US" smtClean="0"/>
              <a:t>5 May 2017</a:t>
            </a:fld>
            <a:endParaRPr lang="fi-FI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136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356350"/>
            <a:ext cx="704598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1379233F-897F-45AF-8EE5-A97FD3C22AFA}" type="slidenum">
              <a:rPr lang="fi-FI" smtClean="0"/>
              <a:t>‹#›</a:t>
            </a:fld>
            <a:endParaRPr lang="fi-FI"/>
          </a:p>
        </p:txBody>
      </p:sp>
      <p:pic>
        <p:nvPicPr>
          <p:cNvPr id="3" name="Kuva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599" y="4868103"/>
            <a:ext cx="6423399" cy="1413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53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4599" y="366766"/>
            <a:ext cx="7734802" cy="430887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4598" y="1548000"/>
            <a:ext cx="7734803" cy="45259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en-GB" noProof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4598" y="6356350"/>
            <a:ext cx="1281538" cy="365125"/>
          </a:xfrm>
          <a:prstGeom prst="rect">
            <a:avLst/>
          </a:prstGeom>
        </p:spPr>
        <p:txBody>
          <a:bodyPr vert="horz" lIns="90000" tIns="45720" rIns="91440" bIns="45720" rtlCol="0" anchor="ctr"/>
          <a:lstStyle>
            <a:lvl1pPr algn="l">
              <a:defRPr sz="1000">
                <a:solidFill>
                  <a:schemeClr val="tx1"/>
                </a:solidFill>
                <a:latin typeface="Arial"/>
              </a:defRPr>
            </a:lvl1pPr>
          </a:lstStyle>
          <a:p>
            <a:fld id="{F59F2C95-98D7-413E-A4FB-D6D4B8CC0919}" type="datetime3">
              <a:rPr lang="en-US" smtClean="0"/>
              <a:t>5 May 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136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356350"/>
            <a:ext cx="704598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1379233F-897F-45AF-8EE5-A97FD3C22A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15335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80" r:id="rId4"/>
    <p:sldLayoutId id="2147483681" r:id="rId5"/>
    <p:sldLayoutId id="2147483682" r:id="rId6"/>
    <p:sldLayoutId id="2147483676" r:id="rId7"/>
    <p:sldLayoutId id="2147483677" r:id="rId8"/>
    <p:sldLayoutId id="2147483678" r:id="rId9"/>
    <p:sldLayoutId id="2147483683" r:id="rId10"/>
    <p:sldLayoutId id="2147483679" r:id="rId11"/>
  </p:sldLayoutIdLst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l" defTabSz="4572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73B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73B0"/>
        </a:buClr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73B0"/>
        </a:buClr>
        <a:buFont typeface="Arial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73B0"/>
        </a:buClr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73B0"/>
        </a:buClr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3606796" y="4136566"/>
            <a:ext cx="5139273" cy="677108"/>
          </a:xfrm>
        </p:spPr>
        <p:txBody>
          <a:bodyPr/>
          <a:lstStyle/>
          <a:p>
            <a:r>
              <a:rPr lang="en-US" dirty="0"/>
              <a:t>Electricity data hub </a:t>
            </a:r>
            <a:r>
              <a:rPr lang="en-US" dirty="0" smtClean="0"/>
              <a:t>(</a:t>
            </a:r>
            <a:r>
              <a:rPr lang="en-US" dirty="0" err="1"/>
              <a:t>d</a:t>
            </a:r>
            <a:r>
              <a:rPr lang="en-US" dirty="0" err="1" smtClean="0"/>
              <a:t>atahub</a:t>
            </a:r>
            <a:r>
              <a:rPr lang="en-US" dirty="0"/>
              <a:t>) – </a:t>
            </a:r>
            <a:r>
              <a:rPr lang="fi-FI" dirty="0"/>
              <a:t/>
            </a:r>
            <a:br>
              <a:rPr lang="fi-FI" dirty="0"/>
            </a:br>
            <a:r>
              <a:rPr lang="en-US" dirty="0"/>
              <a:t>Forthcoming data source in Statistics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3606795" y="5016302"/>
            <a:ext cx="5139274" cy="1175706"/>
          </a:xfrm>
        </p:spPr>
        <p:txBody>
          <a:bodyPr/>
          <a:lstStyle/>
          <a:p>
            <a:r>
              <a:rPr lang="fi-FI" dirty="0" smtClean="0"/>
              <a:t>Niklas </a:t>
            </a:r>
            <a:r>
              <a:rPr lang="fi-FI" dirty="0" err="1" smtClean="0"/>
              <a:t>Notstrand</a:t>
            </a:r>
            <a:r>
              <a:rPr lang="fi-FI" dirty="0" smtClean="0"/>
              <a:t> (</a:t>
            </a:r>
            <a:r>
              <a:rPr lang="fi-FI" dirty="0" err="1" smtClean="0"/>
              <a:t>Swedish</a:t>
            </a:r>
            <a:r>
              <a:rPr lang="fi-FI" dirty="0" smtClean="0"/>
              <a:t> Energy </a:t>
            </a:r>
            <a:r>
              <a:rPr lang="fi-FI" dirty="0" err="1" smtClean="0"/>
              <a:t>Agency</a:t>
            </a:r>
            <a:r>
              <a:rPr lang="fi-FI" dirty="0" smtClean="0"/>
              <a:t>)</a:t>
            </a:r>
          </a:p>
          <a:p>
            <a:r>
              <a:rPr lang="fi-FI" dirty="0" smtClean="0"/>
              <a:t>Jukka Pakola (</a:t>
            </a:r>
            <a:r>
              <a:rPr lang="fi-FI" dirty="0" err="1" smtClean="0"/>
              <a:t>Sta</a:t>
            </a:r>
            <a:r>
              <a:rPr lang="fi-FI" dirty="0" err="1"/>
              <a:t>t</a:t>
            </a:r>
            <a:r>
              <a:rPr lang="fi-FI" dirty="0" err="1" smtClean="0"/>
              <a:t>istics</a:t>
            </a:r>
            <a:r>
              <a:rPr lang="fi-FI" dirty="0" smtClean="0"/>
              <a:t> Finland)</a:t>
            </a:r>
          </a:p>
          <a:p>
            <a:endParaRPr lang="fi-FI" dirty="0" smtClean="0"/>
          </a:p>
          <a:p>
            <a:r>
              <a:rPr lang="fi-FI" sz="1200" dirty="0" smtClean="0"/>
              <a:t>Oslo Group on Energy </a:t>
            </a:r>
            <a:r>
              <a:rPr lang="fi-FI" sz="1200" dirty="0" err="1" smtClean="0"/>
              <a:t>Statistics</a:t>
            </a:r>
            <a:endParaRPr lang="fi-FI" sz="1200" dirty="0" smtClean="0"/>
          </a:p>
          <a:p>
            <a:r>
              <a:rPr lang="fi-FI" sz="1200" dirty="0" smtClean="0"/>
              <a:t>Stockholm, 8.-11.5.2017</a:t>
            </a:r>
            <a:endParaRPr lang="fi-FI" sz="1200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738" y="5183494"/>
            <a:ext cx="1835787" cy="498609"/>
          </a:xfrm>
          <a:prstGeom prst="rect">
            <a:avLst/>
          </a:prstGeom>
        </p:spPr>
      </p:pic>
      <p:pic>
        <p:nvPicPr>
          <p:cNvPr id="5" name="Kuva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991" y="3955422"/>
            <a:ext cx="2442860" cy="1726249"/>
          </a:xfrm>
          <a:prstGeom prst="rect">
            <a:avLst/>
          </a:prstGeom>
        </p:spPr>
      </p:pic>
      <p:pic>
        <p:nvPicPr>
          <p:cNvPr id="6" name="Kuva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738" y="5757527"/>
            <a:ext cx="2291246" cy="509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355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C</a:t>
            </a:r>
            <a:r>
              <a:rPr lang="fi-FI" dirty="0" err="1" smtClean="0"/>
              <a:t>ontents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fi-FI" dirty="0" err="1" smtClean="0"/>
              <a:t>What</a:t>
            </a:r>
            <a:r>
              <a:rPr lang="fi-FI" dirty="0" smtClean="0"/>
              <a:t> is an </a:t>
            </a:r>
            <a:r>
              <a:rPr lang="fi-FI" dirty="0" err="1" smtClean="0"/>
              <a:t>Electricity</a:t>
            </a:r>
            <a:r>
              <a:rPr lang="fi-FI" dirty="0" smtClean="0"/>
              <a:t> data </a:t>
            </a:r>
            <a:r>
              <a:rPr lang="fi-FI" dirty="0" err="1" smtClean="0"/>
              <a:t>hub</a:t>
            </a:r>
            <a:r>
              <a:rPr lang="fi-FI" dirty="0" smtClean="0"/>
              <a:t>?</a:t>
            </a:r>
          </a:p>
          <a:p>
            <a:r>
              <a:rPr lang="fi-FI" dirty="0" smtClean="0"/>
              <a:t>Main data </a:t>
            </a:r>
            <a:r>
              <a:rPr lang="fi-FI" dirty="0" err="1" smtClean="0"/>
              <a:t>content</a:t>
            </a:r>
            <a:endParaRPr lang="fi-FI" dirty="0" smtClean="0"/>
          </a:p>
          <a:p>
            <a:r>
              <a:rPr lang="fi-FI" dirty="0" err="1" smtClean="0"/>
              <a:t>Potential</a:t>
            </a:r>
            <a:r>
              <a:rPr lang="fi-FI" dirty="0" smtClean="0"/>
              <a:t> data </a:t>
            </a:r>
            <a:r>
              <a:rPr lang="fi-FI" dirty="0" err="1" smtClean="0"/>
              <a:t>source</a:t>
            </a:r>
            <a:r>
              <a:rPr lang="fi-FI" dirty="0" smtClean="0"/>
              <a:t> for Energy and </a:t>
            </a:r>
            <a:r>
              <a:rPr lang="fi-FI" dirty="0" err="1" smtClean="0"/>
              <a:t>Other</a:t>
            </a:r>
            <a:r>
              <a:rPr lang="fi-FI" dirty="0" smtClean="0"/>
              <a:t> </a:t>
            </a:r>
            <a:r>
              <a:rPr lang="fi-FI" dirty="0" err="1" smtClean="0"/>
              <a:t>Statistics</a:t>
            </a:r>
            <a:endParaRPr lang="fi-FI" dirty="0" smtClean="0"/>
          </a:p>
          <a:p>
            <a:r>
              <a:rPr lang="fi-FI" dirty="0" err="1" smtClean="0"/>
              <a:t>Quality</a:t>
            </a:r>
            <a:r>
              <a:rPr lang="fi-FI" dirty="0" smtClean="0"/>
              <a:t> Assurance</a:t>
            </a:r>
          </a:p>
          <a:p>
            <a:r>
              <a:rPr lang="fi-FI" dirty="0" smtClean="0"/>
              <a:t>Next </a:t>
            </a:r>
            <a:r>
              <a:rPr lang="fi-FI" dirty="0" err="1" smtClean="0"/>
              <a:t>steps</a:t>
            </a:r>
            <a:endParaRPr lang="fi-FI" dirty="0" smtClean="0"/>
          </a:p>
          <a:p>
            <a:endParaRPr lang="fi-FI" dirty="0" smtClean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59F2C95-98D7-413E-A4FB-D6D4B8CC0919}" type="datetime3">
              <a:rPr lang="en-US" smtClean="0"/>
              <a:t>5 May 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79233F-897F-45AF-8EE5-A97FD3C22AFA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12344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What</a:t>
            </a:r>
            <a:r>
              <a:rPr lang="fi-FI" dirty="0" smtClean="0"/>
              <a:t> is an </a:t>
            </a:r>
            <a:r>
              <a:rPr lang="fi-FI" dirty="0" err="1" smtClean="0"/>
              <a:t>Electricity</a:t>
            </a:r>
            <a:r>
              <a:rPr lang="fi-FI" dirty="0" smtClean="0"/>
              <a:t> data </a:t>
            </a:r>
            <a:r>
              <a:rPr lang="fi-FI" dirty="0" err="1" smtClean="0"/>
              <a:t>hub</a:t>
            </a:r>
            <a:r>
              <a:rPr lang="fi-FI" dirty="0" smtClean="0"/>
              <a:t> (</a:t>
            </a:r>
            <a:r>
              <a:rPr lang="fi-FI" dirty="0" err="1" smtClean="0"/>
              <a:t>datahub</a:t>
            </a:r>
            <a:r>
              <a:rPr lang="fi-FI" dirty="0" smtClean="0"/>
              <a:t>)?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704598" y="1736240"/>
            <a:ext cx="7734300" cy="3877323"/>
          </a:xfrm>
        </p:spPr>
        <p:txBody>
          <a:bodyPr/>
          <a:lstStyle/>
          <a:p>
            <a:r>
              <a:rPr lang="en-US" dirty="0" err="1" smtClean="0"/>
              <a:t>Datahub</a:t>
            </a:r>
            <a:r>
              <a:rPr lang="en-US" dirty="0" smtClean="0"/>
              <a:t> </a:t>
            </a:r>
            <a:r>
              <a:rPr lang="en-US" dirty="0"/>
              <a:t>is a </a:t>
            </a:r>
            <a:r>
              <a:rPr lang="en-US" dirty="0" smtClean="0"/>
              <a:t>centralized </a:t>
            </a:r>
            <a:r>
              <a:rPr lang="en-US" dirty="0"/>
              <a:t>information exchange system for the electricity retail market, which will contain data from </a:t>
            </a:r>
            <a:r>
              <a:rPr lang="en-US" dirty="0" smtClean="0"/>
              <a:t>electricity </a:t>
            </a:r>
            <a:r>
              <a:rPr lang="en-US" dirty="0"/>
              <a:t>metering </a:t>
            </a:r>
            <a:r>
              <a:rPr lang="en-US" dirty="0" smtClean="0"/>
              <a:t>points.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Used </a:t>
            </a:r>
            <a:r>
              <a:rPr lang="en-US" dirty="0"/>
              <a:t>by electricity suppliers and distribution network companies serving electricity </a:t>
            </a:r>
            <a:r>
              <a:rPr lang="en-US" dirty="0" smtClean="0"/>
              <a:t>consumers.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All </a:t>
            </a:r>
            <a:r>
              <a:rPr lang="en-US" dirty="0"/>
              <a:t>parties with </a:t>
            </a:r>
            <a:r>
              <a:rPr lang="en-US" dirty="0" smtClean="0"/>
              <a:t>equal </a:t>
            </a:r>
            <a:r>
              <a:rPr lang="en-US" dirty="0"/>
              <a:t>access to the information. T</a:t>
            </a:r>
            <a:r>
              <a:rPr lang="en-US" dirty="0" smtClean="0"/>
              <a:t>he </a:t>
            </a:r>
            <a:r>
              <a:rPr lang="en-US" dirty="0"/>
              <a:t>information is available to third parties, e.g. reporting to authorities given </a:t>
            </a:r>
            <a:r>
              <a:rPr lang="en-US" dirty="0" smtClean="0"/>
              <a:t>legislation</a:t>
            </a:r>
            <a:r>
              <a:rPr lang="en-US" dirty="0"/>
              <a:t> </a:t>
            </a:r>
            <a:r>
              <a:rPr lang="en-US" dirty="0" smtClean="0"/>
              <a:t>and confidentiality regarding micro-data. 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59F2C95-98D7-413E-A4FB-D6D4B8CC0919}" type="datetime3">
              <a:rPr lang="en-US" smtClean="0"/>
              <a:t>5 May 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79233F-897F-45AF-8EE5-A97FD3C22AFA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81439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Data </a:t>
            </a:r>
            <a:r>
              <a:rPr lang="fi-FI" dirty="0" err="1" smtClean="0"/>
              <a:t>content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633576" y="1372329"/>
            <a:ext cx="8040157" cy="4411663"/>
          </a:xfrm>
        </p:spPr>
        <p:txBody>
          <a:bodyPr/>
          <a:lstStyle/>
          <a:p>
            <a:r>
              <a:rPr lang="fi-FI" dirty="0" err="1"/>
              <a:t>R</a:t>
            </a:r>
            <a:r>
              <a:rPr lang="fi-FI" dirty="0" err="1" smtClean="0"/>
              <a:t>eadings</a:t>
            </a:r>
            <a:r>
              <a:rPr lang="fi-FI" dirty="0" smtClean="0"/>
              <a:t> </a:t>
            </a:r>
            <a:r>
              <a:rPr lang="fi-FI" dirty="0" err="1"/>
              <a:t>from</a:t>
            </a:r>
            <a:r>
              <a:rPr lang="fi-FI" dirty="0"/>
              <a:t> </a:t>
            </a:r>
            <a:r>
              <a:rPr lang="fi-FI" dirty="0" err="1" smtClean="0"/>
              <a:t>electricity</a:t>
            </a:r>
            <a:r>
              <a:rPr lang="fi-FI" dirty="0" smtClean="0"/>
              <a:t> </a:t>
            </a:r>
            <a:r>
              <a:rPr lang="fi-FI" dirty="0" err="1" smtClean="0"/>
              <a:t>metering</a:t>
            </a:r>
            <a:r>
              <a:rPr lang="fi-FI" dirty="0" smtClean="0"/>
              <a:t> </a:t>
            </a:r>
            <a:r>
              <a:rPr lang="fi-FI" dirty="0" err="1" smtClean="0"/>
              <a:t>points</a:t>
            </a:r>
            <a:r>
              <a:rPr lang="fi-FI" dirty="0" smtClean="0"/>
              <a:t> </a:t>
            </a:r>
            <a:r>
              <a:rPr lang="fi-FI" dirty="0" err="1" smtClean="0"/>
              <a:t>by</a:t>
            </a:r>
            <a:r>
              <a:rPr lang="fi-FI" dirty="0" smtClean="0"/>
              <a:t> </a:t>
            </a:r>
            <a:r>
              <a:rPr lang="fi-FI" dirty="0" err="1" smtClean="0"/>
              <a:t>customer</a:t>
            </a:r>
            <a:r>
              <a:rPr lang="fi-FI" dirty="0" smtClean="0"/>
              <a:t> and </a:t>
            </a:r>
            <a:r>
              <a:rPr lang="fi-FI" dirty="0" err="1" smtClean="0"/>
              <a:t>meter</a:t>
            </a:r>
            <a:r>
              <a:rPr lang="fi-FI" dirty="0" smtClean="0"/>
              <a:t>. </a:t>
            </a:r>
            <a:r>
              <a:rPr lang="fi-FI" dirty="0" err="1" smtClean="0"/>
              <a:t>Frequency</a:t>
            </a:r>
            <a:r>
              <a:rPr lang="fi-FI" dirty="0" smtClean="0"/>
              <a:t>: </a:t>
            </a:r>
            <a:r>
              <a:rPr lang="fi-FI" dirty="0" err="1" smtClean="0"/>
              <a:t>hourly</a:t>
            </a:r>
            <a:r>
              <a:rPr lang="fi-FI" dirty="0" smtClean="0"/>
              <a:t> to </a:t>
            </a:r>
            <a:r>
              <a:rPr lang="fi-FI" dirty="0" err="1" smtClean="0"/>
              <a:t>annual</a:t>
            </a:r>
            <a:r>
              <a:rPr lang="fi-FI" dirty="0" smtClean="0"/>
              <a:t>. In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future</a:t>
            </a:r>
            <a:r>
              <a:rPr lang="fi-FI" dirty="0" smtClean="0"/>
              <a:t>: </a:t>
            </a:r>
            <a:r>
              <a:rPr lang="fi-FI" dirty="0" err="1" smtClean="0"/>
              <a:t>hourly</a:t>
            </a:r>
            <a:r>
              <a:rPr lang="fi-FI" dirty="0" smtClean="0"/>
              <a:t>, 15 min(?).</a:t>
            </a:r>
          </a:p>
          <a:p>
            <a:pPr marL="0" indent="0">
              <a:buNone/>
            </a:pPr>
            <a:endParaRPr lang="fi-FI" dirty="0" smtClean="0"/>
          </a:p>
          <a:p>
            <a:r>
              <a:rPr lang="fi-FI" dirty="0" err="1" smtClean="0"/>
              <a:t>Unique</a:t>
            </a:r>
            <a:r>
              <a:rPr lang="fi-FI" dirty="0" smtClean="0"/>
              <a:t> </a:t>
            </a:r>
            <a:r>
              <a:rPr lang="fi-FI" dirty="0" err="1" smtClean="0"/>
              <a:t>identifiers</a:t>
            </a:r>
            <a:r>
              <a:rPr lang="fi-FI" dirty="0" smtClean="0"/>
              <a:t> for </a:t>
            </a:r>
            <a:r>
              <a:rPr lang="fi-FI" dirty="0" err="1" smtClean="0"/>
              <a:t>persons</a:t>
            </a:r>
            <a:r>
              <a:rPr lang="fi-FI" dirty="0" smtClean="0"/>
              <a:t> and </a:t>
            </a:r>
            <a:r>
              <a:rPr lang="fi-FI" dirty="0" err="1" smtClean="0"/>
              <a:t>enterprises</a:t>
            </a:r>
            <a:r>
              <a:rPr lang="fi-FI" dirty="0" smtClean="0"/>
              <a:t>. </a:t>
            </a:r>
            <a:r>
              <a:rPr lang="fi-FI" dirty="0" err="1" smtClean="0"/>
              <a:t>Location</a:t>
            </a:r>
            <a:r>
              <a:rPr lang="fi-FI" dirty="0" smtClean="0"/>
              <a:t> </a:t>
            </a:r>
            <a:r>
              <a:rPr lang="fi-FI" dirty="0" err="1" smtClean="0"/>
              <a:t>information</a:t>
            </a:r>
            <a:r>
              <a:rPr lang="fi-FI" dirty="0" smtClean="0"/>
              <a:t>, </a:t>
            </a:r>
            <a:r>
              <a:rPr lang="fi-FI" dirty="0" err="1" smtClean="0"/>
              <a:t>group</a:t>
            </a:r>
            <a:r>
              <a:rPr lang="fi-FI" dirty="0" smtClean="0"/>
              <a:t> of </a:t>
            </a:r>
            <a:r>
              <a:rPr lang="fi-FI" dirty="0" err="1" smtClean="0"/>
              <a:t>classifiers</a:t>
            </a:r>
            <a:r>
              <a:rPr lang="fi-FI" dirty="0" smtClean="0"/>
              <a:t> (</a:t>
            </a:r>
            <a:r>
              <a:rPr lang="fi-FI" dirty="0" err="1" smtClean="0"/>
              <a:t>like</a:t>
            </a:r>
            <a:r>
              <a:rPr lang="fi-FI" dirty="0" smtClean="0"/>
              <a:t> </a:t>
            </a:r>
            <a:r>
              <a:rPr lang="fi-FI" dirty="0" err="1" smtClean="0"/>
              <a:t>industry</a:t>
            </a:r>
            <a:r>
              <a:rPr lang="fi-FI" dirty="0" smtClean="0"/>
              <a:t> </a:t>
            </a:r>
            <a:r>
              <a:rPr lang="fi-FI" dirty="0" err="1" smtClean="0"/>
              <a:t>code</a:t>
            </a:r>
            <a:r>
              <a:rPr lang="fi-FI" dirty="0" smtClean="0"/>
              <a:t>, </a:t>
            </a:r>
            <a:r>
              <a:rPr lang="fi-FI" dirty="0" err="1" smtClean="0"/>
              <a:t>consumer</a:t>
            </a:r>
            <a:r>
              <a:rPr lang="fi-FI" dirty="0" smtClean="0"/>
              <a:t> </a:t>
            </a:r>
            <a:r>
              <a:rPr lang="fi-FI" dirty="0" err="1" smtClean="0"/>
              <a:t>type</a:t>
            </a:r>
            <a:r>
              <a:rPr lang="fi-FI" dirty="0" smtClean="0"/>
              <a:t>)</a:t>
            </a:r>
          </a:p>
          <a:p>
            <a:pPr marL="0" indent="0">
              <a:buNone/>
            </a:pPr>
            <a:endParaRPr lang="fi-FI" dirty="0" smtClean="0"/>
          </a:p>
          <a:p>
            <a:r>
              <a:rPr lang="fi-FI" dirty="0" err="1" smtClean="0"/>
              <a:t>Coverage</a:t>
            </a:r>
            <a:r>
              <a:rPr lang="fi-FI" dirty="0" smtClean="0"/>
              <a:t>: </a:t>
            </a:r>
            <a:r>
              <a:rPr lang="fi-FI" dirty="0" err="1" smtClean="0"/>
              <a:t>entire</a:t>
            </a:r>
            <a:r>
              <a:rPr lang="fi-FI" dirty="0" smtClean="0"/>
              <a:t> </a:t>
            </a:r>
            <a:r>
              <a:rPr lang="fi-FI" dirty="0" err="1" smtClean="0"/>
              <a:t>electricity</a:t>
            </a:r>
            <a:r>
              <a:rPr lang="fi-FI" dirty="0" smtClean="0"/>
              <a:t> </a:t>
            </a:r>
            <a:r>
              <a:rPr lang="fi-FI" dirty="0" err="1" smtClean="0"/>
              <a:t>retail</a:t>
            </a:r>
            <a:r>
              <a:rPr lang="fi-FI" dirty="0" smtClean="0"/>
              <a:t> market. </a:t>
            </a:r>
            <a:r>
              <a:rPr lang="fi-FI" dirty="0" err="1" smtClean="0"/>
              <a:t>Including</a:t>
            </a:r>
            <a:r>
              <a:rPr lang="fi-FI" dirty="0" smtClean="0"/>
              <a:t> </a:t>
            </a:r>
            <a:r>
              <a:rPr lang="fi-FI" dirty="0" err="1" smtClean="0"/>
              <a:t>non</a:t>
            </a:r>
            <a:r>
              <a:rPr lang="fi-FI" dirty="0" smtClean="0"/>
              <a:t>-market, market </a:t>
            </a:r>
            <a:r>
              <a:rPr lang="fi-FI" dirty="0" err="1" smtClean="0"/>
              <a:t>sector</a:t>
            </a:r>
            <a:r>
              <a:rPr lang="fi-FI" dirty="0" smtClean="0"/>
              <a:t> </a:t>
            </a:r>
            <a:r>
              <a:rPr lang="fi-FI" dirty="0" err="1" smtClean="0"/>
              <a:t>units</a:t>
            </a:r>
            <a:r>
              <a:rPr lang="fi-FI" dirty="0" smtClean="0"/>
              <a:t> and </a:t>
            </a:r>
            <a:r>
              <a:rPr lang="fi-FI" dirty="0" err="1" smtClean="0"/>
              <a:t>households</a:t>
            </a:r>
            <a:r>
              <a:rPr lang="fi-FI" dirty="0" smtClean="0"/>
              <a:t>. </a:t>
            </a:r>
            <a:r>
              <a:rPr lang="fi-FI" dirty="0" err="1" smtClean="0"/>
              <a:t>About</a:t>
            </a:r>
            <a:r>
              <a:rPr lang="fi-FI" dirty="0" smtClean="0"/>
              <a:t> 3 </a:t>
            </a:r>
            <a:r>
              <a:rPr lang="fi-FI" dirty="0" err="1" smtClean="0"/>
              <a:t>million</a:t>
            </a:r>
            <a:r>
              <a:rPr lang="fi-FI" dirty="0" smtClean="0"/>
              <a:t> </a:t>
            </a:r>
            <a:r>
              <a:rPr lang="fi-FI" dirty="0" err="1" smtClean="0"/>
              <a:t>meters</a:t>
            </a:r>
            <a:r>
              <a:rPr lang="fi-FI" dirty="0" smtClean="0"/>
              <a:t> per country.</a:t>
            </a:r>
          </a:p>
          <a:p>
            <a:pPr marL="0" indent="0">
              <a:buNone/>
            </a:pPr>
            <a:endParaRPr lang="fi-FI" dirty="0" smtClean="0"/>
          </a:p>
          <a:p>
            <a:r>
              <a:rPr lang="fi-FI" dirty="0" err="1" smtClean="0"/>
              <a:t>Does</a:t>
            </a:r>
            <a:r>
              <a:rPr lang="fi-FI" dirty="0" smtClean="0"/>
              <a:t> </a:t>
            </a:r>
            <a:r>
              <a:rPr lang="fi-FI" dirty="0" err="1" smtClean="0"/>
              <a:t>not</a:t>
            </a:r>
            <a:r>
              <a:rPr lang="fi-FI" dirty="0" smtClean="0"/>
              <a:t> </a:t>
            </a:r>
            <a:r>
              <a:rPr lang="fi-FI" dirty="0" err="1" smtClean="0"/>
              <a:t>include</a:t>
            </a:r>
            <a:r>
              <a:rPr lang="fi-FI" dirty="0" smtClean="0"/>
              <a:t> </a:t>
            </a:r>
            <a:r>
              <a:rPr lang="fi-FI" dirty="0" err="1" smtClean="0"/>
              <a:t>electricity</a:t>
            </a:r>
            <a:r>
              <a:rPr lang="fi-FI" dirty="0" smtClean="0"/>
              <a:t> </a:t>
            </a:r>
            <a:r>
              <a:rPr lang="fi-FI" dirty="0" err="1" smtClean="0"/>
              <a:t>price</a:t>
            </a:r>
            <a:r>
              <a:rPr lang="fi-FI" dirty="0" smtClean="0"/>
              <a:t> </a:t>
            </a:r>
            <a:r>
              <a:rPr lang="fi-FI" dirty="0" err="1" smtClean="0"/>
              <a:t>information</a:t>
            </a:r>
            <a:r>
              <a:rPr lang="fi-FI" dirty="0" smtClean="0"/>
              <a:t>. </a:t>
            </a:r>
            <a:r>
              <a:rPr lang="fi-FI" dirty="0" err="1" smtClean="0"/>
              <a:t>Includes</a:t>
            </a:r>
            <a:r>
              <a:rPr lang="fi-FI" dirty="0" smtClean="0"/>
              <a:t>, at </a:t>
            </a:r>
            <a:r>
              <a:rPr lang="fi-FI" dirty="0" err="1" smtClean="0"/>
              <a:t>least</a:t>
            </a:r>
            <a:r>
              <a:rPr lang="fi-FI" dirty="0" smtClean="0"/>
              <a:t> in Finland,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information</a:t>
            </a:r>
            <a:r>
              <a:rPr lang="fi-FI" dirty="0" smtClean="0"/>
              <a:t> on </a:t>
            </a:r>
            <a:r>
              <a:rPr lang="fi-FI" dirty="0" err="1" smtClean="0"/>
              <a:t>distribution</a:t>
            </a:r>
            <a:r>
              <a:rPr lang="fi-FI" dirty="0" smtClean="0"/>
              <a:t> </a:t>
            </a:r>
            <a:r>
              <a:rPr lang="fi-FI" dirty="0" err="1" smtClean="0"/>
              <a:t>tariff</a:t>
            </a:r>
            <a:r>
              <a:rPr lang="fi-FI" dirty="0" smtClean="0"/>
              <a:t>. 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59F2C95-98D7-413E-A4FB-D6D4B8CC0919}" type="datetime3">
              <a:rPr lang="en-US" smtClean="0"/>
              <a:t>5 May 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79233F-897F-45AF-8EE5-A97FD3C22AFA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1933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04598" y="369084"/>
            <a:ext cx="7734803" cy="430887"/>
          </a:xfrm>
        </p:spPr>
        <p:txBody>
          <a:bodyPr/>
          <a:lstStyle/>
          <a:p>
            <a:r>
              <a:rPr lang="fi-FI" dirty="0" err="1" smtClean="0"/>
              <a:t>Potential</a:t>
            </a:r>
            <a:r>
              <a:rPr lang="fi-FI" dirty="0" smtClean="0"/>
              <a:t> data </a:t>
            </a:r>
            <a:r>
              <a:rPr lang="fi-FI" dirty="0" err="1" smtClean="0"/>
              <a:t>source</a:t>
            </a:r>
            <a:r>
              <a:rPr lang="fi-FI" dirty="0" smtClean="0"/>
              <a:t> for Energy </a:t>
            </a:r>
            <a:r>
              <a:rPr lang="fi-FI" dirty="0" err="1" smtClean="0"/>
              <a:t>statistics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704598" y="1620904"/>
            <a:ext cx="7734300" cy="4411663"/>
          </a:xfrm>
        </p:spPr>
        <p:txBody>
          <a:bodyPr/>
          <a:lstStyle/>
          <a:p>
            <a:r>
              <a:rPr lang="fi-FI" dirty="0" err="1"/>
              <a:t>A</a:t>
            </a:r>
            <a:r>
              <a:rPr lang="fi-FI" dirty="0" err="1" smtClean="0"/>
              <a:t>ll</a:t>
            </a:r>
            <a:r>
              <a:rPr lang="fi-FI" dirty="0" smtClean="0"/>
              <a:t> Energy </a:t>
            </a:r>
            <a:r>
              <a:rPr lang="fi-FI" dirty="0" err="1"/>
              <a:t>s</a:t>
            </a:r>
            <a:r>
              <a:rPr lang="fi-FI" dirty="0" err="1" smtClean="0"/>
              <a:t>tatistics</a:t>
            </a:r>
            <a:r>
              <a:rPr lang="fi-FI" dirty="0" smtClean="0"/>
              <a:t> </a:t>
            </a:r>
            <a:r>
              <a:rPr lang="fi-FI" dirty="0" err="1" smtClean="0"/>
              <a:t>regarding</a:t>
            </a:r>
            <a:r>
              <a:rPr lang="fi-FI" dirty="0" smtClean="0"/>
              <a:t> </a:t>
            </a:r>
            <a:r>
              <a:rPr lang="fi-FI" dirty="0" err="1" smtClean="0"/>
              <a:t>especially</a:t>
            </a:r>
            <a:r>
              <a:rPr lang="fi-FI" dirty="0" smtClean="0"/>
              <a:t> to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use</a:t>
            </a:r>
            <a:r>
              <a:rPr lang="fi-FI" dirty="0" smtClean="0"/>
              <a:t> of </a:t>
            </a:r>
            <a:r>
              <a:rPr lang="fi-FI" dirty="0" err="1" smtClean="0"/>
              <a:t>electricity</a:t>
            </a:r>
            <a:r>
              <a:rPr lang="fi-FI" dirty="0" smtClean="0"/>
              <a:t> </a:t>
            </a:r>
            <a:r>
              <a:rPr lang="fi-FI" dirty="0" err="1" smtClean="0"/>
              <a:t>potentially</a:t>
            </a:r>
            <a:r>
              <a:rPr lang="fi-FI" dirty="0" smtClean="0"/>
              <a:t> </a:t>
            </a:r>
            <a:r>
              <a:rPr lang="fi-FI" dirty="0" err="1" smtClean="0"/>
              <a:t>benefit</a:t>
            </a:r>
            <a:r>
              <a:rPr lang="fi-FI" dirty="0" smtClean="0"/>
              <a:t>. </a:t>
            </a:r>
            <a:r>
              <a:rPr lang="fi-FI" dirty="0" err="1" smtClean="0"/>
              <a:t>E.g</a:t>
            </a:r>
            <a:r>
              <a:rPr lang="fi-FI" dirty="0" smtClean="0"/>
              <a:t>. </a:t>
            </a:r>
            <a:r>
              <a:rPr lang="fi-FI" dirty="0" err="1" smtClean="0"/>
              <a:t>Electricity</a:t>
            </a:r>
            <a:r>
              <a:rPr lang="fi-FI" dirty="0" smtClean="0"/>
              <a:t> </a:t>
            </a:r>
            <a:r>
              <a:rPr lang="fi-FI" dirty="0" err="1" smtClean="0"/>
              <a:t>statistics</a:t>
            </a:r>
            <a:r>
              <a:rPr lang="fi-FI" dirty="0" smtClean="0"/>
              <a:t> (</a:t>
            </a:r>
            <a:r>
              <a:rPr lang="fi-FI" dirty="0" err="1" smtClean="0"/>
              <a:t>monthly</a:t>
            </a:r>
            <a:r>
              <a:rPr lang="fi-FI" dirty="0" smtClean="0"/>
              <a:t> </a:t>
            </a:r>
            <a:r>
              <a:rPr lang="fi-FI" dirty="0"/>
              <a:t>and </a:t>
            </a:r>
            <a:r>
              <a:rPr lang="fi-FI" dirty="0" err="1" smtClean="0"/>
              <a:t>annual</a:t>
            </a:r>
            <a:r>
              <a:rPr lang="fi-FI" dirty="0" smtClean="0"/>
              <a:t>), Energy </a:t>
            </a:r>
            <a:r>
              <a:rPr lang="fi-FI" dirty="0" err="1"/>
              <a:t>use</a:t>
            </a:r>
            <a:r>
              <a:rPr lang="fi-FI" dirty="0"/>
              <a:t>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manufacturing</a:t>
            </a:r>
            <a:r>
              <a:rPr lang="fi-FI" dirty="0"/>
              <a:t> </a:t>
            </a:r>
            <a:r>
              <a:rPr lang="fi-FI" dirty="0" err="1" smtClean="0"/>
              <a:t>sector</a:t>
            </a:r>
            <a:r>
              <a:rPr lang="fi-FI" dirty="0" smtClean="0"/>
              <a:t>.</a:t>
            </a:r>
          </a:p>
          <a:p>
            <a:pPr marL="0" indent="0">
              <a:buNone/>
            </a:pPr>
            <a:endParaRPr lang="fi-FI" dirty="0"/>
          </a:p>
          <a:p>
            <a:r>
              <a:rPr lang="fi-FI" dirty="0" err="1" smtClean="0"/>
              <a:t>Better</a:t>
            </a:r>
            <a:r>
              <a:rPr lang="fi-FI" dirty="0" smtClean="0"/>
              <a:t> </a:t>
            </a:r>
            <a:r>
              <a:rPr lang="fi-FI" dirty="0" err="1"/>
              <a:t>quality</a:t>
            </a:r>
            <a:r>
              <a:rPr lang="fi-FI" dirty="0"/>
              <a:t> </a:t>
            </a:r>
            <a:r>
              <a:rPr lang="fi-FI" dirty="0" err="1"/>
              <a:t>information</a:t>
            </a:r>
            <a:r>
              <a:rPr lang="fi-FI" dirty="0"/>
              <a:t> </a:t>
            </a:r>
            <a:r>
              <a:rPr lang="fi-FI" dirty="0" err="1"/>
              <a:t>by</a:t>
            </a:r>
            <a:r>
              <a:rPr lang="fi-FI" dirty="0"/>
              <a:t> </a:t>
            </a:r>
            <a:r>
              <a:rPr lang="fi-FI" dirty="0" err="1"/>
              <a:t>sector</a:t>
            </a:r>
            <a:r>
              <a:rPr lang="fi-FI" dirty="0"/>
              <a:t> and/</a:t>
            </a:r>
            <a:r>
              <a:rPr lang="fi-FI" dirty="0" err="1"/>
              <a:t>or</a:t>
            </a:r>
            <a:r>
              <a:rPr lang="fi-FI" dirty="0"/>
              <a:t> </a:t>
            </a:r>
            <a:r>
              <a:rPr lang="fi-FI" dirty="0" err="1"/>
              <a:t>industry</a:t>
            </a:r>
            <a:r>
              <a:rPr lang="fi-FI" dirty="0"/>
              <a:t> </a:t>
            </a:r>
            <a:r>
              <a:rPr lang="fi-FI" dirty="0" err="1" smtClean="0"/>
              <a:t>activity</a:t>
            </a:r>
            <a:r>
              <a:rPr lang="fi-FI" dirty="0" smtClean="0"/>
              <a:t>, </a:t>
            </a:r>
            <a:r>
              <a:rPr lang="fi-FI" dirty="0" err="1" smtClean="0"/>
              <a:t>or</a:t>
            </a:r>
            <a:r>
              <a:rPr lang="fi-FI" dirty="0" smtClean="0"/>
              <a:t> </a:t>
            </a:r>
            <a:r>
              <a:rPr lang="fi-FI" dirty="0" err="1" smtClean="0"/>
              <a:t>by</a:t>
            </a:r>
            <a:r>
              <a:rPr lang="fi-FI" dirty="0" smtClean="0"/>
              <a:t> </a:t>
            </a:r>
            <a:r>
              <a:rPr lang="fi-FI" dirty="0" err="1" smtClean="0"/>
              <a:t>consumer</a:t>
            </a:r>
            <a:r>
              <a:rPr lang="fi-FI" dirty="0" smtClean="0"/>
              <a:t> </a:t>
            </a:r>
            <a:r>
              <a:rPr lang="fi-FI" dirty="0" err="1" smtClean="0"/>
              <a:t>group</a:t>
            </a:r>
            <a:r>
              <a:rPr lang="fi-FI" dirty="0" smtClean="0"/>
              <a:t>.</a:t>
            </a:r>
          </a:p>
          <a:p>
            <a:pPr marL="0" indent="0">
              <a:buNone/>
            </a:pPr>
            <a:endParaRPr lang="fi-FI" dirty="0"/>
          </a:p>
          <a:p>
            <a:r>
              <a:rPr lang="fi-FI" dirty="0"/>
              <a:t>E</a:t>
            </a:r>
            <a:r>
              <a:rPr lang="fi-FI" dirty="0" smtClean="0"/>
              <a:t>ven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annual</a:t>
            </a:r>
            <a:r>
              <a:rPr lang="fi-FI" dirty="0"/>
              <a:t> </a:t>
            </a:r>
            <a:r>
              <a:rPr lang="fi-FI" dirty="0" err="1"/>
              <a:t>figures</a:t>
            </a:r>
            <a:r>
              <a:rPr lang="fi-FI" dirty="0"/>
              <a:t> </a:t>
            </a:r>
            <a:r>
              <a:rPr lang="fi-FI" dirty="0" err="1"/>
              <a:t>almost</a:t>
            </a:r>
            <a:r>
              <a:rPr lang="fi-FI" dirty="0"/>
              <a:t> in </a:t>
            </a:r>
            <a:r>
              <a:rPr lang="fi-FI" dirty="0" err="1"/>
              <a:t>real-time</a:t>
            </a:r>
            <a:r>
              <a:rPr lang="fi-FI" dirty="0"/>
              <a:t> </a:t>
            </a:r>
            <a:r>
              <a:rPr lang="fi-FI" dirty="0" err="1" smtClean="0"/>
              <a:t>from</a:t>
            </a:r>
            <a:r>
              <a:rPr lang="fi-FI" dirty="0" smtClean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 smtClean="0"/>
              <a:t>datahub</a:t>
            </a:r>
            <a:endParaRPr lang="fi-FI" dirty="0" smtClean="0"/>
          </a:p>
          <a:p>
            <a:pPr marL="0" indent="0">
              <a:buNone/>
            </a:pPr>
            <a:endParaRPr lang="fi-FI" dirty="0"/>
          </a:p>
          <a:p>
            <a:r>
              <a:rPr lang="fi-FI" dirty="0"/>
              <a:t>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future</a:t>
            </a:r>
            <a:r>
              <a:rPr lang="fi-FI" dirty="0"/>
              <a:t>: </a:t>
            </a:r>
            <a:r>
              <a:rPr lang="fi-FI" dirty="0" err="1"/>
              <a:t>small-scale</a:t>
            </a:r>
            <a:r>
              <a:rPr lang="fi-FI" dirty="0"/>
              <a:t> </a:t>
            </a:r>
            <a:r>
              <a:rPr lang="fi-FI" dirty="0" err="1"/>
              <a:t>electricity</a:t>
            </a:r>
            <a:r>
              <a:rPr lang="fi-FI" dirty="0"/>
              <a:t> </a:t>
            </a:r>
            <a:r>
              <a:rPr lang="fi-FI" dirty="0" err="1"/>
              <a:t>production</a:t>
            </a:r>
            <a:r>
              <a:rPr lang="fi-FI" dirty="0"/>
              <a:t> (</a:t>
            </a:r>
            <a:r>
              <a:rPr lang="fi-FI" dirty="0" err="1"/>
              <a:t>like</a:t>
            </a:r>
            <a:r>
              <a:rPr lang="fi-FI" dirty="0"/>
              <a:t> </a:t>
            </a:r>
            <a:r>
              <a:rPr lang="fi-FI" dirty="0" err="1"/>
              <a:t>solar</a:t>
            </a:r>
            <a:r>
              <a:rPr lang="fi-FI" dirty="0"/>
              <a:t> </a:t>
            </a:r>
            <a:r>
              <a:rPr lang="fi-FI" dirty="0" err="1"/>
              <a:t>power</a:t>
            </a:r>
            <a:r>
              <a:rPr lang="fi-FI" dirty="0"/>
              <a:t>) </a:t>
            </a:r>
            <a:r>
              <a:rPr lang="fi-FI" dirty="0" err="1"/>
              <a:t>figures</a:t>
            </a:r>
            <a:r>
              <a:rPr lang="fi-FI" dirty="0"/>
              <a:t>.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goal</a:t>
            </a:r>
            <a:r>
              <a:rPr lang="fi-FI" dirty="0"/>
              <a:t> is to </a:t>
            </a:r>
            <a:r>
              <a:rPr lang="fi-FI" dirty="0" err="1"/>
              <a:t>have</a:t>
            </a:r>
            <a:r>
              <a:rPr lang="fi-FI" dirty="0"/>
              <a:t> </a:t>
            </a:r>
            <a:r>
              <a:rPr lang="fi-FI" dirty="0" err="1"/>
              <a:t>also</a:t>
            </a:r>
            <a:r>
              <a:rPr lang="fi-FI" dirty="0"/>
              <a:t> </a:t>
            </a:r>
            <a:r>
              <a:rPr lang="fi-FI" dirty="0" err="1"/>
              <a:t>capacity</a:t>
            </a:r>
            <a:r>
              <a:rPr lang="fi-FI" dirty="0"/>
              <a:t> </a:t>
            </a:r>
            <a:r>
              <a:rPr lang="fi-FI" dirty="0" err="1"/>
              <a:t>information</a:t>
            </a:r>
            <a:r>
              <a:rPr lang="fi-FI" dirty="0"/>
              <a:t> </a:t>
            </a:r>
            <a:r>
              <a:rPr lang="fi-FI" dirty="0" err="1"/>
              <a:t>by</a:t>
            </a:r>
            <a:r>
              <a:rPr lang="fi-FI" dirty="0"/>
              <a:t> </a:t>
            </a:r>
            <a:r>
              <a:rPr lang="fi-FI" dirty="0" err="1" smtClean="0"/>
              <a:t>meter</a:t>
            </a:r>
            <a:r>
              <a:rPr lang="fi-FI" dirty="0" smtClean="0"/>
              <a:t>.</a:t>
            </a:r>
            <a:endParaRPr lang="fi-FI" dirty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59F2C95-98D7-413E-A4FB-D6D4B8CC0919}" type="datetime3">
              <a:rPr lang="en-US" smtClean="0"/>
              <a:t>5 May 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79233F-897F-45AF-8EE5-A97FD3C22AFA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99128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Potential</a:t>
            </a:r>
            <a:r>
              <a:rPr lang="fi-FI" dirty="0"/>
              <a:t> data </a:t>
            </a:r>
            <a:r>
              <a:rPr lang="fi-FI" dirty="0" err="1"/>
              <a:t>source</a:t>
            </a:r>
            <a:r>
              <a:rPr lang="fi-FI" dirty="0"/>
              <a:t> for </a:t>
            </a:r>
            <a:r>
              <a:rPr lang="fi-FI" dirty="0" err="1" smtClean="0"/>
              <a:t>other</a:t>
            </a:r>
            <a:r>
              <a:rPr lang="fi-FI" dirty="0" smtClean="0"/>
              <a:t> </a:t>
            </a:r>
            <a:r>
              <a:rPr lang="fi-FI" dirty="0" err="1" smtClean="0"/>
              <a:t>statistics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710862" y="1958864"/>
            <a:ext cx="8341748" cy="4762611"/>
          </a:xfrm>
        </p:spPr>
        <p:txBody>
          <a:bodyPr/>
          <a:lstStyle/>
          <a:p>
            <a:r>
              <a:rPr lang="en-US" i="1" dirty="0"/>
              <a:t>Statistical Business </a:t>
            </a:r>
            <a:r>
              <a:rPr lang="en-US" i="1" dirty="0" smtClean="0"/>
              <a:t>Register</a:t>
            </a:r>
            <a:r>
              <a:rPr lang="en-US" dirty="0" smtClean="0"/>
              <a:t>. </a:t>
            </a:r>
            <a:r>
              <a:rPr lang="en-US" dirty="0"/>
              <a:t>U</a:t>
            </a:r>
            <a:r>
              <a:rPr lang="en-US" dirty="0" smtClean="0"/>
              <a:t>pdate unit structure by </a:t>
            </a:r>
            <a:r>
              <a:rPr lang="en-US" dirty="0"/>
              <a:t>updating e.g. new construction </a:t>
            </a:r>
            <a:r>
              <a:rPr lang="en-US" dirty="0" smtClean="0"/>
              <a:t>sites. </a:t>
            </a:r>
            <a:r>
              <a:rPr lang="en-US" dirty="0"/>
              <a:t>I</a:t>
            </a:r>
            <a:r>
              <a:rPr lang="en-US" dirty="0" smtClean="0"/>
              <a:t>ndirect source to find </a:t>
            </a:r>
            <a:r>
              <a:rPr lang="en-US" dirty="0"/>
              <a:t>potential errors in </a:t>
            </a:r>
            <a:r>
              <a:rPr lang="en-US" dirty="0" smtClean="0"/>
              <a:t>NACE.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i="1" dirty="0"/>
              <a:t>Households’ consumption. </a:t>
            </a:r>
            <a:r>
              <a:rPr lang="en-US" dirty="0" smtClean="0"/>
              <a:t>Electricity </a:t>
            </a:r>
            <a:r>
              <a:rPr lang="en-US" dirty="0"/>
              <a:t>consumption per apartment (household) can be used </a:t>
            </a:r>
            <a:r>
              <a:rPr lang="en-US" dirty="0" smtClean="0"/>
              <a:t>as a </a:t>
            </a:r>
            <a:r>
              <a:rPr lang="en-US" dirty="0"/>
              <a:t>source to calculate the expenditure on </a:t>
            </a:r>
            <a:r>
              <a:rPr lang="en-US" dirty="0" smtClean="0"/>
              <a:t>electricity.</a:t>
            </a:r>
          </a:p>
          <a:p>
            <a:endParaRPr lang="en-US" dirty="0" smtClean="0"/>
          </a:p>
          <a:p>
            <a:r>
              <a:rPr lang="en-US" i="1" dirty="0"/>
              <a:t>Dwellings and housing</a:t>
            </a:r>
            <a:r>
              <a:rPr lang="en-US" dirty="0"/>
              <a:t>. </a:t>
            </a:r>
            <a:r>
              <a:rPr lang="en-US" dirty="0" smtClean="0"/>
              <a:t>Matching </a:t>
            </a:r>
            <a:r>
              <a:rPr lang="en-US" dirty="0"/>
              <a:t>metering point location and use of electricity to addresses could give an indication of where people </a:t>
            </a:r>
            <a:r>
              <a:rPr lang="en-US" dirty="0" smtClean="0"/>
              <a:t>live.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59F2C95-98D7-413E-A4FB-D6D4B8CC0919}" type="datetime3">
              <a:rPr lang="en-US" smtClean="0"/>
              <a:t>5 May 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79233F-897F-45AF-8EE5-A97FD3C22AFA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73398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Quality</a:t>
            </a:r>
            <a:r>
              <a:rPr lang="fi-FI" dirty="0" smtClean="0"/>
              <a:t> Assurance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704597" y="1365160"/>
            <a:ext cx="8284857" cy="4839885"/>
          </a:xfrm>
        </p:spPr>
        <p:txBody>
          <a:bodyPr/>
          <a:lstStyle/>
          <a:p>
            <a:r>
              <a:rPr lang="fi-FI" i="1" dirty="0" err="1" smtClean="0"/>
              <a:t>Accuracy</a:t>
            </a:r>
            <a:r>
              <a:rPr lang="fi-FI" i="1" dirty="0" smtClean="0"/>
              <a:t> </a:t>
            </a:r>
            <a:r>
              <a:rPr lang="fi-FI" i="1" dirty="0"/>
              <a:t>and </a:t>
            </a:r>
            <a:r>
              <a:rPr lang="fi-FI" i="1" dirty="0" err="1"/>
              <a:t>Reliability</a:t>
            </a:r>
            <a:r>
              <a:rPr lang="fi-FI" dirty="0"/>
              <a:t>. </a:t>
            </a:r>
            <a:r>
              <a:rPr lang="fi-FI" dirty="0" err="1" smtClean="0"/>
              <a:t>Improve</a:t>
            </a:r>
            <a:r>
              <a:rPr lang="fi-FI" dirty="0" smtClean="0"/>
              <a:t> </a:t>
            </a:r>
            <a:r>
              <a:rPr lang="fi-FI" dirty="0" err="1" smtClean="0"/>
              <a:t>e,g</a:t>
            </a:r>
            <a:r>
              <a:rPr lang="fi-FI" dirty="0" smtClean="0"/>
              <a:t>.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/>
              <a:t>accuracy</a:t>
            </a:r>
            <a:r>
              <a:rPr lang="fi-FI" dirty="0"/>
              <a:t>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breakdown</a:t>
            </a:r>
            <a:r>
              <a:rPr lang="fi-FI" dirty="0"/>
              <a:t> on </a:t>
            </a:r>
            <a:r>
              <a:rPr lang="fi-FI" dirty="0" err="1" smtClean="0"/>
              <a:t>sectors</a:t>
            </a:r>
            <a:r>
              <a:rPr lang="fi-FI" dirty="0" smtClean="0"/>
              <a:t>. </a:t>
            </a:r>
            <a:r>
              <a:rPr lang="fi-FI" dirty="0" err="1" smtClean="0"/>
              <a:t>Note</a:t>
            </a:r>
            <a:r>
              <a:rPr lang="fi-FI" dirty="0" smtClean="0"/>
              <a:t>: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/>
              <a:t>measuring</a:t>
            </a:r>
            <a:r>
              <a:rPr lang="fi-FI" dirty="0"/>
              <a:t> </a:t>
            </a:r>
            <a:r>
              <a:rPr lang="fi-FI" dirty="0" err="1" smtClean="0"/>
              <a:t>errors</a:t>
            </a:r>
            <a:r>
              <a:rPr lang="fi-FI" dirty="0" smtClean="0"/>
              <a:t> ?</a:t>
            </a:r>
          </a:p>
          <a:p>
            <a:endParaRPr lang="fi-FI" dirty="0" smtClean="0"/>
          </a:p>
          <a:p>
            <a:r>
              <a:rPr lang="fi-FI" i="1" dirty="0" err="1"/>
              <a:t>Timeliness</a:t>
            </a:r>
            <a:r>
              <a:rPr lang="fi-FI" i="1" dirty="0"/>
              <a:t> and </a:t>
            </a:r>
            <a:r>
              <a:rPr lang="fi-FI" i="1" dirty="0" err="1"/>
              <a:t>Punctuality</a:t>
            </a:r>
            <a:r>
              <a:rPr lang="fi-FI" dirty="0"/>
              <a:t>. </a:t>
            </a:r>
            <a:r>
              <a:rPr lang="fi-FI" dirty="0" err="1" smtClean="0"/>
              <a:t>Almost</a:t>
            </a:r>
            <a:r>
              <a:rPr lang="fi-FI" dirty="0" smtClean="0"/>
              <a:t> </a:t>
            </a:r>
            <a:r>
              <a:rPr lang="fi-FI" dirty="0" err="1"/>
              <a:t>real-time</a:t>
            </a:r>
            <a:r>
              <a:rPr lang="fi-FI" dirty="0"/>
              <a:t> </a:t>
            </a:r>
            <a:r>
              <a:rPr lang="fi-FI" dirty="0" smtClean="0"/>
              <a:t>data.</a:t>
            </a:r>
          </a:p>
          <a:p>
            <a:endParaRPr lang="fi-FI" dirty="0"/>
          </a:p>
          <a:p>
            <a:r>
              <a:rPr lang="fi-FI" i="1" dirty="0" err="1" smtClean="0"/>
              <a:t>Coherence</a:t>
            </a:r>
            <a:r>
              <a:rPr lang="fi-FI" i="1" dirty="0" smtClean="0"/>
              <a:t> and </a:t>
            </a:r>
            <a:r>
              <a:rPr lang="fi-FI" i="1" dirty="0" err="1" smtClean="0"/>
              <a:t>Comparability</a:t>
            </a:r>
            <a:r>
              <a:rPr lang="fi-FI" dirty="0" smtClean="0"/>
              <a:t>. </a:t>
            </a:r>
            <a:r>
              <a:rPr lang="fi-FI" dirty="0" err="1" smtClean="0"/>
              <a:t>Dimishing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gap</a:t>
            </a:r>
            <a:r>
              <a:rPr lang="fi-FI" dirty="0" smtClean="0"/>
              <a:t> </a:t>
            </a:r>
            <a:r>
              <a:rPr lang="fi-FI" dirty="0" err="1" smtClean="0"/>
              <a:t>consumption</a:t>
            </a:r>
            <a:r>
              <a:rPr lang="fi-FI" dirty="0" smtClean="0"/>
              <a:t> </a:t>
            </a:r>
            <a:r>
              <a:rPr lang="fi-FI" dirty="0" err="1" smtClean="0"/>
              <a:t>vs</a:t>
            </a:r>
            <a:r>
              <a:rPr lang="fi-FI" dirty="0" smtClean="0"/>
              <a:t> </a:t>
            </a:r>
            <a:r>
              <a:rPr lang="fi-FI" dirty="0" err="1" smtClean="0"/>
              <a:t>generation</a:t>
            </a:r>
            <a:r>
              <a:rPr lang="fi-FI" dirty="0"/>
              <a:t>.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coherence</a:t>
            </a:r>
            <a:r>
              <a:rPr lang="fi-FI" dirty="0" smtClean="0"/>
              <a:t> </a:t>
            </a:r>
            <a:r>
              <a:rPr lang="fi-FI" dirty="0" err="1" smtClean="0"/>
              <a:t>will</a:t>
            </a:r>
            <a:r>
              <a:rPr lang="fi-FI" dirty="0" smtClean="0"/>
              <a:t> </a:t>
            </a:r>
            <a:r>
              <a:rPr lang="fi-FI" dirty="0" err="1" smtClean="0"/>
              <a:t>improve</a:t>
            </a:r>
            <a:r>
              <a:rPr lang="fi-FI" dirty="0" smtClean="0"/>
              <a:t> </a:t>
            </a:r>
            <a:r>
              <a:rPr lang="fi-FI" dirty="0" err="1" smtClean="0"/>
              <a:t>over</a:t>
            </a:r>
            <a:r>
              <a:rPr lang="fi-FI" dirty="0" smtClean="0"/>
              <a:t> </a:t>
            </a:r>
            <a:r>
              <a:rPr lang="fi-FI" dirty="0" err="1" smtClean="0"/>
              <a:t>time</a:t>
            </a:r>
            <a:r>
              <a:rPr lang="fi-FI" dirty="0" smtClean="0"/>
              <a:t> and </a:t>
            </a:r>
            <a:r>
              <a:rPr lang="fi-FI" dirty="0" err="1" smtClean="0"/>
              <a:t>countries</a:t>
            </a:r>
            <a:r>
              <a:rPr lang="fi-FI" dirty="0" smtClean="0"/>
              <a:t>.</a:t>
            </a:r>
          </a:p>
          <a:p>
            <a:pPr marL="0" indent="0">
              <a:buNone/>
            </a:pPr>
            <a:endParaRPr lang="fi-FI" dirty="0" smtClean="0"/>
          </a:p>
          <a:p>
            <a:r>
              <a:rPr lang="fi-FI" i="1" dirty="0" err="1"/>
              <a:t>Non-excessive</a:t>
            </a:r>
            <a:r>
              <a:rPr lang="fi-FI" i="1" dirty="0"/>
              <a:t> </a:t>
            </a:r>
            <a:r>
              <a:rPr lang="fi-FI" i="1" dirty="0" err="1"/>
              <a:t>Burden</a:t>
            </a:r>
            <a:r>
              <a:rPr lang="fi-FI" i="1" dirty="0"/>
              <a:t> on </a:t>
            </a:r>
            <a:r>
              <a:rPr lang="fi-FI" i="1" dirty="0" err="1" smtClean="0"/>
              <a:t>Respondents</a:t>
            </a:r>
            <a:r>
              <a:rPr lang="fi-FI" dirty="0" smtClean="0"/>
              <a:t>. </a:t>
            </a:r>
            <a:r>
              <a:rPr lang="fi-FI" dirty="0" err="1" smtClean="0"/>
              <a:t>Less</a:t>
            </a:r>
            <a:r>
              <a:rPr lang="fi-FI" dirty="0" smtClean="0"/>
              <a:t> </a:t>
            </a:r>
            <a:r>
              <a:rPr lang="fi-FI" dirty="0" err="1" smtClean="0"/>
              <a:t>surveys</a:t>
            </a:r>
            <a:r>
              <a:rPr lang="fi-FI" dirty="0" smtClean="0"/>
              <a:t>.</a:t>
            </a:r>
          </a:p>
          <a:p>
            <a:endParaRPr lang="fi-FI" dirty="0" smtClean="0"/>
          </a:p>
          <a:p>
            <a:r>
              <a:rPr lang="fi-FI" dirty="0" err="1" smtClean="0"/>
              <a:t>Note</a:t>
            </a:r>
            <a:r>
              <a:rPr lang="fi-FI" dirty="0" smtClean="0"/>
              <a:t>: </a:t>
            </a:r>
            <a:r>
              <a:rPr lang="fi-FI" dirty="0" err="1" smtClean="0"/>
              <a:t>Identifiers</a:t>
            </a:r>
            <a:r>
              <a:rPr lang="fi-FI" dirty="0" smtClean="0"/>
              <a:t> </a:t>
            </a:r>
            <a:r>
              <a:rPr lang="fi-FI" dirty="0"/>
              <a:t>and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location</a:t>
            </a:r>
            <a:r>
              <a:rPr lang="fi-FI" dirty="0"/>
              <a:t> </a:t>
            </a:r>
            <a:r>
              <a:rPr lang="fi-FI" dirty="0" err="1"/>
              <a:t>information</a:t>
            </a:r>
            <a:r>
              <a:rPr lang="fi-FI" dirty="0"/>
              <a:t> </a:t>
            </a:r>
            <a:r>
              <a:rPr lang="fi-FI" dirty="0" err="1" smtClean="0"/>
              <a:t>not</a:t>
            </a:r>
            <a:r>
              <a:rPr lang="fi-FI" dirty="0" smtClean="0"/>
              <a:t> </a:t>
            </a:r>
            <a:r>
              <a:rPr lang="fi-FI" dirty="0" err="1" smtClean="0"/>
              <a:t>yet</a:t>
            </a:r>
            <a:r>
              <a:rPr lang="fi-FI" dirty="0" smtClean="0"/>
              <a:t> </a:t>
            </a:r>
            <a:r>
              <a:rPr lang="fi-FI" dirty="0" err="1" smtClean="0"/>
              <a:t>good</a:t>
            </a:r>
            <a:r>
              <a:rPr lang="fi-FI" dirty="0" smtClean="0"/>
              <a:t> </a:t>
            </a:r>
            <a:r>
              <a:rPr lang="fi-FI" dirty="0" err="1" smtClean="0"/>
              <a:t>enough</a:t>
            </a:r>
            <a:r>
              <a:rPr lang="fi-FI" dirty="0" smtClean="0"/>
              <a:t>.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/>
              <a:t>inconsistency</a:t>
            </a:r>
            <a:r>
              <a:rPr lang="fi-FI" dirty="0"/>
              <a:t> of </a:t>
            </a:r>
            <a:r>
              <a:rPr lang="fi-FI" dirty="0" err="1" smtClean="0"/>
              <a:t>addresses</a:t>
            </a:r>
            <a:r>
              <a:rPr lang="fi-FI" dirty="0" smtClean="0"/>
              <a:t> </a:t>
            </a:r>
            <a:r>
              <a:rPr lang="fi-FI" dirty="0" err="1" smtClean="0"/>
              <a:t>between</a:t>
            </a:r>
            <a:r>
              <a:rPr lang="fi-FI" dirty="0" smtClean="0"/>
              <a:t> </a:t>
            </a:r>
            <a:r>
              <a:rPr lang="fi-FI" dirty="0" err="1" smtClean="0"/>
              <a:t>datahub</a:t>
            </a:r>
            <a:r>
              <a:rPr lang="fi-FI" dirty="0" smtClean="0"/>
              <a:t> </a:t>
            </a:r>
            <a:r>
              <a:rPr lang="fi-FI" dirty="0"/>
              <a:t>and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statistical</a:t>
            </a:r>
            <a:r>
              <a:rPr lang="fi-FI" dirty="0"/>
              <a:t> </a:t>
            </a:r>
            <a:r>
              <a:rPr lang="fi-FI" dirty="0" err="1"/>
              <a:t>registers</a:t>
            </a:r>
            <a:r>
              <a:rPr lang="fi-FI" dirty="0"/>
              <a:t> and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multiple</a:t>
            </a:r>
            <a:r>
              <a:rPr lang="fi-FI" dirty="0"/>
              <a:t> </a:t>
            </a:r>
            <a:r>
              <a:rPr lang="fi-FI" dirty="0" err="1"/>
              <a:t>meters</a:t>
            </a:r>
            <a:r>
              <a:rPr lang="fi-FI" dirty="0"/>
              <a:t> </a:t>
            </a:r>
            <a:r>
              <a:rPr lang="fi-FI" dirty="0" err="1"/>
              <a:t>within</a:t>
            </a:r>
            <a:r>
              <a:rPr lang="fi-FI" dirty="0"/>
              <a:t> </a:t>
            </a:r>
            <a:r>
              <a:rPr lang="fi-FI" dirty="0" err="1"/>
              <a:t>one</a:t>
            </a:r>
            <a:r>
              <a:rPr lang="fi-FI" dirty="0"/>
              <a:t> </a:t>
            </a:r>
            <a:r>
              <a:rPr lang="fi-FI" dirty="0" err="1"/>
              <a:t>location</a:t>
            </a:r>
            <a:r>
              <a:rPr lang="fi-FI" dirty="0"/>
              <a:t> </a:t>
            </a:r>
            <a:r>
              <a:rPr lang="fi-FI" dirty="0" err="1"/>
              <a:t>having</a:t>
            </a:r>
            <a:r>
              <a:rPr lang="fi-FI" dirty="0"/>
              <a:t> </a:t>
            </a:r>
            <a:r>
              <a:rPr lang="fi-FI" dirty="0" err="1"/>
              <a:t>many</a:t>
            </a:r>
            <a:r>
              <a:rPr lang="fi-FI" dirty="0"/>
              <a:t> </a:t>
            </a:r>
            <a:r>
              <a:rPr lang="fi-FI" dirty="0" err="1" smtClean="0"/>
              <a:t>enterprises</a:t>
            </a:r>
            <a:r>
              <a:rPr lang="fi-FI" dirty="0" smtClean="0"/>
              <a:t> </a:t>
            </a:r>
            <a:r>
              <a:rPr lang="fi-FI" dirty="0" err="1" smtClean="0"/>
              <a:t>will</a:t>
            </a:r>
            <a:r>
              <a:rPr lang="fi-FI" dirty="0" smtClean="0"/>
              <a:t> </a:t>
            </a:r>
            <a:r>
              <a:rPr lang="fi-FI" dirty="0" err="1" smtClean="0"/>
              <a:t>persist</a:t>
            </a:r>
            <a:r>
              <a:rPr lang="fi-FI" dirty="0" smtClean="0"/>
              <a:t> (to </a:t>
            </a:r>
            <a:r>
              <a:rPr lang="fi-FI" dirty="0" err="1" smtClean="0"/>
              <a:t>some</a:t>
            </a:r>
            <a:r>
              <a:rPr lang="fi-FI" dirty="0" smtClean="0"/>
              <a:t> </a:t>
            </a:r>
            <a:r>
              <a:rPr lang="fi-FI" dirty="0" err="1" smtClean="0"/>
              <a:t>extent</a:t>
            </a:r>
            <a:r>
              <a:rPr lang="fi-FI" dirty="0" smtClean="0"/>
              <a:t>).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59F2C95-98D7-413E-A4FB-D6D4B8CC0919}" type="datetime3">
              <a:rPr lang="en-US" smtClean="0"/>
              <a:t>5 May 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79233F-897F-45AF-8EE5-A97FD3C22AFA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70093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Next </a:t>
            </a:r>
            <a:r>
              <a:rPr lang="fi-FI" dirty="0" err="1" smtClean="0"/>
              <a:t>steps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705101" y="1944687"/>
            <a:ext cx="7734300" cy="4411663"/>
          </a:xfrm>
        </p:spPr>
        <p:txBody>
          <a:bodyPr/>
          <a:lstStyle/>
          <a:p>
            <a:r>
              <a:rPr lang="en-US" dirty="0"/>
              <a:t>Statistics Denmark is </a:t>
            </a:r>
            <a:r>
              <a:rPr lang="en-US" dirty="0" smtClean="0"/>
              <a:t>p</a:t>
            </a:r>
            <a:r>
              <a:rPr lang="fi-FI" dirty="0" err="1"/>
              <a:t>lanning</a:t>
            </a:r>
            <a:r>
              <a:rPr lang="fi-FI" dirty="0"/>
              <a:t> to </a:t>
            </a:r>
            <a:r>
              <a:rPr lang="fi-FI" dirty="0" err="1"/>
              <a:t>implement</a:t>
            </a:r>
            <a:r>
              <a:rPr lang="fi-FI" dirty="0"/>
              <a:t> data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validation</a:t>
            </a:r>
            <a:r>
              <a:rPr lang="fi-FI" dirty="0"/>
              <a:t> </a:t>
            </a:r>
            <a:r>
              <a:rPr lang="fi-FI" dirty="0" err="1"/>
              <a:t>process</a:t>
            </a:r>
            <a:r>
              <a:rPr lang="fi-FI" dirty="0"/>
              <a:t> of </a:t>
            </a:r>
            <a:r>
              <a:rPr lang="fi-FI" dirty="0" err="1"/>
              <a:t>energy</a:t>
            </a:r>
            <a:r>
              <a:rPr lang="fi-FI" dirty="0"/>
              <a:t> </a:t>
            </a:r>
            <a:r>
              <a:rPr lang="fi-FI" dirty="0" err="1"/>
              <a:t>statistics</a:t>
            </a:r>
            <a:r>
              <a:rPr lang="fi-FI" dirty="0"/>
              <a:t> in </a:t>
            </a:r>
            <a:r>
              <a:rPr lang="fi-FI" dirty="0" err="1"/>
              <a:t>spring</a:t>
            </a:r>
            <a:r>
              <a:rPr lang="fi-FI" dirty="0"/>
              <a:t> </a:t>
            </a:r>
            <a:r>
              <a:rPr lang="fi-FI" dirty="0" smtClean="0"/>
              <a:t>2017.</a:t>
            </a:r>
          </a:p>
          <a:p>
            <a:endParaRPr lang="fi-FI" dirty="0" smtClean="0"/>
          </a:p>
          <a:p>
            <a:r>
              <a:rPr lang="fi-FI" dirty="0" err="1" smtClean="0"/>
              <a:t>Statistics</a:t>
            </a:r>
            <a:r>
              <a:rPr lang="fi-FI" dirty="0" smtClean="0"/>
              <a:t> </a:t>
            </a:r>
            <a:r>
              <a:rPr lang="fi-FI" dirty="0" err="1"/>
              <a:t>Norway</a:t>
            </a:r>
            <a:r>
              <a:rPr lang="fi-FI" dirty="0"/>
              <a:t> </a:t>
            </a:r>
            <a:r>
              <a:rPr lang="en-US" dirty="0"/>
              <a:t>is planning to produce the monthly electricity statistics by using the </a:t>
            </a:r>
            <a:r>
              <a:rPr lang="en-US" dirty="0" err="1"/>
              <a:t>datahub</a:t>
            </a:r>
            <a:r>
              <a:rPr lang="en-US" dirty="0"/>
              <a:t> data in the 4th quarter of </a:t>
            </a:r>
            <a:r>
              <a:rPr lang="en-US" dirty="0" smtClean="0"/>
              <a:t>2017.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Discussions about having pilot data, data transmission technique, etc. will begin later in Finland and Sweden.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59F2C95-98D7-413E-A4FB-D6D4B8CC0919}" type="datetime3">
              <a:rPr lang="en-US" smtClean="0"/>
              <a:t>5 May 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79233F-897F-45AF-8EE5-A97FD3C22AFA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51913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12798" y="4148156"/>
            <a:ext cx="5139273" cy="1154162"/>
          </a:xfrm>
        </p:spPr>
        <p:txBody>
          <a:bodyPr/>
          <a:lstStyle/>
          <a:p>
            <a:r>
              <a:rPr lang="fi-FI" dirty="0" err="1" smtClean="0"/>
              <a:t>Thank</a:t>
            </a:r>
            <a:r>
              <a:rPr lang="fi-FI" dirty="0" smtClean="0"/>
              <a:t> </a:t>
            </a:r>
            <a:r>
              <a:rPr lang="fi-FI" dirty="0" err="1" smtClean="0"/>
              <a:t>You</a:t>
            </a:r>
            <a:r>
              <a:rPr lang="fi-FI" dirty="0" smtClean="0"/>
              <a:t>!</a:t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err="1" smtClean="0"/>
              <a:t>Questions</a:t>
            </a:r>
            <a:r>
              <a:rPr lang="fi-FI" dirty="0" smtClean="0"/>
              <a:t>? </a:t>
            </a:r>
            <a:r>
              <a:rPr lang="fi-FI" dirty="0" err="1" smtClean="0"/>
              <a:t>Comments</a:t>
            </a:r>
            <a:r>
              <a:rPr lang="fi-FI" dirty="0" smtClean="0"/>
              <a:t>?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71973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AMO_UNIQUEIDENTIFIER" val="1211cd5e-955c-4a6f-9976-28b584818d54"/>
  <p:tag name="_AMO_REPORTCONTROLSVISIBLE" val="Empty"/>
</p:tagLst>
</file>

<file path=ppt/theme/theme1.xml><?xml version="1.0" encoding="utf-8"?>
<a:theme xmlns:a="http://schemas.openxmlformats.org/drawingml/2006/main" name="_TK_en">
  <a:themeElements>
    <a:clrScheme name="TK_2015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73B0"/>
      </a:accent1>
      <a:accent2>
        <a:srgbClr val="C0D730"/>
      </a:accent2>
      <a:accent3>
        <a:srgbClr val="A40084"/>
      </a:accent3>
      <a:accent4>
        <a:srgbClr val="33C1BA"/>
      </a:accent4>
      <a:accent5>
        <a:srgbClr val="F8941E"/>
      </a:accent5>
      <a:accent6>
        <a:srgbClr val="E21776"/>
      </a:accent6>
      <a:hlink>
        <a:srgbClr val="0073B0"/>
      </a:hlink>
      <a:folHlink>
        <a:srgbClr val="A40084"/>
      </a:folHlink>
    </a:clrScheme>
    <a:fontScheme name="Office, klassinen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K_en.potx" id="{FA9F40D0-59C2-4976-AA4C-453FD4FC1DB4}" vid="{3FACD2C7-0421-48C8-A32E-BCF9ECFAE8EF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TK_en</Template>
  <TotalTime>247</TotalTime>
  <Words>570</Words>
  <Application>Microsoft Office PowerPoint</Application>
  <PresentationFormat>Näytössä katseltava diaesitys (4:3)</PresentationFormat>
  <Paragraphs>79</Paragraphs>
  <Slides>9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2" baseType="lpstr">
      <vt:lpstr>Arial</vt:lpstr>
      <vt:lpstr>Calibri</vt:lpstr>
      <vt:lpstr>_TK_en</vt:lpstr>
      <vt:lpstr>Electricity data hub (datahub) –  Forthcoming data source in Statistics</vt:lpstr>
      <vt:lpstr>Contents</vt:lpstr>
      <vt:lpstr>What is an Electricity data hub (datahub)?</vt:lpstr>
      <vt:lpstr>Data content</vt:lpstr>
      <vt:lpstr>Potential data source for Energy statistics</vt:lpstr>
      <vt:lpstr>Potential data source for other statistics</vt:lpstr>
      <vt:lpstr>Quality Assurance</vt:lpstr>
      <vt:lpstr>Next steps</vt:lpstr>
      <vt:lpstr>Thank You!  Questions? Comments?</vt:lpstr>
    </vt:vector>
  </TitlesOfParts>
  <Company>Tilastokeskus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Jukka Pakola</dc:creator>
  <cp:lastModifiedBy>Ville Maljanen</cp:lastModifiedBy>
  <cp:revision>110</cp:revision>
  <dcterms:created xsi:type="dcterms:W3CDTF">2017-04-27T12:45:33Z</dcterms:created>
  <dcterms:modified xsi:type="dcterms:W3CDTF">2017-05-05T10:23:31Z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ieli">
    <vt:lpwstr>EN</vt:lpwstr>
  </property>
</Properties>
</file>