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75" r:id="rId4"/>
    <p:sldId id="260" r:id="rId5"/>
    <p:sldId id="263" r:id="rId6"/>
    <p:sldId id="262" r:id="rId7"/>
    <p:sldId id="276" r:id="rId8"/>
    <p:sldId id="277" r:id="rId9"/>
    <p:sldId id="278" r:id="rId10"/>
    <p:sldId id="279" r:id="rId11"/>
    <p:sldId id="281" r:id="rId12"/>
    <p:sldId id="264" r:id="rId13"/>
    <p:sldId id="280" r:id="rId14"/>
    <p:sldId id="265" r:id="rId15"/>
    <p:sldId id="266" r:id="rId16"/>
    <p:sldId id="267" r:id="rId17"/>
    <p:sldId id="272" r:id="rId18"/>
    <p:sldId id="269" r:id="rId19"/>
    <p:sldId id="283" r:id="rId20"/>
    <p:sldId id="274" r:id="rId21"/>
  </p:sldIdLst>
  <p:sldSz cx="9144000" cy="6858000" type="screen4x3"/>
  <p:notesSz cx="6858000" cy="9144000"/>
  <p:custDataLst>
    <p:tags r:id="rId23"/>
  </p:custData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lle Maljanen" initials="VM" lastIdx="1" clrIdx="0">
    <p:extLst>
      <p:ext uri="{19B8F6BF-5375-455C-9EA6-DF929625EA0E}">
        <p15:presenceInfo xmlns:p15="http://schemas.microsoft.com/office/powerpoint/2012/main" userId="S-1-5-21-925486993-221958224-1332092867-96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372" y="-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47424-2E5D-431B-BBE7-73B49E3FD9B6}" type="datetimeFigureOut">
              <a:rPr lang="fi-FI" smtClean="0"/>
              <a:t>10.5.2016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19DBA-9531-41A3-A1CC-44FAC7D0A8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7598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19DBA-9531-41A3-A1CC-44FAC7D0A804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2278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406402" y="-100217"/>
            <a:ext cx="8830056" cy="6380550"/>
          </a:xfrm>
          <a:custGeom>
            <a:avLst/>
            <a:gdLst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716643 w 8686800"/>
              <a:gd name="connsiteY5" fmla="*/ 716643 h 5733143"/>
              <a:gd name="connsiteX6" fmla="*/ 716643 w 8686800"/>
              <a:gd name="connsiteY6" fmla="*/ 5016500 h 5733143"/>
              <a:gd name="connsiteX7" fmla="*/ 7970157 w 8686800"/>
              <a:gd name="connsiteY7" fmla="*/ 5016500 h 5733143"/>
              <a:gd name="connsiteX8" fmla="*/ 7970157 w 8686800"/>
              <a:gd name="connsiteY8" fmla="*/ 716643 h 5733143"/>
              <a:gd name="connsiteX9" fmla="*/ 7166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716643 w 8686800"/>
              <a:gd name="connsiteY5" fmla="*/ 716643 h 5733143"/>
              <a:gd name="connsiteX6" fmla="*/ 488043 w 8686800"/>
              <a:gd name="connsiteY6" fmla="*/ 5016500 h 5733143"/>
              <a:gd name="connsiteX7" fmla="*/ 7970157 w 8686800"/>
              <a:gd name="connsiteY7" fmla="*/ 5016500 h 5733143"/>
              <a:gd name="connsiteX8" fmla="*/ 7970157 w 8686800"/>
              <a:gd name="connsiteY8" fmla="*/ 716643 h 5733143"/>
              <a:gd name="connsiteX9" fmla="*/ 7166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5016500 h 5733143"/>
              <a:gd name="connsiteX7" fmla="*/ 7970157 w 8686800"/>
              <a:gd name="connsiteY7" fmla="*/ 5016500 h 5733143"/>
              <a:gd name="connsiteX8" fmla="*/ 7970157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5016500 h 5733143"/>
              <a:gd name="connsiteX7" fmla="*/ 7970157 w 8686800"/>
              <a:gd name="connsiteY7" fmla="*/ 5016500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5016500 h 5733143"/>
              <a:gd name="connsiteX7" fmla="*/ 8211185 w 8686800"/>
              <a:gd name="connsiteY7" fmla="*/ 5016500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211185 w 8686800"/>
              <a:gd name="connsiteY7" fmla="*/ 5016500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211185 w 8686800"/>
              <a:gd name="connsiteY7" fmla="*/ 2884459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2111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747675"/>
              <a:gd name="connsiteY0" fmla="*/ 0 h 5733143"/>
              <a:gd name="connsiteX1" fmla="*/ 8686800 w 8747675"/>
              <a:gd name="connsiteY1" fmla="*/ 0 h 5733143"/>
              <a:gd name="connsiteX2" fmla="*/ 8686800 w 8747675"/>
              <a:gd name="connsiteY2" fmla="*/ 5733143 h 5733143"/>
              <a:gd name="connsiteX3" fmla="*/ 0 w 8747675"/>
              <a:gd name="connsiteY3" fmla="*/ 5733143 h 5733143"/>
              <a:gd name="connsiteX4" fmla="*/ 0 w 8747675"/>
              <a:gd name="connsiteY4" fmla="*/ 0 h 5733143"/>
              <a:gd name="connsiteX5" fmla="*/ 488043 w 8747675"/>
              <a:gd name="connsiteY5" fmla="*/ 716643 h 5733143"/>
              <a:gd name="connsiteX6" fmla="*/ 488043 w 8747675"/>
              <a:gd name="connsiteY6" fmla="*/ 2875188 h 5733143"/>
              <a:gd name="connsiteX7" fmla="*/ 8744585 w 8747675"/>
              <a:gd name="connsiteY7" fmla="*/ 2884459 h 5733143"/>
              <a:gd name="connsiteX8" fmla="*/ 8677656 w 8747675"/>
              <a:gd name="connsiteY8" fmla="*/ 716642 h 5733143"/>
              <a:gd name="connsiteX9" fmla="*/ 488043 w 8747675"/>
              <a:gd name="connsiteY9" fmla="*/ 716643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716643 h 5733143"/>
              <a:gd name="connsiteX6" fmla="*/ 488043 w 8753856"/>
              <a:gd name="connsiteY6" fmla="*/ 2875188 h 5733143"/>
              <a:gd name="connsiteX7" fmla="*/ 8744585 w 8753856"/>
              <a:gd name="connsiteY7" fmla="*/ 2884459 h 5733143"/>
              <a:gd name="connsiteX8" fmla="*/ 8753856 w 8753856"/>
              <a:gd name="connsiteY8" fmla="*/ 716642 h 5733143"/>
              <a:gd name="connsiteX9" fmla="*/ 488043 w 8753856"/>
              <a:gd name="connsiteY9" fmla="*/ 716643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2875188 h 5733143"/>
              <a:gd name="connsiteX7" fmla="*/ 8744585 w 8753856"/>
              <a:gd name="connsiteY7" fmla="*/ 2884459 h 5733143"/>
              <a:gd name="connsiteX8" fmla="*/ 8753856 w 8753856"/>
              <a:gd name="connsiteY8" fmla="*/ 716642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2875188 h 5733143"/>
              <a:gd name="connsiteX7" fmla="*/ 8744585 w 8753856"/>
              <a:gd name="connsiteY7" fmla="*/ 2884459 h 5733143"/>
              <a:gd name="connsiteX8" fmla="*/ 8753856 w 8753856"/>
              <a:gd name="connsiteY8" fmla="*/ 530376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3027588 h 5733143"/>
              <a:gd name="connsiteX7" fmla="*/ 8744585 w 8753856"/>
              <a:gd name="connsiteY7" fmla="*/ 2884459 h 5733143"/>
              <a:gd name="connsiteX8" fmla="*/ 8753856 w 8753856"/>
              <a:gd name="connsiteY8" fmla="*/ 530376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530376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303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5303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10050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10050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10849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11843 w 8753856"/>
              <a:gd name="connsiteY5" fmla="*/ 4716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118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11843 w 8753856"/>
              <a:gd name="connsiteY5" fmla="*/ 3954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11843 w 8753856"/>
              <a:gd name="connsiteY9" fmla="*/ 3954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11843 w 8753856"/>
              <a:gd name="connsiteY5" fmla="*/ 3954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399145 h 5733143"/>
              <a:gd name="connsiteX9" fmla="*/ 411843 w 8753856"/>
              <a:gd name="connsiteY9" fmla="*/ 395442 h 5733143"/>
              <a:gd name="connsiteX0" fmla="*/ 0 w 8763000"/>
              <a:gd name="connsiteY0" fmla="*/ 0 h 5733143"/>
              <a:gd name="connsiteX1" fmla="*/ 8763000 w 8763000"/>
              <a:gd name="connsiteY1" fmla="*/ 0 h 5733143"/>
              <a:gd name="connsiteX2" fmla="*/ 8686800 w 8763000"/>
              <a:gd name="connsiteY2" fmla="*/ 5733143 h 5733143"/>
              <a:gd name="connsiteX3" fmla="*/ 0 w 8763000"/>
              <a:gd name="connsiteY3" fmla="*/ 5733143 h 5733143"/>
              <a:gd name="connsiteX4" fmla="*/ 0 w 8763000"/>
              <a:gd name="connsiteY4" fmla="*/ 0 h 5733143"/>
              <a:gd name="connsiteX5" fmla="*/ 411843 w 8763000"/>
              <a:gd name="connsiteY5" fmla="*/ 395442 h 5733143"/>
              <a:gd name="connsiteX6" fmla="*/ 411843 w 8763000"/>
              <a:gd name="connsiteY6" fmla="*/ 3027588 h 5733143"/>
              <a:gd name="connsiteX7" fmla="*/ 8744585 w 8763000"/>
              <a:gd name="connsiteY7" fmla="*/ 3036859 h 5733143"/>
              <a:gd name="connsiteX8" fmla="*/ 8753856 w 8763000"/>
              <a:gd name="connsiteY8" fmla="*/ 399145 h 5733143"/>
              <a:gd name="connsiteX9" fmla="*/ 411843 w 8763000"/>
              <a:gd name="connsiteY9" fmla="*/ 395442 h 5733143"/>
              <a:gd name="connsiteX0" fmla="*/ 0 w 8763000"/>
              <a:gd name="connsiteY0" fmla="*/ 0 h 5733143"/>
              <a:gd name="connsiteX1" fmla="*/ 8763000 w 8763000"/>
              <a:gd name="connsiteY1" fmla="*/ 0 h 5733143"/>
              <a:gd name="connsiteX2" fmla="*/ 8763000 w 8763000"/>
              <a:gd name="connsiteY2" fmla="*/ 5733143 h 5733143"/>
              <a:gd name="connsiteX3" fmla="*/ 0 w 8763000"/>
              <a:gd name="connsiteY3" fmla="*/ 5733143 h 5733143"/>
              <a:gd name="connsiteX4" fmla="*/ 0 w 8763000"/>
              <a:gd name="connsiteY4" fmla="*/ 0 h 5733143"/>
              <a:gd name="connsiteX5" fmla="*/ 411843 w 8763000"/>
              <a:gd name="connsiteY5" fmla="*/ 395442 h 5733143"/>
              <a:gd name="connsiteX6" fmla="*/ 411843 w 8763000"/>
              <a:gd name="connsiteY6" fmla="*/ 3027588 h 5733143"/>
              <a:gd name="connsiteX7" fmla="*/ 8744585 w 8763000"/>
              <a:gd name="connsiteY7" fmla="*/ 3036859 h 5733143"/>
              <a:gd name="connsiteX8" fmla="*/ 8753856 w 8763000"/>
              <a:gd name="connsiteY8" fmla="*/ 399145 h 5733143"/>
              <a:gd name="connsiteX9" fmla="*/ 411843 w 8763000"/>
              <a:gd name="connsiteY9" fmla="*/ 395442 h 5733143"/>
              <a:gd name="connsiteX0" fmla="*/ 0 w 8763000"/>
              <a:gd name="connsiteY0" fmla="*/ 0 h 5733143"/>
              <a:gd name="connsiteX1" fmla="*/ 8763000 w 8763000"/>
              <a:gd name="connsiteY1" fmla="*/ 0 h 5733143"/>
              <a:gd name="connsiteX2" fmla="*/ 8763000 w 8763000"/>
              <a:gd name="connsiteY2" fmla="*/ 5733143 h 5733143"/>
              <a:gd name="connsiteX3" fmla="*/ 0 w 8763000"/>
              <a:gd name="connsiteY3" fmla="*/ 5733143 h 5733143"/>
              <a:gd name="connsiteX4" fmla="*/ 0 w 8763000"/>
              <a:gd name="connsiteY4" fmla="*/ 0 h 5733143"/>
              <a:gd name="connsiteX5" fmla="*/ 411843 w 8763000"/>
              <a:gd name="connsiteY5" fmla="*/ 395442 h 5733143"/>
              <a:gd name="connsiteX6" fmla="*/ 411843 w 8763000"/>
              <a:gd name="connsiteY6" fmla="*/ 3027588 h 5733143"/>
              <a:gd name="connsiteX7" fmla="*/ 8744585 w 8763000"/>
              <a:gd name="connsiteY7" fmla="*/ 3036859 h 5733143"/>
              <a:gd name="connsiteX8" fmla="*/ 8753856 w 8763000"/>
              <a:gd name="connsiteY8" fmla="*/ 399145 h 5733143"/>
              <a:gd name="connsiteX9" fmla="*/ 411843 w 8763000"/>
              <a:gd name="connsiteY9" fmla="*/ 395442 h 5733143"/>
              <a:gd name="connsiteX0" fmla="*/ 0 w 8763000"/>
              <a:gd name="connsiteY0" fmla="*/ 0 h 5733143"/>
              <a:gd name="connsiteX1" fmla="*/ 8763000 w 8763000"/>
              <a:gd name="connsiteY1" fmla="*/ 0 h 5733143"/>
              <a:gd name="connsiteX2" fmla="*/ 8763000 w 8763000"/>
              <a:gd name="connsiteY2" fmla="*/ 5733143 h 5733143"/>
              <a:gd name="connsiteX3" fmla="*/ 0 w 8763000"/>
              <a:gd name="connsiteY3" fmla="*/ 5733143 h 5733143"/>
              <a:gd name="connsiteX4" fmla="*/ 0 w 8763000"/>
              <a:gd name="connsiteY4" fmla="*/ 0 h 5733143"/>
              <a:gd name="connsiteX5" fmla="*/ 411843 w 8763000"/>
              <a:gd name="connsiteY5" fmla="*/ 395442 h 5733143"/>
              <a:gd name="connsiteX6" fmla="*/ 411843 w 8763000"/>
              <a:gd name="connsiteY6" fmla="*/ 3027588 h 5733143"/>
              <a:gd name="connsiteX7" fmla="*/ 8744585 w 8763000"/>
              <a:gd name="connsiteY7" fmla="*/ 3036859 h 5733143"/>
              <a:gd name="connsiteX8" fmla="*/ 8753856 w 8763000"/>
              <a:gd name="connsiteY8" fmla="*/ 399145 h 5733143"/>
              <a:gd name="connsiteX9" fmla="*/ 411843 w 8763000"/>
              <a:gd name="connsiteY9" fmla="*/ 395442 h 5733143"/>
              <a:gd name="connsiteX0" fmla="*/ 0 w 8763000"/>
              <a:gd name="connsiteY0" fmla="*/ 0 h 5733143"/>
              <a:gd name="connsiteX1" fmla="*/ 8763000 w 8763000"/>
              <a:gd name="connsiteY1" fmla="*/ 0 h 5733143"/>
              <a:gd name="connsiteX2" fmla="*/ 8763000 w 8763000"/>
              <a:gd name="connsiteY2" fmla="*/ 5733143 h 5733143"/>
              <a:gd name="connsiteX3" fmla="*/ 0 w 8763000"/>
              <a:gd name="connsiteY3" fmla="*/ 5733143 h 5733143"/>
              <a:gd name="connsiteX4" fmla="*/ 0 w 8763000"/>
              <a:gd name="connsiteY4" fmla="*/ 0 h 5733143"/>
              <a:gd name="connsiteX5" fmla="*/ 411843 w 8763000"/>
              <a:gd name="connsiteY5" fmla="*/ 395442 h 5733143"/>
              <a:gd name="connsiteX6" fmla="*/ 411843 w 8763000"/>
              <a:gd name="connsiteY6" fmla="*/ 3027588 h 5733143"/>
              <a:gd name="connsiteX7" fmla="*/ 8744585 w 8763000"/>
              <a:gd name="connsiteY7" fmla="*/ 3036859 h 5733143"/>
              <a:gd name="connsiteX8" fmla="*/ 8753856 w 8763000"/>
              <a:gd name="connsiteY8" fmla="*/ 399145 h 5733143"/>
              <a:gd name="connsiteX9" fmla="*/ 411843 w 8763000"/>
              <a:gd name="connsiteY9" fmla="*/ 395442 h 5733143"/>
              <a:gd name="connsiteX0" fmla="*/ 0 w 8763000"/>
              <a:gd name="connsiteY0" fmla="*/ 0 h 5733143"/>
              <a:gd name="connsiteX1" fmla="*/ 8763000 w 8763000"/>
              <a:gd name="connsiteY1" fmla="*/ 0 h 5733143"/>
              <a:gd name="connsiteX2" fmla="*/ 8763000 w 8763000"/>
              <a:gd name="connsiteY2" fmla="*/ 5733143 h 5733143"/>
              <a:gd name="connsiteX3" fmla="*/ 0 w 8763000"/>
              <a:gd name="connsiteY3" fmla="*/ 5733143 h 5733143"/>
              <a:gd name="connsiteX4" fmla="*/ 0 w 8763000"/>
              <a:gd name="connsiteY4" fmla="*/ 0 h 5733143"/>
              <a:gd name="connsiteX5" fmla="*/ 411843 w 8763000"/>
              <a:gd name="connsiteY5" fmla="*/ 395442 h 5733143"/>
              <a:gd name="connsiteX6" fmla="*/ 411843 w 8763000"/>
              <a:gd name="connsiteY6" fmla="*/ 3027588 h 5733143"/>
              <a:gd name="connsiteX7" fmla="*/ 8744585 w 8763000"/>
              <a:gd name="connsiteY7" fmla="*/ 3036859 h 5733143"/>
              <a:gd name="connsiteX8" fmla="*/ 8753856 w 8763000"/>
              <a:gd name="connsiteY8" fmla="*/ 399145 h 5733143"/>
              <a:gd name="connsiteX9" fmla="*/ 411843 w 8763000"/>
              <a:gd name="connsiteY9" fmla="*/ 395442 h 5733143"/>
              <a:gd name="connsiteX0" fmla="*/ 0 w 8823875"/>
              <a:gd name="connsiteY0" fmla="*/ 0 h 5733143"/>
              <a:gd name="connsiteX1" fmla="*/ 8763000 w 8823875"/>
              <a:gd name="connsiteY1" fmla="*/ 0 h 5733143"/>
              <a:gd name="connsiteX2" fmla="*/ 8763000 w 8823875"/>
              <a:gd name="connsiteY2" fmla="*/ 5733143 h 5733143"/>
              <a:gd name="connsiteX3" fmla="*/ 0 w 8823875"/>
              <a:gd name="connsiteY3" fmla="*/ 5733143 h 5733143"/>
              <a:gd name="connsiteX4" fmla="*/ 0 w 8823875"/>
              <a:gd name="connsiteY4" fmla="*/ 0 h 5733143"/>
              <a:gd name="connsiteX5" fmla="*/ 411843 w 8823875"/>
              <a:gd name="connsiteY5" fmla="*/ 395442 h 5733143"/>
              <a:gd name="connsiteX6" fmla="*/ 411843 w 8823875"/>
              <a:gd name="connsiteY6" fmla="*/ 3027588 h 5733143"/>
              <a:gd name="connsiteX7" fmla="*/ 8820785 w 8823875"/>
              <a:gd name="connsiteY7" fmla="*/ 3036859 h 5733143"/>
              <a:gd name="connsiteX8" fmla="*/ 8753856 w 8823875"/>
              <a:gd name="connsiteY8" fmla="*/ 399145 h 5733143"/>
              <a:gd name="connsiteX9" fmla="*/ 411843 w 8823875"/>
              <a:gd name="connsiteY9" fmla="*/ 395442 h 5733143"/>
              <a:gd name="connsiteX0" fmla="*/ 0 w 8830056"/>
              <a:gd name="connsiteY0" fmla="*/ 0 h 5733143"/>
              <a:gd name="connsiteX1" fmla="*/ 8763000 w 8830056"/>
              <a:gd name="connsiteY1" fmla="*/ 0 h 5733143"/>
              <a:gd name="connsiteX2" fmla="*/ 8763000 w 8830056"/>
              <a:gd name="connsiteY2" fmla="*/ 5733143 h 5733143"/>
              <a:gd name="connsiteX3" fmla="*/ 0 w 8830056"/>
              <a:gd name="connsiteY3" fmla="*/ 5733143 h 5733143"/>
              <a:gd name="connsiteX4" fmla="*/ 0 w 8830056"/>
              <a:gd name="connsiteY4" fmla="*/ 0 h 5733143"/>
              <a:gd name="connsiteX5" fmla="*/ 411843 w 8830056"/>
              <a:gd name="connsiteY5" fmla="*/ 395442 h 5733143"/>
              <a:gd name="connsiteX6" fmla="*/ 411843 w 8830056"/>
              <a:gd name="connsiteY6" fmla="*/ 3027588 h 5733143"/>
              <a:gd name="connsiteX7" fmla="*/ 8820785 w 8830056"/>
              <a:gd name="connsiteY7" fmla="*/ 3036859 h 5733143"/>
              <a:gd name="connsiteX8" fmla="*/ 8830056 w 8830056"/>
              <a:gd name="connsiteY8" fmla="*/ 399145 h 5733143"/>
              <a:gd name="connsiteX9" fmla="*/ 411843 w 8830056"/>
              <a:gd name="connsiteY9" fmla="*/ 395442 h 5733143"/>
              <a:gd name="connsiteX0" fmla="*/ 0 w 8830056"/>
              <a:gd name="connsiteY0" fmla="*/ 91484 h 5824627"/>
              <a:gd name="connsiteX1" fmla="*/ 8763000 w 8830056"/>
              <a:gd name="connsiteY1" fmla="*/ 91484 h 5824627"/>
              <a:gd name="connsiteX2" fmla="*/ 8763000 w 8830056"/>
              <a:gd name="connsiteY2" fmla="*/ 5824627 h 5824627"/>
              <a:gd name="connsiteX3" fmla="*/ 0 w 8830056"/>
              <a:gd name="connsiteY3" fmla="*/ 5824627 h 5824627"/>
              <a:gd name="connsiteX4" fmla="*/ 0 w 8830056"/>
              <a:gd name="connsiteY4" fmla="*/ 91484 h 5824627"/>
              <a:gd name="connsiteX5" fmla="*/ 411843 w 8830056"/>
              <a:gd name="connsiteY5" fmla="*/ 0 h 5824627"/>
              <a:gd name="connsiteX6" fmla="*/ 411843 w 8830056"/>
              <a:gd name="connsiteY6" fmla="*/ 3119072 h 5824627"/>
              <a:gd name="connsiteX7" fmla="*/ 8820785 w 8830056"/>
              <a:gd name="connsiteY7" fmla="*/ 3128343 h 5824627"/>
              <a:gd name="connsiteX8" fmla="*/ 8830056 w 8830056"/>
              <a:gd name="connsiteY8" fmla="*/ 490629 h 5824627"/>
              <a:gd name="connsiteX9" fmla="*/ 411843 w 8830056"/>
              <a:gd name="connsiteY9" fmla="*/ 0 h 5824627"/>
              <a:gd name="connsiteX0" fmla="*/ 0 w 8830056"/>
              <a:gd name="connsiteY0" fmla="*/ 91484 h 5824627"/>
              <a:gd name="connsiteX1" fmla="*/ 8763000 w 8830056"/>
              <a:gd name="connsiteY1" fmla="*/ 91484 h 5824627"/>
              <a:gd name="connsiteX2" fmla="*/ 8763000 w 8830056"/>
              <a:gd name="connsiteY2" fmla="*/ 5824627 h 5824627"/>
              <a:gd name="connsiteX3" fmla="*/ 0 w 8830056"/>
              <a:gd name="connsiteY3" fmla="*/ 5824627 h 5824627"/>
              <a:gd name="connsiteX4" fmla="*/ 0 w 8830056"/>
              <a:gd name="connsiteY4" fmla="*/ 91484 h 5824627"/>
              <a:gd name="connsiteX5" fmla="*/ 411843 w 8830056"/>
              <a:gd name="connsiteY5" fmla="*/ 0 h 5824627"/>
              <a:gd name="connsiteX6" fmla="*/ 411843 w 8830056"/>
              <a:gd name="connsiteY6" fmla="*/ 3119072 h 5824627"/>
              <a:gd name="connsiteX7" fmla="*/ 8820785 w 8830056"/>
              <a:gd name="connsiteY7" fmla="*/ 3128343 h 5824627"/>
              <a:gd name="connsiteX8" fmla="*/ 8830056 w 8830056"/>
              <a:gd name="connsiteY8" fmla="*/ 3703 h 5824627"/>
              <a:gd name="connsiteX9" fmla="*/ 411843 w 8830056"/>
              <a:gd name="connsiteY9" fmla="*/ 0 h 5824627"/>
              <a:gd name="connsiteX0" fmla="*/ 0 w 8830056"/>
              <a:gd name="connsiteY0" fmla="*/ 91484 h 5824627"/>
              <a:gd name="connsiteX1" fmla="*/ 8763000 w 8830056"/>
              <a:gd name="connsiteY1" fmla="*/ 91484 h 5824627"/>
              <a:gd name="connsiteX2" fmla="*/ 8763000 w 8830056"/>
              <a:gd name="connsiteY2" fmla="*/ 5824627 h 5824627"/>
              <a:gd name="connsiteX3" fmla="*/ 0 w 8830056"/>
              <a:gd name="connsiteY3" fmla="*/ 5824627 h 5824627"/>
              <a:gd name="connsiteX4" fmla="*/ 0 w 8830056"/>
              <a:gd name="connsiteY4" fmla="*/ 91484 h 5824627"/>
              <a:gd name="connsiteX5" fmla="*/ 411843 w 8830056"/>
              <a:gd name="connsiteY5" fmla="*/ 0 h 5824627"/>
              <a:gd name="connsiteX6" fmla="*/ 411843 w 8830056"/>
              <a:gd name="connsiteY6" fmla="*/ 3327754 h 5824627"/>
              <a:gd name="connsiteX7" fmla="*/ 8820785 w 8830056"/>
              <a:gd name="connsiteY7" fmla="*/ 3128343 h 5824627"/>
              <a:gd name="connsiteX8" fmla="*/ 8830056 w 8830056"/>
              <a:gd name="connsiteY8" fmla="*/ 3703 h 5824627"/>
              <a:gd name="connsiteX9" fmla="*/ 411843 w 8830056"/>
              <a:gd name="connsiteY9" fmla="*/ 0 h 5824627"/>
              <a:gd name="connsiteX0" fmla="*/ 0 w 8830056"/>
              <a:gd name="connsiteY0" fmla="*/ 91484 h 5824627"/>
              <a:gd name="connsiteX1" fmla="*/ 8763000 w 8830056"/>
              <a:gd name="connsiteY1" fmla="*/ 91484 h 5824627"/>
              <a:gd name="connsiteX2" fmla="*/ 8763000 w 8830056"/>
              <a:gd name="connsiteY2" fmla="*/ 5824627 h 5824627"/>
              <a:gd name="connsiteX3" fmla="*/ 0 w 8830056"/>
              <a:gd name="connsiteY3" fmla="*/ 5824627 h 5824627"/>
              <a:gd name="connsiteX4" fmla="*/ 0 w 8830056"/>
              <a:gd name="connsiteY4" fmla="*/ 91484 h 5824627"/>
              <a:gd name="connsiteX5" fmla="*/ 411843 w 8830056"/>
              <a:gd name="connsiteY5" fmla="*/ 0 h 5824627"/>
              <a:gd name="connsiteX6" fmla="*/ 411843 w 8830056"/>
              <a:gd name="connsiteY6" fmla="*/ 3327754 h 5824627"/>
              <a:gd name="connsiteX7" fmla="*/ 8820785 w 8830056"/>
              <a:gd name="connsiteY7" fmla="*/ 3337025 h 5824627"/>
              <a:gd name="connsiteX8" fmla="*/ 8830056 w 8830056"/>
              <a:gd name="connsiteY8" fmla="*/ 3703 h 5824627"/>
              <a:gd name="connsiteX9" fmla="*/ 411843 w 8830056"/>
              <a:gd name="connsiteY9" fmla="*/ 0 h 5824627"/>
              <a:gd name="connsiteX0" fmla="*/ 0 w 8830056"/>
              <a:gd name="connsiteY0" fmla="*/ 91484 h 5824627"/>
              <a:gd name="connsiteX1" fmla="*/ 8763000 w 8830056"/>
              <a:gd name="connsiteY1" fmla="*/ 91484 h 5824627"/>
              <a:gd name="connsiteX2" fmla="*/ 8763000 w 8830056"/>
              <a:gd name="connsiteY2" fmla="*/ 5824627 h 5824627"/>
              <a:gd name="connsiteX3" fmla="*/ 0 w 8830056"/>
              <a:gd name="connsiteY3" fmla="*/ 5824627 h 5824627"/>
              <a:gd name="connsiteX4" fmla="*/ 0 w 8830056"/>
              <a:gd name="connsiteY4" fmla="*/ 91484 h 5824627"/>
              <a:gd name="connsiteX5" fmla="*/ 411843 w 8830056"/>
              <a:gd name="connsiteY5" fmla="*/ 0 h 5824627"/>
              <a:gd name="connsiteX6" fmla="*/ 411843 w 8830056"/>
              <a:gd name="connsiteY6" fmla="*/ 3327754 h 5824627"/>
              <a:gd name="connsiteX7" fmla="*/ 8820785 w 8830056"/>
              <a:gd name="connsiteY7" fmla="*/ 3337025 h 5824627"/>
              <a:gd name="connsiteX8" fmla="*/ 8830056 w 8830056"/>
              <a:gd name="connsiteY8" fmla="*/ 3703 h 5824627"/>
              <a:gd name="connsiteX9" fmla="*/ 411843 w 8830056"/>
              <a:gd name="connsiteY9" fmla="*/ 0 h 5824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30056" h="5824627">
                <a:moveTo>
                  <a:pt x="0" y="91484"/>
                </a:moveTo>
                <a:lnTo>
                  <a:pt x="8763000" y="91484"/>
                </a:lnTo>
                <a:lnTo>
                  <a:pt x="8763000" y="5824627"/>
                </a:lnTo>
                <a:lnTo>
                  <a:pt x="0" y="5824627"/>
                </a:lnTo>
                <a:lnTo>
                  <a:pt x="0" y="91484"/>
                </a:lnTo>
                <a:close/>
                <a:moveTo>
                  <a:pt x="411843" y="0"/>
                </a:moveTo>
                <a:lnTo>
                  <a:pt x="411843" y="3327754"/>
                </a:lnTo>
                <a:lnTo>
                  <a:pt x="8820785" y="3337025"/>
                </a:lnTo>
                <a:cubicBezTo>
                  <a:pt x="8823875" y="1903739"/>
                  <a:pt x="8826966" y="1436989"/>
                  <a:pt x="8830056" y="3703"/>
                </a:cubicBezTo>
                <a:lnTo>
                  <a:pt x="4118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6796" y="4136566"/>
            <a:ext cx="5139273" cy="338554"/>
          </a:xfrm>
        </p:spPr>
        <p:txBody>
          <a:bodyPr lIns="0">
            <a:spAutoFit/>
          </a:bodyPr>
          <a:lstStyle>
            <a:lvl1pPr>
              <a:defRPr sz="2200" b="0" baseline="0"/>
            </a:lvl1pPr>
          </a:lstStyle>
          <a:p>
            <a:r>
              <a:rPr lang="en-GB" noProof="0" dirty="0" err="1" smtClean="0"/>
              <a:t>Otsikko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6796" y="5459961"/>
            <a:ext cx="5139274" cy="430887"/>
          </a:xfrm>
        </p:spPr>
        <p:txBody>
          <a:bodyPr lIns="0">
            <a:spAutoFit/>
          </a:bodyPr>
          <a:lstStyle>
            <a:lvl1pPr marL="0" indent="0" algn="l">
              <a:buNone/>
              <a:defRPr sz="140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 smtClean="0"/>
              <a:t>Etunimi</a:t>
            </a:r>
            <a:r>
              <a:rPr lang="en-GB" noProof="0" dirty="0" smtClean="0"/>
              <a:t> </a:t>
            </a:r>
            <a:r>
              <a:rPr lang="en-GB" noProof="0" dirty="0" err="1" smtClean="0"/>
              <a:t>Sukunimi</a:t>
            </a: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err="1" smtClean="0"/>
              <a:t>Seminaari</a:t>
            </a:r>
            <a:r>
              <a:rPr lang="en-GB" noProof="0" dirty="0" smtClean="0"/>
              <a:t>/</a:t>
            </a:r>
            <a:r>
              <a:rPr lang="en-GB" noProof="0" dirty="0" err="1" smtClean="0"/>
              <a:t>tapahtuma</a:t>
            </a:r>
            <a:r>
              <a:rPr lang="en-GB" noProof="0" dirty="0" smtClean="0"/>
              <a:t> xx Month </a:t>
            </a:r>
            <a:r>
              <a:rPr lang="en-GB" noProof="0" dirty="0" err="1" smtClean="0"/>
              <a:t>xxxx</a:t>
            </a:r>
            <a:endParaRPr lang="en-GB" noProof="0" dirty="0"/>
          </a:p>
        </p:txBody>
      </p:sp>
      <p:pic>
        <p:nvPicPr>
          <p:cNvPr id="7" name="Picture 6" descr="TK_SE_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54" y="3924168"/>
            <a:ext cx="2378946" cy="48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3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82000"/>
            <a:ext cx="7127999" cy="576000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98" y="369084"/>
            <a:ext cx="7734803" cy="430887"/>
          </a:xfrm>
        </p:spPr>
        <p:txBody>
          <a:bodyPr wrap="square">
            <a:spAutoFit/>
          </a:bodyPr>
          <a:lstStyle/>
          <a:p>
            <a:r>
              <a:rPr lang="fi-FI" noProof="0" smtClean="0"/>
              <a:t>Muokkaa perustyyl. napsautt.</a:t>
            </a:r>
            <a:endParaRPr lang="en-GB" noProof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704598" y="1600199"/>
            <a:ext cx="7734300" cy="4411663"/>
          </a:xfrm>
        </p:spPr>
        <p:txBody>
          <a:bodyPr/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en-GB" noProof="0" dirty="0"/>
          </a:p>
        </p:txBody>
      </p:sp>
      <p:pic>
        <p:nvPicPr>
          <p:cNvPr id="9" name="Picture 8" descr="TK_EN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464" y="6392549"/>
            <a:ext cx="1489657" cy="305478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4598" y="6356350"/>
            <a:ext cx="1281538" cy="365125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/>
              </a:defRPr>
            </a:lvl1pPr>
          </a:lstStyle>
          <a:p>
            <a:fld id="{F59F2C95-98D7-413E-A4FB-D6D4B8CC0919}" type="datetime3">
              <a:rPr lang="en-US" smtClean="0"/>
              <a:t>10 May 2016</a:t>
            </a:fld>
            <a:endParaRPr lang="fi-FI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13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i-FI" smtClean="0"/>
              <a:t>Etunimi Sukunimi</a:t>
            </a:r>
            <a:endParaRPr lang="fi-FI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70459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1379233F-897F-45AF-8EE5-A97FD3C22A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335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406398" y="-15195"/>
            <a:ext cx="8349724" cy="6305927"/>
          </a:xfrm>
          <a:custGeom>
            <a:avLst/>
            <a:gdLst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716643 w 8686800"/>
              <a:gd name="connsiteY5" fmla="*/ 716643 h 5733143"/>
              <a:gd name="connsiteX6" fmla="*/ 716643 w 8686800"/>
              <a:gd name="connsiteY6" fmla="*/ 5016500 h 5733143"/>
              <a:gd name="connsiteX7" fmla="*/ 7970157 w 8686800"/>
              <a:gd name="connsiteY7" fmla="*/ 5016500 h 5733143"/>
              <a:gd name="connsiteX8" fmla="*/ 7970157 w 8686800"/>
              <a:gd name="connsiteY8" fmla="*/ 716643 h 5733143"/>
              <a:gd name="connsiteX9" fmla="*/ 7166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716643 w 8686800"/>
              <a:gd name="connsiteY5" fmla="*/ 716643 h 5733143"/>
              <a:gd name="connsiteX6" fmla="*/ 488043 w 8686800"/>
              <a:gd name="connsiteY6" fmla="*/ 5016500 h 5733143"/>
              <a:gd name="connsiteX7" fmla="*/ 7970157 w 8686800"/>
              <a:gd name="connsiteY7" fmla="*/ 5016500 h 5733143"/>
              <a:gd name="connsiteX8" fmla="*/ 7970157 w 8686800"/>
              <a:gd name="connsiteY8" fmla="*/ 716643 h 5733143"/>
              <a:gd name="connsiteX9" fmla="*/ 7166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5016500 h 5733143"/>
              <a:gd name="connsiteX7" fmla="*/ 7970157 w 8686800"/>
              <a:gd name="connsiteY7" fmla="*/ 5016500 h 5733143"/>
              <a:gd name="connsiteX8" fmla="*/ 7970157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5016500 h 5733143"/>
              <a:gd name="connsiteX7" fmla="*/ 7970157 w 8686800"/>
              <a:gd name="connsiteY7" fmla="*/ 5016500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5016500 h 5733143"/>
              <a:gd name="connsiteX7" fmla="*/ 8211185 w 8686800"/>
              <a:gd name="connsiteY7" fmla="*/ 5016500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211185 w 8686800"/>
              <a:gd name="connsiteY7" fmla="*/ 5016500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211185 w 8686800"/>
              <a:gd name="connsiteY7" fmla="*/ 2884459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2111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747675"/>
              <a:gd name="connsiteY0" fmla="*/ 0 h 5733143"/>
              <a:gd name="connsiteX1" fmla="*/ 8686800 w 8747675"/>
              <a:gd name="connsiteY1" fmla="*/ 0 h 5733143"/>
              <a:gd name="connsiteX2" fmla="*/ 8686800 w 8747675"/>
              <a:gd name="connsiteY2" fmla="*/ 5733143 h 5733143"/>
              <a:gd name="connsiteX3" fmla="*/ 0 w 8747675"/>
              <a:gd name="connsiteY3" fmla="*/ 5733143 h 5733143"/>
              <a:gd name="connsiteX4" fmla="*/ 0 w 8747675"/>
              <a:gd name="connsiteY4" fmla="*/ 0 h 5733143"/>
              <a:gd name="connsiteX5" fmla="*/ 488043 w 8747675"/>
              <a:gd name="connsiteY5" fmla="*/ 716643 h 5733143"/>
              <a:gd name="connsiteX6" fmla="*/ 488043 w 8747675"/>
              <a:gd name="connsiteY6" fmla="*/ 2875188 h 5733143"/>
              <a:gd name="connsiteX7" fmla="*/ 8744585 w 8747675"/>
              <a:gd name="connsiteY7" fmla="*/ 2884459 h 5733143"/>
              <a:gd name="connsiteX8" fmla="*/ 8677656 w 8747675"/>
              <a:gd name="connsiteY8" fmla="*/ 716642 h 5733143"/>
              <a:gd name="connsiteX9" fmla="*/ 488043 w 8747675"/>
              <a:gd name="connsiteY9" fmla="*/ 716643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716643 h 5733143"/>
              <a:gd name="connsiteX6" fmla="*/ 488043 w 8753856"/>
              <a:gd name="connsiteY6" fmla="*/ 2875188 h 5733143"/>
              <a:gd name="connsiteX7" fmla="*/ 8744585 w 8753856"/>
              <a:gd name="connsiteY7" fmla="*/ 2884459 h 5733143"/>
              <a:gd name="connsiteX8" fmla="*/ 8753856 w 8753856"/>
              <a:gd name="connsiteY8" fmla="*/ 716642 h 5733143"/>
              <a:gd name="connsiteX9" fmla="*/ 488043 w 8753856"/>
              <a:gd name="connsiteY9" fmla="*/ 716643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2875188 h 5733143"/>
              <a:gd name="connsiteX7" fmla="*/ 8744585 w 8753856"/>
              <a:gd name="connsiteY7" fmla="*/ 2884459 h 5733143"/>
              <a:gd name="connsiteX8" fmla="*/ 8753856 w 8753856"/>
              <a:gd name="connsiteY8" fmla="*/ 716642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2875188 h 5733143"/>
              <a:gd name="connsiteX7" fmla="*/ 8744585 w 8753856"/>
              <a:gd name="connsiteY7" fmla="*/ 2884459 h 5733143"/>
              <a:gd name="connsiteX8" fmla="*/ 8753856 w 8753856"/>
              <a:gd name="connsiteY8" fmla="*/ 530376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3027588 h 5733143"/>
              <a:gd name="connsiteX7" fmla="*/ 8744585 w 8753856"/>
              <a:gd name="connsiteY7" fmla="*/ 2884459 h 5733143"/>
              <a:gd name="connsiteX8" fmla="*/ 8753856 w 8753856"/>
              <a:gd name="connsiteY8" fmla="*/ 530376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530376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303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5303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10050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10050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10849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11843 w 8753856"/>
              <a:gd name="connsiteY5" fmla="*/ 4716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118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11843 w 8753856"/>
              <a:gd name="connsiteY5" fmla="*/ 3954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11843 w 8753856"/>
              <a:gd name="connsiteY9" fmla="*/ 3954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11843 w 8753856"/>
              <a:gd name="connsiteY5" fmla="*/ 3954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399145 h 5733143"/>
              <a:gd name="connsiteX9" fmla="*/ 411843 w 8753856"/>
              <a:gd name="connsiteY9" fmla="*/ 395442 h 5733143"/>
              <a:gd name="connsiteX0" fmla="*/ 0 w 8747675"/>
              <a:gd name="connsiteY0" fmla="*/ 0 h 5733143"/>
              <a:gd name="connsiteX1" fmla="*/ 8686800 w 8747675"/>
              <a:gd name="connsiteY1" fmla="*/ 0 h 5733143"/>
              <a:gd name="connsiteX2" fmla="*/ 8686800 w 8747675"/>
              <a:gd name="connsiteY2" fmla="*/ 5733143 h 5733143"/>
              <a:gd name="connsiteX3" fmla="*/ 0 w 8747675"/>
              <a:gd name="connsiteY3" fmla="*/ 5733143 h 5733143"/>
              <a:gd name="connsiteX4" fmla="*/ 0 w 8747675"/>
              <a:gd name="connsiteY4" fmla="*/ 0 h 5733143"/>
              <a:gd name="connsiteX5" fmla="*/ 411843 w 8747675"/>
              <a:gd name="connsiteY5" fmla="*/ 395442 h 5733143"/>
              <a:gd name="connsiteX6" fmla="*/ 411843 w 8747675"/>
              <a:gd name="connsiteY6" fmla="*/ 3027588 h 5733143"/>
              <a:gd name="connsiteX7" fmla="*/ 8744585 w 8747675"/>
              <a:gd name="connsiteY7" fmla="*/ 3036859 h 5733143"/>
              <a:gd name="connsiteX8" fmla="*/ 8288866 w 8747675"/>
              <a:gd name="connsiteY8" fmla="*/ 399145 h 5733143"/>
              <a:gd name="connsiteX9" fmla="*/ 411843 w 8747675"/>
              <a:gd name="connsiteY9" fmla="*/ 395442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11843 w 8686800"/>
              <a:gd name="connsiteY5" fmla="*/ 395442 h 5733143"/>
              <a:gd name="connsiteX6" fmla="*/ 411843 w 8686800"/>
              <a:gd name="connsiteY6" fmla="*/ 3027588 h 5733143"/>
              <a:gd name="connsiteX7" fmla="*/ 8285777 w 8686800"/>
              <a:gd name="connsiteY7" fmla="*/ 3036859 h 5733143"/>
              <a:gd name="connsiteX8" fmla="*/ 8288866 w 8686800"/>
              <a:gd name="connsiteY8" fmla="*/ 399145 h 5733143"/>
              <a:gd name="connsiteX9" fmla="*/ 411843 w 8686800"/>
              <a:gd name="connsiteY9" fmla="*/ 395442 h 5733143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10635 h 5748336"/>
              <a:gd name="connsiteX6" fmla="*/ 411843 w 8686800"/>
              <a:gd name="connsiteY6" fmla="*/ 3042781 h 5748336"/>
              <a:gd name="connsiteX7" fmla="*/ 8285777 w 8686800"/>
              <a:gd name="connsiteY7" fmla="*/ 3052052 h 5748336"/>
              <a:gd name="connsiteX8" fmla="*/ 8288866 w 8686800"/>
              <a:gd name="connsiteY8" fmla="*/ 0 h 5748336"/>
              <a:gd name="connsiteX9" fmla="*/ 411843 w 8686800"/>
              <a:gd name="connsiteY9" fmla="*/ 410635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042781 h 5748336"/>
              <a:gd name="connsiteX7" fmla="*/ 8285777 w 8686800"/>
              <a:gd name="connsiteY7" fmla="*/ 3052052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595356 h 5748336"/>
              <a:gd name="connsiteX7" fmla="*/ 8285777 w 8686800"/>
              <a:gd name="connsiteY7" fmla="*/ 3052052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299048 h 5748336"/>
              <a:gd name="connsiteX7" fmla="*/ 8285777 w 8686800"/>
              <a:gd name="connsiteY7" fmla="*/ 3052052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627389 h 5748336"/>
              <a:gd name="connsiteX7" fmla="*/ 8285777 w 8686800"/>
              <a:gd name="connsiteY7" fmla="*/ 3052052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627389 h 5748336"/>
              <a:gd name="connsiteX7" fmla="*/ 8285777 w 8686800"/>
              <a:gd name="connsiteY7" fmla="*/ 3628652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627389 h 5748336"/>
              <a:gd name="connsiteX7" fmla="*/ 8285777 w 8686800"/>
              <a:gd name="connsiteY7" fmla="*/ 3300311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627389 h 5748336"/>
              <a:gd name="connsiteX7" fmla="*/ 8285777 w 8686800"/>
              <a:gd name="connsiteY7" fmla="*/ 3612636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964561"/>
              <a:gd name="connsiteX1" fmla="*/ 8686800 w 8686800"/>
              <a:gd name="connsiteY1" fmla="*/ 15193 h 5964561"/>
              <a:gd name="connsiteX2" fmla="*/ 8686800 w 8686800"/>
              <a:gd name="connsiteY2" fmla="*/ 5748336 h 5964561"/>
              <a:gd name="connsiteX3" fmla="*/ 0 w 8686800"/>
              <a:gd name="connsiteY3" fmla="*/ 5964561 h 5964561"/>
              <a:gd name="connsiteX4" fmla="*/ 0 w 8686800"/>
              <a:gd name="connsiteY4" fmla="*/ 15193 h 5964561"/>
              <a:gd name="connsiteX5" fmla="*/ 411843 w 8686800"/>
              <a:gd name="connsiteY5" fmla="*/ 4764 h 5964561"/>
              <a:gd name="connsiteX6" fmla="*/ 411843 w 8686800"/>
              <a:gd name="connsiteY6" fmla="*/ 3627389 h 5964561"/>
              <a:gd name="connsiteX7" fmla="*/ 8285777 w 8686800"/>
              <a:gd name="connsiteY7" fmla="*/ 3612636 h 5964561"/>
              <a:gd name="connsiteX8" fmla="*/ 8288866 w 8686800"/>
              <a:gd name="connsiteY8" fmla="*/ 0 h 5964561"/>
              <a:gd name="connsiteX9" fmla="*/ 411843 w 8686800"/>
              <a:gd name="connsiteY9" fmla="*/ 4764 h 5964561"/>
              <a:gd name="connsiteX0" fmla="*/ 0 w 8686800"/>
              <a:gd name="connsiteY0" fmla="*/ 15193 h 5964561"/>
              <a:gd name="connsiteX1" fmla="*/ 8686800 w 8686800"/>
              <a:gd name="connsiteY1" fmla="*/ 15193 h 5964561"/>
              <a:gd name="connsiteX2" fmla="*/ 8686800 w 8686800"/>
              <a:gd name="connsiteY2" fmla="*/ 5964561 h 5964561"/>
              <a:gd name="connsiteX3" fmla="*/ 0 w 8686800"/>
              <a:gd name="connsiteY3" fmla="*/ 5964561 h 5964561"/>
              <a:gd name="connsiteX4" fmla="*/ 0 w 8686800"/>
              <a:gd name="connsiteY4" fmla="*/ 15193 h 5964561"/>
              <a:gd name="connsiteX5" fmla="*/ 411843 w 8686800"/>
              <a:gd name="connsiteY5" fmla="*/ 4764 h 5964561"/>
              <a:gd name="connsiteX6" fmla="*/ 411843 w 8686800"/>
              <a:gd name="connsiteY6" fmla="*/ 3627389 h 5964561"/>
              <a:gd name="connsiteX7" fmla="*/ 8285777 w 8686800"/>
              <a:gd name="connsiteY7" fmla="*/ 3612636 h 5964561"/>
              <a:gd name="connsiteX8" fmla="*/ 8288866 w 8686800"/>
              <a:gd name="connsiteY8" fmla="*/ 0 h 5964561"/>
              <a:gd name="connsiteX9" fmla="*/ 411843 w 8686800"/>
              <a:gd name="connsiteY9" fmla="*/ 4764 h 5964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86800" h="5964561">
                <a:moveTo>
                  <a:pt x="0" y="15193"/>
                </a:moveTo>
                <a:lnTo>
                  <a:pt x="8686800" y="15193"/>
                </a:lnTo>
                <a:lnTo>
                  <a:pt x="8686800" y="5964561"/>
                </a:lnTo>
                <a:lnTo>
                  <a:pt x="0" y="5964561"/>
                </a:lnTo>
                <a:lnTo>
                  <a:pt x="0" y="15193"/>
                </a:lnTo>
                <a:close/>
                <a:moveTo>
                  <a:pt x="411843" y="4764"/>
                </a:moveTo>
                <a:lnTo>
                  <a:pt x="411843" y="3627389"/>
                </a:lnTo>
                <a:lnTo>
                  <a:pt x="8285777" y="3612636"/>
                </a:lnTo>
                <a:cubicBezTo>
                  <a:pt x="8288867" y="2179350"/>
                  <a:pt x="8285776" y="1433286"/>
                  <a:pt x="8288866" y="0"/>
                </a:cubicBezTo>
                <a:lnTo>
                  <a:pt x="411843" y="47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04329" y="4278366"/>
            <a:ext cx="7565139" cy="43088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/>
            </a:lvl1pPr>
          </a:lstStyle>
          <a:p>
            <a:r>
              <a:rPr lang="en-GB" noProof="0" dirty="0" err="1" smtClean="0"/>
              <a:t>Väliotsikko</a:t>
            </a:r>
            <a:endParaRPr lang="en-GB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804329" y="5458662"/>
            <a:ext cx="4854099" cy="3889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err="1" smtClean="0"/>
              <a:t>Alaotsikko</a:t>
            </a:r>
            <a:endParaRPr lang="en-GB" noProof="0" dirty="0" smtClean="0"/>
          </a:p>
        </p:txBody>
      </p:sp>
      <p:pic>
        <p:nvPicPr>
          <p:cNvPr id="8" name="Picture 7" descr="TK_EN_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811" y="5723292"/>
            <a:ext cx="1489657" cy="30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3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82000"/>
            <a:ext cx="7127999" cy="576000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994" y="369084"/>
            <a:ext cx="7711806" cy="430887"/>
          </a:xfrm>
        </p:spPr>
        <p:txBody>
          <a:bodyPr wrap="square">
            <a:spAutoFit/>
          </a:bodyPr>
          <a:lstStyle/>
          <a:p>
            <a:r>
              <a:rPr lang="fi-FI" noProof="0" smtClean="0"/>
              <a:t>Muokkaa perustyyl. napsautt.</a:t>
            </a:r>
            <a:endParaRPr lang="en-GB" noProof="0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704850" y="1600199"/>
            <a:ext cx="3754438" cy="4411133"/>
          </a:xfrm>
        </p:spPr>
        <p:txBody>
          <a:bodyPr/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en-GB" noProof="0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6"/>
          </p:nvPr>
        </p:nvSpPr>
        <p:spPr>
          <a:xfrm>
            <a:off x="4669562" y="1600199"/>
            <a:ext cx="3754438" cy="4411133"/>
          </a:xfrm>
        </p:spPr>
        <p:txBody>
          <a:bodyPr/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en-GB" noProof="0" dirty="0"/>
          </a:p>
        </p:txBody>
      </p:sp>
      <p:pic>
        <p:nvPicPr>
          <p:cNvPr id="11" name="Picture 10" descr="TK_EN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464" y="6392549"/>
            <a:ext cx="1489657" cy="305478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04598" y="6356350"/>
            <a:ext cx="1281538" cy="365125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/>
              </a:defRPr>
            </a:lvl1pPr>
          </a:lstStyle>
          <a:p>
            <a:fld id="{F59F2C95-98D7-413E-A4FB-D6D4B8CC0919}" type="datetime3">
              <a:rPr lang="en-US" smtClean="0"/>
              <a:t>10 May 2016</a:t>
            </a:fld>
            <a:endParaRPr lang="fi-FI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13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i-FI" smtClean="0"/>
              <a:t>Etunimi Sukunimi</a:t>
            </a:r>
            <a:endParaRPr lang="fi-FI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70459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1379233F-897F-45AF-8EE5-A97FD3C22A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64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ala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282000"/>
            <a:ext cx="7127999" cy="576000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994" y="369084"/>
            <a:ext cx="7719612" cy="430887"/>
          </a:xfrm>
        </p:spPr>
        <p:txBody>
          <a:bodyPr wrap="square">
            <a:spAutoFit/>
          </a:bodyPr>
          <a:lstStyle/>
          <a:p>
            <a:r>
              <a:rPr lang="fi-FI" noProof="0" smtClean="0"/>
              <a:t>Muokkaa perustyyl. napsautt.</a:t>
            </a:r>
            <a:endParaRPr lang="en-GB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12194" y="2159000"/>
            <a:ext cx="7719612" cy="385233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73B0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7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Muokkaa tekstin perustyylejä napsauttamalla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04850" y="1346205"/>
            <a:ext cx="7726363" cy="312738"/>
          </a:xfrm>
        </p:spPr>
        <p:txBody>
          <a:bodyPr/>
          <a:lstStyle>
            <a:lvl1pPr marL="0" indent="0">
              <a:buNone/>
              <a:defRPr b="1">
                <a:solidFill>
                  <a:srgbClr val="0073B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noProof="0" smtClean="0"/>
              <a:t>Muokkaa tekstin perustyylejä napsauttamalla</a:t>
            </a:r>
          </a:p>
        </p:txBody>
      </p:sp>
      <p:pic>
        <p:nvPicPr>
          <p:cNvPr id="12" name="Picture 11" descr="TK_EN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464" y="6392549"/>
            <a:ext cx="1489657" cy="305478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04598" y="6356350"/>
            <a:ext cx="1281538" cy="365125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/>
              </a:defRPr>
            </a:lvl1pPr>
          </a:lstStyle>
          <a:p>
            <a:fld id="{F59F2C95-98D7-413E-A4FB-D6D4B8CC0919}" type="datetime3">
              <a:rPr lang="en-US" smtClean="0"/>
              <a:t>10 May 2016</a:t>
            </a:fld>
            <a:endParaRPr lang="fi-FI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13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i-FI" smtClean="0"/>
              <a:t>Etunimi Sukunimi</a:t>
            </a:r>
            <a:endParaRPr lang="fi-FI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70459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1379233F-897F-45AF-8EE5-A97FD3C22A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934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kaksi palstaa ja pikku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282000"/>
            <a:ext cx="7127999" cy="576000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98" y="369084"/>
            <a:ext cx="7719402" cy="430887"/>
          </a:xfrm>
        </p:spPr>
        <p:txBody>
          <a:bodyPr wrap="square">
            <a:spAutoFit/>
          </a:bodyPr>
          <a:lstStyle/>
          <a:p>
            <a:r>
              <a:rPr lang="fi-FI" noProof="0" smtClean="0"/>
              <a:t>Muokkaa perustyyl. napsautt.</a:t>
            </a:r>
            <a:endParaRPr lang="en-GB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704598" y="4842000"/>
            <a:ext cx="2123269" cy="14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 smtClean="0"/>
              <a:t>Lisää kuva napsauttamalla kuvaketta</a:t>
            </a:r>
            <a:endParaRPr lang="en-GB" noProof="0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2827867" y="4842000"/>
            <a:ext cx="2176863" cy="14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 smtClean="0"/>
              <a:t>Lisää kuva napsauttamalla kuvaketta</a:t>
            </a:r>
            <a:endParaRPr lang="en-GB" noProof="0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5004730" y="4842000"/>
            <a:ext cx="2123269" cy="14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 smtClean="0"/>
              <a:t>Lisää kuva napsauttamalla kuvaketta</a:t>
            </a:r>
            <a:endParaRPr lang="en-GB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705600" y="1600200"/>
            <a:ext cx="3739288" cy="2709863"/>
          </a:xfrm>
        </p:spPr>
        <p:txBody>
          <a:bodyPr/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en-GB" noProof="0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4668083" y="1600200"/>
            <a:ext cx="3739288" cy="2709863"/>
          </a:xfrm>
        </p:spPr>
        <p:txBody>
          <a:bodyPr/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en-GB" noProof="0" dirty="0"/>
          </a:p>
        </p:txBody>
      </p:sp>
      <p:pic>
        <p:nvPicPr>
          <p:cNvPr id="15" name="Picture 14" descr="TK_EN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464" y="6392549"/>
            <a:ext cx="1489657" cy="305478"/>
          </a:xfrm>
          <a:prstGeom prst="rect">
            <a:avLst/>
          </a:prstGeom>
        </p:spPr>
      </p:pic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704598" y="6356350"/>
            <a:ext cx="1281538" cy="365125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/>
              </a:defRPr>
            </a:lvl1pPr>
          </a:lstStyle>
          <a:p>
            <a:fld id="{F59F2C95-98D7-413E-A4FB-D6D4B8CC0919}" type="datetime3">
              <a:rPr lang="en-US" smtClean="0"/>
              <a:t>10 May 2016</a:t>
            </a:fld>
            <a:endParaRPr lang="fi-FI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13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i-FI" smtClean="0"/>
              <a:t>Etunimi Sukunimi</a:t>
            </a:r>
            <a:endParaRPr lang="fi-FI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70459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1379233F-897F-45AF-8EE5-A97FD3C22A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55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et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406402" y="-100217"/>
            <a:ext cx="8830056" cy="6380550"/>
          </a:xfrm>
          <a:custGeom>
            <a:avLst/>
            <a:gdLst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716643 w 8686800"/>
              <a:gd name="connsiteY5" fmla="*/ 716643 h 5733143"/>
              <a:gd name="connsiteX6" fmla="*/ 716643 w 8686800"/>
              <a:gd name="connsiteY6" fmla="*/ 5016500 h 5733143"/>
              <a:gd name="connsiteX7" fmla="*/ 7970157 w 8686800"/>
              <a:gd name="connsiteY7" fmla="*/ 5016500 h 5733143"/>
              <a:gd name="connsiteX8" fmla="*/ 7970157 w 8686800"/>
              <a:gd name="connsiteY8" fmla="*/ 716643 h 5733143"/>
              <a:gd name="connsiteX9" fmla="*/ 7166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716643 w 8686800"/>
              <a:gd name="connsiteY5" fmla="*/ 716643 h 5733143"/>
              <a:gd name="connsiteX6" fmla="*/ 488043 w 8686800"/>
              <a:gd name="connsiteY6" fmla="*/ 5016500 h 5733143"/>
              <a:gd name="connsiteX7" fmla="*/ 7970157 w 8686800"/>
              <a:gd name="connsiteY7" fmla="*/ 5016500 h 5733143"/>
              <a:gd name="connsiteX8" fmla="*/ 7970157 w 8686800"/>
              <a:gd name="connsiteY8" fmla="*/ 716643 h 5733143"/>
              <a:gd name="connsiteX9" fmla="*/ 7166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5016500 h 5733143"/>
              <a:gd name="connsiteX7" fmla="*/ 7970157 w 8686800"/>
              <a:gd name="connsiteY7" fmla="*/ 5016500 h 5733143"/>
              <a:gd name="connsiteX8" fmla="*/ 7970157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5016500 h 5733143"/>
              <a:gd name="connsiteX7" fmla="*/ 7970157 w 8686800"/>
              <a:gd name="connsiteY7" fmla="*/ 5016500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5016500 h 5733143"/>
              <a:gd name="connsiteX7" fmla="*/ 8211185 w 8686800"/>
              <a:gd name="connsiteY7" fmla="*/ 5016500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211185 w 8686800"/>
              <a:gd name="connsiteY7" fmla="*/ 5016500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211185 w 8686800"/>
              <a:gd name="connsiteY7" fmla="*/ 2884459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2111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747675"/>
              <a:gd name="connsiteY0" fmla="*/ 0 h 5733143"/>
              <a:gd name="connsiteX1" fmla="*/ 8686800 w 8747675"/>
              <a:gd name="connsiteY1" fmla="*/ 0 h 5733143"/>
              <a:gd name="connsiteX2" fmla="*/ 8686800 w 8747675"/>
              <a:gd name="connsiteY2" fmla="*/ 5733143 h 5733143"/>
              <a:gd name="connsiteX3" fmla="*/ 0 w 8747675"/>
              <a:gd name="connsiteY3" fmla="*/ 5733143 h 5733143"/>
              <a:gd name="connsiteX4" fmla="*/ 0 w 8747675"/>
              <a:gd name="connsiteY4" fmla="*/ 0 h 5733143"/>
              <a:gd name="connsiteX5" fmla="*/ 488043 w 8747675"/>
              <a:gd name="connsiteY5" fmla="*/ 716643 h 5733143"/>
              <a:gd name="connsiteX6" fmla="*/ 488043 w 8747675"/>
              <a:gd name="connsiteY6" fmla="*/ 2875188 h 5733143"/>
              <a:gd name="connsiteX7" fmla="*/ 8744585 w 8747675"/>
              <a:gd name="connsiteY7" fmla="*/ 2884459 h 5733143"/>
              <a:gd name="connsiteX8" fmla="*/ 8677656 w 8747675"/>
              <a:gd name="connsiteY8" fmla="*/ 716642 h 5733143"/>
              <a:gd name="connsiteX9" fmla="*/ 488043 w 8747675"/>
              <a:gd name="connsiteY9" fmla="*/ 716643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716643 h 5733143"/>
              <a:gd name="connsiteX6" fmla="*/ 488043 w 8753856"/>
              <a:gd name="connsiteY6" fmla="*/ 2875188 h 5733143"/>
              <a:gd name="connsiteX7" fmla="*/ 8744585 w 8753856"/>
              <a:gd name="connsiteY7" fmla="*/ 2884459 h 5733143"/>
              <a:gd name="connsiteX8" fmla="*/ 8753856 w 8753856"/>
              <a:gd name="connsiteY8" fmla="*/ 716642 h 5733143"/>
              <a:gd name="connsiteX9" fmla="*/ 488043 w 8753856"/>
              <a:gd name="connsiteY9" fmla="*/ 716643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2875188 h 5733143"/>
              <a:gd name="connsiteX7" fmla="*/ 8744585 w 8753856"/>
              <a:gd name="connsiteY7" fmla="*/ 2884459 h 5733143"/>
              <a:gd name="connsiteX8" fmla="*/ 8753856 w 8753856"/>
              <a:gd name="connsiteY8" fmla="*/ 716642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2875188 h 5733143"/>
              <a:gd name="connsiteX7" fmla="*/ 8744585 w 8753856"/>
              <a:gd name="connsiteY7" fmla="*/ 2884459 h 5733143"/>
              <a:gd name="connsiteX8" fmla="*/ 8753856 w 8753856"/>
              <a:gd name="connsiteY8" fmla="*/ 530376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3027588 h 5733143"/>
              <a:gd name="connsiteX7" fmla="*/ 8744585 w 8753856"/>
              <a:gd name="connsiteY7" fmla="*/ 2884459 h 5733143"/>
              <a:gd name="connsiteX8" fmla="*/ 8753856 w 8753856"/>
              <a:gd name="connsiteY8" fmla="*/ 530376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530376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303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5303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10050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10050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10849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11843 w 8753856"/>
              <a:gd name="connsiteY5" fmla="*/ 4716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118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11843 w 8753856"/>
              <a:gd name="connsiteY5" fmla="*/ 3954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11843 w 8753856"/>
              <a:gd name="connsiteY9" fmla="*/ 3954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11843 w 8753856"/>
              <a:gd name="connsiteY5" fmla="*/ 3954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399145 h 5733143"/>
              <a:gd name="connsiteX9" fmla="*/ 411843 w 8753856"/>
              <a:gd name="connsiteY9" fmla="*/ 395442 h 5733143"/>
              <a:gd name="connsiteX0" fmla="*/ 0 w 8763000"/>
              <a:gd name="connsiteY0" fmla="*/ 0 h 5733143"/>
              <a:gd name="connsiteX1" fmla="*/ 8763000 w 8763000"/>
              <a:gd name="connsiteY1" fmla="*/ 0 h 5733143"/>
              <a:gd name="connsiteX2" fmla="*/ 8686800 w 8763000"/>
              <a:gd name="connsiteY2" fmla="*/ 5733143 h 5733143"/>
              <a:gd name="connsiteX3" fmla="*/ 0 w 8763000"/>
              <a:gd name="connsiteY3" fmla="*/ 5733143 h 5733143"/>
              <a:gd name="connsiteX4" fmla="*/ 0 w 8763000"/>
              <a:gd name="connsiteY4" fmla="*/ 0 h 5733143"/>
              <a:gd name="connsiteX5" fmla="*/ 411843 w 8763000"/>
              <a:gd name="connsiteY5" fmla="*/ 395442 h 5733143"/>
              <a:gd name="connsiteX6" fmla="*/ 411843 w 8763000"/>
              <a:gd name="connsiteY6" fmla="*/ 3027588 h 5733143"/>
              <a:gd name="connsiteX7" fmla="*/ 8744585 w 8763000"/>
              <a:gd name="connsiteY7" fmla="*/ 3036859 h 5733143"/>
              <a:gd name="connsiteX8" fmla="*/ 8753856 w 8763000"/>
              <a:gd name="connsiteY8" fmla="*/ 399145 h 5733143"/>
              <a:gd name="connsiteX9" fmla="*/ 411843 w 8763000"/>
              <a:gd name="connsiteY9" fmla="*/ 395442 h 5733143"/>
              <a:gd name="connsiteX0" fmla="*/ 0 w 8763000"/>
              <a:gd name="connsiteY0" fmla="*/ 0 h 5733143"/>
              <a:gd name="connsiteX1" fmla="*/ 8763000 w 8763000"/>
              <a:gd name="connsiteY1" fmla="*/ 0 h 5733143"/>
              <a:gd name="connsiteX2" fmla="*/ 8763000 w 8763000"/>
              <a:gd name="connsiteY2" fmla="*/ 5733143 h 5733143"/>
              <a:gd name="connsiteX3" fmla="*/ 0 w 8763000"/>
              <a:gd name="connsiteY3" fmla="*/ 5733143 h 5733143"/>
              <a:gd name="connsiteX4" fmla="*/ 0 w 8763000"/>
              <a:gd name="connsiteY4" fmla="*/ 0 h 5733143"/>
              <a:gd name="connsiteX5" fmla="*/ 411843 w 8763000"/>
              <a:gd name="connsiteY5" fmla="*/ 395442 h 5733143"/>
              <a:gd name="connsiteX6" fmla="*/ 411843 w 8763000"/>
              <a:gd name="connsiteY6" fmla="*/ 3027588 h 5733143"/>
              <a:gd name="connsiteX7" fmla="*/ 8744585 w 8763000"/>
              <a:gd name="connsiteY7" fmla="*/ 3036859 h 5733143"/>
              <a:gd name="connsiteX8" fmla="*/ 8753856 w 8763000"/>
              <a:gd name="connsiteY8" fmla="*/ 399145 h 5733143"/>
              <a:gd name="connsiteX9" fmla="*/ 411843 w 8763000"/>
              <a:gd name="connsiteY9" fmla="*/ 395442 h 5733143"/>
              <a:gd name="connsiteX0" fmla="*/ 0 w 8763000"/>
              <a:gd name="connsiteY0" fmla="*/ 0 h 5733143"/>
              <a:gd name="connsiteX1" fmla="*/ 8763000 w 8763000"/>
              <a:gd name="connsiteY1" fmla="*/ 0 h 5733143"/>
              <a:gd name="connsiteX2" fmla="*/ 8763000 w 8763000"/>
              <a:gd name="connsiteY2" fmla="*/ 5733143 h 5733143"/>
              <a:gd name="connsiteX3" fmla="*/ 0 w 8763000"/>
              <a:gd name="connsiteY3" fmla="*/ 5733143 h 5733143"/>
              <a:gd name="connsiteX4" fmla="*/ 0 w 8763000"/>
              <a:gd name="connsiteY4" fmla="*/ 0 h 5733143"/>
              <a:gd name="connsiteX5" fmla="*/ 411843 w 8763000"/>
              <a:gd name="connsiteY5" fmla="*/ 395442 h 5733143"/>
              <a:gd name="connsiteX6" fmla="*/ 411843 w 8763000"/>
              <a:gd name="connsiteY6" fmla="*/ 3027588 h 5733143"/>
              <a:gd name="connsiteX7" fmla="*/ 8744585 w 8763000"/>
              <a:gd name="connsiteY7" fmla="*/ 3036859 h 5733143"/>
              <a:gd name="connsiteX8" fmla="*/ 8753856 w 8763000"/>
              <a:gd name="connsiteY8" fmla="*/ 399145 h 5733143"/>
              <a:gd name="connsiteX9" fmla="*/ 411843 w 8763000"/>
              <a:gd name="connsiteY9" fmla="*/ 395442 h 5733143"/>
              <a:gd name="connsiteX0" fmla="*/ 0 w 8763000"/>
              <a:gd name="connsiteY0" fmla="*/ 0 h 5733143"/>
              <a:gd name="connsiteX1" fmla="*/ 8763000 w 8763000"/>
              <a:gd name="connsiteY1" fmla="*/ 0 h 5733143"/>
              <a:gd name="connsiteX2" fmla="*/ 8763000 w 8763000"/>
              <a:gd name="connsiteY2" fmla="*/ 5733143 h 5733143"/>
              <a:gd name="connsiteX3" fmla="*/ 0 w 8763000"/>
              <a:gd name="connsiteY3" fmla="*/ 5733143 h 5733143"/>
              <a:gd name="connsiteX4" fmla="*/ 0 w 8763000"/>
              <a:gd name="connsiteY4" fmla="*/ 0 h 5733143"/>
              <a:gd name="connsiteX5" fmla="*/ 411843 w 8763000"/>
              <a:gd name="connsiteY5" fmla="*/ 395442 h 5733143"/>
              <a:gd name="connsiteX6" fmla="*/ 411843 w 8763000"/>
              <a:gd name="connsiteY6" fmla="*/ 3027588 h 5733143"/>
              <a:gd name="connsiteX7" fmla="*/ 8744585 w 8763000"/>
              <a:gd name="connsiteY7" fmla="*/ 3036859 h 5733143"/>
              <a:gd name="connsiteX8" fmla="*/ 8753856 w 8763000"/>
              <a:gd name="connsiteY8" fmla="*/ 399145 h 5733143"/>
              <a:gd name="connsiteX9" fmla="*/ 411843 w 8763000"/>
              <a:gd name="connsiteY9" fmla="*/ 395442 h 5733143"/>
              <a:gd name="connsiteX0" fmla="*/ 0 w 8763000"/>
              <a:gd name="connsiteY0" fmla="*/ 0 h 5733143"/>
              <a:gd name="connsiteX1" fmla="*/ 8763000 w 8763000"/>
              <a:gd name="connsiteY1" fmla="*/ 0 h 5733143"/>
              <a:gd name="connsiteX2" fmla="*/ 8763000 w 8763000"/>
              <a:gd name="connsiteY2" fmla="*/ 5733143 h 5733143"/>
              <a:gd name="connsiteX3" fmla="*/ 0 w 8763000"/>
              <a:gd name="connsiteY3" fmla="*/ 5733143 h 5733143"/>
              <a:gd name="connsiteX4" fmla="*/ 0 w 8763000"/>
              <a:gd name="connsiteY4" fmla="*/ 0 h 5733143"/>
              <a:gd name="connsiteX5" fmla="*/ 411843 w 8763000"/>
              <a:gd name="connsiteY5" fmla="*/ 395442 h 5733143"/>
              <a:gd name="connsiteX6" fmla="*/ 411843 w 8763000"/>
              <a:gd name="connsiteY6" fmla="*/ 3027588 h 5733143"/>
              <a:gd name="connsiteX7" fmla="*/ 8744585 w 8763000"/>
              <a:gd name="connsiteY7" fmla="*/ 3036859 h 5733143"/>
              <a:gd name="connsiteX8" fmla="*/ 8753856 w 8763000"/>
              <a:gd name="connsiteY8" fmla="*/ 399145 h 5733143"/>
              <a:gd name="connsiteX9" fmla="*/ 411843 w 8763000"/>
              <a:gd name="connsiteY9" fmla="*/ 395442 h 5733143"/>
              <a:gd name="connsiteX0" fmla="*/ 0 w 8763000"/>
              <a:gd name="connsiteY0" fmla="*/ 0 h 5733143"/>
              <a:gd name="connsiteX1" fmla="*/ 8763000 w 8763000"/>
              <a:gd name="connsiteY1" fmla="*/ 0 h 5733143"/>
              <a:gd name="connsiteX2" fmla="*/ 8763000 w 8763000"/>
              <a:gd name="connsiteY2" fmla="*/ 5733143 h 5733143"/>
              <a:gd name="connsiteX3" fmla="*/ 0 w 8763000"/>
              <a:gd name="connsiteY3" fmla="*/ 5733143 h 5733143"/>
              <a:gd name="connsiteX4" fmla="*/ 0 w 8763000"/>
              <a:gd name="connsiteY4" fmla="*/ 0 h 5733143"/>
              <a:gd name="connsiteX5" fmla="*/ 411843 w 8763000"/>
              <a:gd name="connsiteY5" fmla="*/ 395442 h 5733143"/>
              <a:gd name="connsiteX6" fmla="*/ 411843 w 8763000"/>
              <a:gd name="connsiteY6" fmla="*/ 3027588 h 5733143"/>
              <a:gd name="connsiteX7" fmla="*/ 8744585 w 8763000"/>
              <a:gd name="connsiteY7" fmla="*/ 3036859 h 5733143"/>
              <a:gd name="connsiteX8" fmla="*/ 8753856 w 8763000"/>
              <a:gd name="connsiteY8" fmla="*/ 399145 h 5733143"/>
              <a:gd name="connsiteX9" fmla="*/ 411843 w 8763000"/>
              <a:gd name="connsiteY9" fmla="*/ 395442 h 5733143"/>
              <a:gd name="connsiteX0" fmla="*/ 0 w 8823875"/>
              <a:gd name="connsiteY0" fmla="*/ 0 h 5733143"/>
              <a:gd name="connsiteX1" fmla="*/ 8763000 w 8823875"/>
              <a:gd name="connsiteY1" fmla="*/ 0 h 5733143"/>
              <a:gd name="connsiteX2" fmla="*/ 8763000 w 8823875"/>
              <a:gd name="connsiteY2" fmla="*/ 5733143 h 5733143"/>
              <a:gd name="connsiteX3" fmla="*/ 0 w 8823875"/>
              <a:gd name="connsiteY3" fmla="*/ 5733143 h 5733143"/>
              <a:gd name="connsiteX4" fmla="*/ 0 w 8823875"/>
              <a:gd name="connsiteY4" fmla="*/ 0 h 5733143"/>
              <a:gd name="connsiteX5" fmla="*/ 411843 w 8823875"/>
              <a:gd name="connsiteY5" fmla="*/ 395442 h 5733143"/>
              <a:gd name="connsiteX6" fmla="*/ 411843 w 8823875"/>
              <a:gd name="connsiteY6" fmla="*/ 3027588 h 5733143"/>
              <a:gd name="connsiteX7" fmla="*/ 8820785 w 8823875"/>
              <a:gd name="connsiteY7" fmla="*/ 3036859 h 5733143"/>
              <a:gd name="connsiteX8" fmla="*/ 8753856 w 8823875"/>
              <a:gd name="connsiteY8" fmla="*/ 399145 h 5733143"/>
              <a:gd name="connsiteX9" fmla="*/ 411843 w 8823875"/>
              <a:gd name="connsiteY9" fmla="*/ 395442 h 5733143"/>
              <a:gd name="connsiteX0" fmla="*/ 0 w 8830056"/>
              <a:gd name="connsiteY0" fmla="*/ 0 h 5733143"/>
              <a:gd name="connsiteX1" fmla="*/ 8763000 w 8830056"/>
              <a:gd name="connsiteY1" fmla="*/ 0 h 5733143"/>
              <a:gd name="connsiteX2" fmla="*/ 8763000 w 8830056"/>
              <a:gd name="connsiteY2" fmla="*/ 5733143 h 5733143"/>
              <a:gd name="connsiteX3" fmla="*/ 0 w 8830056"/>
              <a:gd name="connsiteY3" fmla="*/ 5733143 h 5733143"/>
              <a:gd name="connsiteX4" fmla="*/ 0 w 8830056"/>
              <a:gd name="connsiteY4" fmla="*/ 0 h 5733143"/>
              <a:gd name="connsiteX5" fmla="*/ 411843 w 8830056"/>
              <a:gd name="connsiteY5" fmla="*/ 395442 h 5733143"/>
              <a:gd name="connsiteX6" fmla="*/ 411843 w 8830056"/>
              <a:gd name="connsiteY6" fmla="*/ 3027588 h 5733143"/>
              <a:gd name="connsiteX7" fmla="*/ 8820785 w 8830056"/>
              <a:gd name="connsiteY7" fmla="*/ 3036859 h 5733143"/>
              <a:gd name="connsiteX8" fmla="*/ 8830056 w 8830056"/>
              <a:gd name="connsiteY8" fmla="*/ 399145 h 5733143"/>
              <a:gd name="connsiteX9" fmla="*/ 411843 w 8830056"/>
              <a:gd name="connsiteY9" fmla="*/ 395442 h 5733143"/>
              <a:gd name="connsiteX0" fmla="*/ 0 w 8830056"/>
              <a:gd name="connsiteY0" fmla="*/ 91484 h 5824627"/>
              <a:gd name="connsiteX1" fmla="*/ 8763000 w 8830056"/>
              <a:gd name="connsiteY1" fmla="*/ 91484 h 5824627"/>
              <a:gd name="connsiteX2" fmla="*/ 8763000 w 8830056"/>
              <a:gd name="connsiteY2" fmla="*/ 5824627 h 5824627"/>
              <a:gd name="connsiteX3" fmla="*/ 0 w 8830056"/>
              <a:gd name="connsiteY3" fmla="*/ 5824627 h 5824627"/>
              <a:gd name="connsiteX4" fmla="*/ 0 w 8830056"/>
              <a:gd name="connsiteY4" fmla="*/ 91484 h 5824627"/>
              <a:gd name="connsiteX5" fmla="*/ 411843 w 8830056"/>
              <a:gd name="connsiteY5" fmla="*/ 0 h 5824627"/>
              <a:gd name="connsiteX6" fmla="*/ 411843 w 8830056"/>
              <a:gd name="connsiteY6" fmla="*/ 3119072 h 5824627"/>
              <a:gd name="connsiteX7" fmla="*/ 8820785 w 8830056"/>
              <a:gd name="connsiteY7" fmla="*/ 3128343 h 5824627"/>
              <a:gd name="connsiteX8" fmla="*/ 8830056 w 8830056"/>
              <a:gd name="connsiteY8" fmla="*/ 490629 h 5824627"/>
              <a:gd name="connsiteX9" fmla="*/ 411843 w 8830056"/>
              <a:gd name="connsiteY9" fmla="*/ 0 h 5824627"/>
              <a:gd name="connsiteX0" fmla="*/ 0 w 8830056"/>
              <a:gd name="connsiteY0" fmla="*/ 91484 h 5824627"/>
              <a:gd name="connsiteX1" fmla="*/ 8763000 w 8830056"/>
              <a:gd name="connsiteY1" fmla="*/ 91484 h 5824627"/>
              <a:gd name="connsiteX2" fmla="*/ 8763000 w 8830056"/>
              <a:gd name="connsiteY2" fmla="*/ 5824627 h 5824627"/>
              <a:gd name="connsiteX3" fmla="*/ 0 w 8830056"/>
              <a:gd name="connsiteY3" fmla="*/ 5824627 h 5824627"/>
              <a:gd name="connsiteX4" fmla="*/ 0 w 8830056"/>
              <a:gd name="connsiteY4" fmla="*/ 91484 h 5824627"/>
              <a:gd name="connsiteX5" fmla="*/ 411843 w 8830056"/>
              <a:gd name="connsiteY5" fmla="*/ 0 h 5824627"/>
              <a:gd name="connsiteX6" fmla="*/ 411843 w 8830056"/>
              <a:gd name="connsiteY6" fmla="*/ 3119072 h 5824627"/>
              <a:gd name="connsiteX7" fmla="*/ 8820785 w 8830056"/>
              <a:gd name="connsiteY7" fmla="*/ 3128343 h 5824627"/>
              <a:gd name="connsiteX8" fmla="*/ 8830056 w 8830056"/>
              <a:gd name="connsiteY8" fmla="*/ 3703 h 5824627"/>
              <a:gd name="connsiteX9" fmla="*/ 411843 w 8830056"/>
              <a:gd name="connsiteY9" fmla="*/ 0 h 5824627"/>
              <a:gd name="connsiteX0" fmla="*/ 0 w 8830056"/>
              <a:gd name="connsiteY0" fmla="*/ 91484 h 5824627"/>
              <a:gd name="connsiteX1" fmla="*/ 8763000 w 8830056"/>
              <a:gd name="connsiteY1" fmla="*/ 91484 h 5824627"/>
              <a:gd name="connsiteX2" fmla="*/ 8763000 w 8830056"/>
              <a:gd name="connsiteY2" fmla="*/ 5824627 h 5824627"/>
              <a:gd name="connsiteX3" fmla="*/ 0 w 8830056"/>
              <a:gd name="connsiteY3" fmla="*/ 5824627 h 5824627"/>
              <a:gd name="connsiteX4" fmla="*/ 0 w 8830056"/>
              <a:gd name="connsiteY4" fmla="*/ 91484 h 5824627"/>
              <a:gd name="connsiteX5" fmla="*/ 411843 w 8830056"/>
              <a:gd name="connsiteY5" fmla="*/ 0 h 5824627"/>
              <a:gd name="connsiteX6" fmla="*/ 411843 w 8830056"/>
              <a:gd name="connsiteY6" fmla="*/ 3327754 h 5824627"/>
              <a:gd name="connsiteX7" fmla="*/ 8820785 w 8830056"/>
              <a:gd name="connsiteY7" fmla="*/ 3128343 h 5824627"/>
              <a:gd name="connsiteX8" fmla="*/ 8830056 w 8830056"/>
              <a:gd name="connsiteY8" fmla="*/ 3703 h 5824627"/>
              <a:gd name="connsiteX9" fmla="*/ 411843 w 8830056"/>
              <a:gd name="connsiteY9" fmla="*/ 0 h 5824627"/>
              <a:gd name="connsiteX0" fmla="*/ 0 w 8830056"/>
              <a:gd name="connsiteY0" fmla="*/ 91484 h 5824627"/>
              <a:gd name="connsiteX1" fmla="*/ 8763000 w 8830056"/>
              <a:gd name="connsiteY1" fmla="*/ 91484 h 5824627"/>
              <a:gd name="connsiteX2" fmla="*/ 8763000 w 8830056"/>
              <a:gd name="connsiteY2" fmla="*/ 5824627 h 5824627"/>
              <a:gd name="connsiteX3" fmla="*/ 0 w 8830056"/>
              <a:gd name="connsiteY3" fmla="*/ 5824627 h 5824627"/>
              <a:gd name="connsiteX4" fmla="*/ 0 w 8830056"/>
              <a:gd name="connsiteY4" fmla="*/ 91484 h 5824627"/>
              <a:gd name="connsiteX5" fmla="*/ 411843 w 8830056"/>
              <a:gd name="connsiteY5" fmla="*/ 0 h 5824627"/>
              <a:gd name="connsiteX6" fmla="*/ 411843 w 8830056"/>
              <a:gd name="connsiteY6" fmla="*/ 3327754 h 5824627"/>
              <a:gd name="connsiteX7" fmla="*/ 8820785 w 8830056"/>
              <a:gd name="connsiteY7" fmla="*/ 3337025 h 5824627"/>
              <a:gd name="connsiteX8" fmla="*/ 8830056 w 8830056"/>
              <a:gd name="connsiteY8" fmla="*/ 3703 h 5824627"/>
              <a:gd name="connsiteX9" fmla="*/ 411843 w 8830056"/>
              <a:gd name="connsiteY9" fmla="*/ 0 h 5824627"/>
              <a:gd name="connsiteX0" fmla="*/ 0 w 8830056"/>
              <a:gd name="connsiteY0" fmla="*/ 91484 h 5824627"/>
              <a:gd name="connsiteX1" fmla="*/ 8763000 w 8830056"/>
              <a:gd name="connsiteY1" fmla="*/ 91484 h 5824627"/>
              <a:gd name="connsiteX2" fmla="*/ 8763000 w 8830056"/>
              <a:gd name="connsiteY2" fmla="*/ 5824627 h 5824627"/>
              <a:gd name="connsiteX3" fmla="*/ 0 w 8830056"/>
              <a:gd name="connsiteY3" fmla="*/ 5824627 h 5824627"/>
              <a:gd name="connsiteX4" fmla="*/ 0 w 8830056"/>
              <a:gd name="connsiteY4" fmla="*/ 91484 h 5824627"/>
              <a:gd name="connsiteX5" fmla="*/ 411843 w 8830056"/>
              <a:gd name="connsiteY5" fmla="*/ 0 h 5824627"/>
              <a:gd name="connsiteX6" fmla="*/ 411843 w 8830056"/>
              <a:gd name="connsiteY6" fmla="*/ 3327754 h 5824627"/>
              <a:gd name="connsiteX7" fmla="*/ 8820785 w 8830056"/>
              <a:gd name="connsiteY7" fmla="*/ 3337025 h 5824627"/>
              <a:gd name="connsiteX8" fmla="*/ 8830056 w 8830056"/>
              <a:gd name="connsiteY8" fmla="*/ 3703 h 5824627"/>
              <a:gd name="connsiteX9" fmla="*/ 411843 w 8830056"/>
              <a:gd name="connsiteY9" fmla="*/ 0 h 5824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30056" h="5824627">
                <a:moveTo>
                  <a:pt x="0" y="91484"/>
                </a:moveTo>
                <a:lnTo>
                  <a:pt x="8763000" y="91484"/>
                </a:lnTo>
                <a:lnTo>
                  <a:pt x="8763000" y="5824627"/>
                </a:lnTo>
                <a:lnTo>
                  <a:pt x="0" y="5824627"/>
                </a:lnTo>
                <a:lnTo>
                  <a:pt x="0" y="91484"/>
                </a:lnTo>
                <a:close/>
                <a:moveTo>
                  <a:pt x="411843" y="0"/>
                </a:moveTo>
                <a:lnTo>
                  <a:pt x="411843" y="3327754"/>
                </a:lnTo>
                <a:lnTo>
                  <a:pt x="8820785" y="3337025"/>
                </a:lnTo>
                <a:cubicBezTo>
                  <a:pt x="8823875" y="1903739"/>
                  <a:pt x="8826966" y="1436989"/>
                  <a:pt x="8830056" y="3703"/>
                </a:cubicBezTo>
                <a:lnTo>
                  <a:pt x="4118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12798" y="4148156"/>
            <a:ext cx="5139273" cy="384721"/>
          </a:xfrm>
        </p:spPr>
        <p:txBody>
          <a:bodyPr>
            <a:spAutoFit/>
          </a:bodyPr>
          <a:lstStyle>
            <a:lvl1pPr>
              <a:defRPr sz="2500" b="1" baseline="0"/>
            </a:lvl1pPr>
          </a:lstStyle>
          <a:p>
            <a:r>
              <a:rPr lang="en-GB" noProof="0" dirty="0" smtClean="0"/>
              <a:t>Thank You!</a:t>
            </a:r>
            <a:endParaRPr lang="en-GB" noProof="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2797" y="5025331"/>
            <a:ext cx="5139274" cy="430887"/>
          </a:xfrm>
        </p:spPr>
        <p:txBody>
          <a:bodyPr>
            <a:sp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 smtClean="0"/>
              <a:t>Etunimi</a:t>
            </a:r>
            <a:r>
              <a:rPr lang="en-GB" noProof="0" dirty="0" smtClean="0"/>
              <a:t> </a:t>
            </a:r>
            <a:r>
              <a:rPr lang="en-GB" noProof="0" dirty="0" err="1" smtClean="0"/>
              <a:t>Sukunimi</a:t>
            </a:r>
            <a:r>
              <a:rPr lang="en-GB" noProof="0" dirty="0" smtClean="0"/>
              <a:t> etunimi.sukunimi@stat.fi</a:t>
            </a:r>
            <a:br>
              <a:rPr lang="en-GB" noProof="0" dirty="0" smtClean="0"/>
            </a:br>
            <a:r>
              <a:rPr lang="en-GB" noProof="0" dirty="0" err="1" smtClean="0"/>
              <a:t>Seminaari</a:t>
            </a:r>
            <a:r>
              <a:rPr lang="en-GB" noProof="0" dirty="0" smtClean="0"/>
              <a:t>/</a:t>
            </a:r>
            <a:r>
              <a:rPr lang="en-GB" noProof="0" dirty="0" err="1" smtClean="0"/>
              <a:t>tapahtuma</a:t>
            </a:r>
            <a:r>
              <a:rPr lang="en-GB" noProof="0" dirty="0" smtClean="0"/>
              <a:t> xx Month </a:t>
            </a:r>
            <a:r>
              <a:rPr lang="en-GB" noProof="0" dirty="0" err="1" smtClean="0"/>
              <a:t>xxxx</a:t>
            </a:r>
            <a:endParaRPr lang="en-GB" noProof="0" dirty="0"/>
          </a:p>
        </p:txBody>
      </p:sp>
      <p:pic>
        <p:nvPicPr>
          <p:cNvPr id="12" name="Picture 11" descr="TK_SE_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260" y="3962401"/>
            <a:ext cx="2455364" cy="5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1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4599" y="366766"/>
            <a:ext cx="7734802" cy="43088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4598" y="1548000"/>
            <a:ext cx="7734803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4598" y="6356350"/>
            <a:ext cx="1281538" cy="365125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/>
              </a:defRPr>
            </a:lvl1pPr>
          </a:lstStyle>
          <a:p>
            <a:fld id="{F59F2C95-98D7-413E-A4FB-D6D4B8CC0919}" type="datetime3">
              <a:rPr lang="en-US" smtClean="0"/>
              <a:t>10 May 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13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i-FI" smtClean="0"/>
              <a:t>Etunimi Sukunimi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70459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1379233F-897F-45AF-8EE5-A97FD3C22A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533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3B0"/>
        </a:buClr>
        <a:buFont typeface="Lucida Grande"/>
        <a:buChar char="－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3B0"/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3B0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3B0"/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3B0"/>
        </a:buClr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unstats.un.org/oslogroup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unstats.un.org/oslogrou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606796" y="4136566"/>
            <a:ext cx="5139273" cy="677108"/>
          </a:xfrm>
        </p:spPr>
        <p:txBody>
          <a:bodyPr/>
          <a:lstStyle/>
          <a:p>
            <a:r>
              <a:rPr lang="fi-FI" dirty="0" smtClean="0"/>
              <a:t>Oslo </a:t>
            </a:r>
            <a:r>
              <a:rPr lang="fi-FI" dirty="0" err="1" smtClean="0"/>
              <a:t>Group’s</a:t>
            </a:r>
            <a:r>
              <a:rPr lang="fi-FI" dirty="0" smtClean="0"/>
              <a:t> </a:t>
            </a:r>
            <a:r>
              <a:rPr lang="fi-FI" dirty="0" err="1" smtClean="0"/>
              <a:t>new</a:t>
            </a:r>
            <a:r>
              <a:rPr lang="fi-FI" dirty="0" smtClean="0"/>
              <a:t> </a:t>
            </a:r>
            <a:r>
              <a:rPr lang="fi-FI" dirty="0" err="1" smtClean="0"/>
              <a:t>website</a:t>
            </a:r>
            <a:r>
              <a:rPr lang="fi-FI" dirty="0" smtClean="0"/>
              <a:t> and </a:t>
            </a:r>
            <a:r>
              <a:rPr lang="fi-FI" dirty="0" err="1" smtClean="0"/>
              <a:t>Unite</a:t>
            </a:r>
            <a:r>
              <a:rPr lang="fi-FI" dirty="0" smtClean="0"/>
              <a:t> </a:t>
            </a:r>
            <a:r>
              <a:rPr lang="fi-FI" dirty="0" err="1" smtClean="0"/>
              <a:t>Connections</a:t>
            </a:r>
            <a:r>
              <a:rPr lang="fi-FI" dirty="0" smtClean="0"/>
              <a:t> </a:t>
            </a:r>
            <a:r>
              <a:rPr lang="fi-FI" dirty="0" err="1" smtClean="0"/>
              <a:t>working</a:t>
            </a:r>
            <a:r>
              <a:rPr lang="fi-FI" dirty="0" smtClean="0"/>
              <a:t> </a:t>
            </a:r>
            <a:r>
              <a:rPr lang="fi-FI" dirty="0" err="1" smtClean="0"/>
              <a:t>platform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606796" y="5459961"/>
            <a:ext cx="5139274" cy="473976"/>
          </a:xfrm>
        </p:spPr>
        <p:txBody>
          <a:bodyPr/>
          <a:lstStyle/>
          <a:p>
            <a:r>
              <a:rPr lang="fi-FI" dirty="0" smtClean="0"/>
              <a:t>10th Oslo Group </a:t>
            </a:r>
            <a:r>
              <a:rPr lang="fi-FI" dirty="0" err="1" smtClean="0"/>
              <a:t>Meeting</a:t>
            </a:r>
            <a:r>
              <a:rPr lang="fi-FI" dirty="0" smtClean="0"/>
              <a:t> at Aguascalientes, Mexico</a:t>
            </a:r>
          </a:p>
          <a:p>
            <a:r>
              <a:rPr lang="fi-FI" dirty="0" smtClean="0"/>
              <a:t>Ville Maljanen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135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My Page - </a:t>
            </a:r>
            <a:r>
              <a:rPr lang="fi-FI" dirty="0" err="1"/>
              <a:t>Customizing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59F2C95-98D7-413E-A4FB-D6D4B8CC0919}" type="datetime3">
              <a:rPr lang="en-US" smtClean="0"/>
              <a:t>10 May 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Ville Maljanen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79233F-897F-45AF-8EE5-A97FD3C22AFA}" type="slidenum">
              <a:rPr lang="fi-FI" smtClean="0"/>
              <a:t>10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/>
          <a:srcRect l="8952" t="13724" r="17143" b="8562"/>
          <a:stretch/>
        </p:blipFill>
        <p:spPr>
          <a:xfrm>
            <a:off x="94937" y="895349"/>
            <a:ext cx="8934763" cy="5284865"/>
          </a:xfrm>
          <a:prstGeom prst="rect">
            <a:avLst/>
          </a:prstGeom>
        </p:spPr>
      </p:pic>
      <p:sp>
        <p:nvSpPr>
          <p:cNvPr id="7" name="Pyöristetty suorakulmio 6"/>
          <p:cNvSpPr/>
          <p:nvPr/>
        </p:nvSpPr>
        <p:spPr>
          <a:xfrm>
            <a:off x="5491928" y="2133599"/>
            <a:ext cx="1799948" cy="409575"/>
          </a:xfrm>
          <a:prstGeom prst="roundRect">
            <a:avLst>
              <a:gd name="adj" fmla="val 44667"/>
            </a:avLst>
          </a:prstGeom>
          <a:noFill/>
          <a:ln w="47625">
            <a:solidFill>
              <a:srgbClr val="FF0000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8" name="Suora nuoliyhdysviiva 7"/>
          <p:cNvCxnSpPr/>
          <p:nvPr/>
        </p:nvCxnSpPr>
        <p:spPr>
          <a:xfrm flipH="1">
            <a:off x="5743575" y="1613498"/>
            <a:ext cx="123825" cy="4590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kstiruutu 9"/>
          <p:cNvSpPr txBox="1"/>
          <p:nvPr/>
        </p:nvSpPr>
        <p:spPr>
          <a:xfrm>
            <a:off x="4352925" y="1218306"/>
            <a:ext cx="447170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rgbClr val="FF0000"/>
                </a:solidFill>
              </a:rPr>
              <a:t>I </a:t>
            </a:r>
            <a:r>
              <a:rPr lang="fi-FI" dirty="0" err="1" smtClean="0">
                <a:solidFill>
                  <a:srgbClr val="FF0000"/>
                </a:solidFill>
              </a:rPr>
              <a:t>added</a:t>
            </a:r>
            <a:r>
              <a:rPr lang="fi-FI" dirty="0" smtClean="0">
                <a:solidFill>
                  <a:srgbClr val="FF0000"/>
                </a:solidFill>
              </a:rPr>
              <a:t> My Network </a:t>
            </a:r>
            <a:r>
              <a:rPr lang="fi-FI" dirty="0" err="1" smtClean="0">
                <a:solidFill>
                  <a:srgbClr val="FF0000"/>
                </a:solidFill>
              </a:rPr>
              <a:t>application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widget</a:t>
            </a:r>
            <a:r>
              <a:rPr lang="fi-FI" dirty="0" smtClean="0">
                <a:solidFill>
                  <a:srgbClr val="FF0000"/>
                </a:solidFill>
              </a:rPr>
              <a:t>…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11" name="Pyöristetty suorakulmio 10"/>
          <p:cNvSpPr/>
          <p:nvPr/>
        </p:nvSpPr>
        <p:spPr>
          <a:xfrm>
            <a:off x="1577152" y="3323468"/>
            <a:ext cx="3985447" cy="1972432"/>
          </a:xfrm>
          <a:prstGeom prst="roundRect">
            <a:avLst>
              <a:gd name="adj" fmla="val 44667"/>
            </a:avLst>
          </a:prstGeom>
          <a:noFill/>
          <a:ln w="47625">
            <a:solidFill>
              <a:srgbClr val="FF0000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2" name="Suora nuoliyhdysviiva 11"/>
          <p:cNvCxnSpPr/>
          <p:nvPr/>
        </p:nvCxnSpPr>
        <p:spPr>
          <a:xfrm flipH="1" flipV="1">
            <a:off x="5368486" y="5089053"/>
            <a:ext cx="246884" cy="3022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kstiruutu 13"/>
          <p:cNvSpPr txBox="1"/>
          <p:nvPr/>
        </p:nvSpPr>
        <p:spPr>
          <a:xfrm>
            <a:off x="5714895" y="5299343"/>
            <a:ext cx="253375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rgbClr val="FF0000"/>
                </a:solidFill>
              </a:rPr>
              <a:t>…and it </a:t>
            </a:r>
            <a:r>
              <a:rPr lang="fi-FI" dirty="0" err="1" smtClean="0">
                <a:solidFill>
                  <a:srgbClr val="FF0000"/>
                </a:solidFill>
              </a:rPr>
              <a:t>appeared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here</a:t>
            </a:r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85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Instant</a:t>
            </a:r>
            <a:r>
              <a:rPr lang="fi-FI" dirty="0" smtClean="0"/>
              <a:t> Messaging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59F2C95-98D7-413E-A4FB-D6D4B8CC0919}" type="datetime3">
              <a:rPr lang="en-US" smtClean="0"/>
              <a:t>10 May 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Ville Maljanen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79233F-897F-45AF-8EE5-A97FD3C22AFA}" type="slidenum">
              <a:rPr lang="fi-FI" smtClean="0"/>
              <a:t>11</a:t>
            </a:fld>
            <a:endParaRPr lang="fi-FI"/>
          </a:p>
        </p:txBody>
      </p:sp>
      <p:pic>
        <p:nvPicPr>
          <p:cNvPr id="16" name="Kuva 15"/>
          <p:cNvPicPr>
            <a:picLocks noChangeAspect="1"/>
          </p:cNvPicPr>
          <p:nvPr/>
        </p:nvPicPr>
        <p:blipFill rotWithShape="1">
          <a:blip r:embed="rId2"/>
          <a:srcRect l="9750" t="13333" r="16625" b="8889"/>
          <a:stretch/>
        </p:blipFill>
        <p:spPr>
          <a:xfrm>
            <a:off x="99383" y="887571"/>
            <a:ext cx="8945735" cy="5315802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/>
        </p:nvPicPr>
        <p:blipFill rotWithShape="1">
          <a:blip r:embed="rId3"/>
          <a:srcRect l="25905" t="13845" r="51238" b="17873"/>
          <a:stretch/>
        </p:blipFill>
        <p:spPr>
          <a:xfrm>
            <a:off x="1451429" y="1226920"/>
            <a:ext cx="2612571" cy="4390109"/>
          </a:xfrm>
          <a:prstGeom prst="rect">
            <a:avLst/>
          </a:prstGeom>
        </p:spPr>
      </p:pic>
      <p:sp>
        <p:nvSpPr>
          <p:cNvPr id="18" name="Pyöristetty suorakulmio 17"/>
          <p:cNvSpPr/>
          <p:nvPr/>
        </p:nvSpPr>
        <p:spPr>
          <a:xfrm>
            <a:off x="6953250" y="5076825"/>
            <a:ext cx="1866899" cy="1126548"/>
          </a:xfrm>
          <a:prstGeom prst="roundRect">
            <a:avLst>
              <a:gd name="adj" fmla="val 44667"/>
            </a:avLst>
          </a:prstGeom>
          <a:noFill/>
          <a:ln w="47625">
            <a:solidFill>
              <a:srgbClr val="FF0000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9" name="Suora nuoliyhdysviiva 18"/>
          <p:cNvCxnSpPr/>
          <p:nvPr/>
        </p:nvCxnSpPr>
        <p:spPr>
          <a:xfrm>
            <a:off x="6953250" y="4514850"/>
            <a:ext cx="367844" cy="5524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kstiruutu 21"/>
          <p:cNvSpPr txBox="1"/>
          <p:nvPr/>
        </p:nvSpPr>
        <p:spPr>
          <a:xfrm>
            <a:off x="5492246" y="3830419"/>
            <a:ext cx="198488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 err="1" smtClean="0">
                <a:solidFill>
                  <a:srgbClr val="FF0000"/>
                </a:solidFill>
              </a:rPr>
              <a:t>You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can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change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your</a:t>
            </a:r>
            <a:r>
              <a:rPr lang="fi-FI" dirty="0" smtClean="0">
                <a:solidFill>
                  <a:srgbClr val="FF0000"/>
                </a:solidFill>
              </a:rPr>
              <a:t> status </a:t>
            </a:r>
            <a:r>
              <a:rPr lang="fi-FI" dirty="0" err="1" smtClean="0">
                <a:solidFill>
                  <a:srgbClr val="FF0000"/>
                </a:solidFill>
              </a:rPr>
              <a:t>here</a:t>
            </a:r>
            <a:endParaRPr lang="fi-FI" dirty="0">
              <a:solidFill>
                <a:srgbClr val="FF0000"/>
              </a:solidFill>
            </a:endParaRPr>
          </a:p>
        </p:txBody>
      </p:sp>
      <p:cxnSp>
        <p:nvCxnSpPr>
          <p:cNvPr id="27" name="Suora nuoliyhdysviiva 26"/>
          <p:cNvCxnSpPr/>
          <p:nvPr/>
        </p:nvCxnSpPr>
        <p:spPr>
          <a:xfrm flipH="1">
            <a:off x="4102100" y="1952625"/>
            <a:ext cx="610510" cy="1619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kstiruutu 28"/>
          <p:cNvSpPr txBox="1"/>
          <p:nvPr/>
        </p:nvSpPr>
        <p:spPr>
          <a:xfrm>
            <a:off x="4750710" y="1629459"/>
            <a:ext cx="286929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 err="1" smtClean="0">
                <a:solidFill>
                  <a:srgbClr val="FF0000"/>
                </a:solidFill>
              </a:rPr>
              <a:t>Instant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Messanger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opens</a:t>
            </a:r>
            <a:r>
              <a:rPr lang="fi-FI" dirty="0" smtClean="0">
                <a:solidFill>
                  <a:srgbClr val="FF0000"/>
                </a:solidFill>
              </a:rPr>
              <a:t> in a </a:t>
            </a:r>
            <a:r>
              <a:rPr lang="fi-FI" dirty="0" err="1" smtClean="0">
                <a:solidFill>
                  <a:srgbClr val="FF0000"/>
                </a:solidFill>
              </a:rPr>
              <a:t>separate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window</a:t>
            </a:r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62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My </a:t>
            </a:r>
            <a:r>
              <a:rPr lang="fi-FI" dirty="0" err="1" smtClean="0"/>
              <a:t>Profile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59F2C95-98D7-413E-A4FB-D6D4B8CC0919}" type="datetime3">
              <a:rPr lang="en-US" smtClean="0"/>
              <a:t>10 May 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Ville Maljanen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79233F-897F-45AF-8EE5-A97FD3C22AFA}" type="slidenum">
              <a:rPr lang="fi-FI" smtClean="0"/>
              <a:t>12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/>
          <a:srcRect l="8667" t="13894" r="17524" b="8223"/>
          <a:stretch/>
        </p:blipFill>
        <p:spPr>
          <a:xfrm>
            <a:off x="308100" y="974890"/>
            <a:ext cx="8527798" cy="5206541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2320397" y="3139913"/>
            <a:ext cx="398515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rgbClr val="FF0000"/>
                </a:solidFill>
              </a:rPr>
              <a:t>To </a:t>
            </a:r>
            <a:r>
              <a:rPr lang="fi-FI" dirty="0" err="1" smtClean="0">
                <a:solidFill>
                  <a:srgbClr val="FF0000"/>
                </a:solidFill>
              </a:rPr>
              <a:t>edit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your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profile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choose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this</a:t>
            </a:r>
            <a:r>
              <a:rPr lang="fi-FI" dirty="0" smtClean="0">
                <a:solidFill>
                  <a:srgbClr val="FF0000"/>
                </a:solidFill>
              </a:rPr>
              <a:t> option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8" name="Pyöristetty suorakulmio 7"/>
          <p:cNvSpPr/>
          <p:nvPr/>
        </p:nvSpPr>
        <p:spPr>
          <a:xfrm>
            <a:off x="596873" y="3207685"/>
            <a:ext cx="981255" cy="301560"/>
          </a:xfrm>
          <a:prstGeom prst="roundRect">
            <a:avLst>
              <a:gd name="adj" fmla="val 44667"/>
            </a:avLst>
          </a:prstGeom>
          <a:noFill/>
          <a:ln w="47625">
            <a:solidFill>
              <a:srgbClr val="FF0000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9" name="Suora nuoliyhdysviiva 8"/>
          <p:cNvCxnSpPr/>
          <p:nvPr/>
        </p:nvCxnSpPr>
        <p:spPr>
          <a:xfrm flipH="1">
            <a:off x="1634006" y="3324579"/>
            <a:ext cx="644634" cy="338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yöristetty suorakulmio 11"/>
          <p:cNvSpPr/>
          <p:nvPr/>
        </p:nvSpPr>
        <p:spPr>
          <a:xfrm>
            <a:off x="308100" y="3787946"/>
            <a:ext cx="1482600" cy="746719"/>
          </a:xfrm>
          <a:prstGeom prst="roundRect">
            <a:avLst>
              <a:gd name="adj" fmla="val 40028"/>
            </a:avLst>
          </a:prstGeom>
          <a:noFill/>
          <a:ln w="47625">
            <a:solidFill>
              <a:srgbClr val="FF0000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3" name="Suora nuoliyhdysviiva 12"/>
          <p:cNvCxnSpPr/>
          <p:nvPr/>
        </p:nvCxnSpPr>
        <p:spPr>
          <a:xfrm flipH="1" flipV="1">
            <a:off x="1683755" y="4535488"/>
            <a:ext cx="665217" cy="3481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kstiruutu 14"/>
          <p:cNvSpPr txBox="1"/>
          <p:nvPr/>
        </p:nvSpPr>
        <p:spPr>
          <a:xfrm>
            <a:off x="2425172" y="4797263"/>
            <a:ext cx="255640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 err="1" smtClean="0">
                <a:solidFill>
                  <a:srgbClr val="FF0000"/>
                </a:solidFill>
              </a:rPr>
              <a:t>Add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tags</a:t>
            </a:r>
            <a:r>
              <a:rPr lang="fi-FI" dirty="0" smtClean="0">
                <a:solidFill>
                  <a:srgbClr val="FF0000"/>
                </a:solidFill>
              </a:rPr>
              <a:t> to </a:t>
            </a:r>
            <a:r>
              <a:rPr lang="fi-FI" dirty="0" err="1" smtClean="0">
                <a:solidFill>
                  <a:srgbClr val="FF0000"/>
                </a:solidFill>
              </a:rPr>
              <a:t>your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profile</a:t>
            </a:r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88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Communities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59F2C95-98D7-413E-A4FB-D6D4B8CC0919}" type="datetime3">
              <a:rPr lang="en-US" smtClean="0"/>
              <a:t>10 May 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Ville Maljanen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79233F-897F-45AF-8EE5-A97FD3C22AFA}" type="slidenum">
              <a:rPr lang="fi-FI" smtClean="0"/>
              <a:t>13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 rotWithShape="1">
          <a:blip r:embed="rId2"/>
          <a:srcRect l="9048" t="13894" r="17334" b="8223"/>
          <a:stretch/>
        </p:blipFill>
        <p:spPr>
          <a:xfrm>
            <a:off x="163260" y="954590"/>
            <a:ext cx="8817478" cy="5247141"/>
          </a:xfrm>
          <a:prstGeom prst="rect">
            <a:avLst/>
          </a:prstGeom>
        </p:spPr>
      </p:pic>
      <p:sp>
        <p:nvSpPr>
          <p:cNvPr id="8" name="Pyöristetty suorakulmio 7"/>
          <p:cNvSpPr/>
          <p:nvPr/>
        </p:nvSpPr>
        <p:spPr>
          <a:xfrm>
            <a:off x="212733" y="2062198"/>
            <a:ext cx="774178" cy="286445"/>
          </a:xfrm>
          <a:prstGeom prst="roundRect">
            <a:avLst>
              <a:gd name="adj" fmla="val 40028"/>
            </a:avLst>
          </a:prstGeom>
          <a:noFill/>
          <a:ln w="47625">
            <a:solidFill>
              <a:srgbClr val="FF0000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9" name="Suora nuoliyhdysviiva 8"/>
          <p:cNvCxnSpPr/>
          <p:nvPr/>
        </p:nvCxnSpPr>
        <p:spPr>
          <a:xfrm flipH="1">
            <a:off x="1036384" y="1866900"/>
            <a:ext cx="601916" cy="3385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kstiruutu 9"/>
          <p:cNvSpPr txBox="1"/>
          <p:nvPr/>
        </p:nvSpPr>
        <p:spPr>
          <a:xfrm>
            <a:off x="1687773" y="1577813"/>
            <a:ext cx="437965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 err="1" smtClean="0">
                <a:solidFill>
                  <a:srgbClr val="FF0000"/>
                </a:solidFill>
              </a:rPr>
              <a:t>This</a:t>
            </a:r>
            <a:r>
              <a:rPr lang="fi-FI" dirty="0" smtClean="0">
                <a:solidFill>
                  <a:srgbClr val="FF0000"/>
                </a:solidFill>
              </a:rPr>
              <a:t> option </a:t>
            </a:r>
            <a:r>
              <a:rPr lang="fi-FI" dirty="0" err="1" smtClean="0">
                <a:solidFill>
                  <a:srgbClr val="FF0000"/>
                </a:solidFill>
              </a:rPr>
              <a:t>shows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you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the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list</a:t>
            </a:r>
            <a:r>
              <a:rPr lang="fi-FI" dirty="0" smtClean="0">
                <a:solidFill>
                  <a:srgbClr val="FF0000"/>
                </a:solidFill>
              </a:rPr>
              <a:t> of </a:t>
            </a:r>
            <a:r>
              <a:rPr lang="fi-FI" dirty="0" err="1" smtClean="0">
                <a:solidFill>
                  <a:srgbClr val="FF0000"/>
                </a:solidFill>
              </a:rPr>
              <a:t>communities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where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you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are</a:t>
            </a:r>
            <a:r>
              <a:rPr lang="fi-FI" dirty="0" smtClean="0">
                <a:solidFill>
                  <a:srgbClr val="FF0000"/>
                </a:solidFill>
              </a:rPr>
              <a:t> a </a:t>
            </a:r>
            <a:r>
              <a:rPr lang="fi-FI" dirty="0" err="1" smtClean="0">
                <a:solidFill>
                  <a:srgbClr val="FF0000"/>
                </a:solidFill>
              </a:rPr>
              <a:t>member</a:t>
            </a:r>
            <a:endParaRPr lang="fi-FI" dirty="0" smtClean="0">
              <a:solidFill>
                <a:srgbClr val="FF0000"/>
              </a:solidFill>
            </a:endParaRPr>
          </a:p>
        </p:txBody>
      </p:sp>
      <p:sp>
        <p:nvSpPr>
          <p:cNvPr id="11" name="Pyöristetty suorakulmio 10"/>
          <p:cNvSpPr/>
          <p:nvPr/>
        </p:nvSpPr>
        <p:spPr>
          <a:xfrm>
            <a:off x="2656069" y="4810125"/>
            <a:ext cx="1868306" cy="224568"/>
          </a:xfrm>
          <a:prstGeom prst="roundRect">
            <a:avLst>
              <a:gd name="adj" fmla="val 40028"/>
            </a:avLst>
          </a:prstGeom>
          <a:noFill/>
          <a:ln w="47625">
            <a:solidFill>
              <a:srgbClr val="FF0000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2" name="Suora nuoliyhdysviiva 11"/>
          <p:cNvCxnSpPr/>
          <p:nvPr/>
        </p:nvCxnSpPr>
        <p:spPr>
          <a:xfrm flipH="1" flipV="1">
            <a:off x="4594155" y="5034693"/>
            <a:ext cx="673171" cy="3231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kstiruutu 12"/>
          <p:cNvSpPr txBox="1"/>
          <p:nvPr/>
        </p:nvSpPr>
        <p:spPr>
          <a:xfrm>
            <a:off x="5350482" y="5034693"/>
            <a:ext cx="3333403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 err="1" smtClean="0">
                <a:solidFill>
                  <a:srgbClr val="FF0000"/>
                </a:solidFill>
              </a:rPr>
              <a:t>You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all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should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be</a:t>
            </a:r>
            <a:r>
              <a:rPr lang="fi-FI" dirty="0" smtClean="0">
                <a:solidFill>
                  <a:srgbClr val="FF0000"/>
                </a:solidFill>
              </a:rPr>
              <a:t> at </a:t>
            </a:r>
            <a:r>
              <a:rPr lang="fi-FI" dirty="0" err="1" smtClean="0">
                <a:solidFill>
                  <a:srgbClr val="FF0000"/>
                </a:solidFill>
              </a:rPr>
              <a:t>least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the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member</a:t>
            </a:r>
            <a:r>
              <a:rPr lang="fi-FI" dirty="0" smtClean="0">
                <a:solidFill>
                  <a:srgbClr val="FF0000"/>
                </a:solidFill>
              </a:rPr>
              <a:t> of </a:t>
            </a:r>
            <a:r>
              <a:rPr lang="fi-FI" dirty="0" err="1" smtClean="0">
                <a:solidFill>
                  <a:srgbClr val="FF0000"/>
                </a:solidFill>
              </a:rPr>
              <a:t>this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community</a:t>
            </a:r>
            <a:endParaRPr lang="fi-FI" dirty="0" smtClean="0">
              <a:solidFill>
                <a:srgbClr val="FF0000"/>
              </a:solidFill>
            </a:endParaRPr>
          </a:p>
        </p:txBody>
      </p:sp>
      <p:sp>
        <p:nvSpPr>
          <p:cNvPr id="14" name="Pyöristetty suorakulmio 13"/>
          <p:cNvSpPr/>
          <p:nvPr/>
        </p:nvSpPr>
        <p:spPr>
          <a:xfrm>
            <a:off x="2608443" y="2735082"/>
            <a:ext cx="2925581" cy="236717"/>
          </a:xfrm>
          <a:prstGeom prst="roundRect">
            <a:avLst>
              <a:gd name="adj" fmla="val 40028"/>
            </a:avLst>
          </a:prstGeom>
          <a:noFill/>
          <a:ln w="47625">
            <a:solidFill>
              <a:srgbClr val="FF0000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ekstiruutu 14"/>
          <p:cNvSpPr txBox="1"/>
          <p:nvPr/>
        </p:nvSpPr>
        <p:spPr>
          <a:xfrm>
            <a:off x="5160972" y="3478705"/>
            <a:ext cx="3522913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rgbClr val="FF0000"/>
                </a:solidFill>
              </a:rPr>
              <a:t>If </a:t>
            </a:r>
            <a:r>
              <a:rPr lang="fi-FI" dirty="0" err="1" smtClean="0">
                <a:solidFill>
                  <a:srgbClr val="FF0000"/>
                </a:solidFill>
              </a:rPr>
              <a:t>you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contribute</a:t>
            </a:r>
            <a:r>
              <a:rPr lang="fi-FI" dirty="0" smtClean="0">
                <a:solidFill>
                  <a:srgbClr val="FF0000"/>
                </a:solidFill>
              </a:rPr>
              <a:t> to </a:t>
            </a:r>
            <a:r>
              <a:rPr lang="fi-FI" dirty="0" err="1" smtClean="0">
                <a:solidFill>
                  <a:srgbClr val="FF0000"/>
                </a:solidFill>
              </a:rPr>
              <a:t>some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working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group’s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acitivity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you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should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be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the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member</a:t>
            </a:r>
            <a:r>
              <a:rPr lang="fi-FI" dirty="0" smtClean="0">
                <a:solidFill>
                  <a:srgbClr val="FF0000"/>
                </a:solidFill>
              </a:rPr>
              <a:t> of </a:t>
            </a:r>
            <a:r>
              <a:rPr lang="fi-FI" dirty="0" err="1" smtClean="0">
                <a:solidFill>
                  <a:srgbClr val="FF0000"/>
                </a:solidFill>
              </a:rPr>
              <a:t>the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corresponding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sub-community</a:t>
            </a:r>
            <a:endParaRPr lang="fi-FI" dirty="0" smtClean="0">
              <a:solidFill>
                <a:srgbClr val="FF0000"/>
              </a:solidFill>
            </a:endParaRPr>
          </a:p>
        </p:txBody>
      </p:sp>
      <p:cxnSp>
        <p:nvCxnSpPr>
          <p:cNvPr id="18" name="Suora nuoliyhdysviiva 17"/>
          <p:cNvCxnSpPr/>
          <p:nvPr/>
        </p:nvCxnSpPr>
        <p:spPr>
          <a:xfrm flipH="1" flipV="1">
            <a:off x="5548929" y="3000920"/>
            <a:ext cx="728046" cy="4090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62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Communities</a:t>
            </a:r>
            <a:r>
              <a:rPr lang="fi-FI" dirty="0" smtClean="0"/>
              <a:t> - </a:t>
            </a:r>
            <a:r>
              <a:rPr lang="fi-FI" dirty="0" err="1" smtClean="0"/>
              <a:t>Overview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59F2C95-98D7-413E-A4FB-D6D4B8CC0919}" type="datetime3">
              <a:rPr lang="en-US" smtClean="0"/>
              <a:t>10 May 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Ville Maljanen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79233F-897F-45AF-8EE5-A97FD3C22AFA}" type="slidenum">
              <a:rPr lang="fi-FI" smtClean="0"/>
              <a:t>14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 rotWithShape="1">
          <a:blip r:embed="rId2"/>
          <a:srcRect l="9142" t="13894" r="17524" b="10762"/>
          <a:stretch/>
        </p:blipFill>
        <p:spPr>
          <a:xfrm>
            <a:off x="177727" y="1038614"/>
            <a:ext cx="8788543" cy="5079093"/>
          </a:xfrm>
          <a:prstGeom prst="rect">
            <a:avLst/>
          </a:prstGeom>
        </p:spPr>
      </p:pic>
      <p:sp>
        <p:nvSpPr>
          <p:cNvPr id="7" name="Pyöristetty suorakulmio 6"/>
          <p:cNvSpPr/>
          <p:nvPr/>
        </p:nvSpPr>
        <p:spPr>
          <a:xfrm>
            <a:off x="6799444" y="3220972"/>
            <a:ext cx="2011181" cy="1046227"/>
          </a:xfrm>
          <a:prstGeom prst="roundRect">
            <a:avLst>
              <a:gd name="adj" fmla="val 40028"/>
            </a:avLst>
          </a:prstGeom>
          <a:noFill/>
          <a:ln w="47625">
            <a:solidFill>
              <a:srgbClr val="FF0000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ruutu 8"/>
          <p:cNvSpPr txBox="1"/>
          <p:nvPr/>
        </p:nvSpPr>
        <p:spPr>
          <a:xfrm>
            <a:off x="5705726" y="4715392"/>
            <a:ext cx="3019173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 err="1" smtClean="0">
                <a:solidFill>
                  <a:srgbClr val="FF0000"/>
                </a:solidFill>
              </a:rPr>
              <a:t>You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can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check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who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are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the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members</a:t>
            </a:r>
            <a:r>
              <a:rPr lang="fi-FI" dirty="0" smtClean="0">
                <a:solidFill>
                  <a:srgbClr val="FF0000"/>
                </a:solidFill>
              </a:rPr>
              <a:t> of </a:t>
            </a:r>
            <a:r>
              <a:rPr lang="fi-FI" dirty="0" err="1" smtClean="0">
                <a:solidFill>
                  <a:srgbClr val="FF0000"/>
                </a:solidFill>
              </a:rPr>
              <a:t>the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community</a:t>
            </a:r>
            <a:endParaRPr lang="fi-FI" dirty="0" smtClean="0">
              <a:solidFill>
                <a:srgbClr val="FF0000"/>
              </a:solidFill>
            </a:endParaRPr>
          </a:p>
        </p:txBody>
      </p:sp>
      <p:cxnSp>
        <p:nvCxnSpPr>
          <p:cNvPr id="10" name="Suora nuoliyhdysviiva 9"/>
          <p:cNvCxnSpPr/>
          <p:nvPr/>
        </p:nvCxnSpPr>
        <p:spPr>
          <a:xfrm flipV="1">
            <a:off x="6624749" y="4140365"/>
            <a:ext cx="241481" cy="5464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12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Communities</a:t>
            </a:r>
            <a:r>
              <a:rPr lang="fi-FI" dirty="0" smtClean="0"/>
              <a:t> - Status </a:t>
            </a:r>
            <a:r>
              <a:rPr lang="fi-FI" dirty="0" err="1" smtClean="0"/>
              <a:t>Updates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59F2C95-98D7-413E-A4FB-D6D4B8CC0919}" type="datetime3">
              <a:rPr lang="en-US" smtClean="0"/>
              <a:t>10 May 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Ville Maljanen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79233F-897F-45AF-8EE5-A97FD3C22AFA}" type="slidenum">
              <a:rPr lang="fi-FI" smtClean="0"/>
              <a:t>15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/>
          <a:srcRect l="9429" t="13556" r="17334" b="11100"/>
          <a:stretch/>
        </p:blipFill>
        <p:spPr>
          <a:xfrm>
            <a:off x="188586" y="1038161"/>
            <a:ext cx="8766826" cy="5073131"/>
          </a:xfrm>
          <a:prstGeom prst="rect">
            <a:avLst/>
          </a:prstGeom>
        </p:spPr>
      </p:pic>
      <p:sp>
        <p:nvSpPr>
          <p:cNvPr id="7" name="Pyöristetty suorakulmio 6"/>
          <p:cNvSpPr/>
          <p:nvPr/>
        </p:nvSpPr>
        <p:spPr>
          <a:xfrm>
            <a:off x="2607050" y="5384032"/>
            <a:ext cx="1309995" cy="177683"/>
          </a:xfrm>
          <a:prstGeom prst="roundRect">
            <a:avLst>
              <a:gd name="adj" fmla="val 40028"/>
            </a:avLst>
          </a:prstGeom>
          <a:noFill/>
          <a:ln w="47625">
            <a:solidFill>
              <a:srgbClr val="FF0000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8" name="Suora nuoliyhdysviiva 7"/>
          <p:cNvCxnSpPr/>
          <p:nvPr/>
        </p:nvCxnSpPr>
        <p:spPr>
          <a:xfrm flipH="1">
            <a:off x="3983720" y="5320990"/>
            <a:ext cx="471599" cy="1423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kstiruutu 9"/>
          <p:cNvSpPr txBox="1"/>
          <p:nvPr/>
        </p:nvSpPr>
        <p:spPr>
          <a:xfrm>
            <a:off x="4521994" y="4997824"/>
            <a:ext cx="285988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 err="1" smtClean="0">
                <a:solidFill>
                  <a:srgbClr val="FF0000"/>
                </a:solidFill>
              </a:rPr>
              <a:t>You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can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like</a:t>
            </a:r>
            <a:r>
              <a:rPr lang="fi-FI" dirty="0" smtClean="0">
                <a:solidFill>
                  <a:srgbClr val="FF0000"/>
                </a:solidFill>
              </a:rPr>
              <a:t> and </a:t>
            </a:r>
            <a:r>
              <a:rPr lang="fi-FI" dirty="0" err="1" smtClean="0">
                <a:solidFill>
                  <a:srgbClr val="FF0000"/>
                </a:solidFill>
              </a:rPr>
              <a:t>comment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the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updates</a:t>
            </a:r>
            <a:endParaRPr lang="fi-FI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83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Communities</a:t>
            </a:r>
            <a:r>
              <a:rPr lang="fi-FI" dirty="0" smtClean="0"/>
              <a:t> - </a:t>
            </a:r>
            <a:r>
              <a:rPr lang="fi-FI" dirty="0" err="1" smtClean="0"/>
              <a:t>Forums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59F2C95-98D7-413E-A4FB-D6D4B8CC0919}" type="datetime3">
              <a:rPr lang="en-US" smtClean="0"/>
              <a:t>10 May 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Ville Maljanen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79233F-897F-45AF-8EE5-A97FD3C22AFA}" type="slidenum">
              <a:rPr lang="fi-FI" smtClean="0"/>
              <a:t>16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 rotWithShape="1">
          <a:blip r:embed="rId2"/>
          <a:srcRect l="9143" t="13894" r="17429" b="8561"/>
          <a:stretch/>
        </p:blipFill>
        <p:spPr>
          <a:xfrm>
            <a:off x="138093" y="944271"/>
            <a:ext cx="8867812" cy="526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8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Communities</a:t>
            </a:r>
            <a:r>
              <a:rPr lang="fi-FI" dirty="0" smtClean="0"/>
              <a:t> - Wiki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59F2C95-98D7-413E-A4FB-D6D4B8CC0919}" type="datetime3">
              <a:rPr lang="en-US" smtClean="0"/>
              <a:t>10 May 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Ville Maljanen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79233F-897F-45AF-8EE5-A97FD3C22AFA}" type="slidenum">
              <a:rPr lang="fi-FI" smtClean="0"/>
              <a:t>17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 rotWithShape="1">
          <a:blip r:embed="rId2"/>
          <a:srcRect l="9047" t="13894" r="26381" b="8561"/>
          <a:stretch/>
        </p:blipFill>
        <p:spPr>
          <a:xfrm>
            <a:off x="616201" y="940521"/>
            <a:ext cx="7823200" cy="528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4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Communities</a:t>
            </a:r>
            <a:r>
              <a:rPr lang="fi-FI" dirty="0" smtClean="0"/>
              <a:t> - </a:t>
            </a:r>
            <a:r>
              <a:rPr lang="fi-FI" dirty="0" err="1" smtClean="0"/>
              <a:t>Files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59F2C95-98D7-413E-A4FB-D6D4B8CC0919}" type="datetime3">
              <a:rPr lang="en-US" smtClean="0"/>
              <a:t>10 May 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Ville Maljanen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79233F-897F-45AF-8EE5-A97FD3C22AFA}" type="slidenum">
              <a:rPr lang="fi-FI" smtClean="0"/>
              <a:t>18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/>
          <a:srcRect l="9810" t="13387" r="16857" b="8730"/>
          <a:stretch/>
        </p:blipFill>
        <p:spPr>
          <a:xfrm>
            <a:off x="199277" y="933543"/>
            <a:ext cx="8799580" cy="525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4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04598" y="369084"/>
            <a:ext cx="7734803" cy="1107996"/>
          </a:xfrm>
        </p:spPr>
        <p:txBody>
          <a:bodyPr/>
          <a:lstStyle/>
          <a:p>
            <a:r>
              <a:rPr lang="fi-FI" sz="3600" dirty="0" err="1"/>
              <a:t>Unite</a:t>
            </a:r>
            <a:r>
              <a:rPr lang="fi-FI" sz="3600" dirty="0"/>
              <a:t> </a:t>
            </a:r>
            <a:r>
              <a:rPr lang="fi-FI" sz="3600" dirty="0" err="1"/>
              <a:t>Connections</a:t>
            </a:r>
            <a:r>
              <a:rPr lang="fi-FI" sz="3600" dirty="0"/>
              <a:t> - </a:t>
            </a:r>
            <a:r>
              <a:rPr lang="fi-FI" sz="3600" dirty="0" err="1"/>
              <a:t>W</a:t>
            </a:r>
            <a:r>
              <a:rPr lang="fi-FI" sz="3600" dirty="0" err="1" smtClean="0"/>
              <a:t>orking</a:t>
            </a:r>
            <a:r>
              <a:rPr lang="fi-FI" sz="3600" dirty="0" smtClean="0"/>
              <a:t> </a:t>
            </a:r>
            <a:r>
              <a:rPr lang="fi-FI" sz="3600" dirty="0" err="1"/>
              <a:t>P</a:t>
            </a:r>
            <a:r>
              <a:rPr lang="fi-FI" sz="3600" dirty="0" err="1" smtClean="0"/>
              <a:t>latform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sz="2800" dirty="0" err="1"/>
              <a:t>C</a:t>
            </a:r>
            <a:r>
              <a:rPr lang="fi-FI" sz="2800" dirty="0" err="1" smtClean="0"/>
              <a:t>ontains</a:t>
            </a:r>
            <a:r>
              <a:rPr lang="fi-FI" sz="2800" dirty="0" smtClean="0"/>
              <a:t> </a:t>
            </a:r>
            <a:r>
              <a:rPr lang="fi-FI" sz="2800" b="1" dirty="0" err="1" smtClean="0"/>
              <a:t>many</a:t>
            </a:r>
            <a:r>
              <a:rPr lang="fi-FI" sz="2800" b="1" dirty="0" smtClean="0"/>
              <a:t> </a:t>
            </a:r>
            <a:r>
              <a:rPr lang="fi-FI" sz="2800" b="1" dirty="0" err="1" smtClean="0"/>
              <a:t>other</a:t>
            </a:r>
            <a:r>
              <a:rPr lang="fi-FI" sz="2800" b="1" dirty="0" smtClean="0"/>
              <a:t> </a:t>
            </a:r>
            <a:r>
              <a:rPr lang="fi-FI" sz="2800" b="1" dirty="0" err="1" smtClean="0"/>
              <a:t>nice</a:t>
            </a:r>
            <a:r>
              <a:rPr lang="fi-FI" sz="2800" b="1" dirty="0" smtClean="0"/>
              <a:t> </a:t>
            </a:r>
            <a:r>
              <a:rPr lang="fi-FI" sz="2800" b="1" dirty="0" err="1" smtClean="0"/>
              <a:t>features</a:t>
            </a:r>
            <a:r>
              <a:rPr lang="fi-FI" sz="2800" b="1" dirty="0" smtClean="0"/>
              <a:t> </a:t>
            </a:r>
            <a:r>
              <a:rPr lang="fi-FI" sz="2800" dirty="0" smtClean="0"/>
              <a:t>- no </a:t>
            </a:r>
            <a:r>
              <a:rPr lang="fi-FI" sz="2800" dirty="0" err="1" smtClean="0"/>
              <a:t>time</a:t>
            </a:r>
            <a:r>
              <a:rPr lang="fi-FI" sz="2800" dirty="0" smtClean="0"/>
              <a:t> to </a:t>
            </a:r>
            <a:r>
              <a:rPr lang="fi-FI" sz="2800" dirty="0" err="1" smtClean="0"/>
              <a:t>represent</a:t>
            </a:r>
            <a:r>
              <a:rPr lang="fi-FI" sz="2800" dirty="0" smtClean="0"/>
              <a:t> </a:t>
            </a:r>
            <a:r>
              <a:rPr lang="fi-FI" sz="2800" dirty="0" err="1" smtClean="0"/>
              <a:t>them</a:t>
            </a:r>
            <a:r>
              <a:rPr lang="fi-FI" sz="2800" dirty="0" smtClean="0"/>
              <a:t> </a:t>
            </a:r>
            <a:r>
              <a:rPr lang="fi-FI" sz="2800" dirty="0" err="1" smtClean="0"/>
              <a:t>all</a:t>
            </a:r>
            <a:r>
              <a:rPr lang="fi-FI" sz="2800" dirty="0" smtClean="0"/>
              <a:t> </a:t>
            </a:r>
            <a:r>
              <a:rPr lang="fi-FI" sz="2800" dirty="0" smtClean="0">
                <a:sym typeface="Wingdings" panose="05000000000000000000" pitchFamily="2" charset="2"/>
              </a:rPr>
              <a:t> go </a:t>
            </a:r>
            <a:r>
              <a:rPr lang="fi-FI" sz="2800" dirty="0" err="1" smtClean="0">
                <a:sym typeface="Wingdings" panose="05000000000000000000" pitchFamily="2" charset="2"/>
              </a:rPr>
              <a:t>there</a:t>
            </a:r>
            <a:r>
              <a:rPr lang="fi-FI" sz="2800" dirty="0" smtClean="0">
                <a:sym typeface="Wingdings" panose="05000000000000000000" pitchFamily="2" charset="2"/>
              </a:rPr>
              <a:t> and </a:t>
            </a:r>
            <a:r>
              <a:rPr lang="fi-FI" sz="2800" b="1" dirty="0" err="1" smtClean="0">
                <a:sym typeface="Wingdings" panose="05000000000000000000" pitchFamily="2" charset="2"/>
              </a:rPr>
              <a:t>learn</a:t>
            </a:r>
            <a:r>
              <a:rPr lang="fi-FI" sz="2800" b="1" dirty="0" smtClean="0">
                <a:sym typeface="Wingdings" panose="05000000000000000000" pitchFamily="2" charset="2"/>
              </a:rPr>
              <a:t> </a:t>
            </a:r>
            <a:r>
              <a:rPr lang="fi-FI" sz="2800" b="1" dirty="0" err="1" smtClean="0">
                <a:sym typeface="Wingdings" panose="05000000000000000000" pitchFamily="2" charset="2"/>
              </a:rPr>
              <a:t>more</a:t>
            </a:r>
            <a:endParaRPr lang="fi-FI" sz="2800" b="1" dirty="0" smtClean="0">
              <a:sym typeface="Wingdings" panose="05000000000000000000" pitchFamily="2" charset="2"/>
            </a:endParaRPr>
          </a:p>
          <a:p>
            <a:endParaRPr lang="fi-FI" sz="2800" b="1" dirty="0" smtClean="0"/>
          </a:p>
          <a:p>
            <a:r>
              <a:rPr lang="fi-FI" sz="2800" dirty="0" err="1"/>
              <a:t>P</a:t>
            </a:r>
            <a:r>
              <a:rPr lang="fi-FI" sz="2800" dirty="0" err="1" smtClean="0"/>
              <a:t>urpose</a:t>
            </a:r>
            <a:r>
              <a:rPr lang="fi-FI" sz="2800" dirty="0" smtClean="0"/>
              <a:t> is to </a:t>
            </a:r>
            <a:r>
              <a:rPr lang="fi-FI" sz="2800" b="1" dirty="0" err="1" smtClean="0"/>
              <a:t>ease</a:t>
            </a:r>
            <a:r>
              <a:rPr lang="fi-FI" sz="2800" dirty="0" smtClean="0"/>
              <a:t> </a:t>
            </a:r>
            <a:r>
              <a:rPr lang="fi-FI" sz="2800" b="1" dirty="0" err="1" smtClean="0"/>
              <a:t>the</a:t>
            </a:r>
            <a:r>
              <a:rPr lang="fi-FI" sz="2800" b="1" dirty="0" smtClean="0"/>
              <a:t> </a:t>
            </a:r>
            <a:r>
              <a:rPr lang="fi-FI" sz="2800" b="1" dirty="0" err="1" smtClean="0"/>
              <a:t>work</a:t>
            </a:r>
            <a:r>
              <a:rPr lang="fi-FI" sz="2800" b="1" dirty="0" smtClean="0"/>
              <a:t> </a:t>
            </a:r>
            <a:r>
              <a:rPr lang="fi-FI" sz="2800" dirty="0" smtClean="0"/>
              <a:t>of </a:t>
            </a:r>
            <a:r>
              <a:rPr lang="fi-FI" sz="2800" dirty="0" err="1" smtClean="0"/>
              <a:t>the</a:t>
            </a:r>
            <a:r>
              <a:rPr lang="fi-FI" sz="2800" dirty="0" smtClean="0"/>
              <a:t> Oslo Group and </a:t>
            </a:r>
            <a:r>
              <a:rPr lang="fi-FI" sz="2800" dirty="0" err="1" smtClean="0"/>
              <a:t>it’s</a:t>
            </a:r>
            <a:r>
              <a:rPr lang="fi-FI" sz="2800" dirty="0" smtClean="0"/>
              <a:t> </a:t>
            </a:r>
            <a:r>
              <a:rPr lang="fi-FI" sz="2800" dirty="0" err="1" smtClean="0"/>
              <a:t>Working</a:t>
            </a:r>
            <a:r>
              <a:rPr lang="fi-FI" sz="2800" dirty="0" smtClean="0"/>
              <a:t> </a:t>
            </a:r>
            <a:r>
              <a:rPr lang="fi-FI" sz="2800" dirty="0" err="1" smtClean="0"/>
              <a:t>Groups</a:t>
            </a:r>
            <a:endParaRPr lang="fi-FI" sz="2800" dirty="0" smtClean="0"/>
          </a:p>
          <a:p>
            <a:endParaRPr lang="fi-FI" sz="2800" dirty="0" smtClean="0"/>
          </a:p>
          <a:p>
            <a:r>
              <a:rPr lang="fi-FI" sz="2800" dirty="0" smtClean="0"/>
              <a:t>I </a:t>
            </a:r>
            <a:r>
              <a:rPr lang="fi-FI" sz="2800" dirty="0" err="1" smtClean="0"/>
              <a:t>hope</a:t>
            </a:r>
            <a:r>
              <a:rPr lang="fi-FI" sz="2800" dirty="0" smtClean="0"/>
              <a:t> to </a:t>
            </a:r>
            <a:r>
              <a:rPr lang="fi-FI" sz="2800" b="1" dirty="0" err="1" smtClean="0"/>
              <a:t>see</a:t>
            </a:r>
            <a:r>
              <a:rPr lang="fi-FI" sz="2800" b="1" dirty="0" smtClean="0"/>
              <a:t> </a:t>
            </a:r>
            <a:r>
              <a:rPr lang="fi-FI" sz="2800" b="1" dirty="0" err="1" smtClean="0"/>
              <a:t>you</a:t>
            </a:r>
            <a:r>
              <a:rPr lang="fi-FI" sz="2800" b="1" dirty="0" smtClean="0"/>
              <a:t> </a:t>
            </a:r>
            <a:r>
              <a:rPr lang="fi-FI" sz="2800" b="1" dirty="0" err="1" smtClean="0"/>
              <a:t>active</a:t>
            </a:r>
            <a:r>
              <a:rPr lang="fi-FI" sz="2800" b="1" dirty="0" smtClean="0"/>
              <a:t> </a:t>
            </a:r>
            <a:r>
              <a:rPr lang="fi-FI" sz="2800" dirty="0" smtClean="0"/>
              <a:t>in </a:t>
            </a:r>
            <a:r>
              <a:rPr lang="fi-FI" sz="2800" dirty="0" err="1" smtClean="0"/>
              <a:t>the</a:t>
            </a:r>
            <a:r>
              <a:rPr lang="fi-FI" sz="2800" dirty="0" smtClean="0"/>
              <a:t> </a:t>
            </a:r>
            <a:r>
              <a:rPr lang="fi-FI" sz="2800" dirty="0" err="1" smtClean="0"/>
              <a:t>Unite</a:t>
            </a:r>
            <a:r>
              <a:rPr lang="fi-FI" sz="2800" dirty="0" smtClean="0"/>
              <a:t> </a:t>
            </a:r>
            <a:r>
              <a:rPr lang="fi-FI" sz="2800" dirty="0" err="1" smtClean="0"/>
              <a:t>Connections</a:t>
            </a:r>
            <a:r>
              <a:rPr lang="fi-FI" sz="2800" dirty="0" smtClean="0"/>
              <a:t>!</a:t>
            </a:r>
            <a:endParaRPr lang="fi-FI" sz="2800" dirty="0" smtClean="0"/>
          </a:p>
          <a:p>
            <a:endParaRPr lang="fi-FI" sz="2800" b="1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59F2C95-98D7-413E-A4FB-D6D4B8CC0919}" type="datetime3">
              <a:rPr lang="en-US" smtClean="0"/>
              <a:t>10 May 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Ville Maljanen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79233F-897F-45AF-8EE5-A97FD3C22AFA}" type="slidenum">
              <a:rPr lang="fi-FI" smtClean="0"/>
              <a:t>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2280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04598" y="369084"/>
            <a:ext cx="7734803" cy="553998"/>
          </a:xfrm>
        </p:spPr>
        <p:txBody>
          <a:bodyPr/>
          <a:lstStyle/>
          <a:p>
            <a:r>
              <a:rPr lang="fi-FI" sz="3600" dirty="0" smtClean="0"/>
              <a:t>Oslo </a:t>
            </a:r>
            <a:r>
              <a:rPr lang="fi-FI" sz="3600" dirty="0" err="1" smtClean="0"/>
              <a:t>Group’s</a:t>
            </a:r>
            <a:r>
              <a:rPr lang="fi-FI" sz="3600" dirty="0" smtClean="0"/>
              <a:t> </a:t>
            </a:r>
            <a:r>
              <a:rPr lang="fi-FI" sz="3600" dirty="0" err="1" smtClean="0"/>
              <a:t>new</a:t>
            </a:r>
            <a:r>
              <a:rPr lang="fi-FI" sz="3600" dirty="0" smtClean="0"/>
              <a:t> </a:t>
            </a:r>
            <a:r>
              <a:rPr lang="fi-FI" sz="3600" dirty="0" err="1" smtClean="0"/>
              <a:t>website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4"/>
          </p:nvPr>
        </p:nvSpPr>
        <p:spPr>
          <a:xfrm>
            <a:off x="704598" y="1103087"/>
            <a:ext cx="7734300" cy="4908776"/>
          </a:xfrm>
        </p:spPr>
        <p:txBody>
          <a:bodyPr/>
          <a:lstStyle/>
          <a:p>
            <a:r>
              <a:rPr lang="fi-FI" sz="2800" dirty="0">
                <a:hlinkClick r:id="rId2"/>
              </a:rPr>
              <a:t>http://unstats.un.org/oslogroup</a:t>
            </a:r>
            <a:r>
              <a:rPr lang="fi-FI" sz="2800" dirty="0" smtClean="0">
                <a:hlinkClick r:id="rId2"/>
              </a:rPr>
              <a:t>/</a:t>
            </a:r>
            <a:endParaRPr lang="fi-FI" sz="2800" dirty="0" smtClean="0"/>
          </a:p>
          <a:p>
            <a:r>
              <a:rPr lang="fi-FI" sz="2800" dirty="0" err="1" smtClean="0"/>
              <a:t>opened</a:t>
            </a:r>
            <a:r>
              <a:rPr lang="fi-FI" sz="2800" dirty="0" smtClean="0"/>
              <a:t> in </a:t>
            </a:r>
            <a:r>
              <a:rPr lang="fi-FI" sz="2800" dirty="0" err="1" smtClean="0"/>
              <a:t>February</a:t>
            </a:r>
            <a:r>
              <a:rPr lang="fi-FI" sz="2800" dirty="0" smtClean="0"/>
              <a:t> 2016</a:t>
            </a:r>
          </a:p>
          <a:p>
            <a:r>
              <a:rPr lang="fi-FI" sz="2800" dirty="0" smtClean="0"/>
              <a:t>Is </a:t>
            </a:r>
            <a:r>
              <a:rPr lang="fi-FI" sz="2800" dirty="0" err="1" smtClean="0"/>
              <a:t>now</a:t>
            </a:r>
            <a:r>
              <a:rPr lang="fi-FI" sz="2800" dirty="0" smtClean="0"/>
              <a:t> </a:t>
            </a:r>
            <a:r>
              <a:rPr lang="fi-FI" sz="2800" dirty="0" err="1" smtClean="0"/>
              <a:t>located</a:t>
            </a:r>
            <a:r>
              <a:rPr lang="fi-FI" sz="2800" dirty="0" smtClean="0"/>
              <a:t> in </a:t>
            </a:r>
            <a:r>
              <a:rPr lang="fi-FI" sz="2800" dirty="0" err="1" smtClean="0"/>
              <a:t>UNSD’s</a:t>
            </a:r>
            <a:r>
              <a:rPr lang="fi-FI" sz="2800" dirty="0" smtClean="0"/>
              <a:t> </a:t>
            </a:r>
            <a:r>
              <a:rPr lang="fi-FI" sz="2800" dirty="0" err="1" smtClean="0"/>
              <a:t>server</a:t>
            </a:r>
            <a:endParaRPr lang="fi-FI" sz="2800" dirty="0" smtClean="0"/>
          </a:p>
          <a:p>
            <a:r>
              <a:rPr lang="fi-FI" sz="2800" dirty="0" err="1" smtClean="0"/>
              <a:t>Contains</a:t>
            </a:r>
            <a:r>
              <a:rPr lang="fi-FI" sz="2800" dirty="0" smtClean="0"/>
              <a:t> </a:t>
            </a:r>
            <a:r>
              <a:rPr lang="fi-FI" sz="2800" dirty="0" err="1" smtClean="0"/>
              <a:t>relevant</a:t>
            </a:r>
            <a:r>
              <a:rPr lang="fi-FI" sz="2800" dirty="0" smtClean="0"/>
              <a:t> </a:t>
            </a:r>
            <a:r>
              <a:rPr lang="fi-FI" sz="2800" dirty="0" err="1" smtClean="0"/>
              <a:t>information</a:t>
            </a:r>
            <a:r>
              <a:rPr lang="fi-FI" sz="2800" dirty="0" smtClean="0"/>
              <a:t> </a:t>
            </a:r>
            <a:r>
              <a:rPr lang="fi-FI" sz="2800" dirty="0" err="1" smtClean="0"/>
              <a:t>about</a:t>
            </a:r>
            <a:r>
              <a:rPr lang="fi-FI" sz="2800" dirty="0" smtClean="0"/>
              <a:t> Oslo Group:</a:t>
            </a:r>
          </a:p>
          <a:p>
            <a:pPr lvl="1"/>
            <a:r>
              <a:rPr lang="fi-FI" sz="2800" dirty="0" err="1" smtClean="0"/>
              <a:t>Background</a:t>
            </a:r>
            <a:r>
              <a:rPr lang="fi-FI" sz="2800" dirty="0" smtClean="0"/>
              <a:t>, </a:t>
            </a:r>
            <a:r>
              <a:rPr lang="fi-FI" sz="2800" dirty="0" err="1" smtClean="0"/>
              <a:t>Upcoming</a:t>
            </a:r>
            <a:r>
              <a:rPr lang="fi-FI" sz="2800" dirty="0" smtClean="0"/>
              <a:t> </a:t>
            </a:r>
            <a:r>
              <a:rPr lang="fi-FI" sz="2800" dirty="0" err="1" smtClean="0"/>
              <a:t>meeting</a:t>
            </a:r>
            <a:r>
              <a:rPr lang="fi-FI" sz="2800" dirty="0" smtClean="0"/>
              <a:t>, </a:t>
            </a:r>
            <a:r>
              <a:rPr lang="fi-FI" sz="2800" dirty="0" err="1" smtClean="0"/>
              <a:t>Mandate</a:t>
            </a:r>
            <a:r>
              <a:rPr lang="fi-FI" sz="2800" dirty="0" smtClean="0"/>
              <a:t>, </a:t>
            </a:r>
            <a:r>
              <a:rPr lang="fi-FI" sz="2800" dirty="0" err="1" smtClean="0"/>
              <a:t>List</a:t>
            </a:r>
            <a:r>
              <a:rPr lang="fi-FI" sz="2800" dirty="0" smtClean="0"/>
              <a:t> of </a:t>
            </a:r>
            <a:r>
              <a:rPr lang="fi-FI" sz="2800" dirty="0" err="1" smtClean="0"/>
              <a:t>Members</a:t>
            </a:r>
            <a:r>
              <a:rPr lang="fi-FI" sz="2800" dirty="0" smtClean="0"/>
              <a:t> of </a:t>
            </a:r>
            <a:r>
              <a:rPr lang="fi-FI" sz="2800" dirty="0" err="1" smtClean="0"/>
              <a:t>the</a:t>
            </a:r>
            <a:r>
              <a:rPr lang="fi-FI" sz="2800" dirty="0" smtClean="0"/>
              <a:t> Oslo Group, International </a:t>
            </a:r>
            <a:r>
              <a:rPr lang="fi-FI" sz="2800" dirty="0" err="1" smtClean="0"/>
              <a:t>Recommendations</a:t>
            </a:r>
            <a:r>
              <a:rPr lang="fi-FI" sz="2800" dirty="0" smtClean="0"/>
              <a:t> for Energy </a:t>
            </a:r>
            <a:r>
              <a:rPr lang="fi-FI" sz="2800" dirty="0" err="1" smtClean="0"/>
              <a:t>Statistics</a:t>
            </a:r>
            <a:r>
              <a:rPr lang="fi-FI" sz="2800" dirty="0" smtClean="0"/>
              <a:t> (IRES) etc.</a:t>
            </a:r>
          </a:p>
          <a:p>
            <a:r>
              <a:rPr lang="fi-FI" sz="2800" dirty="0"/>
              <a:t>Public for </a:t>
            </a:r>
            <a:r>
              <a:rPr lang="fi-FI" sz="2800" dirty="0" err="1"/>
              <a:t>anyone</a:t>
            </a:r>
            <a:endParaRPr lang="fi-FI" sz="2800" dirty="0"/>
          </a:p>
          <a:p>
            <a:endParaRPr lang="fi-FI" sz="2800" dirty="0" smtClean="0"/>
          </a:p>
          <a:p>
            <a:endParaRPr lang="fi-FI" sz="2800" dirty="0" smtClean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59F2C95-98D7-413E-A4FB-D6D4B8CC0919}" type="datetime3">
              <a:rPr lang="en-US" smtClean="0"/>
              <a:t>10 May 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smtClean="0"/>
              <a:t>Ville Maljanen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79233F-897F-45AF-8EE5-A97FD3C22AFA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733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Thank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!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12797" y="5025331"/>
            <a:ext cx="5139274" cy="473976"/>
          </a:xfrm>
        </p:spPr>
        <p:txBody>
          <a:bodyPr/>
          <a:lstStyle/>
          <a:p>
            <a:r>
              <a:rPr lang="fi-FI" dirty="0"/>
              <a:t>10th Oslo Group </a:t>
            </a:r>
            <a:r>
              <a:rPr lang="fi-FI" dirty="0" err="1"/>
              <a:t>Meeting</a:t>
            </a:r>
            <a:r>
              <a:rPr lang="fi-FI" dirty="0"/>
              <a:t> at Aguascalientes, Mexico</a:t>
            </a:r>
          </a:p>
          <a:p>
            <a:r>
              <a:rPr lang="fi-FI" dirty="0"/>
              <a:t>Ville </a:t>
            </a:r>
            <a:r>
              <a:rPr lang="fi-FI" dirty="0" smtClean="0"/>
              <a:t>Maljanen, ville.maljanen@stat.fi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816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04598" y="369084"/>
            <a:ext cx="7734803" cy="553998"/>
          </a:xfrm>
        </p:spPr>
        <p:txBody>
          <a:bodyPr/>
          <a:lstStyle/>
          <a:p>
            <a:r>
              <a:rPr lang="fi-FI" sz="3600" dirty="0" smtClean="0"/>
              <a:t>Oslo </a:t>
            </a:r>
            <a:r>
              <a:rPr lang="fi-FI" sz="3600" dirty="0" err="1" smtClean="0"/>
              <a:t>Group’s</a:t>
            </a:r>
            <a:r>
              <a:rPr lang="fi-FI" sz="3600" dirty="0" smtClean="0"/>
              <a:t> </a:t>
            </a:r>
            <a:r>
              <a:rPr lang="fi-FI" sz="3600" dirty="0" err="1" smtClean="0"/>
              <a:t>new</a:t>
            </a:r>
            <a:r>
              <a:rPr lang="fi-FI" sz="3600" dirty="0" smtClean="0"/>
              <a:t> </a:t>
            </a:r>
            <a:r>
              <a:rPr lang="fi-FI" sz="3600" dirty="0" err="1" smtClean="0"/>
              <a:t>website</a:t>
            </a:r>
            <a:endParaRPr lang="fi-FI" sz="36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59F2C95-98D7-413E-A4FB-D6D4B8CC0919}" type="datetime3">
              <a:rPr lang="en-US" smtClean="0"/>
              <a:t>10 May 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Ville Maljanen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79233F-897F-45AF-8EE5-A97FD3C22AFA}" type="slidenum">
              <a:rPr lang="fi-FI" smtClean="0"/>
              <a:t>3</a:t>
            </a:fld>
            <a:endParaRPr lang="fi-FI"/>
          </a:p>
        </p:txBody>
      </p:sp>
      <p:pic>
        <p:nvPicPr>
          <p:cNvPr id="8" name="Sisällön paikkamerkki 7">
            <a:hlinkClick r:id="rId2"/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3"/>
          <a:srcRect l="14190" t="13894" r="18096" b="8223"/>
          <a:stretch/>
        </p:blipFill>
        <p:spPr>
          <a:xfrm>
            <a:off x="371737" y="1088572"/>
            <a:ext cx="7609723" cy="492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04598" y="369084"/>
            <a:ext cx="7734803" cy="1107996"/>
          </a:xfrm>
        </p:spPr>
        <p:txBody>
          <a:bodyPr/>
          <a:lstStyle/>
          <a:p>
            <a:r>
              <a:rPr lang="fi-FI" sz="3600" dirty="0" err="1"/>
              <a:t>Unite</a:t>
            </a:r>
            <a:r>
              <a:rPr lang="fi-FI" sz="3600" dirty="0"/>
              <a:t> </a:t>
            </a:r>
            <a:r>
              <a:rPr lang="fi-FI" sz="3600" dirty="0" err="1"/>
              <a:t>Connections</a:t>
            </a:r>
            <a:r>
              <a:rPr lang="fi-FI" sz="3600" dirty="0"/>
              <a:t> - </a:t>
            </a:r>
            <a:r>
              <a:rPr lang="fi-FI" sz="3600" dirty="0" err="1"/>
              <a:t>W</a:t>
            </a:r>
            <a:r>
              <a:rPr lang="fi-FI" sz="3600" dirty="0" err="1" smtClean="0"/>
              <a:t>orking</a:t>
            </a:r>
            <a:r>
              <a:rPr lang="fi-FI" sz="3600" dirty="0" smtClean="0"/>
              <a:t> </a:t>
            </a:r>
            <a:r>
              <a:rPr lang="fi-FI" sz="3600" dirty="0" err="1"/>
              <a:t>P</a:t>
            </a:r>
            <a:r>
              <a:rPr lang="fi-FI" sz="3600" dirty="0" err="1" smtClean="0"/>
              <a:t>latform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sz="2800" dirty="0" err="1" smtClean="0"/>
              <a:t>Unite</a:t>
            </a:r>
            <a:r>
              <a:rPr lang="fi-FI" sz="2800" dirty="0" smtClean="0"/>
              <a:t> </a:t>
            </a:r>
            <a:r>
              <a:rPr lang="fi-FI" sz="2800" dirty="0" err="1" smtClean="0"/>
              <a:t>connections</a:t>
            </a:r>
            <a:r>
              <a:rPr lang="fi-FI" sz="2800" dirty="0" smtClean="0"/>
              <a:t> is a </a:t>
            </a:r>
            <a:r>
              <a:rPr lang="fi-FI" sz="2800" b="1" dirty="0" err="1" smtClean="0"/>
              <a:t>modern</a:t>
            </a:r>
            <a:r>
              <a:rPr lang="fi-FI" sz="2800" b="1" dirty="0" smtClean="0"/>
              <a:t> </a:t>
            </a:r>
            <a:r>
              <a:rPr lang="fi-FI" sz="2800" b="1" dirty="0" err="1" smtClean="0"/>
              <a:t>social</a:t>
            </a:r>
            <a:r>
              <a:rPr lang="fi-FI" sz="2800" b="1" dirty="0" smtClean="0"/>
              <a:t> </a:t>
            </a:r>
            <a:r>
              <a:rPr lang="fi-FI" sz="2800" b="1" dirty="0" err="1" smtClean="0"/>
              <a:t>working</a:t>
            </a:r>
            <a:r>
              <a:rPr lang="fi-FI" sz="2800" b="1" dirty="0" smtClean="0"/>
              <a:t> </a:t>
            </a:r>
            <a:r>
              <a:rPr lang="fi-FI" sz="2800" b="1" dirty="0" err="1" smtClean="0"/>
              <a:t>platform</a:t>
            </a:r>
            <a:endParaRPr lang="fi-FI" sz="2800" b="1" dirty="0" smtClean="0"/>
          </a:p>
          <a:p>
            <a:r>
              <a:rPr lang="fi-FI" sz="2800" dirty="0" smtClean="0"/>
              <a:t>It </a:t>
            </a:r>
            <a:r>
              <a:rPr lang="fi-FI" sz="2800" dirty="0" err="1" smtClean="0"/>
              <a:t>provides</a:t>
            </a:r>
            <a:r>
              <a:rPr lang="fi-FI" sz="2800" dirty="0" smtClean="0"/>
              <a:t> </a:t>
            </a:r>
            <a:r>
              <a:rPr lang="fi-FI" sz="2800" dirty="0" err="1" smtClean="0"/>
              <a:t>platform</a:t>
            </a:r>
            <a:r>
              <a:rPr lang="fi-FI" sz="2800" dirty="0" smtClean="0"/>
              <a:t> for </a:t>
            </a:r>
            <a:r>
              <a:rPr lang="fi-FI" sz="2800" b="1" dirty="0" err="1" smtClean="0"/>
              <a:t>blogs</a:t>
            </a:r>
            <a:r>
              <a:rPr lang="fi-FI" sz="2800" dirty="0" smtClean="0"/>
              <a:t>, </a:t>
            </a:r>
            <a:r>
              <a:rPr lang="fi-FI" sz="2800" b="1" dirty="0" err="1" smtClean="0"/>
              <a:t>wikis</a:t>
            </a:r>
            <a:r>
              <a:rPr lang="fi-FI" sz="2800" dirty="0" smtClean="0"/>
              <a:t> and </a:t>
            </a:r>
            <a:r>
              <a:rPr lang="fi-FI" sz="2800" b="1" dirty="0" err="1" smtClean="0"/>
              <a:t>forums</a:t>
            </a:r>
            <a:endParaRPr lang="fi-FI" sz="2800" b="1" dirty="0" smtClean="0"/>
          </a:p>
          <a:p>
            <a:r>
              <a:rPr lang="fi-FI" sz="2800" dirty="0" err="1" smtClean="0"/>
              <a:t>Integrated</a:t>
            </a:r>
            <a:r>
              <a:rPr lang="fi-FI" sz="2800" dirty="0" smtClean="0"/>
              <a:t> </a:t>
            </a:r>
            <a:r>
              <a:rPr lang="fi-FI" sz="2800" dirty="0" err="1" smtClean="0"/>
              <a:t>with</a:t>
            </a:r>
            <a:r>
              <a:rPr lang="fi-FI" sz="2800" dirty="0" smtClean="0"/>
              <a:t> </a:t>
            </a:r>
            <a:r>
              <a:rPr lang="fi-FI" sz="2800" b="1" dirty="0" err="1" smtClean="0"/>
              <a:t>email</a:t>
            </a:r>
            <a:r>
              <a:rPr lang="fi-FI" sz="2800" dirty="0" smtClean="0"/>
              <a:t>, </a:t>
            </a:r>
            <a:r>
              <a:rPr lang="fi-FI" sz="2800" b="1" dirty="0" err="1" smtClean="0"/>
              <a:t>calendar</a:t>
            </a:r>
            <a:r>
              <a:rPr lang="fi-FI" sz="2800" dirty="0" smtClean="0"/>
              <a:t>, </a:t>
            </a:r>
            <a:r>
              <a:rPr lang="fi-FI" sz="2800" b="1" dirty="0" smtClean="0"/>
              <a:t>desktop</a:t>
            </a:r>
            <a:r>
              <a:rPr lang="fi-FI" sz="2800" dirty="0" smtClean="0"/>
              <a:t>, </a:t>
            </a:r>
            <a:r>
              <a:rPr lang="fi-FI" sz="2800" b="1" dirty="0" smtClean="0"/>
              <a:t>Office </a:t>
            </a:r>
            <a:r>
              <a:rPr lang="fi-FI" sz="2800" b="1" dirty="0" err="1" smtClean="0"/>
              <a:t>applications</a:t>
            </a:r>
            <a:r>
              <a:rPr lang="fi-FI" sz="2800" dirty="0" smtClean="0"/>
              <a:t>, </a:t>
            </a:r>
            <a:r>
              <a:rPr lang="fi-FI" sz="2800" b="1" dirty="0" err="1" smtClean="0"/>
              <a:t>instant</a:t>
            </a:r>
            <a:r>
              <a:rPr lang="fi-FI" sz="2800" b="1" dirty="0" smtClean="0"/>
              <a:t> </a:t>
            </a:r>
            <a:r>
              <a:rPr lang="fi-FI" sz="2800" b="1" dirty="0" err="1" smtClean="0"/>
              <a:t>messaging</a:t>
            </a:r>
            <a:r>
              <a:rPr lang="fi-FI" sz="2800" dirty="0" smtClean="0"/>
              <a:t> and </a:t>
            </a:r>
            <a:r>
              <a:rPr lang="fi-FI" sz="2800" b="1" dirty="0" err="1" smtClean="0"/>
              <a:t>document</a:t>
            </a:r>
            <a:r>
              <a:rPr lang="fi-FI" sz="2800" b="1" dirty="0" smtClean="0"/>
              <a:t> management</a:t>
            </a:r>
          </a:p>
          <a:p>
            <a:r>
              <a:rPr lang="fi-FI" sz="2800" b="1" dirty="0" err="1" smtClean="0"/>
              <a:t>Login</a:t>
            </a:r>
            <a:r>
              <a:rPr lang="fi-FI" sz="2800" b="1" dirty="0" smtClean="0"/>
              <a:t> </a:t>
            </a:r>
            <a:r>
              <a:rPr lang="fi-FI" sz="2800" b="1" dirty="0" err="1" smtClean="0"/>
              <a:t>credentials</a:t>
            </a:r>
            <a:r>
              <a:rPr lang="fi-FI" sz="2800" dirty="0" smtClean="0"/>
              <a:t> </a:t>
            </a:r>
            <a:r>
              <a:rPr lang="fi-FI" sz="2800" dirty="0" err="1" smtClean="0"/>
              <a:t>are</a:t>
            </a:r>
            <a:r>
              <a:rPr lang="fi-FI" sz="2800" dirty="0" smtClean="0"/>
              <a:t> </a:t>
            </a:r>
            <a:r>
              <a:rPr lang="fi-FI" sz="2800" dirty="0" err="1" smtClean="0"/>
              <a:t>needed</a:t>
            </a:r>
            <a:r>
              <a:rPr lang="fi-FI" sz="2800" dirty="0" smtClean="0"/>
              <a:t> </a:t>
            </a:r>
            <a:r>
              <a:rPr lang="fi-FI" sz="2800" dirty="0" smtClean="0"/>
              <a:t>and </a:t>
            </a:r>
            <a:r>
              <a:rPr lang="fi-FI" sz="2800" dirty="0" err="1" smtClean="0"/>
              <a:t>may</a:t>
            </a:r>
            <a:r>
              <a:rPr lang="fi-FI" sz="2800" dirty="0" smtClean="0"/>
              <a:t> </a:t>
            </a:r>
            <a:r>
              <a:rPr lang="fi-FI" sz="2800" dirty="0" err="1" smtClean="0"/>
              <a:t>be</a:t>
            </a:r>
            <a:r>
              <a:rPr lang="fi-FI" sz="2800" dirty="0" smtClean="0"/>
              <a:t> </a:t>
            </a:r>
            <a:r>
              <a:rPr lang="fi-FI" sz="2800" dirty="0" err="1" smtClean="0"/>
              <a:t>asked</a:t>
            </a:r>
            <a:r>
              <a:rPr lang="fi-FI" sz="2800" dirty="0" smtClean="0"/>
              <a:t> </a:t>
            </a:r>
            <a:r>
              <a:rPr lang="fi-FI" sz="2800" dirty="0" err="1" smtClean="0"/>
              <a:t>from</a:t>
            </a:r>
            <a:r>
              <a:rPr lang="fi-FI" sz="2800" dirty="0" smtClean="0"/>
              <a:t> oslosecretariat@stat.fi</a:t>
            </a:r>
            <a:endParaRPr lang="fi-FI" sz="2800" b="1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59F2C95-98D7-413E-A4FB-D6D4B8CC0919}" type="datetime3">
              <a:rPr lang="en-US" smtClean="0"/>
              <a:t>10 May 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Ville Maljanen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79233F-897F-45AF-8EE5-A97FD3C22AFA}" type="slidenum">
              <a:rPr lang="fi-FI" smtClean="0"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793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Login</a:t>
            </a:r>
            <a:r>
              <a:rPr lang="fi-FI" dirty="0" smtClean="0"/>
              <a:t> </a:t>
            </a:r>
            <a:r>
              <a:rPr lang="fi-FI" dirty="0"/>
              <a:t>P</a:t>
            </a:r>
            <a:r>
              <a:rPr lang="fi-FI" dirty="0" smtClean="0"/>
              <a:t>age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59F2C95-98D7-413E-A4FB-D6D4B8CC0919}" type="datetime3">
              <a:rPr lang="en-US" smtClean="0"/>
              <a:t>10 May 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Ville Maljanen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79233F-897F-45AF-8EE5-A97FD3C22AFA}" type="slidenum">
              <a:rPr lang="fi-FI" smtClean="0"/>
              <a:t>5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 rotWithShape="1">
          <a:blip r:embed="rId2"/>
          <a:srcRect l="8856" t="13894" r="32192" b="19396"/>
          <a:stretch/>
        </p:blipFill>
        <p:spPr>
          <a:xfrm>
            <a:off x="704598" y="1088960"/>
            <a:ext cx="7821394" cy="4978400"/>
          </a:xfrm>
          <a:prstGeom prst="rect">
            <a:avLst/>
          </a:prstGeom>
        </p:spPr>
      </p:pic>
      <p:sp>
        <p:nvSpPr>
          <p:cNvPr id="3" name="Pyöristetty suorakulmio 2"/>
          <p:cNvSpPr/>
          <p:nvPr/>
        </p:nvSpPr>
        <p:spPr>
          <a:xfrm>
            <a:off x="5122719" y="3210791"/>
            <a:ext cx="1184564" cy="238991"/>
          </a:xfrm>
          <a:prstGeom prst="roundRect">
            <a:avLst/>
          </a:prstGeom>
          <a:noFill/>
          <a:ln w="47625">
            <a:solidFill>
              <a:srgbClr val="FF0000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/>
          <p:cNvSpPr txBox="1"/>
          <p:nvPr/>
        </p:nvSpPr>
        <p:spPr>
          <a:xfrm>
            <a:off x="6307282" y="4270663"/>
            <a:ext cx="1984663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 err="1" smtClean="0">
                <a:solidFill>
                  <a:srgbClr val="FF0000"/>
                </a:solidFill>
              </a:rPr>
              <a:t>Use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your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email</a:t>
            </a:r>
            <a:endParaRPr lang="fi-FI" dirty="0">
              <a:solidFill>
                <a:srgbClr val="FF0000"/>
              </a:solidFill>
            </a:endParaRPr>
          </a:p>
          <a:p>
            <a:r>
              <a:rPr lang="fi-FI" dirty="0" err="1">
                <a:solidFill>
                  <a:srgbClr val="FF0000"/>
                </a:solidFill>
              </a:rPr>
              <a:t>a</a:t>
            </a:r>
            <a:r>
              <a:rPr lang="fi-FI" dirty="0" err="1" smtClean="0">
                <a:solidFill>
                  <a:srgbClr val="FF0000"/>
                </a:solidFill>
              </a:rPr>
              <a:t>ddress</a:t>
            </a:r>
            <a:r>
              <a:rPr lang="fi-FI" dirty="0" smtClean="0">
                <a:solidFill>
                  <a:srgbClr val="FF0000"/>
                </a:solidFill>
              </a:rPr>
              <a:t> to </a:t>
            </a:r>
            <a:r>
              <a:rPr lang="fi-FI" dirty="0" err="1" smtClean="0">
                <a:solidFill>
                  <a:srgbClr val="FF0000"/>
                </a:solidFill>
              </a:rPr>
              <a:t>log</a:t>
            </a:r>
            <a:r>
              <a:rPr lang="fi-FI" dirty="0" smtClean="0">
                <a:solidFill>
                  <a:srgbClr val="FF0000"/>
                </a:solidFill>
              </a:rPr>
              <a:t> in</a:t>
            </a:r>
            <a:endParaRPr lang="fi-FI" dirty="0">
              <a:solidFill>
                <a:srgbClr val="FF0000"/>
              </a:solidFill>
            </a:endParaRPr>
          </a:p>
        </p:txBody>
      </p:sp>
      <p:cxnSp>
        <p:nvCxnSpPr>
          <p:cNvPr id="10" name="Suora nuoliyhdysviiva 9"/>
          <p:cNvCxnSpPr/>
          <p:nvPr/>
        </p:nvCxnSpPr>
        <p:spPr>
          <a:xfrm flipH="1" flipV="1">
            <a:off x="6161809" y="3527949"/>
            <a:ext cx="384464" cy="6801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yöristetty suorakulmio 10"/>
          <p:cNvSpPr/>
          <p:nvPr/>
        </p:nvSpPr>
        <p:spPr>
          <a:xfrm>
            <a:off x="5117846" y="3713837"/>
            <a:ext cx="638741" cy="210337"/>
          </a:xfrm>
          <a:prstGeom prst="roundRect">
            <a:avLst/>
          </a:prstGeom>
          <a:noFill/>
          <a:ln w="47625">
            <a:solidFill>
              <a:srgbClr val="FF0000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2" name="Suora nuoliyhdysviiva 11"/>
          <p:cNvCxnSpPr/>
          <p:nvPr/>
        </p:nvCxnSpPr>
        <p:spPr>
          <a:xfrm flipV="1">
            <a:off x="4828184" y="3959286"/>
            <a:ext cx="291767" cy="5589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kstiruutu 14"/>
          <p:cNvSpPr txBox="1"/>
          <p:nvPr/>
        </p:nvSpPr>
        <p:spPr>
          <a:xfrm>
            <a:off x="2575560" y="4554696"/>
            <a:ext cx="230617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 err="1" smtClean="0">
                <a:solidFill>
                  <a:srgbClr val="FF0000"/>
                </a:solidFill>
              </a:rPr>
              <a:t>Password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has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been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sent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you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by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email</a:t>
            </a:r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7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1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Getting</a:t>
            </a:r>
            <a:r>
              <a:rPr lang="fi-FI" dirty="0" smtClean="0"/>
              <a:t> </a:t>
            </a:r>
            <a:r>
              <a:rPr lang="fi-FI" dirty="0" err="1"/>
              <a:t>S</a:t>
            </a:r>
            <a:r>
              <a:rPr lang="fi-FI" dirty="0" err="1" smtClean="0"/>
              <a:t>tarted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59F2C95-98D7-413E-A4FB-D6D4B8CC0919}" type="datetime3">
              <a:rPr lang="en-US" smtClean="0"/>
              <a:t>10 May 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Ville Maljanen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79233F-897F-45AF-8EE5-A97FD3C22AFA}" type="slidenum">
              <a:rPr lang="fi-FI" smtClean="0"/>
              <a:t>6</a:t>
            </a:fld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 rotWithShape="1">
          <a:blip r:embed="rId2"/>
          <a:srcRect l="9143" t="13894" r="18191" b="8053"/>
          <a:stretch/>
        </p:blipFill>
        <p:spPr>
          <a:xfrm>
            <a:off x="453898" y="927118"/>
            <a:ext cx="8236201" cy="5302084"/>
          </a:xfrm>
          <a:prstGeom prst="rect">
            <a:avLst/>
          </a:prstGeom>
        </p:spPr>
      </p:pic>
      <p:sp>
        <p:nvSpPr>
          <p:cNvPr id="7" name="Pyöristetty suorakulmio 6"/>
          <p:cNvSpPr/>
          <p:nvPr/>
        </p:nvSpPr>
        <p:spPr>
          <a:xfrm>
            <a:off x="6351443" y="2819400"/>
            <a:ext cx="1982931" cy="1381125"/>
          </a:xfrm>
          <a:prstGeom prst="roundRect">
            <a:avLst/>
          </a:prstGeom>
          <a:noFill/>
          <a:ln w="47625">
            <a:solidFill>
              <a:srgbClr val="FF0000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8" name="Suora nuoliyhdysviiva 7"/>
          <p:cNvCxnSpPr/>
          <p:nvPr/>
        </p:nvCxnSpPr>
        <p:spPr>
          <a:xfrm flipH="1">
            <a:off x="6641869" y="2465152"/>
            <a:ext cx="106680" cy="3210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kstiruutu 12"/>
          <p:cNvSpPr txBox="1"/>
          <p:nvPr/>
        </p:nvSpPr>
        <p:spPr>
          <a:xfrm>
            <a:off x="6695209" y="1786885"/>
            <a:ext cx="1984663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rgbClr val="FF0000"/>
                </a:solidFill>
              </a:rPr>
              <a:t>If </a:t>
            </a:r>
            <a:r>
              <a:rPr lang="fi-FI" dirty="0" err="1" smtClean="0">
                <a:solidFill>
                  <a:srgbClr val="FF0000"/>
                </a:solidFill>
              </a:rPr>
              <a:t>you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need</a:t>
            </a:r>
            <a:r>
              <a:rPr lang="fi-FI" dirty="0" smtClean="0">
                <a:solidFill>
                  <a:srgbClr val="FF0000"/>
                </a:solidFill>
              </a:rPr>
              <a:t> help, </a:t>
            </a:r>
            <a:r>
              <a:rPr lang="fi-FI" dirty="0" err="1" smtClean="0">
                <a:solidFill>
                  <a:srgbClr val="FF0000"/>
                </a:solidFill>
              </a:rPr>
              <a:t>use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these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options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14" name="Pyöristetty suorakulmio 13"/>
          <p:cNvSpPr/>
          <p:nvPr/>
        </p:nvSpPr>
        <p:spPr>
          <a:xfrm>
            <a:off x="3219450" y="2755827"/>
            <a:ext cx="3038475" cy="2292424"/>
          </a:xfrm>
          <a:prstGeom prst="roundRect">
            <a:avLst/>
          </a:prstGeom>
          <a:noFill/>
          <a:ln w="47625">
            <a:solidFill>
              <a:srgbClr val="FF0000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5" name="Suora nuoliyhdysviiva 14"/>
          <p:cNvCxnSpPr/>
          <p:nvPr/>
        </p:nvCxnSpPr>
        <p:spPr>
          <a:xfrm flipV="1">
            <a:off x="3848100" y="5112123"/>
            <a:ext cx="28575" cy="3427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kstiruutu 16"/>
          <p:cNvSpPr txBox="1"/>
          <p:nvPr/>
        </p:nvSpPr>
        <p:spPr>
          <a:xfrm>
            <a:off x="2671069" y="5518709"/>
            <a:ext cx="467183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rgbClr val="FF0000"/>
                </a:solidFill>
              </a:rPr>
              <a:t>If </a:t>
            </a:r>
            <a:r>
              <a:rPr lang="fi-FI" dirty="0" err="1" smtClean="0">
                <a:solidFill>
                  <a:srgbClr val="FF0000"/>
                </a:solidFill>
              </a:rPr>
              <a:t>you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are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new</a:t>
            </a:r>
            <a:r>
              <a:rPr lang="fi-FI" dirty="0" smtClean="0">
                <a:solidFill>
                  <a:srgbClr val="FF0000"/>
                </a:solidFill>
              </a:rPr>
              <a:t> to </a:t>
            </a:r>
            <a:r>
              <a:rPr lang="fi-FI" dirty="0" err="1" smtClean="0">
                <a:solidFill>
                  <a:srgbClr val="FF0000"/>
                </a:solidFill>
              </a:rPr>
              <a:t>Unite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Connectios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use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these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options</a:t>
            </a:r>
            <a:r>
              <a:rPr lang="fi-FI" dirty="0" smtClean="0">
                <a:solidFill>
                  <a:srgbClr val="FF0000"/>
                </a:solidFill>
              </a:rPr>
              <a:t> to </a:t>
            </a:r>
            <a:r>
              <a:rPr lang="fi-FI" dirty="0" err="1" smtClean="0">
                <a:solidFill>
                  <a:srgbClr val="FF0000"/>
                </a:solidFill>
              </a:rPr>
              <a:t>getting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started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19" name="Pyöristetty suorakulmio 18"/>
          <p:cNvSpPr/>
          <p:nvPr/>
        </p:nvSpPr>
        <p:spPr>
          <a:xfrm>
            <a:off x="2084381" y="2034724"/>
            <a:ext cx="158618" cy="170782"/>
          </a:xfrm>
          <a:prstGeom prst="roundRect">
            <a:avLst/>
          </a:prstGeom>
          <a:noFill/>
          <a:ln w="47625">
            <a:solidFill>
              <a:srgbClr val="FF0000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0" name="Suora nuoliyhdysviiva 19"/>
          <p:cNvCxnSpPr/>
          <p:nvPr/>
        </p:nvCxnSpPr>
        <p:spPr>
          <a:xfrm flipH="1">
            <a:off x="2199511" y="1636686"/>
            <a:ext cx="216434" cy="3675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kstiruutu 22"/>
          <p:cNvSpPr txBox="1"/>
          <p:nvPr/>
        </p:nvSpPr>
        <p:spPr>
          <a:xfrm>
            <a:off x="2451765" y="1284946"/>
            <a:ext cx="4190103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rgbClr val="FF0000"/>
                </a:solidFill>
              </a:rPr>
              <a:t>Select </a:t>
            </a:r>
            <a:r>
              <a:rPr lang="fi-FI" dirty="0" err="1" smtClean="0">
                <a:solidFill>
                  <a:srgbClr val="FF0000"/>
                </a:solidFill>
              </a:rPr>
              <a:t>this</a:t>
            </a:r>
            <a:r>
              <a:rPr lang="fi-FI" dirty="0" smtClean="0">
                <a:solidFill>
                  <a:srgbClr val="FF0000"/>
                </a:solidFill>
              </a:rPr>
              <a:t> option </a:t>
            </a:r>
            <a:r>
              <a:rPr lang="fi-FI" dirty="0" err="1" smtClean="0">
                <a:solidFill>
                  <a:srgbClr val="FF0000"/>
                </a:solidFill>
              </a:rPr>
              <a:t>if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you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don’t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want</a:t>
            </a:r>
            <a:r>
              <a:rPr lang="fi-FI" dirty="0" smtClean="0">
                <a:solidFill>
                  <a:srgbClr val="FF0000"/>
                </a:solidFill>
              </a:rPr>
              <a:t> to </a:t>
            </a:r>
            <a:r>
              <a:rPr lang="fi-FI" dirty="0" err="1" smtClean="0">
                <a:solidFill>
                  <a:srgbClr val="FF0000"/>
                </a:solidFill>
              </a:rPr>
              <a:t>see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this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page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next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time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when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you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log</a:t>
            </a:r>
            <a:r>
              <a:rPr lang="fi-FI" dirty="0" smtClean="0">
                <a:solidFill>
                  <a:srgbClr val="FF0000"/>
                </a:solidFill>
              </a:rPr>
              <a:t> in</a:t>
            </a:r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17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7" grpId="0" animBg="1"/>
      <p:bldP spid="19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Updates</a:t>
            </a:r>
            <a:r>
              <a:rPr lang="fi-FI" dirty="0" smtClean="0"/>
              <a:t> &amp; </a:t>
            </a:r>
            <a:r>
              <a:rPr lang="fi-FI" dirty="0" err="1" smtClean="0"/>
              <a:t>other</a:t>
            </a:r>
            <a:r>
              <a:rPr lang="fi-FI" dirty="0" smtClean="0"/>
              <a:t> </a:t>
            </a:r>
            <a:r>
              <a:rPr lang="fi-FI" dirty="0" err="1" smtClean="0"/>
              <a:t>personal</a:t>
            </a:r>
            <a:r>
              <a:rPr lang="fi-FI" dirty="0" smtClean="0"/>
              <a:t> </a:t>
            </a:r>
            <a:r>
              <a:rPr lang="fi-FI" dirty="0" err="1" smtClean="0"/>
              <a:t>sites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59F2C95-98D7-413E-A4FB-D6D4B8CC0919}" type="datetime3">
              <a:rPr lang="en-US" smtClean="0"/>
              <a:t>10 May 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Ville Maljanen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79233F-897F-45AF-8EE5-A97FD3C22AFA}" type="slidenum">
              <a:rPr lang="fi-FI" smtClean="0"/>
              <a:t>7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/>
          <a:srcRect l="9333" t="14063" r="17429" b="8222"/>
          <a:stretch/>
        </p:blipFill>
        <p:spPr>
          <a:xfrm>
            <a:off x="134913" y="929757"/>
            <a:ext cx="8874171" cy="5296807"/>
          </a:xfrm>
          <a:prstGeom prst="rect">
            <a:avLst/>
          </a:prstGeom>
        </p:spPr>
      </p:pic>
      <p:sp>
        <p:nvSpPr>
          <p:cNvPr id="7" name="Pyöristetty suorakulmio 6"/>
          <p:cNvSpPr/>
          <p:nvPr/>
        </p:nvSpPr>
        <p:spPr>
          <a:xfrm>
            <a:off x="1914525" y="2472627"/>
            <a:ext cx="2790825" cy="270572"/>
          </a:xfrm>
          <a:prstGeom prst="roundRect">
            <a:avLst/>
          </a:prstGeom>
          <a:noFill/>
          <a:ln w="47625">
            <a:solidFill>
              <a:srgbClr val="FF0000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8" name="Suora nuoliyhdysviiva 7"/>
          <p:cNvCxnSpPr/>
          <p:nvPr/>
        </p:nvCxnSpPr>
        <p:spPr>
          <a:xfrm flipH="1">
            <a:off x="3217318" y="1969513"/>
            <a:ext cx="2030" cy="4459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kstiruutu 9"/>
          <p:cNvSpPr txBox="1"/>
          <p:nvPr/>
        </p:nvSpPr>
        <p:spPr>
          <a:xfrm>
            <a:off x="1986136" y="1296999"/>
            <a:ext cx="470993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 err="1" smtClean="0">
                <a:solidFill>
                  <a:srgbClr val="FF0000"/>
                </a:solidFill>
              </a:rPr>
              <a:t>These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options</a:t>
            </a:r>
            <a:r>
              <a:rPr lang="fi-FI" dirty="0" smtClean="0">
                <a:solidFill>
                  <a:srgbClr val="FF0000"/>
                </a:solidFill>
              </a:rPr>
              <a:t> show </a:t>
            </a:r>
            <a:r>
              <a:rPr lang="fi-FI" dirty="0" err="1" smtClean="0">
                <a:solidFill>
                  <a:srgbClr val="FF0000"/>
                </a:solidFill>
              </a:rPr>
              <a:t>you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updates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related</a:t>
            </a:r>
            <a:r>
              <a:rPr lang="fi-FI" dirty="0" smtClean="0">
                <a:solidFill>
                  <a:srgbClr val="FF0000"/>
                </a:solidFill>
              </a:rPr>
              <a:t> to </a:t>
            </a:r>
            <a:r>
              <a:rPr lang="fi-FI" dirty="0" err="1" smtClean="0">
                <a:solidFill>
                  <a:srgbClr val="FF0000"/>
                </a:solidFill>
              </a:rPr>
              <a:t>you</a:t>
            </a:r>
            <a:r>
              <a:rPr lang="fi-FI" dirty="0" smtClean="0">
                <a:solidFill>
                  <a:srgbClr val="FF0000"/>
                </a:solidFill>
              </a:rPr>
              <a:t> and </a:t>
            </a:r>
            <a:r>
              <a:rPr lang="fi-FI" dirty="0" err="1" smtClean="0">
                <a:solidFill>
                  <a:srgbClr val="FF0000"/>
                </a:solidFill>
              </a:rPr>
              <a:t>your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Unite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Connections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network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14" name="Pyöristetty suorakulmio 13"/>
          <p:cNvSpPr/>
          <p:nvPr/>
        </p:nvSpPr>
        <p:spPr>
          <a:xfrm>
            <a:off x="233110" y="2743199"/>
            <a:ext cx="1214689" cy="962026"/>
          </a:xfrm>
          <a:prstGeom prst="roundRect">
            <a:avLst/>
          </a:prstGeom>
          <a:noFill/>
          <a:ln w="47625">
            <a:solidFill>
              <a:srgbClr val="FF0000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5" name="Suora nuoliyhdysviiva 14"/>
          <p:cNvCxnSpPr/>
          <p:nvPr/>
        </p:nvCxnSpPr>
        <p:spPr>
          <a:xfrm flipH="1" flipV="1">
            <a:off x="1490323" y="2932818"/>
            <a:ext cx="696003" cy="970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kstiruutu 16"/>
          <p:cNvSpPr txBox="1"/>
          <p:nvPr/>
        </p:nvSpPr>
        <p:spPr>
          <a:xfrm>
            <a:off x="2240842" y="2857499"/>
            <a:ext cx="3607507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 err="1" smtClean="0">
                <a:solidFill>
                  <a:srgbClr val="FF0000"/>
                </a:solidFill>
              </a:rPr>
              <a:t>These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options</a:t>
            </a:r>
            <a:r>
              <a:rPr lang="fi-FI" dirty="0" smtClean="0">
                <a:solidFill>
                  <a:srgbClr val="FF0000"/>
                </a:solidFill>
              </a:rPr>
              <a:t> show </a:t>
            </a:r>
            <a:r>
              <a:rPr lang="fi-FI" dirty="0" err="1" smtClean="0">
                <a:solidFill>
                  <a:srgbClr val="FF0000"/>
                </a:solidFill>
              </a:rPr>
              <a:t>you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messages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that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mentions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you</a:t>
            </a:r>
            <a:r>
              <a:rPr lang="fi-FI" dirty="0" smtClean="0">
                <a:solidFill>
                  <a:srgbClr val="FF0000"/>
                </a:solidFill>
              </a:rPr>
              <a:t>, </a:t>
            </a:r>
            <a:r>
              <a:rPr lang="fi-FI" dirty="0" err="1" smtClean="0">
                <a:solidFill>
                  <a:srgbClr val="FF0000"/>
                </a:solidFill>
              </a:rPr>
              <a:t>your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notifications</a:t>
            </a:r>
            <a:r>
              <a:rPr lang="fi-FI" dirty="0" smtClean="0">
                <a:solidFill>
                  <a:srgbClr val="FF0000"/>
                </a:solidFill>
              </a:rPr>
              <a:t>, </a:t>
            </a:r>
            <a:r>
              <a:rPr lang="fi-FI" dirty="0" err="1" smtClean="0">
                <a:solidFill>
                  <a:srgbClr val="FF0000"/>
                </a:solidFill>
              </a:rPr>
              <a:t>items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requiring</a:t>
            </a:r>
            <a:r>
              <a:rPr lang="fi-FI" dirty="0" smtClean="0">
                <a:solidFill>
                  <a:srgbClr val="FF0000"/>
                </a:solidFill>
              </a:rPr>
              <a:t> an action on </a:t>
            </a:r>
            <a:r>
              <a:rPr lang="fi-FI" dirty="0" err="1" smtClean="0">
                <a:solidFill>
                  <a:srgbClr val="FF0000"/>
                </a:solidFill>
              </a:rPr>
              <a:t>your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part</a:t>
            </a:r>
            <a:r>
              <a:rPr lang="fi-FI" dirty="0" smtClean="0">
                <a:solidFill>
                  <a:srgbClr val="FF0000"/>
                </a:solidFill>
              </a:rPr>
              <a:t> and </a:t>
            </a:r>
            <a:r>
              <a:rPr lang="fi-FI" dirty="0" err="1" smtClean="0">
                <a:solidFill>
                  <a:srgbClr val="FF0000"/>
                </a:solidFill>
              </a:rPr>
              <a:t>updates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you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saved</a:t>
            </a:r>
            <a:r>
              <a:rPr lang="fi-FI" dirty="0" smtClean="0">
                <a:solidFill>
                  <a:srgbClr val="FF0000"/>
                </a:solidFill>
              </a:rPr>
              <a:t> for </a:t>
            </a:r>
            <a:r>
              <a:rPr lang="fi-FI" dirty="0" err="1" smtClean="0">
                <a:solidFill>
                  <a:srgbClr val="FF0000"/>
                </a:solidFill>
              </a:rPr>
              <a:t>later</a:t>
            </a:r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5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4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My </a:t>
            </a:r>
            <a:r>
              <a:rPr lang="fi-FI" dirty="0"/>
              <a:t>P</a:t>
            </a:r>
            <a:r>
              <a:rPr lang="fi-FI" dirty="0" smtClean="0"/>
              <a:t>age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59F2C95-98D7-413E-A4FB-D6D4B8CC0919}" type="datetime3">
              <a:rPr lang="en-US" smtClean="0"/>
              <a:t>10 May 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Ville Maljanen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79233F-897F-45AF-8EE5-A97FD3C22AFA}" type="slidenum">
              <a:rPr lang="fi-FI" smtClean="0"/>
              <a:t>8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 rotWithShape="1">
          <a:blip r:embed="rId2"/>
          <a:srcRect l="9047" t="13894" r="17429" b="8392"/>
          <a:stretch/>
        </p:blipFill>
        <p:spPr>
          <a:xfrm>
            <a:off x="154876" y="951917"/>
            <a:ext cx="8834246" cy="5252486"/>
          </a:xfrm>
          <a:prstGeom prst="rect">
            <a:avLst/>
          </a:prstGeom>
        </p:spPr>
      </p:pic>
      <p:sp>
        <p:nvSpPr>
          <p:cNvPr id="10" name="Tekstiruutu 9"/>
          <p:cNvSpPr txBox="1"/>
          <p:nvPr/>
        </p:nvSpPr>
        <p:spPr>
          <a:xfrm>
            <a:off x="2329036" y="4924850"/>
            <a:ext cx="595771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rgbClr val="FF0000"/>
                </a:solidFill>
              </a:rPr>
              <a:t>My Page is </a:t>
            </a:r>
            <a:r>
              <a:rPr lang="fi-FI" dirty="0" err="1" smtClean="0">
                <a:solidFill>
                  <a:srgbClr val="FF0000"/>
                </a:solidFill>
              </a:rPr>
              <a:t>your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customizable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page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where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you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can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add</a:t>
            </a:r>
            <a:r>
              <a:rPr lang="fi-FI" dirty="0" smtClean="0">
                <a:solidFill>
                  <a:srgbClr val="FF0000"/>
                </a:solidFill>
              </a:rPr>
              <a:t> and </a:t>
            </a:r>
            <a:r>
              <a:rPr lang="fi-FI" dirty="0" err="1" smtClean="0">
                <a:solidFill>
                  <a:srgbClr val="FF0000"/>
                </a:solidFill>
              </a:rPr>
              <a:t>rearrange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application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widgets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you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like</a:t>
            </a:r>
            <a:endParaRPr lang="fi-FI" dirty="0">
              <a:solidFill>
                <a:srgbClr val="FF0000"/>
              </a:solidFill>
            </a:endParaRPr>
          </a:p>
        </p:txBody>
      </p:sp>
      <p:cxnSp>
        <p:nvCxnSpPr>
          <p:cNvPr id="11" name="Suora nuoliyhdysviiva 10"/>
          <p:cNvCxnSpPr/>
          <p:nvPr/>
        </p:nvCxnSpPr>
        <p:spPr>
          <a:xfrm>
            <a:off x="7687877" y="1766887"/>
            <a:ext cx="703648" cy="227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nuoliyhdysviiva 11"/>
          <p:cNvCxnSpPr/>
          <p:nvPr/>
        </p:nvCxnSpPr>
        <p:spPr>
          <a:xfrm flipH="1" flipV="1">
            <a:off x="3924300" y="4468559"/>
            <a:ext cx="104775" cy="4190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Pyöristetty suorakulmio 16"/>
          <p:cNvSpPr/>
          <p:nvPr/>
        </p:nvSpPr>
        <p:spPr>
          <a:xfrm>
            <a:off x="8440407" y="1734585"/>
            <a:ext cx="567765" cy="178905"/>
          </a:xfrm>
          <a:prstGeom prst="roundRect">
            <a:avLst>
              <a:gd name="adj" fmla="val 44667"/>
            </a:avLst>
          </a:prstGeom>
          <a:noFill/>
          <a:ln w="47625">
            <a:solidFill>
              <a:srgbClr val="FF0000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8" name="Suora nuoliyhdysviiva 17"/>
          <p:cNvCxnSpPr/>
          <p:nvPr/>
        </p:nvCxnSpPr>
        <p:spPr>
          <a:xfrm flipV="1">
            <a:off x="6919660" y="3569440"/>
            <a:ext cx="243732" cy="13078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kstiruutu 21"/>
          <p:cNvSpPr txBox="1"/>
          <p:nvPr/>
        </p:nvSpPr>
        <p:spPr>
          <a:xfrm>
            <a:off x="3133726" y="1558763"/>
            <a:ext cx="450320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rgbClr val="FF0000"/>
                </a:solidFill>
              </a:rPr>
              <a:t>To </a:t>
            </a:r>
            <a:r>
              <a:rPr lang="fi-FI" dirty="0" err="1" smtClean="0">
                <a:solidFill>
                  <a:srgbClr val="FF0000"/>
                </a:solidFill>
              </a:rPr>
              <a:t>customize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your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page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choose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this</a:t>
            </a:r>
            <a:r>
              <a:rPr lang="fi-FI" dirty="0" smtClean="0">
                <a:solidFill>
                  <a:srgbClr val="FF0000"/>
                </a:solidFill>
              </a:rPr>
              <a:t> option</a:t>
            </a:r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51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My Page - </a:t>
            </a:r>
            <a:r>
              <a:rPr lang="fi-FI" dirty="0" err="1" smtClean="0"/>
              <a:t>Customizing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59F2C95-98D7-413E-A4FB-D6D4B8CC0919}" type="datetime3">
              <a:rPr lang="en-US" smtClean="0"/>
              <a:t>10 May 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Ville Maljanen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79233F-897F-45AF-8EE5-A97FD3C22AFA}" type="slidenum">
              <a:rPr lang="fi-FI" smtClean="0"/>
              <a:t>9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 rotWithShape="1">
          <a:blip r:embed="rId2"/>
          <a:srcRect l="9048" t="13894" r="17334" b="8053"/>
          <a:stretch/>
        </p:blipFill>
        <p:spPr>
          <a:xfrm>
            <a:off x="190125" y="920768"/>
            <a:ext cx="8837761" cy="5270644"/>
          </a:xfrm>
          <a:prstGeom prst="rect">
            <a:avLst/>
          </a:prstGeom>
        </p:spPr>
      </p:pic>
      <p:sp>
        <p:nvSpPr>
          <p:cNvPr id="8" name="Pyöristetty suorakulmio 7"/>
          <p:cNvSpPr/>
          <p:nvPr/>
        </p:nvSpPr>
        <p:spPr>
          <a:xfrm>
            <a:off x="1610982" y="1973096"/>
            <a:ext cx="6075693" cy="1912718"/>
          </a:xfrm>
          <a:prstGeom prst="roundRect">
            <a:avLst>
              <a:gd name="adj" fmla="val 44667"/>
            </a:avLst>
          </a:prstGeom>
          <a:noFill/>
          <a:ln w="47625">
            <a:solidFill>
              <a:srgbClr val="FF0000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9" name="Suora nuoliyhdysviiva 8"/>
          <p:cNvCxnSpPr/>
          <p:nvPr/>
        </p:nvCxnSpPr>
        <p:spPr>
          <a:xfrm flipV="1">
            <a:off x="2790825" y="4006611"/>
            <a:ext cx="114892" cy="5939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kstiruutu 9"/>
          <p:cNvSpPr txBox="1"/>
          <p:nvPr/>
        </p:nvSpPr>
        <p:spPr>
          <a:xfrm>
            <a:off x="1986136" y="4669281"/>
            <a:ext cx="370028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 err="1" smtClean="0">
                <a:solidFill>
                  <a:srgbClr val="FF0000"/>
                </a:solidFill>
              </a:rPr>
              <a:t>There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are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multiple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application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widgets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you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may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add</a:t>
            </a:r>
            <a:r>
              <a:rPr lang="fi-FI" dirty="0" smtClean="0">
                <a:solidFill>
                  <a:srgbClr val="FF0000"/>
                </a:solidFill>
              </a:rPr>
              <a:t> to </a:t>
            </a:r>
            <a:r>
              <a:rPr lang="fi-FI" dirty="0" err="1" smtClean="0">
                <a:solidFill>
                  <a:srgbClr val="FF0000"/>
                </a:solidFill>
              </a:rPr>
              <a:t>your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page</a:t>
            </a:r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23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UNIQUEIDENTIFIER" val="6f0dc510-a918-4884-aa69-7fa41d405a4a"/>
  <p:tag name="_AMO_REPORTCONTROLSVISIBLE" val="Empty"/>
</p:tagLst>
</file>

<file path=ppt/theme/theme1.xml><?xml version="1.0" encoding="utf-8"?>
<a:theme xmlns:a="http://schemas.openxmlformats.org/drawingml/2006/main" name="_TK_en">
  <a:themeElements>
    <a:clrScheme name="TK_201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3B0"/>
      </a:accent1>
      <a:accent2>
        <a:srgbClr val="C0D730"/>
      </a:accent2>
      <a:accent3>
        <a:srgbClr val="A40084"/>
      </a:accent3>
      <a:accent4>
        <a:srgbClr val="33C1BA"/>
      </a:accent4>
      <a:accent5>
        <a:srgbClr val="F8941E"/>
      </a:accent5>
      <a:accent6>
        <a:srgbClr val="E21776"/>
      </a:accent6>
      <a:hlink>
        <a:srgbClr val="0073B0"/>
      </a:hlink>
      <a:folHlink>
        <a:srgbClr val="A40084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K_en.potx" id="{6EFF57D1-DC15-4F2D-8112-41F5807AB003}" vid="{AF7A6748-B617-48A3-BF37-9602C3DCA31F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1456</TotalTime>
  <Words>519</Words>
  <Application>Microsoft Office PowerPoint</Application>
  <PresentationFormat>Näytössä katseltava diaesitys (4:3)</PresentationFormat>
  <Paragraphs>117</Paragraphs>
  <Slides>20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5" baseType="lpstr">
      <vt:lpstr>Arial</vt:lpstr>
      <vt:lpstr>Calibri</vt:lpstr>
      <vt:lpstr>Lucida Grande</vt:lpstr>
      <vt:lpstr>Wingdings</vt:lpstr>
      <vt:lpstr>_TK_en</vt:lpstr>
      <vt:lpstr>Oslo Group’s new website and Unite Connections working platform</vt:lpstr>
      <vt:lpstr>Oslo Group’s new website</vt:lpstr>
      <vt:lpstr>Oslo Group’s new website</vt:lpstr>
      <vt:lpstr>Unite Connections - Working Platform</vt:lpstr>
      <vt:lpstr>Login Page</vt:lpstr>
      <vt:lpstr>Getting Started</vt:lpstr>
      <vt:lpstr>Updates &amp; other personal sites</vt:lpstr>
      <vt:lpstr>My Page</vt:lpstr>
      <vt:lpstr>My Page - Customizing</vt:lpstr>
      <vt:lpstr>My Page - Customizing</vt:lpstr>
      <vt:lpstr>Instant Messaging</vt:lpstr>
      <vt:lpstr>My Profile</vt:lpstr>
      <vt:lpstr>Communities</vt:lpstr>
      <vt:lpstr>Communities - Overview</vt:lpstr>
      <vt:lpstr>Communities - Status Updates</vt:lpstr>
      <vt:lpstr>Communities - Forums</vt:lpstr>
      <vt:lpstr>Communities - Wiki</vt:lpstr>
      <vt:lpstr>Communities - Files</vt:lpstr>
      <vt:lpstr>Unite Connections - Working Platform</vt:lpstr>
      <vt:lpstr>Thank you!</vt:lpstr>
    </vt:vector>
  </TitlesOfParts>
  <Company>Tilastokeskus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Ville Maljanen</dc:creator>
  <cp:lastModifiedBy>Ville Maljanen</cp:lastModifiedBy>
  <cp:revision>57</cp:revision>
  <dcterms:created xsi:type="dcterms:W3CDTF">2016-04-26T12:51:16Z</dcterms:created>
  <dcterms:modified xsi:type="dcterms:W3CDTF">2016-05-10T07:44:30Z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ieli">
    <vt:lpwstr>EN</vt:lpwstr>
  </property>
</Properties>
</file>